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17"/>
  </p:notesMasterIdLst>
  <p:handoutMasterIdLst>
    <p:handoutMasterId r:id="rId18"/>
  </p:handoutMasterIdLst>
  <p:sldIdLst>
    <p:sldId id="699" r:id="rId5"/>
    <p:sldId id="707" r:id="rId6"/>
    <p:sldId id="724" r:id="rId7"/>
    <p:sldId id="701" r:id="rId8"/>
    <p:sldId id="703" r:id="rId9"/>
    <p:sldId id="313" r:id="rId10"/>
    <p:sldId id="683" r:id="rId11"/>
    <p:sldId id="315" r:id="rId12"/>
    <p:sldId id="620" r:id="rId13"/>
    <p:sldId id="316" r:id="rId14"/>
    <p:sldId id="705" r:id="rId15"/>
    <p:sldId id="706" r:id="rId16"/>
  </p:sldIdLst>
  <p:sldSz cx="12192000" cy="6858000"/>
  <p:notesSz cx="6858000" cy="9144000"/>
  <p:defaultTextStyle>
    <a:defPPr rtl="0">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7DC5"/>
    <a:srgbClr val="262626"/>
    <a:srgbClr val="3E84C0"/>
    <a:srgbClr val="00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C6998A8-54F8-624F-8955-9DBDC02C3E0C}" v="2" dt="2023-12-11T08:49:27.724"/>
  </p1510:revLst>
</p1510:revInfo>
</file>

<file path=ppt/tableStyles.xml><?xml version="1.0" encoding="utf-8"?>
<a:tblStyleLst xmlns:a="http://schemas.openxmlformats.org/drawingml/2006/main" def="{073A0DAA-6AF3-43AB-8588-CEC1D06C72B9}">
  <a:tblStyle styleId="{8EC20E35-A176-4012-BC5E-935CFFF8708E}" styleName="Mittlere Formatvorlag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ittlere Formatvorlage 2 - Akz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298" autoAdjust="0"/>
    <p:restoredTop sz="96185" autoAdjust="0"/>
  </p:normalViewPr>
  <p:slideViewPr>
    <p:cSldViewPr snapToGrid="0">
      <p:cViewPr varScale="1">
        <p:scale>
          <a:sx n="190" d="100"/>
          <a:sy n="190" d="100"/>
        </p:scale>
        <p:origin x="1064" y="200"/>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 d="1"/>
        <a:sy n="1" d="1"/>
      </p:scale>
      <p:origin x="0" y="0"/>
    </p:cViewPr>
  </p:sorterViewPr>
  <p:notesViewPr>
    <p:cSldViewPr snapToGrid="0">
      <p:cViewPr varScale="1">
        <p:scale>
          <a:sx n="89" d="100"/>
          <a:sy n="89" d="100"/>
        </p:scale>
        <p:origin x="3006"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ne Kratzke" userId="971be13ff4ee5ef6" providerId="LiveId" clId="{34C9CA81-6F30-BE42-B0C5-3F2DB881CCF2}"/>
    <pc:docChg chg="custSel addSld delSld modSld sldOrd">
      <pc:chgData name="Nane Kratzke" userId="971be13ff4ee5ef6" providerId="LiveId" clId="{34C9CA81-6F30-BE42-B0C5-3F2DB881CCF2}" dt="2023-09-20T11:21:12.606" v="152" actId="2696"/>
      <pc:docMkLst>
        <pc:docMk/>
      </pc:docMkLst>
      <pc:sldChg chg="del">
        <pc:chgData name="Nane Kratzke" userId="971be13ff4ee5ef6" providerId="LiveId" clId="{34C9CA81-6F30-BE42-B0C5-3F2DB881CCF2}" dt="2023-09-20T11:21:12.347" v="148" actId="2696"/>
        <pc:sldMkLst>
          <pc:docMk/>
          <pc:sldMk cId="2636945566" sldId="300"/>
        </pc:sldMkLst>
      </pc:sldChg>
      <pc:sldChg chg="delSp modSp del mod">
        <pc:chgData name="Nane Kratzke" userId="971be13ff4ee5ef6" providerId="LiveId" clId="{34C9CA81-6F30-BE42-B0C5-3F2DB881CCF2}" dt="2023-09-20T11:21:12.589" v="151" actId="2696"/>
        <pc:sldMkLst>
          <pc:docMk/>
          <pc:sldMk cId="1810318989" sldId="317"/>
        </pc:sldMkLst>
        <pc:spChg chg="del">
          <ac:chgData name="Nane Kratzke" userId="971be13ff4ee5ef6" providerId="LiveId" clId="{34C9CA81-6F30-BE42-B0C5-3F2DB881CCF2}" dt="2023-09-20T09:47:09.047" v="101" actId="478"/>
          <ac:spMkLst>
            <pc:docMk/>
            <pc:sldMk cId="1810318989" sldId="317"/>
            <ac:spMk id="7" creationId="{0A6BA266-2E4A-5749-A5B6-97B02F85F398}"/>
          </ac:spMkLst>
        </pc:spChg>
        <pc:picChg chg="mod">
          <ac:chgData name="Nane Kratzke" userId="971be13ff4ee5ef6" providerId="LiveId" clId="{34C9CA81-6F30-BE42-B0C5-3F2DB881CCF2}" dt="2023-09-20T09:47:16.101" v="103" actId="1076"/>
          <ac:picMkLst>
            <pc:docMk/>
            <pc:sldMk cId="1810318989" sldId="317"/>
            <ac:picMk id="4" creationId="{D00137B2-EE61-6A36-A608-686A695ED91A}"/>
          </ac:picMkLst>
        </pc:picChg>
      </pc:sldChg>
      <pc:sldChg chg="del">
        <pc:chgData name="Nane Kratzke" userId="971be13ff4ee5ef6" providerId="LiveId" clId="{34C9CA81-6F30-BE42-B0C5-3F2DB881CCF2}" dt="2023-09-20T11:21:12.158" v="139" actId="2696"/>
        <pc:sldMkLst>
          <pc:docMk/>
          <pc:sldMk cId="3688998724" sldId="336"/>
        </pc:sldMkLst>
      </pc:sldChg>
      <pc:sldChg chg="del">
        <pc:chgData name="Nane Kratzke" userId="971be13ff4ee5ef6" providerId="LiveId" clId="{34C9CA81-6F30-BE42-B0C5-3F2DB881CCF2}" dt="2023-09-20T11:21:12.163" v="140" actId="2696"/>
        <pc:sldMkLst>
          <pc:docMk/>
          <pc:sldMk cId="3954874297" sldId="412"/>
        </pc:sldMkLst>
      </pc:sldChg>
      <pc:sldChg chg="del ord">
        <pc:chgData name="Nane Kratzke" userId="971be13ff4ee5ef6" providerId="LiveId" clId="{34C9CA81-6F30-BE42-B0C5-3F2DB881CCF2}" dt="2023-09-20T08:18:24.569" v="15" actId="2696"/>
        <pc:sldMkLst>
          <pc:docMk/>
          <pc:sldMk cId="1069362746" sldId="413"/>
        </pc:sldMkLst>
      </pc:sldChg>
      <pc:sldChg chg="modSp del mod">
        <pc:chgData name="Nane Kratzke" userId="971be13ff4ee5ef6" providerId="LiveId" clId="{34C9CA81-6F30-BE42-B0C5-3F2DB881CCF2}" dt="2023-09-20T11:21:12.312" v="145" actId="2696"/>
        <pc:sldMkLst>
          <pc:docMk/>
          <pc:sldMk cId="1524889593" sldId="414"/>
        </pc:sldMkLst>
        <pc:spChg chg="mod">
          <ac:chgData name="Nane Kratzke" userId="971be13ff4ee5ef6" providerId="LiveId" clId="{34C9CA81-6F30-BE42-B0C5-3F2DB881CCF2}" dt="2023-09-20T08:21:19.392" v="79" actId="20577"/>
          <ac:spMkLst>
            <pc:docMk/>
            <pc:sldMk cId="1524889593" sldId="414"/>
            <ac:spMk id="2" creationId="{72C9234A-6C62-B24B-BAF3-91DE9183267E}"/>
          </ac:spMkLst>
        </pc:spChg>
        <pc:spChg chg="mod">
          <ac:chgData name="Nane Kratzke" userId="971be13ff4ee5ef6" providerId="LiveId" clId="{34C9CA81-6F30-BE42-B0C5-3F2DB881CCF2}" dt="2023-09-20T08:21:10.153" v="71"/>
          <ac:spMkLst>
            <pc:docMk/>
            <pc:sldMk cId="1524889593" sldId="414"/>
            <ac:spMk id="3" creationId="{4E29FD73-8C77-9B4E-8AE8-0373815C2247}"/>
          </ac:spMkLst>
        </pc:spChg>
      </pc:sldChg>
      <pc:sldChg chg="del">
        <pc:chgData name="Nane Kratzke" userId="971be13ff4ee5ef6" providerId="LiveId" clId="{34C9CA81-6F30-BE42-B0C5-3F2DB881CCF2}" dt="2023-09-20T11:21:12.606" v="152" actId="2696"/>
        <pc:sldMkLst>
          <pc:docMk/>
          <pc:sldMk cId="1189894533" sldId="621"/>
        </pc:sldMkLst>
      </pc:sldChg>
      <pc:sldChg chg="addSp delSp modSp del mod">
        <pc:chgData name="Nane Kratzke" userId="971be13ff4ee5ef6" providerId="LiveId" clId="{34C9CA81-6F30-BE42-B0C5-3F2DB881CCF2}" dt="2023-09-20T11:21:12.587" v="150" actId="2696"/>
        <pc:sldMkLst>
          <pc:docMk/>
          <pc:sldMk cId="2287065302" sldId="622"/>
        </pc:sldMkLst>
        <pc:spChg chg="add del mod">
          <ac:chgData name="Nane Kratzke" userId="971be13ff4ee5ef6" providerId="LiveId" clId="{34C9CA81-6F30-BE42-B0C5-3F2DB881CCF2}" dt="2023-09-20T08:08:45.154" v="10"/>
          <ac:spMkLst>
            <pc:docMk/>
            <pc:sldMk cId="2287065302" sldId="622"/>
            <ac:spMk id="4" creationId="{7032895E-94C0-E26C-6AC5-207922B89026}"/>
          </ac:spMkLst>
        </pc:spChg>
      </pc:sldChg>
      <pc:sldChg chg="del">
        <pc:chgData name="Nane Kratzke" userId="971be13ff4ee5ef6" providerId="LiveId" clId="{34C9CA81-6F30-BE42-B0C5-3F2DB881CCF2}" dt="2023-09-20T11:21:12.315" v="146" actId="2696"/>
        <pc:sldMkLst>
          <pc:docMk/>
          <pc:sldMk cId="3985763032" sldId="623"/>
        </pc:sldMkLst>
      </pc:sldChg>
      <pc:sldChg chg="del">
        <pc:chgData name="Nane Kratzke" userId="971be13ff4ee5ef6" providerId="LiveId" clId="{34C9CA81-6F30-BE42-B0C5-3F2DB881CCF2}" dt="2023-09-20T08:20:25.843" v="17" actId="2696"/>
        <pc:sldMkLst>
          <pc:docMk/>
          <pc:sldMk cId="1680221743" sldId="682"/>
        </pc:sldMkLst>
      </pc:sldChg>
      <pc:sldChg chg="del">
        <pc:chgData name="Nane Kratzke" userId="971be13ff4ee5ef6" providerId="LiveId" clId="{34C9CA81-6F30-BE42-B0C5-3F2DB881CCF2}" dt="2023-09-20T08:29:59.939" v="80" actId="2696"/>
        <pc:sldMkLst>
          <pc:docMk/>
          <pc:sldMk cId="1859996324" sldId="684"/>
        </pc:sldMkLst>
      </pc:sldChg>
      <pc:sldChg chg="del">
        <pc:chgData name="Nane Kratzke" userId="971be13ff4ee5ef6" providerId="LiveId" clId="{34C9CA81-6F30-BE42-B0C5-3F2DB881CCF2}" dt="2023-09-20T11:21:12.309" v="144" actId="2696"/>
        <pc:sldMkLst>
          <pc:docMk/>
          <pc:sldMk cId="2152613267" sldId="685"/>
        </pc:sldMkLst>
      </pc:sldChg>
      <pc:sldChg chg="del">
        <pc:chgData name="Nane Kratzke" userId="971be13ff4ee5ef6" providerId="LiveId" clId="{34C9CA81-6F30-BE42-B0C5-3F2DB881CCF2}" dt="2023-09-20T08:20:18.701" v="16" actId="2696"/>
        <pc:sldMkLst>
          <pc:docMk/>
          <pc:sldMk cId="3377175765" sldId="686"/>
        </pc:sldMkLst>
      </pc:sldChg>
      <pc:sldChg chg="addSp delSp modSp del mod">
        <pc:chgData name="Nane Kratzke" userId="971be13ff4ee5ef6" providerId="LiveId" clId="{34C9CA81-6F30-BE42-B0C5-3F2DB881CCF2}" dt="2023-09-20T11:21:12.151" v="138" actId="2696"/>
        <pc:sldMkLst>
          <pc:docMk/>
          <pc:sldMk cId="3633474191" sldId="688"/>
        </pc:sldMkLst>
        <pc:spChg chg="add del mod">
          <ac:chgData name="Nane Kratzke" userId="971be13ff4ee5ef6" providerId="LiveId" clId="{34C9CA81-6F30-BE42-B0C5-3F2DB881CCF2}" dt="2023-09-20T07:45:27.288" v="7"/>
          <ac:spMkLst>
            <pc:docMk/>
            <pc:sldMk cId="3633474191" sldId="688"/>
            <ac:spMk id="5" creationId="{9544C562-0B17-D04A-64B7-07241FF3D01D}"/>
          </ac:spMkLst>
        </pc:spChg>
      </pc:sldChg>
      <pc:sldChg chg="del ord">
        <pc:chgData name="Nane Kratzke" userId="971be13ff4ee5ef6" providerId="LiveId" clId="{34C9CA81-6F30-BE42-B0C5-3F2DB881CCF2}" dt="2023-09-20T11:21:12.306" v="143" actId="2696"/>
        <pc:sldMkLst>
          <pc:docMk/>
          <pc:sldMk cId="1927064849" sldId="697"/>
        </pc:sldMkLst>
      </pc:sldChg>
      <pc:sldChg chg="modSp mod ord">
        <pc:chgData name="Nane Kratzke" userId="971be13ff4ee5ef6" providerId="LiveId" clId="{34C9CA81-6F30-BE42-B0C5-3F2DB881CCF2}" dt="2023-09-20T11:14:07.286" v="134" actId="20577"/>
        <pc:sldMkLst>
          <pc:docMk/>
          <pc:sldMk cId="1900744444" sldId="699"/>
        </pc:sldMkLst>
        <pc:spChg chg="mod">
          <ac:chgData name="Nane Kratzke" userId="971be13ff4ee5ef6" providerId="LiveId" clId="{34C9CA81-6F30-BE42-B0C5-3F2DB881CCF2}" dt="2023-09-20T11:14:07.286" v="134" actId="20577"/>
          <ac:spMkLst>
            <pc:docMk/>
            <pc:sldMk cId="1900744444" sldId="699"/>
            <ac:spMk id="31" creationId="{A7AED8D2-12C6-26AC-5AF0-E921BDCCBE3B}"/>
          </ac:spMkLst>
        </pc:spChg>
      </pc:sldChg>
      <pc:sldChg chg="modSp mod ord">
        <pc:chgData name="Nane Kratzke" userId="971be13ff4ee5ef6" providerId="LiveId" clId="{34C9CA81-6F30-BE42-B0C5-3F2DB881CCF2}" dt="2023-09-20T09:42:51.507" v="99" actId="20578"/>
        <pc:sldMkLst>
          <pc:docMk/>
          <pc:sldMk cId="1878081774" sldId="700"/>
        </pc:sldMkLst>
        <pc:spChg chg="mod">
          <ac:chgData name="Nane Kratzke" userId="971be13ff4ee5ef6" providerId="LiveId" clId="{34C9CA81-6F30-BE42-B0C5-3F2DB881CCF2}" dt="2023-09-20T08:59:56.772" v="86" actId="20577"/>
          <ac:spMkLst>
            <pc:docMk/>
            <pc:sldMk cId="1878081774" sldId="700"/>
            <ac:spMk id="2" creationId="{9049E1BB-79EB-694D-AC6B-FE2ED6C10241}"/>
          </ac:spMkLst>
        </pc:spChg>
      </pc:sldChg>
      <pc:sldChg chg="ord">
        <pc:chgData name="Nane Kratzke" userId="971be13ff4ee5ef6" providerId="LiveId" clId="{34C9CA81-6F30-BE42-B0C5-3F2DB881CCF2}" dt="2023-09-20T09:42:51.507" v="99" actId="20578"/>
        <pc:sldMkLst>
          <pc:docMk/>
          <pc:sldMk cId="632656134" sldId="701"/>
        </pc:sldMkLst>
      </pc:sldChg>
      <pc:sldChg chg="modSp mod">
        <pc:chgData name="Nane Kratzke" userId="971be13ff4ee5ef6" providerId="LiveId" clId="{34C9CA81-6F30-BE42-B0C5-3F2DB881CCF2}" dt="2023-09-19T14:57:28.167" v="4" actId="108"/>
        <pc:sldMkLst>
          <pc:docMk/>
          <pc:sldMk cId="792722201" sldId="703"/>
        </pc:sldMkLst>
        <pc:spChg chg="mod">
          <ac:chgData name="Nane Kratzke" userId="971be13ff4ee5ef6" providerId="LiveId" clId="{34C9CA81-6F30-BE42-B0C5-3F2DB881CCF2}" dt="2023-09-19T14:57:28.167" v="4" actId="108"/>
          <ac:spMkLst>
            <pc:docMk/>
            <pc:sldMk cId="792722201" sldId="703"/>
            <ac:spMk id="8" creationId="{0C508602-457E-2C4E-A9AC-85A3D0BD58E5}"/>
          </ac:spMkLst>
        </pc:spChg>
      </pc:sldChg>
      <pc:sldChg chg="del ord">
        <pc:chgData name="Nane Kratzke" userId="971be13ff4ee5ef6" providerId="LiveId" clId="{34C9CA81-6F30-BE42-B0C5-3F2DB881CCF2}" dt="2023-09-20T11:21:12.585" v="149" actId="2696"/>
        <pc:sldMkLst>
          <pc:docMk/>
          <pc:sldMk cId="2613973140" sldId="704"/>
        </pc:sldMkLst>
      </pc:sldChg>
      <pc:sldChg chg="modSp add mod ord">
        <pc:chgData name="Nane Kratzke" userId="971be13ff4ee5ef6" providerId="LiveId" clId="{34C9CA81-6F30-BE42-B0C5-3F2DB881CCF2}" dt="2023-09-20T09:42:36.297" v="96" actId="20577"/>
        <pc:sldMkLst>
          <pc:docMk/>
          <pc:sldMk cId="3301728823" sldId="705"/>
        </pc:sldMkLst>
        <pc:spChg chg="mod">
          <ac:chgData name="Nane Kratzke" userId="971be13ff4ee5ef6" providerId="LiveId" clId="{34C9CA81-6F30-BE42-B0C5-3F2DB881CCF2}" dt="2023-09-20T09:42:36.297" v="96" actId="20577"/>
          <ac:spMkLst>
            <pc:docMk/>
            <pc:sldMk cId="3301728823" sldId="705"/>
            <ac:spMk id="2" creationId="{6D39A0F7-5B8F-5047-AD5F-FC2C4F71D320}"/>
          </ac:spMkLst>
        </pc:spChg>
      </pc:sldChg>
      <pc:sldChg chg="add">
        <pc:chgData name="Nane Kratzke" userId="971be13ff4ee5ef6" providerId="LiveId" clId="{34C9CA81-6F30-BE42-B0C5-3F2DB881CCF2}" dt="2023-09-20T09:42:26.945" v="87"/>
        <pc:sldMkLst>
          <pc:docMk/>
          <pc:sldMk cId="4183138284" sldId="706"/>
        </pc:sldMkLst>
      </pc:sldChg>
      <pc:sldChg chg="add del ord">
        <pc:chgData name="Nane Kratzke" userId="971be13ff4ee5ef6" providerId="LiveId" clId="{34C9CA81-6F30-BE42-B0C5-3F2DB881CCF2}" dt="2023-09-20T11:21:12.330" v="147" actId="2696"/>
        <pc:sldMkLst>
          <pc:docMk/>
          <pc:sldMk cId="460240211" sldId="707"/>
        </pc:sldMkLst>
      </pc:sldChg>
      <pc:sldChg chg="modSp add del mod">
        <pc:chgData name="Nane Kratzke" userId="971be13ff4ee5ef6" providerId="LiveId" clId="{34C9CA81-6F30-BE42-B0C5-3F2DB881CCF2}" dt="2023-09-20T11:21:12.147" v="137" actId="2696"/>
        <pc:sldMkLst>
          <pc:docMk/>
          <pc:sldMk cId="2540469218" sldId="708"/>
        </pc:sldMkLst>
        <pc:spChg chg="mod">
          <ac:chgData name="Nane Kratzke" userId="971be13ff4ee5ef6" providerId="LiveId" clId="{34C9CA81-6F30-BE42-B0C5-3F2DB881CCF2}" dt="2023-09-20T11:14:12.451" v="136" actId="20577"/>
          <ac:spMkLst>
            <pc:docMk/>
            <pc:sldMk cId="2540469218" sldId="708"/>
            <ac:spMk id="31" creationId="{A7AED8D2-12C6-26AC-5AF0-E921BDCCBE3B}"/>
          </ac:spMkLst>
        </pc:spChg>
      </pc:sldChg>
      <pc:sldChg chg="add del">
        <pc:chgData name="Nane Kratzke" userId="971be13ff4ee5ef6" providerId="LiveId" clId="{34C9CA81-6F30-BE42-B0C5-3F2DB881CCF2}" dt="2023-09-20T11:21:12.284" v="141" actId="2696"/>
        <pc:sldMkLst>
          <pc:docMk/>
          <pc:sldMk cId="4004053243" sldId="709"/>
        </pc:sldMkLst>
      </pc:sldChg>
      <pc:sldChg chg="add del">
        <pc:chgData name="Nane Kratzke" userId="971be13ff4ee5ef6" providerId="LiveId" clId="{34C9CA81-6F30-BE42-B0C5-3F2DB881CCF2}" dt="2023-09-20T11:21:12.302" v="142" actId="2696"/>
        <pc:sldMkLst>
          <pc:docMk/>
          <pc:sldMk cId="2461033487" sldId="710"/>
        </pc:sldMkLst>
      </pc:sldChg>
    </pc:docChg>
  </pc:docChgLst>
  <pc:docChgLst>
    <pc:chgData name="Nane Kratzke" userId="971be13ff4ee5ef6" providerId="LiveId" clId="{BC6998A8-54F8-624F-8955-9DBDC02C3E0C}"/>
    <pc:docChg chg="undo custSel addSld delSld modSld">
      <pc:chgData name="Nane Kratzke" userId="971be13ff4ee5ef6" providerId="LiveId" clId="{BC6998A8-54F8-624F-8955-9DBDC02C3E0C}" dt="2023-12-11T08:55:07.656" v="216" actId="2696"/>
      <pc:docMkLst>
        <pc:docMk/>
      </pc:docMkLst>
      <pc:sldChg chg="add del">
        <pc:chgData name="Nane Kratzke" userId="971be13ff4ee5ef6" providerId="LiveId" clId="{BC6998A8-54F8-624F-8955-9DBDC02C3E0C}" dt="2023-12-11T08:55:07.656" v="216" actId="2696"/>
        <pc:sldMkLst>
          <pc:docMk/>
          <pc:sldMk cId="2142144293" sldId="416"/>
        </pc:sldMkLst>
      </pc:sldChg>
      <pc:sldChg chg="del">
        <pc:chgData name="Nane Kratzke" userId="971be13ff4ee5ef6" providerId="LiveId" clId="{BC6998A8-54F8-624F-8955-9DBDC02C3E0C}" dt="2023-12-11T08:55:07.654" v="215" actId="2696"/>
        <pc:sldMkLst>
          <pc:docMk/>
          <pc:sldMk cId="1878081774" sldId="700"/>
        </pc:sldMkLst>
      </pc:sldChg>
      <pc:sldChg chg="add">
        <pc:chgData name="Nane Kratzke" userId="971be13ff4ee5ef6" providerId="LiveId" clId="{BC6998A8-54F8-624F-8955-9DBDC02C3E0C}" dt="2023-12-11T08:49:27.714" v="1"/>
        <pc:sldMkLst>
          <pc:docMk/>
          <pc:sldMk cId="1904601342" sldId="707"/>
        </pc:sldMkLst>
      </pc:sldChg>
      <pc:sldChg chg="modSp add mod">
        <pc:chgData name="Nane Kratzke" userId="971be13ff4ee5ef6" providerId="LiveId" clId="{BC6998A8-54F8-624F-8955-9DBDC02C3E0C}" dt="2023-12-11T08:53:20.680" v="214" actId="20577"/>
        <pc:sldMkLst>
          <pc:docMk/>
          <pc:sldMk cId="3047594082" sldId="724"/>
        </pc:sldMkLst>
        <pc:spChg chg="mod">
          <ac:chgData name="Nane Kratzke" userId="971be13ff4ee5ef6" providerId="LiveId" clId="{BC6998A8-54F8-624F-8955-9DBDC02C3E0C}" dt="2023-12-11T08:49:35.709" v="5" actId="20577"/>
          <ac:spMkLst>
            <pc:docMk/>
            <pc:sldMk cId="3047594082" sldId="724"/>
            <ac:spMk id="2" creationId="{FFF17719-476F-E844-899E-CCFF90EAAAB1}"/>
          </ac:spMkLst>
        </pc:spChg>
        <pc:spChg chg="mod">
          <ac:chgData name="Nane Kratzke" userId="971be13ff4ee5ef6" providerId="LiveId" clId="{BC6998A8-54F8-624F-8955-9DBDC02C3E0C}" dt="2023-12-11T08:49:55.453" v="29" actId="20577"/>
          <ac:spMkLst>
            <pc:docMk/>
            <pc:sldMk cId="3047594082" sldId="724"/>
            <ac:spMk id="3" creationId="{35FC8172-CC59-6D4F-A58F-7158ACE5B30E}"/>
          </ac:spMkLst>
        </pc:spChg>
        <pc:spChg chg="mod">
          <ac:chgData name="Nane Kratzke" userId="971be13ff4ee5ef6" providerId="LiveId" clId="{BC6998A8-54F8-624F-8955-9DBDC02C3E0C}" dt="2023-12-11T08:53:20.680" v="214" actId="20577"/>
          <ac:spMkLst>
            <pc:docMk/>
            <pc:sldMk cId="3047594082" sldId="724"/>
            <ac:spMk id="4" creationId="{0C458DD0-8EF5-3AA1-E0BF-0C542462EA08}"/>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B76F666D-E0C2-435B-BAA8-9287F9E5D3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de-DE"/>
          </a:p>
        </p:txBody>
      </p:sp>
      <p:sp>
        <p:nvSpPr>
          <p:cNvPr id="3" name="Datumsplatzhalter 2">
            <a:extLst>
              <a:ext uri="{FF2B5EF4-FFF2-40B4-BE49-F238E27FC236}">
                <a16:creationId xmlns:a16="http://schemas.microsoft.com/office/drawing/2014/main" id="{19FEBCAF-CB3F-4928-91AA-D61472F880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E2C899A5-BA51-47DA-90D0-5428A6723887}" type="datetime1">
              <a:rPr lang="de-DE" smtClean="0"/>
              <a:t>11.12.23</a:t>
            </a:fld>
            <a:endParaRPr lang="de-DE"/>
          </a:p>
        </p:txBody>
      </p:sp>
      <p:sp>
        <p:nvSpPr>
          <p:cNvPr id="4" name="Fußzeilenplatzhalter 3">
            <a:extLst>
              <a:ext uri="{FF2B5EF4-FFF2-40B4-BE49-F238E27FC236}">
                <a16:creationId xmlns:a16="http://schemas.microsoft.com/office/drawing/2014/main" id="{69256698-63C6-4CCC-81CB-EA5604C30F1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de-DE"/>
          </a:p>
        </p:txBody>
      </p:sp>
      <p:sp>
        <p:nvSpPr>
          <p:cNvPr id="5" name="Foliennummernplatzhalter 4">
            <a:extLst>
              <a:ext uri="{FF2B5EF4-FFF2-40B4-BE49-F238E27FC236}">
                <a16:creationId xmlns:a16="http://schemas.microsoft.com/office/drawing/2014/main" id="{B2467FDA-05D7-4760-A373-5D6AEAAF42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682C0B10-7CAE-41E4-AB02-7E8B1FF2B898}" type="slidenum">
              <a:rPr lang="de-DE" smtClean="0"/>
              <a:t>‹Nr.›</a:t>
            </a:fld>
            <a:endParaRPr lang="de-DE"/>
          </a:p>
        </p:txBody>
      </p:sp>
    </p:spTree>
    <p:extLst>
      <p:ext uri="{BB962C8B-B14F-4D97-AF65-F5344CB8AC3E}">
        <p14:creationId xmlns:p14="http://schemas.microsoft.com/office/powerpoint/2010/main" val="3687537592"/>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12:02:18.205"/>
    </inkml:context>
    <inkml:brush xml:id="br0">
      <inkml:brushProperty name="width" value="0.2" units="cm"/>
      <inkml:brushProperty name="height" value="0.2" units="cm"/>
      <inkml:brushProperty name="color" value="#004F8B"/>
    </inkml:brush>
  </inkml:definitions>
  <inkml:trace contextRef="#ctx0" brushRef="#br0">1 1 24575,'1'64'0,"5"14"0,4-19 0,4 6 0,8 18 0,6 4 0,-7-24 0,3 1 0,3 1-420,4 6 0,4 0 0,3 1 420,6 2 0,4 0 0,3-2 0,4 1 0,4-2 0,2-2 0,1 0 0,2-2 0,1-2 0,-1-5 0,0-1 0,-1-3 0,-6-8 0,0-2 0,-2-3 153,15 11 1,-3-3-154,-8-7 0,-2-3 0,-14-9 0,-3-3 0,20 15 0,-16-9 0,-18-13 953,-13-9-953,-6-4 0,-5-5 0,-2-2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12:02:20.042"/>
    </inkml:context>
    <inkml:brush xml:id="br0">
      <inkml:brushProperty name="width" value="0.2" units="cm"/>
      <inkml:brushProperty name="height" value="0.2" units="cm"/>
      <inkml:brushProperty name="color" value="#004F8B"/>
    </inkml:brush>
  </inkml:definitions>
  <inkml:trace contextRef="#ctx0" brushRef="#br0">0 1085 24575,'6'-38'0,"15"-18"0,24-31 0,-15 36 0,3-2 0,7-6 0,1-1 0,2-4 0,0 1 0,-3 3 0,0 0 0,-4 4 0,-2 2 0,-8 8 0,-1 2 0,10-27 0,-14 16 0,-7 11 0,-6 14 0,-3 12 0,0 7 0,-3 7 0,19 28 0,15 7 0,28 26 0,4-7 0,-20-20 0,4 0 0,7 1 0,2 0 0,0-2 0,1-2 0,1 1 0,-3-2 0,28 9 0,-22-9 0,-15-6 0,-17-7 0,-15-4 0,-6-3 0,-5-1 0,-4-2 0,-2 0 0,-1 3 0,-1 1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12:02:35.921"/>
    </inkml:context>
    <inkml:brush xml:id="br0">
      <inkml:brushProperty name="width" value="0.2" units="cm"/>
      <inkml:brushProperty name="height" value="0.2" units="cm"/>
      <inkml:brushProperty name="color" value="#004F8B"/>
    </inkml:brush>
  </inkml:definitions>
  <inkml:trace contextRef="#ctx0" brushRef="#br0">1 797 24575,'36'-1'0,"9"-6"0,10-7 0,8-7 0,-16-1 0,2-5 0,7-4 0,1-2 0,3-6 0,-1-1 0,2-4 0,-4 0 0,-14 9 0,-4 1 0,29-31 0,-17 11 0,-5-2 0,-3 0 0,-9 5 0,-4 5 0,-14 16 0,-7 10 0,-3 7 0,-3 5 0,1 5 0,-2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12:02:37.388"/>
    </inkml:context>
    <inkml:brush xml:id="br0">
      <inkml:brushProperty name="width" value="0.2" units="cm"/>
      <inkml:brushProperty name="height" value="0.2" units="cm"/>
      <inkml:brushProperty name="color" value="#004F8B"/>
    </inkml:brush>
  </inkml:definitions>
  <inkml:trace contextRef="#ctx0" brushRef="#br0">1 448 24575,'54'-19'0,"5"-6"0,-9-3 0,5-5 0,10-7 0,2-1 0,0-1 0,0 1 0,-2 0 0,-4 3 0,19-8 0,-26 17 0,-12 12 0,-11 10 0,-12 6 0,-5 1 0,-8 0 0,-4 1 0,0 16 0,-2 4 0,1 24 0,2 13 0,3 20 0,4 14 0,1 3 0,1-6 0,1-10 0,-2-16 0,0-11 0,-1-11 0,0-9 0,-1-6 0,0-5 0,-1-4 0,-2-2 0,-1-3 0,-3-2 0,-1-3 0,0-2 0,1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12:02:43.827"/>
    </inkml:context>
    <inkml:brush xml:id="br0">
      <inkml:brushProperty name="width" value="0.2" units="cm"/>
      <inkml:brushProperty name="height" value="0.2" units="cm"/>
      <inkml:brushProperty name="color" value="#004F8B"/>
    </inkml:brush>
  </inkml:definitions>
  <inkml:trace contextRef="#ctx0" brushRef="#br0">1 1938 24575,'87'-29'0,"-35"8"0,2-4 0,14-12 0,2-3 0,5-7 0,0-2 0,4-5 0,-1-2 0,1-4 0,-2-1 0,-5 1 0,-2-2 0,-1-6 0,-4 0 0,-10 6 0,-4 1 0,-9 5 0,-4 1 0,-4 4 0,-4 1 0,14-31 0,-6 3 0,-11 9 0,-6 7 0,-1-7 0,-2-2 0,-2 3 0,-3 4 0,-1 8 0,-3 4 0,0 4 0,-1 8 0,-3 9 0,-3 7 0,0 6 0,-2 4 0,0 3 0,0 5 0,0 2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3T12:02:45.395"/>
    </inkml:context>
    <inkml:brush xml:id="br0">
      <inkml:brushProperty name="width" value="0.2" units="cm"/>
      <inkml:brushProperty name="height" value="0.2" units="cm"/>
      <inkml:brushProperty name="color" value="#004F8B"/>
    </inkml:brush>
  </inkml:definitions>
  <inkml:trace contextRef="#ctx0" brushRef="#br0">0 852 24575,'18'-26'0,"12"-11"0,24-15 0,-18 17 0,3-2 0,4-4 0,2 0 0,-3 1 0,-1 0 0,-3 3 0,-3 1 0,23-23 0,-16 12 0,-3 1 0,-10 8 0,-5 1 0,-2-1 0,-2 1 0,-2 1 0,-2 7 0,-4 7 0,-4 8 0,-1 3 0,-1 3 0,-2 2 0,-1 4 0,-1 24 0,8 5 0,12 32 0,20 13 0,-10-21 0,3 2 0,0 3 0,0-1 0,-1-1 0,-1-2 0,-1-2 0,-1-1 0,20 34 0,-2-7 0,-10-14 0,-15-26 0,-9-16 0,-5-7 0,-2-5 0,-1-5 0,-1-1 0,-2-2 0,-1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de-DE" noProof="0"/>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06FC244F-F0F3-48E5-BF9D-F41E9FB0E639}" type="datetime1">
              <a:rPr lang="de-DE" noProof="0" smtClean="0"/>
              <a:t>11.12.23</a:t>
            </a:fld>
            <a:endParaRPr lang="de-DE" noProof="0"/>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de-DE" noProof="0"/>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de-DE" noProof="0"/>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8530193B-564F-4854-8A52-728F3FB19C85}" type="slidenum">
              <a:rPr lang="de-DE" noProof="0" smtClean="0"/>
              <a:t>‹Nr.›</a:t>
            </a:fld>
            <a:endParaRPr lang="de-DE" noProof="0"/>
          </a:p>
        </p:txBody>
      </p:sp>
    </p:spTree>
    <p:extLst>
      <p:ext uri="{BB962C8B-B14F-4D97-AF65-F5344CB8AC3E}">
        <p14:creationId xmlns:p14="http://schemas.microsoft.com/office/powerpoint/2010/main" val="360381651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rtl="0"/>
            <a:fld id="{8530193B-564F-4854-8A52-728F3FB19C85}" type="slidenum">
              <a:rPr lang="de-DE" noProof="0" smtClean="0"/>
              <a:t>3</a:t>
            </a:fld>
            <a:endParaRPr lang="de-DE" noProof="0"/>
          </a:p>
        </p:txBody>
      </p:sp>
    </p:spTree>
    <p:extLst>
      <p:ext uri="{BB962C8B-B14F-4D97-AF65-F5344CB8AC3E}">
        <p14:creationId xmlns:p14="http://schemas.microsoft.com/office/powerpoint/2010/main" val="26859202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mit kleinem Bild">
    <p:spTree>
      <p:nvGrpSpPr>
        <p:cNvPr id="1" name=""/>
        <p:cNvGrpSpPr/>
        <p:nvPr/>
      </p:nvGrpSpPr>
      <p:grpSpPr>
        <a:xfrm>
          <a:off x="0" y="0"/>
          <a:ext cx="0" cy="0"/>
          <a:chOff x="0" y="0"/>
          <a:chExt cx="0" cy="0"/>
        </a:xfrm>
      </p:grpSpPr>
      <p:sp>
        <p:nvSpPr>
          <p:cNvPr id="9" name="Bildplatzhalter 1">
            <a:extLst>
              <a:ext uri="{FF2B5EF4-FFF2-40B4-BE49-F238E27FC236}">
                <a16:creationId xmlns:a16="http://schemas.microsoft.com/office/drawing/2014/main" id="{837F9836-5B23-424D-8C60-AC02A8512A4B}"/>
              </a:ext>
            </a:extLst>
          </p:cNvPr>
          <p:cNvSpPr>
            <a:spLocks noGrp="1"/>
          </p:cNvSpPr>
          <p:nvPr>
            <p:ph type="pic" sz="quarter" idx="13" hasCustomPrompt="1"/>
          </p:nvPr>
        </p:nvSpPr>
        <p:spPr>
          <a:xfrm>
            <a:off x="9980476" y="0"/>
            <a:ext cx="2211524" cy="6858000"/>
          </a:xfrm>
          <a:solidFill>
            <a:schemeClr val="bg1">
              <a:lumMod val="95000"/>
            </a:schemeClr>
          </a:solidFill>
        </p:spPr>
        <p:txBody>
          <a:bodyPr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2" name="Titel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86990" y="4278921"/>
            <a:ext cx="6798250" cy="1674470"/>
          </a:xfrm>
        </p:spPr>
        <p:txBody>
          <a:bodyPr rtlCol="0" anchor="b"/>
          <a:lstStyle>
            <a:lvl1pPr algn="r">
              <a:lnSpc>
                <a:spcPts val="5000"/>
              </a:lnSpc>
              <a:defRPr sz="4000" b="1" cap="all" spc="-300" baseline="0">
                <a:solidFill>
                  <a:schemeClr val="tx1"/>
                </a:solidFill>
                <a:latin typeface="+mj-lt"/>
              </a:defRPr>
            </a:lvl1pPr>
          </a:lstStyle>
          <a:p>
            <a:pPr rtl="0"/>
            <a:r>
              <a:rPr lang="de-DE" noProof="0" dirty="0"/>
              <a:t>PRÄSENTATIONSTITEL</a:t>
            </a:r>
          </a:p>
        </p:txBody>
      </p:sp>
      <p:sp>
        <p:nvSpPr>
          <p:cNvPr id="3" name="Untertitel 2">
            <a:extLst>
              <a:ext uri="{FF2B5EF4-FFF2-40B4-BE49-F238E27FC236}">
                <a16:creationId xmlns:a16="http://schemas.microsoft.com/office/drawing/2014/main" id="{C9980B88-3F4A-4688-9ED0-17EF37E62D93}"/>
              </a:ext>
            </a:extLst>
          </p:cNvPr>
          <p:cNvSpPr>
            <a:spLocks noGrp="1"/>
          </p:cNvSpPr>
          <p:nvPr>
            <p:ph type="subTitle" idx="1" hasCustomPrompt="1"/>
          </p:nvPr>
        </p:nvSpPr>
        <p:spPr>
          <a:xfrm>
            <a:off x="7301855" y="4520137"/>
            <a:ext cx="3401478" cy="1192038"/>
          </a:xfrm>
          <a:solidFill>
            <a:schemeClr val="tx1"/>
          </a:solidFill>
        </p:spPr>
        <p:txBody>
          <a:bodyPr lIns="252000" tIns="0" rtlCol="0" anchor="ctr"/>
          <a:lstStyle>
            <a:lvl1pPr marL="0" indent="0" algn="l">
              <a:lnSpc>
                <a:spcPct val="100000"/>
              </a:lnSpc>
              <a:buNone/>
              <a:defRPr sz="1800" i="1">
                <a:solidFill>
                  <a:schemeClr val="bg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dirty="0"/>
              <a:t>Formatvorlage des Untertitelmasters durch Klicken bearbeiten</a:t>
            </a:r>
          </a:p>
        </p:txBody>
      </p:sp>
    </p:spTree>
    <p:extLst>
      <p:ext uri="{BB962C8B-B14F-4D97-AF65-F5344CB8AC3E}">
        <p14:creationId xmlns:p14="http://schemas.microsoft.com/office/powerpoint/2010/main" val="1334038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spalti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9" name="Untertitel 2">
            <a:extLst>
              <a:ext uri="{FF2B5EF4-FFF2-40B4-BE49-F238E27FC236}">
                <a16:creationId xmlns:a16="http://schemas.microsoft.com/office/drawing/2014/main" id="{F94EB5D3-F8CB-4E76-8D7E-FF441818EECB}"/>
              </a:ext>
            </a:extLst>
          </p:cNvPr>
          <p:cNvSpPr>
            <a:spLocks noGrp="1"/>
          </p:cNvSpPr>
          <p:nvPr>
            <p:ph type="body" sz="quarter" idx="32" hasCustomPrompt="1"/>
          </p:nvPr>
        </p:nvSpPr>
        <p:spPr>
          <a:xfrm>
            <a:off x="431800" y="1008000"/>
            <a:ext cx="9198000"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
        <p:nvSpPr>
          <p:cNvPr id="3" name="Inhaltsplatzhalter 2">
            <a:extLst>
              <a:ext uri="{FF2B5EF4-FFF2-40B4-BE49-F238E27FC236}">
                <a16:creationId xmlns:a16="http://schemas.microsoft.com/office/drawing/2014/main" id="{B1948E38-8FB0-4E51-A01C-C88794372E50}"/>
              </a:ext>
            </a:extLst>
          </p:cNvPr>
          <p:cNvSpPr>
            <a:spLocks noGrp="1"/>
          </p:cNvSpPr>
          <p:nvPr>
            <p:ph idx="1" hasCustomPrompt="1"/>
          </p:nvPr>
        </p:nvSpPr>
        <p:spPr>
          <a:xfrm>
            <a:off x="432000" y="1512000"/>
            <a:ext cx="2916000" cy="467925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5" name="Textplatzhalter 4">
            <a:extLst>
              <a:ext uri="{FF2B5EF4-FFF2-40B4-BE49-F238E27FC236}">
                <a16:creationId xmlns:a16="http://schemas.microsoft.com/office/drawing/2014/main" id="{16A38E24-EB1C-472F-B631-5DF32F9C4CF5}"/>
              </a:ext>
            </a:extLst>
          </p:cNvPr>
          <p:cNvSpPr>
            <a:spLocks noGrp="1"/>
          </p:cNvSpPr>
          <p:nvPr>
            <p:ph type="body" sz="quarter" idx="12" hasCustomPrompt="1"/>
          </p:nvPr>
        </p:nvSpPr>
        <p:spPr>
          <a:xfrm>
            <a:off x="3572900" y="1511476"/>
            <a:ext cx="2916000" cy="4679249"/>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1" name="Textplatzhalter 5">
            <a:extLst>
              <a:ext uri="{FF2B5EF4-FFF2-40B4-BE49-F238E27FC236}">
                <a16:creationId xmlns:a16="http://schemas.microsoft.com/office/drawing/2014/main" id="{5B4A252E-78C9-4F76-98A4-A4B580AD072A}"/>
              </a:ext>
            </a:extLst>
          </p:cNvPr>
          <p:cNvSpPr>
            <a:spLocks noGrp="1"/>
          </p:cNvSpPr>
          <p:nvPr>
            <p:ph type="body" sz="quarter" idx="13" hasCustomPrompt="1"/>
          </p:nvPr>
        </p:nvSpPr>
        <p:spPr>
          <a:xfrm>
            <a:off x="6713800" y="1511475"/>
            <a:ext cx="2916000" cy="4679250"/>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Fußzeilenplatzhalter 3">
            <a:extLst>
              <a:ext uri="{FF2B5EF4-FFF2-40B4-BE49-F238E27FC236}">
                <a16:creationId xmlns:a16="http://schemas.microsoft.com/office/drawing/2014/main" id="{6D4BCA97-F31B-451D-82F8-6E000DF2118A}"/>
              </a:ext>
            </a:extLst>
          </p:cNvPr>
          <p:cNvSpPr>
            <a:spLocks noGrp="1"/>
          </p:cNvSpPr>
          <p:nvPr>
            <p:ph type="ftr" sz="quarter" idx="14"/>
          </p:nvPr>
        </p:nvSpPr>
        <p:spPr>
          <a:xfrm>
            <a:off x="432000" y="6356350"/>
            <a:ext cx="4114800" cy="365125"/>
          </a:xfrm>
          <a:prstGeom prst="rect">
            <a:avLst/>
          </a:prstGeom>
        </p:spPr>
        <p:txBody>
          <a:bodyPr rtlCol="0"/>
          <a:lstStyle/>
          <a:p>
            <a:pPr rtl="0"/>
            <a:r>
              <a:rPr lang="de-DE" noProof="0"/>
              <a:t>Fußzeile hinzufügen</a:t>
            </a:r>
          </a:p>
        </p:txBody>
      </p:sp>
      <p:sp>
        <p:nvSpPr>
          <p:cNvPr id="6" name="Foliennummernplatzhalter 5">
            <a:extLst>
              <a:ext uri="{FF2B5EF4-FFF2-40B4-BE49-F238E27FC236}">
                <a16:creationId xmlns:a16="http://schemas.microsoft.com/office/drawing/2014/main" id="{0817AAC4-A657-4D75-A527-0307AFF2B17B}"/>
              </a:ext>
            </a:extLst>
          </p:cNvPr>
          <p:cNvSpPr>
            <a:spLocks noGrp="1"/>
          </p:cNvSpPr>
          <p:nvPr>
            <p:ph type="sldNum" sz="quarter" idx="15"/>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26543880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spalti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10" name="Untertitel 2">
            <a:extLst>
              <a:ext uri="{FF2B5EF4-FFF2-40B4-BE49-F238E27FC236}">
                <a16:creationId xmlns:a16="http://schemas.microsoft.com/office/drawing/2014/main" id="{9D7ACCB5-9A86-4F46-89E2-B79F48C9EC1D}"/>
              </a:ext>
            </a:extLst>
          </p:cNvPr>
          <p:cNvSpPr>
            <a:spLocks noGrp="1"/>
          </p:cNvSpPr>
          <p:nvPr>
            <p:ph type="body" sz="quarter" idx="32" hasCustomPrompt="1"/>
          </p:nvPr>
        </p:nvSpPr>
        <p:spPr>
          <a:xfrm>
            <a:off x="431800" y="1008000"/>
            <a:ext cx="9198000"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
        <p:nvSpPr>
          <p:cNvPr id="3" name="Inhaltsplatzhalter 2">
            <a:extLst>
              <a:ext uri="{FF2B5EF4-FFF2-40B4-BE49-F238E27FC236}">
                <a16:creationId xmlns:a16="http://schemas.microsoft.com/office/drawing/2014/main" id="{B1948E38-8FB0-4E51-A01C-C88794372E50}"/>
              </a:ext>
            </a:extLst>
          </p:cNvPr>
          <p:cNvSpPr>
            <a:spLocks noGrp="1"/>
          </p:cNvSpPr>
          <p:nvPr>
            <p:ph idx="1" hasCustomPrompt="1"/>
          </p:nvPr>
        </p:nvSpPr>
        <p:spPr>
          <a:xfrm>
            <a:off x="432000" y="1512000"/>
            <a:ext cx="1764000" cy="467925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5" name="Textplatzhalter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2290450" y="1512000"/>
            <a:ext cx="1764000" cy="4679250"/>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3" name="Textplatzhalter 5">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4148900" y="1512000"/>
            <a:ext cx="1764000" cy="4679250"/>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5" name="Textplatzhalter 6">
            <a:extLst>
              <a:ext uri="{FF2B5EF4-FFF2-40B4-BE49-F238E27FC236}">
                <a16:creationId xmlns:a16="http://schemas.microsoft.com/office/drawing/2014/main" id="{755213BF-EF6D-45DC-A01B-DE6C2F23A6D2}"/>
              </a:ext>
            </a:extLst>
          </p:cNvPr>
          <p:cNvSpPr>
            <a:spLocks noGrp="1"/>
          </p:cNvSpPr>
          <p:nvPr>
            <p:ph type="body" sz="quarter" idx="14" hasCustomPrompt="1"/>
          </p:nvPr>
        </p:nvSpPr>
        <p:spPr>
          <a:xfrm>
            <a:off x="6007350" y="1507535"/>
            <a:ext cx="1764000" cy="4679250"/>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7" name="Textplatzhalter 7">
            <a:extLst>
              <a:ext uri="{FF2B5EF4-FFF2-40B4-BE49-F238E27FC236}">
                <a16:creationId xmlns:a16="http://schemas.microsoft.com/office/drawing/2014/main" id="{77D6BBBA-F4A3-45D4-91BC-A405FFDC7C3D}"/>
              </a:ext>
            </a:extLst>
          </p:cNvPr>
          <p:cNvSpPr>
            <a:spLocks noGrp="1"/>
          </p:cNvSpPr>
          <p:nvPr>
            <p:ph type="body" sz="quarter" idx="15" hasCustomPrompt="1"/>
          </p:nvPr>
        </p:nvSpPr>
        <p:spPr>
          <a:xfrm>
            <a:off x="7865800" y="1507535"/>
            <a:ext cx="1764000" cy="4683715"/>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Fußzeilenplatzhalter 3">
            <a:extLst>
              <a:ext uri="{FF2B5EF4-FFF2-40B4-BE49-F238E27FC236}">
                <a16:creationId xmlns:a16="http://schemas.microsoft.com/office/drawing/2014/main" id="{2D09234E-176D-4BBF-9391-7B6F018C51AB}"/>
              </a:ext>
            </a:extLst>
          </p:cNvPr>
          <p:cNvSpPr>
            <a:spLocks noGrp="1"/>
          </p:cNvSpPr>
          <p:nvPr>
            <p:ph type="ftr" sz="quarter" idx="16"/>
          </p:nvPr>
        </p:nvSpPr>
        <p:spPr>
          <a:xfrm>
            <a:off x="432000" y="6356350"/>
            <a:ext cx="4114800" cy="365125"/>
          </a:xfrm>
          <a:prstGeom prst="rect">
            <a:avLst/>
          </a:prstGeom>
        </p:spPr>
        <p:txBody>
          <a:bodyPr rtlCol="0"/>
          <a:lstStyle/>
          <a:p>
            <a:pPr rtl="0"/>
            <a:r>
              <a:rPr lang="de-DE" noProof="0"/>
              <a:t>Fußzeile hinzufügen</a:t>
            </a:r>
          </a:p>
        </p:txBody>
      </p:sp>
      <p:sp>
        <p:nvSpPr>
          <p:cNvPr id="6" name="Foliennummernplatzhalter 5">
            <a:extLst>
              <a:ext uri="{FF2B5EF4-FFF2-40B4-BE49-F238E27FC236}">
                <a16:creationId xmlns:a16="http://schemas.microsoft.com/office/drawing/2014/main" id="{B5A8293F-A5B5-4FCC-BF27-A25B1BAFF245}"/>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9748372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 und Unter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rtlCol="0"/>
          <a:lstStyle>
            <a:lvl1pPr>
              <a:defRPr>
                <a:solidFill>
                  <a:schemeClr val="tx1"/>
                </a:solidFill>
              </a:defRPr>
            </a:lvl1pPr>
          </a:lstStyle>
          <a:p>
            <a:pPr rtl="0"/>
            <a:r>
              <a:rPr lang="de-DE" noProof="0"/>
              <a:t>Seitentitel durch Klicken bearbeiten</a:t>
            </a:r>
          </a:p>
        </p:txBody>
      </p:sp>
      <p:sp>
        <p:nvSpPr>
          <p:cNvPr id="5" name="Untertitel 2">
            <a:extLst>
              <a:ext uri="{FF2B5EF4-FFF2-40B4-BE49-F238E27FC236}">
                <a16:creationId xmlns:a16="http://schemas.microsoft.com/office/drawing/2014/main" id="{10727B06-56A8-44A2-B6C2-9ED183D107F3}"/>
              </a:ext>
            </a:extLst>
          </p:cNvPr>
          <p:cNvSpPr>
            <a:spLocks noGrp="1"/>
          </p:cNvSpPr>
          <p:nvPr>
            <p:ph type="body" sz="quarter" idx="32" hasCustomPrompt="1"/>
          </p:nvPr>
        </p:nvSpPr>
        <p:spPr>
          <a:xfrm>
            <a:off x="431801" y="1008000"/>
            <a:ext cx="9198116"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
        <p:nvSpPr>
          <p:cNvPr id="3" name="Fußzeilenplatzhalter 2">
            <a:extLst>
              <a:ext uri="{FF2B5EF4-FFF2-40B4-BE49-F238E27FC236}">
                <a16:creationId xmlns:a16="http://schemas.microsoft.com/office/drawing/2014/main" id="{08CCB8C2-B6A2-4C69-8D3A-57420A034BA4}"/>
              </a:ext>
            </a:extLst>
          </p:cNvPr>
          <p:cNvSpPr>
            <a:spLocks noGrp="1"/>
          </p:cNvSpPr>
          <p:nvPr>
            <p:ph type="ftr" sz="quarter" idx="12"/>
          </p:nvPr>
        </p:nvSpPr>
        <p:spPr>
          <a:xfrm>
            <a:off x="432000" y="6356350"/>
            <a:ext cx="4114800" cy="365125"/>
          </a:xfrm>
          <a:prstGeom prst="rect">
            <a:avLst/>
          </a:prstGeom>
        </p:spPr>
        <p:txBody>
          <a:bodyPr rtlCol="0"/>
          <a:lstStyle/>
          <a:p>
            <a:pPr rtl="0"/>
            <a:r>
              <a:rPr lang="de-DE" noProof="0"/>
              <a:t>Fußzeile hinzufügen</a:t>
            </a:r>
          </a:p>
        </p:txBody>
      </p:sp>
      <p:sp>
        <p:nvSpPr>
          <p:cNvPr id="4" name="Foliennummernplatzhalter 3">
            <a:extLst>
              <a:ext uri="{FF2B5EF4-FFF2-40B4-BE49-F238E27FC236}">
                <a16:creationId xmlns:a16="http://schemas.microsoft.com/office/drawing/2014/main" id="{8E801980-CBAE-4A50-886D-54D7BB2E1947}"/>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15058552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bschnittsüberschrift">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1EDF756E-F310-4229-ACDD-055D299A95FB}"/>
              </a:ext>
            </a:extLst>
          </p:cNvPr>
          <p:cNvSpPr/>
          <p:nvPr userDrawn="1"/>
        </p:nvSpPr>
        <p:spPr>
          <a:xfrm>
            <a:off x="6297105" y="424206"/>
            <a:ext cx="5505254" cy="573149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4" name="Fußzeilenplatzhalter 3">
            <a:extLst>
              <a:ext uri="{FF2B5EF4-FFF2-40B4-BE49-F238E27FC236}">
                <a16:creationId xmlns:a16="http://schemas.microsoft.com/office/drawing/2014/main" id="{57847F90-9DB6-4832-9EB7-393AADAE8B70}"/>
              </a:ext>
            </a:extLst>
          </p:cNvPr>
          <p:cNvSpPr>
            <a:spLocks noGrp="1"/>
          </p:cNvSpPr>
          <p:nvPr>
            <p:ph type="ftr" sz="quarter" idx="13"/>
          </p:nvPr>
        </p:nvSpPr>
        <p:spPr>
          <a:xfrm>
            <a:off x="432000" y="6356350"/>
            <a:ext cx="4114800" cy="365125"/>
          </a:xfrm>
          <a:prstGeom prst="rect">
            <a:avLst/>
          </a:prstGeom>
        </p:spPr>
        <p:txBody>
          <a:bodyPr rtlCol="0"/>
          <a:lstStyle/>
          <a:p>
            <a:pPr rtl="0"/>
            <a:r>
              <a:rPr lang="de-DE" noProof="0"/>
              <a:t>Fußzeile hinzufügen</a:t>
            </a:r>
          </a:p>
        </p:txBody>
      </p:sp>
      <p:sp>
        <p:nvSpPr>
          <p:cNvPr id="2" name="Foliennummernplatzhalter 1">
            <a:extLst>
              <a:ext uri="{FF2B5EF4-FFF2-40B4-BE49-F238E27FC236}">
                <a16:creationId xmlns:a16="http://schemas.microsoft.com/office/drawing/2014/main" id="{E25951D2-91DB-40E7-95D5-4B372602DEBB}"/>
              </a:ext>
            </a:extLst>
          </p:cNvPr>
          <p:cNvSpPr>
            <a:spLocks noGrp="1"/>
          </p:cNvSpPr>
          <p:nvPr>
            <p:ph type="sldNum" sz="quarter" idx="15"/>
          </p:nvPr>
        </p:nvSpPr>
        <p:spPr/>
        <p:txBody>
          <a:bodyPr rtlCol="0"/>
          <a:lstStyle/>
          <a:p>
            <a:pPr rtl="0"/>
            <a:fld id="{19B51A1E-902D-48AF-9020-955120F399B6}" type="slidenum">
              <a:rPr lang="de-DE" noProof="0" smtClean="0"/>
              <a:pPr rtl="0"/>
              <a:t>‹Nr.›</a:t>
            </a:fld>
            <a:endParaRPr lang="de-DE" noProof="0"/>
          </a:p>
        </p:txBody>
      </p:sp>
      <p:sp>
        <p:nvSpPr>
          <p:cNvPr id="9" name="Untertitel 2">
            <a:extLst>
              <a:ext uri="{FF2B5EF4-FFF2-40B4-BE49-F238E27FC236}">
                <a16:creationId xmlns:a16="http://schemas.microsoft.com/office/drawing/2014/main" id="{07666241-4AF6-458A-A571-6C6C291D72F1}"/>
              </a:ext>
            </a:extLst>
          </p:cNvPr>
          <p:cNvSpPr>
            <a:spLocks noGrp="1"/>
          </p:cNvSpPr>
          <p:nvPr>
            <p:ph type="subTitle" idx="1" hasCustomPrompt="1"/>
          </p:nvPr>
        </p:nvSpPr>
        <p:spPr>
          <a:xfrm>
            <a:off x="6532775" y="3639199"/>
            <a:ext cx="5053936" cy="1192038"/>
          </a:xfrm>
          <a:solidFill>
            <a:schemeClr val="bg1"/>
          </a:solidFill>
        </p:spPr>
        <p:txBody>
          <a:bodyPr lIns="252000" tIns="0" rtlCol="0" anchor="ctr"/>
          <a:lstStyle>
            <a:lvl1pPr marL="0" indent="0" algn="l">
              <a:lnSpc>
                <a:spcPct val="100000"/>
              </a:lnSpc>
              <a:buNone/>
              <a:defRPr sz="1800" i="1">
                <a:solidFill>
                  <a:schemeClr val="tx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a:t>Formatvorlage des Untertitelmasters durch Klicken bearbeiten</a:t>
            </a:r>
          </a:p>
        </p:txBody>
      </p:sp>
      <p:sp>
        <p:nvSpPr>
          <p:cNvPr id="6" name="Titel 5">
            <a:extLst>
              <a:ext uri="{FF2B5EF4-FFF2-40B4-BE49-F238E27FC236}">
                <a16:creationId xmlns:a16="http://schemas.microsoft.com/office/drawing/2014/main" id="{6F4F2BBF-F210-4954-9C73-A0030AACDDFE}"/>
              </a:ext>
            </a:extLst>
          </p:cNvPr>
          <p:cNvSpPr>
            <a:spLocks noGrp="1"/>
          </p:cNvSpPr>
          <p:nvPr>
            <p:ph type="title" hasCustomPrompt="1"/>
          </p:nvPr>
        </p:nvSpPr>
        <p:spPr>
          <a:xfrm>
            <a:off x="6532775" y="993303"/>
            <a:ext cx="5053936" cy="2513468"/>
          </a:xfrm>
        </p:spPr>
        <p:txBody>
          <a:bodyPr rtlCol="0"/>
          <a:lstStyle>
            <a:lvl1pPr>
              <a:defRPr sz="5400" cap="none">
                <a:solidFill>
                  <a:schemeClr val="bg1"/>
                </a:solidFill>
              </a:defRPr>
            </a:lvl1pPr>
          </a:lstStyle>
          <a:p>
            <a:pPr rtl="0"/>
            <a:r>
              <a:rPr lang="de-DE" noProof="0"/>
              <a:t>Titelmasterformat durch Klicken bearbeiten</a:t>
            </a:r>
          </a:p>
        </p:txBody>
      </p:sp>
    </p:spTree>
    <p:extLst>
      <p:ext uri="{BB962C8B-B14F-4D97-AF65-F5344CB8AC3E}">
        <p14:creationId xmlns:p14="http://schemas.microsoft.com/office/powerpoint/2010/main" val="12277791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r>
              <a:rPr lang="de-DE" noProof="0"/>
              <a:t>Fußzeile hinzufügen</a:t>
            </a:r>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
        <p:nvSpPr>
          <p:cNvPr id="10" name="Inhaltsplatzhalter 2">
            <a:extLst>
              <a:ext uri="{FF2B5EF4-FFF2-40B4-BE49-F238E27FC236}">
                <a16:creationId xmlns:a16="http://schemas.microsoft.com/office/drawing/2014/main" id="{FD1EE834-4B70-4715-8346-1C0298347EE0}"/>
              </a:ext>
            </a:extLst>
          </p:cNvPr>
          <p:cNvSpPr>
            <a:spLocks noGrp="1"/>
          </p:cNvSpPr>
          <p:nvPr>
            <p:ph idx="1" hasCustomPrompt="1"/>
          </p:nvPr>
        </p:nvSpPr>
        <p:spPr>
          <a:xfrm>
            <a:off x="432000" y="1046375"/>
            <a:ext cx="9198000" cy="5130588"/>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Tree>
    <p:extLst>
      <p:ext uri="{BB962C8B-B14F-4D97-AF65-F5344CB8AC3E}">
        <p14:creationId xmlns:p14="http://schemas.microsoft.com/office/powerpoint/2010/main" val="22800888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r>
              <a:rPr lang="de-DE" noProof="0"/>
              <a:t>Fußzeile hinzufügen</a:t>
            </a:r>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
        <p:nvSpPr>
          <p:cNvPr id="7" name="Inhaltsplatzhalter 2">
            <a:extLst>
              <a:ext uri="{FF2B5EF4-FFF2-40B4-BE49-F238E27FC236}">
                <a16:creationId xmlns:a16="http://schemas.microsoft.com/office/drawing/2014/main" id="{EAE43F4C-1A64-4197-A44B-E6EB874E243B}"/>
              </a:ext>
            </a:extLst>
          </p:cNvPr>
          <p:cNvSpPr>
            <a:spLocks noGrp="1"/>
          </p:cNvSpPr>
          <p:nvPr>
            <p:ph sz="half" idx="1" hasCustomPrompt="1"/>
          </p:nvPr>
        </p:nvSpPr>
        <p:spPr>
          <a:xfrm>
            <a:off x="432000" y="1046376"/>
            <a:ext cx="4435831" cy="5130588"/>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8" name="Inhaltsplatzhalter 3">
            <a:extLst>
              <a:ext uri="{FF2B5EF4-FFF2-40B4-BE49-F238E27FC236}">
                <a16:creationId xmlns:a16="http://schemas.microsoft.com/office/drawing/2014/main" id="{D7B3F5B8-DC28-4878-AC9F-D434D7542D8F}"/>
              </a:ext>
            </a:extLst>
          </p:cNvPr>
          <p:cNvSpPr>
            <a:spLocks noGrp="1"/>
          </p:cNvSpPr>
          <p:nvPr>
            <p:ph sz="half" idx="2" hasCustomPrompt="1"/>
          </p:nvPr>
        </p:nvSpPr>
        <p:spPr>
          <a:xfrm>
            <a:off x="5194169" y="1046376"/>
            <a:ext cx="4435831" cy="5130588"/>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Tree>
    <p:extLst>
      <p:ext uri="{BB962C8B-B14F-4D97-AF65-F5344CB8AC3E}">
        <p14:creationId xmlns:p14="http://schemas.microsoft.com/office/powerpoint/2010/main" val="3574397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r>
              <a:rPr lang="de-DE" noProof="0"/>
              <a:t>Fußzeile hinzufügen</a:t>
            </a:r>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
        <p:nvSpPr>
          <p:cNvPr id="7" name="Textplatzhalter 2">
            <a:extLst>
              <a:ext uri="{FF2B5EF4-FFF2-40B4-BE49-F238E27FC236}">
                <a16:creationId xmlns:a16="http://schemas.microsoft.com/office/drawing/2014/main" id="{CB97B01E-88B2-448F-BD96-A1AAFA39AC1E}"/>
              </a:ext>
            </a:extLst>
          </p:cNvPr>
          <p:cNvSpPr>
            <a:spLocks noGrp="1"/>
          </p:cNvSpPr>
          <p:nvPr>
            <p:ph type="body" idx="1" hasCustomPrompt="1"/>
          </p:nvPr>
        </p:nvSpPr>
        <p:spPr>
          <a:xfrm>
            <a:off x="432000" y="1068420"/>
            <a:ext cx="4434840" cy="823912"/>
          </a:xfrm>
          <a:solidFill>
            <a:schemeClr val="tx1"/>
          </a:solidFill>
        </p:spPr>
        <p:txBody>
          <a:bodyPr rtlCol="0" anchor="ctr"/>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Textmasterformate bearbeiten</a:t>
            </a:r>
          </a:p>
        </p:txBody>
      </p:sp>
      <p:sp>
        <p:nvSpPr>
          <p:cNvPr id="8" name="Textplatzhalter 4">
            <a:extLst>
              <a:ext uri="{FF2B5EF4-FFF2-40B4-BE49-F238E27FC236}">
                <a16:creationId xmlns:a16="http://schemas.microsoft.com/office/drawing/2014/main" id="{40BADDE2-4EE6-41B4-804C-EBF680128B40}"/>
              </a:ext>
            </a:extLst>
          </p:cNvPr>
          <p:cNvSpPr>
            <a:spLocks noGrp="1"/>
          </p:cNvSpPr>
          <p:nvPr>
            <p:ph type="body" sz="quarter" idx="3" hasCustomPrompt="1"/>
          </p:nvPr>
        </p:nvSpPr>
        <p:spPr>
          <a:xfrm>
            <a:off x="5195160" y="1068420"/>
            <a:ext cx="4434840" cy="823912"/>
          </a:xfrm>
          <a:solidFill>
            <a:schemeClr val="tx1"/>
          </a:solidFill>
        </p:spPr>
        <p:txBody>
          <a:bodyPr rtlCol="0" anchor="ctr"/>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Textmasterformate bearbeiten</a:t>
            </a:r>
          </a:p>
        </p:txBody>
      </p:sp>
      <p:sp>
        <p:nvSpPr>
          <p:cNvPr id="9" name="Inhaltsplatzhalter 3">
            <a:extLst>
              <a:ext uri="{FF2B5EF4-FFF2-40B4-BE49-F238E27FC236}">
                <a16:creationId xmlns:a16="http://schemas.microsoft.com/office/drawing/2014/main" id="{BB0A14E0-899D-4594-BC9E-AE89BF0D3AB7}"/>
              </a:ext>
            </a:extLst>
          </p:cNvPr>
          <p:cNvSpPr>
            <a:spLocks noGrp="1"/>
          </p:cNvSpPr>
          <p:nvPr>
            <p:ph sz="half" idx="2" hasCustomPrompt="1"/>
          </p:nvPr>
        </p:nvSpPr>
        <p:spPr>
          <a:xfrm>
            <a:off x="432001" y="2096752"/>
            <a:ext cx="4434840" cy="4092911"/>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0" name="Inhaltsplatzhalter 5">
            <a:extLst>
              <a:ext uri="{FF2B5EF4-FFF2-40B4-BE49-F238E27FC236}">
                <a16:creationId xmlns:a16="http://schemas.microsoft.com/office/drawing/2014/main" id="{2C699014-D902-4E9A-80CD-8D2BCFE67097}"/>
              </a:ext>
            </a:extLst>
          </p:cNvPr>
          <p:cNvSpPr>
            <a:spLocks noGrp="1"/>
          </p:cNvSpPr>
          <p:nvPr>
            <p:ph sz="quarter" idx="4" hasCustomPrompt="1"/>
          </p:nvPr>
        </p:nvSpPr>
        <p:spPr>
          <a:xfrm>
            <a:off x="5195160" y="2096752"/>
            <a:ext cx="4434840" cy="4092911"/>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Tree>
    <p:extLst>
      <p:ext uri="{BB962C8B-B14F-4D97-AF65-F5344CB8AC3E}">
        <p14:creationId xmlns:p14="http://schemas.microsoft.com/office/powerpoint/2010/main" val="8634682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halt mit Beschriftung">
    <p:spTree>
      <p:nvGrpSpPr>
        <p:cNvPr id="1" name=""/>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r>
              <a:rPr lang="de-DE" noProof="0"/>
              <a:t>Fußzeile hinzufügen</a:t>
            </a:r>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
        <p:nvSpPr>
          <p:cNvPr id="8" name="Titel 1">
            <a:extLst>
              <a:ext uri="{FF2B5EF4-FFF2-40B4-BE49-F238E27FC236}">
                <a16:creationId xmlns:a16="http://schemas.microsoft.com/office/drawing/2014/main" id="{AC67C685-BABE-4B77-8C5E-B39B093D3AEA}"/>
              </a:ext>
            </a:extLst>
          </p:cNvPr>
          <p:cNvSpPr>
            <a:spLocks noGrp="1"/>
          </p:cNvSpPr>
          <p:nvPr>
            <p:ph type="title" hasCustomPrompt="1"/>
          </p:nvPr>
        </p:nvSpPr>
        <p:spPr>
          <a:xfrm>
            <a:off x="432001" y="457200"/>
            <a:ext cx="3159612" cy="1600200"/>
          </a:xfrm>
        </p:spPr>
        <p:txBody>
          <a:bodyPr rtlCol="0" anchor="b"/>
          <a:lstStyle>
            <a:lvl1pPr>
              <a:defRPr sz="2800"/>
            </a:lvl1pPr>
          </a:lstStyle>
          <a:p>
            <a:pPr rtl="0"/>
            <a:r>
              <a:rPr lang="de-DE" noProof="0"/>
              <a:t>Titelmasterformat durch Klicken bearbeiten</a:t>
            </a:r>
          </a:p>
        </p:txBody>
      </p:sp>
      <p:sp>
        <p:nvSpPr>
          <p:cNvPr id="9" name="Textplatzhalter 3">
            <a:extLst>
              <a:ext uri="{FF2B5EF4-FFF2-40B4-BE49-F238E27FC236}">
                <a16:creationId xmlns:a16="http://schemas.microsoft.com/office/drawing/2014/main" id="{0B6B7795-36CC-459B-AE8B-7FB2F40AF37C}"/>
              </a:ext>
            </a:extLst>
          </p:cNvPr>
          <p:cNvSpPr>
            <a:spLocks noGrp="1"/>
          </p:cNvSpPr>
          <p:nvPr>
            <p:ph type="body" sz="half" idx="2" hasCustomPrompt="1"/>
          </p:nvPr>
        </p:nvSpPr>
        <p:spPr>
          <a:xfrm>
            <a:off x="432001" y="2057400"/>
            <a:ext cx="3159612" cy="4126584"/>
          </a:xfrm>
        </p:spPr>
        <p:txBody>
          <a:bodyPr rtlCol="0"/>
          <a:lstStyle>
            <a:lvl1pPr marL="0" indent="0">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de-DE" noProof="0"/>
              <a:t>Textmasterformate bearbeiten</a:t>
            </a:r>
          </a:p>
        </p:txBody>
      </p:sp>
      <p:sp>
        <p:nvSpPr>
          <p:cNvPr id="10" name="Inhaltsplatzhalter 2">
            <a:extLst>
              <a:ext uri="{FF2B5EF4-FFF2-40B4-BE49-F238E27FC236}">
                <a16:creationId xmlns:a16="http://schemas.microsoft.com/office/drawing/2014/main" id="{79F53EF1-D412-467C-B7CE-30536F140AE1}"/>
              </a:ext>
            </a:extLst>
          </p:cNvPr>
          <p:cNvSpPr>
            <a:spLocks noGrp="1"/>
          </p:cNvSpPr>
          <p:nvPr>
            <p:ph idx="1" hasCustomPrompt="1"/>
          </p:nvPr>
        </p:nvSpPr>
        <p:spPr>
          <a:xfrm>
            <a:off x="3770722" y="457201"/>
            <a:ext cx="6023727" cy="5726784"/>
          </a:xfrm>
        </p:spPr>
        <p:txBody>
          <a:bodyPr rtlCol="0"/>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Tree>
    <p:extLst>
      <p:ext uri="{BB962C8B-B14F-4D97-AF65-F5344CB8AC3E}">
        <p14:creationId xmlns:p14="http://schemas.microsoft.com/office/powerpoint/2010/main" val="38720005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ild mit Beschriftung">
    <p:spTree>
      <p:nvGrpSpPr>
        <p:cNvPr id="1" name=""/>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r>
              <a:rPr lang="de-DE" noProof="0"/>
              <a:t>Fußzeile hinzufügen</a:t>
            </a:r>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
        <p:nvSpPr>
          <p:cNvPr id="8" name="Titel 1">
            <a:extLst>
              <a:ext uri="{FF2B5EF4-FFF2-40B4-BE49-F238E27FC236}">
                <a16:creationId xmlns:a16="http://schemas.microsoft.com/office/drawing/2014/main" id="{AC67C685-BABE-4B77-8C5E-B39B093D3AEA}"/>
              </a:ext>
            </a:extLst>
          </p:cNvPr>
          <p:cNvSpPr>
            <a:spLocks noGrp="1"/>
          </p:cNvSpPr>
          <p:nvPr>
            <p:ph type="title" hasCustomPrompt="1"/>
          </p:nvPr>
        </p:nvSpPr>
        <p:spPr>
          <a:xfrm>
            <a:off x="432001" y="457200"/>
            <a:ext cx="3159612" cy="1600200"/>
          </a:xfrm>
        </p:spPr>
        <p:txBody>
          <a:bodyPr rtlCol="0" anchor="b"/>
          <a:lstStyle>
            <a:lvl1pPr>
              <a:defRPr sz="2800"/>
            </a:lvl1pPr>
          </a:lstStyle>
          <a:p>
            <a:pPr rtl="0"/>
            <a:r>
              <a:rPr lang="de-DE" noProof="0"/>
              <a:t>Titelmasterformat durch Klicken bearbeiten</a:t>
            </a:r>
          </a:p>
        </p:txBody>
      </p:sp>
      <p:sp>
        <p:nvSpPr>
          <p:cNvPr id="9" name="Textplatzhalter 3">
            <a:extLst>
              <a:ext uri="{FF2B5EF4-FFF2-40B4-BE49-F238E27FC236}">
                <a16:creationId xmlns:a16="http://schemas.microsoft.com/office/drawing/2014/main" id="{0B6B7795-36CC-459B-AE8B-7FB2F40AF37C}"/>
              </a:ext>
            </a:extLst>
          </p:cNvPr>
          <p:cNvSpPr>
            <a:spLocks noGrp="1"/>
          </p:cNvSpPr>
          <p:nvPr>
            <p:ph type="body" sz="half" idx="2" hasCustomPrompt="1"/>
          </p:nvPr>
        </p:nvSpPr>
        <p:spPr>
          <a:xfrm>
            <a:off x="432001" y="2057400"/>
            <a:ext cx="3159612" cy="4126584"/>
          </a:xfrm>
        </p:spPr>
        <p:txBody>
          <a:bodyPr rtlCol="0"/>
          <a:lstStyle>
            <a:lvl1pPr marL="0" indent="0">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de-DE" noProof="0"/>
              <a:t>Textmasterformate bearbeiten</a:t>
            </a:r>
          </a:p>
        </p:txBody>
      </p:sp>
      <p:sp>
        <p:nvSpPr>
          <p:cNvPr id="12" name="Bildplatzhalter 2">
            <a:extLst>
              <a:ext uri="{FF2B5EF4-FFF2-40B4-BE49-F238E27FC236}">
                <a16:creationId xmlns:a16="http://schemas.microsoft.com/office/drawing/2014/main" id="{10319378-269C-406E-9B84-FCF22DA02EFF}"/>
              </a:ext>
            </a:extLst>
          </p:cNvPr>
          <p:cNvSpPr>
            <a:spLocks noGrp="1"/>
          </p:cNvSpPr>
          <p:nvPr>
            <p:ph type="pic" idx="1" hasCustomPrompt="1"/>
          </p:nvPr>
        </p:nvSpPr>
        <p:spPr>
          <a:xfrm>
            <a:off x="3788021" y="457201"/>
            <a:ext cx="5949868" cy="5726784"/>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de-DE" noProof="0"/>
              <a:t>Klicken Sie, um ein Bild hinzuzufügen.</a:t>
            </a:r>
          </a:p>
        </p:txBody>
      </p:sp>
    </p:spTree>
    <p:extLst>
      <p:ext uri="{BB962C8B-B14F-4D97-AF65-F5344CB8AC3E}">
        <p14:creationId xmlns:p14="http://schemas.microsoft.com/office/powerpoint/2010/main" val="3021472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r>
              <a:rPr lang="de-DE" noProof="0"/>
              <a:t>Fußzeile hinzufügen</a:t>
            </a:r>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153779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folie">
    <p:bg bwMode="auto">
      <p:bgPr>
        <a:solidFill>
          <a:schemeClr val="bg1"/>
        </a:solidFill>
        <a:effectLst/>
      </p:bgPr>
    </p:bg>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554ED587-2D2F-4D3F-B55B-C64465AB4EC5}"/>
              </a:ext>
            </a:extLst>
          </p:cNvPr>
          <p:cNvSpPr/>
          <p:nvPr userDrawn="1"/>
        </p:nvSpPr>
        <p:spPr>
          <a:xfrm>
            <a:off x="69274" y="66963"/>
            <a:ext cx="9911201" cy="672734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solidFill>
                <a:schemeClr val="tx1">
                  <a:lumMod val="95000"/>
                  <a:lumOff val="5000"/>
                </a:schemeClr>
              </a:solidFill>
            </a:endParaRPr>
          </a:p>
        </p:txBody>
      </p:sp>
      <p:sp>
        <p:nvSpPr>
          <p:cNvPr id="2" name="Titel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86990" y="4298171"/>
            <a:ext cx="6798250" cy="1674470"/>
          </a:xfrm>
        </p:spPr>
        <p:txBody>
          <a:bodyPr rtlCol="0" anchor="b"/>
          <a:lstStyle>
            <a:lvl1pPr algn="r">
              <a:lnSpc>
                <a:spcPts val="5000"/>
              </a:lnSpc>
              <a:defRPr sz="4500" b="1" cap="all" spc="-300" baseline="0">
                <a:solidFill>
                  <a:schemeClr val="bg1"/>
                </a:solidFill>
                <a:latin typeface="+mj-lt"/>
              </a:defRPr>
            </a:lvl1pPr>
          </a:lstStyle>
          <a:p>
            <a:pPr rtl="0"/>
            <a:r>
              <a:rPr lang="de-DE" noProof="0" dirty="0"/>
              <a:t>PRÄSENTATIONSTITEL</a:t>
            </a:r>
          </a:p>
        </p:txBody>
      </p:sp>
      <p:sp>
        <p:nvSpPr>
          <p:cNvPr id="3" name="Untertitel 2">
            <a:extLst>
              <a:ext uri="{FF2B5EF4-FFF2-40B4-BE49-F238E27FC236}">
                <a16:creationId xmlns:a16="http://schemas.microsoft.com/office/drawing/2014/main" id="{C9980B88-3F4A-4688-9ED0-17EF37E62D93}"/>
              </a:ext>
            </a:extLst>
          </p:cNvPr>
          <p:cNvSpPr>
            <a:spLocks noGrp="1"/>
          </p:cNvSpPr>
          <p:nvPr>
            <p:ph type="subTitle" idx="1" hasCustomPrompt="1"/>
          </p:nvPr>
        </p:nvSpPr>
        <p:spPr>
          <a:xfrm>
            <a:off x="7326418" y="4650539"/>
            <a:ext cx="2456210" cy="1192038"/>
          </a:xfrm>
          <a:solidFill>
            <a:schemeClr val="bg1"/>
          </a:solidFill>
        </p:spPr>
        <p:txBody>
          <a:bodyPr lIns="252000" tIns="0" rtlCol="0" anchor="ctr"/>
          <a:lstStyle>
            <a:lvl1pPr marL="0" indent="0" algn="l">
              <a:lnSpc>
                <a:spcPct val="100000"/>
              </a:lnSpc>
              <a:buNone/>
              <a:defRPr sz="1800" i="1">
                <a:solidFill>
                  <a:schemeClr val="tx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a:t>Formatvorlage des Untertitelmasters durch Klicken bearbeiten</a:t>
            </a:r>
          </a:p>
        </p:txBody>
      </p:sp>
      <p:sp>
        <p:nvSpPr>
          <p:cNvPr id="7" name="Rechteck 6">
            <a:extLst>
              <a:ext uri="{FF2B5EF4-FFF2-40B4-BE49-F238E27FC236}">
                <a16:creationId xmlns:a16="http://schemas.microsoft.com/office/drawing/2014/main" id="{756F2950-BBCB-4A53-9EAC-D714777B8FA2}"/>
              </a:ext>
            </a:extLst>
          </p:cNvPr>
          <p:cNvSpPr/>
          <p:nvPr userDrawn="1"/>
        </p:nvSpPr>
        <p:spPr>
          <a:xfrm>
            <a:off x="0" y="6794309"/>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8" name="Rechteck 7">
            <a:extLst>
              <a:ext uri="{FF2B5EF4-FFF2-40B4-BE49-F238E27FC236}">
                <a16:creationId xmlns:a16="http://schemas.microsoft.com/office/drawing/2014/main" id="{D5253865-24CF-4EF5-92A5-F64EB9ABC8B7}"/>
              </a:ext>
            </a:extLst>
          </p:cNvPr>
          <p:cNvSpPr/>
          <p:nvPr userDrawn="1"/>
        </p:nvSpPr>
        <p:spPr>
          <a:xfrm>
            <a:off x="0" y="0"/>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11" name="Rechteck 10">
            <a:extLst>
              <a:ext uri="{FF2B5EF4-FFF2-40B4-BE49-F238E27FC236}">
                <a16:creationId xmlns:a16="http://schemas.microsoft.com/office/drawing/2014/main" id="{BBE19773-9B6A-4A2C-95A5-69A3788C2D94}"/>
              </a:ext>
            </a:extLst>
          </p:cNvPr>
          <p:cNvSpPr/>
          <p:nvPr userDrawn="1"/>
        </p:nvSpPr>
        <p:spPr>
          <a:xfrm rot="5400000">
            <a:off x="-3378441" y="3410285"/>
            <a:ext cx="6826157" cy="6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5" name="Foliennummernplatzhalter 4">
            <a:extLst>
              <a:ext uri="{FF2B5EF4-FFF2-40B4-BE49-F238E27FC236}">
                <a16:creationId xmlns:a16="http://schemas.microsoft.com/office/drawing/2014/main" id="{E798A99C-9485-48F0-8E1E-227AD1348A45}"/>
              </a:ext>
            </a:extLst>
          </p:cNvPr>
          <p:cNvSpPr>
            <a:spLocks noGrp="1"/>
          </p:cNvSpPr>
          <p:nvPr>
            <p:ph type="sldNum" sz="quarter" idx="11"/>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22181155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id="{16D0504D-4610-4E9E-A2DB-8B701F044BBC}"/>
              </a:ext>
            </a:extLst>
          </p:cNvPr>
          <p:cNvSpPr>
            <a:spLocks noGrp="1"/>
          </p:cNvSpPr>
          <p:nvPr>
            <p:ph type="ftr" sz="quarter" idx="12"/>
          </p:nvPr>
        </p:nvSpPr>
        <p:spPr>
          <a:xfrm>
            <a:off x="432000" y="6356350"/>
            <a:ext cx="4114800" cy="365125"/>
          </a:xfrm>
          <a:prstGeom prst="rect">
            <a:avLst/>
          </a:prstGeom>
        </p:spPr>
        <p:txBody>
          <a:bodyPr rtlCol="0"/>
          <a:lstStyle/>
          <a:p>
            <a:pPr rtl="0"/>
            <a:r>
              <a:rPr lang="de-DE" noProof="0"/>
              <a:t>Fußzeile hinzufügen</a:t>
            </a:r>
          </a:p>
        </p:txBody>
      </p:sp>
      <p:sp>
        <p:nvSpPr>
          <p:cNvPr id="3" name="Foliennummernplatzhalter 2">
            <a:extLst>
              <a:ext uri="{FF2B5EF4-FFF2-40B4-BE49-F238E27FC236}">
                <a16:creationId xmlns:a16="http://schemas.microsoft.com/office/drawing/2014/main" id="{2310D190-B83D-438A-91BC-470C41B22A29}"/>
              </a:ext>
            </a:extLst>
          </p:cNvPr>
          <p:cNvSpPr>
            <a:spLocks noGrp="1"/>
          </p:cNvSpPr>
          <p:nvPr>
            <p:ph type="sldNum" sz="quarter" idx="13"/>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1139767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folie mit großem Bild">
    <p:bg>
      <p:bgPr>
        <a:solidFill>
          <a:schemeClr val="bg1"/>
        </a:solidFill>
        <a:effectLst/>
      </p:bgPr>
    </p:bg>
    <p:spTree>
      <p:nvGrpSpPr>
        <p:cNvPr id="1" name=""/>
        <p:cNvGrpSpPr/>
        <p:nvPr/>
      </p:nvGrpSpPr>
      <p:grpSpPr>
        <a:xfrm>
          <a:off x="0" y="0"/>
          <a:ext cx="0" cy="0"/>
          <a:chOff x="0" y="0"/>
          <a:chExt cx="0" cy="0"/>
        </a:xfrm>
      </p:grpSpPr>
      <p:sp>
        <p:nvSpPr>
          <p:cNvPr id="9" name="Bildplatzhalter 1">
            <a:extLst>
              <a:ext uri="{FF2B5EF4-FFF2-40B4-BE49-F238E27FC236}">
                <a16:creationId xmlns:a16="http://schemas.microsoft.com/office/drawing/2014/main" id="{069FFAE5-B16E-4571-88F7-52FA5354B1A1}"/>
              </a:ext>
            </a:extLst>
          </p:cNvPr>
          <p:cNvSpPr>
            <a:spLocks noGrp="1"/>
          </p:cNvSpPr>
          <p:nvPr>
            <p:ph type="pic" sz="quarter" idx="13" hasCustomPrompt="1"/>
          </p:nvPr>
        </p:nvSpPr>
        <p:spPr>
          <a:xfrm>
            <a:off x="69273" y="63691"/>
            <a:ext cx="9911201" cy="6727346"/>
          </a:xfrm>
          <a:solidFill>
            <a:schemeClr val="tx1">
              <a:lumMod val="75000"/>
              <a:lumOff val="25000"/>
            </a:schemeClr>
          </a:solidFill>
        </p:spPr>
        <p:txBody>
          <a:bodyPr rtlCol="0" anchor="ctr"/>
          <a:lstStyle>
            <a:lvl1pPr marL="0" indent="0" algn="ctr">
              <a:buNone/>
              <a:defRPr sz="1200" i="1">
                <a:solidFill>
                  <a:schemeClr val="bg1"/>
                </a:solidFill>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2" name="Titel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86990" y="4298171"/>
            <a:ext cx="6798250" cy="1674470"/>
          </a:xfrm>
        </p:spPr>
        <p:txBody>
          <a:bodyPr rtlCol="0" anchor="b"/>
          <a:lstStyle>
            <a:lvl1pPr algn="r">
              <a:lnSpc>
                <a:spcPts val="5000"/>
              </a:lnSpc>
              <a:defRPr sz="4500" b="1" cap="all" spc="-300" baseline="0">
                <a:solidFill>
                  <a:schemeClr val="bg1"/>
                </a:solidFill>
                <a:latin typeface="+mj-lt"/>
              </a:defRPr>
            </a:lvl1pPr>
          </a:lstStyle>
          <a:p>
            <a:pPr rtl="0"/>
            <a:r>
              <a:rPr lang="de-DE" noProof="0"/>
              <a:t>PRÄSENTATIONSTITEL</a:t>
            </a:r>
          </a:p>
        </p:txBody>
      </p:sp>
      <p:sp>
        <p:nvSpPr>
          <p:cNvPr id="3" name="Untertitel 2">
            <a:extLst>
              <a:ext uri="{FF2B5EF4-FFF2-40B4-BE49-F238E27FC236}">
                <a16:creationId xmlns:a16="http://schemas.microsoft.com/office/drawing/2014/main" id="{C9980B88-3F4A-4688-9ED0-17EF37E62D93}"/>
              </a:ext>
            </a:extLst>
          </p:cNvPr>
          <p:cNvSpPr>
            <a:spLocks noGrp="1"/>
          </p:cNvSpPr>
          <p:nvPr>
            <p:ph type="subTitle" idx="1" hasCustomPrompt="1"/>
          </p:nvPr>
        </p:nvSpPr>
        <p:spPr>
          <a:xfrm>
            <a:off x="7326418" y="4650539"/>
            <a:ext cx="2456210" cy="1192038"/>
          </a:xfrm>
          <a:solidFill>
            <a:schemeClr val="bg1"/>
          </a:solidFill>
        </p:spPr>
        <p:txBody>
          <a:bodyPr lIns="252000" tIns="0" rtlCol="0" anchor="ctr"/>
          <a:lstStyle>
            <a:lvl1pPr marL="0" indent="0" algn="l">
              <a:lnSpc>
                <a:spcPct val="100000"/>
              </a:lnSpc>
              <a:buNone/>
              <a:defRPr sz="1800" i="1">
                <a:solidFill>
                  <a:schemeClr val="tx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a:t>Formatvorlage des Untertitelmasters durch Klicken bearbeiten</a:t>
            </a:r>
          </a:p>
        </p:txBody>
      </p:sp>
      <p:sp>
        <p:nvSpPr>
          <p:cNvPr id="7" name="Rechteck 6">
            <a:extLst>
              <a:ext uri="{FF2B5EF4-FFF2-40B4-BE49-F238E27FC236}">
                <a16:creationId xmlns:a16="http://schemas.microsoft.com/office/drawing/2014/main" id="{756F2950-BBCB-4A53-9EAC-D714777B8FA2}"/>
              </a:ext>
            </a:extLst>
          </p:cNvPr>
          <p:cNvSpPr/>
          <p:nvPr userDrawn="1"/>
        </p:nvSpPr>
        <p:spPr>
          <a:xfrm>
            <a:off x="0" y="6794309"/>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8" name="Rechteck 7">
            <a:extLst>
              <a:ext uri="{FF2B5EF4-FFF2-40B4-BE49-F238E27FC236}">
                <a16:creationId xmlns:a16="http://schemas.microsoft.com/office/drawing/2014/main" id="{D5253865-24CF-4EF5-92A5-F64EB9ABC8B7}"/>
              </a:ext>
            </a:extLst>
          </p:cNvPr>
          <p:cNvSpPr/>
          <p:nvPr userDrawn="1"/>
        </p:nvSpPr>
        <p:spPr>
          <a:xfrm>
            <a:off x="0" y="0"/>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11" name="Rechteck 10">
            <a:extLst>
              <a:ext uri="{FF2B5EF4-FFF2-40B4-BE49-F238E27FC236}">
                <a16:creationId xmlns:a16="http://schemas.microsoft.com/office/drawing/2014/main" id="{BBE19773-9B6A-4A2C-95A5-69A3788C2D94}"/>
              </a:ext>
            </a:extLst>
          </p:cNvPr>
          <p:cNvSpPr/>
          <p:nvPr userDrawn="1"/>
        </p:nvSpPr>
        <p:spPr>
          <a:xfrm rot="5400000">
            <a:off x="-3378441" y="3410285"/>
            <a:ext cx="6826157" cy="6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5" name="Foliennummernplatzhalter 4">
            <a:extLst>
              <a:ext uri="{FF2B5EF4-FFF2-40B4-BE49-F238E27FC236}">
                <a16:creationId xmlns:a16="http://schemas.microsoft.com/office/drawing/2014/main" id="{E798A99C-9485-48F0-8E1E-227AD1348A45}"/>
              </a:ext>
            </a:extLst>
          </p:cNvPr>
          <p:cNvSpPr>
            <a:spLocks noGrp="1"/>
          </p:cNvSpPr>
          <p:nvPr>
            <p:ph type="sldNum" sz="quarter" idx="11"/>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40947389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haltsfoto 1">
    <p:spTree>
      <p:nvGrpSpPr>
        <p:cNvPr id="1" name=""/>
        <p:cNvGrpSpPr/>
        <p:nvPr/>
      </p:nvGrpSpPr>
      <p:grpSpPr>
        <a:xfrm>
          <a:off x="0" y="0"/>
          <a:ext cx="0" cy="0"/>
          <a:chOff x="0" y="0"/>
          <a:chExt cx="0" cy="0"/>
        </a:xfrm>
      </p:grpSpPr>
      <p:sp>
        <p:nvSpPr>
          <p:cNvPr id="8" name="Bildplatzhalter 1">
            <a:extLst>
              <a:ext uri="{FF2B5EF4-FFF2-40B4-BE49-F238E27FC236}">
                <a16:creationId xmlns:a16="http://schemas.microsoft.com/office/drawing/2014/main" id="{1599E2D7-24B3-4D66-9AFB-83C1AEC4DBBB}"/>
              </a:ext>
            </a:extLst>
          </p:cNvPr>
          <p:cNvSpPr>
            <a:spLocks noGrp="1"/>
          </p:cNvSpPr>
          <p:nvPr>
            <p:ph type="pic" sz="quarter" idx="33" hasCustomPrompt="1"/>
          </p:nvPr>
        </p:nvSpPr>
        <p:spPr>
          <a:xfrm>
            <a:off x="9980476" y="0"/>
            <a:ext cx="2211524" cy="6192000"/>
          </a:xfrm>
          <a:solidFill>
            <a:schemeClr val="bg1">
              <a:lumMod val="95000"/>
            </a:schemeClr>
          </a:solidFill>
        </p:spPr>
        <p:txBody>
          <a:bodyPr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2" name="Titel 1">
            <a:extLst>
              <a:ext uri="{FF2B5EF4-FFF2-40B4-BE49-F238E27FC236}">
                <a16:creationId xmlns:a16="http://schemas.microsoft.com/office/drawing/2014/main" id="{40EE479C-D1F6-4BAC-80D2-90EF74E3261A}"/>
              </a:ext>
            </a:extLst>
          </p:cNvPr>
          <p:cNvSpPr>
            <a:spLocks noGrp="1"/>
          </p:cNvSpPr>
          <p:nvPr>
            <p:ph type="title" hasCustomPrompt="1"/>
          </p:nvPr>
        </p:nvSpPr>
        <p:spPr>
          <a:xfrm>
            <a:off x="4445086" y="1807950"/>
            <a:ext cx="5184913" cy="432000"/>
          </a:xfrm>
        </p:spPr>
        <p:txBody>
          <a:bodyPr rtlCol="0"/>
          <a:lstStyle>
            <a:lvl1pPr algn="r">
              <a:defRPr>
                <a:solidFill>
                  <a:schemeClr val="tx1"/>
                </a:solidFill>
              </a:defRPr>
            </a:lvl1pPr>
          </a:lstStyle>
          <a:p>
            <a:pPr rtl="0"/>
            <a:r>
              <a:rPr lang="de-DE" noProof="0"/>
              <a:t>Seitentitel durch Klicken bearbeiten</a:t>
            </a:r>
          </a:p>
        </p:txBody>
      </p:sp>
      <p:sp>
        <p:nvSpPr>
          <p:cNvPr id="10" name="Untertitel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4444886" y="2383950"/>
            <a:ext cx="5184913" cy="360000"/>
          </a:xfrm>
        </p:spPr>
        <p:txBody>
          <a:bodyPr rtlCol="0"/>
          <a:lstStyle>
            <a:lvl1pPr marL="0" indent="0" algn="r">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
        <p:nvSpPr>
          <p:cNvPr id="3" name="Inhaltsplatzhalt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4445000" y="2908300"/>
            <a:ext cx="5184800" cy="3283700"/>
          </a:xfrm>
          <a:solidFill>
            <a:schemeClr val="bg1"/>
          </a:solidFill>
        </p:spPr>
        <p:txBody>
          <a:bodyPr lIns="180000" tIns="252000" rIns="252000" rtlCol="0"/>
          <a:lstStyle>
            <a:lvl1pPr algn="l">
              <a:defRPr>
                <a:solidFill>
                  <a:schemeClr val="tx1">
                    <a:lumMod val="75000"/>
                    <a:lumOff val="25000"/>
                  </a:schemeClr>
                </a:solidFill>
              </a:defRPr>
            </a:lvl1pPr>
            <a:lvl2pPr algn="l">
              <a:defRPr>
                <a:solidFill>
                  <a:schemeClr val="tx1">
                    <a:lumMod val="75000"/>
                    <a:lumOff val="25000"/>
                  </a:schemeClr>
                </a:solidFill>
              </a:defRPr>
            </a:lvl2pPr>
            <a:lvl3pPr algn="l">
              <a:defRPr>
                <a:solidFill>
                  <a:schemeClr val="tx1">
                    <a:lumMod val="75000"/>
                    <a:lumOff val="25000"/>
                  </a:schemeClr>
                </a:solidFill>
              </a:defRPr>
            </a:lvl3pPr>
            <a:lvl4pPr algn="l">
              <a:defRPr>
                <a:solidFill>
                  <a:schemeClr val="tx1">
                    <a:lumMod val="75000"/>
                    <a:lumOff val="25000"/>
                  </a:schemeClr>
                </a:solidFill>
              </a:defRPr>
            </a:lvl4pPr>
            <a:lvl5pPr algn="l">
              <a:defRPr>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Fußzeilenplatzhalter 3">
            <a:extLst>
              <a:ext uri="{FF2B5EF4-FFF2-40B4-BE49-F238E27FC236}">
                <a16:creationId xmlns:a16="http://schemas.microsoft.com/office/drawing/2014/main" id="{57847F90-9DB6-4832-9EB7-393AADAE8B70}"/>
              </a:ext>
            </a:extLst>
          </p:cNvPr>
          <p:cNvSpPr>
            <a:spLocks noGrp="1"/>
          </p:cNvSpPr>
          <p:nvPr>
            <p:ph type="ftr" sz="quarter" idx="13"/>
          </p:nvPr>
        </p:nvSpPr>
        <p:spPr>
          <a:xfrm>
            <a:off x="432000" y="6356350"/>
            <a:ext cx="4114800" cy="365125"/>
          </a:xfrm>
          <a:prstGeom prst="rect">
            <a:avLst/>
          </a:prstGeom>
        </p:spPr>
        <p:txBody>
          <a:bodyPr rtlCol="0"/>
          <a:lstStyle/>
          <a:p>
            <a:pPr rtl="0"/>
            <a:r>
              <a:rPr lang="de-DE" noProof="0"/>
              <a:t>Fußzeile hinzufügen</a:t>
            </a:r>
          </a:p>
        </p:txBody>
      </p:sp>
      <p:sp>
        <p:nvSpPr>
          <p:cNvPr id="5" name="Foliennummernplatzhalter 4">
            <a:extLst>
              <a:ext uri="{FF2B5EF4-FFF2-40B4-BE49-F238E27FC236}">
                <a16:creationId xmlns:a16="http://schemas.microsoft.com/office/drawing/2014/main" id="{53DA1E79-BA17-41C5-98B7-CFBC5859A512}"/>
              </a:ext>
            </a:extLst>
          </p:cNvPr>
          <p:cNvSpPr>
            <a:spLocks noGrp="1"/>
          </p:cNvSpPr>
          <p:nvPr>
            <p:ph type="sldNum" sz="quarter" idx="34"/>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1350103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haltsfoto 2">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3823393" y="1343906"/>
            <a:ext cx="3736800" cy="3933645"/>
          </a:xfrm>
          <a:solidFill>
            <a:schemeClr val="bg1"/>
          </a:solidFill>
        </p:spPr>
        <p:txBody>
          <a:bodyPr lIns="180000" tIns="180000" rIns="180000"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Fußzeilenplatzhalter 3">
            <a:extLst>
              <a:ext uri="{FF2B5EF4-FFF2-40B4-BE49-F238E27FC236}">
                <a16:creationId xmlns:a16="http://schemas.microsoft.com/office/drawing/2014/main" id="{57847F90-9DB6-4832-9EB7-393AADAE8B70}"/>
              </a:ext>
            </a:extLst>
          </p:cNvPr>
          <p:cNvSpPr>
            <a:spLocks noGrp="1"/>
          </p:cNvSpPr>
          <p:nvPr>
            <p:ph type="ftr" sz="quarter" idx="13"/>
          </p:nvPr>
        </p:nvSpPr>
        <p:spPr>
          <a:xfrm>
            <a:off x="432000" y="6356350"/>
            <a:ext cx="4114800" cy="365125"/>
          </a:xfrm>
          <a:prstGeom prst="rect">
            <a:avLst/>
          </a:prstGeom>
        </p:spPr>
        <p:txBody>
          <a:bodyPr rtlCol="0"/>
          <a:lstStyle/>
          <a:p>
            <a:pPr rtl="0"/>
            <a:r>
              <a:rPr lang="de-DE" noProof="0"/>
              <a:t>Fußzeile hinzufügen</a:t>
            </a:r>
          </a:p>
        </p:txBody>
      </p:sp>
      <p:sp>
        <p:nvSpPr>
          <p:cNvPr id="5" name="Foliennummernplatzhalter 4">
            <a:extLst>
              <a:ext uri="{FF2B5EF4-FFF2-40B4-BE49-F238E27FC236}">
                <a16:creationId xmlns:a16="http://schemas.microsoft.com/office/drawing/2014/main" id="{53DA1E79-BA17-41C5-98B7-CFBC5859A512}"/>
              </a:ext>
            </a:extLst>
          </p:cNvPr>
          <p:cNvSpPr>
            <a:spLocks noGrp="1"/>
          </p:cNvSpPr>
          <p:nvPr>
            <p:ph type="sldNum" sz="quarter" idx="34"/>
          </p:nvPr>
        </p:nvSpPr>
        <p:spPr/>
        <p:txBody>
          <a:bodyPr rtlCol="0"/>
          <a:lstStyle/>
          <a:p>
            <a:pPr rtl="0"/>
            <a:fld id="{19B51A1E-902D-48AF-9020-955120F399B6}" type="slidenum">
              <a:rPr lang="de-DE" noProof="0" smtClean="0"/>
              <a:pPr rtl="0"/>
              <a:t>‹Nr.›</a:t>
            </a:fld>
            <a:endParaRPr lang="de-DE" noProof="0"/>
          </a:p>
        </p:txBody>
      </p:sp>
      <p:sp>
        <p:nvSpPr>
          <p:cNvPr id="9" name="Bildplatzhalter 6">
            <a:extLst>
              <a:ext uri="{FF2B5EF4-FFF2-40B4-BE49-F238E27FC236}">
                <a16:creationId xmlns:a16="http://schemas.microsoft.com/office/drawing/2014/main" id="{492C2A1D-F7BD-46B6-BC01-15D365ACD50B}"/>
              </a:ext>
            </a:extLst>
          </p:cNvPr>
          <p:cNvSpPr>
            <a:spLocks noGrp="1"/>
          </p:cNvSpPr>
          <p:nvPr>
            <p:ph type="pic" sz="quarter" idx="14" hasCustomPrompt="1"/>
          </p:nvPr>
        </p:nvSpPr>
        <p:spPr>
          <a:xfrm>
            <a:off x="7560193" y="1344803"/>
            <a:ext cx="3737526" cy="3933645"/>
          </a:xfrm>
          <a:solidFill>
            <a:schemeClr val="tx1">
              <a:lumMod val="75000"/>
              <a:lumOff val="25000"/>
            </a:schemeClr>
          </a:solidFill>
        </p:spPr>
        <p:txBody>
          <a:bodyPr rtlCol="0" anchor="ctr"/>
          <a:lstStyle>
            <a:lvl1pPr marL="0" indent="0" algn="ctr">
              <a:buNone/>
              <a:defRPr sz="1200" i="1">
                <a:solidFill>
                  <a:schemeClr val="bg1"/>
                </a:solidFill>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6" name="Titel 5">
            <a:extLst>
              <a:ext uri="{FF2B5EF4-FFF2-40B4-BE49-F238E27FC236}">
                <a16:creationId xmlns:a16="http://schemas.microsoft.com/office/drawing/2014/main" id="{7F4F1543-153D-4F77-A4A9-C9BBA1C2052E}"/>
              </a:ext>
            </a:extLst>
          </p:cNvPr>
          <p:cNvSpPr>
            <a:spLocks noGrp="1"/>
          </p:cNvSpPr>
          <p:nvPr>
            <p:ph type="title" hasCustomPrompt="1"/>
          </p:nvPr>
        </p:nvSpPr>
        <p:spPr>
          <a:xfrm>
            <a:off x="432000" y="432000"/>
            <a:ext cx="9131100" cy="432000"/>
          </a:xfrm>
        </p:spPr>
        <p:txBody>
          <a:bodyPr rtlCol="0"/>
          <a:lstStyle/>
          <a:p>
            <a:pPr rtl="0"/>
            <a:r>
              <a:rPr lang="de-DE" noProof="0"/>
              <a:t>Titelmasterformat durch Klicken bearbeiten</a:t>
            </a:r>
          </a:p>
        </p:txBody>
      </p:sp>
      <p:sp>
        <p:nvSpPr>
          <p:cNvPr id="11" name="Untertitel 2">
            <a:extLst>
              <a:ext uri="{FF2B5EF4-FFF2-40B4-BE49-F238E27FC236}">
                <a16:creationId xmlns:a16="http://schemas.microsoft.com/office/drawing/2014/main" id="{9FAA210E-391A-499A-89D5-F222045FD1A4}"/>
              </a:ext>
            </a:extLst>
          </p:cNvPr>
          <p:cNvSpPr>
            <a:spLocks noGrp="1"/>
          </p:cNvSpPr>
          <p:nvPr>
            <p:ph type="body" sz="quarter" idx="32" hasCustomPrompt="1"/>
          </p:nvPr>
        </p:nvSpPr>
        <p:spPr>
          <a:xfrm>
            <a:off x="431800" y="1008000"/>
            <a:ext cx="6895900"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Tree>
    <p:extLst>
      <p:ext uri="{BB962C8B-B14F-4D97-AF65-F5344CB8AC3E}">
        <p14:creationId xmlns:p14="http://schemas.microsoft.com/office/powerpoint/2010/main" val="2347197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ergleich mit Unter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9" name="Untertitel 2">
            <a:extLst>
              <a:ext uri="{FF2B5EF4-FFF2-40B4-BE49-F238E27FC236}">
                <a16:creationId xmlns:a16="http://schemas.microsoft.com/office/drawing/2014/main" id="{E4633398-8EC3-417B-BEA6-101D8F224678}"/>
              </a:ext>
            </a:extLst>
          </p:cNvPr>
          <p:cNvSpPr>
            <a:spLocks noGrp="1"/>
          </p:cNvSpPr>
          <p:nvPr>
            <p:ph type="body" sz="quarter" idx="32" hasCustomPrompt="1"/>
          </p:nvPr>
        </p:nvSpPr>
        <p:spPr>
          <a:xfrm>
            <a:off x="431800" y="1008000"/>
            <a:ext cx="9198000"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
        <p:nvSpPr>
          <p:cNvPr id="3" name="Linker Platzhalter für Vergleich 1">
            <a:extLst>
              <a:ext uri="{FF2B5EF4-FFF2-40B4-BE49-F238E27FC236}">
                <a16:creationId xmlns:a16="http://schemas.microsoft.com/office/drawing/2014/main" id="{9322B50D-6A7D-41C6-BA57-613BC231DF36}"/>
              </a:ext>
            </a:extLst>
          </p:cNvPr>
          <p:cNvSpPr>
            <a:spLocks noGrp="1"/>
          </p:cNvSpPr>
          <p:nvPr>
            <p:ph type="body" idx="1" hasCustomPrompt="1"/>
          </p:nvPr>
        </p:nvSpPr>
        <p:spPr>
          <a:xfrm>
            <a:off x="432000" y="1432296"/>
            <a:ext cx="4500000" cy="527076"/>
          </a:xfrm>
          <a:solidFill>
            <a:schemeClr val="tx1"/>
          </a:solidFill>
        </p:spPr>
        <p:txBody>
          <a:bodyPr lIns="180000" tIns="36000" rtlCol="0" anchor="ctr"/>
          <a:lstStyle>
            <a:lvl1pPr marL="0" indent="0">
              <a:buNone/>
              <a:defRPr sz="2400" b="1" spc="-15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Textmasterformate bearbeiten</a:t>
            </a:r>
          </a:p>
        </p:txBody>
      </p:sp>
      <p:sp>
        <p:nvSpPr>
          <p:cNvPr id="4" name="Inhaltsplatzhalter 2">
            <a:extLst>
              <a:ext uri="{FF2B5EF4-FFF2-40B4-BE49-F238E27FC236}">
                <a16:creationId xmlns:a16="http://schemas.microsoft.com/office/drawing/2014/main" id="{9FD584DA-F775-47B8-A1D7-6556AD5FCBD2}"/>
              </a:ext>
            </a:extLst>
          </p:cNvPr>
          <p:cNvSpPr>
            <a:spLocks noGrp="1"/>
          </p:cNvSpPr>
          <p:nvPr>
            <p:ph sz="half" idx="2" hasCustomPrompt="1"/>
          </p:nvPr>
        </p:nvSpPr>
        <p:spPr>
          <a:xfrm>
            <a:off x="432000" y="2023668"/>
            <a:ext cx="4500000" cy="4168332"/>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2" name="Linker Platzhalter für Vergleich 2">
            <a:extLst>
              <a:ext uri="{FF2B5EF4-FFF2-40B4-BE49-F238E27FC236}">
                <a16:creationId xmlns:a16="http://schemas.microsoft.com/office/drawing/2014/main" id="{78A963F8-6F6E-440E-B3B3-DDE13C083A36}"/>
              </a:ext>
            </a:extLst>
          </p:cNvPr>
          <p:cNvSpPr>
            <a:spLocks noGrp="1"/>
          </p:cNvSpPr>
          <p:nvPr>
            <p:ph type="body" sz="quarter" idx="13" hasCustomPrompt="1"/>
          </p:nvPr>
        </p:nvSpPr>
        <p:spPr>
          <a:xfrm>
            <a:off x="5129800" y="1433105"/>
            <a:ext cx="4500000" cy="525283"/>
          </a:xfrm>
          <a:solidFill>
            <a:schemeClr val="tx1"/>
          </a:solidFill>
        </p:spPr>
        <p:txBody>
          <a:bodyPr lIns="180000" tIns="36000" rtlCol="0" anchor="ctr"/>
          <a:lstStyle>
            <a:lvl1pPr marL="0" indent="0">
              <a:buNone/>
              <a:defRPr sz="2400" b="1" spc="-150">
                <a:solidFill>
                  <a:schemeClr val="bg1"/>
                </a:solidFill>
                <a:latin typeface="+mj-lt"/>
              </a:defRPr>
            </a:lvl1pPr>
          </a:lstStyle>
          <a:p>
            <a:pPr lvl="0" rtl="0"/>
            <a:r>
              <a:rPr lang="de-DE" noProof="0"/>
              <a:t>Textmasterformate bearbeiten</a:t>
            </a:r>
          </a:p>
        </p:txBody>
      </p:sp>
      <p:sp>
        <p:nvSpPr>
          <p:cNvPr id="8" name="Textplatzhalter 4">
            <a:extLst>
              <a:ext uri="{FF2B5EF4-FFF2-40B4-BE49-F238E27FC236}">
                <a16:creationId xmlns:a16="http://schemas.microsoft.com/office/drawing/2014/main" id="{DF0A5256-B267-47DA-858A-0F3867CB6139}"/>
              </a:ext>
            </a:extLst>
          </p:cNvPr>
          <p:cNvSpPr>
            <a:spLocks noGrp="1"/>
          </p:cNvSpPr>
          <p:nvPr>
            <p:ph type="body" sz="quarter" idx="12" hasCustomPrompt="1"/>
          </p:nvPr>
        </p:nvSpPr>
        <p:spPr>
          <a:xfrm>
            <a:off x="5129800" y="2020359"/>
            <a:ext cx="4500000" cy="4170891"/>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r>
              <a:rPr lang="de-DE" noProof="0"/>
              <a:t>Fußzeile hinzufügen</a:t>
            </a:r>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2509955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ßes Foto">
    <p:spTree>
      <p:nvGrpSpPr>
        <p:cNvPr id="1" name=""/>
        <p:cNvGrpSpPr/>
        <p:nvPr/>
      </p:nvGrpSpPr>
      <p:grpSpPr>
        <a:xfrm>
          <a:off x="0" y="0"/>
          <a:ext cx="0" cy="0"/>
          <a:chOff x="0" y="0"/>
          <a:chExt cx="0" cy="0"/>
        </a:xfrm>
      </p:grpSpPr>
      <p:sp>
        <p:nvSpPr>
          <p:cNvPr id="7" name="Bildplatzhalt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6299200" y="432000"/>
            <a:ext cx="5472113" cy="5759250"/>
          </a:xfrm>
          <a:solidFill>
            <a:schemeClr val="tx1">
              <a:lumMod val="75000"/>
              <a:lumOff val="25000"/>
            </a:schemeClr>
          </a:solidFill>
        </p:spPr>
        <p:txBody>
          <a:bodyPr rtlCol="0" anchor="ctr"/>
          <a:lstStyle>
            <a:lvl1pPr marL="0" indent="0" algn="ctr">
              <a:buNone/>
              <a:defRPr sz="1200" i="1">
                <a:solidFill>
                  <a:schemeClr val="bg1"/>
                </a:solidFill>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3" name="Inhaltsplatzhalt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3875314" y="5096632"/>
            <a:ext cx="2028686" cy="1094618"/>
          </a:xfrm>
        </p:spPr>
        <p:txBody>
          <a:bodyPr rtlCol="0" anchor="b"/>
          <a:lstStyle>
            <a:lvl1pPr marL="0" indent="0" algn="r">
              <a:buNone/>
              <a:defRPr i="1">
                <a:solidFill>
                  <a:schemeClr val="tx1"/>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DE" noProof="0"/>
              <a:t>Geben Sie Ihre Beschriftung ein</a:t>
            </a:r>
          </a:p>
        </p:txBody>
      </p:sp>
      <p:sp>
        <p:nvSpPr>
          <p:cNvPr id="4" name="Fußzeilenplatzhalter 3">
            <a:extLst>
              <a:ext uri="{FF2B5EF4-FFF2-40B4-BE49-F238E27FC236}">
                <a16:creationId xmlns:a16="http://schemas.microsoft.com/office/drawing/2014/main" id="{57847F90-9DB6-4832-9EB7-393AADAE8B70}"/>
              </a:ext>
            </a:extLst>
          </p:cNvPr>
          <p:cNvSpPr>
            <a:spLocks noGrp="1"/>
          </p:cNvSpPr>
          <p:nvPr>
            <p:ph type="ftr" sz="quarter" idx="13"/>
          </p:nvPr>
        </p:nvSpPr>
        <p:spPr>
          <a:xfrm>
            <a:off x="432000" y="6356350"/>
            <a:ext cx="4114800" cy="365125"/>
          </a:xfrm>
          <a:prstGeom prst="rect">
            <a:avLst/>
          </a:prstGeom>
        </p:spPr>
        <p:txBody>
          <a:bodyPr rtlCol="0"/>
          <a:lstStyle/>
          <a:p>
            <a:pPr rtl="0"/>
            <a:r>
              <a:rPr lang="de-DE" noProof="0"/>
              <a:t>Fußzeile hinzufügen</a:t>
            </a:r>
          </a:p>
        </p:txBody>
      </p:sp>
      <p:sp>
        <p:nvSpPr>
          <p:cNvPr id="2" name="Foliennummernplatzhalter 1">
            <a:extLst>
              <a:ext uri="{FF2B5EF4-FFF2-40B4-BE49-F238E27FC236}">
                <a16:creationId xmlns:a16="http://schemas.microsoft.com/office/drawing/2014/main" id="{E25951D2-91DB-40E7-95D5-4B372602DEBB}"/>
              </a:ext>
            </a:extLst>
          </p:cNvPr>
          <p:cNvSpPr>
            <a:spLocks noGrp="1"/>
          </p:cNvSpPr>
          <p:nvPr>
            <p:ph type="sldNum" sz="quarter" idx="15"/>
          </p:nvPr>
        </p:nvSpPr>
        <p:spPr/>
        <p:txBody>
          <a:bodyPr rtlCol="0"/>
          <a:lstStyle/>
          <a:p>
            <a:pPr rtl="0"/>
            <a:fld id="{19B51A1E-902D-48AF-9020-955120F399B6}" type="slidenum">
              <a:rPr lang="de-DE" noProof="0" smtClean="0"/>
              <a:pPr rtl="0"/>
              <a:t>‹Nr.›</a:t>
            </a:fld>
            <a:endParaRPr lang="de-DE" noProof="0"/>
          </a:p>
        </p:txBody>
      </p:sp>
      <p:sp>
        <p:nvSpPr>
          <p:cNvPr id="5" name="Titel 4">
            <a:extLst>
              <a:ext uri="{FF2B5EF4-FFF2-40B4-BE49-F238E27FC236}">
                <a16:creationId xmlns:a16="http://schemas.microsoft.com/office/drawing/2014/main" id="{16EFF903-F1F3-440A-B12C-9FD51606B03D}"/>
              </a:ext>
            </a:extLst>
          </p:cNvPr>
          <p:cNvSpPr>
            <a:spLocks noGrp="1"/>
          </p:cNvSpPr>
          <p:nvPr>
            <p:ph type="title" hasCustomPrompt="1"/>
          </p:nvPr>
        </p:nvSpPr>
        <p:spPr/>
        <p:txBody>
          <a:bodyPr rtlCol="0"/>
          <a:lstStyle/>
          <a:p>
            <a:pPr rtl="0"/>
            <a:r>
              <a:rPr lang="de-DE" noProof="0"/>
              <a:t>Titelmasterformat durch Klicken bearbeiten</a:t>
            </a:r>
          </a:p>
        </p:txBody>
      </p:sp>
    </p:spTree>
    <p:extLst>
      <p:ext uri="{BB962C8B-B14F-4D97-AF65-F5344CB8AC3E}">
        <p14:creationId xmlns:p14="http://schemas.microsoft.com/office/powerpoint/2010/main" val="19877846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anksagungs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174360" y="2112793"/>
            <a:ext cx="6798250" cy="1674470"/>
          </a:xfrm>
        </p:spPr>
        <p:txBody>
          <a:bodyPr rtlCol="0" anchor="ctr"/>
          <a:lstStyle>
            <a:lvl1pPr algn="ctr">
              <a:lnSpc>
                <a:spcPct val="100000"/>
              </a:lnSpc>
              <a:defRPr sz="6000" b="1" cap="all" spc="-300" baseline="0">
                <a:solidFill>
                  <a:schemeClr val="tx1"/>
                </a:solidFill>
                <a:latin typeface="+mj-lt"/>
              </a:defRPr>
            </a:lvl1pPr>
          </a:lstStyle>
          <a:p>
            <a:pPr rtl="0"/>
            <a:r>
              <a:rPr lang="de-DE" noProof="0"/>
              <a:t>Vielen Dank!</a:t>
            </a:r>
          </a:p>
        </p:txBody>
      </p:sp>
      <p:sp>
        <p:nvSpPr>
          <p:cNvPr id="7" name="Rechteck 6">
            <a:extLst>
              <a:ext uri="{FF2B5EF4-FFF2-40B4-BE49-F238E27FC236}">
                <a16:creationId xmlns:a16="http://schemas.microsoft.com/office/drawing/2014/main" id="{756F2950-BBCB-4A53-9EAC-D714777B8FA2}"/>
              </a:ext>
            </a:extLst>
          </p:cNvPr>
          <p:cNvSpPr/>
          <p:nvPr userDrawn="1"/>
        </p:nvSpPr>
        <p:spPr>
          <a:xfrm>
            <a:off x="0" y="6794309"/>
            <a:ext cx="9980476" cy="636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8" name="Rechteck 7">
            <a:extLst>
              <a:ext uri="{FF2B5EF4-FFF2-40B4-BE49-F238E27FC236}">
                <a16:creationId xmlns:a16="http://schemas.microsoft.com/office/drawing/2014/main" id="{D5253865-24CF-4EF5-92A5-F64EB9ABC8B7}"/>
              </a:ext>
            </a:extLst>
          </p:cNvPr>
          <p:cNvSpPr/>
          <p:nvPr userDrawn="1"/>
        </p:nvSpPr>
        <p:spPr>
          <a:xfrm>
            <a:off x="0" y="0"/>
            <a:ext cx="9980476" cy="636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11" name="Rechteck 10">
            <a:extLst>
              <a:ext uri="{FF2B5EF4-FFF2-40B4-BE49-F238E27FC236}">
                <a16:creationId xmlns:a16="http://schemas.microsoft.com/office/drawing/2014/main" id="{BBE19773-9B6A-4A2C-95A5-69A3788C2D94}"/>
              </a:ext>
            </a:extLst>
          </p:cNvPr>
          <p:cNvSpPr/>
          <p:nvPr userDrawn="1"/>
        </p:nvSpPr>
        <p:spPr>
          <a:xfrm rot="5400000">
            <a:off x="-3378441" y="3410285"/>
            <a:ext cx="6826157" cy="692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10" name="Textplatzhalter 5">
            <a:extLst>
              <a:ext uri="{FF2B5EF4-FFF2-40B4-BE49-F238E27FC236}">
                <a16:creationId xmlns:a16="http://schemas.microsoft.com/office/drawing/2014/main" id="{CA3EFDD3-A9D2-4EB6-BB2A-F6999D9F7EA6}"/>
              </a:ext>
            </a:extLst>
          </p:cNvPr>
          <p:cNvSpPr>
            <a:spLocks noGrp="1"/>
          </p:cNvSpPr>
          <p:nvPr>
            <p:ph type="body" sz="quarter" idx="15" hasCustomPrompt="1"/>
          </p:nvPr>
        </p:nvSpPr>
        <p:spPr>
          <a:xfrm>
            <a:off x="2174361" y="4035727"/>
            <a:ext cx="3329850" cy="382887"/>
          </a:xfrm>
        </p:spPr>
        <p:txBody>
          <a:bodyPr rtlCol="0"/>
          <a:lstStyle>
            <a:lvl1pPr marL="0" indent="0" algn="r">
              <a:buNone/>
              <a:defRPr sz="2400"/>
            </a:lvl1pPr>
            <a:lvl2pPr marL="266700" indent="0">
              <a:buNone/>
              <a:defRPr/>
            </a:lvl2pPr>
            <a:lvl3pPr marL="542925" indent="0">
              <a:buNone/>
              <a:defRPr/>
            </a:lvl3pPr>
            <a:lvl4pPr marL="809625" indent="0">
              <a:buNone/>
              <a:defRPr/>
            </a:lvl4pPr>
            <a:lvl5pPr marL="1076325" indent="0">
              <a:buNone/>
              <a:defRPr/>
            </a:lvl5pPr>
          </a:lstStyle>
          <a:p>
            <a:pPr lvl="0" rtl="0"/>
            <a:r>
              <a:rPr lang="de-DE" noProof="0"/>
              <a:t>Vollständiger Name</a:t>
            </a:r>
          </a:p>
        </p:txBody>
      </p:sp>
      <p:sp>
        <p:nvSpPr>
          <p:cNvPr id="12" name="Textplatzhalter 6">
            <a:extLst>
              <a:ext uri="{FF2B5EF4-FFF2-40B4-BE49-F238E27FC236}">
                <a16:creationId xmlns:a16="http://schemas.microsoft.com/office/drawing/2014/main" id="{261ED1F7-B623-43D9-9BDA-8808C5CFAFFB}"/>
              </a:ext>
            </a:extLst>
          </p:cNvPr>
          <p:cNvSpPr>
            <a:spLocks noGrp="1"/>
          </p:cNvSpPr>
          <p:nvPr>
            <p:ph type="body" sz="quarter" idx="16" hasCustomPrompt="1"/>
          </p:nvPr>
        </p:nvSpPr>
        <p:spPr>
          <a:xfrm>
            <a:off x="6062268" y="4150118"/>
            <a:ext cx="2910342" cy="238016"/>
          </a:xfrm>
        </p:spPr>
        <p:txBody>
          <a:bodyPr rtlCol="0"/>
          <a:lstStyle>
            <a:lvl1pPr marL="0" indent="0" algn="l">
              <a:buNone/>
              <a:defRPr sz="1400" i="1"/>
            </a:lvl1pPr>
            <a:lvl2pPr marL="266700" indent="0">
              <a:buNone/>
              <a:defRPr/>
            </a:lvl2pPr>
            <a:lvl3pPr marL="542925" indent="0">
              <a:buNone/>
              <a:defRPr/>
            </a:lvl3pPr>
            <a:lvl4pPr marL="809625" indent="0">
              <a:buNone/>
              <a:defRPr/>
            </a:lvl4pPr>
            <a:lvl5pPr marL="1076325" indent="0">
              <a:buNone/>
              <a:defRPr/>
            </a:lvl5pPr>
          </a:lstStyle>
          <a:p>
            <a:pPr lvl="0" rtl="0"/>
            <a:r>
              <a:rPr lang="de-DE" noProof="0"/>
              <a:t>Telefonnummer</a:t>
            </a:r>
          </a:p>
        </p:txBody>
      </p:sp>
      <p:sp>
        <p:nvSpPr>
          <p:cNvPr id="13" name="Textplatzhalter 7">
            <a:extLst>
              <a:ext uri="{FF2B5EF4-FFF2-40B4-BE49-F238E27FC236}">
                <a16:creationId xmlns:a16="http://schemas.microsoft.com/office/drawing/2014/main" id="{E27366FC-4115-4122-9CE2-5FA9D424AD51}"/>
              </a:ext>
            </a:extLst>
          </p:cNvPr>
          <p:cNvSpPr>
            <a:spLocks noGrp="1"/>
          </p:cNvSpPr>
          <p:nvPr>
            <p:ph type="body" sz="quarter" idx="17" hasCustomPrompt="1"/>
          </p:nvPr>
        </p:nvSpPr>
        <p:spPr>
          <a:xfrm>
            <a:off x="6062268" y="4540691"/>
            <a:ext cx="2910342" cy="238016"/>
          </a:xfrm>
        </p:spPr>
        <p:txBody>
          <a:bodyPr rtlCol="0"/>
          <a:lstStyle>
            <a:lvl1pPr marL="0" indent="0" algn="l">
              <a:buNone/>
              <a:defRPr sz="1400" i="1"/>
            </a:lvl1pPr>
            <a:lvl2pPr marL="266700" indent="0">
              <a:buNone/>
              <a:defRPr/>
            </a:lvl2pPr>
            <a:lvl3pPr marL="542925" indent="0">
              <a:buNone/>
              <a:defRPr/>
            </a:lvl3pPr>
            <a:lvl4pPr marL="809625" indent="0">
              <a:buNone/>
              <a:defRPr/>
            </a:lvl4pPr>
            <a:lvl5pPr marL="1076325" indent="0">
              <a:buNone/>
              <a:defRPr/>
            </a:lvl5pPr>
          </a:lstStyle>
          <a:p>
            <a:pPr lvl="0" rtl="0"/>
            <a:r>
              <a:rPr lang="de-DE" noProof="0"/>
              <a:t>E-Mail-Adresse oder Handle für soziale Medien</a:t>
            </a:r>
          </a:p>
        </p:txBody>
      </p:sp>
      <p:sp>
        <p:nvSpPr>
          <p:cNvPr id="14" name="Textplatzhalter 8">
            <a:extLst>
              <a:ext uri="{FF2B5EF4-FFF2-40B4-BE49-F238E27FC236}">
                <a16:creationId xmlns:a16="http://schemas.microsoft.com/office/drawing/2014/main" id="{DEB36829-2F8B-4E22-AB6D-4111D18AF847}"/>
              </a:ext>
            </a:extLst>
          </p:cNvPr>
          <p:cNvSpPr>
            <a:spLocks noGrp="1"/>
          </p:cNvSpPr>
          <p:nvPr>
            <p:ph type="body" sz="quarter" idx="18" hasCustomPrompt="1"/>
          </p:nvPr>
        </p:nvSpPr>
        <p:spPr>
          <a:xfrm>
            <a:off x="6062268" y="4931263"/>
            <a:ext cx="2910342" cy="238016"/>
          </a:xfrm>
        </p:spPr>
        <p:txBody>
          <a:bodyPr rtlCol="0"/>
          <a:lstStyle>
            <a:lvl1pPr marL="0" indent="0" algn="l">
              <a:buNone/>
              <a:defRPr sz="1400" i="1"/>
            </a:lvl1pPr>
            <a:lvl2pPr marL="266700" indent="0">
              <a:buNone/>
              <a:defRPr/>
            </a:lvl2pPr>
            <a:lvl3pPr marL="542925" indent="0">
              <a:buNone/>
              <a:defRPr/>
            </a:lvl3pPr>
            <a:lvl4pPr marL="809625" indent="0">
              <a:buNone/>
              <a:defRPr/>
            </a:lvl4pPr>
            <a:lvl5pPr marL="1076325" indent="0">
              <a:buNone/>
              <a:defRPr/>
            </a:lvl5pPr>
          </a:lstStyle>
          <a:p>
            <a:pPr lvl="0" rtl="0"/>
            <a:r>
              <a:rPr lang="de-DE" noProof="0"/>
              <a:t>Firmenwebsite</a:t>
            </a:r>
          </a:p>
        </p:txBody>
      </p:sp>
    </p:spTree>
    <p:extLst>
      <p:ext uri="{BB962C8B-B14F-4D97-AF65-F5344CB8AC3E}">
        <p14:creationId xmlns:p14="http://schemas.microsoft.com/office/powerpoint/2010/main" val="31890100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Unter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rtlCol="0"/>
          <a:lstStyle>
            <a:lvl1pPr>
              <a:defRPr>
                <a:solidFill>
                  <a:schemeClr val="tx1"/>
                </a:solidFill>
              </a:defRPr>
            </a:lvl1pPr>
          </a:lstStyle>
          <a:p>
            <a:pPr rtl="0"/>
            <a:r>
              <a:rPr lang="de-DE" noProof="0"/>
              <a:t>Seitentitel durch Klicken bearbeiten</a:t>
            </a:r>
          </a:p>
        </p:txBody>
      </p:sp>
      <p:sp>
        <p:nvSpPr>
          <p:cNvPr id="7" name="Untertitel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431801" y="1008000"/>
            <a:ext cx="9198116"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
        <p:nvSpPr>
          <p:cNvPr id="3" name="Inhaltsplatzhalter 2">
            <a:extLst>
              <a:ext uri="{FF2B5EF4-FFF2-40B4-BE49-F238E27FC236}">
                <a16:creationId xmlns:a16="http://schemas.microsoft.com/office/drawing/2014/main" id="{B1948E38-8FB0-4E51-A01C-C88794372E50}"/>
              </a:ext>
            </a:extLst>
          </p:cNvPr>
          <p:cNvSpPr>
            <a:spLocks noGrp="1"/>
          </p:cNvSpPr>
          <p:nvPr>
            <p:ph idx="1" hasCustomPrompt="1"/>
          </p:nvPr>
        </p:nvSpPr>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Fußzeilenplatzhalter 3">
            <a:extLst>
              <a:ext uri="{FF2B5EF4-FFF2-40B4-BE49-F238E27FC236}">
                <a16:creationId xmlns:a16="http://schemas.microsoft.com/office/drawing/2014/main" id="{E8FE0EB3-0FF4-4285-B9D3-90A5751B7BBF}"/>
              </a:ext>
            </a:extLst>
          </p:cNvPr>
          <p:cNvSpPr>
            <a:spLocks noGrp="1"/>
          </p:cNvSpPr>
          <p:nvPr>
            <p:ph type="ftr" sz="quarter" idx="12"/>
          </p:nvPr>
        </p:nvSpPr>
        <p:spPr>
          <a:xfrm>
            <a:off x="432000" y="6356350"/>
            <a:ext cx="4114800" cy="365125"/>
          </a:xfrm>
          <a:prstGeom prst="rect">
            <a:avLst/>
          </a:prstGeom>
        </p:spPr>
        <p:txBody>
          <a:bodyPr rtlCol="0"/>
          <a:lstStyle/>
          <a:p>
            <a:pPr rtl="0"/>
            <a:r>
              <a:rPr lang="de-DE" noProof="0"/>
              <a:t>Fußzeile hinzufügen</a:t>
            </a:r>
          </a:p>
        </p:txBody>
      </p:sp>
      <p:sp>
        <p:nvSpPr>
          <p:cNvPr id="5" name="Foliennummernplatzhalter 4">
            <a:extLst>
              <a:ext uri="{FF2B5EF4-FFF2-40B4-BE49-F238E27FC236}">
                <a16:creationId xmlns:a16="http://schemas.microsoft.com/office/drawing/2014/main" id="{3442953D-28FC-41B5-A1BB-BB3BA7CA40BE}"/>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1734501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sv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32C8D0EF-1DB6-4ADC-8F31-5AE53BF5EAF4}"/>
              </a:ext>
            </a:extLst>
          </p:cNvPr>
          <p:cNvSpPr/>
          <p:nvPr userDrawn="1"/>
        </p:nvSpPr>
        <p:spPr>
          <a:xfrm>
            <a:off x="0" y="0"/>
            <a:ext cx="9980475" cy="68579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7" name="Rechteck 6">
            <a:extLst>
              <a:ext uri="{FF2B5EF4-FFF2-40B4-BE49-F238E27FC236}">
                <a16:creationId xmlns:a16="http://schemas.microsoft.com/office/drawing/2014/main" id="{62F208ED-79A0-4B2C-A5EE-9D27466BCA3F}"/>
              </a:ext>
            </a:extLst>
          </p:cNvPr>
          <p:cNvSpPr/>
          <p:nvPr userDrawn="1"/>
        </p:nvSpPr>
        <p:spPr>
          <a:xfrm>
            <a:off x="11407775" y="6356350"/>
            <a:ext cx="784225" cy="3651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2" name="Titelplatzhalter 1">
            <a:extLst>
              <a:ext uri="{FF2B5EF4-FFF2-40B4-BE49-F238E27FC236}">
                <a16:creationId xmlns:a16="http://schemas.microsoft.com/office/drawing/2014/main" id="{090F41A2-6535-4CA6-81E4-026A5B56D9D7}"/>
              </a:ext>
            </a:extLst>
          </p:cNvPr>
          <p:cNvSpPr>
            <a:spLocks noGrp="1"/>
          </p:cNvSpPr>
          <p:nvPr>
            <p:ph type="title"/>
          </p:nvPr>
        </p:nvSpPr>
        <p:spPr>
          <a:xfrm>
            <a:off x="432000" y="432000"/>
            <a:ext cx="9198116" cy="432000"/>
          </a:xfrm>
          <a:prstGeom prst="rect">
            <a:avLst/>
          </a:prstGeom>
        </p:spPr>
        <p:txBody>
          <a:bodyPr vert="horz" lIns="0" tIns="0" rIns="0" bIns="0" rtlCol="0" anchor="ctr">
            <a:noAutofit/>
          </a:bodyPr>
          <a:lstStyle/>
          <a:p>
            <a:pPr rtl="0"/>
            <a:r>
              <a:rPr lang="de-DE" noProof="0"/>
              <a:t>Seitentitel durch Klicken bearbeiten</a:t>
            </a:r>
          </a:p>
        </p:txBody>
      </p:sp>
      <p:sp>
        <p:nvSpPr>
          <p:cNvPr id="3" name="Textplatzhalter 2">
            <a:extLst>
              <a:ext uri="{FF2B5EF4-FFF2-40B4-BE49-F238E27FC236}">
                <a16:creationId xmlns:a16="http://schemas.microsoft.com/office/drawing/2014/main" id="{213AB95C-7DD4-4796-80E4-1B7466A2A037}"/>
              </a:ext>
            </a:extLst>
          </p:cNvPr>
          <p:cNvSpPr>
            <a:spLocks noGrp="1"/>
          </p:cNvSpPr>
          <p:nvPr>
            <p:ph type="body" idx="1"/>
          </p:nvPr>
        </p:nvSpPr>
        <p:spPr>
          <a:xfrm>
            <a:off x="432000" y="1512000"/>
            <a:ext cx="9198116" cy="5164074"/>
          </a:xfrm>
          <a:prstGeom prst="rect">
            <a:avLst/>
          </a:prstGeom>
        </p:spPr>
        <p:txBody>
          <a:bodyPr vert="horz" lIns="0" tIns="0" rIns="0" bIns="0" rtlCol="0">
            <a:noAutofit/>
          </a:body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6" name="Foliennummernplatzhalt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447502" y="6401750"/>
            <a:ext cx="278418" cy="274324"/>
          </a:xfrm>
          <a:prstGeom prst="rect">
            <a:avLst/>
          </a:prstGeom>
        </p:spPr>
        <p:txBody>
          <a:bodyPr vert="horz" lIns="0" tIns="0" rIns="0" bIns="0" rtlCol="0" anchor="ctr"/>
          <a:lstStyle>
            <a:lvl1pPr algn="ctr">
              <a:defRPr sz="1200" i="1">
                <a:solidFill>
                  <a:schemeClr val="bg1"/>
                </a:solidFill>
              </a:defRPr>
            </a:lvl1pPr>
          </a:lstStyle>
          <a:p>
            <a:pPr rtl="0"/>
            <a:fld id="{19B51A1E-902D-48AF-9020-955120F399B6}" type="slidenum">
              <a:rPr lang="de-DE" noProof="0" smtClean="0"/>
              <a:pPr rtl="0"/>
              <a:t>‹Nr.›</a:t>
            </a:fld>
            <a:endParaRPr lang="de-DE" noProof="0"/>
          </a:p>
        </p:txBody>
      </p:sp>
      <p:sp>
        <p:nvSpPr>
          <p:cNvPr id="4" name="Textfeld 3">
            <a:extLst>
              <a:ext uri="{FF2B5EF4-FFF2-40B4-BE49-F238E27FC236}">
                <a16:creationId xmlns:a16="http://schemas.microsoft.com/office/drawing/2014/main" id="{34FDC6F9-37F9-4E25-AECA-D307B8421C73}"/>
              </a:ext>
            </a:extLst>
          </p:cNvPr>
          <p:cNvSpPr txBox="1"/>
          <p:nvPr userDrawn="1"/>
        </p:nvSpPr>
        <p:spPr>
          <a:xfrm>
            <a:off x="9630116" y="6346108"/>
            <a:ext cx="1662546" cy="404658"/>
          </a:xfrm>
          <a:prstGeom prst="rect">
            <a:avLst/>
          </a:prstGeom>
          <a:noFill/>
        </p:spPr>
        <p:txBody>
          <a:bodyPr wrap="square" lIns="0" tIns="36000" rIns="0" bIns="0" rtlCol="0">
            <a:spAutoFit/>
          </a:bodyPr>
          <a:lstStyle/>
          <a:p>
            <a:pPr algn="r" rtl="0">
              <a:lnSpc>
                <a:spcPts val="1400"/>
              </a:lnSpc>
            </a:pPr>
            <a:r>
              <a:rPr lang="de-DE" sz="1200" b="1" i="0" spc="-100" noProof="0" dirty="0">
                <a:solidFill>
                  <a:schemeClr val="tx1">
                    <a:lumMod val="50000"/>
                    <a:lumOff val="50000"/>
                  </a:schemeClr>
                </a:solidFill>
                <a:latin typeface="Corbel" panose="020B0503020204020204" pitchFamily="34" charset="0"/>
              </a:rPr>
              <a:t>PROF. DR.</a:t>
            </a:r>
          </a:p>
          <a:p>
            <a:pPr algn="r" rtl="0">
              <a:lnSpc>
                <a:spcPts val="1400"/>
              </a:lnSpc>
            </a:pPr>
            <a:r>
              <a:rPr lang="de-DE" sz="1200" b="1" i="0" spc="-100" noProof="0" dirty="0">
                <a:solidFill>
                  <a:schemeClr val="tx1"/>
                </a:solidFill>
                <a:latin typeface="Corbel" panose="020B0503020204020204" pitchFamily="34" charset="0"/>
              </a:rPr>
              <a:t>NANE KRATZKE</a:t>
            </a:r>
          </a:p>
        </p:txBody>
      </p:sp>
      <p:pic>
        <p:nvPicPr>
          <p:cNvPr id="13" name="Grafik 12">
            <a:extLst>
              <a:ext uri="{FF2B5EF4-FFF2-40B4-BE49-F238E27FC236}">
                <a16:creationId xmlns:a16="http://schemas.microsoft.com/office/drawing/2014/main" id="{A8A2F1A1-1E06-104E-84C2-CAB9B02F41EA}"/>
              </a:ext>
            </a:extLst>
          </p:cNvPr>
          <p:cNvPicPr>
            <a:picLocks noChangeAspect="1"/>
          </p:cNvPicPr>
          <p:nvPr userDrawn="1"/>
        </p:nvPicPr>
        <p:blipFill>
          <a:blip r:embed="rId22">
            <a:extLst>
              <a:ext uri="{96DAC541-7B7A-43D3-8B79-37D633B846F1}">
                <asvg:svgBlip xmlns:asvg="http://schemas.microsoft.com/office/drawing/2016/SVG/main" r:embed="rId23"/>
              </a:ext>
            </a:extLst>
          </a:blip>
          <a:srcRect/>
          <a:stretch/>
        </p:blipFill>
        <p:spPr>
          <a:xfrm>
            <a:off x="10351873" y="315309"/>
            <a:ext cx="569391" cy="569391"/>
          </a:xfrm>
          <a:prstGeom prst="rect">
            <a:avLst/>
          </a:prstGeom>
        </p:spPr>
      </p:pic>
      <p:sp>
        <p:nvSpPr>
          <p:cNvPr id="15" name="Textfeld 14">
            <a:extLst>
              <a:ext uri="{FF2B5EF4-FFF2-40B4-BE49-F238E27FC236}">
                <a16:creationId xmlns:a16="http://schemas.microsoft.com/office/drawing/2014/main" id="{083A2B01-0D02-7143-A0A4-B98157D57663}"/>
              </a:ext>
            </a:extLst>
          </p:cNvPr>
          <p:cNvSpPr txBox="1"/>
          <p:nvPr userDrawn="1"/>
        </p:nvSpPr>
        <p:spPr>
          <a:xfrm>
            <a:off x="10999318" y="379135"/>
            <a:ext cx="896367" cy="418251"/>
          </a:xfrm>
          <a:prstGeom prst="rect">
            <a:avLst/>
          </a:prstGeom>
          <a:noFill/>
        </p:spPr>
        <p:txBody>
          <a:bodyPr wrap="square" lIns="0" tIns="36000" rIns="0" bIns="0" rtlCol="0">
            <a:spAutoFit/>
          </a:bodyPr>
          <a:lstStyle/>
          <a:p>
            <a:pPr algn="ctr" rtl="0">
              <a:lnSpc>
                <a:spcPts val="1400"/>
              </a:lnSpc>
            </a:pPr>
            <a:r>
              <a:rPr lang="de-DE" sz="2100" b="1" i="0" spc="-100" noProof="0" dirty="0">
                <a:solidFill>
                  <a:schemeClr val="tx1">
                    <a:lumMod val="95000"/>
                    <a:lumOff val="5000"/>
                  </a:schemeClr>
                </a:solidFill>
                <a:latin typeface="Corbel" panose="020B0503020204020204" pitchFamily="34" charset="0"/>
              </a:rPr>
              <a:t>CLOUD </a:t>
            </a:r>
            <a:r>
              <a:rPr lang="de-DE" sz="2000" b="1" i="0" spc="-100" noProof="0" dirty="0">
                <a:solidFill>
                  <a:schemeClr val="tx1">
                    <a:lumMod val="95000"/>
                    <a:lumOff val="5000"/>
                  </a:schemeClr>
                </a:solidFill>
                <a:latin typeface="Corbel" panose="020B0503020204020204" pitchFamily="34" charset="0"/>
              </a:rPr>
              <a:t>NATIVE</a:t>
            </a:r>
            <a:endParaRPr lang="de-DE" sz="1300" b="0" i="0" spc="-100" noProof="0" dirty="0">
              <a:solidFill>
                <a:schemeClr val="tx1">
                  <a:lumMod val="65000"/>
                  <a:lumOff val="35000"/>
                </a:schemeClr>
              </a:solidFill>
              <a:latin typeface="Corbel" panose="020B0503020204020204" pitchFamily="34" charset="0"/>
            </a:endParaRPr>
          </a:p>
        </p:txBody>
      </p:sp>
      <p:sp>
        <p:nvSpPr>
          <p:cNvPr id="16" name="Textfeld 15">
            <a:extLst>
              <a:ext uri="{FF2B5EF4-FFF2-40B4-BE49-F238E27FC236}">
                <a16:creationId xmlns:a16="http://schemas.microsoft.com/office/drawing/2014/main" id="{55151287-173B-2549-8A9C-582B644D3BD3}"/>
              </a:ext>
            </a:extLst>
          </p:cNvPr>
          <p:cNvSpPr txBox="1"/>
          <p:nvPr userDrawn="1"/>
        </p:nvSpPr>
        <p:spPr>
          <a:xfrm>
            <a:off x="10999318" y="689442"/>
            <a:ext cx="896367" cy="215888"/>
          </a:xfrm>
          <a:prstGeom prst="rect">
            <a:avLst/>
          </a:prstGeom>
          <a:noFill/>
        </p:spPr>
        <p:txBody>
          <a:bodyPr wrap="square" lIns="0" tIns="36000" rIns="0" bIns="0" rtlCol="0">
            <a:spAutoFit/>
          </a:bodyPr>
          <a:lstStyle/>
          <a:p>
            <a:pPr algn="ctr" rtl="0">
              <a:lnSpc>
                <a:spcPts val="1400"/>
              </a:lnSpc>
            </a:pPr>
            <a:r>
              <a:rPr lang="de-DE" sz="1300" b="0" i="1" spc="-100" noProof="0" dirty="0">
                <a:solidFill>
                  <a:schemeClr val="tx1">
                    <a:lumMod val="50000"/>
                    <a:lumOff val="50000"/>
                  </a:schemeClr>
                </a:solidFill>
                <a:latin typeface="Corbel" panose="020B0503020204020204" pitchFamily="34" charset="0"/>
              </a:rPr>
              <a:t>COMPUTING</a:t>
            </a:r>
          </a:p>
        </p:txBody>
      </p:sp>
    </p:spTree>
    <p:extLst>
      <p:ext uri="{BB962C8B-B14F-4D97-AF65-F5344CB8AC3E}">
        <p14:creationId xmlns:p14="http://schemas.microsoft.com/office/powerpoint/2010/main" val="946163275"/>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63" r:id="rId3"/>
    <p:sldLayoutId id="2147483658" r:id="rId4"/>
    <p:sldLayoutId id="2147483665" r:id="rId5"/>
    <p:sldLayoutId id="2147483659" r:id="rId6"/>
    <p:sldLayoutId id="2147483660" r:id="rId7"/>
    <p:sldLayoutId id="2147483664" r:id="rId8"/>
    <p:sldLayoutId id="2147483650" r:id="rId9"/>
    <p:sldLayoutId id="2147483656" r:id="rId10"/>
    <p:sldLayoutId id="2147483657" r:id="rId11"/>
    <p:sldLayoutId id="2147483654" r:id="rId12"/>
    <p:sldLayoutId id="2147483666" r:id="rId13"/>
    <p:sldLayoutId id="2147483667" r:id="rId14"/>
    <p:sldLayoutId id="2147483668" r:id="rId15"/>
    <p:sldLayoutId id="2147483669" r:id="rId16"/>
    <p:sldLayoutId id="2147483670" r:id="rId17"/>
    <p:sldLayoutId id="2147483671" r:id="rId18"/>
    <p:sldLayoutId id="2147483672" r:id="rId19"/>
    <p:sldLayoutId id="2147483655" r:id="rId20"/>
  </p:sldLayoutIdLst>
  <p:hf hdr="0" ftr="0" dt="0"/>
  <p:txStyles>
    <p:titleStyle>
      <a:lvl1pPr algn="l" defTabSz="914400" rtl="0" eaLnBrk="1" latinLnBrk="0" hangingPunct="1">
        <a:lnSpc>
          <a:spcPct val="90000"/>
        </a:lnSpc>
        <a:spcBef>
          <a:spcPct val="0"/>
        </a:spcBef>
        <a:buNone/>
        <a:defRPr sz="3200" b="1" kern="1200" cap="all" spc="-150" baseline="0">
          <a:solidFill>
            <a:schemeClr val="tx1"/>
          </a:solidFill>
          <a:latin typeface="+mj-lt"/>
          <a:ea typeface="+mj-ea"/>
          <a:cs typeface="+mj-cs"/>
        </a:defRPr>
      </a:lvl1pPr>
    </p:titleStyle>
    <p:body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JPG"/><Relationship Id="rId1" Type="http://schemas.openxmlformats.org/officeDocument/2006/relationships/slideLayout" Target="../slideLayouts/slideLayout4.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 Id="rId9"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Layout" Target="../slideLayouts/slideLayout9.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0.tiff"/><Relationship Id="rId7" Type="http://schemas.openxmlformats.org/officeDocument/2006/relationships/image" Target="../media/image52.png"/><Relationship Id="rId2" Type="http://schemas.openxmlformats.org/officeDocument/2006/relationships/image" Target="../media/image11.png"/><Relationship Id="rId1" Type="http://schemas.openxmlformats.org/officeDocument/2006/relationships/slideLayout" Target="../slideLayouts/slideLayout9.xml"/><Relationship Id="rId6" Type="http://schemas.openxmlformats.org/officeDocument/2006/relationships/customXml" Target="../ink/ink2.xml"/><Relationship Id="rId5" Type="http://schemas.openxmlformats.org/officeDocument/2006/relationships/image" Target="../media/image500.png"/><Relationship Id="rId4" Type="http://schemas.openxmlformats.org/officeDocument/2006/relationships/customXml" Target="../ink/ink1.xml"/></Relationships>
</file>

<file path=ppt/slides/_rels/slide8.xml.rels><?xml version="1.0" encoding="UTF-8" standalone="yes"?>
<Relationships xmlns="http://schemas.openxmlformats.org/package/2006/relationships"><Relationship Id="rId3" Type="http://schemas.openxmlformats.org/officeDocument/2006/relationships/image" Target="../media/image10.tiff"/><Relationship Id="rId7" Type="http://schemas.openxmlformats.org/officeDocument/2006/relationships/image" Target="../media/image55.png"/><Relationship Id="rId2" Type="http://schemas.openxmlformats.org/officeDocument/2006/relationships/image" Target="../media/image12.emf"/><Relationship Id="rId1" Type="http://schemas.openxmlformats.org/officeDocument/2006/relationships/slideLayout" Target="../slideLayouts/slideLayout9.xml"/><Relationship Id="rId6" Type="http://schemas.openxmlformats.org/officeDocument/2006/relationships/customXml" Target="../ink/ink4.xml"/><Relationship Id="rId5" Type="http://schemas.openxmlformats.org/officeDocument/2006/relationships/image" Target="../media/image54.png"/><Relationship Id="rId4" Type="http://schemas.openxmlformats.org/officeDocument/2006/relationships/customXml" Target="../ink/ink3.xml"/></Relationships>
</file>

<file path=ppt/slides/_rels/slide9.xml.rels><?xml version="1.0" encoding="UTF-8" standalone="yes"?>
<Relationships xmlns="http://schemas.openxmlformats.org/package/2006/relationships"><Relationship Id="rId3" Type="http://schemas.openxmlformats.org/officeDocument/2006/relationships/image" Target="../media/image10.tiff"/><Relationship Id="rId7" Type="http://schemas.openxmlformats.org/officeDocument/2006/relationships/image" Target="../media/image58.png"/><Relationship Id="rId2" Type="http://schemas.openxmlformats.org/officeDocument/2006/relationships/image" Target="../media/image13.png"/><Relationship Id="rId1" Type="http://schemas.openxmlformats.org/officeDocument/2006/relationships/slideLayout" Target="../slideLayouts/slideLayout15.xml"/><Relationship Id="rId6" Type="http://schemas.openxmlformats.org/officeDocument/2006/relationships/customXml" Target="../ink/ink6.xml"/><Relationship Id="rId5" Type="http://schemas.openxmlformats.org/officeDocument/2006/relationships/image" Target="../media/image57.png"/><Relationship Id="rId4" Type="http://schemas.openxmlformats.org/officeDocument/2006/relationships/customXml" Target="../ink/ink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descr="Ein Bild, das Text, Person, Mann, drinnen enthält.&#10;&#10;Automatisch generierte Beschreibung">
            <a:extLst>
              <a:ext uri="{FF2B5EF4-FFF2-40B4-BE49-F238E27FC236}">
                <a16:creationId xmlns:a16="http://schemas.microsoft.com/office/drawing/2014/main" id="{71FFB062-E1B5-47E0-C950-E6D129DAE4EA}"/>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PencilSketch trans="95000" pressure="2"/>
                    </a14:imgEffect>
                  </a14:imgLayer>
                </a14:imgProps>
              </a:ext>
            </a:extLst>
          </a:blip>
          <a:srcRect r="1659"/>
          <a:stretch/>
        </p:blipFill>
        <p:spPr>
          <a:xfrm>
            <a:off x="69273" y="63691"/>
            <a:ext cx="9911201" cy="6727346"/>
          </a:xfrm>
          <a:prstGeom prst="rect">
            <a:avLst/>
          </a:prstGeom>
          <a:noFill/>
        </p:spPr>
      </p:pic>
      <p:sp>
        <p:nvSpPr>
          <p:cNvPr id="30" name="Title 2">
            <a:extLst>
              <a:ext uri="{FF2B5EF4-FFF2-40B4-BE49-F238E27FC236}">
                <a16:creationId xmlns:a16="http://schemas.microsoft.com/office/drawing/2014/main" id="{C40FC0DE-5FC2-A7E8-D1AE-301CB0AC31A1}"/>
              </a:ext>
            </a:extLst>
          </p:cNvPr>
          <p:cNvSpPr>
            <a:spLocks noGrp="1"/>
          </p:cNvSpPr>
          <p:nvPr>
            <p:ph type="ctrTitle"/>
          </p:nvPr>
        </p:nvSpPr>
        <p:spPr>
          <a:xfrm>
            <a:off x="551096" y="3919597"/>
            <a:ext cx="3320860" cy="1411151"/>
          </a:xfrm>
        </p:spPr>
        <p:txBody>
          <a:bodyPr anchor="ctr"/>
          <a:lstStyle/>
          <a:p>
            <a:pPr algn="l"/>
            <a:r>
              <a:rPr lang="en-US" dirty="0"/>
              <a:t> </a:t>
            </a:r>
            <a:br>
              <a:rPr lang="en-US" dirty="0"/>
            </a:br>
            <a:r>
              <a:rPr lang="en-US" sz="4000" dirty="0"/>
              <a:t>Cloud-native</a:t>
            </a:r>
            <a:endParaRPr lang="en-US" dirty="0"/>
          </a:p>
        </p:txBody>
      </p:sp>
      <p:sp>
        <p:nvSpPr>
          <p:cNvPr id="31" name="Subtitle 3">
            <a:extLst>
              <a:ext uri="{FF2B5EF4-FFF2-40B4-BE49-F238E27FC236}">
                <a16:creationId xmlns:a16="http://schemas.microsoft.com/office/drawing/2014/main" id="{A7AED8D2-12C6-26AC-5AF0-E921BDCCBE3B}"/>
              </a:ext>
            </a:extLst>
          </p:cNvPr>
          <p:cNvSpPr>
            <a:spLocks noGrp="1"/>
          </p:cNvSpPr>
          <p:nvPr>
            <p:ph type="subTitle" idx="1"/>
          </p:nvPr>
        </p:nvSpPr>
        <p:spPr>
          <a:xfrm>
            <a:off x="4353780" y="4740165"/>
            <a:ext cx="7838220" cy="1411152"/>
          </a:xfrm>
          <a:gradFill>
            <a:gsLst>
              <a:gs pos="0">
                <a:schemeClr val="accent1">
                  <a:lumMod val="5000"/>
                  <a:lumOff val="95000"/>
                  <a:alpha val="81187"/>
                </a:schemeClr>
              </a:gs>
              <a:gs pos="46000">
                <a:schemeClr val="bg1"/>
              </a:gs>
              <a:gs pos="68000">
                <a:schemeClr val="bg1">
                  <a:alpha val="52000"/>
                </a:schemeClr>
              </a:gs>
              <a:gs pos="100000">
                <a:schemeClr val="accent1">
                  <a:lumMod val="30000"/>
                  <a:lumOff val="70000"/>
                  <a:alpha val="0"/>
                </a:schemeClr>
              </a:gs>
            </a:gsLst>
            <a:lin ang="0" scaled="0"/>
          </a:gradFill>
          <a:ln>
            <a:noFill/>
          </a:ln>
        </p:spPr>
        <p:style>
          <a:lnRef idx="2">
            <a:schemeClr val="dk1">
              <a:shade val="50000"/>
            </a:schemeClr>
          </a:lnRef>
          <a:fillRef idx="1">
            <a:schemeClr val="dk1"/>
          </a:fillRef>
          <a:effectRef idx="0">
            <a:schemeClr val="dk1"/>
          </a:effectRef>
          <a:fontRef idx="minor">
            <a:schemeClr val="lt1"/>
          </a:fontRef>
        </p:style>
        <p:txBody>
          <a:bodyPr tIns="0" anchor="ctr"/>
          <a:lstStyle/>
          <a:p>
            <a:pPr>
              <a:spcBef>
                <a:spcPts val="0"/>
              </a:spcBef>
            </a:pPr>
            <a:r>
              <a:rPr lang="en-US" b="1" dirty="0">
                <a:latin typeface="+mn-lt"/>
              </a:rPr>
              <a:t>Unit:</a:t>
            </a:r>
            <a:endParaRPr lang="en-US" sz="2400" b="1" dirty="0">
              <a:latin typeface="+mn-lt"/>
            </a:endParaRPr>
          </a:p>
          <a:p>
            <a:pPr>
              <a:spcBef>
                <a:spcPts val="0"/>
              </a:spcBef>
            </a:pPr>
            <a:r>
              <a:rPr lang="en-US" sz="2400" b="1" dirty="0">
                <a:latin typeface="+mn-lt"/>
              </a:rPr>
              <a:t>Cloud Computing</a:t>
            </a:r>
          </a:p>
          <a:p>
            <a:pPr>
              <a:spcBef>
                <a:spcPts val="0"/>
              </a:spcBef>
            </a:pPr>
            <a:endParaRPr lang="en-US" b="1" dirty="0">
              <a:latin typeface="+mn-lt"/>
            </a:endParaRPr>
          </a:p>
          <a:p>
            <a:pPr>
              <a:spcBef>
                <a:spcPts val="0"/>
              </a:spcBef>
            </a:pPr>
            <a:r>
              <a:rPr lang="en-US" dirty="0">
                <a:latin typeface="+mj-lt"/>
              </a:rPr>
              <a:t>(3) Eine </a:t>
            </a:r>
            <a:r>
              <a:rPr lang="en-US" dirty="0" err="1">
                <a:latin typeface="+mj-lt"/>
              </a:rPr>
              <a:t>kurze</a:t>
            </a:r>
            <a:r>
              <a:rPr lang="en-US" dirty="0">
                <a:latin typeface="+mj-lt"/>
              </a:rPr>
              <a:t> </a:t>
            </a:r>
            <a:r>
              <a:rPr lang="en-US" dirty="0" err="1">
                <a:latin typeface="+mj-lt"/>
              </a:rPr>
              <a:t>Geschichte</a:t>
            </a:r>
            <a:r>
              <a:rPr lang="en-US" dirty="0">
                <a:latin typeface="+mj-lt"/>
              </a:rPr>
              <a:t> der Cloud</a:t>
            </a:r>
          </a:p>
        </p:txBody>
      </p:sp>
      <p:sp>
        <p:nvSpPr>
          <p:cNvPr id="32" name="Slide Number Placeholder 4">
            <a:extLst>
              <a:ext uri="{FF2B5EF4-FFF2-40B4-BE49-F238E27FC236}">
                <a16:creationId xmlns:a16="http://schemas.microsoft.com/office/drawing/2014/main" id="{41A20EA0-63FD-ED42-B817-97746F45DAB8}"/>
              </a:ext>
            </a:extLst>
          </p:cNvPr>
          <p:cNvSpPr>
            <a:spLocks noGrp="1"/>
          </p:cNvSpPr>
          <p:nvPr>
            <p:ph type="sldNum" sz="quarter" idx="11"/>
          </p:nvPr>
        </p:nvSpPr>
        <p:spPr>
          <a:xfrm>
            <a:off x="11447502" y="6401750"/>
            <a:ext cx="278418" cy="274324"/>
          </a:xfrm>
        </p:spPr>
        <p:txBody>
          <a:bodyPr/>
          <a:lstStyle/>
          <a:p>
            <a:pPr rtl="0">
              <a:spcAft>
                <a:spcPts val="600"/>
              </a:spcAft>
            </a:pPr>
            <a:fld id="{19B51A1E-902D-48AF-9020-955120F399B6}" type="slidenum">
              <a:rPr lang="de-DE" noProof="0" smtClean="0"/>
              <a:pPr rtl="0">
                <a:spcAft>
                  <a:spcPts val="600"/>
                </a:spcAft>
              </a:pPr>
              <a:t>1</a:t>
            </a:fld>
            <a:endParaRPr lang="de-DE" noProof="0"/>
          </a:p>
        </p:txBody>
      </p:sp>
      <p:pic>
        <p:nvPicPr>
          <p:cNvPr id="3" name="Grafik 2">
            <a:extLst>
              <a:ext uri="{FF2B5EF4-FFF2-40B4-BE49-F238E27FC236}">
                <a16:creationId xmlns:a16="http://schemas.microsoft.com/office/drawing/2014/main" id="{9775A037-0C2C-AFF7-9B1C-0DB0B1C4FA19}"/>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contrast="100000"/>
                    </a14:imgEffect>
                  </a14:imgLayer>
                </a14:imgProps>
              </a:ext>
            </a:extLst>
          </a:blip>
          <a:stretch>
            <a:fillRect/>
          </a:stretch>
        </p:blipFill>
        <p:spPr>
          <a:xfrm rot="20712884">
            <a:off x="434980" y="2795344"/>
            <a:ext cx="1649099" cy="1675276"/>
          </a:xfrm>
          <a:prstGeom prst="rect">
            <a:avLst/>
          </a:prstGeom>
        </p:spPr>
      </p:pic>
      <p:pic>
        <p:nvPicPr>
          <p:cNvPr id="1026" name="Picture 2" descr="Cloud computing - Kostenlose multimedia Icons">
            <a:extLst>
              <a:ext uri="{FF2B5EF4-FFF2-40B4-BE49-F238E27FC236}">
                <a16:creationId xmlns:a16="http://schemas.microsoft.com/office/drawing/2014/main" id="{D42F64E9-0540-BC2F-FE2D-77FC2732440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202196">
            <a:off x="8627185" y="4809899"/>
            <a:ext cx="1282208" cy="1282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07444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5ABBD2-68E1-E347-BDE5-C1428C3075E7}"/>
              </a:ext>
            </a:extLst>
          </p:cNvPr>
          <p:cNvSpPr>
            <a:spLocks noGrp="1"/>
          </p:cNvSpPr>
          <p:nvPr>
            <p:ph type="title"/>
          </p:nvPr>
        </p:nvSpPr>
        <p:spPr/>
        <p:txBody>
          <a:bodyPr/>
          <a:lstStyle/>
          <a:p>
            <a:r>
              <a:rPr lang="de-DE" dirty="0" err="1"/>
              <a:t>Serverless</a:t>
            </a:r>
            <a:r>
              <a:rPr lang="de-DE" dirty="0"/>
              <a:t> Architekturen</a:t>
            </a:r>
          </a:p>
        </p:txBody>
      </p:sp>
      <p:sp>
        <p:nvSpPr>
          <p:cNvPr id="3" name="Textplatzhalter 2">
            <a:extLst>
              <a:ext uri="{FF2B5EF4-FFF2-40B4-BE49-F238E27FC236}">
                <a16:creationId xmlns:a16="http://schemas.microsoft.com/office/drawing/2014/main" id="{FCC0840D-8375-544F-9113-448BF9853154}"/>
              </a:ext>
            </a:extLst>
          </p:cNvPr>
          <p:cNvSpPr>
            <a:spLocks noGrp="1"/>
          </p:cNvSpPr>
          <p:nvPr>
            <p:ph type="body" sz="quarter" idx="32"/>
          </p:nvPr>
        </p:nvSpPr>
        <p:spPr/>
        <p:txBody>
          <a:bodyPr/>
          <a:lstStyle/>
          <a:p>
            <a:r>
              <a:rPr lang="de-DE" dirty="0" err="1"/>
              <a:t>Containerisierung</a:t>
            </a:r>
            <a:r>
              <a:rPr lang="de-DE" dirty="0"/>
              <a:t> in Cloud-nativen Anwendungen zu Ende gedacht</a:t>
            </a:r>
          </a:p>
        </p:txBody>
      </p:sp>
      <p:sp>
        <p:nvSpPr>
          <p:cNvPr id="5" name="Foliennummernplatzhalter 4">
            <a:extLst>
              <a:ext uri="{FF2B5EF4-FFF2-40B4-BE49-F238E27FC236}">
                <a16:creationId xmlns:a16="http://schemas.microsoft.com/office/drawing/2014/main" id="{294FCF2F-1B5C-DD47-ADBC-811C08B65A16}"/>
              </a:ext>
            </a:extLst>
          </p:cNvPr>
          <p:cNvSpPr>
            <a:spLocks noGrp="1"/>
          </p:cNvSpPr>
          <p:nvPr>
            <p:ph type="sldNum" sz="quarter" idx="33"/>
          </p:nvPr>
        </p:nvSpPr>
        <p:spPr/>
        <p:txBody>
          <a:bodyPr/>
          <a:lstStyle/>
          <a:p>
            <a:pPr rtl="0"/>
            <a:fld id="{19B51A1E-902D-48AF-9020-955120F399B6}" type="slidenum">
              <a:rPr lang="de-DE" noProof="0" smtClean="0"/>
              <a:pPr rtl="0"/>
              <a:t>10</a:t>
            </a:fld>
            <a:endParaRPr lang="de-DE" noProof="0"/>
          </a:p>
        </p:txBody>
      </p:sp>
      <p:pic>
        <p:nvPicPr>
          <p:cNvPr id="8" name="Grafik 7">
            <a:extLst>
              <a:ext uri="{FF2B5EF4-FFF2-40B4-BE49-F238E27FC236}">
                <a16:creationId xmlns:a16="http://schemas.microsoft.com/office/drawing/2014/main" id="{DE9C3A08-6866-CE4E-890A-5B9961DD0E0C}"/>
              </a:ext>
            </a:extLst>
          </p:cNvPr>
          <p:cNvPicPr>
            <a:picLocks noChangeAspect="1"/>
          </p:cNvPicPr>
          <p:nvPr/>
        </p:nvPicPr>
        <p:blipFill>
          <a:blip r:embed="rId2"/>
          <a:stretch>
            <a:fillRect/>
          </a:stretch>
        </p:blipFill>
        <p:spPr>
          <a:xfrm>
            <a:off x="431801" y="1368000"/>
            <a:ext cx="9394101" cy="532442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120200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loud computing - Kostenlose multimedia Icons">
            <a:extLst>
              <a:ext uri="{FF2B5EF4-FFF2-40B4-BE49-F238E27FC236}">
                <a16:creationId xmlns:a16="http://schemas.microsoft.com/office/drawing/2014/main" id="{80B6046D-A189-09FD-CE80-BA567C48FB70}"/>
              </a:ext>
            </a:extLst>
          </p:cNvPr>
          <p:cNvPicPr>
            <a:picLocks noChangeAspect="1" noChangeArrowheads="1"/>
          </p:cNvPicPr>
          <p:nvPr/>
        </p:nvPicPr>
        <p:blipFill>
          <a:blip r:embed="rId2">
            <a:duotone>
              <a:schemeClr val="bg2">
                <a:shade val="45000"/>
                <a:satMod val="135000"/>
              </a:schemeClr>
              <a:prstClr val="white"/>
            </a:duotone>
            <a:alphaModFix amt="43000"/>
            <a:extLst>
              <a:ext uri="{28A0092B-C50C-407E-A947-70E740481C1C}">
                <a14:useLocalDpi xmlns:a14="http://schemas.microsoft.com/office/drawing/2010/main" val="0"/>
              </a:ext>
            </a:extLst>
          </a:blip>
          <a:srcRect/>
          <a:stretch>
            <a:fillRect/>
          </a:stretch>
        </p:blipFill>
        <p:spPr bwMode="auto">
          <a:xfrm>
            <a:off x="6509443" y="1652954"/>
            <a:ext cx="3120557" cy="3120557"/>
          </a:xfrm>
          <a:prstGeom prst="rect">
            <a:avLst/>
          </a:prstGeom>
          <a:noFill/>
          <a:effectLst>
            <a:outerShdw blurRad="50800" dist="38100" dir="2700000" algn="tl" rotWithShape="0">
              <a:prstClr val="black">
                <a:alpha val="40805"/>
              </a:prstClr>
            </a:outerShdw>
          </a:effectLst>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6D39A0F7-5B8F-5047-AD5F-FC2C4F71D320}"/>
              </a:ext>
            </a:extLst>
          </p:cNvPr>
          <p:cNvSpPr>
            <a:spLocks noGrp="1"/>
          </p:cNvSpPr>
          <p:nvPr>
            <p:ph type="title"/>
          </p:nvPr>
        </p:nvSpPr>
        <p:spPr/>
        <p:txBody>
          <a:bodyPr/>
          <a:lstStyle/>
          <a:p>
            <a:r>
              <a:rPr lang="de-DE" dirty="0"/>
              <a:t>AUSBLICK</a:t>
            </a:r>
          </a:p>
        </p:txBody>
      </p:sp>
      <p:sp>
        <p:nvSpPr>
          <p:cNvPr id="3" name="Foliennummernplatzhalter 2">
            <a:extLst>
              <a:ext uri="{FF2B5EF4-FFF2-40B4-BE49-F238E27FC236}">
                <a16:creationId xmlns:a16="http://schemas.microsoft.com/office/drawing/2014/main" id="{B28E5725-5CC0-EC4F-8FCA-C1B75683E948}"/>
              </a:ext>
            </a:extLst>
          </p:cNvPr>
          <p:cNvSpPr>
            <a:spLocks noGrp="1"/>
          </p:cNvSpPr>
          <p:nvPr>
            <p:ph type="sldNum" sz="quarter" idx="33"/>
          </p:nvPr>
        </p:nvSpPr>
        <p:spPr/>
        <p:txBody>
          <a:bodyPr/>
          <a:lstStyle/>
          <a:p>
            <a:pPr rtl="0"/>
            <a:fld id="{19B51A1E-902D-48AF-9020-955120F399B6}" type="slidenum">
              <a:rPr lang="de-DE" noProof="0" smtClean="0"/>
              <a:pPr rtl="0"/>
              <a:t>11</a:t>
            </a:fld>
            <a:endParaRPr lang="de-DE" noProof="0" dirty="0"/>
          </a:p>
        </p:txBody>
      </p:sp>
      <p:sp>
        <p:nvSpPr>
          <p:cNvPr id="8" name="Inhaltsplatzhalter 7">
            <a:extLst>
              <a:ext uri="{FF2B5EF4-FFF2-40B4-BE49-F238E27FC236}">
                <a16:creationId xmlns:a16="http://schemas.microsoft.com/office/drawing/2014/main" id="{0C508602-457E-2C4E-A9AC-85A3D0BD58E5}"/>
              </a:ext>
            </a:extLst>
          </p:cNvPr>
          <p:cNvSpPr>
            <a:spLocks noGrp="1"/>
          </p:cNvSpPr>
          <p:nvPr>
            <p:ph sz="half" idx="1"/>
          </p:nvPr>
        </p:nvSpPr>
        <p:spPr>
          <a:xfrm>
            <a:off x="431999" y="1652954"/>
            <a:ext cx="5451089" cy="4524010"/>
          </a:xfrm>
        </p:spPr>
        <p:txBody>
          <a:bodyPr lIns="180000" tIns="180000" rIns="180000" bIns="180000"/>
          <a:lstStyle/>
          <a:p>
            <a:pPr lvl="0">
              <a:buFont typeface="Courier New" panose="02070309020205020404" pitchFamily="49" charset="0"/>
              <a:buChar char="o"/>
            </a:pPr>
            <a:r>
              <a:rPr lang="de-DE" sz="2800" dirty="0">
                <a:solidFill>
                  <a:schemeClr val="bg1">
                    <a:lumMod val="50000"/>
                  </a:schemeClr>
                </a:solidFill>
                <a:ea typeface="Roboto Thin" panose="02000000000000000000" pitchFamily="2" charset="0"/>
              </a:rPr>
              <a:t>Cloud Computing</a:t>
            </a:r>
          </a:p>
          <a:p>
            <a:pPr lvl="0">
              <a:buFont typeface="Courier New" panose="02070309020205020404" pitchFamily="49" charset="0"/>
              <a:buChar char="o"/>
            </a:pPr>
            <a:r>
              <a:rPr lang="de-DE" sz="2800" dirty="0">
                <a:solidFill>
                  <a:schemeClr val="bg1">
                    <a:lumMod val="50000"/>
                  </a:schemeClr>
                </a:solidFill>
                <a:ea typeface="Roboto Thin" panose="02000000000000000000" pitchFamily="2" charset="0"/>
              </a:rPr>
              <a:t>Cloud-Ökonomie (Crash-Kurs)</a:t>
            </a:r>
          </a:p>
          <a:p>
            <a:pPr lvl="0">
              <a:buFont typeface="Courier New" panose="02070309020205020404" pitchFamily="49" charset="0"/>
              <a:buChar char="o"/>
            </a:pPr>
            <a:r>
              <a:rPr lang="de-DE" sz="2800" dirty="0">
                <a:solidFill>
                  <a:schemeClr val="bg1">
                    <a:lumMod val="50000"/>
                  </a:schemeClr>
                </a:solidFill>
                <a:ea typeface="Roboto Thin" panose="02000000000000000000" pitchFamily="2" charset="0"/>
              </a:rPr>
              <a:t>Eine kurze Geschichte der Cloud</a:t>
            </a:r>
          </a:p>
          <a:p>
            <a:pPr lvl="0">
              <a:buFont typeface="Courier New" panose="02070309020205020404" pitchFamily="49" charset="0"/>
              <a:buChar char="o"/>
            </a:pPr>
            <a:r>
              <a:rPr lang="de-DE" sz="2800" b="1" dirty="0">
                <a:solidFill>
                  <a:schemeClr val="accent5"/>
                </a:solidFill>
                <a:ea typeface="Roboto Thin" panose="02000000000000000000" pitchFamily="2" charset="0"/>
              </a:rPr>
              <a:t>Implikationen für die Entwicklung und den Betrieb von Cloud-nativen Anwendungen und Dienste</a:t>
            </a:r>
          </a:p>
        </p:txBody>
      </p:sp>
    </p:spTree>
    <p:extLst>
      <p:ext uri="{BB962C8B-B14F-4D97-AF65-F5344CB8AC3E}">
        <p14:creationId xmlns:p14="http://schemas.microsoft.com/office/powerpoint/2010/main" val="33017288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D440D2B9-023B-9E43-BA4A-E4DE712634A0}"/>
              </a:ext>
            </a:extLst>
          </p:cNvPr>
          <p:cNvSpPr/>
          <p:nvPr/>
        </p:nvSpPr>
        <p:spPr>
          <a:xfrm>
            <a:off x="312420" y="281940"/>
            <a:ext cx="9317380" cy="6256020"/>
          </a:xfrm>
          <a:prstGeom prst="rect">
            <a:avLst/>
          </a:prstGeom>
          <a:solidFill>
            <a:srgbClr val="FF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 name="Bildplatzhalter 5" descr="Ein Bild, das Person, Anzug, Schlips, Mann enthält.&#10;&#10;Automatisch generierte Beschreibung">
            <a:extLst>
              <a:ext uri="{FF2B5EF4-FFF2-40B4-BE49-F238E27FC236}">
                <a16:creationId xmlns:a16="http://schemas.microsoft.com/office/drawing/2014/main" id="{19601A5E-EF39-F94A-AF8F-4540EB27B24D}"/>
              </a:ext>
            </a:extLst>
          </p:cNvPr>
          <p:cNvPicPr>
            <a:picLocks noGrp="1" noChangeAspect="1"/>
          </p:cNvPicPr>
          <p:nvPr>
            <p:ph type="pic" sz="quarter" idx="33"/>
          </p:nvPr>
        </p:nvPicPr>
        <p:blipFill rotWithShape="1">
          <a:blip r:embed="rId2"/>
          <a:srcRect l="30732" r="26875"/>
          <a:stretch/>
        </p:blipFill>
        <p:spPr>
          <a:xfrm>
            <a:off x="9980476" y="10"/>
            <a:ext cx="2211524" cy="6191990"/>
          </a:xfrm>
          <a:prstGeom prst="rect">
            <a:avLst/>
          </a:prstGeom>
          <a:noFill/>
        </p:spPr>
      </p:pic>
      <p:sp>
        <p:nvSpPr>
          <p:cNvPr id="4" name="Foliennummernplatzhalter 3">
            <a:extLst>
              <a:ext uri="{FF2B5EF4-FFF2-40B4-BE49-F238E27FC236}">
                <a16:creationId xmlns:a16="http://schemas.microsoft.com/office/drawing/2014/main" id="{E6376621-E45D-C446-9F2F-DB8FE5CE8921}"/>
              </a:ext>
            </a:extLst>
          </p:cNvPr>
          <p:cNvSpPr>
            <a:spLocks noGrp="1"/>
          </p:cNvSpPr>
          <p:nvPr>
            <p:ph type="sldNum" sz="quarter" idx="34"/>
          </p:nvPr>
        </p:nvSpPr>
        <p:spPr>
          <a:xfrm>
            <a:off x="11447502" y="6401750"/>
            <a:ext cx="278418" cy="274324"/>
          </a:xfrm>
        </p:spPr>
        <p:txBody>
          <a:bodyPr anchor="ctr">
            <a:normAutofit/>
          </a:bodyPr>
          <a:lstStyle/>
          <a:p>
            <a:pPr rtl="0">
              <a:spcAft>
                <a:spcPts val="600"/>
              </a:spcAft>
            </a:pPr>
            <a:fld id="{19B51A1E-902D-48AF-9020-955120F399B6}" type="slidenum">
              <a:rPr lang="de-DE" noProof="0" smtClean="0"/>
              <a:pPr rtl="0">
                <a:spcAft>
                  <a:spcPts val="600"/>
                </a:spcAft>
              </a:pPr>
              <a:t>12</a:t>
            </a:fld>
            <a:endParaRPr lang="de-DE" noProof="0"/>
          </a:p>
        </p:txBody>
      </p:sp>
      <p:sp>
        <p:nvSpPr>
          <p:cNvPr id="33" name="Textplatzhalter 3">
            <a:extLst>
              <a:ext uri="{FF2B5EF4-FFF2-40B4-BE49-F238E27FC236}">
                <a16:creationId xmlns:a16="http://schemas.microsoft.com/office/drawing/2014/main" id="{60828E04-9C2A-4859-8050-C2DF67A249CB}"/>
              </a:ext>
            </a:extLst>
          </p:cNvPr>
          <p:cNvSpPr>
            <a:spLocks noGrp="1"/>
          </p:cNvSpPr>
          <p:nvPr/>
        </p:nvSpPr>
        <p:spPr>
          <a:xfrm>
            <a:off x="431800" y="1802549"/>
            <a:ext cx="2562861" cy="382887"/>
          </a:xfrm>
          <a:prstGeom prst="rect">
            <a:avLst/>
          </a:prstGeom>
        </p:spPr>
        <p:txBody>
          <a:bodyPr vert="horz" lIns="0" tIns="0" rIns="0" bIns="0" rtlCol="0" anchor="ctr">
            <a:noAutofit/>
          </a:bodyPr>
          <a:lstStyle>
            <a:lvl1pPr marL="0" indent="0" algn="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de-DE" b="1" dirty="0"/>
              <a:t>Nane Kratzke</a:t>
            </a:r>
          </a:p>
        </p:txBody>
      </p:sp>
      <p:pic>
        <p:nvPicPr>
          <p:cNvPr id="34" name="Grafik 33" descr="Smartphone" title="Symbol – Telefonnummer des Referenten">
            <a:extLst>
              <a:ext uri="{FF2B5EF4-FFF2-40B4-BE49-F238E27FC236}">
                <a16:creationId xmlns:a16="http://schemas.microsoft.com/office/drawing/2014/main" id="{A29DE31C-E099-4579-BB03-675E0A40C5F2}"/>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216454" y="1884543"/>
            <a:ext cx="218900" cy="218900"/>
          </a:xfrm>
          <a:prstGeom prst="rect">
            <a:avLst/>
          </a:prstGeom>
        </p:spPr>
      </p:pic>
      <p:sp>
        <p:nvSpPr>
          <p:cNvPr id="35" name="Textplatzhalter 4">
            <a:extLst>
              <a:ext uri="{FF2B5EF4-FFF2-40B4-BE49-F238E27FC236}">
                <a16:creationId xmlns:a16="http://schemas.microsoft.com/office/drawing/2014/main" id="{11265965-2271-4C1C-BD0A-6F85F80FF9A6}"/>
              </a:ext>
            </a:extLst>
          </p:cNvPr>
          <p:cNvSpPr>
            <a:spLocks noGrp="1"/>
          </p:cNvSpPr>
          <p:nvPr/>
        </p:nvSpPr>
        <p:spPr>
          <a:xfrm>
            <a:off x="3495672" y="1903856"/>
            <a:ext cx="2910342" cy="238016"/>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de-DE" i="0" dirty="0"/>
              <a:t>+49 451 300-5549</a:t>
            </a:r>
          </a:p>
        </p:txBody>
      </p:sp>
      <p:pic>
        <p:nvPicPr>
          <p:cNvPr id="36" name="Grafik 35" descr="Umschlag" title="Symbol – E-Mail des Referenten">
            <a:extLst>
              <a:ext uri="{FF2B5EF4-FFF2-40B4-BE49-F238E27FC236}">
                <a16:creationId xmlns:a16="http://schemas.microsoft.com/office/drawing/2014/main" id="{773C1382-ACE1-460F-A1B6-AB761A7D2E6B}"/>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216454" y="2290361"/>
            <a:ext cx="218900" cy="218900"/>
          </a:xfrm>
          <a:prstGeom prst="rect">
            <a:avLst/>
          </a:prstGeom>
        </p:spPr>
      </p:pic>
      <p:sp>
        <p:nvSpPr>
          <p:cNvPr id="37" name="Textplatzhalter 5">
            <a:extLst>
              <a:ext uri="{FF2B5EF4-FFF2-40B4-BE49-F238E27FC236}">
                <a16:creationId xmlns:a16="http://schemas.microsoft.com/office/drawing/2014/main" id="{50A3BCC3-A277-4C0B-9EBA-EB53990D8EBD}"/>
              </a:ext>
            </a:extLst>
          </p:cNvPr>
          <p:cNvSpPr>
            <a:spLocks noGrp="1"/>
          </p:cNvSpPr>
          <p:nvPr/>
        </p:nvSpPr>
        <p:spPr>
          <a:xfrm>
            <a:off x="3495672" y="2294429"/>
            <a:ext cx="2910342" cy="238016"/>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de-DE" i="0" dirty="0" err="1"/>
              <a:t>nane.kratzke@th-luebeck.de</a:t>
            </a:r>
            <a:endParaRPr lang="de-DE" i="0" dirty="0"/>
          </a:p>
        </p:txBody>
      </p:sp>
      <p:pic>
        <p:nvPicPr>
          <p:cNvPr id="38" name="Grafik 37" descr="Link">
            <a:extLst>
              <a:ext uri="{FF2B5EF4-FFF2-40B4-BE49-F238E27FC236}">
                <a16:creationId xmlns:a16="http://schemas.microsoft.com/office/drawing/2014/main" id="{0718E6E0-05A2-479C-AEA8-1A385EB73474}"/>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199595" y="2658079"/>
            <a:ext cx="244786" cy="244786"/>
          </a:xfrm>
          <a:prstGeom prst="rect">
            <a:avLst/>
          </a:prstGeom>
        </p:spPr>
      </p:pic>
      <p:sp>
        <p:nvSpPr>
          <p:cNvPr id="39" name="Textplatzhalter 20">
            <a:extLst>
              <a:ext uri="{FF2B5EF4-FFF2-40B4-BE49-F238E27FC236}">
                <a16:creationId xmlns:a16="http://schemas.microsoft.com/office/drawing/2014/main" id="{E382DE25-E72C-473B-AB0F-13DF377E6A8F}"/>
              </a:ext>
            </a:extLst>
          </p:cNvPr>
          <p:cNvSpPr>
            <a:spLocks noGrp="1"/>
          </p:cNvSpPr>
          <p:nvPr/>
        </p:nvSpPr>
        <p:spPr>
          <a:xfrm>
            <a:off x="3495672" y="2685001"/>
            <a:ext cx="2910342" cy="238016"/>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de-DE" i="0" dirty="0" err="1"/>
              <a:t>kratzke.mylab.th-luebeck.de</a:t>
            </a:r>
            <a:endParaRPr lang="de-DE" i="0" dirty="0"/>
          </a:p>
        </p:txBody>
      </p:sp>
      <p:sp>
        <p:nvSpPr>
          <p:cNvPr id="40" name="Titel 1">
            <a:extLst>
              <a:ext uri="{FF2B5EF4-FFF2-40B4-BE49-F238E27FC236}">
                <a16:creationId xmlns:a16="http://schemas.microsoft.com/office/drawing/2014/main" id="{BE8243D4-7F33-2445-83C4-18BFFB6FBB43}"/>
              </a:ext>
            </a:extLst>
          </p:cNvPr>
          <p:cNvSpPr>
            <a:spLocks noGrp="1"/>
          </p:cNvSpPr>
          <p:nvPr>
            <p:ph type="title"/>
          </p:nvPr>
        </p:nvSpPr>
        <p:spPr>
          <a:xfrm>
            <a:off x="609600" y="574245"/>
            <a:ext cx="9020200" cy="432000"/>
          </a:xfrm>
        </p:spPr>
        <p:txBody>
          <a:bodyPr rtlCol="0"/>
          <a:lstStyle/>
          <a:p>
            <a:pPr algn="l" rtl="0"/>
            <a:r>
              <a:rPr lang="de-DE" dirty="0"/>
              <a:t>Kontakt</a:t>
            </a:r>
          </a:p>
        </p:txBody>
      </p:sp>
      <p:sp>
        <p:nvSpPr>
          <p:cNvPr id="41" name="Textplatzhalter 2">
            <a:extLst>
              <a:ext uri="{FF2B5EF4-FFF2-40B4-BE49-F238E27FC236}">
                <a16:creationId xmlns:a16="http://schemas.microsoft.com/office/drawing/2014/main" id="{7E99E6B6-40AB-1346-B8AC-1F7285B6FBD4}"/>
              </a:ext>
            </a:extLst>
          </p:cNvPr>
          <p:cNvSpPr>
            <a:spLocks noGrp="1"/>
          </p:cNvSpPr>
          <p:nvPr>
            <p:ph type="body" sz="quarter" idx="32"/>
          </p:nvPr>
        </p:nvSpPr>
        <p:spPr>
          <a:xfrm>
            <a:off x="609400" y="1150245"/>
            <a:ext cx="9020200" cy="360000"/>
          </a:xfrm>
        </p:spPr>
        <p:txBody>
          <a:bodyPr rtlCol="0"/>
          <a:lstStyle/>
          <a:p>
            <a:pPr algn="l" rtl="0"/>
            <a:r>
              <a:rPr lang="de-DE" dirty="0"/>
              <a:t>Disclaimer</a:t>
            </a:r>
          </a:p>
        </p:txBody>
      </p:sp>
      <p:pic>
        <p:nvPicPr>
          <p:cNvPr id="8" name="Grafik 7" descr="Ein Bild, das schwarz, Zeichnung enthält.&#10;&#10;Automatisch generierte Beschreibung">
            <a:extLst>
              <a:ext uri="{FF2B5EF4-FFF2-40B4-BE49-F238E27FC236}">
                <a16:creationId xmlns:a16="http://schemas.microsoft.com/office/drawing/2014/main" id="{7A9EBD28-E535-B54A-BE39-2FF977B699B5}"/>
              </a:ext>
            </a:extLst>
          </p:cNvPr>
          <p:cNvPicPr>
            <a:picLocks noChangeAspect="1"/>
          </p:cNvPicPr>
          <p:nvPr/>
        </p:nvPicPr>
        <p:blipFill>
          <a:blip r:embed="rId9"/>
          <a:stretch>
            <a:fillRect/>
          </a:stretch>
        </p:blipFill>
        <p:spPr>
          <a:xfrm>
            <a:off x="6406014" y="1655430"/>
            <a:ext cx="1488762" cy="1488762"/>
          </a:xfrm>
          <a:prstGeom prst="rect">
            <a:avLst/>
          </a:prstGeom>
        </p:spPr>
      </p:pic>
    </p:spTree>
    <p:extLst>
      <p:ext uri="{BB962C8B-B14F-4D97-AF65-F5344CB8AC3E}">
        <p14:creationId xmlns:p14="http://schemas.microsoft.com/office/powerpoint/2010/main" val="41831382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4E75BC70-B4AF-0E48-95C1-DB895E356322}"/>
              </a:ext>
            </a:extLst>
          </p:cNvPr>
          <p:cNvSpPr>
            <a:spLocks noGrp="1"/>
          </p:cNvSpPr>
          <p:nvPr>
            <p:ph type="body" sz="quarter" idx="32"/>
          </p:nvPr>
        </p:nvSpPr>
        <p:spPr>
          <a:xfrm>
            <a:off x="1000461" y="1008000"/>
            <a:ext cx="8629456" cy="360000"/>
          </a:xfrm>
        </p:spPr>
        <p:txBody>
          <a:bodyPr/>
          <a:lstStyle/>
          <a:p>
            <a:r>
              <a:rPr lang="de-DE" dirty="0"/>
              <a:t>Urheberrechtshinweise</a:t>
            </a:r>
          </a:p>
        </p:txBody>
      </p:sp>
      <p:sp>
        <p:nvSpPr>
          <p:cNvPr id="4" name="Inhaltsplatzhalter 3">
            <a:extLst>
              <a:ext uri="{FF2B5EF4-FFF2-40B4-BE49-F238E27FC236}">
                <a16:creationId xmlns:a16="http://schemas.microsoft.com/office/drawing/2014/main" id="{9D40C351-5E7B-454C-BA33-C815726E2817}"/>
              </a:ext>
            </a:extLst>
          </p:cNvPr>
          <p:cNvSpPr>
            <a:spLocks noGrp="1"/>
          </p:cNvSpPr>
          <p:nvPr>
            <p:ph idx="1"/>
          </p:nvPr>
        </p:nvSpPr>
        <p:spPr>
          <a:xfrm>
            <a:off x="1000461" y="1460389"/>
            <a:ext cx="5712312" cy="5164074"/>
          </a:xfrm>
        </p:spPr>
        <p:txBody>
          <a:bodyPr/>
          <a:lstStyle/>
          <a:p>
            <a:pPr marL="0" indent="0">
              <a:buNone/>
            </a:pPr>
            <a:r>
              <a:rPr lang="de-DE" dirty="0"/>
              <a:t>Diese Folien werden zum Zwecke einer praktikablen und pragmatischen Nutzbarkeit im Rahmen der </a:t>
            </a:r>
            <a:r>
              <a:rPr lang="de-DE" b="1" dirty="0">
                <a:solidFill>
                  <a:srgbClr val="0070C0"/>
                </a:solidFill>
              </a:rPr>
              <a:t>CC0 1.0 Lizenz </a:t>
            </a:r>
            <a:r>
              <a:rPr lang="de-DE" dirty="0"/>
              <a:t>bereitgestellt.</a:t>
            </a:r>
          </a:p>
          <a:p>
            <a:pPr marL="0" indent="0">
              <a:buNone/>
            </a:pPr>
            <a:r>
              <a:rPr lang="de-DE" dirty="0"/>
              <a:t>Sie dürfen die Inhalte also kopieren, verändern, verbreiten, mit eigenen Inhalten mixen, auch zu kommerziellen Zwecken, und ohne um weitere Erlaubnis bitten zu müssen.</a:t>
            </a:r>
          </a:p>
          <a:p>
            <a:pPr marL="0" indent="0">
              <a:buNone/>
            </a:pPr>
            <a:r>
              <a:rPr lang="de-DE" dirty="0"/>
              <a:t>Eine Nennung des Autors ist nicht erforderlich (aber natürlich gern gesehen, wenn problemlos möglich).</a:t>
            </a:r>
          </a:p>
          <a:p>
            <a:pPr marL="0" indent="0">
              <a:buNone/>
            </a:pPr>
            <a:endParaRPr lang="de-DE" dirty="0"/>
          </a:p>
          <a:p>
            <a:pPr marL="0" indent="0">
              <a:buNone/>
            </a:pPr>
            <a:r>
              <a:rPr lang="de-DE" dirty="0"/>
              <a:t>Diese Folien sind insb. für die Lehre an Hochschulen konzipiert und machen daher vom </a:t>
            </a:r>
            <a:r>
              <a:rPr lang="de-DE" b="1" dirty="0">
                <a:solidFill>
                  <a:srgbClr val="0070C0"/>
                </a:solidFill>
              </a:rPr>
              <a:t>§51 UrhG (Zitate) </a:t>
            </a:r>
            <a:r>
              <a:rPr lang="de-DE" dirty="0"/>
              <a:t>Gebrauch.</a:t>
            </a:r>
          </a:p>
          <a:p>
            <a:pPr marL="0" indent="0">
              <a:buNone/>
            </a:pPr>
            <a:r>
              <a:rPr lang="de-DE" dirty="0"/>
              <a:t>Die CC0 Lizenz überträgt sich nicht auf zitierte Quellen. Hier sind bei der Nutzung natürlich die Bedingungen der entsprechenden Quellen zu beachten.</a:t>
            </a:r>
          </a:p>
          <a:p>
            <a:pPr marL="0" indent="0">
              <a:buNone/>
            </a:pPr>
            <a:r>
              <a:rPr lang="de-DE" dirty="0"/>
              <a:t>Die Quellenangaben finden sich auf den entsprechenden Folien.</a:t>
            </a:r>
          </a:p>
        </p:txBody>
      </p:sp>
      <p:sp>
        <p:nvSpPr>
          <p:cNvPr id="5" name="Foliennummernplatzhalter 4">
            <a:extLst>
              <a:ext uri="{FF2B5EF4-FFF2-40B4-BE49-F238E27FC236}">
                <a16:creationId xmlns:a16="http://schemas.microsoft.com/office/drawing/2014/main" id="{2DF67474-771E-6740-B5E2-FD3588182D00}"/>
              </a:ext>
            </a:extLst>
          </p:cNvPr>
          <p:cNvSpPr>
            <a:spLocks noGrp="1"/>
          </p:cNvSpPr>
          <p:nvPr>
            <p:ph type="sldNum" sz="quarter" idx="33"/>
          </p:nvPr>
        </p:nvSpPr>
        <p:spPr/>
        <p:txBody>
          <a:bodyPr/>
          <a:lstStyle/>
          <a:p>
            <a:pPr rtl="0"/>
            <a:fld id="{19B51A1E-902D-48AF-9020-955120F399B6}" type="slidenum">
              <a:rPr lang="de-DE" noProof="0" smtClean="0"/>
              <a:pPr rtl="0"/>
              <a:t>2</a:t>
            </a:fld>
            <a:endParaRPr lang="de-DE" noProof="0"/>
          </a:p>
        </p:txBody>
      </p:sp>
      <p:pic>
        <p:nvPicPr>
          <p:cNvPr id="15" name="Grafik 14">
            <a:extLst>
              <a:ext uri="{FF2B5EF4-FFF2-40B4-BE49-F238E27FC236}">
                <a16:creationId xmlns:a16="http://schemas.microsoft.com/office/drawing/2014/main" id="{F9038FA1-AF3C-4C4A-99ED-6F9E41522A88}"/>
              </a:ext>
            </a:extLst>
          </p:cNvPr>
          <p:cNvPicPr>
            <a:picLocks noChangeAspect="1"/>
          </p:cNvPicPr>
          <p:nvPr/>
        </p:nvPicPr>
        <p:blipFill>
          <a:blip r:embed="rId2"/>
          <a:stretch>
            <a:fillRect/>
          </a:stretch>
        </p:blipFill>
        <p:spPr>
          <a:xfrm>
            <a:off x="431801" y="246073"/>
            <a:ext cx="2573287" cy="617927"/>
          </a:xfrm>
          <a:prstGeom prst="rect">
            <a:avLst/>
          </a:prstGeom>
        </p:spPr>
      </p:pic>
      <p:pic>
        <p:nvPicPr>
          <p:cNvPr id="18" name="Grafik 17">
            <a:extLst>
              <a:ext uri="{FF2B5EF4-FFF2-40B4-BE49-F238E27FC236}">
                <a16:creationId xmlns:a16="http://schemas.microsoft.com/office/drawing/2014/main" id="{473D07C4-5F96-BC47-9C11-1FBD58CEF504}"/>
              </a:ext>
            </a:extLst>
          </p:cNvPr>
          <p:cNvPicPr>
            <a:picLocks noChangeAspect="1"/>
          </p:cNvPicPr>
          <p:nvPr/>
        </p:nvPicPr>
        <p:blipFill>
          <a:blip r:embed="rId3"/>
          <a:stretch>
            <a:fillRect/>
          </a:stretch>
        </p:blipFill>
        <p:spPr>
          <a:xfrm>
            <a:off x="7583565" y="3744988"/>
            <a:ext cx="1410014" cy="1410014"/>
          </a:xfrm>
          <a:prstGeom prst="rect">
            <a:avLst/>
          </a:prstGeom>
        </p:spPr>
      </p:pic>
      <p:pic>
        <p:nvPicPr>
          <p:cNvPr id="19" name="Grafik 18">
            <a:extLst>
              <a:ext uri="{FF2B5EF4-FFF2-40B4-BE49-F238E27FC236}">
                <a16:creationId xmlns:a16="http://schemas.microsoft.com/office/drawing/2014/main" id="{BEE00994-AAEC-2643-96F6-6CC6756E6210}"/>
              </a:ext>
            </a:extLst>
          </p:cNvPr>
          <p:cNvPicPr>
            <a:picLocks noChangeAspect="1"/>
          </p:cNvPicPr>
          <p:nvPr/>
        </p:nvPicPr>
        <p:blipFill>
          <a:blip r:embed="rId4"/>
          <a:stretch>
            <a:fillRect/>
          </a:stretch>
        </p:blipFill>
        <p:spPr>
          <a:xfrm>
            <a:off x="6947228" y="1460389"/>
            <a:ext cx="2682689" cy="947617"/>
          </a:xfrm>
          <a:prstGeom prst="rect">
            <a:avLst/>
          </a:prstGeom>
        </p:spPr>
      </p:pic>
    </p:spTree>
    <p:extLst>
      <p:ext uri="{BB962C8B-B14F-4D97-AF65-F5344CB8AC3E}">
        <p14:creationId xmlns:p14="http://schemas.microsoft.com/office/powerpoint/2010/main" val="19046013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F17719-476F-E844-899E-CCFF90EAAAB1}"/>
              </a:ext>
            </a:extLst>
          </p:cNvPr>
          <p:cNvSpPr>
            <a:spLocks noGrp="1"/>
          </p:cNvSpPr>
          <p:nvPr>
            <p:ph type="title"/>
          </p:nvPr>
        </p:nvSpPr>
        <p:spPr/>
        <p:txBody>
          <a:bodyPr/>
          <a:lstStyle/>
          <a:p>
            <a:r>
              <a:rPr lang="de-DE" dirty="0"/>
              <a:t>Kapitel 2 + 4</a:t>
            </a:r>
          </a:p>
        </p:txBody>
      </p:sp>
      <p:sp>
        <p:nvSpPr>
          <p:cNvPr id="3" name="Textplatzhalter 2">
            <a:extLst>
              <a:ext uri="{FF2B5EF4-FFF2-40B4-BE49-F238E27FC236}">
                <a16:creationId xmlns:a16="http://schemas.microsoft.com/office/drawing/2014/main" id="{35FC8172-CC59-6D4F-A58F-7158ACE5B30E}"/>
              </a:ext>
            </a:extLst>
          </p:cNvPr>
          <p:cNvSpPr>
            <a:spLocks noGrp="1"/>
          </p:cNvSpPr>
          <p:nvPr>
            <p:ph type="body" sz="quarter" idx="32"/>
          </p:nvPr>
        </p:nvSpPr>
        <p:spPr>
          <a:xfrm>
            <a:off x="424821" y="1008000"/>
            <a:ext cx="9198116" cy="360000"/>
          </a:xfrm>
        </p:spPr>
        <p:txBody>
          <a:bodyPr/>
          <a:lstStyle/>
          <a:p>
            <a:r>
              <a:rPr lang="de-DE" dirty="0"/>
              <a:t>Cloud Computing und Cloud-native</a:t>
            </a:r>
          </a:p>
        </p:txBody>
      </p:sp>
      <p:sp>
        <p:nvSpPr>
          <p:cNvPr id="6" name="Foliennummernplatzhalter 5">
            <a:extLst>
              <a:ext uri="{FF2B5EF4-FFF2-40B4-BE49-F238E27FC236}">
                <a16:creationId xmlns:a16="http://schemas.microsoft.com/office/drawing/2014/main" id="{0F2DDE27-92D3-C74C-9006-07C2999CBE36}"/>
              </a:ext>
            </a:extLst>
          </p:cNvPr>
          <p:cNvSpPr>
            <a:spLocks noGrp="1"/>
          </p:cNvSpPr>
          <p:nvPr>
            <p:ph type="sldNum" sz="quarter" idx="33"/>
          </p:nvPr>
        </p:nvSpPr>
        <p:spPr/>
        <p:txBody>
          <a:bodyPr/>
          <a:lstStyle/>
          <a:p>
            <a:pPr rtl="0"/>
            <a:fld id="{19B51A1E-902D-48AF-9020-955120F399B6}" type="slidenum">
              <a:rPr lang="de-DE" noProof="0" smtClean="0"/>
              <a:pPr rtl="0"/>
              <a:t>3</a:t>
            </a:fld>
            <a:endParaRPr lang="de-DE" noProof="0"/>
          </a:p>
        </p:txBody>
      </p:sp>
      <p:pic>
        <p:nvPicPr>
          <p:cNvPr id="5" name="Grafik 4">
            <a:extLst>
              <a:ext uri="{FF2B5EF4-FFF2-40B4-BE49-F238E27FC236}">
                <a16:creationId xmlns:a16="http://schemas.microsoft.com/office/drawing/2014/main" id="{E9D31A73-5F0B-D577-0D57-252211E7FB32}"/>
              </a:ext>
            </a:extLst>
          </p:cNvPr>
          <p:cNvPicPr>
            <a:picLocks noChangeAspect="1"/>
          </p:cNvPicPr>
          <p:nvPr/>
        </p:nvPicPr>
        <p:blipFill>
          <a:blip r:embed="rId3"/>
          <a:stretch>
            <a:fillRect/>
          </a:stretch>
        </p:blipFill>
        <p:spPr>
          <a:xfrm>
            <a:off x="466080" y="1652109"/>
            <a:ext cx="3711910" cy="5210227"/>
          </a:xfrm>
          <a:prstGeom prst="rect">
            <a:avLst/>
          </a:prstGeom>
          <a:effectLst>
            <a:outerShdw blurRad="50800" dist="38100" dir="2700000" algn="tl" rotWithShape="0">
              <a:prstClr val="black">
                <a:alpha val="40000"/>
              </a:prstClr>
            </a:outerShdw>
          </a:effectLst>
        </p:spPr>
      </p:pic>
      <p:sp>
        <p:nvSpPr>
          <p:cNvPr id="4" name="Textfeld 3">
            <a:extLst>
              <a:ext uri="{FF2B5EF4-FFF2-40B4-BE49-F238E27FC236}">
                <a16:creationId xmlns:a16="http://schemas.microsoft.com/office/drawing/2014/main" id="{0C458DD0-8EF5-3AA1-E0BF-0C542462EA08}"/>
              </a:ext>
            </a:extLst>
          </p:cNvPr>
          <p:cNvSpPr txBox="1"/>
          <p:nvPr/>
        </p:nvSpPr>
        <p:spPr>
          <a:xfrm>
            <a:off x="4582511" y="1652109"/>
            <a:ext cx="4323556" cy="3585597"/>
          </a:xfrm>
          <a:prstGeom prst="rect">
            <a:avLst/>
          </a:prstGeom>
          <a:noFill/>
        </p:spPr>
        <p:txBody>
          <a:bodyPr wrap="none" rtlCol="0">
            <a:spAutoFit/>
          </a:bodyPr>
          <a:lstStyle/>
          <a:p>
            <a:pPr>
              <a:spcAft>
                <a:spcPts val="600"/>
              </a:spcAft>
            </a:pPr>
            <a:r>
              <a:rPr lang="de-DE" sz="1600" b="1" dirty="0"/>
              <a:t>2 Cloud Computing</a:t>
            </a:r>
            <a:endParaRPr lang="de-DE" sz="1600" dirty="0"/>
          </a:p>
          <a:p>
            <a:pPr>
              <a:spcBef>
                <a:spcPts val="600"/>
              </a:spcBef>
            </a:pPr>
            <a:r>
              <a:rPr lang="de-DE" sz="1400" b="1" dirty="0"/>
              <a:t>2.1 Service Modelle</a:t>
            </a:r>
          </a:p>
          <a:p>
            <a:pPr marL="285750" indent="-285750">
              <a:buFont typeface="Arial" panose="020B0604020202020204" pitchFamily="34" charset="0"/>
              <a:buChar char="•"/>
            </a:pPr>
            <a:r>
              <a:rPr lang="de-DE" sz="1400" dirty="0"/>
              <a:t>Infrastructure </a:t>
            </a:r>
            <a:r>
              <a:rPr lang="de-DE" sz="1400" dirty="0" err="1"/>
              <a:t>as</a:t>
            </a:r>
            <a:r>
              <a:rPr lang="de-DE" sz="1400" dirty="0"/>
              <a:t> a Service (IaaS)</a:t>
            </a:r>
          </a:p>
          <a:p>
            <a:pPr marL="285750" indent="-285750">
              <a:buFont typeface="Arial" panose="020B0604020202020204" pitchFamily="34" charset="0"/>
              <a:buChar char="•"/>
            </a:pPr>
            <a:r>
              <a:rPr lang="de-DE" sz="1400" dirty="0" err="1"/>
              <a:t>Platform</a:t>
            </a:r>
            <a:r>
              <a:rPr lang="de-DE" sz="1400" dirty="0"/>
              <a:t> </a:t>
            </a:r>
            <a:r>
              <a:rPr lang="de-DE" sz="1400" dirty="0" err="1"/>
              <a:t>as</a:t>
            </a:r>
            <a:r>
              <a:rPr lang="de-DE" sz="1400" dirty="0"/>
              <a:t> a Service (PaaS)</a:t>
            </a:r>
          </a:p>
          <a:p>
            <a:pPr marL="285750" indent="-285750">
              <a:buFont typeface="Arial" panose="020B0604020202020204" pitchFamily="34" charset="0"/>
              <a:buChar char="•"/>
            </a:pPr>
            <a:r>
              <a:rPr lang="de-DE" sz="1400" dirty="0"/>
              <a:t>Software </a:t>
            </a:r>
            <a:r>
              <a:rPr lang="de-DE" sz="1400" dirty="0" err="1"/>
              <a:t>as</a:t>
            </a:r>
            <a:r>
              <a:rPr lang="de-DE" sz="1400" dirty="0"/>
              <a:t> a Service (SaaS)</a:t>
            </a:r>
          </a:p>
          <a:p>
            <a:pPr>
              <a:spcBef>
                <a:spcPts val="600"/>
              </a:spcBef>
            </a:pPr>
            <a:r>
              <a:rPr lang="de-DE" sz="1400" b="1" dirty="0"/>
              <a:t>2.2 Cloud-Ökonomie</a:t>
            </a:r>
          </a:p>
          <a:p>
            <a:pPr marL="285750" indent="-285750">
              <a:buFont typeface="Arial" panose="020B0604020202020204" pitchFamily="34" charset="0"/>
              <a:buChar char="•"/>
            </a:pPr>
            <a:r>
              <a:rPr lang="de-DE" sz="1400" dirty="0"/>
              <a:t>Eignung von unterschiedlichen Arten von Workloads</a:t>
            </a:r>
          </a:p>
          <a:p>
            <a:pPr marL="285750" indent="-285750">
              <a:buFont typeface="Arial" panose="020B0604020202020204" pitchFamily="34" charset="0"/>
              <a:buChar char="•"/>
            </a:pPr>
            <a:r>
              <a:rPr lang="de-DE" sz="1400" dirty="0"/>
              <a:t>Effekt von Zuteilungsdauer und Ressourcengröße</a:t>
            </a:r>
            <a:endParaRPr lang="de-DE" sz="1600" dirty="0"/>
          </a:p>
          <a:p>
            <a:pPr>
              <a:spcBef>
                <a:spcPts val="600"/>
              </a:spcBef>
            </a:pPr>
            <a:r>
              <a:rPr lang="de-DE" sz="1400" b="1" dirty="0"/>
              <a:t>2.3 Entwicklung der letzten Jahre</a:t>
            </a:r>
          </a:p>
          <a:p>
            <a:endParaRPr lang="de-DE" sz="1600" b="1" dirty="0"/>
          </a:p>
          <a:p>
            <a:pPr>
              <a:spcAft>
                <a:spcPts val="600"/>
              </a:spcAft>
            </a:pPr>
            <a:r>
              <a:rPr lang="de-DE" sz="1600" b="1" dirty="0"/>
              <a:t>4 Cloud-native</a:t>
            </a:r>
          </a:p>
          <a:p>
            <a:pPr marL="285750" indent="-285750">
              <a:buFont typeface="Arial" panose="020B0604020202020204" pitchFamily="34" charset="0"/>
              <a:buChar char="•"/>
            </a:pPr>
            <a:r>
              <a:rPr lang="de-DE" sz="1400" dirty="0"/>
              <a:t>Definitionen in Industrie und Forschung</a:t>
            </a:r>
          </a:p>
          <a:p>
            <a:pPr marL="285750" indent="-285750">
              <a:buFont typeface="Arial" panose="020B0604020202020204" pitchFamily="34" charset="0"/>
              <a:buChar char="•"/>
            </a:pPr>
            <a:r>
              <a:rPr lang="de-DE" sz="1400" dirty="0"/>
              <a:t>Die Cloud-native Definition dieses Buchs</a:t>
            </a:r>
          </a:p>
          <a:p>
            <a:pPr marL="285750" indent="-285750">
              <a:buFont typeface="Arial" panose="020B0604020202020204" pitchFamily="34" charset="0"/>
              <a:buChar char="•"/>
            </a:pPr>
            <a:r>
              <a:rPr lang="de-DE" sz="1400" dirty="0"/>
              <a:t>Zusammenfassung und Ausblick auf Teil II bis IV</a:t>
            </a:r>
          </a:p>
        </p:txBody>
      </p:sp>
    </p:spTree>
    <p:extLst>
      <p:ext uri="{BB962C8B-B14F-4D97-AF65-F5344CB8AC3E}">
        <p14:creationId xmlns:p14="http://schemas.microsoft.com/office/powerpoint/2010/main" val="30475940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C7AFA8-3171-6A44-99E1-4CDAD07843EC}"/>
              </a:ext>
            </a:extLst>
          </p:cNvPr>
          <p:cNvSpPr>
            <a:spLocks noGrp="1"/>
          </p:cNvSpPr>
          <p:nvPr>
            <p:ph type="title"/>
          </p:nvPr>
        </p:nvSpPr>
        <p:spPr/>
        <p:txBody>
          <a:bodyPr/>
          <a:lstStyle/>
          <a:p>
            <a:r>
              <a:rPr lang="de-DE" dirty="0"/>
              <a:t>Inhaltsverzeichnis</a:t>
            </a:r>
          </a:p>
        </p:txBody>
      </p:sp>
      <p:sp>
        <p:nvSpPr>
          <p:cNvPr id="6" name="Textplatzhalter 2">
            <a:extLst>
              <a:ext uri="{FF2B5EF4-FFF2-40B4-BE49-F238E27FC236}">
                <a16:creationId xmlns:a16="http://schemas.microsoft.com/office/drawing/2014/main" id="{FCE476D9-1BCA-C04A-BAF7-2B1F53442D90}"/>
              </a:ext>
            </a:extLst>
          </p:cNvPr>
          <p:cNvSpPr txBox="1">
            <a:spLocks/>
          </p:cNvSpPr>
          <p:nvPr/>
        </p:nvSpPr>
        <p:spPr>
          <a:xfrm>
            <a:off x="431800" y="1008000"/>
            <a:ext cx="9198000" cy="360000"/>
          </a:xfrm>
          <a:prstGeom prst="rect">
            <a:avLst/>
          </a:prstGeom>
        </p:spPr>
        <p:txBody>
          <a:bodyPr lIns="0"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i="1" dirty="0"/>
              <a:t>Überblick über Units und Themen dieses Moduls</a:t>
            </a:r>
          </a:p>
        </p:txBody>
      </p:sp>
      <p:sp>
        <p:nvSpPr>
          <p:cNvPr id="7" name="Textfeld 6">
            <a:extLst>
              <a:ext uri="{FF2B5EF4-FFF2-40B4-BE49-F238E27FC236}">
                <a16:creationId xmlns:a16="http://schemas.microsoft.com/office/drawing/2014/main" id="{E1C3C3FD-6144-BD40-835F-C1C0B2679577}"/>
              </a:ext>
            </a:extLst>
          </p:cNvPr>
          <p:cNvSpPr txBox="1"/>
          <p:nvPr/>
        </p:nvSpPr>
        <p:spPr>
          <a:xfrm>
            <a:off x="431800" y="1754488"/>
            <a:ext cx="2246924" cy="1341783"/>
          </a:xfrm>
          <a:prstGeom prst="rect">
            <a:avLst/>
          </a:prstGeom>
          <a:solidFill>
            <a:schemeClr val="accent5"/>
          </a:solidFill>
          <a:effectLst>
            <a:outerShdw blurRad="50800" dist="38100" dir="2700000" algn="tl" rotWithShape="0">
              <a:prstClr val="black">
                <a:alpha val="40000"/>
              </a:prstClr>
            </a:outerShdw>
          </a:effectLst>
        </p:spPr>
        <p:txBody>
          <a:bodyPr wrap="none" rtlCol="0" anchor="ctr">
            <a:noAutofit/>
          </a:bodyPr>
          <a:lstStyle/>
          <a:p>
            <a:pPr algn="ctr"/>
            <a:r>
              <a:rPr lang="de-DE" b="1" dirty="0">
                <a:solidFill>
                  <a:schemeClr val="bg1">
                    <a:lumMod val="85000"/>
                  </a:schemeClr>
                </a:solidFill>
              </a:rPr>
              <a:t>Unit 01</a:t>
            </a:r>
          </a:p>
          <a:p>
            <a:pPr algn="ctr"/>
            <a:endParaRPr lang="de-DE" b="1" dirty="0">
              <a:solidFill>
                <a:schemeClr val="bg1">
                  <a:lumMod val="85000"/>
                </a:schemeClr>
              </a:solidFill>
            </a:endParaRPr>
          </a:p>
          <a:p>
            <a:pPr algn="ctr"/>
            <a:r>
              <a:rPr lang="de-DE" sz="1600" dirty="0">
                <a:solidFill>
                  <a:schemeClr val="bg1">
                    <a:lumMod val="85000"/>
                  </a:schemeClr>
                </a:solidFill>
              </a:rPr>
              <a:t>Cloud Computing</a:t>
            </a:r>
          </a:p>
        </p:txBody>
      </p:sp>
      <p:sp>
        <p:nvSpPr>
          <p:cNvPr id="8" name="Textfeld 7">
            <a:extLst>
              <a:ext uri="{FF2B5EF4-FFF2-40B4-BE49-F238E27FC236}">
                <a16:creationId xmlns:a16="http://schemas.microsoft.com/office/drawing/2014/main" id="{EA9BA2B8-2AB3-D44F-A1D1-1A908056FACE}"/>
              </a:ext>
            </a:extLst>
          </p:cNvPr>
          <p:cNvSpPr txBox="1"/>
          <p:nvPr/>
        </p:nvSpPr>
        <p:spPr>
          <a:xfrm>
            <a:off x="2834261" y="1754489"/>
            <a:ext cx="2246924" cy="1341783"/>
          </a:xfrm>
          <a:prstGeom prst="rect">
            <a:avLst/>
          </a:prstGeom>
          <a:solidFill>
            <a:schemeClr val="tx1">
              <a:lumMod val="75000"/>
              <a:lumOff val="25000"/>
            </a:schemeClr>
          </a:solidFill>
          <a:effectLst>
            <a:outerShdw blurRad="50800" dist="38100" dir="2700000" algn="tl" rotWithShape="0">
              <a:prstClr val="black">
                <a:alpha val="40000"/>
              </a:prstClr>
            </a:outerShdw>
          </a:effectLst>
        </p:spPr>
        <p:txBody>
          <a:bodyPr wrap="none" rtlCol="0" anchor="ctr">
            <a:noAutofit/>
          </a:bodyPr>
          <a:lstStyle/>
          <a:p>
            <a:pPr algn="ctr"/>
            <a:r>
              <a:rPr lang="de-DE" b="1" dirty="0">
                <a:solidFill>
                  <a:schemeClr val="bg1">
                    <a:lumMod val="85000"/>
                  </a:schemeClr>
                </a:solidFill>
              </a:rPr>
              <a:t>Unit 02</a:t>
            </a:r>
          </a:p>
          <a:p>
            <a:pPr algn="ctr"/>
            <a:endParaRPr lang="de-DE" dirty="0">
              <a:solidFill>
                <a:schemeClr val="bg1">
                  <a:lumMod val="85000"/>
                </a:schemeClr>
              </a:solidFill>
            </a:endParaRPr>
          </a:p>
          <a:p>
            <a:pPr algn="ctr"/>
            <a:r>
              <a:rPr lang="de-DE" sz="1600" dirty="0" err="1">
                <a:solidFill>
                  <a:schemeClr val="bg1">
                    <a:lumMod val="85000"/>
                  </a:schemeClr>
                </a:solidFill>
              </a:rPr>
              <a:t>DevOps</a:t>
            </a:r>
            <a:endParaRPr lang="de-DE" sz="1600" dirty="0">
              <a:solidFill>
                <a:schemeClr val="bg1">
                  <a:lumMod val="85000"/>
                </a:schemeClr>
              </a:solidFill>
            </a:endParaRPr>
          </a:p>
        </p:txBody>
      </p:sp>
      <p:sp>
        <p:nvSpPr>
          <p:cNvPr id="9" name="Textfeld 8">
            <a:extLst>
              <a:ext uri="{FF2B5EF4-FFF2-40B4-BE49-F238E27FC236}">
                <a16:creationId xmlns:a16="http://schemas.microsoft.com/office/drawing/2014/main" id="{954EDDC7-1985-8247-AB89-2ADFBB03B4F4}"/>
              </a:ext>
            </a:extLst>
          </p:cNvPr>
          <p:cNvSpPr txBox="1"/>
          <p:nvPr/>
        </p:nvSpPr>
        <p:spPr>
          <a:xfrm>
            <a:off x="5236722" y="1754489"/>
            <a:ext cx="2246924" cy="1341783"/>
          </a:xfrm>
          <a:prstGeom prst="rect">
            <a:avLst/>
          </a:prstGeom>
          <a:solidFill>
            <a:schemeClr val="tx1">
              <a:lumMod val="75000"/>
              <a:lumOff val="25000"/>
            </a:schemeClr>
          </a:solidFill>
          <a:effectLst>
            <a:outerShdw blurRad="50800" dist="38100" dir="2700000" algn="tl" rotWithShape="0">
              <a:prstClr val="black">
                <a:alpha val="40000"/>
              </a:prstClr>
            </a:outerShdw>
          </a:effectLst>
        </p:spPr>
        <p:txBody>
          <a:bodyPr wrap="none" rtlCol="0" anchor="ctr">
            <a:noAutofit/>
          </a:bodyPr>
          <a:lstStyle/>
          <a:p>
            <a:pPr algn="ctr"/>
            <a:r>
              <a:rPr lang="de-DE" b="1" dirty="0">
                <a:solidFill>
                  <a:schemeClr val="bg1">
                    <a:lumMod val="85000"/>
                  </a:schemeClr>
                </a:solidFill>
              </a:rPr>
              <a:t>Unit 03</a:t>
            </a:r>
          </a:p>
          <a:p>
            <a:pPr algn="ctr"/>
            <a:endParaRPr lang="de-DE" b="1" dirty="0">
              <a:solidFill>
                <a:schemeClr val="bg1">
                  <a:lumMod val="85000"/>
                </a:schemeClr>
              </a:solidFill>
            </a:endParaRPr>
          </a:p>
          <a:p>
            <a:pPr algn="ctr"/>
            <a:r>
              <a:rPr lang="de-DE" sz="1600" dirty="0">
                <a:solidFill>
                  <a:schemeClr val="bg1">
                    <a:lumMod val="85000"/>
                  </a:schemeClr>
                </a:solidFill>
              </a:rPr>
              <a:t>Infrastructure </a:t>
            </a:r>
            <a:r>
              <a:rPr lang="de-DE" sz="1600" dirty="0" err="1">
                <a:solidFill>
                  <a:schemeClr val="bg1">
                    <a:lumMod val="85000"/>
                  </a:schemeClr>
                </a:solidFill>
              </a:rPr>
              <a:t>as</a:t>
            </a:r>
            <a:r>
              <a:rPr lang="de-DE" sz="1600" dirty="0">
                <a:solidFill>
                  <a:schemeClr val="bg1">
                    <a:lumMod val="85000"/>
                  </a:schemeClr>
                </a:solidFill>
              </a:rPr>
              <a:t> Code</a:t>
            </a:r>
          </a:p>
        </p:txBody>
      </p:sp>
      <p:sp>
        <p:nvSpPr>
          <p:cNvPr id="10" name="Textfeld 9">
            <a:extLst>
              <a:ext uri="{FF2B5EF4-FFF2-40B4-BE49-F238E27FC236}">
                <a16:creationId xmlns:a16="http://schemas.microsoft.com/office/drawing/2014/main" id="{7709CCC9-400E-274B-A69A-1955CB1187BB}"/>
              </a:ext>
            </a:extLst>
          </p:cNvPr>
          <p:cNvSpPr txBox="1"/>
          <p:nvPr/>
        </p:nvSpPr>
        <p:spPr>
          <a:xfrm>
            <a:off x="2834261" y="3256455"/>
            <a:ext cx="2246924" cy="1341783"/>
          </a:xfrm>
          <a:prstGeom prst="rect">
            <a:avLst/>
          </a:prstGeom>
          <a:solidFill>
            <a:schemeClr val="tx1">
              <a:lumMod val="75000"/>
              <a:lumOff val="25000"/>
            </a:schemeClr>
          </a:solidFill>
          <a:effectLst>
            <a:outerShdw blurRad="50800" dist="38100" dir="2700000" algn="tl" rotWithShape="0">
              <a:prstClr val="black">
                <a:alpha val="40000"/>
              </a:prstClr>
            </a:outerShdw>
          </a:effectLst>
        </p:spPr>
        <p:txBody>
          <a:bodyPr wrap="none" rtlCol="0" anchor="ctr">
            <a:noAutofit/>
          </a:bodyPr>
          <a:lstStyle/>
          <a:p>
            <a:pPr algn="ctr"/>
            <a:r>
              <a:rPr lang="de-DE" b="1" dirty="0">
                <a:solidFill>
                  <a:schemeClr val="bg1">
                    <a:lumMod val="85000"/>
                  </a:schemeClr>
                </a:solidFill>
              </a:rPr>
              <a:t>Unit 05</a:t>
            </a:r>
          </a:p>
          <a:p>
            <a:pPr algn="ctr"/>
            <a:endParaRPr lang="de-DE" dirty="0">
              <a:solidFill>
                <a:schemeClr val="bg1">
                  <a:lumMod val="85000"/>
                </a:schemeClr>
              </a:solidFill>
            </a:endParaRPr>
          </a:p>
          <a:p>
            <a:pPr algn="ctr"/>
            <a:r>
              <a:rPr lang="de-DE" sz="1600" dirty="0">
                <a:solidFill>
                  <a:schemeClr val="bg1">
                    <a:lumMod val="85000"/>
                  </a:schemeClr>
                </a:solidFill>
              </a:rPr>
              <a:t>Container</a:t>
            </a:r>
          </a:p>
          <a:p>
            <a:pPr algn="ctr"/>
            <a:r>
              <a:rPr lang="de-DE" sz="1600" dirty="0">
                <a:solidFill>
                  <a:schemeClr val="bg1">
                    <a:lumMod val="85000"/>
                  </a:schemeClr>
                </a:solidFill>
              </a:rPr>
              <a:t>Orchestrierung</a:t>
            </a:r>
          </a:p>
        </p:txBody>
      </p:sp>
      <p:sp>
        <p:nvSpPr>
          <p:cNvPr id="11" name="Textfeld 10">
            <a:extLst>
              <a:ext uri="{FF2B5EF4-FFF2-40B4-BE49-F238E27FC236}">
                <a16:creationId xmlns:a16="http://schemas.microsoft.com/office/drawing/2014/main" id="{73AC1E54-CF11-5E40-A642-499C3BC75946}"/>
              </a:ext>
            </a:extLst>
          </p:cNvPr>
          <p:cNvSpPr txBox="1"/>
          <p:nvPr/>
        </p:nvSpPr>
        <p:spPr>
          <a:xfrm>
            <a:off x="5236722" y="3256456"/>
            <a:ext cx="2246924" cy="1341783"/>
          </a:xfrm>
          <a:prstGeom prst="rect">
            <a:avLst/>
          </a:prstGeom>
          <a:solidFill>
            <a:schemeClr val="tx1">
              <a:lumMod val="75000"/>
              <a:lumOff val="25000"/>
            </a:schemeClr>
          </a:solidFill>
          <a:effectLst>
            <a:outerShdw blurRad="50800" dist="38100" dir="2700000" algn="tl" rotWithShape="0">
              <a:prstClr val="black">
                <a:alpha val="40000"/>
              </a:prstClr>
            </a:outerShdw>
          </a:effectLst>
        </p:spPr>
        <p:txBody>
          <a:bodyPr wrap="none" rtlCol="0" anchor="ctr">
            <a:noAutofit/>
          </a:bodyPr>
          <a:lstStyle>
            <a:defPPr rtl="0">
              <a:defRPr lang="de-de"/>
            </a:defPPr>
            <a:lvl1pPr algn="ctr">
              <a:defRPr b="1">
                <a:solidFill>
                  <a:schemeClr val="bg1">
                    <a:lumMod val="85000"/>
                  </a:schemeClr>
                </a:solidFill>
              </a:defRPr>
            </a:lvl1pPr>
          </a:lstStyle>
          <a:p>
            <a:r>
              <a:rPr lang="de-DE" dirty="0"/>
              <a:t>Unit 06</a:t>
            </a:r>
          </a:p>
          <a:p>
            <a:endParaRPr lang="de-DE" dirty="0"/>
          </a:p>
          <a:p>
            <a:r>
              <a:rPr lang="de-DE" sz="1600" b="0" dirty="0" err="1"/>
              <a:t>FaaS</a:t>
            </a:r>
            <a:endParaRPr lang="de-DE" sz="1600" b="0" dirty="0"/>
          </a:p>
          <a:p>
            <a:endParaRPr lang="de-DE" dirty="0"/>
          </a:p>
        </p:txBody>
      </p:sp>
      <p:sp>
        <p:nvSpPr>
          <p:cNvPr id="12" name="Textfeld 11">
            <a:extLst>
              <a:ext uri="{FF2B5EF4-FFF2-40B4-BE49-F238E27FC236}">
                <a16:creationId xmlns:a16="http://schemas.microsoft.com/office/drawing/2014/main" id="{B9546903-3A89-044B-AA0C-9D307E1E01A8}"/>
              </a:ext>
            </a:extLst>
          </p:cNvPr>
          <p:cNvSpPr txBox="1"/>
          <p:nvPr/>
        </p:nvSpPr>
        <p:spPr>
          <a:xfrm>
            <a:off x="431800" y="4758425"/>
            <a:ext cx="2246924" cy="1341783"/>
          </a:xfrm>
          <a:prstGeom prst="rect">
            <a:avLst/>
          </a:prstGeom>
          <a:solidFill>
            <a:schemeClr val="tx2">
              <a:lumMod val="75000"/>
              <a:lumOff val="25000"/>
            </a:schemeClr>
          </a:solidFill>
          <a:effectLst>
            <a:outerShdw blurRad="50800" dist="38100" dir="2700000" algn="tl" rotWithShape="0">
              <a:prstClr val="black">
                <a:alpha val="40000"/>
              </a:prstClr>
            </a:outerShdw>
          </a:effectLst>
        </p:spPr>
        <p:txBody>
          <a:bodyPr wrap="none" rtlCol="0" anchor="ctr">
            <a:noAutofit/>
          </a:bodyPr>
          <a:lstStyle>
            <a:defPPr rtl="0">
              <a:defRPr lang="de-de"/>
            </a:defPPr>
            <a:lvl1pPr algn="ctr">
              <a:defRPr b="1">
                <a:solidFill>
                  <a:schemeClr val="bg1">
                    <a:lumMod val="85000"/>
                  </a:schemeClr>
                </a:solidFill>
              </a:defRPr>
            </a:lvl1pPr>
          </a:lstStyle>
          <a:p>
            <a:r>
              <a:rPr lang="de-DE" dirty="0"/>
              <a:t>Unit 07</a:t>
            </a:r>
          </a:p>
          <a:p>
            <a:endParaRPr lang="de-DE" dirty="0"/>
          </a:p>
          <a:p>
            <a:r>
              <a:rPr lang="de-DE" sz="1600" b="0" dirty="0" err="1"/>
              <a:t>Microservice</a:t>
            </a:r>
            <a:endParaRPr lang="de-DE" sz="1600" b="0" dirty="0"/>
          </a:p>
          <a:p>
            <a:r>
              <a:rPr lang="de-DE" sz="1600" b="0" dirty="0"/>
              <a:t>Architekturen</a:t>
            </a:r>
          </a:p>
        </p:txBody>
      </p:sp>
      <p:sp>
        <p:nvSpPr>
          <p:cNvPr id="19" name="Textfeld 18">
            <a:extLst>
              <a:ext uri="{FF2B5EF4-FFF2-40B4-BE49-F238E27FC236}">
                <a16:creationId xmlns:a16="http://schemas.microsoft.com/office/drawing/2014/main" id="{940ADAA2-F88E-0740-9D2F-8D92991E8127}"/>
              </a:ext>
            </a:extLst>
          </p:cNvPr>
          <p:cNvSpPr txBox="1"/>
          <p:nvPr/>
        </p:nvSpPr>
        <p:spPr>
          <a:xfrm>
            <a:off x="431800" y="3256456"/>
            <a:ext cx="2246924" cy="1341784"/>
          </a:xfrm>
          <a:prstGeom prst="rect">
            <a:avLst/>
          </a:prstGeom>
          <a:solidFill>
            <a:schemeClr val="tx1">
              <a:lumMod val="75000"/>
              <a:lumOff val="25000"/>
            </a:schemeClr>
          </a:solidFill>
          <a:effectLst>
            <a:outerShdw blurRad="50800" dist="38100" dir="2700000" algn="tl" rotWithShape="0">
              <a:prstClr val="black">
                <a:alpha val="40000"/>
              </a:prstClr>
            </a:outerShdw>
          </a:effectLst>
        </p:spPr>
        <p:txBody>
          <a:bodyPr wrap="none" rtlCol="0" anchor="ctr">
            <a:noAutofit/>
          </a:bodyPr>
          <a:lstStyle/>
          <a:p>
            <a:pPr algn="ctr"/>
            <a:r>
              <a:rPr lang="de-DE" b="1" dirty="0">
                <a:solidFill>
                  <a:schemeClr val="bg1">
                    <a:lumMod val="85000"/>
                  </a:schemeClr>
                </a:solidFill>
              </a:rPr>
              <a:t>Unit 04</a:t>
            </a:r>
          </a:p>
          <a:p>
            <a:pPr algn="ctr"/>
            <a:endParaRPr lang="de-DE" b="1" dirty="0">
              <a:solidFill>
                <a:schemeClr val="bg1">
                  <a:lumMod val="85000"/>
                </a:schemeClr>
              </a:solidFill>
            </a:endParaRPr>
          </a:p>
          <a:p>
            <a:pPr algn="ctr"/>
            <a:r>
              <a:rPr lang="de-DE" sz="1600" dirty="0">
                <a:solidFill>
                  <a:schemeClr val="bg1">
                    <a:lumMod val="85000"/>
                  </a:schemeClr>
                </a:solidFill>
              </a:rPr>
              <a:t>Standardisierte</a:t>
            </a:r>
          </a:p>
          <a:p>
            <a:pPr algn="ctr"/>
            <a:r>
              <a:rPr lang="de-DE" sz="1600" dirty="0" err="1">
                <a:solidFill>
                  <a:schemeClr val="bg1">
                    <a:lumMod val="85000"/>
                  </a:schemeClr>
                </a:solidFill>
              </a:rPr>
              <a:t>Deployment</a:t>
            </a:r>
            <a:r>
              <a:rPr lang="de-DE" sz="1600" dirty="0">
                <a:solidFill>
                  <a:schemeClr val="bg1">
                    <a:lumMod val="85000"/>
                  </a:schemeClr>
                </a:solidFill>
              </a:rPr>
              <a:t> Units</a:t>
            </a:r>
          </a:p>
        </p:txBody>
      </p:sp>
      <p:sp>
        <p:nvSpPr>
          <p:cNvPr id="3" name="Foliennummernplatzhalter 2">
            <a:extLst>
              <a:ext uri="{FF2B5EF4-FFF2-40B4-BE49-F238E27FC236}">
                <a16:creationId xmlns:a16="http://schemas.microsoft.com/office/drawing/2014/main" id="{C9B2F66D-384C-714D-A0DC-56CCA4A28241}"/>
              </a:ext>
            </a:extLst>
          </p:cNvPr>
          <p:cNvSpPr>
            <a:spLocks noGrp="1"/>
          </p:cNvSpPr>
          <p:nvPr>
            <p:ph type="sldNum" sz="quarter" idx="33"/>
          </p:nvPr>
        </p:nvSpPr>
        <p:spPr/>
        <p:txBody>
          <a:bodyPr/>
          <a:lstStyle/>
          <a:p>
            <a:pPr rtl="0"/>
            <a:fld id="{19B51A1E-902D-48AF-9020-955120F399B6}" type="slidenum">
              <a:rPr lang="de-DE" noProof="0" smtClean="0"/>
              <a:pPr rtl="0"/>
              <a:t>4</a:t>
            </a:fld>
            <a:endParaRPr lang="de-DE" noProof="0"/>
          </a:p>
        </p:txBody>
      </p:sp>
      <p:sp>
        <p:nvSpPr>
          <p:cNvPr id="13" name="Textfeld 12">
            <a:extLst>
              <a:ext uri="{FF2B5EF4-FFF2-40B4-BE49-F238E27FC236}">
                <a16:creationId xmlns:a16="http://schemas.microsoft.com/office/drawing/2014/main" id="{35A1FF95-A986-A74F-A460-6A5651F238AE}"/>
              </a:ext>
            </a:extLst>
          </p:cNvPr>
          <p:cNvSpPr txBox="1"/>
          <p:nvPr/>
        </p:nvSpPr>
        <p:spPr>
          <a:xfrm>
            <a:off x="2834261" y="4758421"/>
            <a:ext cx="2246924" cy="1341783"/>
          </a:xfrm>
          <a:prstGeom prst="rect">
            <a:avLst/>
          </a:prstGeom>
          <a:solidFill>
            <a:srgbClr val="404040"/>
          </a:solidFill>
          <a:effectLst>
            <a:outerShdw blurRad="50800" dist="38100" dir="2700000" algn="tl" rotWithShape="0">
              <a:prstClr val="black">
                <a:alpha val="40000"/>
              </a:prstClr>
            </a:outerShdw>
          </a:effectLst>
        </p:spPr>
        <p:txBody>
          <a:bodyPr wrap="none" rtlCol="0" anchor="ctr">
            <a:noAutofit/>
          </a:bodyPr>
          <a:lstStyle>
            <a:defPPr rtl="0">
              <a:defRPr lang="de-de"/>
            </a:defPPr>
            <a:lvl1pPr algn="ctr">
              <a:defRPr b="1">
                <a:solidFill>
                  <a:schemeClr val="bg1">
                    <a:lumMod val="85000"/>
                  </a:schemeClr>
                </a:solidFill>
              </a:defRPr>
            </a:lvl1pPr>
          </a:lstStyle>
          <a:p>
            <a:r>
              <a:rPr lang="de-DE" dirty="0"/>
              <a:t>Unit 08</a:t>
            </a:r>
          </a:p>
          <a:p>
            <a:endParaRPr lang="de-DE" dirty="0"/>
          </a:p>
          <a:p>
            <a:r>
              <a:rPr lang="de-DE" sz="1600" b="0" dirty="0" err="1"/>
              <a:t>Serverless</a:t>
            </a:r>
            <a:endParaRPr lang="de-DE" sz="1600" b="0" dirty="0"/>
          </a:p>
          <a:p>
            <a:r>
              <a:rPr lang="de-DE" sz="1600" b="0" dirty="0"/>
              <a:t>Architekturen</a:t>
            </a:r>
          </a:p>
        </p:txBody>
      </p:sp>
      <p:sp>
        <p:nvSpPr>
          <p:cNvPr id="14" name="Textfeld 13">
            <a:extLst>
              <a:ext uri="{FF2B5EF4-FFF2-40B4-BE49-F238E27FC236}">
                <a16:creationId xmlns:a16="http://schemas.microsoft.com/office/drawing/2014/main" id="{AF790031-0FA6-A043-A259-6C973BE92E9E}"/>
              </a:ext>
            </a:extLst>
          </p:cNvPr>
          <p:cNvSpPr txBox="1"/>
          <p:nvPr/>
        </p:nvSpPr>
        <p:spPr>
          <a:xfrm>
            <a:off x="5236722" y="4758420"/>
            <a:ext cx="2246924" cy="1341783"/>
          </a:xfrm>
          <a:prstGeom prst="rect">
            <a:avLst/>
          </a:prstGeom>
          <a:solidFill>
            <a:schemeClr val="tx1">
              <a:lumMod val="75000"/>
              <a:lumOff val="25000"/>
            </a:schemeClr>
          </a:solidFill>
          <a:effectLst>
            <a:outerShdw blurRad="50800" dist="38100" dir="2700000" algn="tl" rotWithShape="0">
              <a:prstClr val="black">
                <a:alpha val="40000"/>
              </a:prstClr>
            </a:outerShdw>
          </a:effectLst>
        </p:spPr>
        <p:txBody>
          <a:bodyPr wrap="none" rtlCol="0" anchor="ctr">
            <a:noAutofit/>
          </a:bodyPr>
          <a:lstStyle>
            <a:defPPr rtl="0">
              <a:defRPr lang="de-de"/>
            </a:defPPr>
            <a:lvl1pPr algn="ctr">
              <a:defRPr b="1">
                <a:solidFill>
                  <a:schemeClr val="bg1">
                    <a:lumMod val="85000"/>
                  </a:schemeClr>
                </a:solidFill>
              </a:defRPr>
            </a:lvl1pPr>
          </a:lstStyle>
          <a:p>
            <a:r>
              <a:rPr lang="de-DE" dirty="0"/>
              <a:t>Unit 09</a:t>
            </a:r>
          </a:p>
          <a:p>
            <a:endParaRPr lang="de-DE" dirty="0"/>
          </a:p>
          <a:p>
            <a:r>
              <a:rPr lang="de-DE" sz="1600" b="0" dirty="0"/>
              <a:t>Monitorbare </a:t>
            </a:r>
          </a:p>
          <a:p>
            <a:r>
              <a:rPr lang="de-DE" sz="1600" b="0" dirty="0"/>
              <a:t>Architekturen</a:t>
            </a:r>
          </a:p>
        </p:txBody>
      </p:sp>
      <p:sp>
        <p:nvSpPr>
          <p:cNvPr id="15" name="Textfeld 14">
            <a:extLst>
              <a:ext uri="{FF2B5EF4-FFF2-40B4-BE49-F238E27FC236}">
                <a16:creationId xmlns:a16="http://schemas.microsoft.com/office/drawing/2014/main" id="{F91C6A60-C066-D547-81CC-3BF200B7F163}"/>
              </a:ext>
            </a:extLst>
          </p:cNvPr>
          <p:cNvSpPr txBox="1"/>
          <p:nvPr/>
        </p:nvSpPr>
        <p:spPr>
          <a:xfrm>
            <a:off x="8225355" y="1754487"/>
            <a:ext cx="1537684" cy="4345716"/>
          </a:xfrm>
          <a:prstGeom prst="rect">
            <a:avLst/>
          </a:prstGeom>
          <a:solidFill>
            <a:schemeClr val="tx1">
              <a:lumMod val="75000"/>
              <a:lumOff val="25000"/>
            </a:schemeClr>
          </a:solidFill>
          <a:effectLst>
            <a:outerShdw blurRad="50800" dist="38100" dir="2700000" algn="tl" rotWithShape="0">
              <a:prstClr val="black">
                <a:alpha val="40000"/>
              </a:prstClr>
            </a:outerShdw>
          </a:effectLst>
        </p:spPr>
        <p:txBody>
          <a:bodyPr wrap="none" rtlCol="0" anchor="ctr">
            <a:noAutofit/>
          </a:bodyPr>
          <a:lstStyle>
            <a:defPPr rtl="0">
              <a:defRPr lang="de-de"/>
            </a:defPPr>
            <a:lvl1pPr algn="ctr">
              <a:defRPr b="1">
                <a:solidFill>
                  <a:schemeClr val="bg1">
                    <a:lumMod val="85000"/>
                  </a:schemeClr>
                </a:solidFill>
              </a:defRPr>
            </a:lvl1pPr>
          </a:lstStyle>
          <a:p>
            <a:r>
              <a:rPr lang="de-DE" dirty="0"/>
              <a:t>Unit 10</a:t>
            </a:r>
          </a:p>
          <a:p>
            <a:endParaRPr lang="de-DE" dirty="0"/>
          </a:p>
          <a:p>
            <a:r>
              <a:rPr lang="de-DE" sz="1600" b="0" dirty="0"/>
              <a:t>Domain</a:t>
            </a:r>
          </a:p>
          <a:p>
            <a:r>
              <a:rPr lang="de-DE" sz="1600" b="0" dirty="0" err="1"/>
              <a:t>Driven</a:t>
            </a:r>
            <a:endParaRPr lang="de-DE" sz="1600" b="0" dirty="0"/>
          </a:p>
          <a:p>
            <a:r>
              <a:rPr lang="de-DE" sz="1600" b="0" dirty="0"/>
              <a:t>Design</a:t>
            </a:r>
          </a:p>
        </p:txBody>
      </p:sp>
      <p:sp>
        <p:nvSpPr>
          <p:cNvPr id="4" name="Geschweifte Klammer rechts 3">
            <a:extLst>
              <a:ext uri="{FF2B5EF4-FFF2-40B4-BE49-F238E27FC236}">
                <a16:creationId xmlns:a16="http://schemas.microsoft.com/office/drawing/2014/main" id="{74079084-9CCA-244F-8140-73362EF4D019}"/>
              </a:ext>
            </a:extLst>
          </p:cNvPr>
          <p:cNvSpPr/>
          <p:nvPr/>
        </p:nvSpPr>
        <p:spPr>
          <a:xfrm>
            <a:off x="7639183" y="1754487"/>
            <a:ext cx="385591" cy="4345716"/>
          </a:xfrm>
          <a:prstGeom prst="rightBrace">
            <a:avLst>
              <a:gd name="adj1" fmla="val 56904"/>
              <a:gd name="adj2" fmla="val 50000"/>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Tree>
    <p:extLst>
      <p:ext uri="{BB962C8B-B14F-4D97-AF65-F5344CB8AC3E}">
        <p14:creationId xmlns:p14="http://schemas.microsoft.com/office/powerpoint/2010/main" val="6326561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loud computing - Kostenlose multimedia Icons">
            <a:extLst>
              <a:ext uri="{FF2B5EF4-FFF2-40B4-BE49-F238E27FC236}">
                <a16:creationId xmlns:a16="http://schemas.microsoft.com/office/drawing/2014/main" id="{80B6046D-A189-09FD-CE80-BA567C48FB70}"/>
              </a:ext>
            </a:extLst>
          </p:cNvPr>
          <p:cNvPicPr>
            <a:picLocks noChangeAspect="1" noChangeArrowheads="1"/>
          </p:cNvPicPr>
          <p:nvPr/>
        </p:nvPicPr>
        <p:blipFill>
          <a:blip r:embed="rId2">
            <a:duotone>
              <a:schemeClr val="bg2">
                <a:shade val="45000"/>
                <a:satMod val="135000"/>
              </a:schemeClr>
              <a:prstClr val="white"/>
            </a:duotone>
            <a:alphaModFix amt="43000"/>
            <a:extLst>
              <a:ext uri="{28A0092B-C50C-407E-A947-70E740481C1C}">
                <a14:useLocalDpi xmlns:a14="http://schemas.microsoft.com/office/drawing/2010/main" val="0"/>
              </a:ext>
            </a:extLst>
          </a:blip>
          <a:srcRect/>
          <a:stretch>
            <a:fillRect/>
          </a:stretch>
        </p:blipFill>
        <p:spPr bwMode="auto">
          <a:xfrm>
            <a:off x="6509443" y="1652954"/>
            <a:ext cx="3120557" cy="3120557"/>
          </a:xfrm>
          <a:prstGeom prst="rect">
            <a:avLst/>
          </a:prstGeom>
          <a:noFill/>
          <a:effectLst>
            <a:outerShdw blurRad="50800" dist="38100" dir="2700000" algn="tl" rotWithShape="0">
              <a:prstClr val="black">
                <a:alpha val="40805"/>
              </a:prstClr>
            </a:outerShdw>
          </a:effectLst>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6D39A0F7-5B8F-5047-AD5F-FC2C4F71D320}"/>
              </a:ext>
            </a:extLst>
          </p:cNvPr>
          <p:cNvSpPr>
            <a:spLocks noGrp="1"/>
          </p:cNvSpPr>
          <p:nvPr>
            <p:ph type="title"/>
          </p:nvPr>
        </p:nvSpPr>
        <p:spPr/>
        <p:txBody>
          <a:bodyPr/>
          <a:lstStyle/>
          <a:p>
            <a:r>
              <a:rPr lang="de-DE" dirty="0"/>
              <a:t>Inhalte</a:t>
            </a:r>
          </a:p>
        </p:txBody>
      </p:sp>
      <p:sp>
        <p:nvSpPr>
          <p:cNvPr id="3" name="Foliennummernplatzhalter 2">
            <a:extLst>
              <a:ext uri="{FF2B5EF4-FFF2-40B4-BE49-F238E27FC236}">
                <a16:creationId xmlns:a16="http://schemas.microsoft.com/office/drawing/2014/main" id="{B28E5725-5CC0-EC4F-8FCA-C1B75683E948}"/>
              </a:ext>
            </a:extLst>
          </p:cNvPr>
          <p:cNvSpPr>
            <a:spLocks noGrp="1"/>
          </p:cNvSpPr>
          <p:nvPr>
            <p:ph type="sldNum" sz="quarter" idx="33"/>
          </p:nvPr>
        </p:nvSpPr>
        <p:spPr/>
        <p:txBody>
          <a:bodyPr/>
          <a:lstStyle/>
          <a:p>
            <a:pPr rtl="0"/>
            <a:fld id="{19B51A1E-902D-48AF-9020-955120F399B6}" type="slidenum">
              <a:rPr lang="de-DE" noProof="0" smtClean="0"/>
              <a:pPr rtl="0"/>
              <a:t>5</a:t>
            </a:fld>
            <a:endParaRPr lang="de-DE" noProof="0" dirty="0"/>
          </a:p>
        </p:txBody>
      </p:sp>
      <p:sp>
        <p:nvSpPr>
          <p:cNvPr id="8" name="Inhaltsplatzhalter 7">
            <a:extLst>
              <a:ext uri="{FF2B5EF4-FFF2-40B4-BE49-F238E27FC236}">
                <a16:creationId xmlns:a16="http://schemas.microsoft.com/office/drawing/2014/main" id="{0C508602-457E-2C4E-A9AC-85A3D0BD58E5}"/>
              </a:ext>
            </a:extLst>
          </p:cNvPr>
          <p:cNvSpPr>
            <a:spLocks noGrp="1"/>
          </p:cNvSpPr>
          <p:nvPr>
            <p:ph sz="half" idx="1"/>
          </p:nvPr>
        </p:nvSpPr>
        <p:spPr>
          <a:xfrm>
            <a:off x="431999" y="1652954"/>
            <a:ext cx="5451089" cy="4524010"/>
          </a:xfrm>
        </p:spPr>
        <p:txBody>
          <a:bodyPr lIns="180000" tIns="180000" rIns="180000" bIns="180000"/>
          <a:lstStyle/>
          <a:p>
            <a:pPr lvl="0">
              <a:buFont typeface="Courier New" panose="02070309020205020404" pitchFamily="49" charset="0"/>
              <a:buChar char="o"/>
            </a:pPr>
            <a:r>
              <a:rPr lang="de-DE" sz="2800" dirty="0">
                <a:solidFill>
                  <a:schemeClr val="bg1">
                    <a:lumMod val="50000"/>
                  </a:schemeClr>
                </a:solidFill>
                <a:ea typeface="Roboto Thin" panose="02000000000000000000" pitchFamily="2" charset="0"/>
              </a:rPr>
              <a:t>Cloud Computing</a:t>
            </a:r>
          </a:p>
          <a:p>
            <a:pPr lvl="0">
              <a:buFont typeface="Courier New" panose="02070309020205020404" pitchFamily="49" charset="0"/>
              <a:buChar char="o"/>
            </a:pPr>
            <a:r>
              <a:rPr lang="de-DE" sz="2800" dirty="0">
                <a:solidFill>
                  <a:schemeClr val="bg1">
                    <a:lumMod val="50000"/>
                  </a:schemeClr>
                </a:solidFill>
                <a:ea typeface="Roboto Thin" panose="02000000000000000000" pitchFamily="2" charset="0"/>
              </a:rPr>
              <a:t>Cloud-Ökonomie (Crash-Kurs)</a:t>
            </a:r>
          </a:p>
          <a:p>
            <a:pPr lvl="0">
              <a:buFont typeface="Courier New" panose="02070309020205020404" pitchFamily="49" charset="0"/>
              <a:buChar char="o"/>
            </a:pPr>
            <a:r>
              <a:rPr lang="de-DE" sz="2800" b="1" dirty="0">
                <a:solidFill>
                  <a:schemeClr val="accent5"/>
                </a:solidFill>
                <a:ea typeface="Roboto Thin" panose="02000000000000000000" pitchFamily="2" charset="0"/>
              </a:rPr>
              <a:t>Eine kurze Geschichte der Cloud</a:t>
            </a:r>
          </a:p>
          <a:p>
            <a:pPr lvl="0">
              <a:buFont typeface="Courier New" panose="02070309020205020404" pitchFamily="49" charset="0"/>
              <a:buChar char="o"/>
            </a:pPr>
            <a:r>
              <a:rPr lang="de-DE" sz="2800" dirty="0">
                <a:solidFill>
                  <a:schemeClr val="bg1">
                    <a:lumMod val="50000"/>
                  </a:schemeClr>
                </a:solidFill>
                <a:ea typeface="Roboto Thin" panose="02000000000000000000" pitchFamily="2" charset="0"/>
              </a:rPr>
              <a:t>Implikationen für die Entwicklung und den Betrieb von Cloud-nativen Anwendungen und Dienste</a:t>
            </a:r>
          </a:p>
        </p:txBody>
      </p:sp>
    </p:spTree>
    <p:extLst>
      <p:ext uri="{BB962C8B-B14F-4D97-AF65-F5344CB8AC3E}">
        <p14:creationId xmlns:p14="http://schemas.microsoft.com/office/powerpoint/2010/main" val="7927222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20930A-3E36-904B-AA22-0A13C46DB213}"/>
              </a:ext>
            </a:extLst>
          </p:cNvPr>
          <p:cNvSpPr>
            <a:spLocks noGrp="1"/>
          </p:cNvSpPr>
          <p:nvPr>
            <p:ph type="title"/>
          </p:nvPr>
        </p:nvSpPr>
        <p:spPr/>
        <p:txBody>
          <a:bodyPr/>
          <a:lstStyle/>
          <a:p>
            <a:r>
              <a:rPr lang="de-DE" dirty="0"/>
              <a:t>Eine kurze Geschichte der Cloud</a:t>
            </a:r>
          </a:p>
        </p:txBody>
      </p:sp>
      <p:sp>
        <p:nvSpPr>
          <p:cNvPr id="3" name="Textplatzhalter 2">
            <a:extLst>
              <a:ext uri="{FF2B5EF4-FFF2-40B4-BE49-F238E27FC236}">
                <a16:creationId xmlns:a16="http://schemas.microsoft.com/office/drawing/2014/main" id="{661A406C-7541-0F45-AC55-E9C180C8FC4C}"/>
              </a:ext>
            </a:extLst>
          </p:cNvPr>
          <p:cNvSpPr>
            <a:spLocks noGrp="1"/>
          </p:cNvSpPr>
          <p:nvPr>
            <p:ph type="body" sz="quarter" idx="32"/>
          </p:nvPr>
        </p:nvSpPr>
        <p:spPr/>
        <p:txBody>
          <a:bodyPr/>
          <a:lstStyle/>
          <a:p>
            <a:r>
              <a:rPr lang="de-DE" dirty="0"/>
              <a:t>Die Verkleinerung von </a:t>
            </a:r>
            <a:r>
              <a:rPr lang="de-DE" dirty="0" err="1"/>
              <a:t>Deployment</a:t>
            </a:r>
            <a:r>
              <a:rPr lang="de-DE" dirty="0"/>
              <a:t> Units im Verlaufe der Zeit</a:t>
            </a:r>
          </a:p>
        </p:txBody>
      </p:sp>
      <p:pic>
        <p:nvPicPr>
          <p:cNvPr id="6" name="Inhaltsplatzhalter 5">
            <a:extLst>
              <a:ext uri="{FF2B5EF4-FFF2-40B4-BE49-F238E27FC236}">
                <a16:creationId xmlns:a16="http://schemas.microsoft.com/office/drawing/2014/main" id="{A2100B63-73FB-074C-A707-73A8A48BE81C}"/>
              </a:ext>
            </a:extLst>
          </p:cNvPr>
          <p:cNvPicPr>
            <a:picLocks noGrp="1" noChangeAspect="1"/>
          </p:cNvPicPr>
          <p:nvPr>
            <p:ph idx="1"/>
          </p:nvPr>
        </p:nvPicPr>
        <p:blipFill>
          <a:blip r:embed="rId2"/>
          <a:stretch>
            <a:fillRect/>
          </a:stretch>
        </p:blipFill>
        <p:spPr>
          <a:xfrm>
            <a:off x="431801" y="1946340"/>
            <a:ext cx="9198116" cy="4005273"/>
          </a:xfrm>
          <a:prstGeom prst="rect">
            <a:avLst/>
          </a:prstGeom>
          <a:effectLst>
            <a:outerShdw blurRad="50800" dist="38100" dir="2700000" algn="tl" rotWithShape="0">
              <a:prstClr val="black">
                <a:alpha val="40000"/>
              </a:prstClr>
            </a:outerShdw>
          </a:effectLst>
        </p:spPr>
      </p:pic>
      <p:sp>
        <p:nvSpPr>
          <p:cNvPr id="5" name="Foliennummernplatzhalter 4">
            <a:extLst>
              <a:ext uri="{FF2B5EF4-FFF2-40B4-BE49-F238E27FC236}">
                <a16:creationId xmlns:a16="http://schemas.microsoft.com/office/drawing/2014/main" id="{B7B4937F-C5F1-A64C-8D70-36DB29C72E13}"/>
              </a:ext>
            </a:extLst>
          </p:cNvPr>
          <p:cNvSpPr>
            <a:spLocks noGrp="1"/>
          </p:cNvSpPr>
          <p:nvPr>
            <p:ph type="sldNum" sz="quarter" idx="33"/>
          </p:nvPr>
        </p:nvSpPr>
        <p:spPr/>
        <p:txBody>
          <a:bodyPr/>
          <a:lstStyle/>
          <a:p>
            <a:pPr rtl="0"/>
            <a:fld id="{19B51A1E-902D-48AF-9020-955120F399B6}" type="slidenum">
              <a:rPr lang="de-DE" noProof="0" smtClean="0"/>
              <a:pPr rtl="0"/>
              <a:t>6</a:t>
            </a:fld>
            <a:endParaRPr lang="de-DE" noProof="0"/>
          </a:p>
        </p:txBody>
      </p:sp>
      <p:sp>
        <p:nvSpPr>
          <p:cNvPr id="7" name="Textfeld 6">
            <a:extLst>
              <a:ext uri="{FF2B5EF4-FFF2-40B4-BE49-F238E27FC236}">
                <a16:creationId xmlns:a16="http://schemas.microsoft.com/office/drawing/2014/main" id="{06B55656-602E-4C46-A301-E7DBD0E7B02A}"/>
              </a:ext>
            </a:extLst>
          </p:cNvPr>
          <p:cNvSpPr txBox="1"/>
          <p:nvPr/>
        </p:nvSpPr>
        <p:spPr>
          <a:xfrm>
            <a:off x="0" y="6518392"/>
            <a:ext cx="7058535" cy="307777"/>
          </a:xfrm>
          <a:prstGeom prst="rect">
            <a:avLst/>
          </a:prstGeom>
          <a:noFill/>
        </p:spPr>
        <p:txBody>
          <a:bodyPr wrap="none" rtlCol="0">
            <a:spAutoFit/>
          </a:bodyPr>
          <a:lstStyle/>
          <a:p>
            <a:r>
              <a:rPr lang="de-DE" sz="1400" dirty="0"/>
              <a:t>Quelle: Kratzke, N. A Brief </a:t>
            </a:r>
            <a:r>
              <a:rPr lang="de-DE" sz="1400" dirty="0" err="1"/>
              <a:t>History</a:t>
            </a:r>
            <a:r>
              <a:rPr lang="de-DE" sz="1400" dirty="0"/>
              <a:t> </a:t>
            </a:r>
            <a:r>
              <a:rPr lang="de-DE" sz="1400" dirty="0" err="1"/>
              <a:t>of</a:t>
            </a:r>
            <a:r>
              <a:rPr lang="de-DE" sz="1400" dirty="0"/>
              <a:t> Cloud </a:t>
            </a:r>
            <a:r>
              <a:rPr lang="de-DE" sz="1400" dirty="0" err="1"/>
              <a:t>Application</a:t>
            </a:r>
            <a:r>
              <a:rPr lang="de-DE" sz="1400" dirty="0"/>
              <a:t> </a:t>
            </a:r>
            <a:r>
              <a:rPr lang="de-DE" sz="1400" dirty="0" err="1"/>
              <a:t>Architectures</a:t>
            </a:r>
            <a:r>
              <a:rPr lang="de-DE" sz="1400" dirty="0"/>
              <a:t>. </a:t>
            </a:r>
            <a:r>
              <a:rPr lang="de-DE" sz="1400" dirty="0" err="1"/>
              <a:t>Appl</a:t>
            </a:r>
            <a:r>
              <a:rPr lang="de-DE" sz="1400" dirty="0"/>
              <a:t>. </a:t>
            </a:r>
            <a:r>
              <a:rPr lang="de-DE" sz="1400" dirty="0" err="1"/>
              <a:t>Sci</a:t>
            </a:r>
            <a:r>
              <a:rPr lang="de-DE" sz="1400" dirty="0"/>
              <a:t>. 2018, 8, 1368.</a:t>
            </a:r>
          </a:p>
        </p:txBody>
      </p:sp>
      <p:sp>
        <p:nvSpPr>
          <p:cNvPr id="8" name="Textfeld 7">
            <a:extLst>
              <a:ext uri="{FF2B5EF4-FFF2-40B4-BE49-F238E27FC236}">
                <a16:creationId xmlns:a16="http://schemas.microsoft.com/office/drawing/2014/main" id="{496703FB-EF04-F24B-890F-D3F6E1AC0938}"/>
              </a:ext>
            </a:extLst>
          </p:cNvPr>
          <p:cNvSpPr txBox="1"/>
          <p:nvPr/>
        </p:nvSpPr>
        <p:spPr>
          <a:xfrm>
            <a:off x="10138229" y="1946340"/>
            <a:ext cx="1879600" cy="3662541"/>
          </a:xfrm>
          <a:prstGeom prst="rect">
            <a:avLst/>
          </a:prstGeom>
          <a:noFill/>
        </p:spPr>
        <p:txBody>
          <a:bodyPr wrap="square" rtlCol="0">
            <a:spAutoFit/>
          </a:bodyPr>
          <a:lstStyle/>
          <a:p>
            <a:r>
              <a:rPr lang="de-DE" sz="1400" i="1" dirty="0">
                <a:latin typeface="Bradley Hand" pitchFamily="2" charset="77"/>
              </a:rPr>
              <a:t>Im Verlaufe der Zeit sind die Größen von </a:t>
            </a:r>
            <a:r>
              <a:rPr lang="de-DE" sz="1400" i="1" dirty="0" err="1">
                <a:latin typeface="Bradley Hand" pitchFamily="2" charset="77"/>
              </a:rPr>
              <a:t>Deployment</a:t>
            </a:r>
            <a:r>
              <a:rPr lang="de-DE" sz="1400" i="1" dirty="0">
                <a:latin typeface="Bradley Hand" pitchFamily="2" charset="77"/>
              </a:rPr>
              <a:t> Units geschrumpft!</a:t>
            </a:r>
          </a:p>
          <a:p>
            <a:endParaRPr lang="de-DE" sz="1600" i="1" dirty="0">
              <a:latin typeface="Bradley Hand" pitchFamily="2" charset="77"/>
            </a:endParaRPr>
          </a:p>
          <a:p>
            <a:pPr algn="ctr"/>
            <a:r>
              <a:rPr lang="de-DE" sz="1600" b="1" i="1" dirty="0">
                <a:solidFill>
                  <a:schemeClr val="accent5"/>
                </a:solidFill>
                <a:latin typeface="Bradley Hand" pitchFamily="2" charset="77"/>
              </a:rPr>
              <a:t>VM -&gt; Container –&gt; </a:t>
            </a:r>
            <a:r>
              <a:rPr lang="de-DE" sz="1600" b="1" i="1" dirty="0" err="1">
                <a:solidFill>
                  <a:schemeClr val="accent5"/>
                </a:solidFill>
                <a:latin typeface="Bradley Hand" pitchFamily="2" charset="77"/>
              </a:rPr>
              <a:t>Function</a:t>
            </a:r>
            <a:endParaRPr lang="de-DE" sz="1600" b="1" i="1" dirty="0">
              <a:solidFill>
                <a:schemeClr val="accent5"/>
              </a:solidFill>
              <a:latin typeface="Bradley Hand" pitchFamily="2" charset="77"/>
            </a:endParaRPr>
          </a:p>
          <a:p>
            <a:endParaRPr lang="de-DE" sz="1600" i="1" dirty="0">
              <a:latin typeface="Bradley Hand" pitchFamily="2" charset="77"/>
            </a:endParaRPr>
          </a:p>
          <a:p>
            <a:r>
              <a:rPr lang="de-DE" sz="1400" i="1" dirty="0">
                <a:latin typeface="Bradley Hand" pitchFamily="2" charset="77"/>
              </a:rPr>
              <a:t>Parallel dazu haben sich </a:t>
            </a:r>
            <a:r>
              <a:rPr lang="de-DE" sz="1400" i="1" dirty="0" err="1">
                <a:latin typeface="Bradley Hand" pitchFamily="2" charset="77"/>
              </a:rPr>
              <a:t>Servic</a:t>
            </a:r>
            <a:r>
              <a:rPr lang="de-DE" sz="1400" i="1" dirty="0">
                <a:latin typeface="Bradley Hand" pitchFamily="2" charset="77"/>
              </a:rPr>
              <a:t>-orientierte Architekturen (weiter)entwickelt.</a:t>
            </a:r>
          </a:p>
          <a:p>
            <a:endParaRPr lang="de-DE" sz="1400" i="1" dirty="0">
              <a:latin typeface="Bradley Hand" pitchFamily="2" charset="77"/>
            </a:endParaRPr>
          </a:p>
          <a:p>
            <a:r>
              <a:rPr lang="de-DE" sz="1400" i="1" dirty="0" err="1">
                <a:latin typeface="Bradley Hand" pitchFamily="2" charset="77"/>
              </a:rPr>
              <a:t>Microservices</a:t>
            </a:r>
            <a:r>
              <a:rPr lang="de-DE" sz="1400" i="1" dirty="0">
                <a:latin typeface="Bradley Hand" pitchFamily="2" charset="77"/>
              </a:rPr>
              <a:t> + </a:t>
            </a:r>
            <a:r>
              <a:rPr lang="de-DE" sz="1400" i="1" dirty="0" err="1">
                <a:latin typeface="Bradley Hand" pitchFamily="2" charset="77"/>
              </a:rPr>
              <a:t>Serverless</a:t>
            </a:r>
            <a:r>
              <a:rPr lang="de-DE" sz="1400" i="1" dirty="0">
                <a:latin typeface="Bradley Hand" pitchFamily="2" charset="77"/>
              </a:rPr>
              <a:t> </a:t>
            </a:r>
            <a:r>
              <a:rPr lang="de-DE" sz="1400" i="1" dirty="0" err="1">
                <a:latin typeface="Bradley Hand" pitchFamily="2" charset="77"/>
              </a:rPr>
              <a:t>Architectures</a:t>
            </a:r>
            <a:endParaRPr lang="de-DE" sz="1600" i="1" dirty="0">
              <a:latin typeface="Bradley Hand" pitchFamily="2" charset="77"/>
            </a:endParaRPr>
          </a:p>
        </p:txBody>
      </p:sp>
    </p:spTree>
    <p:extLst>
      <p:ext uri="{BB962C8B-B14F-4D97-AF65-F5344CB8AC3E}">
        <p14:creationId xmlns:p14="http://schemas.microsoft.com/office/powerpoint/2010/main" val="6224794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D29798-2F53-CCD6-F0FE-9E517CF08630}"/>
              </a:ext>
            </a:extLst>
          </p:cNvPr>
          <p:cNvSpPr>
            <a:spLocks noGrp="1"/>
          </p:cNvSpPr>
          <p:nvPr>
            <p:ph type="title"/>
          </p:nvPr>
        </p:nvSpPr>
        <p:spPr/>
        <p:txBody>
          <a:bodyPr/>
          <a:lstStyle/>
          <a:p>
            <a:r>
              <a:rPr lang="de-DE" dirty="0"/>
              <a:t>EINE kurze Geschichte Der Cloud</a:t>
            </a:r>
          </a:p>
        </p:txBody>
      </p:sp>
      <p:sp>
        <p:nvSpPr>
          <p:cNvPr id="3" name="Textplatzhalter 2">
            <a:extLst>
              <a:ext uri="{FF2B5EF4-FFF2-40B4-BE49-F238E27FC236}">
                <a16:creationId xmlns:a16="http://schemas.microsoft.com/office/drawing/2014/main" id="{A52506F4-9F5C-143C-CB87-72A6F2996A77}"/>
              </a:ext>
            </a:extLst>
          </p:cNvPr>
          <p:cNvSpPr>
            <a:spLocks noGrp="1"/>
          </p:cNvSpPr>
          <p:nvPr>
            <p:ph type="body" sz="quarter" idx="32"/>
          </p:nvPr>
        </p:nvSpPr>
        <p:spPr/>
        <p:txBody>
          <a:bodyPr/>
          <a:lstStyle/>
          <a:p>
            <a:r>
              <a:rPr lang="de-DE" dirty="0"/>
              <a:t>Virtualisierung</a:t>
            </a:r>
          </a:p>
        </p:txBody>
      </p:sp>
      <p:sp>
        <p:nvSpPr>
          <p:cNvPr id="5" name="Foliennummernplatzhalter 4">
            <a:extLst>
              <a:ext uri="{FF2B5EF4-FFF2-40B4-BE49-F238E27FC236}">
                <a16:creationId xmlns:a16="http://schemas.microsoft.com/office/drawing/2014/main" id="{33AA87E0-8F60-8152-03AA-3C7B86867474}"/>
              </a:ext>
            </a:extLst>
          </p:cNvPr>
          <p:cNvSpPr>
            <a:spLocks noGrp="1"/>
          </p:cNvSpPr>
          <p:nvPr>
            <p:ph type="sldNum" sz="quarter" idx="33"/>
          </p:nvPr>
        </p:nvSpPr>
        <p:spPr/>
        <p:txBody>
          <a:bodyPr/>
          <a:lstStyle/>
          <a:p>
            <a:pPr rtl="0"/>
            <a:fld id="{19B51A1E-902D-48AF-9020-955120F399B6}" type="slidenum">
              <a:rPr lang="de-DE" noProof="0" smtClean="0"/>
              <a:pPr rtl="0"/>
              <a:t>7</a:t>
            </a:fld>
            <a:endParaRPr lang="de-DE" noProof="0"/>
          </a:p>
        </p:txBody>
      </p:sp>
      <p:sp>
        <p:nvSpPr>
          <p:cNvPr id="7" name="Textfeld 6">
            <a:extLst>
              <a:ext uri="{FF2B5EF4-FFF2-40B4-BE49-F238E27FC236}">
                <a16:creationId xmlns:a16="http://schemas.microsoft.com/office/drawing/2014/main" id="{4FB9919E-1C33-46B5-F645-895A4520B97A}"/>
              </a:ext>
            </a:extLst>
          </p:cNvPr>
          <p:cNvSpPr txBox="1"/>
          <p:nvPr/>
        </p:nvSpPr>
        <p:spPr>
          <a:xfrm>
            <a:off x="431801" y="1449502"/>
            <a:ext cx="7874988" cy="954107"/>
          </a:xfrm>
          <a:prstGeom prst="rect">
            <a:avLst/>
          </a:prstGeom>
          <a:noFill/>
        </p:spPr>
        <p:txBody>
          <a:bodyPr wrap="square">
            <a:spAutoFit/>
          </a:bodyPr>
          <a:lstStyle/>
          <a:p>
            <a:r>
              <a:rPr lang="de-DE" sz="1400" b="0" i="0" dirty="0">
                <a:solidFill>
                  <a:srgbClr val="374151"/>
                </a:solidFill>
                <a:effectLst/>
              </a:rPr>
              <a:t>Bei der Virtualisierung werden physikalische Ressourcen wie Server, Speicher oder Netzwerkfunktionen in mehrere virtuelle Instanzen aufgeteilt. Virtualisierung ermöglicht es, eine physische Ressource als mehrere virtuelle und voneinander isolierte Ressourcen bereit zu stellen. Diese Technologie hat die Effizienz und Flexibilität von Rechenzentren und anderen IT-Umgebungen erheblich verbessert.</a:t>
            </a:r>
            <a:endParaRPr lang="de-DE" sz="1400" dirty="0"/>
          </a:p>
        </p:txBody>
      </p:sp>
      <p:sp>
        <p:nvSpPr>
          <p:cNvPr id="9" name="Textfeld 8">
            <a:extLst>
              <a:ext uri="{FF2B5EF4-FFF2-40B4-BE49-F238E27FC236}">
                <a16:creationId xmlns:a16="http://schemas.microsoft.com/office/drawing/2014/main" id="{F72CA670-85B0-E8AE-D7B1-F0E77529EE5B}"/>
              </a:ext>
            </a:extLst>
          </p:cNvPr>
          <p:cNvSpPr txBox="1"/>
          <p:nvPr/>
        </p:nvSpPr>
        <p:spPr>
          <a:xfrm>
            <a:off x="431801" y="2482142"/>
            <a:ext cx="7874988" cy="4126872"/>
          </a:xfrm>
          <a:prstGeom prst="rect">
            <a:avLst/>
          </a:prstGeom>
          <a:solidFill>
            <a:schemeClr val="accent5"/>
          </a:solidFill>
          <a:effectLst>
            <a:outerShdw blurRad="50800" dist="38100" dir="2700000" algn="tl" rotWithShape="0">
              <a:prstClr val="black">
                <a:alpha val="40000"/>
              </a:prstClr>
            </a:outerShdw>
          </a:effectLst>
        </p:spPr>
        <p:txBody>
          <a:bodyPr wrap="square" lIns="144000" tIns="108000" rIns="144000" bIns="108000">
            <a:spAutoFit/>
          </a:bodyPr>
          <a:lstStyle/>
          <a:p>
            <a:pPr marL="285750" indent="-285750" algn="l">
              <a:spcAft>
                <a:spcPts val="600"/>
              </a:spcAft>
              <a:buFont typeface="Courier New" panose="02070309020205020404" pitchFamily="49" charset="0"/>
              <a:buChar char="o"/>
            </a:pPr>
            <a:r>
              <a:rPr lang="de-DE" b="1" i="0" dirty="0">
                <a:solidFill>
                  <a:schemeClr val="bg1"/>
                </a:solidFill>
                <a:effectLst/>
              </a:rPr>
              <a:t>Ressourceneffizienz:</a:t>
            </a:r>
            <a:br>
              <a:rPr lang="de-DE" dirty="0">
                <a:solidFill>
                  <a:schemeClr val="bg1"/>
                </a:solidFill>
              </a:rPr>
            </a:br>
            <a:r>
              <a:rPr lang="de-DE" sz="1600" b="0" i="0" dirty="0">
                <a:solidFill>
                  <a:schemeClr val="bg1"/>
                </a:solidFill>
                <a:effectLst/>
              </a:rPr>
              <a:t>Durch die Aufteilung physischer Ressourcen in mehrere virtuelle Instanzen kann die Hardware besser ausgelastet werden.</a:t>
            </a:r>
            <a:endParaRPr lang="de-DE" b="0" i="0" dirty="0">
              <a:solidFill>
                <a:schemeClr val="bg1"/>
              </a:solidFill>
              <a:effectLst/>
            </a:endParaRPr>
          </a:p>
          <a:p>
            <a:pPr marL="285750" indent="-285750" algn="l">
              <a:spcAft>
                <a:spcPts val="600"/>
              </a:spcAft>
              <a:buFont typeface="Courier New" panose="02070309020205020404" pitchFamily="49" charset="0"/>
              <a:buChar char="o"/>
            </a:pPr>
            <a:r>
              <a:rPr lang="de-DE" b="1" i="0" dirty="0">
                <a:solidFill>
                  <a:schemeClr val="bg1"/>
                </a:solidFill>
                <a:effectLst/>
              </a:rPr>
              <a:t>Kosteneinsparungen:</a:t>
            </a:r>
            <a:br>
              <a:rPr lang="de-DE" dirty="0">
                <a:solidFill>
                  <a:schemeClr val="bg1"/>
                </a:solidFill>
              </a:rPr>
            </a:br>
            <a:r>
              <a:rPr lang="de-DE" sz="1600" b="0" i="0" dirty="0">
                <a:solidFill>
                  <a:schemeClr val="bg1"/>
                </a:solidFill>
                <a:effectLst/>
              </a:rPr>
              <a:t>Durch effizientere Ressourcennutzung können Kosten für Hardware, Energie und Wartung gesenkt werden.</a:t>
            </a:r>
            <a:endParaRPr lang="de-DE" b="0" i="0" dirty="0">
              <a:solidFill>
                <a:schemeClr val="bg1"/>
              </a:solidFill>
              <a:effectLst/>
            </a:endParaRPr>
          </a:p>
          <a:p>
            <a:pPr marL="285750" indent="-285750" algn="l">
              <a:spcAft>
                <a:spcPts val="600"/>
              </a:spcAft>
              <a:buFont typeface="Courier New" panose="02070309020205020404" pitchFamily="49" charset="0"/>
              <a:buChar char="o"/>
            </a:pPr>
            <a:r>
              <a:rPr lang="de-DE" b="1" i="0" dirty="0">
                <a:solidFill>
                  <a:schemeClr val="bg1"/>
                </a:solidFill>
                <a:effectLst/>
              </a:rPr>
              <a:t>Flexibilität und Skalierbarkeit:</a:t>
            </a:r>
            <a:br>
              <a:rPr lang="de-DE" dirty="0">
                <a:solidFill>
                  <a:schemeClr val="bg1"/>
                </a:solidFill>
              </a:rPr>
            </a:br>
            <a:r>
              <a:rPr lang="de-DE" sz="1600" b="0" i="0" dirty="0">
                <a:solidFill>
                  <a:schemeClr val="bg1"/>
                </a:solidFill>
                <a:effectLst/>
              </a:rPr>
              <a:t>Virtuelle Ressourcen können schneller als physische Ressourcen hinzugefügt, angepasst oder entfernt werden, was die Anpassung an sich ändernde Anforderungen erleichtert.</a:t>
            </a:r>
            <a:endParaRPr lang="de-DE" b="0" i="0" dirty="0">
              <a:solidFill>
                <a:schemeClr val="bg1"/>
              </a:solidFill>
              <a:effectLst/>
            </a:endParaRPr>
          </a:p>
          <a:p>
            <a:pPr marL="285750" indent="-285750" algn="l">
              <a:spcAft>
                <a:spcPts val="600"/>
              </a:spcAft>
              <a:buFont typeface="Courier New" panose="02070309020205020404" pitchFamily="49" charset="0"/>
              <a:buChar char="o"/>
            </a:pPr>
            <a:r>
              <a:rPr lang="de-DE" b="1" i="0" dirty="0">
                <a:solidFill>
                  <a:schemeClr val="bg1"/>
                </a:solidFill>
                <a:effectLst/>
              </a:rPr>
              <a:t>Einfacheres Management:</a:t>
            </a:r>
            <a:br>
              <a:rPr lang="de-DE" dirty="0">
                <a:solidFill>
                  <a:schemeClr val="bg1"/>
                </a:solidFill>
              </a:rPr>
            </a:br>
            <a:r>
              <a:rPr lang="de-DE" sz="1600" b="0" i="0" dirty="0">
                <a:solidFill>
                  <a:schemeClr val="bg1"/>
                </a:solidFill>
                <a:effectLst/>
              </a:rPr>
              <a:t>Durch zentrale Verwaltungstools wird die Komplexität der IT-Infrastruktur reduziert.</a:t>
            </a:r>
            <a:endParaRPr lang="de-DE" b="0" i="0" dirty="0">
              <a:solidFill>
                <a:schemeClr val="bg1"/>
              </a:solidFill>
              <a:effectLst/>
            </a:endParaRPr>
          </a:p>
          <a:p>
            <a:pPr marL="285750" indent="-285750" algn="l">
              <a:spcAft>
                <a:spcPts val="600"/>
              </a:spcAft>
              <a:buFont typeface="Courier New" panose="02070309020205020404" pitchFamily="49" charset="0"/>
              <a:buChar char="o"/>
            </a:pPr>
            <a:r>
              <a:rPr lang="de-DE" b="1" i="0" dirty="0">
                <a:solidFill>
                  <a:schemeClr val="bg1"/>
                </a:solidFill>
                <a:effectLst/>
              </a:rPr>
              <a:t>Isolation und Sicherheit:</a:t>
            </a:r>
            <a:br>
              <a:rPr lang="de-DE" b="1" i="0" dirty="0">
                <a:solidFill>
                  <a:schemeClr val="bg1"/>
                </a:solidFill>
                <a:effectLst/>
              </a:rPr>
            </a:br>
            <a:r>
              <a:rPr lang="de-DE" sz="1600" b="0" i="0" dirty="0">
                <a:solidFill>
                  <a:schemeClr val="bg1"/>
                </a:solidFill>
                <a:effectLst/>
              </a:rPr>
              <a:t>Virtuelle Maschinen sind voneinander isoliert, was die Sicherheit erhöhen kann.</a:t>
            </a:r>
            <a:endParaRPr lang="de-DE" b="0" i="0" dirty="0">
              <a:solidFill>
                <a:schemeClr val="bg1"/>
              </a:solidFill>
              <a:effectLst/>
            </a:endParaRPr>
          </a:p>
        </p:txBody>
      </p:sp>
      <p:pic>
        <p:nvPicPr>
          <p:cNvPr id="3074" name="Picture 2" descr="Virtuelle Maschine: Definition, Verwendung und Vorteile - Weiterbildung  Data Science | DataScientest.com">
            <a:extLst>
              <a:ext uri="{FF2B5EF4-FFF2-40B4-BE49-F238E27FC236}">
                <a16:creationId xmlns:a16="http://schemas.microsoft.com/office/drawing/2014/main" id="{68D74779-EAF5-BE40-EC9F-B0BADDB29F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02476" y="2482142"/>
            <a:ext cx="2684235" cy="2412293"/>
          </a:xfrm>
          <a:prstGeom prst="rect">
            <a:avLst/>
          </a:prstGeom>
          <a:noFill/>
          <a:extLst>
            <a:ext uri="{909E8E84-426E-40DD-AFC4-6F175D3DCCD1}">
              <a14:hiddenFill xmlns:a14="http://schemas.microsoft.com/office/drawing/2010/main">
                <a:solidFill>
                  <a:srgbClr val="FFFFFF"/>
                </a:solidFill>
              </a14:hiddenFill>
            </a:ext>
          </a:extLst>
        </p:spPr>
      </p:pic>
      <p:pic>
        <p:nvPicPr>
          <p:cNvPr id="4" name="Inhaltsplatzhalter 5">
            <a:extLst>
              <a:ext uri="{FF2B5EF4-FFF2-40B4-BE49-F238E27FC236}">
                <a16:creationId xmlns:a16="http://schemas.microsoft.com/office/drawing/2014/main" id="{6975FF5D-28E6-52CA-A9D2-B6B8F9596D92}"/>
              </a:ext>
            </a:extLst>
          </p:cNvPr>
          <p:cNvPicPr>
            <a:picLocks noGrp="1" noChangeAspect="1"/>
          </p:cNvPicPr>
          <p:nvPr>
            <p:ph idx="1"/>
          </p:nvPr>
        </p:nvPicPr>
        <p:blipFill rotWithShape="1">
          <a:blip r:embed="rId3"/>
          <a:srcRect l="2456" r="5951" b="77587"/>
          <a:stretch/>
        </p:blipFill>
        <p:spPr>
          <a:xfrm>
            <a:off x="6862387" y="318049"/>
            <a:ext cx="5206347" cy="554766"/>
          </a:xfrm>
          <a:prstGeom prst="rect">
            <a:avLst/>
          </a:prstGeom>
          <a:effectLst>
            <a:outerShdw blurRad="50800" dist="38100" dir="2700000" algn="tl" rotWithShape="0">
              <a:prstClr val="black">
                <a:alpha val="40000"/>
              </a:prstClr>
            </a:outerShdw>
          </a:effectLst>
        </p:spPr>
      </p:pic>
      <p:grpSp>
        <p:nvGrpSpPr>
          <p:cNvPr id="12" name="Gruppieren 11">
            <a:extLst>
              <a:ext uri="{FF2B5EF4-FFF2-40B4-BE49-F238E27FC236}">
                <a16:creationId xmlns:a16="http://schemas.microsoft.com/office/drawing/2014/main" id="{4E5EC6C2-8521-C3E1-31FD-65FAC7D43965}"/>
              </a:ext>
            </a:extLst>
          </p:cNvPr>
          <p:cNvGrpSpPr/>
          <p:nvPr/>
        </p:nvGrpSpPr>
        <p:grpSpPr>
          <a:xfrm>
            <a:off x="8617807" y="669399"/>
            <a:ext cx="813960" cy="955080"/>
            <a:chOff x="8617807" y="669399"/>
            <a:chExt cx="813960" cy="955080"/>
          </a:xfrm>
        </p:grpSpPr>
        <mc:AlternateContent xmlns:mc="http://schemas.openxmlformats.org/markup-compatibility/2006" xmlns:p14="http://schemas.microsoft.com/office/powerpoint/2010/main">
          <mc:Choice Requires="p14">
            <p:contentPart p14:bwMode="auto" r:id="rId4">
              <p14:nvContentPartPr>
                <p14:cNvPr id="10" name="Freihand 9">
                  <a:extLst>
                    <a:ext uri="{FF2B5EF4-FFF2-40B4-BE49-F238E27FC236}">
                      <a16:creationId xmlns:a16="http://schemas.microsoft.com/office/drawing/2014/main" id="{AE399EBD-BBEB-D57F-5C0D-B2CC0B0E7BAA}"/>
                    </a:ext>
                  </a:extLst>
                </p14:cNvPr>
                <p14:cNvContentPartPr/>
                <p14:nvPr/>
              </p14:nvContentPartPr>
              <p14:xfrm>
                <a:off x="8850367" y="843639"/>
                <a:ext cx="581400" cy="780840"/>
              </p14:xfrm>
            </p:contentPart>
          </mc:Choice>
          <mc:Fallback xmlns="">
            <p:pic>
              <p:nvPicPr>
                <p:cNvPr id="10" name="Freihand 9">
                  <a:extLst>
                    <a:ext uri="{FF2B5EF4-FFF2-40B4-BE49-F238E27FC236}">
                      <a16:creationId xmlns:a16="http://schemas.microsoft.com/office/drawing/2014/main" id="{AE399EBD-BBEB-D57F-5C0D-B2CC0B0E7BAA}"/>
                    </a:ext>
                  </a:extLst>
                </p:cNvPr>
                <p:cNvPicPr/>
                <p:nvPr/>
              </p:nvPicPr>
              <p:blipFill>
                <a:blip r:embed="rId5"/>
                <a:stretch>
                  <a:fillRect/>
                </a:stretch>
              </p:blipFill>
              <p:spPr>
                <a:xfrm>
                  <a:off x="8814727" y="807999"/>
                  <a:ext cx="653040" cy="8524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Freihand 10">
                  <a:extLst>
                    <a:ext uri="{FF2B5EF4-FFF2-40B4-BE49-F238E27FC236}">
                      <a16:creationId xmlns:a16="http://schemas.microsoft.com/office/drawing/2014/main" id="{50ECC69D-AD74-CD67-F6AC-266DA8ACF3E6}"/>
                    </a:ext>
                  </a:extLst>
                </p14:cNvPr>
                <p14:cNvContentPartPr/>
                <p14:nvPr/>
              </p14:nvContentPartPr>
              <p14:xfrm>
                <a:off x="8617807" y="669399"/>
                <a:ext cx="552600" cy="390600"/>
              </p14:xfrm>
            </p:contentPart>
          </mc:Choice>
          <mc:Fallback xmlns="">
            <p:pic>
              <p:nvPicPr>
                <p:cNvPr id="11" name="Freihand 10">
                  <a:extLst>
                    <a:ext uri="{FF2B5EF4-FFF2-40B4-BE49-F238E27FC236}">
                      <a16:creationId xmlns:a16="http://schemas.microsoft.com/office/drawing/2014/main" id="{50ECC69D-AD74-CD67-F6AC-266DA8ACF3E6}"/>
                    </a:ext>
                  </a:extLst>
                </p:cNvPr>
                <p:cNvPicPr/>
                <p:nvPr/>
              </p:nvPicPr>
              <p:blipFill>
                <a:blip r:embed="rId7"/>
                <a:stretch>
                  <a:fillRect/>
                </a:stretch>
              </p:blipFill>
              <p:spPr>
                <a:xfrm>
                  <a:off x="8581807" y="633759"/>
                  <a:ext cx="624240" cy="462240"/>
                </a:xfrm>
                <a:prstGeom prst="rect">
                  <a:avLst/>
                </a:prstGeom>
              </p:spPr>
            </p:pic>
          </mc:Fallback>
        </mc:AlternateContent>
      </p:grpSp>
    </p:spTree>
    <p:extLst>
      <p:ext uri="{BB962C8B-B14F-4D97-AF65-F5344CB8AC3E}">
        <p14:creationId xmlns:p14="http://schemas.microsoft.com/office/powerpoint/2010/main" val="23550860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54FE1B60-07DD-4E2F-BB26-94B4912B5A23}"/>
              </a:ext>
            </a:extLst>
          </p:cNvPr>
          <p:cNvSpPr>
            <a:spLocks noGrp="1"/>
          </p:cNvSpPr>
          <p:nvPr>
            <p:ph type="title"/>
          </p:nvPr>
        </p:nvSpPr>
        <p:spPr>
          <a:xfrm>
            <a:off x="432000" y="432000"/>
            <a:ext cx="9198116" cy="432000"/>
          </a:xfrm>
        </p:spPr>
        <p:txBody>
          <a:bodyPr/>
          <a:lstStyle/>
          <a:p>
            <a:r>
              <a:rPr lang="en-US" dirty="0"/>
              <a:t>Eine </a:t>
            </a:r>
            <a:r>
              <a:rPr lang="en-US" dirty="0" err="1"/>
              <a:t>kurze</a:t>
            </a:r>
            <a:r>
              <a:rPr lang="en-US" dirty="0"/>
              <a:t> </a:t>
            </a:r>
            <a:r>
              <a:rPr lang="en-US" dirty="0" err="1"/>
              <a:t>Geschichte</a:t>
            </a:r>
            <a:r>
              <a:rPr lang="en-US" dirty="0"/>
              <a:t> der Cloud</a:t>
            </a:r>
          </a:p>
        </p:txBody>
      </p:sp>
      <p:sp>
        <p:nvSpPr>
          <p:cNvPr id="16" name="Text Placeholder 2">
            <a:extLst>
              <a:ext uri="{FF2B5EF4-FFF2-40B4-BE49-F238E27FC236}">
                <a16:creationId xmlns:a16="http://schemas.microsoft.com/office/drawing/2014/main" id="{8842802F-F69E-4A29-B8CD-31BDD756BD6A}"/>
              </a:ext>
            </a:extLst>
          </p:cNvPr>
          <p:cNvSpPr>
            <a:spLocks noGrp="1"/>
          </p:cNvSpPr>
          <p:nvPr>
            <p:ph type="body" sz="quarter" idx="32"/>
          </p:nvPr>
        </p:nvSpPr>
        <p:spPr>
          <a:xfrm>
            <a:off x="431801" y="1008000"/>
            <a:ext cx="9198116" cy="360000"/>
          </a:xfrm>
        </p:spPr>
        <p:txBody>
          <a:bodyPr/>
          <a:lstStyle/>
          <a:p>
            <a:r>
              <a:rPr lang="en-US" dirty="0" err="1"/>
              <a:t>Containerisierung</a:t>
            </a:r>
            <a:endParaRPr lang="en-US" dirty="0"/>
          </a:p>
        </p:txBody>
      </p:sp>
      <p:sp>
        <p:nvSpPr>
          <p:cNvPr id="5" name="Foliennummernplatzhalter 4">
            <a:extLst>
              <a:ext uri="{FF2B5EF4-FFF2-40B4-BE49-F238E27FC236}">
                <a16:creationId xmlns:a16="http://schemas.microsoft.com/office/drawing/2014/main" id="{2BE8923C-C963-C540-936A-08927BFC63FA}"/>
              </a:ext>
            </a:extLst>
          </p:cNvPr>
          <p:cNvSpPr>
            <a:spLocks noGrp="1"/>
          </p:cNvSpPr>
          <p:nvPr>
            <p:ph type="sldNum" sz="quarter" idx="33"/>
          </p:nvPr>
        </p:nvSpPr>
        <p:spPr>
          <a:xfrm>
            <a:off x="11447502" y="6401750"/>
            <a:ext cx="278418" cy="274324"/>
          </a:xfrm>
        </p:spPr>
        <p:txBody>
          <a:bodyPr anchor="ctr">
            <a:normAutofit/>
          </a:bodyPr>
          <a:lstStyle/>
          <a:p>
            <a:pPr rtl="0">
              <a:spcAft>
                <a:spcPts val="600"/>
              </a:spcAft>
            </a:pPr>
            <a:fld id="{19B51A1E-902D-48AF-9020-955120F399B6}" type="slidenum">
              <a:rPr lang="de-DE" noProof="0" smtClean="0"/>
              <a:pPr rtl="0">
                <a:spcAft>
                  <a:spcPts val="600"/>
                </a:spcAft>
              </a:pPr>
              <a:t>8</a:t>
            </a:fld>
            <a:endParaRPr lang="de-DE" noProof="0"/>
          </a:p>
        </p:txBody>
      </p:sp>
      <p:sp>
        <p:nvSpPr>
          <p:cNvPr id="7" name="Textfeld 6">
            <a:extLst>
              <a:ext uri="{FF2B5EF4-FFF2-40B4-BE49-F238E27FC236}">
                <a16:creationId xmlns:a16="http://schemas.microsoft.com/office/drawing/2014/main" id="{B814E2F1-49B2-6B40-A282-4C58E7300AE1}"/>
              </a:ext>
            </a:extLst>
          </p:cNvPr>
          <p:cNvSpPr txBox="1"/>
          <p:nvPr/>
        </p:nvSpPr>
        <p:spPr>
          <a:xfrm>
            <a:off x="10138229" y="1640115"/>
            <a:ext cx="1879600" cy="4647426"/>
          </a:xfrm>
          <a:prstGeom prst="rect">
            <a:avLst/>
          </a:prstGeom>
          <a:noFill/>
        </p:spPr>
        <p:txBody>
          <a:bodyPr wrap="square" rtlCol="0">
            <a:spAutoFit/>
          </a:bodyPr>
          <a:lstStyle/>
          <a:p>
            <a:r>
              <a:rPr lang="de-DE" sz="1600" i="1" dirty="0">
                <a:latin typeface="Bradley Hand" pitchFamily="2" charset="77"/>
              </a:rPr>
              <a:t>Container nutzen Betriebssystem-Virtualisierung (Prozessisolation) anstelle von Maschinen-</a:t>
            </a:r>
            <a:r>
              <a:rPr lang="de-DE" sz="1600" i="1" dirty="0" err="1">
                <a:latin typeface="Bradley Hand" pitchFamily="2" charset="77"/>
              </a:rPr>
              <a:t>virtualisierung</a:t>
            </a:r>
            <a:r>
              <a:rPr lang="de-DE" sz="1600" i="1" dirty="0">
                <a:latin typeface="Bradley Hand" pitchFamily="2" charset="77"/>
              </a:rPr>
              <a:t>.</a:t>
            </a:r>
          </a:p>
          <a:p>
            <a:endParaRPr lang="de-DE" sz="1600" i="1" dirty="0">
              <a:latin typeface="Bradley Hand" pitchFamily="2" charset="77"/>
            </a:endParaRPr>
          </a:p>
          <a:p>
            <a:r>
              <a:rPr lang="de-DE" sz="1400" b="1" i="1" dirty="0">
                <a:solidFill>
                  <a:schemeClr val="accent5"/>
                </a:solidFill>
                <a:latin typeface="Bradley Hand" pitchFamily="2" charset="77"/>
              </a:rPr>
              <a:t>Nachteil:</a:t>
            </a:r>
          </a:p>
          <a:p>
            <a:r>
              <a:rPr lang="de-DE" sz="1400" i="1" dirty="0">
                <a:latin typeface="Bradley Hand" pitchFamily="2" charset="77"/>
              </a:rPr>
              <a:t>Container-OS und Host-OS müssen identisch sein (meist Linux).</a:t>
            </a:r>
          </a:p>
          <a:p>
            <a:endParaRPr lang="de-DE" sz="1400" i="1" dirty="0">
              <a:latin typeface="Bradley Hand" pitchFamily="2" charset="77"/>
            </a:endParaRPr>
          </a:p>
          <a:p>
            <a:r>
              <a:rPr lang="de-DE" sz="1400" b="1" i="1" dirty="0">
                <a:solidFill>
                  <a:schemeClr val="accent5"/>
                </a:solidFill>
                <a:latin typeface="Bradley Hand" pitchFamily="2" charset="77"/>
              </a:rPr>
              <a:t>Vorteil:</a:t>
            </a:r>
          </a:p>
          <a:p>
            <a:r>
              <a:rPr lang="de-DE" sz="1400" i="1" dirty="0">
                <a:latin typeface="Bradley Hand" pitchFamily="2" charset="77"/>
              </a:rPr>
              <a:t>Container starten sehr viel schneller und können wesentlich kleiner sein.</a:t>
            </a:r>
            <a:endParaRPr lang="de-DE" sz="1600" i="1" dirty="0">
              <a:latin typeface="Bradley Hand" pitchFamily="2" charset="77"/>
            </a:endParaRPr>
          </a:p>
        </p:txBody>
      </p:sp>
      <p:pic>
        <p:nvPicPr>
          <p:cNvPr id="3" name="Grafik 2">
            <a:extLst>
              <a:ext uri="{FF2B5EF4-FFF2-40B4-BE49-F238E27FC236}">
                <a16:creationId xmlns:a16="http://schemas.microsoft.com/office/drawing/2014/main" id="{6DFFEA2C-3EFF-4B42-A727-78FF0AAEC978}"/>
              </a:ext>
            </a:extLst>
          </p:cNvPr>
          <p:cNvPicPr>
            <a:picLocks noChangeAspect="1"/>
          </p:cNvPicPr>
          <p:nvPr/>
        </p:nvPicPr>
        <p:blipFill>
          <a:blip r:embed="rId2"/>
          <a:stretch>
            <a:fillRect/>
          </a:stretch>
        </p:blipFill>
        <p:spPr>
          <a:xfrm>
            <a:off x="431801" y="1767515"/>
            <a:ext cx="9198116" cy="2880463"/>
          </a:xfrm>
          <a:prstGeom prst="rect">
            <a:avLst/>
          </a:prstGeom>
          <a:effectLst>
            <a:outerShdw blurRad="50800" dist="38100" dir="2700000" algn="tl" rotWithShape="0">
              <a:prstClr val="black">
                <a:alpha val="40000"/>
              </a:prstClr>
            </a:outerShdw>
          </a:effectLst>
        </p:spPr>
      </p:pic>
      <p:sp>
        <p:nvSpPr>
          <p:cNvPr id="2" name="Textfeld 1">
            <a:extLst>
              <a:ext uri="{FF2B5EF4-FFF2-40B4-BE49-F238E27FC236}">
                <a16:creationId xmlns:a16="http://schemas.microsoft.com/office/drawing/2014/main" id="{7EF59065-EB92-2849-A2B0-8CBD03A55259}"/>
              </a:ext>
            </a:extLst>
          </p:cNvPr>
          <p:cNvSpPr txBox="1"/>
          <p:nvPr/>
        </p:nvSpPr>
        <p:spPr>
          <a:xfrm>
            <a:off x="3251205" y="5363851"/>
            <a:ext cx="3703578" cy="369332"/>
          </a:xfrm>
          <a:prstGeom prst="rect">
            <a:avLst/>
          </a:prstGeom>
          <a:noFill/>
        </p:spPr>
        <p:txBody>
          <a:bodyPr wrap="none" rtlCol="0">
            <a:spAutoFit/>
          </a:bodyPr>
          <a:lstStyle/>
          <a:p>
            <a:r>
              <a:rPr lang="de-DE" b="1" i="1" dirty="0">
                <a:solidFill>
                  <a:schemeClr val="accent5"/>
                </a:solidFill>
              </a:rPr>
              <a:t>Überwindung der 1-vCPU-Schwelle!</a:t>
            </a:r>
          </a:p>
        </p:txBody>
      </p:sp>
      <p:pic>
        <p:nvPicPr>
          <p:cNvPr id="4" name="Inhaltsplatzhalter 5">
            <a:extLst>
              <a:ext uri="{FF2B5EF4-FFF2-40B4-BE49-F238E27FC236}">
                <a16:creationId xmlns:a16="http://schemas.microsoft.com/office/drawing/2014/main" id="{76AF00A9-E455-6312-6388-97C9ED68F7AF}"/>
              </a:ext>
            </a:extLst>
          </p:cNvPr>
          <p:cNvPicPr>
            <a:picLocks noGrp="1" noChangeAspect="1"/>
          </p:cNvPicPr>
          <p:nvPr>
            <p:ph idx="1"/>
          </p:nvPr>
        </p:nvPicPr>
        <p:blipFill rotWithShape="1">
          <a:blip r:embed="rId3"/>
          <a:srcRect l="2456" r="5951" b="77587"/>
          <a:stretch/>
        </p:blipFill>
        <p:spPr>
          <a:xfrm>
            <a:off x="6855663" y="318049"/>
            <a:ext cx="5206347" cy="554766"/>
          </a:xfrm>
          <a:prstGeom prst="rect">
            <a:avLst/>
          </a:prstGeom>
          <a:effectLst>
            <a:outerShdw blurRad="50800" dist="38100" dir="2700000" algn="tl" rotWithShape="0">
              <a:prstClr val="black">
                <a:alpha val="40000"/>
              </a:prstClr>
            </a:outerShdw>
          </a:effectLst>
        </p:spPr>
      </p:pic>
      <p:grpSp>
        <p:nvGrpSpPr>
          <p:cNvPr id="9" name="Gruppieren 8">
            <a:extLst>
              <a:ext uri="{FF2B5EF4-FFF2-40B4-BE49-F238E27FC236}">
                <a16:creationId xmlns:a16="http://schemas.microsoft.com/office/drawing/2014/main" id="{CE4EB9BD-E11D-722E-5029-2792327E6E4E}"/>
              </a:ext>
            </a:extLst>
          </p:cNvPr>
          <p:cNvGrpSpPr/>
          <p:nvPr/>
        </p:nvGrpSpPr>
        <p:grpSpPr>
          <a:xfrm>
            <a:off x="9502327" y="845079"/>
            <a:ext cx="503640" cy="483840"/>
            <a:chOff x="9502327" y="845079"/>
            <a:chExt cx="503640" cy="483840"/>
          </a:xfrm>
        </p:grpSpPr>
        <mc:AlternateContent xmlns:mc="http://schemas.openxmlformats.org/markup-compatibility/2006" xmlns:p14="http://schemas.microsoft.com/office/powerpoint/2010/main">
          <mc:Choice Requires="p14">
            <p:contentPart p14:bwMode="auto" r:id="rId4">
              <p14:nvContentPartPr>
                <p14:cNvPr id="6" name="Freihand 5">
                  <a:extLst>
                    <a:ext uri="{FF2B5EF4-FFF2-40B4-BE49-F238E27FC236}">
                      <a16:creationId xmlns:a16="http://schemas.microsoft.com/office/drawing/2014/main" id="{1C54F449-6B70-3866-7B64-8FD8899242A2}"/>
                    </a:ext>
                  </a:extLst>
                </p14:cNvPr>
                <p14:cNvContentPartPr/>
                <p14:nvPr/>
              </p14:nvContentPartPr>
              <p14:xfrm>
                <a:off x="9502327" y="1041639"/>
                <a:ext cx="374760" cy="287280"/>
              </p14:xfrm>
            </p:contentPart>
          </mc:Choice>
          <mc:Fallback xmlns="">
            <p:pic>
              <p:nvPicPr>
                <p:cNvPr id="6" name="Freihand 5">
                  <a:extLst>
                    <a:ext uri="{FF2B5EF4-FFF2-40B4-BE49-F238E27FC236}">
                      <a16:creationId xmlns:a16="http://schemas.microsoft.com/office/drawing/2014/main" id="{1C54F449-6B70-3866-7B64-8FD8899242A2}"/>
                    </a:ext>
                  </a:extLst>
                </p:cNvPr>
                <p:cNvPicPr/>
                <p:nvPr/>
              </p:nvPicPr>
              <p:blipFill>
                <a:blip r:embed="rId5"/>
                <a:stretch>
                  <a:fillRect/>
                </a:stretch>
              </p:blipFill>
              <p:spPr>
                <a:xfrm>
                  <a:off x="9466687" y="1005639"/>
                  <a:ext cx="446400" cy="3589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 name="Freihand 7">
                  <a:extLst>
                    <a:ext uri="{FF2B5EF4-FFF2-40B4-BE49-F238E27FC236}">
                      <a16:creationId xmlns:a16="http://schemas.microsoft.com/office/drawing/2014/main" id="{FF9A61BC-E3A3-4228-E86B-55EBEED08F81}"/>
                    </a:ext>
                  </a:extLst>
                </p14:cNvPr>
                <p14:cNvContentPartPr/>
                <p14:nvPr/>
              </p14:nvContentPartPr>
              <p14:xfrm>
                <a:off x="9645247" y="845079"/>
                <a:ext cx="360720" cy="317520"/>
              </p14:xfrm>
            </p:contentPart>
          </mc:Choice>
          <mc:Fallback xmlns="">
            <p:pic>
              <p:nvPicPr>
                <p:cNvPr id="8" name="Freihand 7">
                  <a:extLst>
                    <a:ext uri="{FF2B5EF4-FFF2-40B4-BE49-F238E27FC236}">
                      <a16:creationId xmlns:a16="http://schemas.microsoft.com/office/drawing/2014/main" id="{FF9A61BC-E3A3-4228-E86B-55EBEED08F81}"/>
                    </a:ext>
                  </a:extLst>
                </p:cNvPr>
                <p:cNvPicPr/>
                <p:nvPr/>
              </p:nvPicPr>
              <p:blipFill>
                <a:blip r:embed="rId7"/>
                <a:stretch>
                  <a:fillRect/>
                </a:stretch>
              </p:blipFill>
              <p:spPr>
                <a:xfrm>
                  <a:off x="9609607" y="809079"/>
                  <a:ext cx="432360" cy="389160"/>
                </a:xfrm>
                <a:prstGeom prst="rect">
                  <a:avLst/>
                </a:prstGeom>
              </p:spPr>
            </p:pic>
          </mc:Fallback>
        </mc:AlternateContent>
      </p:grpSp>
    </p:spTree>
    <p:extLst>
      <p:ext uri="{BB962C8B-B14F-4D97-AF65-F5344CB8AC3E}">
        <p14:creationId xmlns:p14="http://schemas.microsoft.com/office/powerpoint/2010/main" val="32471404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6F294335-BF1F-5A4E-91BD-D85933E51494}"/>
              </a:ext>
            </a:extLst>
          </p:cNvPr>
          <p:cNvSpPr>
            <a:spLocks noGrp="1"/>
          </p:cNvSpPr>
          <p:nvPr>
            <p:ph type="sldNum" sz="quarter" idx="33"/>
          </p:nvPr>
        </p:nvSpPr>
        <p:spPr/>
        <p:txBody>
          <a:bodyPr/>
          <a:lstStyle/>
          <a:p>
            <a:pPr rtl="0"/>
            <a:fld id="{19B51A1E-902D-48AF-9020-955120F399B6}" type="slidenum">
              <a:rPr lang="de-DE" noProof="0" smtClean="0"/>
              <a:pPr rtl="0"/>
              <a:t>9</a:t>
            </a:fld>
            <a:endParaRPr lang="de-DE" noProof="0"/>
          </a:p>
        </p:txBody>
      </p:sp>
      <p:pic>
        <p:nvPicPr>
          <p:cNvPr id="7" name="Picture 2" descr="Applsci 08 01368 g008">
            <a:extLst>
              <a:ext uri="{FF2B5EF4-FFF2-40B4-BE49-F238E27FC236}">
                <a16:creationId xmlns:a16="http://schemas.microsoft.com/office/drawing/2014/main" id="{4172FD1F-4329-6D4C-868A-F9EAA7B7D26C}"/>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46375" y="1624528"/>
            <a:ext cx="7946797" cy="2990396"/>
          </a:xfrm>
          <a:prstGeom prst="rect">
            <a:avLst/>
          </a:prstGeom>
          <a:noFill/>
          <a:effectLst/>
          <a:extLst>
            <a:ext uri="{909E8E84-426E-40DD-AFC4-6F175D3DCCD1}">
              <a14:hiddenFill xmlns:a14="http://schemas.microsoft.com/office/drawing/2010/main">
                <a:solidFill>
                  <a:srgbClr val="FFFFFF"/>
                </a:solidFill>
              </a14:hiddenFill>
            </a:ext>
          </a:extLst>
        </p:spPr>
      </p:pic>
      <p:sp>
        <p:nvSpPr>
          <p:cNvPr id="8" name="Textfeld 7">
            <a:extLst>
              <a:ext uri="{FF2B5EF4-FFF2-40B4-BE49-F238E27FC236}">
                <a16:creationId xmlns:a16="http://schemas.microsoft.com/office/drawing/2014/main" id="{BC829A71-33AA-664A-A3E5-3F4ABB85BBFD}"/>
              </a:ext>
            </a:extLst>
          </p:cNvPr>
          <p:cNvSpPr txBox="1"/>
          <p:nvPr/>
        </p:nvSpPr>
        <p:spPr>
          <a:xfrm>
            <a:off x="0" y="6581001"/>
            <a:ext cx="9708762" cy="276999"/>
          </a:xfrm>
          <a:prstGeom prst="rect">
            <a:avLst/>
          </a:prstGeom>
          <a:noFill/>
        </p:spPr>
        <p:txBody>
          <a:bodyPr wrap="square" rtlCol="0">
            <a:spAutoFit/>
          </a:bodyPr>
          <a:lstStyle/>
          <a:p>
            <a:r>
              <a:rPr lang="de-DE" sz="1200" b="1" dirty="0"/>
              <a:t>Quelle:</a:t>
            </a:r>
            <a:r>
              <a:rPr lang="de-DE" sz="1200" dirty="0"/>
              <a:t> Nane Kratzke: A Brief </a:t>
            </a:r>
            <a:r>
              <a:rPr lang="de-DE" sz="1200" dirty="0" err="1"/>
              <a:t>History</a:t>
            </a:r>
            <a:r>
              <a:rPr lang="de-DE" sz="1200" dirty="0"/>
              <a:t> </a:t>
            </a:r>
            <a:r>
              <a:rPr lang="de-DE" sz="1200" dirty="0" err="1"/>
              <a:t>of</a:t>
            </a:r>
            <a:r>
              <a:rPr lang="de-DE" sz="1200" dirty="0"/>
              <a:t> Cloud </a:t>
            </a:r>
            <a:r>
              <a:rPr lang="de-DE" sz="1200" dirty="0" err="1"/>
              <a:t>Application</a:t>
            </a:r>
            <a:r>
              <a:rPr lang="de-DE" sz="1200" dirty="0"/>
              <a:t> </a:t>
            </a:r>
            <a:r>
              <a:rPr lang="de-DE" sz="1200" dirty="0" err="1"/>
              <a:t>Architectures</a:t>
            </a:r>
            <a:r>
              <a:rPr lang="de-DE" sz="1200" dirty="0"/>
              <a:t>. In </a:t>
            </a:r>
            <a:r>
              <a:rPr lang="de-DE" sz="1200" i="1" dirty="0"/>
              <a:t>Applied </a:t>
            </a:r>
            <a:r>
              <a:rPr lang="de-DE" sz="1200" i="1" dirty="0" err="1"/>
              <a:t>Sciences</a:t>
            </a:r>
            <a:r>
              <a:rPr lang="de-DE" sz="1200" dirty="0"/>
              <a:t>; MDPI, 2018, </a:t>
            </a:r>
            <a:r>
              <a:rPr lang="de-DE" sz="1200" dirty="0">
                <a:solidFill>
                  <a:srgbClr val="0070C0"/>
                </a:solidFill>
                <a:latin typeface="Consolas" panose="020B0609020204030204" pitchFamily="49" charset="0"/>
                <a:cs typeface="Consolas" panose="020B0609020204030204" pitchFamily="49" charset="0"/>
              </a:rPr>
              <a:t>https://</a:t>
            </a:r>
            <a:r>
              <a:rPr lang="de-DE" sz="1200" dirty="0" err="1">
                <a:solidFill>
                  <a:srgbClr val="0070C0"/>
                </a:solidFill>
                <a:latin typeface="Consolas" panose="020B0609020204030204" pitchFamily="49" charset="0"/>
                <a:cs typeface="Consolas" panose="020B0609020204030204" pitchFamily="49" charset="0"/>
              </a:rPr>
              <a:t>doi.org</a:t>
            </a:r>
            <a:r>
              <a:rPr lang="de-DE" sz="1200" dirty="0">
                <a:solidFill>
                  <a:srgbClr val="0070C0"/>
                </a:solidFill>
                <a:latin typeface="Consolas" panose="020B0609020204030204" pitchFamily="49" charset="0"/>
                <a:cs typeface="Consolas" panose="020B0609020204030204" pitchFamily="49" charset="0"/>
              </a:rPr>
              <a:t>/10.3390/app8081368</a:t>
            </a:r>
          </a:p>
        </p:txBody>
      </p:sp>
      <p:sp>
        <p:nvSpPr>
          <p:cNvPr id="6" name="Rechteck 5">
            <a:extLst>
              <a:ext uri="{FF2B5EF4-FFF2-40B4-BE49-F238E27FC236}">
                <a16:creationId xmlns:a16="http://schemas.microsoft.com/office/drawing/2014/main" id="{56AD9520-9490-384C-A4E1-A5B90DAFC61F}"/>
              </a:ext>
            </a:extLst>
          </p:cNvPr>
          <p:cNvSpPr/>
          <p:nvPr/>
        </p:nvSpPr>
        <p:spPr>
          <a:xfrm>
            <a:off x="410231" y="4837609"/>
            <a:ext cx="9192254" cy="1323439"/>
          </a:xfrm>
          <a:prstGeom prst="rect">
            <a:avLst/>
          </a:prstGeom>
        </p:spPr>
        <p:txBody>
          <a:bodyPr wrap="square">
            <a:spAutoFit/>
          </a:bodyPr>
          <a:lstStyle/>
          <a:p>
            <a:r>
              <a:rPr lang="de-DE" sz="1600" dirty="0"/>
              <a:t>Eine serverlose Plattform ist lediglich ein Ereignisverarbeitungssystem. Ereignisse können z.B. über HTTP gesendet oder von weiteren Ereignisquellen (aus Cloud-Infrastrukturen) empfangen werden. Die Plattform bestimmt dann, welche Funktionen für ein Ereignis registriert sind, sendet das Ereignis an die Funktionsinstanz und wartet auf eine Antwort um diese Antwort an den </a:t>
            </a:r>
            <a:r>
              <a:rPr lang="de-DE" sz="1600" dirty="0" err="1"/>
              <a:t>Requestor</a:t>
            </a:r>
            <a:r>
              <a:rPr lang="de-DE" sz="1600" dirty="0"/>
              <a:t> weiterzuleiten (im Falle von Request-Response-basiertem </a:t>
            </a:r>
            <a:r>
              <a:rPr lang="de-DE" sz="1600" dirty="0" err="1"/>
              <a:t>Triggering</a:t>
            </a:r>
            <a:r>
              <a:rPr lang="de-DE" sz="1600" dirty="0"/>
              <a:t>).</a:t>
            </a:r>
          </a:p>
        </p:txBody>
      </p:sp>
      <p:sp>
        <p:nvSpPr>
          <p:cNvPr id="9" name="Textfeld 8">
            <a:extLst>
              <a:ext uri="{FF2B5EF4-FFF2-40B4-BE49-F238E27FC236}">
                <a16:creationId xmlns:a16="http://schemas.microsoft.com/office/drawing/2014/main" id="{6DDE726D-3B82-3041-B8F7-46610204B977}"/>
              </a:ext>
            </a:extLst>
          </p:cNvPr>
          <p:cNvSpPr txBox="1"/>
          <p:nvPr/>
        </p:nvSpPr>
        <p:spPr>
          <a:xfrm>
            <a:off x="10037853" y="4837609"/>
            <a:ext cx="2044149" cy="584775"/>
          </a:xfrm>
          <a:prstGeom prst="rect">
            <a:avLst/>
          </a:prstGeom>
          <a:noFill/>
        </p:spPr>
        <p:txBody>
          <a:bodyPr wrap="none" rtlCol="0">
            <a:spAutoFit/>
          </a:bodyPr>
          <a:lstStyle/>
          <a:p>
            <a:r>
              <a:rPr lang="de-DE" sz="1600" i="1" dirty="0">
                <a:latin typeface="Bradley Hand" pitchFamily="2" charset="77"/>
              </a:rPr>
              <a:t>Siehe auch Unit 06!</a:t>
            </a:r>
          </a:p>
          <a:p>
            <a:r>
              <a:rPr lang="de-DE" sz="1600" i="1" dirty="0" err="1">
                <a:latin typeface="Bradley Hand" pitchFamily="2" charset="77"/>
              </a:rPr>
              <a:t>FaaS</a:t>
            </a:r>
            <a:endParaRPr lang="de-DE" sz="1600" i="1" dirty="0">
              <a:latin typeface="Bradley Hand" pitchFamily="2" charset="77"/>
            </a:endParaRPr>
          </a:p>
        </p:txBody>
      </p:sp>
      <p:sp>
        <p:nvSpPr>
          <p:cNvPr id="5" name="Titel 4">
            <a:extLst>
              <a:ext uri="{FF2B5EF4-FFF2-40B4-BE49-F238E27FC236}">
                <a16:creationId xmlns:a16="http://schemas.microsoft.com/office/drawing/2014/main" id="{EF4AB095-BED2-BF46-89D5-9AF2DBFC3000}"/>
              </a:ext>
            </a:extLst>
          </p:cNvPr>
          <p:cNvSpPr>
            <a:spLocks noGrp="1"/>
          </p:cNvSpPr>
          <p:nvPr>
            <p:ph type="title"/>
          </p:nvPr>
        </p:nvSpPr>
        <p:spPr/>
        <p:txBody>
          <a:bodyPr/>
          <a:lstStyle/>
          <a:p>
            <a:r>
              <a:rPr lang="de-DE" dirty="0"/>
              <a:t>Eine Kurze Geschichte der Cloud</a:t>
            </a:r>
          </a:p>
        </p:txBody>
      </p:sp>
      <p:sp>
        <p:nvSpPr>
          <p:cNvPr id="11" name="Text Placeholder 2">
            <a:extLst>
              <a:ext uri="{FF2B5EF4-FFF2-40B4-BE49-F238E27FC236}">
                <a16:creationId xmlns:a16="http://schemas.microsoft.com/office/drawing/2014/main" id="{1E3AC0F3-14F1-9346-8ECE-2F60A409C2DA}"/>
              </a:ext>
            </a:extLst>
          </p:cNvPr>
          <p:cNvSpPr txBox="1">
            <a:spLocks/>
          </p:cNvSpPr>
          <p:nvPr/>
        </p:nvSpPr>
        <p:spPr>
          <a:xfrm>
            <a:off x="431801" y="1008000"/>
            <a:ext cx="9198116" cy="360000"/>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Serverless Computing aka Function as a Service (</a:t>
            </a:r>
            <a:r>
              <a:rPr lang="en-US" dirty="0" err="1"/>
              <a:t>FaaS</a:t>
            </a:r>
            <a:r>
              <a:rPr lang="en-US" dirty="0"/>
              <a:t>)</a:t>
            </a:r>
          </a:p>
        </p:txBody>
      </p:sp>
      <p:pic>
        <p:nvPicPr>
          <p:cNvPr id="2" name="Inhaltsplatzhalter 5">
            <a:extLst>
              <a:ext uri="{FF2B5EF4-FFF2-40B4-BE49-F238E27FC236}">
                <a16:creationId xmlns:a16="http://schemas.microsoft.com/office/drawing/2014/main" id="{3795A5D0-E3E1-BAEF-788B-40772E4FB4D0}"/>
              </a:ext>
            </a:extLst>
          </p:cNvPr>
          <p:cNvPicPr>
            <a:picLocks noGrp="1" noChangeAspect="1"/>
          </p:cNvPicPr>
          <p:nvPr>
            <p:ph idx="1"/>
          </p:nvPr>
        </p:nvPicPr>
        <p:blipFill rotWithShape="1">
          <a:blip r:embed="rId3"/>
          <a:srcRect l="2456" r="5951" b="77587"/>
          <a:stretch/>
        </p:blipFill>
        <p:spPr>
          <a:xfrm>
            <a:off x="6862387" y="318049"/>
            <a:ext cx="5206347" cy="554766"/>
          </a:xfrm>
          <a:prstGeom prst="rect">
            <a:avLst/>
          </a:prstGeom>
          <a:effectLst>
            <a:outerShdw blurRad="50800" dist="38100" dir="2700000" algn="tl" rotWithShape="0">
              <a:prstClr val="black">
                <a:alpha val="40000"/>
              </a:prstClr>
            </a:outerShdw>
          </a:effectLst>
        </p:spPr>
      </p:pic>
      <p:grpSp>
        <p:nvGrpSpPr>
          <p:cNvPr id="12" name="Gruppieren 11">
            <a:extLst>
              <a:ext uri="{FF2B5EF4-FFF2-40B4-BE49-F238E27FC236}">
                <a16:creationId xmlns:a16="http://schemas.microsoft.com/office/drawing/2014/main" id="{53436438-D5D6-314A-D0D7-F34A5F870B3B}"/>
              </a:ext>
            </a:extLst>
          </p:cNvPr>
          <p:cNvGrpSpPr/>
          <p:nvPr/>
        </p:nvGrpSpPr>
        <p:grpSpPr>
          <a:xfrm>
            <a:off x="10964287" y="777399"/>
            <a:ext cx="775440" cy="907560"/>
            <a:chOff x="10964287" y="777399"/>
            <a:chExt cx="775440" cy="907560"/>
          </a:xfrm>
        </p:grpSpPr>
        <mc:AlternateContent xmlns:mc="http://schemas.openxmlformats.org/markup-compatibility/2006" xmlns:p14="http://schemas.microsoft.com/office/powerpoint/2010/main">
          <mc:Choice Requires="p14">
            <p:contentPart p14:bwMode="auto" r:id="rId4">
              <p14:nvContentPartPr>
                <p14:cNvPr id="4" name="Freihand 3">
                  <a:extLst>
                    <a:ext uri="{FF2B5EF4-FFF2-40B4-BE49-F238E27FC236}">
                      <a16:creationId xmlns:a16="http://schemas.microsoft.com/office/drawing/2014/main" id="{ED350CD8-50F4-4FBB-0A85-0FCF61ED4759}"/>
                    </a:ext>
                  </a:extLst>
                </p14:cNvPr>
                <p14:cNvContentPartPr/>
                <p14:nvPr/>
              </p14:nvContentPartPr>
              <p14:xfrm>
                <a:off x="10964287" y="987279"/>
                <a:ext cx="563400" cy="697680"/>
              </p14:xfrm>
            </p:contentPart>
          </mc:Choice>
          <mc:Fallback xmlns="">
            <p:pic>
              <p:nvPicPr>
                <p:cNvPr id="4" name="Freihand 3">
                  <a:extLst>
                    <a:ext uri="{FF2B5EF4-FFF2-40B4-BE49-F238E27FC236}">
                      <a16:creationId xmlns:a16="http://schemas.microsoft.com/office/drawing/2014/main" id="{ED350CD8-50F4-4FBB-0A85-0FCF61ED4759}"/>
                    </a:ext>
                  </a:extLst>
                </p:cNvPr>
                <p:cNvPicPr/>
                <p:nvPr/>
              </p:nvPicPr>
              <p:blipFill>
                <a:blip r:embed="rId5"/>
                <a:stretch>
                  <a:fillRect/>
                </a:stretch>
              </p:blipFill>
              <p:spPr>
                <a:xfrm>
                  <a:off x="10928647" y="951279"/>
                  <a:ext cx="635040" cy="7693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0" name="Freihand 9">
                  <a:extLst>
                    <a:ext uri="{FF2B5EF4-FFF2-40B4-BE49-F238E27FC236}">
                      <a16:creationId xmlns:a16="http://schemas.microsoft.com/office/drawing/2014/main" id="{641E14CD-E9D3-E50F-41C0-1AE11D01CB20}"/>
                    </a:ext>
                  </a:extLst>
                </p14:cNvPr>
                <p14:cNvContentPartPr/>
                <p14:nvPr/>
              </p14:nvContentPartPr>
              <p14:xfrm>
                <a:off x="11276047" y="777399"/>
                <a:ext cx="463680" cy="325440"/>
              </p14:xfrm>
            </p:contentPart>
          </mc:Choice>
          <mc:Fallback xmlns="">
            <p:pic>
              <p:nvPicPr>
                <p:cNvPr id="10" name="Freihand 9">
                  <a:extLst>
                    <a:ext uri="{FF2B5EF4-FFF2-40B4-BE49-F238E27FC236}">
                      <a16:creationId xmlns:a16="http://schemas.microsoft.com/office/drawing/2014/main" id="{641E14CD-E9D3-E50F-41C0-1AE11D01CB20}"/>
                    </a:ext>
                  </a:extLst>
                </p:cNvPr>
                <p:cNvPicPr/>
                <p:nvPr/>
              </p:nvPicPr>
              <p:blipFill>
                <a:blip r:embed="rId7"/>
                <a:stretch>
                  <a:fillRect/>
                </a:stretch>
              </p:blipFill>
              <p:spPr>
                <a:xfrm>
                  <a:off x="11240047" y="741399"/>
                  <a:ext cx="535320" cy="397080"/>
                </a:xfrm>
                <a:prstGeom prst="rect">
                  <a:avLst/>
                </a:prstGeom>
              </p:spPr>
            </p:pic>
          </mc:Fallback>
        </mc:AlternateContent>
      </p:grpSp>
    </p:spTree>
    <p:extLst>
      <p:ext uri="{BB962C8B-B14F-4D97-AF65-F5344CB8AC3E}">
        <p14:creationId xmlns:p14="http://schemas.microsoft.com/office/powerpoint/2010/main" val="1593440267"/>
      </p:ext>
    </p:extLst>
  </p:cSld>
  <p:clrMapOvr>
    <a:masterClrMapping/>
  </p:clrMapOvr>
</p:sld>
</file>

<file path=ppt/theme/theme1.xml><?xml version="1.0" encoding="utf-8"?>
<a:theme xmlns:a="http://schemas.openxmlformats.org/drawingml/2006/main" name="Office-Design">
  <a:themeElements>
    <a:clrScheme name="Custom 134">
      <a:dk1>
        <a:srgbClr val="000000"/>
      </a:dk1>
      <a:lt1>
        <a:srgbClr val="FFFFFF"/>
      </a:lt1>
      <a:dk2>
        <a:srgbClr val="000000"/>
      </a:dk2>
      <a:lt2>
        <a:srgbClr val="FFFFFF"/>
      </a:lt2>
      <a:accent1>
        <a:srgbClr val="5CB8B3"/>
      </a:accent1>
      <a:accent2>
        <a:srgbClr val="F5D66E"/>
      </a:accent2>
      <a:accent3>
        <a:srgbClr val="D78189"/>
      </a:accent3>
      <a:accent4>
        <a:srgbClr val="7030A0"/>
      </a:accent4>
      <a:accent5>
        <a:srgbClr val="0070C0"/>
      </a:accent5>
      <a:accent6>
        <a:srgbClr val="C4D36D"/>
      </a:accent6>
      <a:hlink>
        <a:srgbClr val="54C3BD"/>
      </a:hlink>
      <a:folHlink>
        <a:srgbClr val="54C3BD"/>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_30677546_TF67328976" id="{4F701D74-DAB3-4807-8D4C-52297C309002}" vid="{DDFD0C10-4989-48BE-8AF6-4514BDD95156}"/>
    </a:ext>
  </a:ext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EEA25CC0A0AC24199CDC46C25B8B0BC" ma:contentTypeVersion="10" ma:contentTypeDescription="Create a new document." ma:contentTypeScope="" ma:versionID="e3b47856d4cf355c0dacb39e1084d14f">
  <xsd:schema xmlns:xsd="http://www.w3.org/2001/XMLSchema" xmlns:xs="http://www.w3.org/2001/XMLSchema" xmlns:p="http://schemas.microsoft.com/office/2006/metadata/properties" xmlns:ns1="http://schemas.microsoft.com/sharepoint/v3" xmlns:ns2="6dc4bcd6-49db-4c07-9060-8acfc67cef9f" xmlns:ns3="fb0879af-3eba-417a-a55a-ffe6dcd6ca77" targetNamespace="http://schemas.microsoft.com/office/2006/metadata/properties" ma:root="true" ma:fieldsID="a845a615265fdb1f7b12cc65ac20ecbd" ns1:_="" ns2:_="" ns3:_="">
    <xsd:import namespace="http://schemas.microsoft.com/sharepoint/v3"/>
    <xsd:import namespace="6dc4bcd6-49db-4c07-9060-8acfc67cef9f"/>
    <xsd:import namespace="fb0879af-3eba-417a-a55a-ffe6dcd6ca77"/>
    <xsd:element name="properties">
      <xsd:complexType>
        <xsd:sequence>
          <xsd:element name="documentManagement">
            <xsd:complexType>
              <xsd:all>
                <xsd:element ref="ns2:MediaServiceMetadata" minOccurs="0"/>
                <xsd:element ref="ns2:MediaServiceFastMetadata" minOccurs="0"/>
                <xsd:element ref="ns2:MediaServiceOCR" minOccurs="0"/>
                <xsd:element ref="ns3:SharedWithUsers" minOccurs="0"/>
                <xsd:element ref="ns3:SharedWithDetails" minOccurs="0"/>
                <xsd:element ref="ns3:LastSharedByUser" minOccurs="0"/>
                <xsd:element ref="ns3:LastSharedByTime" minOccurs="0"/>
                <xsd:element ref="ns1:_ip_UnifiedCompliancePolicyProperties" minOccurs="0"/>
                <xsd:element ref="ns1:_ip_UnifiedCompliancePolicyUIAction"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c4bcd6-49db-4c07-9060-8acfc67cef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7" nillable="true" ma:displayName="MediaServiceAutoTags"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b0879af-3eba-417a-a55a-ffe6dcd6ca77"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LastSharedByUser" ma:index="13" nillable="true" ma:displayName="Last Shared By User" ma:hidden="true" ma:internalName="LastSharedByUser" ma:readOnly="true">
      <xsd:simpleType>
        <xsd:restriction base="dms:Note"/>
      </xsd:simpleType>
    </xsd:element>
    <xsd:element name="LastSharedByTime" ma:index="14" nillable="true" ma:displayName="Last Shared By Time" ma:hidden="true"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BBB5711-29E1-4F8E-81A0-7947C57B208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dc4bcd6-49db-4c07-9060-8acfc67cef9f"/>
    <ds:schemaRef ds:uri="fb0879af-3eba-417a-a55a-ffe6dcd6ca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4934E25-8442-49E9-ABDF-3146C4145F3B}">
  <ds:schemaRefs>
    <ds:schemaRef ds:uri="http://schemas.microsoft.com/office/2006/metadata/properties"/>
    <ds:schemaRef ds:uri="http://schemas.microsoft.com/office/infopath/2007/PartnerControls"/>
    <ds:schemaRef ds:uri="http://schemas.microsoft.com/sharepoint/v3"/>
  </ds:schemaRefs>
</ds:datastoreItem>
</file>

<file path=customXml/itemProps3.xml><?xml version="1.0" encoding="utf-8"?>
<ds:datastoreItem xmlns:ds="http://schemas.openxmlformats.org/officeDocument/2006/customXml" ds:itemID="{F6CB1848-D3E0-4F10-B640-720BE758B85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735</Words>
  <Application>Microsoft Macintosh PowerPoint</Application>
  <PresentationFormat>Breitbild</PresentationFormat>
  <Paragraphs>133</Paragraphs>
  <Slides>12</Slides>
  <Notes>1</Notes>
  <HiddenSlides>0</HiddenSlides>
  <MMClips>0</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12</vt:i4>
      </vt:variant>
    </vt:vector>
  </HeadingPairs>
  <TitlesOfParts>
    <vt:vector size="20" baseType="lpstr">
      <vt:lpstr>Arial</vt:lpstr>
      <vt:lpstr>Bradley Hand</vt:lpstr>
      <vt:lpstr>Calibri</vt:lpstr>
      <vt:lpstr>Consolas</vt:lpstr>
      <vt:lpstr>Corbel</vt:lpstr>
      <vt:lpstr>Courier New</vt:lpstr>
      <vt:lpstr>Times New Roman</vt:lpstr>
      <vt:lpstr>Office-Design</vt:lpstr>
      <vt:lpstr>  Cloud-native</vt:lpstr>
      <vt:lpstr>PowerPoint-Präsentation</vt:lpstr>
      <vt:lpstr>Kapitel 2 + 4</vt:lpstr>
      <vt:lpstr>Inhaltsverzeichnis</vt:lpstr>
      <vt:lpstr>Inhalte</vt:lpstr>
      <vt:lpstr>Eine kurze Geschichte der Cloud</vt:lpstr>
      <vt:lpstr>EINE kurze Geschichte Der Cloud</vt:lpstr>
      <vt:lpstr>Eine kurze Geschichte der Cloud</vt:lpstr>
      <vt:lpstr>Eine Kurze Geschichte der Cloud</vt:lpstr>
      <vt:lpstr>Serverless Architekturen</vt:lpstr>
      <vt:lpstr>AUSBLICK</vt:lpstr>
      <vt:lpstr>Kontakt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Nane Kratzke</dc:creator>
  <cp:lastModifiedBy/>
  <cp:revision>1</cp:revision>
  <cp:lastPrinted>2020-10-09T12:22:19Z</cp:lastPrinted>
  <dcterms:created xsi:type="dcterms:W3CDTF">2020-09-01T15:16:10Z</dcterms:created>
  <dcterms:modified xsi:type="dcterms:W3CDTF">2023-12-11T08:55:17Z</dcterms:modified>
</cp:coreProperties>
</file>