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7"/>
  </p:notesMasterIdLst>
  <p:handoutMasterIdLst>
    <p:handoutMasterId r:id="rId28"/>
  </p:handoutMasterIdLst>
  <p:sldIdLst>
    <p:sldId id="685" r:id="rId5"/>
    <p:sldId id="691" r:id="rId6"/>
    <p:sldId id="724" r:id="rId7"/>
    <p:sldId id="687" r:id="rId8"/>
    <p:sldId id="438" r:id="rId9"/>
    <p:sldId id="327" r:id="rId10"/>
    <p:sldId id="434" r:id="rId11"/>
    <p:sldId id="407" r:id="rId12"/>
    <p:sldId id="408" r:id="rId13"/>
    <p:sldId id="406" r:id="rId14"/>
    <p:sldId id="435" r:id="rId15"/>
    <p:sldId id="343" r:id="rId16"/>
    <p:sldId id="436" r:id="rId17"/>
    <p:sldId id="344" r:id="rId18"/>
    <p:sldId id="433" r:id="rId19"/>
    <p:sldId id="338" r:id="rId20"/>
    <p:sldId id="339" r:id="rId21"/>
    <p:sldId id="428" r:id="rId22"/>
    <p:sldId id="429" r:id="rId23"/>
    <p:sldId id="430" r:id="rId24"/>
    <p:sldId id="684" r:id="rId25"/>
    <p:sldId id="300" r:id="rId26"/>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0"/>
    <a:srgbClr val="026FC0"/>
    <a:srgbClr val="388ECC"/>
    <a:srgbClr val="187DC5"/>
    <a:srgbClr val="59A0D2"/>
    <a:srgbClr val="79B1D9"/>
    <a:srgbClr val="3E84C0"/>
    <a:srgbClr val="EC7D30"/>
    <a:srgbClr val="2626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E257E7-771B-6146-800E-62A8268568A9}" v="2" dt="2023-12-11T09:09:52.033"/>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92" autoAdjust="0"/>
    <p:restoredTop sz="96253" autoAdjust="0"/>
  </p:normalViewPr>
  <p:slideViewPr>
    <p:cSldViewPr snapToGrid="0">
      <p:cViewPr varScale="1">
        <p:scale>
          <a:sx n="159" d="100"/>
          <a:sy n="159" d="100"/>
        </p:scale>
        <p:origin x="1984"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F811621A-AD9F-5347-91F1-888770B0229F}"/>
    <pc:docChg chg="custSel addSld delSld modSld sldOrd modMainMaster">
      <pc:chgData name="Nane Kratzke" userId="971be13ff4ee5ef6" providerId="LiveId" clId="{F811621A-AD9F-5347-91F1-888770B0229F}" dt="2021-08-22T10:03:24.710" v="781" actId="20577"/>
      <pc:docMkLst>
        <pc:docMk/>
      </pc:docMkLst>
      <pc:sldChg chg="ord">
        <pc:chgData name="Nane Kratzke" userId="971be13ff4ee5ef6" providerId="LiveId" clId="{F811621A-AD9F-5347-91F1-888770B0229F}" dt="2021-08-22T10:01:48.101" v="674" actId="20578"/>
        <pc:sldMkLst>
          <pc:docMk/>
          <pc:sldMk cId="1881597025" sldId="332"/>
        </pc:sldMkLst>
      </pc:sldChg>
      <pc:sldChg chg="ord">
        <pc:chgData name="Nane Kratzke" userId="971be13ff4ee5ef6" providerId="LiveId" clId="{F811621A-AD9F-5347-91F1-888770B0229F}" dt="2021-08-22T09:53:01.363" v="2" actId="20578"/>
        <pc:sldMkLst>
          <pc:docMk/>
          <pc:sldMk cId="2572927711" sldId="343"/>
        </pc:sldMkLst>
      </pc:sldChg>
      <pc:sldChg chg="addSp modSp new mod">
        <pc:chgData name="Nane Kratzke" userId="971be13ff4ee5ef6" providerId="LiveId" clId="{F811621A-AD9F-5347-91F1-888770B0229F}" dt="2021-08-22T10:02:59.206" v="749" actId="20577"/>
        <pc:sldMkLst>
          <pc:docMk/>
          <pc:sldMk cId="1031769374" sldId="406"/>
        </pc:sldMkLst>
        <pc:spChg chg="mod">
          <ac:chgData name="Nane Kratzke" userId="971be13ff4ee5ef6" providerId="LiveId" clId="{F811621A-AD9F-5347-91F1-888770B0229F}" dt="2021-08-22T09:53:17.582" v="29" actId="20577"/>
          <ac:spMkLst>
            <pc:docMk/>
            <pc:sldMk cId="1031769374" sldId="406"/>
            <ac:spMk id="2" creationId="{933FC7C8-8A0C-204A-9980-DE963849E6F8}"/>
          </ac:spMkLst>
        </pc:spChg>
        <pc:spChg chg="mod">
          <ac:chgData name="Nane Kratzke" userId="971be13ff4ee5ef6" providerId="LiveId" clId="{F811621A-AD9F-5347-91F1-888770B0229F}" dt="2021-08-22T09:59:42.643" v="587" actId="20577"/>
          <ac:spMkLst>
            <pc:docMk/>
            <pc:sldMk cId="1031769374" sldId="406"/>
            <ac:spMk id="3" creationId="{E0DDE482-1235-8148-8E20-1A78F1C564BF}"/>
          </ac:spMkLst>
        </pc:spChg>
        <pc:spChg chg="add mod">
          <ac:chgData name="Nane Kratzke" userId="971be13ff4ee5ef6" providerId="LiveId" clId="{F811621A-AD9F-5347-91F1-888770B0229F}" dt="2021-08-22T10:02:59.206" v="749" actId="20577"/>
          <ac:spMkLst>
            <pc:docMk/>
            <pc:sldMk cId="1031769374" sldId="406"/>
            <ac:spMk id="7" creationId="{04A560AF-8611-0449-B019-D46DF25D8071}"/>
          </ac:spMkLst>
        </pc:spChg>
        <pc:spChg chg="add mod">
          <ac:chgData name="Nane Kratzke" userId="971be13ff4ee5ef6" providerId="LiveId" clId="{F811621A-AD9F-5347-91F1-888770B0229F}" dt="2021-08-22T10:01:13.150" v="673" actId="20577"/>
          <ac:spMkLst>
            <pc:docMk/>
            <pc:sldMk cId="1031769374" sldId="406"/>
            <ac:spMk id="8" creationId="{ABABF39D-6D4D-8241-87DF-6FF03CCF3547}"/>
          </ac:spMkLst>
        </pc:spChg>
        <pc:picChg chg="add mod">
          <ac:chgData name="Nane Kratzke" userId="971be13ff4ee5ef6" providerId="LiveId" clId="{F811621A-AD9F-5347-91F1-888770B0229F}" dt="2021-08-22T09:59:58.400" v="590" actId="1076"/>
          <ac:picMkLst>
            <pc:docMk/>
            <pc:sldMk cId="1031769374" sldId="406"/>
            <ac:picMk id="6" creationId="{1C8402A2-8906-184B-A9B9-C7A3AAA9EDC3}"/>
          </ac:picMkLst>
        </pc:picChg>
      </pc:sldChg>
      <pc:sldChg chg="addSp delSp modSp add mod ord">
        <pc:chgData name="Nane Kratzke" userId="971be13ff4ee5ef6" providerId="LiveId" clId="{F811621A-AD9F-5347-91F1-888770B0229F}" dt="2021-08-22T10:03:24.710" v="781" actId="20577"/>
        <pc:sldMkLst>
          <pc:docMk/>
          <pc:sldMk cId="1975686266" sldId="407"/>
        </pc:sldMkLst>
        <pc:spChg chg="mod">
          <ac:chgData name="Nane Kratzke" userId="971be13ff4ee5ef6" providerId="LiveId" clId="{F811621A-AD9F-5347-91F1-888770B0229F}" dt="2021-08-22T09:54:51.399" v="90" actId="20577"/>
          <ac:spMkLst>
            <pc:docMk/>
            <pc:sldMk cId="1975686266" sldId="407"/>
            <ac:spMk id="3" creationId="{E0DDE482-1235-8148-8E20-1A78F1C564BF}"/>
          </ac:spMkLst>
        </pc:spChg>
        <pc:spChg chg="add mod">
          <ac:chgData name="Nane Kratzke" userId="971be13ff4ee5ef6" providerId="LiveId" clId="{F811621A-AD9F-5347-91F1-888770B0229F}" dt="2021-08-22T10:03:24.710" v="781" actId="20577"/>
          <ac:spMkLst>
            <pc:docMk/>
            <pc:sldMk cId="1975686266" sldId="407"/>
            <ac:spMk id="8" creationId="{9F5C2B75-E6E8-DC49-8F7E-346444AC6192}"/>
          </ac:spMkLst>
        </pc:spChg>
        <pc:picChg chg="del">
          <ac:chgData name="Nane Kratzke" userId="971be13ff4ee5ef6" providerId="LiveId" clId="{F811621A-AD9F-5347-91F1-888770B0229F}" dt="2021-08-22T09:55:09.945" v="93" actId="478"/>
          <ac:picMkLst>
            <pc:docMk/>
            <pc:sldMk cId="1975686266" sldId="407"/>
            <ac:picMk id="6" creationId="{1C8402A2-8906-184B-A9B9-C7A3AAA9EDC3}"/>
          </ac:picMkLst>
        </pc:picChg>
        <pc:picChg chg="add mod">
          <ac:chgData name="Nane Kratzke" userId="971be13ff4ee5ef6" providerId="LiveId" clId="{F811621A-AD9F-5347-91F1-888770B0229F}" dt="2021-08-22T09:55:23.165" v="97" actId="14861"/>
          <ac:picMkLst>
            <pc:docMk/>
            <pc:sldMk cId="1975686266" sldId="407"/>
            <ac:picMk id="7" creationId="{97278AA8-7121-5A46-B8F3-F59DEE1D8714}"/>
          </ac:picMkLst>
        </pc:picChg>
      </pc:sldChg>
      <pc:sldChg chg="addSp delSp modSp add mod">
        <pc:chgData name="Nane Kratzke" userId="971be13ff4ee5ef6" providerId="LiveId" clId="{F811621A-AD9F-5347-91F1-888770B0229F}" dt="2021-08-22T09:59:23.958" v="584" actId="14861"/>
        <pc:sldMkLst>
          <pc:docMk/>
          <pc:sldMk cId="2919540669" sldId="408"/>
        </pc:sldMkLst>
        <pc:spChg chg="mod">
          <ac:chgData name="Nane Kratzke" userId="971be13ff4ee5ef6" providerId="LiveId" clId="{F811621A-AD9F-5347-91F1-888770B0229F}" dt="2021-08-22T09:59:15.454" v="583" actId="20577"/>
          <ac:spMkLst>
            <pc:docMk/>
            <pc:sldMk cId="2919540669" sldId="408"/>
            <ac:spMk id="8" creationId="{9F5C2B75-E6E8-DC49-8F7E-346444AC6192}"/>
          </ac:spMkLst>
        </pc:spChg>
        <pc:picChg chg="add mod">
          <ac:chgData name="Nane Kratzke" userId="971be13ff4ee5ef6" providerId="LiveId" clId="{F811621A-AD9F-5347-91F1-888770B0229F}" dt="2021-08-22T09:59:23.958" v="584" actId="14861"/>
          <ac:picMkLst>
            <pc:docMk/>
            <pc:sldMk cId="2919540669" sldId="408"/>
            <ac:picMk id="6" creationId="{45ACF22F-8FF0-534E-93C6-5F0C9EAD6C30}"/>
          </ac:picMkLst>
        </pc:picChg>
        <pc:picChg chg="del">
          <ac:chgData name="Nane Kratzke" userId="971be13ff4ee5ef6" providerId="LiveId" clId="{F811621A-AD9F-5347-91F1-888770B0229F}" dt="2021-08-22T09:57:59.301" v="388" actId="478"/>
          <ac:picMkLst>
            <pc:docMk/>
            <pc:sldMk cId="2919540669" sldId="408"/>
            <ac:picMk id="7" creationId="{97278AA8-7121-5A46-B8F3-F59DEE1D8714}"/>
          </ac:picMkLst>
        </pc:picChg>
      </pc:sldChg>
      <pc:sldChg chg="add del">
        <pc:chgData name="Nane Kratzke" userId="971be13ff4ee5ef6" providerId="LiveId" clId="{F811621A-AD9F-5347-91F1-888770B0229F}" dt="2021-08-22T10:00:18.521" v="592" actId="2696"/>
        <pc:sldMkLst>
          <pc:docMk/>
          <pc:sldMk cId="1792526998" sldId="409"/>
        </pc:sldMkLst>
      </pc:sldChg>
      <pc:sldMasterChg chg="addSp delSp modSp mod">
        <pc:chgData name="Nane Kratzke" userId="971be13ff4ee5ef6" providerId="LiveId" clId="{F811621A-AD9F-5347-91F1-888770B0229F}" dt="2021-08-22T09:33:42.674" v="1"/>
        <pc:sldMasterMkLst>
          <pc:docMk/>
          <pc:sldMasterMk cId="946163275" sldId="2147483648"/>
        </pc:sldMasterMkLst>
        <pc:spChg chg="add mod">
          <ac:chgData name="Nane Kratzke" userId="971be13ff4ee5ef6" providerId="LiveId" clId="{F811621A-AD9F-5347-91F1-888770B0229F}" dt="2021-08-22T09:33:42.674" v="1"/>
          <ac:spMkLst>
            <pc:docMk/>
            <pc:sldMasterMk cId="946163275" sldId="2147483648"/>
            <ac:spMk id="10" creationId="{635B7ADD-1526-794D-AA4D-0028C4C6FDB1}"/>
          </ac:spMkLst>
        </pc:spChg>
        <pc:spChg chg="add mod">
          <ac:chgData name="Nane Kratzke" userId="971be13ff4ee5ef6" providerId="LiveId" clId="{F811621A-AD9F-5347-91F1-888770B0229F}" dt="2021-08-22T09:33:42.674" v="1"/>
          <ac:spMkLst>
            <pc:docMk/>
            <pc:sldMasterMk cId="946163275" sldId="2147483648"/>
            <ac:spMk id="11" creationId="{B4AA241F-4121-0348-8A73-DE814AA1D0FD}"/>
          </ac:spMkLst>
        </pc:spChg>
        <pc:picChg chg="add mod">
          <ac:chgData name="Nane Kratzke" userId="971be13ff4ee5ef6" providerId="LiveId" clId="{F811621A-AD9F-5347-91F1-888770B0229F}" dt="2021-08-22T09:33:42.674" v="1"/>
          <ac:picMkLst>
            <pc:docMk/>
            <pc:sldMasterMk cId="946163275" sldId="2147483648"/>
            <ac:picMk id="9" creationId="{B23E1C95-02D9-7742-BDF8-99E94B4B4861}"/>
          </ac:picMkLst>
        </pc:picChg>
        <pc:picChg chg="del">
          <ac:chgData name="Nane Kratzke" userId="971be13ff4ee5ef6" providerId="LiveId" clId="{F811621A-AD9F-5347-91F1-888770B0229F}" dt="2021-08-22T09:33:41.964" v="0" actId="478"/>
          <ac:picMkLst>
            <pc:docMk/>
            <pc:sldMasterMk cId="946163275" sldId="2147483648"/>
            <ac:picMk id="13" creationId="{A8A2F1A1-1E06-104E-84C2-CAB9B02F41EA}"/>
          </ac:picMkLst>
        </pc:picChg>
      </pc:sldMasterChg>
    </pc:docChg>
  </pc:docChgLst>
  <pc:docChgLst>
    <pc:chgData name="Nane Kratzke" userId="971be13ff4ee5ef6" providerId="LiveId" clId="{04761BA0-4250-CE4B-B419-CAEC00F52302}"/>
    <pc:docChg chg="undo custSel addSld delSld modSld sldOrd">
      <pc:chgData name="Nane Kratzke" userId="971be13ff4ee5ef6" providerId="LiveId" clId="{04761BA0-4250-CE4B-B419-CAEC00F52302}" dt="2023-09-19T10:58:18.884" v="322" actId="478"/>
      <pc:docMkLst>
        <pc:docMk/>
      </pc:docMkLst>
      <pc:sldChg chg="modSp">
        <pc:chgData name="Nane Kratzke" userId="971be13ff4ee5ef6" providerId="LiveId" clId="{04761BA0-4250-CE4B-B419-CAEC00F52302}" dt="2023-09-19T10:36:00.742" v="36" actId="1366"/>
        <pc:sldMkLst>
          <pc:docMk/>
          <pc:sldMk cId="3680340967" sldId="303"/>
        </pc:sldMkLst>
        <pc:picChg chg="mod">
          <ac:chgData name="Nane Kratzke" userId="971be13ff4ee5ef6" providerId="LiveId" clId="{04761BA0-4250-CE4B-B419-CAEC00F52302}" dt="2023-09-19T10:36:00.742" v="36" actId="1366"/>
          <ac:picMkLst>
            <pc:docMk/>
            <pc:sldMk cId="3680340967" sldId="303"/>
            <ac:picMk id="1028" creationId="{14EB4509-EBEC-5243-8540-71E1A306769E}"/>
          </ac:picMkLst>
        </pc:picChg>
      </pc:sldChg>
      <pc:sldChg chg="addSp delSp modSp mod">
        <pc:chgData name="Nane Kratzke" userId="971be13ff4ee5ef6" providerId="LiveId" clId="{04761BA0-4250-CE4B-B419-CAEC00F52302}" dt="2023-09-19T10:56:43.132" v="318" actId="14861"/>
        <pc:sldMkLst>
          <pc:docMk/>
          <pc:sldMk cId="704272100" sldId="323"/>
        </pc:sldMkLst>
        <pc:spChg chg="mod">
          <ac:chgData name="Nane Kratzke" userId="971be13ff4ee5ef6" providerId="LiveId" clId="{04761BA0-4250-CE4B-B419-CAEC00F52302}" dt="2023-09-19T10:56:03.350" v="312" actId="26606"/>
          <ac:spMkLst>
            <pc:docMk/>
            <pc:sldMk cId="704272100" sldId="323"/>
            <ac:spMk id="2" creationId="{6D39A0F7-5B8F-5047-AD5F-FC2C4F71D320}"/>
          </ac:spMkLst>
        </pc:spChg>
        <pc:spChg chg="mod">
          <ac:chgData name="Nane Kratzke" userId="971be13ff4ee5ef6" providerId="LiveId" clId="{04761BA0-4250-CE4B-B419-CAEC00F52302}" dt="2023-09-19T10:56:03.350" v="312" actId="26606"/>
          <ac:spMkLst>
            <pc:docMk/>
            <pc:sldMk cId="704272100" sldId="323"/>
            <ac:spMk id="3" creationId="{B28E5725-5CC0-EC4F-8FCA-C1B75683E948}"/>
          </ac:spMkLst>
        </pc:spChg>
        <pc:spChg chg="mod">
          <ac:chgData name="Nane Kratzke" userId="971be13ff4ee5ef6" providerId="LiveId" clId="{04761BA0-4250-CE4B-B419-CAEC00F52302}" dt="2023-09-19T10:56:03.350" v="312" actId="26606"/>
          <ac:spMkLst>
            <pc:docMk/>
            <pc:sldMk cId="704272100" sldId="323"/>
            <ac:spMk id="8" creationId="{0C508602-457E-2C4E-A9AC-85A3D0BD58E5}"/>
          </ac:spMkLst>
        </pc:spChg>
        <pc:picChg chg="add del mod">
          <ac:chgData name="Nane Kratzke" userId="971be13ff4ee5ef6" providerId="LiveId" clId="{04761BA0-4250-CE4B-B419-CAEC00F52302}" dt="2023-09-19T10:56:03.970" v="313"/>
          <ac:picMkLst>
            <pc:docMk/>
            <pc:sldMk cId="704272100" sldId="323"/>
            <ac:picMk id="4" creationId="{411BFBA1-6F04-2129-9DF1-C173D6B05920}"/>
          </ac:picMkLst>
        </pc:picChg>
        <pc:picChg chg="add mod">
          <ac:chgData name="Nane Kratzke" userId="971be13ff4ee5ef6" providerId="LiveId" clId="{04761BA0-4250-CE4B-B419-CAEC00F52302}" dt="2023-09-19T10:56:43.132" v="318" actId="14861"/>
          <ac:picMkLst>
            <pc:docMk/>
            <pc:sldMk cId="704272100" sldId="323"/>
            <ac:picMk id="5" creationId="{0050F50C-65D4-B9E3-D5AA-C48E40919C2E}"/>
          </ac:picMkLst>
        </pc:picChg>
      </pc:sldChg>
      <pc:sldChg chg="del">
        <pc:chgData name="Nane Kratzke" userId="971be13ff4ee5ef6" providerId="LiveId" clId="{04761BA0-4250-CE4B-B419-CAEC00F52302}" dt="2023-09-19T10:36:46.913" v="37" actId="2696"/>
        <pc:sldMkLst>
          <pc:docMk/>
          <pc:sldMk cId="1881597025" sldId="332"/>
        </pc:sldMkLst>
      </pc:sldChg>
      <pc:sldChg chg="addSp delSp modSp mod">
        <pc:chgData name="Nane Kratzke" userId="971be13ff4ee5ef6" providerId="LiveId" clId="{04761BA0-4250-CE4B-B419-CAEC00F52302}" dt="2023-09-19T10:35:35.697" v="34" actId="113"/>
        <pc:sldMkLst>
          <pc:docMk/>
          <pc:sldMk cId="2242497692" sldId="337"/>
        </pc:sldMkLst>
        <pc:spChg chg="mod">
          <ac:chgData name="Nane Kratzke" userId="971be13ff4ee5ef6" providerId="LiveId" clId="{04761BA0-4250-CE4B-B419-CAEC00F52302}" dt="2023-09-19T10:35:15.385" v="27" actId="20577"/>
          <ac:spMkLst>
            <pc:docMk/>
            <pc:sldMk cId="2242497692" sldId="337"/>
            <ac:spMk id="6" creationId="{D5EDB692-B6EC-744F-86A8-5C1A520D09FF}"/>
          </ac:spMkLst>
        </pc:spChg>
        <pc:spChg chg="del">
          <ac:chgData name="Nane Kratzke" userId="971be13ff4ee5ef6" providerId="LiveId" clId="{04761BA0-4250-CE4B-B419-CAEC00F52302}" dt="2023-09-19T10:35:22.424" v="29" actId="478"/>
          <ac:spMkLst>
            <pc:docMk/>
            <pc:sldMk cId="2242497692" sldId="337"/>
            <ac:spMk id="7" creationId="{A8E4AB0B-D8F2-7341-AC65-4AA6D1A45BD2}"/>
          </ac:spMkLst>
        </pc:spChg>
        <pc:spChg chg="add mod">
          <ac:chgData name="Nane Kratzke" userId="971be13ff4ee5ef6" providerId="LiveId" clId="{04761BA0-4250-CE4B-B419-CAEC00F52302}" dt="2023-09-19T10:35:35.697" v="34" actId="113"/>
          <ac:spMkLst>
            <pc:docMk/>
            <pc:sldMk cId="2242497692" sldId="337"/>
            <ac:spMk id="8" creationId="{F47E889E-61B3-76D4-71EA-97E12830007C}"/>
          </ac:spMkLst>
        </pc:spChg>
        <pc:picChg chg="mod">
          <ac:chgData name="Nane Kratzke" userId="971be13ff4ee5ef6" providerId="LiveId" clId="{04761BA0-4250-CE4B-B419-CAEC00F52302}" dt="2023-09-19T10:34:56.696" v="25"/>
          <ac:picMkLst>
            <pc:docMk/>
            <pc:sldMk cId="2242497692" sldId="337"/>
            <ac:picMk id="5" creationId="{AA4055C2-BB7F-7A4B-9448-F23D05BAAE2E}"/>
          </ac:picMkLst>
        </pc:picChg>
      </pc:sldChg>
      <pc:sldChg chg="delSp mod">
        <pc:chgData name="Nane Kratzke" userId="971be13ff4ee5ef6" providerId="LiveId" clId="{04761BA0-4250-CE4B-B419-CAEC00F52302}" dt="2023-09-19T10:58:18.884" v="322" actId="478"/>
        <pc:sldMkLst>
          <pc:docMk/>
          <pc:sldMk cId="2779502040" sldId="341"/>
        </pc:sldMkLst>
        <pc:spChg chg="del">
          <ac:chgData name="Nane Kratzke" userId="971be13ff4ee5ef6" providerId="LiveId" clId="{04761BA0-4250-CE4B-B419-CAEC00F52302}" dt="2023-09-19T10:58:18.884" v="322" actId="478"/>
          <ac:spMkLst>
            <pc:docMk/>
            <pc:sldMk cId="2779502040" sldId="341"/>
            <ac:spMk id="5" creationId="{C84BE2EF-5C61-5046-919C-68ABCC945F72}"/>
          </ac:spMkLst>
        </pc:spChg>
      </pc:sldChg>
      <pc:sldChg chg="addSp delSp modSp mod ord">
        <pc:chgData name="Nane Kratzke" userId="971be13ff4ee5ef6" providerId="LiveId" clId="{04761BA0-4250-CE4B-B419-CAEC00F52302}" dt="2023-09-19T10:42:45.295" v="194" actId="20578"/>
        <pc:sldMkLst>
          <pc:docMk/>
          <pc:sldMk cId="2572927711" sldId="343"/>
        </pc:sldMkLst>
        <pc:spChg chg="del">
          <ac:chgData name="Nane Kratzke" userId="971be13ff4ee5ef6" providerId="LiveId" clId="{04761BA0-4250-CE4B-B419-CAEC00F52302}" dt="2023-09-19T10:39:45.317" v="50" actId="478"/>
          <ac:spMkLst>
            <pc:docMk/>
            <pc:sldMk cId="2572927711" sldId="343"/>
            <ac:spMk id="5" creationId="{C84BE2EF-5C61-5046-919C-68ABCC945F72}"/>
          </ac:spMkLst>
        </pc:spChg>
        <pc:spChg chg="add mod">
          <ac:chgData name="Nane Kratzke" userId="971be13ff4ee5ef6" providerId="LiveId" clId="{04761BA0-4250-CE4B-B419-CAEC00F52302}" dt="2023-09-19T10:42:04.527" v="191" actId="113"/>
          <ac:spMkLst>
            <pc:docMk/>
            <pc:sldMk cId="2572927711" sldId="343"/>
            <ac:spMk id="6" creationId="{0F3C5422-1A31-FF1C-2FA6-1A3E4260DE67}"/>
          </ac:spMkLst>
        </pc:spChg>
        <pc:spChg chg="del">
          <ac:chgData name="Nane Kratzke" userId="971be13ff4ee5ef6" providerId="LiveId" clId="{04761BA0-4250-CE4B-B419-CAEC00F52302}" dt="2023-09-19T10:39:32.301" v="44" actId="478"/>
          <ac:spMkLst>
            <pc:docMk/>
            <pc:sldMk cId="2572927711" sldId="343"/>
            <ac:spMk id="8" creationId="{622D36CD-5EFE-CE48-BAF3-D9EA3E3C1280}"/>
          </ac:spMkLst>
        </pc:spChg>
        <pc:spChg chg="del">
          <ac:chgData name="Nane Kratzke" userId="971be13ff4ee5ef6" providerId="LiveId" clId="{04761BA0-4250-CE4B-B419-CAEC00F52302}" dt="2023-09-19T10:39:42.541" v="49" actId="478"/>
          <ac:spMkLst>
            <pc:docMk/>
            <pc:sldMk cId="2572927711" sldId="343"/>
            <ac:spMk id="9" creationId="{6BFB82C6-BA4F-A54D-8303-8C0C21EE245F}"/>
          </ac:spMkLst>
        </pc:spChg>
        <pc:spChg chg="del mod">
          <ac:chgData name="Nane Kratzke" userId="971be13ff4ee5ef6" providerId="LiveId" clId="{04761BA0-4250-CE4B-B419-CAEC00F52302}" dt="2023-09-19T10:39:37.981" v="47" actId="478"/>
          <ac:spMkLst>
            <pc:docMk/>
            <pc:sldMk cId="2572927711" sldId="343"/>
            <ac:spMk id="10" creationId="{26E69A50-56C5-AF49-AC3B-5CE0370DBD51}"/>
          </ac:spMkLst>
        </pc:spChg>
        <pc:picChg chg="add del mod">
          <ac:chgData name="Nane Kratzke" userId="971be13ff4ee5ef6" providerId="LiveId" clId="{04761BA0-4250-CE4B-B419-CAEC00F52302}" dt="2023-09-19T10:40:12.636" v="53" actId="478"/>
          <ac:picMkLst>
            <pc:docMk/>
            <pc:sldMk cId="2572927711" sldId="343"/>
            <ac:picMk id="1026" creationId="{2DD4FE05-9009-9F59-CD1D-067FA422C374}"/>
          </ac:picMkLst>
        </pc:picChg>
        <pc:picChg chg="add mod">
          <ac:chgData name="Nane Kratzke" userId="971be13ff4ee5ef6" providerId="LiveId" clId="{04761BA0-4250-CE4B-B419-CAEC00F52302}" dt="2023-09-19T10:40:55.619" v="60"/>
          <ac:picMkLst>
            <pc:docMk/>
            <pc:sldMk cId="2572927711" sldId="343"/>
            <ac:picMk id="1028" creationId="{4A2A4C0C-DE69-E4F3-40AE-0ADE75771BBE}"/>
          </ac:picMkLst>
        </pc:picChg>
      </pc:sldChg>
      <pc:sldChg chg="del">
        <pc:chgData name="Nane Kratzke" userId="971be13ff4ee5ef6" providerId="LiveId" clId="{04761BA0-4250-CE4B-B419-CAEC00F52302}" dt="2023-09-19T10:46:32.009" v="205" actId="2696"/>
        <pc:sldMkLst>
          <pc:docMk/>
          <pc:sldMk cId="2450356400" sldId="346"/>
        </pc:sldMkLst>
      </pc:sldChg>
      <pc:sldChg chg="del">
        <pc:chgData name="Nane Kratzke" userId="971be13ff4ee5ef6" providerId="LiveId" clId="{04761BA0-4250-CE4B-B419-CAEC00F52302}" dt="2023-09-19T10:50:29.609" v="292" actId="2696"/>
        <pc:sldMkLst>
          <pc:docMk/>
          <pc:sldMk cId="1826175422" sldId="351"/>
        </pc:sldMkLst>
      </pc:sldChg>
      <pc:sldChg chg="del">
        <pc:chgData name="Nane Kratzke" userId="971be13ff4ee5ef6" providerId="LiveId" clId="{04761BA0-4250-CE4B-B419-CAEC00F52302}" dt="2023-09-19T10:51:12.131" v="298" actId="2696"/>
        <pc:sldMkLst>
          <pc:docMk/>
          <pc:sldMk cId="2779139597" sldId="352"/>
        </pc:sldMkLst>
      </pc:sldChg>
      <pc:sldChg chg="del">
        <pc:chgData name="Nane Kratzke" userId="971be13ff4ee5ef6" providerId="LiveId" clId="{04761BA0-4250-CE4B-B419-CAEC00F52302}" dt="2023-09-19T10:51:53.739" v="305" actId="2696"/>
        <pc:sldMkLst>
          <pc:docMk/>
          <pc:sldMk cId="3464699312" sldId="353"/>
        </pc:sldMkLst>
      </pc:sldChg>
      <pc:sldChg chg="del">
        <pc:chgData name="Nane Kratzke" userId="971be13ff4ee5ef6" providerId="LiveId" clId="{04761BA0-4250-CE4B-B419-CAEC00F52302}" dt="2023-09-19T10:57:24.923" v="321" actId="2696"/>
        <pc:sldMkLst>
          <pc:docMk/>
          <pc:sldMk cId="521002144" sldId="354"/>
        </pc:sldMkLst>
      </pc:sldChg>
      <pc:sldChg chg="modSp mod">
        <pc:chgData name="Nane Kratzke" userId="971be13ff4ee5ef6" providerId="LiveId" clId="{04761BA0-4250-CE4B-B419-CAEC00F52302}" dt="2023-09-19T10:33:56.327" v="24" actId="207"/>
        <pc:sldMkLst>
          <pc:docMk/>
          <pc:sldMk cId="2793157845" sldId="356"/>
        </pc:sldMkLst>
        <pc:spChg chg="mod">
          <ac:chgData name="Nane Kratzke" userId="971be13ff4ee5ef6" providerId="LiveId" clId="{04761BA0-4250-CE4B-B419-CAEC00F52302}" dt="2023-09-19T10:33:56.327" v="24" actId="207"/>
          <ac:spMkLst>
            <pc:docMk/>
            <pc:sldMk cId="2793157845" sldId="356"/>
            <ac:spMk id="10" creationId="{ED0B70D0-106E-2E42-A43F-5FCF9ED7803E}"/>
          </ac:spMkLst>
        </pc:spChg>
      </pc:sldChg>
      <pc:sldChg chg="delSp modSp add mod">
        <pc:chgData name="Nane Kratzke" userId="971be13ff4ee5ef6" providerId="LiveId" clId="{04761BA0-4250-CE4B-B419-CAEC00F52302}" dt="2023-09-19T10:43:00.353" v="196" actId="207"/>
        <pc:sldMkLst>
          <pc:docMk/>
          <pc:sldMk cId="1208653742" sldId="434"/>
        </pc:sldMkLst>
        <pc:spChg chg="mod">
          <ac:chgData name="Nane Kratzke" userId="971be13ff4ee5ef6" providerId="LiveId" clId="{04761BA0-4250-CE4B-B419-CAEC00F52302}" dt="2023-09-19T10:43:00.353" v="196" actId="207"/>
          <ac:spMkLst>
            <pc:docMk/>
            <pc:sldMk cId="1208653742" sldId="434"/>
            <ac:spMk id="8" creationId="{622D36CD-5EFE-CE48-BAF3-D9EA3E3C1280}"/>
          </ac:spMkLst>
        </pc:spChg>
        <pc:picChg chg="del">
          <ac:chgData name="Nane Kratzke" userId="971be13ff4ee5ef6" providerId="LiveId" clId="{04761BA0-4250-CE4B-B419-CAEC00F52302}" dt="2023-09-19T10:41:08.828" v="61" actId="478"/>
          <ac:picMkLst>
            <pc:docMk/>
            <pc:sldMk cId="1208653742" sldId="434"/>
            <ac:picMk id="1026" creationId="{2DD4FE05-9009-9F59-CD1D-067FA422C374}"/>
          </ac:picMkLst>
        </pc:picChg>
      </pc:sldChg>
      <pc:sldChg chg="modSp add mod">
        <pc:chgData name="Nane Kratzke" userId="971be13ff4ee5ef6" providerId="LiveId" clId="{04761BA0-4250-CE4B-B419-CAEC00F52302}" dt="2023-09-19T10:43:42.322" v="204" actId="207"/>
        <pc:sldMkLst>
          <pc:docMk/>
          <pc:sldMk cId="2321013029" sldId="435"/>
        </pc:sldMkLst>
        <pc:spChg chg="mod">
          <ac:chgData name="Nane Kratzke" userId="971be13ff4ee5ef6" providerId="LiveId" clId="{04761BA0-4250-CE4B-B419-CAEC00F52302}" dt="2023-09-19T10:43:33.547" v="200" actId="207"/>
          <ac:spMkLst>
            <pc:docMk/>
            <pc:sldMk cId="2321013029" sldId="435"/>
            <ac:spMk id="9" creationId="{6BFB82C6-BA4F-A54D-8303-8C0C21EE245F}"/>
          </ac:spMkLst>
        </pc:spChg>
        <pc:spChg chg="mod">
          <ac:chgData name="Nane Kratzke" userId="971be13ff4ee5ef6" providerId="LiveId" clId="{04761BA0-4250-CE4B-B419-CAEC00F52302}" dt="2023-09-19T10:43:42.322" v="204" actId="207"/>
          <ac:spMkLst>
            <pc:docMk/>
            <pc:sldMk cId="2321013029" sldId="435"/>
            <ac:spMk id="10" creationId="{26E69A50-56C5-AF49-AC3B-5CE0370DBD51}"/>
          </ac:spMkLst>
        </pc:spChg>
      </pc:sldChg>
      <pc:sldChg chg="addSp modSp new mod ord">
        <pc:chgData name="Nane Kratzke" userId="971be13ff4ee5ef6" providerId="LiveId" clId="{04761BA0-4250-CE4B-B419-CAEC00F52302}" dt="2023-09-19T10:48:01.676" v="254" actId="20578"/>
        <pc:sldMkLst>
          <pc:docMk/>
          <pc:sldMk cId="837372905" sldId="436"/>
        </pc:sldMkLst>
        <pc:spChg chg="mod">
          <ac:chgData name="Nane Kratzke" userId="971be13ff4ee5ef6" providerId="LiveId" clId="{04761BA0-4250-CE4B-B419-CAEC00F52302}" dt="2023-09-19T10:47:27.129" v="235" actId="20577"/>
          <ac:spMkLst>
            <pc:docMk/>
            <pc:sldMk cId="837372905" sldId="436"/>
            <ac:spMk id="2" creationId="{977E2B53-7727-B81E-3C8D-D5875ADB4568}"/>
          </ac:spMkLst>
        </pc:spChg>
        <pc:spChg chg="mod">
          <ac:chgData name="Nane Kratzke" userId="971be13ff4ee5ef6" providerId="LiveId" clId="{04761BA0-4250-CE4B-B419-CAEC00F52302}" dt="2023-09-19T10:47:33.969" v="253" actId="20577"/>
          <ac:spMkLst>
            <pc:docMk/>
            <pc:sldMk cId="837372905" sldId="436"/>
            <ac:spMk id="3" creationId="{1C15A1F8-F71C-F9D8-DE3A-3418FD2F2704}"/>
          </ac:spMkLst>
        </pc:spChg>
        <pc:picChg chg="add mod">
          <ac:chgData name="Nane Kratzke" userId="971be13ff4ee5ef6" providerId="LiveId" clId="{04761BA0-4250-CE4B-B419-CAEC00F52302}" dt="2023-09-19T10:47:17.122" v="213" actId="1076"/>
          <ac:picMkLst>
            <pc:docMk/>
            <pc:sldMk cId="837372905" sldId="436"/>
            <ac:picMk id="5" creationId="{AE5C49C8-A563-137C-4D64-FAAC275240A0}"/>
          </ac:picMkLst>
        </pc:picChg>
      </pc:sldChg>
      <pc:sldChg chg="addSp modSp add mod">
        <pc:chgData name="Nane Kratzke" userId="971be13ff4ee5ef6" providerId="LiveId" clId="{04761BA0-4250-CE4B-B419-CAEC00F52302}" dt="2023-09-19T10:56:51.071" v="319"/>
        <pc:sldMkLst>
          <pc:docMk/>
          <pc:sldMk cId="517566036" sldId="437"/>
        </pc:sldMkLst>
        <pc:spChg chg="mod">
          <ac:chgData name="Nane Kratzke" userId="971be13ff4ee5ef6" providerId="LiveId" clId="{04761BA0-4250-CE4B-B419-CAEC00F52302}" dt="2023-09-19T10:51:27.147" v="300" actId="207"/>
          <ac:spMkLst>
            <pc:docMk/>
            <pc:sldMk cId="517566036" sldId="437"/>
            <ac:spMk id="8" creationId="{0C508602-457E-2C4E-A9AC-85A3D0BD58E5}"/>
          </ac:spMkLst>
        </pc:spChg>
        <pc:picChg chg="add mod">
          <ac:chgData name="Nane Kratzke" userId="971be13ff4ee5ef6" providerId="LiveId" clId="{04761BA0-4250-CE4B-B419-CAEC00F52302}" dt="2023-09-19T10:56:51.071" v="319"/>
          <ac:picMkLst>
            <pc:docMk/>
            <pc:sldMk cId="517566036" sldId="437"/>
            <ac:picMk id="4" creationId="{C657ED04-5C39-2E09-98FB-C5F36DDB2D39}"/>
          </ac:picMkLst>
        </pc:picChg>
      </pc:sldChg>
      <pc:sldChg chg="add del">
        <pc:chgData name="Nane Kratzke" userId="971be13ff4ee5ef6" providerId="LiveId" clId="{04761BA0-4250-CE4B-B419-CAEC00F52302}" dt="2023-09-19T10:50:34.801" v="294" actId="2696"/>
        <pc:sldMkLst>
          <pc:docMk/>
          <pc:sldMk cId="572948137" sldId="437"/>
        </pc:sldMkLst>
      </pc:sldChg>
      <pc:sldChg chg="addSp modSp add mod">
        <pc:chgData name="Nane Kratzke" userId="971be13ff4ee5ef6" providerId="LiveId" clId="{04761BA0-4250-CE4B-B419-CAEC00F52302}" dt="2023-09-19T10:57:18.472" v="320"/>
        <pc:sldMkLst>
          <pc:docMk/>
          <pc:sldMk cId="1962913380" sldId="438"/>
        </pc:sldMkLst>
        <pc:spChg chg="mod">
          <ac:chgData name="Nane Kratzke" userId="971be13ff4ee5ef6" providerId="LiveId" clId="{04761BA0-4250-CE4B-B419-CAEC00F52302}" dt="2023-09-19T10:52:03.809" v="307" actId="108"/>
          <ac:spMkLst>
            <pc:docMk/>
            <pc:sldMk cId="1962913380" sldId="438"/>
            <ac:spMk id="8" creationId="{0C508602-457E-2C4E-A9AC-85A3D0BD58E5}"/>
          </ac:spMkLst>
        </pc:spChg>
        <pc:picChg chg="add mod">
          <ac:chgData name="Nane Kratzke" userId="971be13ff4ee5ef6" providerId="LiveId" clId="{04761BA0-4250-CE4B-B419-CAEC00F52302}" dt="2023-09-19T10:57:18.472" v="320"/>
          <ac:picMkLst>
            <pc:docMk/>
            <pc:sldMk cId="1962913380" sldId="438"/>
            <ac:picMk id="4" creationId="{BE8C1D9B-8387-DE77-145E-D0C84FF1058D}"/>
          </ac:picMkLst>
        </pc:picChg>
      </pc:sldChg>
      <pc:sldChg chg="add del">
        <pc:chgData name="Nane Kratzke" userId="971be13ff4ee5ef6" providerId="LiveId" clId="{04761BA0-4250-CE4B-B419-CAEC00F52302}" dt="2023-09-19T10:51:46.775" v="303" actId="2696"/>
        <pc:sldMkLst>
          <pc:docMk/>
          <pc:sldMk cId="3238564364" sldId="438"/>
        </pc:sldMkLst>
      </pc:sldChg>
    </pc:docChg>
  </pc:docChgLst>
  <pc:docChgLst>
    <pc:chgData name="Nane Kratzke" userId="971be13ff4ee5ef6" providerId="LiveId" clId="{711F9812-D26B-F046-9A3C-D3B5FAC2776B}"/>
    <pc:docChg chg="undo custSel addSld delSld modSld sldOrd">
      <pc:chgData name="Nane Kratzke" userId="971be13ff4ee5ef6" providerId="LiveId" clId="{711F9812-D26B-F046-9A3C-D3B5FAC2776B}" dt="2023-09-26T14:47:36.266" v="111" actId="12"/>
      <pc:docMkLst>
        <pc:docMk/>
      </pc:docMkLst>
      <pc:sldChg chg="delSp modSp">
        <pc:chgData name="Nane Kratzke" userId="971be13ff4ee5ef6" providerId="LiveId" clId="{711F9812-D26B-F046-9A3C-D3B5FAC2776B}" dt="2023-09-26T14:06:41.833" v="82" actId="1076"/>
        <pc:sldMkLst>
          <pc:docMk/>
          <pc:sldMk cId="2779502040" sldId="341"/>
        </pc:sldMkLst>
        <pc:picChg chg="mod">
          <ac:chgData name="Nane Kratzke" userId="971be13ff4ee5ef6" providerId="LiveId" clId="{711F9812-D26B-F046-9A3C-D3B5FAC2776B}" dt="2023-09-26T14:06:41.833" v="82" actId="1076"/>
          <ac:picMkLst>
            <pc:docMk/>
            <pc:sldMk cId="2779502040" sldId="341"/>
            <ac:picMk id="4097" creationId="{ECE4F75E-C06A-D347-8399-5DA5F62F79C2}"/>
          </ac:picMkLst>
        </pc:picChg>
        <pc:picChg chg="del">
          <ac:chgData name="Nane Kratzke" userId="971be13ff4ee5ef6" providerId="LiveId" clId="{711F9812-D26B-F046-9A3C-D3B5FAC2776B}" dt="2023-09-26T14:06:31.066" v="79" actId="478"/>
          <ac:picMkLst>
            <pc:docMk/>
            <pc:sldMk cId="2779502040" sldId="341"/>
            <ac:picMk id="4098" creationId="{D8DA0734-037A-DB46-BBB7-4E37B508743D}"/>
          </ac:picMkLst>
        </pc:picChg>
      </pc:sldChg>
      <pc:sldChg chg="modSp mod">
        <pc:chgData name="Nane Kratzke" userId="971be13ff4ee5ef6" providerId="LiveId" clId="{711F9812-D26B-F046-9A3C-D3B5FAC2776B}" dt="2023-09-26T14:05:59.742" v="78" actId="948"/>
        <pc:sldMkLst>
          <pc:docMk/>
          <pc:sldMk cId="387742403" sldId="344"/>
        </pc:sldMkLst>
        <pc:spChg chg="mod">
          <ac:chgData name="Nane Kratzke" userId="971be13ff4ee5ef6" providerId="LiveId" clId="{711F9812-D26B-F046-9A3C-D3B5FAC2776B}" dt="2023-09-26T14:05:59.742" v="78" actId="948"/>
          <ac:spMkLst>
            <pc:docMk/>
            <pc:sldMk cId="387742403" sldId="344"/>
            <ac:spMk id="7" creationId="{D4D40E5B-4DE2-2F40-8341-2B421BCD7331}"/>
          </ac:spMkLst>
        </pc:spChg>
      </pc:sldChg>
      <pc:sldChg chg="modSp mod">
        <pc:chgData name="Nane Kratzke" userId="971be13ff4ee5ef6" providerId="LiveId" clId="{711F9812-D26B-F046-9A3C-D3B5FAC2776B}" dt="2023-09-26T14:47:36.266" v="111" actId="12"/>
        <pc:sldMkLst>
          <pc:docMk/>
          <pc:sldMk cId="1714917559" sldId="349"/>
        </pc:sldMkLst>
        <pc:spChg chg="mod">
          <ac:chgData name="Nane Kratzke" userId="971be13ff4ee5ef6" providerId="LiveId" clId="{711F9812-D26B-F046-9A3C-D3B5FAC2776B}" dt="2023-09-26T14:47:36.266" v="111" actId="12"/>
          <ac:spMkLst>
            <pc:docMk/>
            <pc:sldMk cId="1714917559" sldId="349"/>
            <ac:spMk id="8" creationId="{8FA9F372-995B-1D48-97AD-0672613A9099}"/>
          </ac:spMkLst>
        </pc:spChg>
      </pc:sldChg>
      <pc:sldChg chg="del">
        <pc:chgData name="Nane Kratzke" userId="971be13ff4ee5ef6" providerId="LiveId" clId="{711F9812-D26B-F046-9A3C-D3B5FAC2776B}" dt="2023-09-26T14:03:59.133" v="62" actId="2696"/>
        <pc:sldMkLst>
          <pc:docMk/>
          <pc:sldMk cId="4275092629" sldId="358"/>
        </pc:sldMkLst>
      </pc:sldChg>
      <pc:sldChg chg="del">
        <pc:chgData name="Nane Kratzke" userId="971be13ff4ee5ef6" providerId="LiveId" clId="{711F9812-D26B-F046-9A3C-D3B5FAC2776B}" dt="2023-09-26T14:03:59.967" v="63" actId="2696"/>
        <pc:sldMkLst>
          <pc:docMk/>
          <pc:sldMk cId="2719984220" sldId="359"/>
        </pc:sldMkLst>
      </pc:sldChg>
      <pc:sldChg chg="del">
        <pc:chgData name="Nane Kratzke" userId="971be13ff4ee5ef6" providerId="LiveId" clId="{711F9812-D26B-F046-9A3C-D3B5FAC2776B}" dt="2023-09-26T13:59:44.931" v="16" actId="2696"/>
        <pc:sldMkLst>
          <pc:docMk/>
          <pc:sldMk cId="3959645726" sldId="405"/>
        </pc:sldMkLst>
      </pc:sldChg>
      <pc:sldChg chg="del">
        <pc:chgData name="Nane Kratzke" userId="971be13ff4ee5ef6" providerId="LiveId" clId="{711F9812-D26B-F046-9A3C-D3B5FAC2776B}" dt="2023-09-26T13:59:51.371" v="17" actId="2696"/>
        <pc:sldMkLst>
          <pc:docMk/>
          <pc:sldMk cId="2142144293" sldId="416"/>
        </pc:sldMkLst>
      </pc:sldChg>
      <pc:sldChg chg="del">
        <pc:chgData name="Nane Kratzke" userId="971be13ff4ee5ef6" providerId="LiveId" clId="{711F9812-D26B-F046-9A3C-D3B5FAC2776B}" dt="2023-09-26T14:00:29.655" v="21" actId="2696"/>
        <pc:sldMkLst>
          <pc:docMk/>
          <pc:sldMk cId="1244482747" sldId="426"/>
        </pc:sldMkLst>
      </pc:sldChg>
      <pc:sldChg chg="del">
        <pc:chgData name="Nane Kratzke" userId="971be13ff4ee5ef6" providerId="LiveId" clId="{711F9812-D26B-F046-9A3C-D3B5FAC2776B}" dt="2023-09-26T14:04:02.185" v="64" actId="2696"/>
        <pc:sldMkLst>
          <pc:docMk/>
          <pc:sldMk cId="1699555789" sldId="431"/>
        </pc:sldMkLst>
      </pc:sldChg>
      <pc:sldChg chg="del">
        <pc:chgData name="Nane Kratzke" userId="971be13ff4ee5ef6" providerId="LiveId" clId="{711F9812-D26B-F046-9A3C-D3B5FAC2776B}" dt="2023-09-26T14:00:32.475" v="22" actId="2696"/>
        <pc:sldMkLst>
          <pc:docMk/>
          <pc:sldMk cId="2487667598" sldId="432"/>
        </pc:sldMkLst>
      </pc:sldChg>
      <pc:sldChg chg="modSp add mod">
        <pc:chgData name="Nane Kratzke" userId="971be13ff4ee5ef6" providerId="LiveId" clId="{711F9812-D26B-F046-9A3C-D3B5FAC2776B}" dt="2023-09-26T14:00:23.987" v="20" actId="207"/>
        <pc:sldMkLst>
          <pc:docMk/>
          <pc:sldMk cId="2069244867" sldId="602"/>
        </pc:sldMkLst>
        <pc:spChg chg="mod">
          <ac:chgData name="Nane Kratzke" userId="971be13ff4ee5ef6" providerId="LiveId" clId="{711F9812-D26B-F046-9A3C-D3B5FAC2776B}" dt="2023-09-26T14:00:23.987" v="20" actId="207"/>
          <ac:spMkLst>
            <pc:docMk/>
            <pc:sldMk cId="2069244867" sldId="602"/>
            <ac:spMk id="7" creationId="{E1C3C3FD-6144-BD40-835F-C1C0B2679577}"/>
          </ac:spMkLst>
        </pc:spChg>
        <pc:spChg chg="mod">
          <ac:chgData name="Nane Kratzke" userId="971be13ff4ee5ef6" providerId="LiveId" clId="{711F9812-D26B-F046-9A3C-D3B5FAC2776B}" dt="2023-09-26T14:00:15.976" v="18" actId="207"/>
          <ac:spMkLst>
            <pc:docMk/>
            <pc:sldMk cId="2069244867" sldId="602"/>
            <ac:spMk id="8" creationId="{EA9BA2B8-2AB3-D44F-A1D1-1A908056FACE}"/>
          </ac:spMkLst>
        </pc:spChg>
      </pc:sldChg>
      <pc:sldChg chg="addSp delSp modSp add mod">
        <pc:chgData name="Nane Kratzke" userId="971be13ff4ee5ef6" providerId="LiveId" clId="{711F9812-D26B-F046-9A3C-D3B5FAC2776B}" dt="2023-09-26T14:01:02.362" v="43" actId="20577"/>
        <pc:sldMkLst>
          <pc:docMk/>
          <pc:sldMk cId="121222599" sldId="677"/>
        </pc:sldMkLst>
        <pc:spChg chg="mod">
          <ac:chgData name="Nane Kratzke" userId="971be13ff4ee5ef6" providerId="LiveId" clId="{711F9812-D26B-F046-9A3C-D3B5FAC2776B}" dt="2023-09-26T14:01:02.362" v="43" actId="20577"/>
          <ac:spMkLst>
            <pc:docMk/>
            <pc:sldMk cId="121222599" sldId="677"/>
            <ac:spMk id="31" creationId="{A7AED8D2-12C6-26AC-5AF0-E921BDCCBE3B}"/>
          </ac:spMkLst>
        </pc:spChg>
        <pc:picChg chg="add mod">
          <ac:chgData name="Nane Kratzke" userId="971be13ff4ee5ef6" providerId="LiveId" clId="{711F9812-D26B-F046-9A3C-D3B5FAC2776B}" dt="2023-09-26T13:59:37.256" v="15" actId="1076"/>
          <ac:picMkLst>
            <pc:docMk/>
            <pc:sldMk cId="121222599" sldId="677"/>
            <ac:picMk id="2" creationId="{0DA9C624-209F-6A63-E5D1-422FBB400B42}"/>
          </ac:picMkLst>
        </pc:picChg>
        <pc:picChg chg="del">
          <ac:chgData name="Nane Kratzke" userId="971be13ff4ee5ef6" providerId="LiveId" clId="{711F9812-D26B-F046-9A3C-D3B5FAC2776B}" dt="2023-09-26T13:59:08.549" v="7" actId="478"/>
          <ac:picMkLst>
            <pc:docMk/>
            <pc:sldMk cId="121222599" sldId="677"/>
            <ac:picMk id="1026" creationId="{D42F64E9-0540-BC2F-FE2D-77FC27324402}"/>
          </ac:picMkLst>
        </pc:picChg>
      </pc:sldChg>
      <pc:sldChg chg="modSp add mod">
        <pc:chgData name="Nane Kratzke" userId="971be13ff4ee5ef6" providerId="LiveId" clId="{711F9812-D26B-F046-9A3C-D3B5FAC2776B}" dt="2023-09-26T14:09:30.843" v="106" actId="6549"/>
        <pc:sldMkLst>
          <pc:docMk/>
          <pc:sldMk cId="769601632" sldId="678"/>
        </pc:sldMkLst>
        <pc:spChg chg="mod">
          <ac:chgData name="Nane Kratzke" userId="971be13ff4ee5ef6" providerId="LiveId" clId="{711F9812-D26B-F046-9A3C-D3B5FAC2776B}" dt="2023-09-26T14:09:30.843" v="106" actId="6549"/>
          <ac:spMkLst>
            <pc:docMk/>
            <pc:sldMk cId="769601632" sldId="678"/>
            <ac:spMk id="2" creationId="{9049E1BB-79EB-694D-AC6B-FE2ED6C10241}"/>
          </ac:spMkLst>
        </pc:spChg>
      </pc:sldChg>
      <pc:sldChg chg="add del setBg">
        <pc:chgData name="Nane Kratzke" userId="971be13ff4ee5ef6" providerId="LiveId" clId="{711F9812-D26B-F046-9A3C-D3B5FAC2776B}" dt="2023-09-26T14:00:43.581" v="23" actId="2696"/>
        <pc:sldMkLst>
          <pc:docMk/>
          <pc:sldMk cId="1892257869" sldId="679"/>
        </pc:sldMkLst>
      </pc:sldChg>
      <pc:sldChg chg="add">
        <pc:chgData name="Nane Kratzke" userId="971be13ff4ee5ef6" providerId="LiveId" clId="{711F9812-D26B-F046-9A3C-D3B5FAC2776B}" dt="2023-09-26T14:01:27.392" v="44"/>
        <pc:sldMkLst>
          <pc:docMk/>
          <pc:sldMk cId="3854086567" sldId="679"/>
        </pc:sldMkLst>
      </pc:sldChg>
      <pc:sldChg chg="modSp add mod">
        <pc:chgData name="Nane Kratzke" userId="971be13ff4ee5ef6" providerId="LiveId" clId="{711F9812-D26B-F046-9A3C-D3B5FAC2776B}" dt="2023-09-26T14:01:54.860" v="59" actId="108"/>
        <pc:sldMkLst>
          <pc:docMk/>
          <pc:sldMk cId="3428753154" sldId="680"/>
        </pc:sldMkLst>
        <pc:spChg chg="mod">
          <ac:chgData name="Nane Kratzke" userId="971be13ff4ee5ef6" providerId="LiveId" clId="{711F9812-D26B-F046-9A3C-D3B5FAC2776B}" dt="2023-09-26T14:01:36.668" v="53" actId="20577"/>
          <ac:spMkLst>
            <pc:docMk/>
            <pc:sldMk cId="3428753154" sldId="680"/>
            <ac:spMk id="2" creationId="{6D39A0F7-5B8F-5047-AD5F-FC2C4F71D320}"/>
          </ac:spMkLst>
        </pc:spChg>
        <pc:spChg chg="mod">
          <ac:chgData name="Nane Kratzke" userId="971be13ff4ee5ef6" providerId="LiveId" clId="{711F9812-D26B-F046-9A3C-D3B5FAC2776B}" dt="2023-09-26T14:01:54.860" v="59" actId="108"/>
          <ac:spMkLst>
            <pc:docMk/>
            <pc:sldMk cId="3428753154" sldId="680"/>
            <ac:spMk id="8" creationId="{0C508602-457E-2C4E-A9AC-85A3D0BD58E5}"/>
          </ac:spMkLst>
        </pc:spChg>
      </pc:sldChg>
      <pc:sldChg chg="add">
        <pc:chgData name="Nane Kratzke" userId="971be13ff4ee5ef6" providerId="LiveId" clId="{711F9812-D26B-F046-9A3C-D3B5FAC2776B}" dt="2023-09-26T14:02:33.945" v="60"/>
        <pc:sldMkLst>
          <pc:docMk/>
          <pc:sldMk cId="2701129064" sldId="681"/>
        </pc:sldMkLst>
      </pc:sldChg>
      <pc:sldChg chg="add del">
        <pc:chgData name="Nane Kratzke" userId="971be13ff4ee5ef6" providerId="LiveId" clId="{711F9812-D26B-F046-9A3C-D3B5FAC2776B}" dt="2023-09-26T14:09:42.083" v="108" actId="2696"/>
        <pc:sldMkLst>
          <pc:docMk/>
          <pc:sldMk cId="1623289194" sldId="682"/>
        </pc:sldMkLst>
      </pc:sldChg>
      <pc:sldChg chg="add">
        <pc:chgData name="Nane Kratzke" userId="971be13ff4ee5ef6" providerId="LiveId" clId="{711F9812-D26B-F046-9A3C-D3B5FAC2776B}" dt="2023-09-26T14:02:33.945" v="60"/>
        <pc:sldMkLst>
          <pc:docMk/>
          <pc:sldMk cId="4083542451" sldId="683"/>
        </pc:sldMkLst>
      </pc:sldChg>
      <pc:sldChg chg="add del">
        <pc:chgData name="Nane Kratzke" userId="971be13ff4ee5ef6" providerId="LiveId" clId="{711F9812-D26B-F046-9A3C-D3B5FAC2776B}" dt="2023-09-26T14:02:37.822" v="61" actId="2696"/>
        <pc:sldMkLst>
          <pc:docMk/>
          <pc:sldMk cId="1610854097" sldId="684"/>
        </pc:sldMkLst>
      </pc:sldChg>
      <pc:sldChg chg="modSp add mod ord">
        <pc:chgData name="Nane Kratzke" userId="971be13ff4ee5ef6" providerId="LiveId" clId="{711F9812-D26B-F046-9A3C-D3B5FAC2776B}" dt="2023-09-26T14:04:24.459" v="76" actId="207"/>
        <pc:sldMkLst>
          <pc:docMk/>
          <pc:sldMk cId="1692764549" sldId="684"/>
        </pc:sldMkLst>
        <pc:spChg chg="mod">
          <ac:chgData name="Nane Kratzke" userId="971be13ff4ee5ef6" providerId="LiveId" clId="{711F9812-D26B-F046-9A3C-D3B5FAC2776B}" dt="2023-09-26T14:04:18.197" v="74" actId="20577"/>
          <ac:spMkLst>
            <pc:docMk/>
            <pc:sldMk cId="1692764549" sldId="684"/>
            <ac:spMk id="2" creationId="{06C7AFA8-3171-6A44-99E1-4CDAD07843EC}"/>
          </ac:spMkLst>
        </pc:spChg>
        <pc:spChg chg="mod">
          <ac:chgData name="Nane Kratzke" userId="971be13ff4ee5ef6" providerId="LiveId" clId="{711F9812-D26B-F046-9A3C-D3B5FAC2776B}" dt="2023-09-26T14:04:24.459" v="76" actId="207"/>
          <ac:spMkLst>
            <pc:docMk/>
            <pc:sldMk cId="1692764549" sldId="684"/>
            <ac:spMk id="8" creationId="{EA9BA2B8-2AB3-D44F-A1D1-1A908056FACE}"/>
          </ac:spMkLst>
        </pc:spChg>
        <pc:spChg chg="mod">
          <ac:chgData name="Nane Kratzke" userId="971be13ff4ee5ef6" providerId="LiveId" clId="{711F9812-D26B-F046-9A3C-D3B5FAC2776B}" dt="2023-09-26T14:04:20.940" v="75" actId="207"/>
          <ac:spMkLst>
            <pc:docMk/>
            <pc:sldMk cId="1692764549" sldId="684"/>
            <ac:spMk id="9" creationId="{954EDDC7-1985-8247-AB89-2ADFBB03B4F4}"/>
          </ac:spMkLst>
        </pc:spChg>
      </pc:sldChg>
      <pc:sldChg chg="add">
        <pc:chgData name="Nane Kratzke" userId="971be13ff4ee5ef6" providerId="LiveId" clId="{711F9812-D26B-F046-9A3C-D3B5FAC2776B}" dt="2023-09-26T14:07:24.471" v="83"/>
        <pc:sldMkLst>
          <pc:docMk/>
          <pc:sldMk cId="3898763143" sldId="685"/>
        </pc:sldMkLst>
      </pc:sldChg>
      <pc:sldChg chg="add del">
        <pc:chgData name="Nane Kratzke" userId="971be13ff4ee5ef6" providerId="LiveId" clId="{711F9812-D26B-F046-9A3C-D3B5FAC2776B}" dt="2023-09-26T14:09:47.328" v="110" actId="2696"/>
        <pc:sldMkLst>
          <pc:docMk/>
          <pc:sldMk cId="1349438481" sldId="686"/>
        </pc:sldMkLst>
      </pc:sldChg>
      <pc:sldChg chg="add">
        <pc:chgData name="Nane Kratzke" userId="971be13ff4ee5ef6" providerId="LiveId" clId="{711F9812-D26B-F046-9A3C-D3B5FAC2776B}" dt="2023-09-26T14:07:24.471" v="83"/>
        <pc:sldMkLst>
          <pc:docMk/>
          <pc:sldMk cId="3345285975" sldId="687"/>
        </pc:sldMkLst>
      </pc:sldChg>
      <pc:sldChg chg="modSp add mod">
        <pc:chgData name="Nane Kratzke" userId="971be13ff4ee5ef6" providerId="LiveId" clId="{711F9812-D26B-F046-9A3C-D3B5FAC2776B}" dt="2023-09-26T14:07:40.002" v="92" actId="20577"/>
        <pc:sldMkLst>
          <pc:docMk/>
          <pc:sldMk cId="3770456410" sldId="688"/>
        </pc:sldMkLst>
        <pc:spChg chg="mod">
          <ac:chgData name="Nane Kratzke" userId="971be13ff4ee5ef6" providerId="LiveId" clId="{711F9812-D26B-F046-9A3C-D3B5FAC2776B}" dt="2023-09-26T14:07:40.002" v="92" actId="20577"/>
          <ac:spMkLst>
            <pc:docMk/>
            <pc:sldMk cId="3770456410" sldId="688"/>
            <ac:spMk id="2" creationId="{6D39A0F7-5B8F-5047-AD5F-FC2C4F71D320}"/>
          </ac:spMkLst>
        </pc:spChg>
      </pc:sldChg>
      <pc:sldChg chg="add">
        <pc:chgData name="Nane Kratzke" userId="971be13ff4ee5ef6" providerId="LiveId" clId="{711F9812-D26B-F046-9A3C-D3B5FAC2776B}" dt="2023-09-26T14:09:40.434" v="107"/>
        <pc:sldMkLst>
          <pc:docMk/>
          <pc:sldMk cId="525014089" sldId="689"/>
        </pc:sldMkLst>
      </pc:sldChg>
      <pc:sldChg chg="add">
        <pc:chgData name="Nane Kratzke" userId="971be13ff4ee5ef6" providerId="LiveId" clId="{711F9812-D26B-F046-9A3C-D3B5FAC2776B}" dt="2023-09-26T14:09:44.621" v="109"/>
        <pc:sldMkLst>
          <pc:docMk/>
          <pc:sldMk cId="109740499" sldId="690"/>
        </pc:sldMkLst>
      </pc:sldChg>
    </pc:docChg>
  </pc:docChgLst>
  <pc:docChgLst>
    <pc:chgData name="Nane Kratzke" userId="971be13ff4ee5ef6" providerId="LiveId" clId="{8F9EF826-938C-F246-A356-4BF4D3FB8329}"/>
    <pc:docChg chg="undo custSel addSld delSld modSld sldOrd">
      <pc:chgData name="Nane Kratzke" userId="971be13ff4ee5ef6" providerId="LiveId" clId="{8F9EF826-938C-F246-A356-4BF4D3FB8329}" dt="2020-09-14T16:07:29.216" v="6196" actId="1076"/>
      <pc:docMkLst>
        <pc:docMk/>
      </pc:docMkLst>
      <pc:sldChg chg="addSp modSp mod">
        <pc:chgData name="Nane Kratzke" userId="971be13ff4ee5ef6" providerId="LiveId" clId="{8F9EF826-938C-F246-A356-4BF4D3FB8329}" dt="2020-09-14T14:54:15.425" v="2374" actId="20577"/>
        <pc:sldMkLst>
          <pc:docMk/>
          <pc:sldMk cId="3680340967" sldId="303"/>
        </pc:sldMkLst>
        <pc:spChg chg="mod">
          <ac:chgData name="Nane Kratzke" userId="971be13ff4ee5ef6" providerId="LiveId" clId="{8F9EF826-938C-F246-A356-4BF4D3FB8329}" dt="2020-09-14T14:53:46.501" v="2336" actId="20577"/>
          <ac:spMkLst>
            <pc:docMk/>
            <pc:sldMk cId="3680340967" sldId="303"/>
            <ac:spMk id="3" creationId="{D723960D-4994-6B4E-9F16-BED7142E681B}"/>
          </ac:spMkLst>
        </pc:spChg>
        <pc:spChg chg="add mod">
          <ac:chgData name="Nane Kratzke" userId="971be13ff4ee5ef6" providerId="LiveId" clId="{8F9EF826-938C-F246-A356-4BF4D3FB8329}" dt="2020-09-14T14:54:15.425" v="2374" actId="20577"/>
          <ac:spMkLst>
            <pc:docMk/>
            <pc:sldMk cId="3680340967" sldId="303"/>
            <ac:spMk id="6" creationId="{50FE0AE6-0733-6047-BA9E-468C549D71A1}"/>
          </ac:spMkLst>
        </pc:spChg>
      </pc:sldChg>
      <pc:sldChg chg="modSp mod">
        <pc:chgData name="Nane Kratzke" userId="971be13ff4ee5ef6" providerId="LiveId" clId="{8F9EF826-938C-F246-A356-4BF4D3FB8329}" dt="2020-09-14T15:55:58.585" v="6082" actId="113"/>
        <pc:sldMkLst>
          <pc:docMk/>
          <pc:sldMk cId="704272100" sldId="323"/>
        </pc:sldMkLst>
        <pc:spChg chg="mod">
          <ac:chgData name="Nane Kratzke" userId="971be13ff4ee5ef6" providerId="LiveId" clId="{8F9EF826-938C-F246-A356-4BF4D3FB8329}" dt="2020-09-14T15:55:58.585" v="6082" actId="113"/>
          <ac:spMkLst>
            <pc:docMk/>
            <pc:sldMk cId="704272100" sldId="323"/>
            <ac:spMk id="8" creationId="{0C508602-457E-2C4E-A9AC-85A3D0BD58E5}"/>
          </ac:spMkLst>
        </pc:spChg>
      </pc:sldChg>
      <pc:sldChg chg="addSp modSp mod">
        <pc:chgData name="Nane Kratzke" userId="971be13ff4ee5ef6" providerId="LiveId" clId="{8F9EF826-938C-F246-A356-4BF4D3FB8329}" dt="2020-09-14T13:28:00.611" v="44" actId="14100"/>
        <pc:sldMkLst>
          <pc:docMk/>
          <pc:sldMk cId="276969628" sldId="324"/>
        </pc:sldMkLst>
        <pc:spChg chg="mod">
          <ac:chgData name="Nane Kratzke" userId="971be13ff4ee5ef6" providerId="LiveId" clId="{8F9EF826-938C-F246-A356-4BF4D3FB8329}" dt="2020-09-14T13:27:24.282" v="36" actId="20577"/>
          <ac:spMkLst>
            <pc:docMk/>
            <pc:sldMk cId="276969628" sldId="324"/>
            <ac:spMk id="5" creationId="{B86BCABD-172C-C242-B616-9C2681933059}"/>
          </ac:spMkLst>
        </pc:spChg>
        <pc:spChg chg="mod">
          <ac:chgData name="Nane Kratzke" userId="971be13ff4ee5ef6" providerId="LiveId" clId="{8F9EF826-938C-F246-A356-4BF4D3FB8329}" dt="2020-09-14T13:27:50.046" v="42" actId="20577"/>
          <ac:spMkLst>
            <pc:docMk/>
            <pc:sldMk cId="276969628" sldId="324"/>
            <ac:spMk id="6" creationId="{2050A7AA-F346-434F-9881-961DFD064D04}"/>
          </ac:spMkLst>
        </pc:spChg>
        <pc:spChg chg="mod">
          <ac:chgData name="Nane Kratzke" userId="971be13ff4ee5ef6" providerId="LiveId" clId="{8F9EF826-938C-F246-A356-4BF4D3FB8329}" dt="2020-09-14T13:28:00.611" v="44" actId="14100"/>
          <ac:spMkLst>
            <pc:docMk/>
            <pc:sldMk cId="276969628" sldId="324"/>
            <ac:spMk id="7" creationId="{78441DF9-D271-B647-AA7D-5AE968C84045}"/>
          </ac:spMkLst>
        </pc:spChg>
        <pc:picChg chg="add mod">
          <ac:chgData name="Nane Kratzke" userId="971be13ff4ee5ef6" providerId="LiveId" clId="{8F9EF826-938C-F246-A356-4BF4D3FB8329}" dt="2020-09-14T13:27:28.534" v="37" actId="1076"/>
          <ac:picMkLst>
            <pc:docMk/>
            <pc:sldMk cId="276969628" sldId="324"/>
            <ac:picMk id="8" creationId="{C5366D07-82CE-C54F-BE67-593D9B7E3247}"/>
          </ac:picMkLst>
        </pc:picChg>
        <pc:picChg chg="add mod">
          <ac:chgData name="Nane Kratzke" userId="971be13ff4ee5ef6" providerId="LiveId" clId="{8F9EF826-938C-F246-A356-4BF4D3FB8329}" dt="2020-09-14T13:27:33.328" v="38" actId="1076"/>
          <ac:picMkLst>
            <pc:docMk/>
            <pc:sldMk cId="276969628" sldId="324"/>
            <ac:picMk id="9" creationId="{363404EA-9311-3B4D-B894-1907DBD6A3EA}"/>
          </ac:picMkLst>
        </pc:picChg>
        <pc:picChg chg="add mod">
          <ac:chgData name="Nane Kratzke" userId="971be13ff4ee5ef6" providerId="LiveId" clId="{8F9EF826-938C-F246-A356-4BF4D3FB8329}" dt="2020-09-14T13:27:43.947" v="41" actId="1076"/>
          <ac:picMkLst>
            <pc:docMk/>
            <pc:sldMk cId="276969628" sldId="324"/>
            <ac:picMk id="10" creationId="{7655B5E8-2CCB-B84A-AB60-E02E3D548C6C}"/>
          </ac:picMkLst>
        </pc:picChg>
      </pc:sldChg>
      <pc:sldChg chg="addSp delSp modSp add mod">
        <pc:chgData name="Nane Kratzke" userId="971be13ff4ee5ef6" providerId="LiveId" clId="{8F9EF826-938C-F246-A356-4BF4D3FB8329}" dt="2020-09-14T13:36:46.141" v="166" actId="6549"/>
        <pc:sldMkLst>
          <pc:docMk/>
          <pc:sldMk cId="3865594701" sldId="326"/>
        </pc:sldMkLst>
        <pc:spChg chg="mod">
          <ac:chgData name="Nane Kratzke" userId="971be13ff4ee5ef6" providerId="LiveId" clId="{8F9EF826-938C-F246-A356-4BF4D3FB8329}" dt="2020-09-14T13:29:39.048" v="53" actId="20577"/>
          <ac:spMkLst>
            <pc:docMk/>
            <pc:sldMk cId="3865594701" sldId="326"/>
            <ac:spMk id="3" creationId="{F572F66F-BD2D-E24E-841B-59D938CA76BF}"/>
          </ac:spMkLst>
        </pc:spChg>
        <pc:spChg chg="mod">
          <ac:chgData name="Nane Kratzke" userId="971be13ff4ee5ef6" providerId="LiveId" clId="{8F9EF826-938C-F246-A356-4BF4D3FB8329}" dt="2020-09-14T13:31:34.938" v="98" actId="20577"/>
          <ac:spMkLst>
            <pc:docMk/>
            <pc:sldMk cId="3865594701" sldId="326"/>
            <ac:spMk id="5" creationId="{B86BCABD-172C-C242-B616-9C2681933059}"/>
          </ac:spMkLst>
        </pc:spChg>
        <pc:spChg chg="mod">
          <ac:chgData name="Nane Kratzke" userId="971be13ff4ee5ef6" providerId="LiveId" clId="{8F9EF826-938C-F246-A356-4BF4D3FB8329}" dt="2020-09-14T13:34:00.494" v="133" actId="20577"/>
          <ac:spMkLst>
            <pc:docMk/>
            <pc:sldMk cId="3865594701" sldId="326"/>
            <ac:spMk id="6" creationId="{2050A7AA-F346-434F-9881-961DFD064D04}"/>
          </ac:spMkLst>
        </pc:spChg>
        <pc:spChg chg="mod">
          <ac:chgData name="Nane Kratzke" userId="971be13ff4ee5ef6" providerId="LiveId" clId="{8F9EF826-938C-F246-A356-4BF4D3FB8329}" dt="2020-09-14T13:36:46.141" v="166" actId="6549"/>
          <ac:spMkLst>
            <pc:docMk/>
            <pc:sldMk cId="3865594701" sldId="326"/>
            <ac:spMk id="7" creationId="{78441DF9-D271-B647-AA7D-5AE968C84045}"/>
          </ac:spMkLst>
        </pc:spChg>
        <pc:spChg chg="add del mod">
          <ac:chgData name="Nane Kratzke" userId="971be13ff4ee5ef6" providerId="LiveId" clId="{8F9EF826-938C-F246-A356-4BF4D3FB8329}" dt="2020-09-14T13:34:06.758" v="136"/>
          <ac:spMkLst>
            <pc:docMk/>
            <pc:sldMk cId="3865594701" sldId="326"/>
            <ac:spMk id="11" creationId="{2F893C6F-9DAC-B444-A603-4A2530AAF1CC}"/>
          </ac:spMkLst>
        </pc:spChg>
        <pc:picChg chg="mod">
          <ac:chgData name="Nane Kratzke" userId="971be13ff4ee5ef6" providerId="LiveId" clId="{8F9EF826-938C-F246-A356-4BF4D3FB8329}" dt="2020-09-14T13:32:23.560" v="100" actId="14826"/>
          <ac:picMkLst>
            <pc:docMk/>
            <pc:sldMk cId="3865594701" sldId="326"/>
            <ac:picMk id="8" creationId="{C5366D07-82CE-C54F-BE67-593D9B7E3247}"/>
          </ac:picMkLst>
        </pc:picChg>
        <pc:picChg chg="mod">
          <ac:chgData name="Nane Kratzke" userId="971be13ff4ee5ef6" providerId="LiveId" clId="{8F9EF826-938C-F246-A356-4BF4D3FB8329}" dt="2020-09-14T13:34:40.827" v="137" actId="14826"/>
          <ac:picMkLst>
            <pc:docMk/>
            <pc:sldMk cId="3865594701" sldId="326"/>
            <ac:picMk id="9" creationId="{363404EA-9311-3B4D-B894-1907DBD6A3EA}"/>
          </ac:picMkLst>
        </pc:picChg>
        <pc:picChg chg="mod">
          <ac:chgData name="Nane Kratzke" userId="971be13ff4ee5ef6" providerId="LiveId" clId="{8F9EF826-938C-F246-A356-4BF4D3FB8329}" dt="2020-09-14T13:35:03.875" v="139" actId="1076"/>
          <ac:picMkLst>
            <pc:docMk/>
            <pc:sldMk cId="3865594701" sldId="326"/>
            <ac:picMk id="10" creationId="{7655B5E8-2CCB-B84A-AB60-E02E3D548C6C}"/>
          </ac:picMkLst>
        </pc:picChg>
      </pc:sldChg>
      <pc:sldChg chg="addSp delSp modSp add mod">
        <pc:chgData name="Nane Kratzke" userId="971be13ff4ee5ef6" providerId="LiveId" clId="{8F9EF826-938C-F246-A356-4BF4D3FB8329}" dt="2020-09-14T14:54:47.567" v="2381" actId="20577"/>
        <pc:sldMkLst>
          <pc:docMk/>
          <pc:sldMk cId="963473509" sldId="327"/>
        </pc:sldMkLst>
        <pc:spChg chg="mod">
          <ac:chgData name="Nane Kratzke" userId="971be13ff4ee5ef6" providerId="LiveId" clId="{8F9EF826-938C-F246-A356-4BF4D3FB8329}" dt="2020-09-14T14:54:47.567" v="2381" actId="20577"/>
          <ac:spMkLst>
            <pc:docMk/>
            <pc:sldMk cId="963473509" sldId="327"/>
            <ac:spMk id="2" creationId="{A9AD48AA-F7D2-684E-BBA4-AA053688BCC9}"/>
          </ac:spMkLst>
        </pc:spChg>
        <pc:spChg chg="mod">
          <ac:chgData name="Nane Kratzke" userId="971be13ff4ee5ef6" providerId="LiveId" clId="{8F9EF826-938C-F246-A356-4BF4D3FB8329}" dt="2020-09-14T13:39:31.114" v="229" actId="20577"/>
          <ac:spMkLst>
            <pc:docMk/>
            <pc:sldMk cId="963473509" sldId="327"/>
            <ac:spMk id="3" creationId="{8BAE8A4C-79F4-3B40-A6D4-74AD32CDB478}"/>
          </ac:spMkLst>
        </pc:spChg>
        <pc:spChg chg="add del mod">
          <ac:chgData name="Nane Kratzke" userId="971be13ff4ee5ef6" providerId="LiveId" clId="{8F9EF826-938C-F246-A356-4BF4D3FB8329}" dt="2020-09-14T13:38:35.818" v="173"/>
          <ac:spMkLst>
            <pc:docMk/>
            <pc:sldMk cId="963473509" sldId="327"/>
            <ac:spMk id="6" creationId="{83B0F3C0-CFA1-7648-A0C9-8B62CB7FDB19}"/>
          </ac:spMkLst>
        </pc:spChg>
        <pc:spChg chg="add del mod">
          <ac:chgData name="Nane Kratzke" userId="971be13ff4ee5ef6" providerId="LiveId" clId="{8F9EF826-938C-F246-A356-4BF4D3FB8329}" dt="2020-09-14T13:38:35.818" v="173"/>
          <ac:spMkLst>
            <pc:docMk/>
            <pc:sldMk cId="963473509" sldId="327"/>
            <ac:spMk id="7" creationId="{98BCA15C-ADF5-184B-AEB3-B9D2F31BA964}"/>
          </ac:spMkLst>
        </pc:spChg>
        <pc:spChg chg="add del mod">
          <ac:chgData name="Nane Kratzke" userId="971be13ff4ee5ef6" providerId="LiveId" clId="{8F9EF826-938C-F246-A356-4BF4D3FB8329}" dt="2020-09-14T13:38:35.818" v="173"/>
          <ac:spMkLst>
            <pc:docMk/>
            <pc:sldMk cId="963473509" sldId="327"/>
            <ac:spMk id="8" creationId="{7D415667-BB49-154F-8E66-EF4F81ED93D4}"/>
          </ac:spMkLst>
        </pc:spChg>
        <pc:spChg chg="add del mod">
          <ac:chgData name="Nane Kratzke" userId="971be13ff4ee5ef6" providerId="LiveId" clId="{8F9EF826-938C-F246-A356-4BF4D3FB8329}" dt="2020-09-14T13:38:35.818" v="173"/>
          <ac:spMkLst>
            <pc:docMk/>
            <pc:sldMk cId="963473509" sldId="327"/>
            <ac:spMk id="9" creationId="{382ED6AA-6751-8A48-9B6F-0F6D540E5189}"/>
          </ac:spMkLst>
        </pc:spChg>
        <pc:spChg chg="add del mod">
          <ac:chgData name="Nane Kratzke" userId="971be13ff4ee5ef6" providerId="LiveId" clId="{8F9EF826-938C-F246-A356-4BF4D3FB8329}" dt="2020-09-14T13:38:35.818" v="173"/>
          <ac:spMkLst>
            <pc:docMk/>
            <pc:sldMk cId="963473509" sldId="327"/>
            <ac:spMk id="10" creationId="{2F9C9BF6-24F8-4046-8BE9-395C784D4AAA}"/>
          </ac:spMkLst>
        </pc:spChg>
        <pc:spChg chg="add del mod">
          <ac:chgData name="Nane Kratzke" userId="971be13ff4ee5ef6" providerId="LiveId" clId="{8F9EF826-938C-F246-A356-4BF4D3FB8329}" dt="2020-09-14T13:38:35.818" v="173"/>
          <ac:spMkLst>
            <pc:docMk/>
            <pc:sldMk cId="963473509" sldId="327"/>
            <ac:spMk id="11" creationId="{3A717B55-C797-F940-9876-4CC07550F2DB}"/>
          </ac:spMkLst>
        </pc:spChg>
        <pc:spChg chg="add del mod">
          <ac:chgData name="Nane Kratzke" userId="971be13ff4ee5ef6" providerId="LiveId" clId="{8F9EF826-938C-F246-A356-4BF4D3FB8329}" dt="2020-09-14T13:38:35.818" v="173"/>
          <ac:spMkLst>
            <pc:docMk/>
            <pc:sldMk cId="963473509" sldId="327"/>
            <ac:spMk id="12" creationId="{73C7ADB8-01B4-A346-9FE8-7A7374C5CA18}"/>
          </ac:spMkLst>
        </pc:spChg>
        <pc:spChg chg="add mod">
          <ac:chgData name="Nane Kratzke" userId="971be13ff4ee5ef6" providerId="LiveId" clId="{8F9EF826-938C-F246-A356-4BF4D3FB8329}" dt="2020-09-14T13:39:50.070" v="233" actId="1076"/>
          <ac:spMkLst>
            <pc:docMk/>
            <pc:sldMk cId="963473509" sldId="327"/>
            <ac:spMk id="13" creationId="{3562B26F-C459-A948-A288-8ADD5AB3BACC}"/>
          </ac:spMkLst>
        </pc:spChg>
        <pc:spChg chg="add mod">
          <ac:chgData name="Nane Kratzke" userId="971be13ff4ee5ef6" providerId="LiveId" clId="{8F9EF826-938C-F246-A356-4BF4D3FB8329}" dt="2020-09-14T13:40:01.028" v="234" actId="1076"/>
          <ac:spMkLst>
            <pc:docMk/>
            <pc:sldMk cId="963473509" sldId="327"/>
            <ac:spMk id="14" creationId="{22190D87-5C70-564B-A7F7-2FBE7673C8C7}"/>
          </ac:spMkLst>
        </pc:spChg>
        <pc:spChg chg="add mod">
          <ac:chgData name="Nane Kratzke" userId="971be13ff4ee5ef6" providerId="LiveId" clId="{8F9EF826-938C-F246-A356-4BF4D3FB8329}" dt="2020-09-14T13:40:12.031" v="235" actId="1076"/>
          <ac:spMkLst>
            <pc:docMk/>
            <pc:sldMk cId="963473509" sldId="327"/>
            <ac:spMk id="15" creationId="{280C9747-27B3-8E46-92D6-E07995955A1B}"/>
          </ac:spMkLst>
        </pc:spChg>
        <pc:spChg chg="add mod">
          <ac:chgData name="Nane Kratzke" userId="971be13ff4ee5ef6" providerId="LiveId" clId="{8F9EF826-938C-F246-A356-4BF4D3FB8329}" dt="2020-09-14T13:40:14.866" v="236" actId="1076"/>
          <ac:spMkLst>
            <pc:docMk/>
            <pc:sldMk cId="963473509" sldId="327"/>
            <ac:spMk id="16" creationId="{8AEB0C2E-F9D6-C842-A8E4-AFBE53458968}"/>
          </ac:spMkLst>
        </pc:spChg>
        <pc:spChg chg="add mod">
          <ac:chgData name="Nane Kratzke" userId="971be13ff4ee5ef6" providerId="LiveId" clId="{8F9EF826-938C-F246-A356-4BF4D3FB8329}" dt="2020-09-14T13:39:38.179" v="230" actId="1076"/>
          <ac:spMkLst>
            <pc:docMk/>
            <pc:sldMk cId="963473509" sldId="327"/>
            <ac:spMk id="17" creationId="{70DA62EC-899B-8B47-AAE9-DC8ABF983F51}"/>
          </ac:spMkLst>
        </pc:spChg>
        <pc:spChg chg="add mod">
          <ac:chgData name="Nane Kratzke" userId="971be13ff4ee5ef6" providerId="LiveId" clId="{8F9EF826-938C-F246-A356-4BF4D3FB8329}" dt="2020-09-14T13:39:41.242" v="231" actId="1076"/>
          <ac:spMkLst>
            <pc:docMk/>
            <pc:sldMk cId="963473509" sldId="327"/>
            <ac:spMk id="18" creationId="{7E8803E0-8CE9-D24F-B342-93552A282D09}"/>
          </ac:spMkLst>
        </pc:spChg>
        <pc:spChg chg="add mod">
          <ac:chgData name="Nane Kratzke" userId="971be13ff4ee5ef6" providerId="LiveId" clId="{8F9EF826-938C-F246-A356-4BF4D3FB8329}" dt="2020-09-14T13:39:44.186" v="232" actId="1076"/>
          <ac:spMkLst>
            <pc:docMk/>
            <pc:sldMk cId="963473509" sldId="327"/>
            <ac:spMk id="19" creationId="{69BF7511-DF88-6844-9E5F-50BFE4CC1243}"/>
          </ac:spMkLst>
        </pc:spChg>
        <pc:spChg chg="add mod">
          <ac:chgData name="Nane Kratzke" userId="971be13ff4ee5ef6" providerId="LiveId" clId="{8F9EF826-938C-F246-A356-4BF4D3FB8329}" dt="2020-09-14T13:45:41.373" v="389" actId="114"/>
          <ac:spMkLst>
            <pc:docMk/>
            <pc:sldMk cId="963473509" sldId="327"/>
            <ac:spMk id="20" creationId="{A82633CC-3018-7847-A70B-37E8E5B1BD35}"/>
          </ac:spMkLst>
        </pc:spChg>
        <pc:spChg chg="add mod">
          <ac:chgData name="Nane Kratzke" userId="971be13ff4ee5ef6" providerId="LiveId" clId="{8F9EF826-938C-F246-A356-4BF4D3FB8329}" dt="2020-09-14T13:45:41.373" v="389" actId="114"/>
          <ac:spMkLst>
            <pc:docMk/>
            <pc:sldMk cId="963473509" sldId="327"/>
            <ac:spMk id="21" creationId="{56293496-836E-6A4A-A787-F635EF775865}"/>
          </ac:spMkLst>
        </pc:spChg>
        <pc:spChg chg="add mod">
          <ac:chgData name="Nane Kratzke" userId="971be13ff4ee5ef6" providerId="LiveId" clId="{8F9EF826-938C-F246-A356-4BF4D3FB8329}" dt="2020-09-14T13:45:41.373" v="389" actId="114"/>
          <ac:spMkLst>
            <pc:docMk/>
            <pc:sldMk cId="963473509" sldId="327"/>
            <ac:spMk id="22" creationId="{6B992C79-EA87-9248-9D22-1B3C95F94831}"/>
          </ac:spMkLst>
        </pc:spChg>
        <pc:picChg chg="add mod">
          <ac:chgData name="Nane Kratzke" userId="971be13ff4ee5ef6" providerId="LiveId" clId="{8F9EF826-938C-F246-A356-4BF4D3FB8329}" dt="2020-09-14T13:37:56.365" v="171" actId="14861"/>
          <ac:picMkLst>
            <pc:docMk/>
            <pc:sldMk cId="963473509" sldId="327"/>
            <ac:picMk id="5" creationId="{45BAF732-43F2-E044-8C7B-EC3DAD205581}"/>
          </ac:picMkLst>
        </pc:picChg>
      </pc:sldChg>
      <pc:sldChg chg="addSp delSp modSp add mod">
        <pc:chgData name="Nane Kratzke" userId="971be13ff4ee5ef6" providerId="LiveId" clId="{8F9EF826-938C-F246-A356-4BF4D3FB8329}" dt="2020-09-14T14:26:20.925" v="1228" actId="20577"/>
        <pc:sldMkLst>
          <pc:docMk/>
          <pc:sldMk cId="1295766792" sldId="328"/>
        </pc:sldMkLst>
        <pc:spChg chg="mod">
          <ac:chgData name="Nane Kratzke" userId="971be13ff4ee5ef6" providerId="LiveId" clId="{8F9EF826-938C-F246-A356-4BF4D3FB8329}" dt="2020-09-14T13:50:54.576" v="443" actId="166"/>
          <ac:spMkLst>
            <pc:docMk/>
            <pc:sldMk cId="1295766792" sldId="328"/>
            <ac:spMk id="13" creationId="{3562B26F-C459-A948-A288-8ADD5AB3BACC}"/>
          </ac:spMkLst>
        </pc:spChg>
        <pc:spChg chg="mod">
          <ac:chgData name="Nane Kratzke" userId="971be13ff4ee5ef6" providerId="LiveId" clId="{8F9EF826-938C-F246-A356-4BF4D3FB8329}" dt="2020-09-14T13:49:45.171" v="435" actId="207"/>
          <ac:spMkLst>
            <pc:docMk/>
            <pc:sldMk cId="1295766792" sldId="328"/>
            <ac:spMk id="15" creationId="{280C9747-27B3-8E46-92D6-E07995955A1B}"/>
          </ac:spMkLst>
        </pc:spChg>
        <pc:spChg chg="mod">
          <ac:chgData name="Nane Kratzke" userId="971be13ff4ee5ef6" providerId="LiveId" clId="{8F9EF826-938C-F246-A356-4BF4D3FB8329}" dt="2020-09-14T13:49:45.171" v="435" actId="207"/>
          <ac:spMkLst>
            <pc:docMk/>
            <pc:sldMk cId="1295766792" sldId="328"/>
            <ac:spMk id="16" creationId="{8AEB0C2E-F9D6-C842-A8E4-AFBE53458968}"/>
          </ac:spMkLst>
        </pc:spChg>
        <pc:spChg chg="mod">
          <ac:chgData name="Nane Kratzke" userId="971be13ff4ee5ef6" providerId="LiveId" clId="{8F9EF826-938C-F246-A356-4BF4D3FB8329}" dt="2020-09-14T13:50:06.318" v="437" actId="207"/>
          <ac:spMkLst>
            <pc:docMk/>
            <pc:sldMk cId="1295766792" sldId="328"/>
            <ac:spMk id="17" creationId="{70DA62EC-899B-8B47-AAE9-DC8ABF983F51}"/>
          </ac:spMkLst>
        </pc:spChg>
        <pc:spChg chg="mod">
          <ac:chgData name="Nane Kratzke" userId="971be13ff4ee5ef6" providerId="LiveId" clId="{8F9EF826-938C-F246-A356-4BF4D3FB8329}" dt="2020-09-14T13:50:06.318" v="437" actId="207"/>
          <ac:spMkLst>
            <pc:docMk/>
            <pc:sldMk cId="1295766792" sldId="328"/>
            <ac:spMk id="18" creationId="{7E8803E0-8CE9-D24F-B342-93552A282D09}"/>
          </ac:spMkLst>
        </pc:spChg>
        <pc:spChg chg="mod">
          <ac:chgData name="Nane Kratzke" userId="971be13ff4ee5ef6" providerId="LiveId" clId="{8F9EF826-938C-F246-A356-4BF4D3FB8329}" dt="2020-09-14T13:50:06.318" v="437" actId="207"/>
          <ac:spMkLst>
            <pc:docMk/>
            <pc:sldMk cId="1295766792" sldId="328"/>
            <ac:spMk id="19" creationId="{69BF7511-DF88-6844-9E5F-50BFE4CC1243}"/>
          </ac:spMkLst>
        </pc:spChg>
        <pc:spChg chg="add mod">
          <ac:chgData name="Nane Kratzke" userId="971be13ff4ee5ef6" providerId="LiveId" clId="{8F9EF826-938C-F246-A356-4BF4D3FB8329}" dt="2020-09-14T14:26:20.925" v="1228" actId="20577"/>
          <ac:spMkLst>
            <pc:docMk/>
            <pc:sldMk cId="1295766792" sldId="328"/>
            <ac:spMk id="23" creationId="{3712D91E-755B-614C-B955-07EF9C37AF37}"/>
          </ac:spMkLst>
        </pc:spChg>
        <pc:picChg chg="add del mod">
          <ac:chgData name="Nane Kratzke" userId="971be13ff4ee5ef6" providerId="LiveId" clId="{8F9EF826-938C-F246-A356-4BF4D3FB8329}" dt="2020-09-14T13:47:34.963" v="400" actId="478"/>
          <ac:picMkLst>
            <pc:docMk/>
            <pc:sldMk cId="1295766792" sldId="328"/>
            <ac:picMk id="24" creationId="{A1BB3DF9-C26F-254D-A0DC-EF3E117048C2}"/>
          </ac:picMkLst>
        </pc:picChg>
      </pc:sldChg>
      <pc:sldChg chg="modSp add mod">
        <pc:chgData name="Nane Kratzke" userId="971be13ff4ee5ef6" providerId="LiveId" clId="{8F9EF826-938C-F246-A356-4BF4D3FB8329}" dt="2020-09-14T14:26:14.140" v="1226" actId="20577"/>
        <pc:sldMkLst>
          <pc:docMk/>
          <pc:sldMk cId="1596915711" sldId="329"/>
        </pc:sldMkLst>
        <pc:spChg chg="mod">
          <ac:chgData name="Nane Kratzke" userId="971be13ff4ee5ef6" providerId="LiveId" clId="{8F9EF826-938C-F246-A356-4BF4D3FB8329}" dt="2020-09-14T13:52:06.907" v="449" actId="108"/>
          <ac:spMkLst>
            <pc:docMk/>
            <pc:sldMk cId="1596915711" sldId="329"/>
            <ac:spMk id="14" creationId="{22190D87-5C70-564B-A7F7-2FBE7673C8C7}"/>
          </ac:spMkLst>
        </pc:spChg>
        <pc:spChg chg="mod">
          <ac:chgData name="Nane Kratzke" userId="971be13ff4ee5ef6" providerId="LiveId" clId="{8F9EF826-938C-F246-A356-4BF4D3FB8329}" dt="2020-09-14T14:26:14.140" v="1226" actId="20577"/>
          <ac:spMkLst>
            <pc:docMk/>
            <pc:sldMk cId="1596915711" sldId="329"/>
            <ac:spMk id="23" creationId="{3712D91E-755B-614C-B955-07EF9C37AF37}"/>
          </ac:spMkLst>
        </pc:spChg>
      </pc:sldChg>
      <pc:sldChg chg="addSp modSp add mod">
        <pc:chgData name="Nane Kratzke" userId="971be13ff4ee5ef6" providerId="LiveId" clId="{8F9EF826-938C-F246-A356-4BF4D3FB8329}" dt="2020-09-14T14:26:05.487" v="1224" actId="1076"/>
        <pc:sldMkLst>
          <pc:docMk/>
          <pc:sldMk cId="2716246252" sldId="330"/>
        </pc:sldMkLst>
        <pc:spChg chg="add mod">
          <ac:chgData name="Nane Kratzke" userId="971be13ff4ee5ef6" providerId="LiveId" clId="{8F9EF826-938C-F246-A356-4BF4D3FB8329}" dt="2020-09-14T14:25:38.882" v="1222" actId="14100"/>
          <ac:spMkLst>
            <pc:docMk/>
            <pc:sldMk cId="2716246252" sldId="330"/>
            <ac:spMk id="6" creationId="{63691463-4540-DD49-8B43-CB9B73317F7B}"/>
          </ac:spMkLst>
        </pc:spChg>
        <pc:spChg chg="mod">
          <ac:chgData name="Nane Kratzke" userId="971be13ff4ee5ef6" providerId="LiveId" clId="{8F9EF826-938C-F246-A356-4BF4D3FB8329}" dt="2020-09-14T13:59:39.150" v="544" actId="1076"/>
          <ac:spMkLst>
            <pc:docMk/>
            <pc:sldMk cId="2716246252" sldId="330"/>
            <ac:spMk id="15" creationId="{280C9747-27B3-8E46-92D6-E07995955A1B}"/>
          </ac:spMkLst>
        </pc:spChg>
        <pc:spChg chg="mod">
          <ac:chgData name="Nane Kratzke" userId="971be13ff4ee5ef6" providerId="LiveId" clId="{8F9EF826-938C-F246-A356-4BF4D3FB8329}" dt="2020-09-14T14:26:05.487" v="1224" actId="1076"/>
          <ac:spMkLst>
            <pc:docMk/>
            <pc:sldMk cId="2716246252" sldId="330"/>
            <ac:spMk id="23" creationId="{3712D91E-755B-614C-B955-07EF9C37AF37}"/>
          </ac:spMkLst>
        </pc:spChg>
      </pc:sldChg>
      <pc:sldChg chg="modSp add mod ord">
        <pc:chgData name="Nane Kratzke" userId="971be13ff4ee5ef6" providerId="LiveId" clId="{8F9EF826-938C-F246-A356-4BF4D3FB8329}" dt="2020-09-14T14:26:48.440" v="1231" actId="1076"/>
        <pc:sldMkLst>
          <pc:docMk/>
          <pc:sldMk cId="639179708" sldId="331"/>
        </pc:sldMkLst>
        <pc:spChg chg="mod">
          <ac:chgData name="Nane Kratzke" userId="971be13ff4ee5ef6" providerId="LiveId" clId="{8F9EF826-938C-F246-A356-4BF4D3FB8329}" dt="2020-09-14T14:02:19.085" v="571" actId="166"/>
          <ac:spMkLst>
            <pc:docMk/>
            <pc:sldMk cId="639179708" sldId="331"/>
            <ac:spMk id="16" creationId="{8AEB0C2E-F9D6-C842-A8E4-AFBE53458968}"/>
          </ac:spMkLst>
        </pc:spChg>
        <pc:spChg chg="mod">
          <ac:chgData name="Nane Kratzke" userId="971be13ff4ee5ef6" providerId="LiveId" clId="{8F9EF826-938C-F246-A356-4BF4D3FB8329}" dt="2020-09-14T14:26:48.440" v="1231" actId="1076"/>
          <ac:spMkLst>
            <pc:docMk/>
            <pc:sldMk cId="639179708" sldId="331"/>
            <ac:spMk id="23" creationId="{3712D91E-755B-614C-B955-07EF9C37AF37}"/>
          </ac:spMkLst>
        </pc:spChg>
      </pc:sldChg>
      <pc:sldChg chg="addSp delSp modSp add mod">
        <pc:chgData name="Nane Kratzke" userId="971be13ff4ee5ef6" providerId="LiveId" clId="{8F9EF826-938C-F246-A356-4BF4D3FB8329}" dt="2020-09-14T15:56:53.750" v="6083" actId="14100"/>
        <pc:sldMkLst>
          <pc:docMk/>
          <pc:sldMk cId="1881597025" sldId="332"/>
        </pc:sldMkLst>
        <pc:spChg chg="mod">
          <ac:chgData name="Nane Kratzke" userId="971be13ff4ee5ef6" providerId="LiveId" clId="{8F9EF826-938C-F246-A356-4BF4D3FB8329}" dt="2020-09-14T14:42:23.782" v="1850" actId="20577"/>
          <ac:spMkLst>
            <pc:docMk/>
            <pc:sldMk cId="1881597025" sldId="332"/>
            <ac:spMk id="2" creationId="{949959D6-2DBB-3C4D-8A84-69B3D580317A}"/>
          </ac:spMkLst>
        </pc:spChg>
        <pc:spChg chg="mod">
          <ac:chgData name="Nane Kratzke" userId="971be13ff4ee5ef6" providerId="LiveId" clId="{8F9EF826-938C-F246-A356-4BF4D3FB8329}" dt="2020-09-14T14:42:29.497" v="1851" actId="20577"/>
          <ac:spMkLst>
            <pc:docMk/>
            <pc:sldMk cId="1881597025" sldId="332"/>
            <ac:spMk id="3" creationId="{C6DA73A4-3956-8A4B-A68E-20D4943C6A34}"/>
          </ac:spMkLst>
        </pc:spChg>
        <pc:spChg chg="add del mod">
          <ac:chgData name="Nane Kratzke" userId="971be13ff4ee5ef6" providerId="LiveId" clId="{8F9EF826-938C-F246-A356-4BF4D3FB8329}" dt="2020-09-14T14:04:16.805" v="605" actId="478"/>
          <ac:spMkLst>
            <pc:docMk/>
            <pc:sldMk cId="1881597025" sldId="332"/>
            <ac:spMk id="6" creationId="{75DEE409-4957-8343-A080-5C6BB7CA4FB4}"/>
          </ac:spMkLst>
        </pc:spChg>
        <pc:spChg chg="add mod">
          <ac:chgData name="Nane Kratzke" userId="971be13ff4ee5ef6" providerId="LiveId" clId="{8F9EF826-938C-F246-A356-4BF4D3FB8329}" dt="2020-09-14T14:05:55.550" v="614" actId="1076"/>
          <ac:spMkLst>
            <pc:docMk/>
            <pc:sldMk cId="1881597025" sldId="332"/>
            <ac:spMk id="7" creationId="{E974EC92-8037-434F-A2EC-B16C89972DF9}"/>
          </ac:spMkLst>
        </pc:spChg>
        <pc:spChg chg="add mod">
          <ac:chgData name="Nane Kratzke" userId="971be13ff4ee5ef6" providerId="LiveId" clId="{8F9EF826-938C-F246-A356-4BF4D3FB8329}" dt="2020-09-14T14:05:55.550" v="614" actId="1076"/>
          <ac:spMkLst>
            <pc:docMk/>
            <pc:sldMk cId="1881597025" sldId="332"/>
            <ac:spMk id="8" creationId="{DCAFE42A-6F8F-C04B-B2BA-02C647343E57}"/>
          </ac:spMkLst>
        </pc:spChg>
        <pc:spChg chg="add mod">
          <ac:chgData name="Nane Kratzke" userId="971be13ff4ee5ef6" providerId="LiveId" clId="{8F9EF826-938C-F246-A356-4BF4D3FB8329}" dt="2020-09-14T14:05:55.550" v="614" actId="1076"/>
          <ac:spMkLst>
            <pc:docMk/>
            <pc:sldMk cId="1881597025" sldId="332"/>
            <ac:spMk id="9" creationId="{48B8F171-8B7A-0949-B041-77108E88A55E}"/>
          </ac:spMkLst>
        </pc:spChg>
        <pc:spChg chg="add mod">
          <ac:chgData name="Nane Kratzke" userId="971be13ff4ee5ef6" providerId="LiveId" clId="{8F9EF826-938C-F246-A356-4BF4D3FB8329}" dt="2020-09-14T14:05:55.550" v="614" actId="1076"/>
          <ac:spMkLst>
            <pc:docMk/>
            <pc:sldMk cId="1881597025" sldId="332"/>
            <ac:spMk id="10" creationId="{B75E580A-4CD8-274A-A0EB-E754ED4E0173}"/>
          </ac:spMkLst>
        </pc:spChg>
        <pc:spChg chg="add mod">
          <ac:chgData name="Nane Kratzke" userId="971be13ff4ee5ef6" providerId="LiveId" clId="{8F9EF826-938C-F246-A356-4BF4D3FB8329}" dt="2020-09-14T14:06:43.755" v="621" actId="1076"/>
          <ac:spMkLst>
            <pc:docMk/>
            <pc:sldMk cId="1881597025" sldId="332"/>
            <ac:spMk id="12" creationId="{AB0A8647-F58E-4546-B512-A553D0575E3B}"/>
          </ac:spMkLst>
        </pc:spChg>
        <pc:spChg chg="add del mod">
          <ac:chgData name="Nane Kratzke" userId="971be13ff4ee5ef6" providerId="LiveId" clId="{8F9EF826-938C-F246-A356-4BF4D3FB8329}" dt="2020-09-14T14:09:09.029" v="653" actId="478"/>
          <ac:spMkLst>
            <pc:docMk/>
            <pc:sldMk cId="1881597025" sldId="332"/>
            <ac:spMk id="14" creationId="{8371DEBA-D67A-5F4A-8023-04BC88126B91}"/>
          </ac:spMkLst>
        </pc:spChg>
        <pc:spChg chg="add mod">
          <ac:chgData name="Nane Kratzke" userId="971be13ff4ee5ef6" providerId="LiveId" clId="{8F9EF826-938C-F246-A356-4BF4D3FB8329}" dt="2020-09-14T14:07:52.394" v="646" actId="20577"/>
          <ac:spMkLst>
            <pc:docMk/>
            <pc:sldMk cId="1881597025" sldId="332"/>
            <ac:spMk id="15" creationId="{2292DA6A-32DB-9A4E-9228-3F7503690D1E}"/>
          </ac:spMkLst>
        </pc:spChg>
        <pc:spChg chg="add mod">
          <ac:chgData name="Nane Kratzke" userId="971be13ff4ee5ef6" providerId="LiveId" clId="{8F9EF826-938C-F246-A356-4BF4D3FB8329}" dt="2020-09-14T14:08:05.715" v="648" actId="12"/>
          <ac:spMkLst>
            <pc:docMk/>
            <pc:sldMk cId="1881597025" sldId="332"/>
            <ac:spMk id="16" creationId="{D7E31D7F-270D-D342-A6A2-CFC04613C520}"/>
          </ac:spMkLst>
        </pc:spChg>
        <pc:spChg chg="add mod">
          <ac:chgData name="Nane Kratzke" userId="971be13ff4ee5ef6" providerId="LiveId" clId="{8F9EF826-938C-F246-A356-4BF4D3FB8329}" dt="2020-09-14T14:08:23.973" v="650" actId="14100"/>
          <ac:spMkLst>
            <pc:docMk/>
            <pc:sldMk cId="1881597025" sldId="332"/>
            <ac:spMk id="17" creationId="{4507D236-8BF4-BF4F-9FE5-3A937E492A68}"/>
          </ac:spMkLst>
        </pc:spChg>
        <pc:spChg chg="add mod">
          <ac:chgData name="Nane Kratzke" userId="971be13ff4ee5ef6" providerId="LiveId" clId="{8F9EF826-938C-F246-A356-4BF4D3FB8329}" dt="2020-09-14T14:08:33.198" v="651" actId="14100"/>
          <ac:spMkLst>
            <pc:docMk/>
            <pc:sldMk cId="1881597025" sldId="332"/>
            <ac:spMk id="18" creationId="{FA182909-DF9B-E647-83DA-24A22A77D44D}"/>
          </ac:spMkLst>
        </pc:spChg>
        <pc:spChg chg="add mod">
          <ac:chgData name="Nane Kratzke" userId="971be13ff4ee5ef6" providerId="LiveId" clId="{8F9EF826-938C-F246-A356-4BF4D3FB8329}" dt="2020-09-14T14:09:55.373" v="675" actId="2711"/>
          <ac:spMkLst>
            <pc:docMk/>
            <pc:sldMk cId="1881597025" sldId="332"/>
            <ac:spMk id="27" creationId="{05147C25-24B3-EC4A-A65A-9A4BF7C1FFB1}"/>
          </ac:spMkLst>
        </pc:spChg>
        <pc:grpChg chg="add mod">
          <ac:chgData name="Nane Kratzke" userId="971be13ff4ee5ef6" providerId="LiveId" clId="{8F9EF826-938C-F246-A356-4BF4D3FB8329}" dt="2020-09-14T14:05:55.550" v="614" actId="1076"/>
          <ac:grpSpMkLst>
            <pc:docMk/>
            <pc:sldMk cId="1881597025" sldId="332"/>
            <ac:grpSpMk id="20" creationId="{38CBBB72-6070-4E41-850C-8B9A83EB70F5}"/>
          </ac:grpSpMkLst>
        </pc:grpChg>
        <pc:picChg chg="add mod">
          <ac:chgData name="Nane Kratzke" userId="971be13ff4ee5ef6" providerId="LiveId" clId="{8F9EF826-938C-F246-A356-4BF4D3FB8329}" dt="2020-09-14T15:56:53.750" v="6083" actId="14100"/>
          <ac:picMkLst>
            <pc:docMk/>
            <pc:sldMk cId="1881597025" sldId="332"/>
            <ac:picMk id="5" creationId="{16644686-04BF-344D-8823-2D172F5E178E}"/>
          </ac:picMkLst>
        </pc:picChg>
        <pc:inkChg chg="add del mod">
          <ac:chgData name="Nane Kratzke" userId="971be13ff4ee5ef6" providerId="LiveId" clId="{8F9EF826-938C-F246-A356-4BF4D3FB8329}" dt="2020-09-14T14:04:38.417" v="607" actId="478"/>
          <ac:inkMkLst>
            <pc:docMk/>
            <pc:sldMk cId="1881597025" sldId="332"/>
            <ac:inkMk id="19" creationId="{AB3CF133-8C9B-DF46-86F1-40B52BBB4620}"/>
          </ac:inkMkLst>
        </pc:inkChg>
        <pc:inkChg chg="mod">
          <ac:chgData name="Nane Kratzke" userId="971be13ff4ee5ef6" providerId="LiveId" clId="{8F9EF826-938C-F246-A356-4BF4D3FB8329}" dt="2020-09-14T14:04:13.346" v="604"/>
          <ac:inkMkLst>
            <pc:docMk/>
            <pc:sldMk cId="1881597025" sldId="332"/>
            <ac:inkMk id="21" creationId="{D6F60009-D702-1E45-ACEA-AB1DA25053DB}"/>
          </ac:inkMkLst>
        </pc:inkChg>
        <pc:inkChg chg="mod">
          <ac:chgData name="Nane Kratzke" userId="971be13ff4ee5ef6" providerId="LiveId" clId="{8F9EF826-938C-F246-A356-4BF4D3FB8329}" dt="2020-09-14T14:04:13.346" v="604"/>
          <ac:inkMkLst>
            <pc:docMk/>
            <pc:sldMk cId="1881597025" sldId="332"/>
            <ac:inkMk id="22" creationId="{C9BA2A7F-FBD6-E84D-BA03-A0578754B7B3}"/>
          </ac:inkMkLst>
        </pc:inkChg>
        <pc:inkChg chg="mod">
          <ac:chgData name="Nane Kratzke" userId="971be13ff4ee5ef6" providerId="LiveId" clId="{8F9EF826-938C-F246-A356-4BF4D3FB8329}" dt="2020-09-14T14:04:13.346" v="604"/>
          <ac:inkMkLst>
            <pc:docMk/>
            <pc:sldMk cId="1881597025" sldId="332"/>
            <ac:inkMk id="23" creationId="{BAED34C4-4D33-7F4B-8BB9-5067644D8F73}"/>
          </ac:inkMkLst>
        </pc:inkChg>
        <pc:inkChg chg="mod">
          <ac:chgData name="Nane Kratzke" userId="971be13ff4ee5ef6" providerId="LiveId" clId="{8F9EF826-938C-F246-A356-4BF4D3FB8329}" dt="2020-09-14T14:04:13.346" v="604"/>
          <ac:inkMkLst>
            <pc:docMk/>
            <pc:sldMk cId="1881597025" sldId="332"/>
            <ac:inkMk id="24" creationId="{74515968-B177-3546-9551-C1607621BB21}"/>
          </ac:inkMkLst>
        </pc:inkChg>
        <pc:inkChg chg="mod">
          <ac:chgData name="Nane Kratzke" userId="971be13ff4ee5ef6" providerId="LiveId" clId="{8F9EF826-938C-F246-A356-4BF4D3FB8329}" dt="2020-09-14T14:04:13.346" v="604"/>
          <ac:inkMkLst>
            <pc:docMk/>
            <pc:sldMk cId="1881597025" sldId="332"/>
            <ac:inkMk id="25" creationId="{F045A5C0-F45B-A443-B19F-DD0BFD0A534E}"/>
          </ac:inkMkLst>
        </pc:inkChg>
        <pc:cxnChg chg="add mod">
          <ac:chgData name="Nane Kratzke" userId="971be13ff4ee5ef6" providerId="LiveId" clId="{8F9EF826-938C-F246-A356-4BF4D3FB8329}" dt="2020-09-14T14:05:55.550" v="614" actId="1076"/>
          <ac:cxnSpMkLst>
            <pc:docMk/>
            <pc:sldMk cId="1881597025" sldId="332"/>
            <ac:cxnSpMk id="11" creationId="{BC20BC01-207A-5E47-8F95-3E6F08DAC353}"/>
          </ac:cxnSpMkLst>
        </pc:cxnChg>
        <pc:cxnChg chg="add del mod">
          <ac:chgData name="Nane Kratzke" userId="971be13ff4ee5ef6" providerId="LiveId" clId="{8F9EF826-938C-F246-A356-4BF4D3FB8329}" dt="2020-09-14T14:09:06.476" v="652" actId="478"/>
          <ac:cxnSpMkLst>
            <pc:docMk/>
            <pc:sldMk cId="1881597025" sldId="332"/>
            <ac:cxnSpMk id="13" creationId="{791059B7-F85E-BE49-BFCD-9F33FC322019}"/>
          </ac:cxnSpMkLst>
        </pc:cxnChg>
      </pc:sldChg>
      <pc:sldChg chg="addSp delSp modSp add mod">
        <pc:chgData name="Nane Kratzke" userId="971be13ff4ee5ef6" providerId="LiveId" clId="{8F9EF826-938C-F246-A356-4BF4D3FB8329}" dt="2020-09-14T14:23:35.568" v="1070" actId="14100"/>
        <pc:sldMkLst>
          <pc:docMk/>
          <pc:sldMk cId="316143935" sldId="333"/>
        </pc:sldMkLst>
        <pc:spChg chg="add mod">
          <ac:chgData name="Nane Kratzke" userId="971be13ff4ee5ef6" providerId="LiveId" clId="{8F9EF826-938C-F246-A356-4BF4D3FB8329}" dt="2020-09-14T14:21:22.534" v="941" actId="14100"/>
          <ac:spMkLst>
            <pc:docMk/>
            <pc:sldMk cId="316143935" sldId="333"/>
            <ac:spMk id="7" creationId="{FCE92B61-3F48-884A-B509-F3BF64960BC5}"/>
          </ac:spMkLst>
        </pc:spChg>
        <pc:spChg chg="del">
          <ac:chgData name="Nane Kratzke" userId="971be13ff4ee5ef6" providerId="LiveId" clId="{8F9EF826-938C-F246-A356-4BF4D3FB8329}" dt="2020-09-14T14:11:12.039" v="677" actId="478"/>
          <ac:spMkLst>
            <pc:docMk/>
            <pc:sldMk cId="316143935" sldId="333"/>
            <ac:spMk id="23" creationId="{3712D91E-755B-614C-B955-07EF9C37AF37}"/>
          </ac:spMkLst>
        </pc:spChg>
        <pc:spChg chg="add mod">
          <ac:chgData name="Nane Kratzke" userId="971be13ff4ee5ef6" providerId="LiveId" clId="{8F9EF826-938C-F246-A356-4BF4D3FB8329}" dt="2020-09-14T14:23:07.496" v="1052" actId="14861"/>
          <ac:spMkLst>
            <pc:docMk/>
            <pc:sldMk cId="316143935" sldId="333"/>
            <ac:spMk id="24" creationId="{04BF97C6-5598-2643-93DB-0797E8E8ABF8}"/>
          </ac:spMkLst>
        </pc:spChg>
        <pc:spChg chg="add mod">
          <ac:chgData name="Nane Kratzke" userId="971be13ff4ee5ef6" providerId="LiveId" clId="{8F9EF826-938C-F246-A356-4BF4D3FB8329}" dt="2020-09-14T14:23:35.568" v="1070" actId="14100"/>
          <ac:spMkLst>
            <pc:docMk/>
            <pc:sldMk cId="316143935" sldId="333"/>
            <ac:spMk id="26" creationId="{D74526E5-344B-0342-A55B-0875343CF2FE}"/>
          </ac:spMkLst>
        </pc:spChg>
        <pc:picChg chg="add mod">
          <ac:chgData name="Nane Kratzke" userId="971be13ff4ee5ef6" providerId="LiveId" clId="{8F9EF826-938C-F246-A356-4BF4D3FB8329}" dt="2020-09-14T14:19:17.554" v="867" actId="1076"/>
          <ac:picMkLst>
            <pc:docMk/>
            <pc:sldMk cId="316143935" sldId="333"/>
            <ac:picMk id="25" creationId="{E5C7F1B9-3800-C648-A6BB-E5FBFBAB1031}"/>
          </ac:picMkLst>
        </pc:picChg>
        <pc:inkChg chg="add mod">
          <ac:chgData name="Nane Kratzke" userId="971be13ff4ee5ef6" providerId="LiveId" clId="{8F9EF826-938C-F246-A356-4BF4D3FB8329}" dt="2020-09-14T14:20:02.948" v="869" actId="1076"/>
          <ac:inkMkLst>
            <pc:docMk/>
            <pc:sldMk cId="316143935" sldId="333"/>
            <ac:inkMk id="6" creationId="{39A08E5C-ACDD-6541-8371-8274F4161C5C}"/>
          </ac:inkMkLst>
        </pc:inkChg>
      </pc:sldChg>
      <pc:sldChg chg="addSp modSp add mod">
        <pc:chgData name="Nane Kratzke" userId="971be13ff4ee5ef6" providerId="LiveId" clId="{8F9EF826-938C-F246-A356-4BF4D3FB8329}" dt="2020-09-14T14:32:02.661" v="1457" actId="404"/>
        <pc:sldMkLst>
          <pc:docMk/>
          <pc:sldMk cId="3840452501" sldId="334"/>
        </pc:sldMkLst>
        <pc:spChg chg="add mod">
          <ac:chgData name="Nane Kratzke" userId="971be13ff4ee5ef6" providerId="LiveId" clId="{8F9EF826-938C-F246-A356-4BF4D3FB8329}" dt="2020-09-14T14:32:02.661" v="1457" actId="404"/>
          <ac:spMkLst>
            <pc:docMk/>
            <pc:sldMk cId="3840452501" sldId="334"/>
            <ac:spMk id="6" creationId="{CEAECF66-9534-114D-9F6D-65E9372A38A7}"/>
          </ac:spMkLst>
        </pc:spChg>
        <pc:spChg chg="mod">
          <ac:chgData name="Nane Kratzke" userId="971be13ff4ee5ef6" providerId="LiveId" clId="{8F9EF826-938C-F246-A356-4BF4D3FB8329}" dt="2020-09-14T14:29:26.863" v="1250" actId="207"/>
          <ac:spMkLst>
            <pc:docMk/>
            <pc:sldMk cId="3840452501" sldId="334"/>
            <ac:spMk id="17" creationId="{70DA62EC-899B-8B47-AAE9-DC8ABF983F51}"/>
          </ac:spMkLst>
        </pc:spChg>
        <pc:spChg chg="mod">
          <ac:chgData name="Nane Kratzke" userId="971be13ff4ee5ef6" providerId="LiveId" clId="{8F9EF826-938C-F246-A356-4BF4D3FB8329}" dt="2020-09-14T14:31:09.212" v="1323" actId="14100"/>
          <ac:spMkLst>
            <pc:docMk/>
            <pc:sldMk cId="3840452501" sldId="334"/>
            <ac:spMk id="23" creationId="{3712D91E-755B-614C-B955-07EF9C37AF37}"/>
          </ac:spMkLst>
        </pc:spChg>
      </pc:sldChg>
      <pc:sldChg chg="addSp delSp modSp add mod">
        <pc:chgData name="Nane Kratzke" userId="971be13ff4ee5ef6" providerId="LiveId" clId="{8F9EF826-938C-F246-A356-4BF4D3FB8329}" dt="2020-09-14T14:35:51.825" v="1576" actId="1076"/>
        <pc:sldMkLst>
          <pc:docMk/>
          <pc:sldMk cId="934010522" sldId="335"/>
        </pc:sldMkLst>
        <pc:spChg chg="add del mod">
          <ac:chgData name="Nane Kratzke" userId="971be13ff4ee5ef6" providerId="LiveId" clId="{8F9EF826-938C-F246-A356-4BF4D3FB8329}" dt="2020-09-14T14:34:52.863" v="1556" actId="20577"/>
          <ac:spMkLst>
            <pc:docMk/>
            <pc:sldMk cId="934010522" sldId="335"/>
            <ac:spMk id="6" creationId="{CEAECF66-9534-114D-9F6D-65E9372A38A7}"/>
          </ac:spMkLst>
        </pc:spChg>
        <pc:spChg chg="mod">
          <ac:chgData name="Nane Kratzke" userId="971be13ff4ee5ef6" providerId="LiveId" clId="{8F9EF826-938C-F246-A356-4BF4D3FB8329}" dt="2020-09-14T14:33:11.758" v="1473" actId="166"/>
          <ac:spMkLst>
            <pc:docMk/>
            <pc:sldMk cId="934010522" sldId="335"/>
            <ac:spMk id="18" creationId="{7E8803E0-8CE9-D24F-B342-93552A282D09}"/>
          </ac:spMkLst>
        </pc:spChg>
        <pc:spChg chg="mod">
          <ac:chgData name="Nane Kratzke" userId="971be13ff4ee5ef6" providerId="LiveId" clId="{8F9EF826-938C-F246-A356-4BF4D3FB8329}" dt="2020-09-14T14:35:51.825" v="1576" actId="1076"/>
          <ac:spMkLst>
            <pc:docMk/>
            <pc:sldMk cId="934010522" sldId="335"/>
            <ac:spMk id="23" creationId="{3712D91E-755B-614C-B955-07EF9C37AF37}"/>
          </ac:spMkLst>
        </pc:spChg>
      </pc:sldChg>
      <pc:sldChg chg="addSp delSp modSp add mod">
        <pc:chgData name="Nane Kratzke" userId="971be13ff4ee5ef6" providerId="LiveId" clId="{8F9EF826-938C-F246-A356-4BF4D3FB8329}" dt="2020-09-14T14:41:03.266" v="1829" actId="404"/>
        <pc:sldMkLst>
          <pc:docMk/>
          <pc:sldMk cId="651365693" sldId="336"/>
        </pc:sldMkLst>
        <pc:spChg chg="del">
          <ac:chgData name="Nane Kratzke" userId="971be13ff4ee5ef6" providerId="LiveId" clId="{8F9EF826-938C-F246-A356-4BF4D3FB8329}" dt="2020-09-14T14:38:26.402" v="1602" actId="478"/>
          <ac:spMkLst>
            <pc:docMk/>
            <pc:sldMk cId="651365693" sldId="336"/>
            <ac:spMk id="6" creationId="{CEAECF66-9534-114D-9F6D-65E9372A38A7}"/>
          </ac:spMkLst>
        </pc:spChg>
        <pc:spChg chg="add mod">
          <ac:chgData name="Nane Kratzke" userId="971be13ff4ee5ef6" providerId="LiveId" clId="{8F9EF826-938C-F246-A356-4BF4D3FB8329}" dt="2020-09-14T14:40:41.228" v="1827" actId="14100"/>
          <ac:spMkLst>
            <pc:docMk/>
            <pc:sldMk cId="651365693" sldId="336"/>
            <ac:spMk id="7" creationId="{74D48591-708E-7640-A799-959312DBBF8A}"/>
          </ac:spMkLst>
        </pc:spChg>
        <pc:spChg chg="mod">
          <ac:chgData name="Nane Kratzke" userId="971be13ff4ee5ef6" providerId="LiveId" clId="{8F9EF826-938C-F246-A356-4BF4D3FB8329}" dt="2020-09-14T14:38:15.594" v="1601" actId="171"/>
          <ac:spMkLst>
            <pc:docMk/>
            <pc:sldMk cId="651365693" sldId="336"/>
            <ac:spMk id="18" creationId="{7E8803E0-8CE9-D24F-B342-93552A282D09}"/>
          </ac:spMkLst>
        </pc:spChg>
        <pc:spChg chg="mod">
          <ac:chgData name="Nane Kratzke" userId="971be13ff4ee5ef6" providerId="LiveId" clId="{8F9EF826-938C-F246-A356-4BF4D3FB8329}" dt="2020-09-14T14:37:59.558" v="1599" actId="207"/>
          <ac:spMkLst>
            <pc:docMk/>
            <pc:sldMk cId="651365693" sldId="336"/>
            <ac:spMk id="19" creationId="{69BF7511-DF88-6844-9E5F-50BFE4CC1243}"/>
          </ac:spMkLst>
        </pc:spChg>
        <pc:spChg chg="mod">
          <ac:chgData name="Nane Kratzke" userId="971be13ff4ee5ef6" providerId="LiveId" clId="{8F9EF826-938C-F246-A356-4BF4D3FB8329}" dt="2020-09-14T14:41:03.266" v="1829" actId="404"/>
          <ac:spMkLst>
            <pc:docMk/>
            <pc:sldMk cId="651365693" sldId="336"/>
            <ac:spMk id="23" creationId="{3712D91E-755B-614C-B955-07EF9C37AF37}"/>
          </ac:spMkLst>
        </pc:spChg>
      </pc:sldChg>
      <pc:sldChg chg="addSp modSp add mod ord">
        <pc:chgData name="Nane Kratzke" userId="971be13ff4ee5ef6" providerId="LiveId" clId="{8F9EF826-938C-F246-A356-4BF4D3FB8329}" dt="2020-09-14T14:53:16.801" v="2300" actId="1076"/>
        <pc:sldMkLst>
          <pc:docMk/>
          <pc:sldMk cId="2242497692" sldId="337"/>
        </pc:sldMkLst>
        <pc:spChg chg="mod">
          <ac:chgData name="Nane Kratzke" userId="971be13ff4ee5ef6" providerId="LiveId" clId="{8F9EF826-938C-F246-A356-4BF4D3FB8329}" dt="2020-09-14T14:46:12.139" v="1863" actId="20577"/>
          <ac:spMkLst>
            <pc:docMk/>
            <pc:sldMk cId="2242497692" sldId="337"/>
            <ac:spMk id="2" creationId="{AFE747D7-E400-1447-A30E-FB2A66777257}"/>
          </ac:spMkLst>
        </pc:spChg>
        <pc:spChg chg="mod">
          <ac:chgData name="Nane Kratzke" userId="971be13ff4ee5ef6" providerId="LiveId" clId="{8F9EF826-938C-F246-A356-4BF4D3FB8329}" dt="2020-09-14T14:46:32.829" v="1924" actId="20577"/>
          <ac:spMkLst>
            <pc:docMk/>
            <pc:sldMk cId="2242497692" sldId="337"/>
            <ac:spMk id="3" creationId="{E8045F06-5A4B-6341-BA0A-14576122E913}"/>
          </ac:spMkLst>
        </pc:spChg>
        <pc:spChg chg="add mod">
          <ac:chgData name="Nane Kratzke" userId="971be13ff4ee5ef6" providerId="LiveId" clId="{8F9EF826-938C-F246-A356-4BF4D3FB8329}" dt="2020-09-14T14:51:55.385" v="2214" actId="20577"/>
          <ac:spMkLst>
            <pc:docMk/>
            <pc:sldMk cId="2242497692" sldId="337"/>
            <ac:spMk id="6" creationId="{D5EDB692-B6EC-744F-86A8-5C1A520D09FF}"/>
          </ac:spMkLst>
        </pc:spChg>
        <pc:spChg chg="add mod">
          <ac:chgData name="Nane Kratzke" userId="971be13ff4ee5ef6" providerId="LiveId" clId="{8F9EF826-938C-F246-A356-4BF4D3FB8329}" dt="2020-09-14T14:53:16.801" v="2300" actId="1076"/>
          <ac:spMkLst>
            <pc:docMk/>
            <pc:sldMk cId="2242497692" sldId="337"/>
            <ac:spMk id="7" creationId="{A8E4AB0B-D8F2-7341-AC65-4AA6D1A45BD2}"/>
          </ac:spMkLst>
        </pc:spChg>
        <pc:picChg chg="add mod">
          <ac:chgData name="Nane Kratzke" userId="971be13ff4ee5ef6" providerId="LiveId" clId="{8F9EF826-938C-F246-A356-4BF4D3FB8329}" dt="2020-09-14T14:47:38.260" v="1927" actId="1076"/>
          <ac:picMkLst>
            <pc:docMk/>
            <pc:sldMk cId="2242497692" sldId="337"/>
            <ac:picMk id="5" creationId="{AA4055C2-BB7F-7A4B-9448-F23D05BAAE2E}"/>
          </ac:picMkLst>
        </pc:picChg>
      </pc:sldChg>
      <pc:sldChg chg="addSp delSp modSp add mod">
        <pc:chgData name="Nane Kratzke" userId="971be13ff4ee5ef6" providerId="LiveId" clId="{8F9EF826-938C-F246-A356-4BF4D3FB8329}" dt="2020-09-14T15:08:09.223" v="3338" actId="1076"/>
        <pc:sldMkLst>
          <pc:docMk/>
          <pc:sldMk cId="1812381547" sldId="338"/>
        </pc:sldMkLst>
        <pc:spChg chg="mod">
          <ac:chgData name="Nane Kratzke" userId="971be13ff4ee5ef6" providerId="LiveId" clId="{8F9EF826-938C-F246-A356-4BF4D3FB8329}" dt="2020-09-14T14:56:09.615" v="2432" actId="20577"/>
          <ac:spMkLst>
            <pc:docMk/>
            <pc:sldMk cId="1812381547" sldId="338"/>
            <ac:spMk id="2" creationId="{FA0BC3AA-969E-5A4E-A9E9-4E981D988623}"/>
          </ac:spMkLst>
        </pc:spChg>
        <pc:spChg chg="mod">
          <ac:chgData name="Nane Kratzke" userId="971be13ff4ee5ef6" providerId="LiveId" clId="{8F9EF826-938C-F246-A356-4BF4D3FB8329}" dt="2020-09-14T14:56:06.949" v="2431" actId="20577"/>
          <ac:spMkLst>
            <pc:docMk/>
            <pc:sldMk cId="1812381547" sldId="338"/>
            <ac:spMk id="3" creationId="{9786F1FE-23F0-C347-8663-03D4E194DFE6}"/>
          </ac:spMkLst>
        </pc:spChg>
        <pc:spChg chg="add mod">
          <ac:chgData name="Nane Kratzke" userId="971be13ff4ee5ef6" providerId="LiveId" clId="{8F9EF826-938C-F246-A356-4BF4D3FB8329}" dt="2020-09-14T15:04:20.811" v="3130" actId="1076"/>
          <ac:spMkLst>
            <pc:docMk/>
            <pc:sldMk cId="1812381547" sldId="338"/>
            <ac:spMk id="5" creationId="{2403C450-C6FF-D54F-9FDE-EB2FE2E1FCA4}"/>
          </ac:spMkLst>
        </pc:spChg>
        <pc:spChg chg="add mod">
          <ac:chgData name="Nane Kratzke" userId="971be13ff4ee5ef6" providerId="LiveId" clId="{8F9EF826-938C-F246-A356-4BF4D3FB8329}" dt="2020-09-14T15:07:05.692" v="3228" actId="20577"/>
          <ac:spMkLst>
            <pc:docMk/>
            <pc:sldMk cId="1812381547" sldId="338"/>
            <ac:spMk id="6" creationId="{E2A3B976-6B9C-EE41-AFD2-EF946F9843FB}"/>
          </ac:spMkLst>
        </pc:spChg>
        <pc:spChg chg="add mod">
          <ac:chgData name="Nane Kratzke" userId="971be13ff4ee5ef6" providerId="LiveId" clId="{8F9EF826-938C-F246-A356-4BF4D3FB8329}" dt="2020-09-14T15:02:49.425" v="2973" actId="1076"/>
          <ac:spMkLst>
            <pc:docMk/>
            <pc:sldMk cId="1812381547" sldId="338"/>
            <ac:spMk id="7" creationId="{2FF97052-8A93-A04F-8C8A-A696D170D701}"/>
          </ac:spMkLst>
        </pc:spChg>
        <pc:spChg chg="add mod">
          <ac:chgData name="Nane Kratzke" userId="971be13ff4ee5ef6" providerId="LiveId" clId="{8F9EF826-938C-F246-A356-4BF4D3FB8329}" dt="2020-09-14T15:07:31.176" v="3284" actId="20577"/>
          <ac:spMkLst>
            <pc:docMk/>
            <pc:sldMk cId="1812381547" sldId="338"/>
            <ac:spMk id="8" creationId="{3D6A1E12-C2F4-ED4D-930D-BA5F2082B342}"/>
          </ac:spMkLst>
        </pc:spChg>
        <pc:spChg chg="add mod">
          <ac:chgData name="Nane Kratzke" userId="971be13ff4ee5ef6" providerId="LiveId" clId="{8F9EF826-938C-F246-A356-4BF4D3FB8329}" dt="2020-09-14T15:07:37.329" v="3285" actId="1076"/>
          <ac:spMkLst>
            <pc:docMk/>
            <pc:sldMk cId="1812381547" sldId="338"/>
            <ac:spMk id="9" creationId="{79729BE6-A0A6-7347-9AB6-32E5145C08FD}"/>
          </ac:spMkLst>
        </pc:spChg>
        <pc:spChg chg="add mod">
          <ac:chgData name="Nane Kratzke" userId="971be13ff4ee5ef6" providerId="LiveId" clId="{8F9EF826-938C-F246-A356-4BF4D3FB8329}" dt="2020-09-14T15:04:11.170" v="3129" actId="20577"/>
          <ac:spMkLst>
            <pc:docMk/>
            <pc:sldMk cId="1812381547" sldId="338"/>
            <ac:spMk id="14" creationId="{5232E94A-0AF8-C44D-B20B-BB8B079121F8}"/>
          </ac:spMkLst>
        </pc:spChg>
        <pc:spChg chg="add mod">
          <ac:chgData name="Nane Kratzke" userId="971be13ff4ee5ef6" providerId="LiveId" clId="{8F9EF826-938C-F246-A356-4BF4D3FB8329}" dt="2020-09-14T15:06:46.714" v="3216" actId="207"/>
          <ac:spMkLst>
            <pc:docMk/>
            <pc:sldMk cId="1812381547" sldId="338"/>
            <ac:spMk id="16" creationId="{D87947EB-A760-3746-B4E2-05E47B705552}"/>
          </ac:spMkLst>
        </pc:spChg>
        <pc:spChg chg="add del mod">
          <ac:chgData name="Nane Kratzke" userId="971be13ff4ee5ef6" providerId="LiveId" clId="{8F9EF826-938C-F246-A356-4BF4D3FB8329}" dt="2020-09-14T15:06:38.512" v="3213" actId="478"/>
          <ac:spMkLst>
            <pc:docMk/>
            <pc:sldMk cId="1812381547" sldId="338"/>
            <ac:spMk id="17" creationId="{FA43B8F5-54F1-1D40-8256-7512A7DEE602}"/>
          </ac:spMkLst>
        </pc:spChg>
        <pc:spChg chg="add mod">
          <ac:chgData name="Nane Kratzke" userId="971be13ff4ee5ef6" providerId="LiveId" clId="{8F9EF826-938C-F246-A356-4BF4D3FB8329}" dt="2020-09-14T15:06:46.714" v="3216" actId="207"/>
          <ac:spMkLst>
            <pc:docMk/>
            <pc:sldMk cId="1812381547" sldId="338"/>
            <ac:spMk id="18" creationId="{7742F0F3-60CC-4944-BCB3-E18E3E084F19}"/>
          </ac:spMkLst>
        </pc:spChg>
        <pc:spChg chg="add mod">
          <ac:chgData name="Nane Kratzke" userId="971be13ff4ee5ef6" providerId="LiveId" clId="{8F9EF826-938C-F246-A356-4BF4D3FB8329}" dt="2020-09-14T15:08:09.223" v="3338" actId="1076"/>
          <ac:spMkLst>
            <pc:docMk/>
            <pc:sldMk cId="1812381547" sldId="338"/>
            <ac:spMk id="19" creationId="{1B066322-B632-ED4F-8B79-6B01655EAC4A}"/>
          </ac:spMkLst>
        </pc:spChg>
        <pc:picChg chg="add del">
          <ac:chgData name="Nane Kratzke" userId="971be13ff4ee5ef6" providerId="LiveId" clId="{8F9EF826-938C-F246-A356-4BF4D3FB8329}" dt="2020-09-14T15:01:59.127" v="2940"/>
          <ac:picMkLst>
            <pc:docMk/>
            <pc:sldMk cId="1812381547" sldId="338"/>
            <ac:picMk id="1025" creationId="{897F9F16-2372-7045-A0EB-4DA308E0B64E}"/>
          </ac:picMkLst>
        </pc:picChg>
        <pc:picChg chg="add del">
          <ac:chgData name="Nane Kratzke" userId="971be13ff4ee5ef6" providerId="LiveId" clId="{8F9EF826-938C-F246-A356-4BF4D3FB8329}" dt="2020-09-14T15:01:59.127" v="2940"/>
          <ac:picMkLst>
            <pc:docMk/>
            <pc:sldMk cId="1812381547" sldId="338"/>
            <ac:picMk id="1026" creationId="{45A4F678-B47F-9A40-8895-505A13614593}"/>
          </ac:picMkLst>
        </pc:picChg>
        <pc:picChg chg="add del">
          <ac:chgData name="Nane Kratzke" userId="971be13ff4ee5ef6" providerId="LiveId" clId="{8F9EF826-938C-F246-A356-4BF4D3FB8329}" dt="2020-09-14T15:01:59.127" v="2940"/>
          <ac:picMkLst>
            <pc:docMk/>
            <pc:sldMk cId="1812381547" sldId="338"/>
            <ac:picMk id="1027" creationId="{6309CE0C-0010-FA41-9C8E-9EE6A39816A0}"/>
          </ac:picMkLst>
        </pc:picChg>
        <pc:picChg chg="add del">
          <ac:chgData name="Nane Kratzke" userId="971be13ff4ee5ef6" providerId="LiveId" clId="{8F9EF826-938C-F246-A356-4BF4D3FB8329}" dt="2020-09-14T15:01:59.127" v="2940"/>
          <ac:picMkLst>
            <pc:docMk/>
            <pc:sldMk cId="1812381547" sldId="338"/>
            <ac:picMk id="1028" creationId="{D47989A6-76D1-7E40-9843-773121BD3E3A}"/>
          </ac:picMkLst>
        </pc:picChg>
        <pc:picChg chg="add del">
          <ac:chgData name="Nane Kratzke" userId="971be13ff4ee5ef6" providerId="LiveId" clId="{8F9EF826-938C-F246-A356-4BF4D3FB8329}" dt="2020-09-14T15:01:59.127" v="2940"/>
          <ac:picMkLst>
            <pc:docMk/>
            <pc:sldMk cId="1812381547" sldId="338"/>
            <ac:picMk id="1029" creationId="{94A2B566-C135-2040-9297-0BDC43BAFA52}"/>
          </ac:picMkLst>
        </pc:picChg>
      </pc:sldChg>
      <pc:sldChg chg="addSp delSp modSp add mod">
        <pc:chgData name="Nane Kratzke" userId="971be13ff4ee5ef6" providerId="LiveId" clId="{8F9EF826-938C-F246-A356-4BF4D3FB8329}" dt="2020-09-14T15:27:07.700" v="4056" actId="1076"/>
        <pc:sldMkLst>
          <pc:docMk/>
          <pc:sldMk cId="3859954392" sldId="339"/>
        </pc:sldMkLst>
        <pc:spChg chg="mod">
          <ac:chgData name="Nane Kratzke" userId="971be13ff4ee5ef6" providerId="LiveId" clId="{8F9EF826-938C-F246-A356-4BF4D3FB8329}" dt="2020-09-14T15:08:26.065" v="3347" actId="20577"/>
          <ac:spMkLst>
            <pc:docMk/>
            <pc:sldMk cId="3859954392" sldId="339"/>
            <ac:spMk id="2" creationId="{FA0BC3AA-969E-5A4E-A9E9-4E981D988623}"/>
          </ac:spMkLst>
        </pc:spChg>
        <pc:spChg chg="mod">
          <ac:chgData name="Nane Kratzke" userId="971be13ff4ee5ef6" providerId="LiveId" clId="{8F9EF826-938C-F246-A356-4BF4D3FB8329}" dt="2020-09-14T15:08:33.659" v="3363" actId="20577"/>
          <ac:spMkLst>
            <pc:docMk/>
            <pc:sldMk cId="3859954392" sldId="339"/>
            <ac:spMk id="3" creationId="{9786F1FE-23F0-C347-8663-03D4E194DFE6}"/>
          </ac:spMkLst>
        </pc:spChg>
        <pc:spChg chg="mod">
          <ac:chgData name="Nane Kratzke" userId="971be13ff4ee5ef6" providerId="LiveId" clId="{8F9EF826-938C-F246-A356-4BF4D3FB8329}" dt="2020-09-14T15:26:30.124" v="4034" actId="20577"/>
          <ac:spMkLst>
            <pc:docMk/>
            <pc:sldMk cId="3859954392" sldId="339"/>
            <ac:spMk id="5" creationId="{2403C450-C6FF-D54F-9FDE-EB2FE2E1FCA4}"/>
          </ac:spMkLst>
        </pc:spChg>
        <pc:spChg chg="mod">
          <ac:chgData name="Nane Kratzke" userId="971be13ff4ee5ef6" providerId="LiveId" clId="{8F9EF826-938C-F246-A356-4BF4D3FB8329}" dt="2020-09-14T15:17:36.996" v="3804" actId="207"/>
          <ac:spMkLst>
            <pc:docMk/>
            <pc:sldMk cId="3859954392" sldId="339"/>
            <ac:spMk id="6" creationId="{E2A3B976-6B9C-EE41-AFD2-EF946F9843FB}"/>
          </ac:spMkLst>
        </pc:spChg>
        <pc:spChg chg="del">
          <ac:chgData name="Nane Kratzke" userId="971be13ff4ee5ef6" providerId="LiveId" clId="{8F9EF826-938C-F246-A356-4BF4D3FB8329}" dt="2020-09-14T15:15:13.954" v="3603" actId="478"/>
          <ac:spMkLst>
            <pc:docMk/>
            <pc:sldMk cId="3859954392" sldId="339"/>
            <ac:spMk id="7" creationId="{2FF97052-8A93-A04F-8C8A-A696D170D701}"/>
          </ac:spMkLst>
        </pc:spChg>
        <pc:spChg chg="del">
          <ac:chgData name="Nane Kratzke" userId="971be13ff4ee5ef6" providerId="LiveId" clId="{8F9EF826-938C-F246-A356-4BF4D3FB8329}" dt="2020-09-14T15:15:09.002" v="3601" actId="478"/>
          <ac:spMkLst>
            <pc:docMk/>
            <pc:sldMk cId="3859954392" sldId="339"/>
            <ac:spMk id="8" creationId="{3D6A1E12-C2F4-ED4D-930D-BA5F2082B342}"/>
          </ac:spMkLst>
        </pc:spChg>
        <pc:spChg chg="del">
          <ac:chgData name="Nane Kratzke" userId="971be13ff4ee5ef6" providerId="LiveId" clId="{8F9EF826-938C-F246-A356-4BF4D3FB8329}" dt="2020-09-14T15:15:11.152" v="3602" actId="478"/>
          <ac:spMkLst>
            <pc:docMk/>
            <pc:sldMk cId="3859954392" sldId="339"/>
            <ac:spMk id="9" creationId="{79729BE6-A0A6-7347-9AB6-32E5145C08FD}"/>
          </ac:spMkLst>
        </pc:spChg>
        <pc:spChg chg="add del mod">
          <ac:chgData name="Nane Kratzke" userId="971be13ff4ee5ef6" providerId="LiveId" clId="{8F9EF826-938C-F246-A356-4BF4D3FB8329}" dt="2020-09-14T15:10:08.508" v="3367" actId="478"/>
          <ac:spMkLst>
            <pc:docMk/>
            <pc:sldMk cId="3859954392" sldId="339"/>
            <ac:spMk id="10" creationId="{6CE976B0-1CF6-E847-8FA8-958E9BA41D13}"/>
          </ac:spMkLst>
        </pc:spChg>
        <pc:spChg chg="add mod">
          <ac:chgData name="Nane Kratzke" userId="971be13ff4ee5ef6" providerId="LiveId" clId="{8F9EF826-938C-F246-A356-4BF4D3FB8329}" dt="2020-09-14T15:27:07.700" v="4056" actId="1076"/>
          <ac:spMkLst>
            <pc:docMk/>
            <pc:sldMk cId="3859954392" sldId="339"/>
            <ac:spMk id="13" creationId="{620A98B8-D56F-B247-B8A2-49D1734E4E29}"/>
          </ac:spMkLst>
        </pc:spChg>
        <pc:spChg chg="del">
          <ac:chgData name="Nane Kratzke" userId="971be13ff4ee5ef6" providerId="LiveId" clId="{8F9EF826-938C-F246-A356-4BF4D3FB8329}" dt="2020-09-14T15:15:18.149" v="3605" actId="478"/>
          <ac:spMkLst>
            <pc:docMk/>
            <pc:sldMk cId="3859954392" sldId="339"/>
            <ac:spMk id="14" creationId="{5232E94A-0AF8-C44D-B20B-BB8B079121F8}"/>
          </ac:spMkLst>
        </pc:spChg>
        <pc:spChg chg="del">
          <ac:chgData name="Nane Kratzke" userId="971be13ff4ee5ef6" providerId="LiveId" clId="{8F9EF826-938C-F246-A356-4BF4D3FB8329}" dt="2020-09-14T15:14:25.026" v="3523" actId="478"/>
          <ac:spMkLst>
            <pc:docMk/>
            <pc:sldMk cId="3859954392" sldId="339"/>
            <ac:spMk id="16" creationId="{D87947EB-A760-3746-B4E2-05E47B705552}"/>
          </ac:spMkLst>
        </pc:spChg>
        <pc:spChg chg="add mod">
          <ac:chgData name="Nane Kratzke" userId="971be13ff4ee5ef6" providerId="LiveId" clId="{8F9EF826-938C-F246-A356-4BF4D3FB8329}" dt="2020-09-14T15:25:49.637" v="3997" actId="14100"/>
          <ac:spMkLst>
            <pc:docMk/>
            <pc:sldMk cId="3859954392" sldId="339"/>
            <ac:spMk id="17" creationId="{84E82A4E-0EBB-C34F-8813-EAD8E460AAD5}"/>
          </ac:spMkLst>
        </pc:spChg>
        <pc:spChg chg="del">
          <ac:chgData name="Nane Kratzke" userId="971be13ff4ee5ef6" providerId="LiveId" clId="{8F9EF826-938C-F246-A356-4BF4D3FB8329}" dt="2020-09-14T15:15:16.395" v="3604" actId="478"/>
          <ac:spMkLst>
            <pc:docMk/>
            <pc:sldMk cId="3859954392" sldId="339"/>
            <ac:spMk id="18" creationId="{7742F0F3-60CC-4944-BCB3-E18E3E084F19}"/>
          </ac:spMkLst>
        </pc:spChg>
        <pc:spChg chg="del">
          <ac:chgData name="Nane Kratzke" userId="971be13ff4ee5ef6" providerId="LiveId" clId="{8F9EF826-938C-F246-A356-4BF4D3FB8329}" dt="2020-09-14T15:15:20.658" v="3606" actId="478"/>
          <ac:spMkLst>
            <pc:docMk/>
            <pc:sldMk cId="3859954392" sldId="339"/>
            <ac:spMk id="19" creationId="{1B066322-B632-ED4F-8B79-6B01655EAC4A}"/>
          </ac:spMkLst>
        </pc:spChg>
        <pc:picChg chg="add mod">
          <ac:chgData name="Nane Kratzke" userId="971be13ff4ee5ef6" providerId="LiveId" clId="{8F9EF826-938C-F246-A356-4BF4D3FB8329}" dt="2020-09-14T15:26:03.934" v="4000" actId="1076"/>
          <ac:picMkLst>
            <pc:docMk/>
            <pc:sldMk cId="3859954392" sldId="339"/>
            <ac:picMk id="12" creationId="{9170D684-2DAB-BD4D-8C54-E3F4021AA008}"/>
          </ac:picMkLst>
        </pc:picChg>
        <pc:picChg chg="add mod">
          <ac:chgData name="Nane Kratzke" userId="971be13ff4ee5ef6" providerId="LiveId" clId="{8F9EF826-938C-F246-A356-4BF4D3FB8329}" dt="2020-09-14T15:22:45.995" v="3886" actId="14861"/>
          <ac:picMkLst>
            <pc:docMk/>
            <pc:sldMk cId="3859954392" sldId="339"/>
            <ac:picMk id="2051" creationId="{CBAA007C-2671-DF4B-94BD-AFE6B1A766BE}"/>
          </ac:picMkLst>
        </pc:picChg>
      </pc:sldChg>
      <pc:sldChg chg="addSp delSp modSp add mod">
        <pc:chgData name="Nane Kratzke" userId="971be13ff4ee5ef6" providerId="LiveId" clId="{8F9EF826-938C-F246-A356-4BF4D3FB8329}" dt="2020-09-14T15:34:44.145" v="4262" actId="6549"/>
        <pc:sldMkLst>
          <pc:docMk/>
          <pc:sldMk cId="3829687721" sldId="340"/>
        </pc:sldMkLst>
        <pc:spChg chg="mod">
          <ac:chgData name="Nane Kratzke" userId="971be13ff4ee5ef6" providerId="LiveId" clId="{8F9EF826-938C-F246-A356-4BF4D3FB8329}" dt="2020-09-14T15:31:14.687" v="4086" actId="20577"/>
          <ac:spMkLst>
            <pc:docMk/>
            <pc:sldMk cId="3829687721" sldId="340"/>
            <ac:spMk id="2" creationId="{BAE0F957-73B0-7E45-8D2D-8906AA53673D}"/>
          </ac:spMkLst>
        </pc:spChg>
        <pc:spChg chg="mod">
          <ac:chgData name="Nane Kratzke" userId="971be13ff4ee5ef6" providerId="LiveId" clId="{8F9EF826-938C-F246-A356-4BF4D3FB8329}" dt="2020-09-14T15:31:19.063" v="4096" actId="20577"/>
          <ac:spMkLst>
            <pc:docMk/>
            <pc:sldMk cId="3829687721" sldId="340"/>
            <ac:spMk id="3" creationId="{E77EE066-F494-414D-8E47-3D2C9ABF7104}"/>
          </ac:spMkLst>
        </pc:spChg>
        <pc:spChg chg="add mod">
          <ac:chgData name="Nane Kratzke" userId="971be13ff4ee5ef6" providerId="LiveId" clId="{8F9EF826-938C-F246-A356-4BF4D3FB8329}" dt="2020-09-14T15:32:28.669" v="4171" actId="20577"/>
          <ac:spMkLst>
            <pc:docMk/>
            <pc:sldMk cId="3829687721" sldId="340"/>
            <ac:spMk id="5" creationId="{A6A2CEAB-0A26-4446-BA12-5AFA0E01B10B}"/>
          </ac:spMkLst>
        </pc:spChg>
        <pc:spChg chg="add mod">
          <ac:chgData name="Nane Kratzke" userId="971be13ff4ee5ef6" providerId="LiveId" clId="{8F9EF826-938C-F246-A356-4BF4D3FB8329}" dt="2020-09-14T15:34:11.229" v="4236" actId="14100"/>
          <ac:spMkLst>
            <pc:docMk/>
            <pc:sldMk cId="3829687721" sldId="340"/>
            <ac:spMk id="23" creationId="{A84448B3-5D45-8443-947B-DAF841126E2A}"/>
          </ac:spMkLst>
        </pc:spChg>
        <pc:spChg chg="add mod">
          <ac:chgData name="Nane Kratzke" userId="971be13ff4ee5ef6" providerId="LiveId" clId="{8F9EF826-938C-F246-A356-4BF4D3FB8329}" dt="2020-09-14T15:34:44.145" v="4262" actId="6549"/>
          <ac:spMkLst>
            <pc:docMk/>
            <pc:sldMk cId="3829687721" sldId="340"/>
            <ac:spMk id="24" creationId="{9871E41C-B235-0E40-9722-5BDA07E71234}"/>
          </ac:spMkLst>
        </pc:spChg>
        <pc:picChg chg="add mod">
          <ac:chgData name="Nane Kratzke" userId="971be13ff4ee5ef6" providerId="LiveId" clId="{8F9EF826-938C-F246-A356-4BF4D3FB8329}" dt="2020-09-14T15:31:38.223" v="4098" actId="1076"/>
          <ac:picMkLst>
            <pc:docMk/>
            <pc:sldMk cId="3829687721" sldId="340"/>
            <ac:picMk id="21" creationId="{22325404-1C4E-514A-80E2-7BC6A8EAA834}"/>
          </ac:picMkLst>
        </pc:picChg>
        <pc:picChg chg="add del">
          <ac:chgData name="Nane Kratzke" userId="971be13ff4ee5ef6" providerId="LiveId" clId="{8F9EF826-938C-F246-A356-4BF4D3FB8329}" dt="2020-09-14T15:29:06.825" v="4059"/>
          <ac:picMkLst>
            <pc:docMk/>
            <pc:sldMk cId="3829687721" sldId="340"/>
            <ac:picMk id="3073" creationId="{7EE3C748-9CDB-7544-AC3A-A9316D52473F}"/>
          </ac:picMkLst>
        </pc:picChg>
        <pc:picChg chg="add del">
          <ac:chgData name="Nane Kratzke" userId="971be13ff4ee5ef6" providerId="LiveId" clId="{8F9EF826-938C-F246-A356-4BF4D3FB8329}" dt="2020-09-14T15:29:06.825" v="4059"/>
          <ac:picMkLst>
            <pc:docMk/>
            <pc:sldMk cId="3829687721" sldId="340"/>
            <ac:picMk id="3074" creationId="{A86A9BF2-55F3-A341-ACEE-E01426B0CCBF}"/>
          </ac:picMkLst>
        </pc:picChg>
        <pc:picChg chg="add del">
          <ac:chgData name="Nane Kratzke" userId="971be13ff4ee5ef6" providerId="LiveId" clId="{8F9EF826-938C-F246-A356-4BF4D3FB8329}" dt="2020-09-14T15:29:06.825" v="4059"/>
          <ac:picMkLst>
            <pc:docMk/>
            <pc:sldMk cId="3829687721" sldId="340"/>
            <ac:picMk id="3075" creationId="{A528A6A9-780C-F940-9D27-D24356A6E183}"/>
          </ac:picMkLst>
        </pc:picChg>
        <pc:picChg chg="add del">
          <ac:chgData name="Nane Kratzke" userId="971be13ff4ee5ef6" providerId="LiveId" clId="{8F9EF826-938C-F246-A356-4BF4D3FB8329}" dt="2020-09-14T15:29:06.825" v="4059"/>
          <ac:picMkLst>
            <pc:docMk/>
            <pc:sldMk cId="3829687721" sldId="340"/>
            <ac:picMk id="3076" creationId="{908F32B1-A560-4648-AC69-89D5EEFA2FF4}"/>
          </ac:picMkLst>
        </pc:picChg>
        <pc:picChg chg="add del">
          <ac:chgData name="Nane Kratzke" userId="971be13ff4ee5ef6" providerId="LiveId" clId="{8F9EF826-938C-F246-A356-4BF4D3FB8329}" dt="2020-09-14T15:29:06.825" v="4059"/>
          <ac:picMkLst>
            <pc:docMk/>
            <pc:sldMk cId="3829687721" sldId="340"/>
            <ac:picMk id="3077" creationId="{C581984B-F7C6-C344-855C-5E79A65DA98C}"/>
          </ac:picMkLst>
        </pc:picChg>
        <pc:picChg chg="add mod">
          <ac:chgData name="Nane Kratzke" userId="971be13ff4ee5ef6" providerId="LiveId" clId="{8F9EF826-938C-F246-A356-4BF4D3FB8329}" dt="2020-09-14T15:30:51.093" v="4076" actId="1076"/>
          <ac:picMkLst>
            <pc:docMk/>
            <pc:sldMk cId="3829687721" sldId="340"/>
            <ac:picMk id="3078" creationId="{53CD022A-EDC8-F445-9637-5F9C073B4AE5}"/>
          </ac:picMkLst>
        </pc:picChg>
        <pc:picChg chg="add del">
          <ac:chgData name="Nane Kratzke" userId="971be13ff4ee5ef6" providerId="LiveId" clId="{8F9EF826-938C-F246-A356-4BF4D3FB8329}" dt="2020-09-14T15:30:03.044" v="4067" actId="478"/>
          <ac:picMkLst>
            <pc:docMk/>
            <pc:sldMk cId="3829687721" sldId="340"/>
            <ac:picMk id="3079" creationId="{A15937B1-214F-474A-A1AA-58754972B30B}"/>
          </ac:picMkLst>
        </pc:picChg>
        <pc:picChg chg="add del">
          <ac:chgData name="Nane Kratzke" userId="971be13ff4ee5ef6" providerId="LiveId" clId="{8F9EF826-938C-F246-A356-4BF4D3FB8329}" dt="2020-09-14T15:30:03.044" v="4067" actId="478"/>
          <ac:picMkLst>
            <pc:docMk/>
            <pc:sldMk cId="3829687721" sldId="340"/>
            <ac:picMk id="3080" creationId="{B1728DA3-C099-2D46-9675-2C3BCDD839F6}"/>
          </ac:picMkLst>
        </pc:picChg>
        <pc:picChg chg="add del">
          <ac:chgData name="Nane Kratzke" userId="971be13ff4ee5ef6" providerId="LiveId" clId="{8F9EF826-938C-F246-A356-4BF4D3FB8329}" dt="2020-09-14T15:30:03.044" v="4067" actId="478"/>
          <ac:picMkLst>
            <pc:docMk/>
            <pc:sldMk cId="3829687721" sldId="340"/>
            <ac:picMk id="3081" creationId="{B34BC932-5BE2-C748-B29A-9A1F84107A87}"/>
          </ac:picMkLst>
        </pc:picChg>
        <pc:picChg chg="add del">
          <ac:chgData name="Nane Kratzke" userId="971be13ff4ee5ef6" providerId="LiveId" clId="{8F9EF826-938C-F246-A356-4BF4D3FB8329}" dt="2020-09-14T15:30:03.044" v="4067" actId="478"/>
          <ac:picMkLst>
            <pc:docMk/>
            <pc:sldMk cId="3829687721" sldId="340"/>
            <ac:picMk id="3082" creationId="{F9A7CEC3-F4BD-7F43-96BD-ED00691D4A92}"/>
          </ac:picMkLst>
        </pc:picChg>
        <pc:picChg chg="add del">
          <ac:chgData name="Nane Kratzke" userId="971be13ff4ee5ef6" providerId="LiveId" clId="{8F9EF826-938C-F246-A356-4BF4D3FB8329}" dt="2020-09-14T15:30:03.044" v="4067" actId="478"/>
          <ac:picMkLst>
            <pc:docMk/>
            <pc:sldMk cId="3829687721" sldId="340"/>
            <ac:picMk id="3083" creationId="{9EAE2EE3-30C9-724A-A19E-0484098F7B3D}"/>
          </ac:picMkLst>
        </pc:picChg>
        <pc:picChg chg="add del">
          <ac:chgData name="Nane Kratzke" userId="971be13ff4ee5ef6" providerId="LiveId" clId="{8F9EF826-938C-F246-A356-4BF4D3FB8329}" dt="2020-09-14T15:30:26.231" v="4073" actId="478"/>
          <ac:picMkLst>
            <pc:docMk/>
            <pc:sldMk cId="3829687721" sldId="340"/>
            <ac:picMk id="3084" creationId="{0983AC2C-2FAC-6F4F-AB6F-19CE51C8B458}"/>
          </ac:picMkLst>
        </pc:picChg>
        <pc:picChg chg="add del">
          <ac:chgData name="Nane Kratzke" userId="971be13ff4ee5ef6" providerId="LiveId" clId="{8F9EF826-938C-F246-A356-4BF4D3FB8329}" dt="2020-09-14T15:30:19.919" v="4071" actId="478"/>
          <ac:picMkLst>
            <pc:docMk/>
            <pc:sldMk cId="3829687721" sldId="340"/>
            <ac:picMk id="3085" creationId="{142B7DDD-C398-4741-87E9-0FBEA96E2ADE}"/>
          </ac:picMkLst>
        </pc:picChg>
        <pc:picChg chg="add mod">
          <ac:chgData name="Nane Kratzke" userId="971be13ff4ee5ef6" providerId="LiveId" clId="{8F9EF826-938C-F246-A356-4BF4D3FB8329}" dt="2020-09-14T15:30:55.753" v="4077" actId="1076"/>
          <ac:picMkLst>
            <pc:docMk/>
            <pc:sldMk cId="3829687721" sldId="340"/>
            <ac:picMk id="3086" creationId="{4A58A649-83AF-AC45-AC70-C3D5954C81E8}"/>
          </ac:picMkLst>
        </pc:picChg>
        <pc:picChg chg="add">
          <ac:chgData name="Nane Kratzke" userId="971be13ff4ee5ef6" providerId="LiveId" clId="{8F9EF826-938C-F246-A356-4BF4D3FB8329}" dt="2020-09-14T15:30:07.028" v="4068"/>
          <ac:picMkLst>
            <pc:docMk/>
            <pc:sldMk cId="3829687721" sldId="340"/>
            <ac:picMk id="3087" creationId="{E0B962A6-6753-7C47-99BA-DA5F40101525}"/>
          </ac:picMkLst>
        </pc:picChg>
        <pc:picChg chg="add del">
          <ac:chgData name="Nane Kratzke" userId="971be13ff4ee5ef6" providerId="LiveId" clId="{8F9EF826-938C-F246-A356-4BF4D3FB8329}" dt="2020-09-14T15:30:22.225" v="4072" actId="478"/>
          <ac:picMkLst>
            <pc:docMk/>
            <pc:sldMk cId="3829687721" sldId="340"/>
            <ac:picMk id="3088" creationId="{A289AB49-8344-7F4E-BCBD-EA02F5B1A983}"/>
          </ac:picMkLst>
        </pc:picChg>
      </pc:sldChg>
      <pc:sldChg chg="addSp modSp add mod">
        <pc:chgData name="Nane Kratzke" userId="971be13ff4ee5ef6" providerId="LiveId" clId="{8F9EF826-938C-F246-A356-4BF4D3FB8329}" dt="2020-09-14T15:38:31.142" v="4454" actId="20577"/>
        <pc:sldMkLst>
          <pc:docMk/>
          <pc:sldMk cId="2779502040" sldId="341"/>
        </pc:sldMkLst>
        <pc:spChg chg="mod">
          <ac:chgData name="Nane Kratzke" userId="971be13ff4ee5ef6" providerId="LiveId" clId="{8F9EF826-938C-F246-A356-4BF4D3FB8329}" dt="2020-09-14T15:36:06.237" v="4285" actId="20577"/>
          <ac:spMkLst>
            <pc:docMk/>
            <pc:sldMk cId="2779502040" sldId="341"/>
            <ac:spMk id="2" creationId="{454CB4C3-E885-EB41-8F38-CF19910EBC48}"/>
          </ac:spMkLst>
        </pc:spChg>
        <pc:spChg chg="add mod">
          <ac:chgData name="Nane Kratzke" userId="971be13ff4ee5ef6" providerId="LiveId" clId="{8F9EF826-938C-F246-A356-4BF4D3FB8329}" dt="2020-09-14T15:38:31.142" v="4454" actId="20577"/>
          <ac:spMkLst>
            <pc:docMk/>
            <pc:sldMk cId="2779502040" sldId="341"/>
            <ac:spMk id="5" creationId="{C84BE2EF-5C61-5046-919C-68ABCC945F72}"/>
          </ac:spMkLst>
        </pc:spChg>
        <pc:picChg chg="add mod">
          <ac:chgData name="Nane Kratzke" userId="971be13ff4ee5ef6" providerId="LiveId" clId="{8F9EF826-938C-F246-A356-4BF4D3FB8329}" dt="2020-09-14T15:37:12.387" v="4297" actId="1076"/>
          <ac:picMkLst>
            <pc:docMk/>
            <pc:sldMk cId="2779502040" sldId="341"/>
            <ac:picMk id="4097" creationId="{ECE4F75E-C06A-D347-8399-5DA5F62F79C2}"/>
          </ac:picMkLst>
        </pc:picChg>
        <pc:picChg chg="add mod">
          <ac:chgData name="Nane Kratzke" userId="971be13ff4ee5ef6" providerId="LiveId" clId="{8F9EF826-938C-F246-A356-4BF4D3FB8329}" dt="2020-09-14T15:37:02.395" v="4294" actId="14100"/>
          <ac:picMkLst>
            <pc:docMk/>
            <pc:sldMk cId="2779502040" sldId="341"/>
            <ac:picMk id="4098" creationId="{D8DA0734-037A-DB46-BBB7-4E37B508743D}"/>
          </ac:picMkLst>
        </pc:picChg>
      </pc:sldChg>
      <pc:sldChg chg="add del">
        <pc:chgData name="Nane Kratzke" userId="971be13ff4ee5ef6" providerId="LiveId" clId="{8F9EF826-938C-F246-A356-4BF4D3FB8329}" dt="2020-09-14T15:35:41.581" v="4264" actId="2696"/>
        <pc:sldMkLst>
          <pc:docMk/>
          <pc:sldMk cId="3268663832" sldId="341"/>
        </pc:sldMkLst>
      </pc:sldChg>
      <pc:sldChg chg="addSp delSp modSp add mod">
        <pc:chgData name="Nane Kratzke" userId="971be13ff4ee5ef6" providerId="LiveId" clId="{8F9EF826-938C-F246-A356-4BF4D3FB8329}" dt="2020-09-14T16:07:29.216" v="6196" actId="1076"/>
        <pc:sldMkLst>
          <pc:docMk/>
          <pc:sldMk cId="3022370321" sldId="342"/>
        </pc:sldMkLst>
        <pc:spChg chg="mod">
          <ac:chgData name="Nane Kratzke" userId="971be13ff4ee5ef6" providerId="LiveId" clId="{8F9EF826-938C-F246-A356-4BF4D3FB8329}" dt="2020-09-14T15:39:56.630" v="4507" actId="20577"/>
          <ac:spMkLst>
            <pc:docMk/>
            <pc:sldMk cId="3022370321" sldId="342"/>
            <ac:spMk id="2" creationId="{95DE1049-C35B-7B48-B76A-28D4E4ED49A5}"/>
          </ac:spMkLst>
        </pc:spChg>
        <pc:spChg chg="mod">
          <ac:chgData name="Nane Kratzke" userId="971be13ff4ee5ef6" providerId="LiveId" clId="{8F9EF826-938C-F246-A356-4BF4D3FB8329}" dt="2020-09-14T15:40:28.265" v="4540" actId="20577"/>
          <ac:spMkLst>
            <pc:docMk/>
            <pc:sldMk cId="3022370321" sldId="342"/>
            <ac:spMk id="3" creationId="{23EA7AF7-2D3F-3546-9775-6C0056FDB05B}"/>
          </ac:spMkLst>
        </pc:spChg>
        <pc:spChg chg="add mod">
          <ac:chgData name="Nane Kratzke" userId="971be13ff4ee5ef6" providerId="LiveId" clId="{8F9EF826-938C-F246-A356-4BF4D3FB8329}" dt="2020-09-14T16:07:13.961" v="6194" actId="1076"/>
          <ac:spMkLst>
            <pc:docMk/>
            <pc:sldMk cId="3022370321" sldId="342"/>
            <ac:spMk id="5" creationId="{563E3EDC-4561-7244-9FD9-35255748A943}"/>
          </ac:spMkLst>
        </pc:spChg>
        <pc:spChg chg="add mod">
          <ac:chgData name="Nane Kratzke" userId="971be13ff4ee5ef6" providerId="LiveId" clId="{8F9EF826-938C-F246-A356-4BF4D3FB8329}" dt="2020-09-14T16:07:17.821" v="6195" actId="1076"/>
          <ac:spMkLst>
            <pc:docMk/>
            <pc:sldMk cId="3022370321" sldId="342"/>
            <ac:spMk id="6" creationId="{76101AD6-BF58-A341-B870-61B0AAD1B66B}"/>
          </ac:spMkLst>
        </pc:spChg>
        <pc:spChg chg="add mod">
          <ac:chgData name="Nane Kratzke" userId="971be13ff4ee5ef6" providerId="LiveId" clId="{8F9EF826-938C-F246-A356-4BF4D3FB8329}" dt="2020-09-14T16:07:29.216" v="6196" actId="1076"/>
          <ac:spMkLst>
            <pc:docMk/>
            <pc:sldMk cId="3022370321" sldId="342"/>
            <ac:spMk id="9" creationId="{96ED749A-3558-2649-90F1-2A5543E2BC38}"/>
          </ac:spMkLst>
        </pc:spChg>
        <pc:picChg chg="add mod">
          <ac:chgData name="Nane Kratzke" userId="971be13ff4ee5ef6" providerId="LiveId" clId="{8F9EF826-938C-F246-A356-4BF4D3FB8329}" dt="2020-09-14T16:07:29.216" v="6196" actId="1076"/>
          <ac:picMkLst>
            <pc:docMk/>
            <pc:sldMk cId="3022370321" sldId="342"/>
            <ac:picMk id="5121" creationId="{D73904AB-21F5-8C4B-B8E9-43FBCD2DCB6D}"/>
          </ac:picMkLst>
        </pc:picChg>
        <pc:picChg chg="add del">
          <ac:chgData name="Nane Kratzke" userId="971be13ff4ee5ef6" providerId="LiveId" clId="{8F9EF826-938C-F246-A356-4BF4D3FB8329}" dt="2020-09-14T15:42:02.048" v="4689"/>
          <ac:picMkLst>
            <pc:docMk/>
            <pc:sldMk cId="3022370321" sldId="342"/>
            <ac:picMk id="5122" creationId="{119D9BF1-666A-DC41-A7EE-D9D85BCF7C61}"/>
          </ac:picMkLst>
        </pc:picChg>
      </pc:sldChg>
      <pc:sldChg chg="addSp delSp modSp add mod">
        <pc:chgData name="Nane Kratzke" userId="971be13ff4ee5ef6" providerId="LiveId" clId="{8F9EF826-938C-F246-A356-4BF4D3FB8329}" dt="2020-09-14T15:59:49.287" v="6182" actId="20577"/>
        <pc:sldMkLst>
          <pc:docMk/>
          <pc:sldMk cId="2572927711" sldId="343"/>
        </pc:sldMkLst>
        <pc:spChg chg="mod">
          <ac:chgData name="Nane Kratzke" userId="971be13ff4ee5ef6" providerId="LiveId" clId="{8F9EF826-938C-F246-A356-4BF4D3FB8329}" dt="2020-09-14T15:45:49.640" v="5059" actId="20577"/>
          <ac:spMkLst>
            <pc:docMk/>
            <pc:sldMk cId="2572927711" sldId="343"/>
            <ac:spMk id="2" creationId="{454CB4C3-E885-EB41-8F38-CF19910EBC48}"/>
          </ac:spMkLst>
        </pc:spChg>
        <pc:spChg chg="mod">
          <ac:chgData name="Nane Kratzke" userId="971be13ff4ee5ef6" providerId="LiveId" clId="{8F9EF826-938C-F246-A356-4BF4D3FB8329}" dt="2020-09-14T15:52:23.745" v="5854" actId="20577"/>
          <ac:spMkLst>
            <pc:docMk/>
            <pc:sldMk cId="2572927711" sldId="343"/>
            <ac:spMk id="3" creationId="{7FDD9B29-7484-924A-9826-85D778CFC923}"/>
          </ac:spMkLst>
        </pc:spChg>
        <pc:spChg chg="mod">
          <ac:chgData name="Nane Kratzke" userId="971be13ff4ee5ef6" providerId="LiveId" clId="{8F9EF826-938C-F246-A356-4BF4D3FB8329}" dt="2020-09-14T15:53:34.520" v="6021" actId="1076"/>
          <ac:spMkLst>
            <pc:docMk/>
            <pc:sldMk cId="2572927711" sldId="343"/>
            <ac:spMk id="5" creationId="{C84BE2EF-5C61-5046-919C-68ABCC945F72}"/>
          </ac:spMkLst>
        </pc:spChg>
        <pc:spChg chg="add mod">
          <ac:chgData name="Nane Kratzke" userId="971be13ff4ee5ef6" providerId="LiveId" clId="{8F9EF826-938C-F246-A356-4BF4D3FB8329}" dt="2020-09-14T15:58:43.595" v="6120" actId="207"/>
          <ac:spMkLst>
            <pc:docMk/>
            <pc:sldMk cId="2572927711" sldId="343"/>
            <ac:spMk id="8" creationId="{622D36CD-5EFE-CE48-BAF3-D9EA3E3C1280}"/>
          </ac:spMkLst>
        </pc:spChg>
        <pc:spChg chg="add mod">
          <ac:chgData name="Nane Kratzke" userId="971be13ff4ee5ef6" providerId="LiveId" clId="{8F9EF826-938C-F246-A356-4BF4D3FB8329}" dt="2020-09-14T15:59:10.866" v="6137" actId="207"/>
          <ac:spMkLst>
            <pc:docMk/>
            <pc:sldMk cId="2572927711" sldId="343"/>
            <ac:spMk id="9" creationId="{6BFB82C6-BA4F-A54D-8303-8C0C21EE245F}"/>
          </ac:spMkLst>
        </pc:spChg>
        <pc:spChg chg="add mod">
          <ac:chgData name="Nane Kratzke" userId="971be13ff4ee5ef6" providerId="LiveId" clId="{8F9EF826-938C-F246-A356-4BF4D3FB8329}" dt="2020-09-14T15:59:49.287" v="6182" actId="20577"/>
          <ac:spMkLst>
            <pc:docMk/>
            <pc:sldMk cId="2572927711" sldId="343"/>
            <ac:spMk id="10" creationId="{26E69A50-56C5-AF49-AC3B-5CE0370DBD51}"/>
          </ac:spMkLst>
        </pc:spChg>
        <pc:picChg chg="del">
          <ac:chgData name="Nane Kratzke" userId="971be13ff4ee5ef6" providerId="LiveId" clId="{8F9EF826-938C-F246-A356-4BF4D3FB8329}" dt="2020-09-14T15:45:56.780" v="5060" actId="478"/>
          <ac:picMkLst>
            <pc:docMk/>
            <pc:sldMk cId="2572927711" sldId="343"/>
            <ac:picMk id="4097" creationId="{ECE4F75E-C06A-D347-8399-5DA5F62F79C2}"/>
          </ac:picMkLst>
        </pc:picChg>
        <pc:picChg chg="del">
          <ac:chgData name="Nane Kratzke" userId="971be13ff4ee5ef6" providerId="LiveId" clId="{8F9EF826-938C-F246-A356-4BF4D3FB8329}" dt="2020-09-14T15:45:57.850" v="5061" actId="478"/>
          <ac:picMkLst>
            <pc:docMk/>
            <pc:sldMk cId="2572927711" sldId="343"/>
            <ac:picMk id="4098" creationId="{D8DA0734-037A-DB46-BBB7-4E37B508743D}"/>
          </ac:picMkLst>
        </pc:picChg>
        <pc:picChg chg="add del">
          <ac:chgData name="Nane Kratzke" userId="971be13ff4ee5ef6" providerId="LiveId" clId="{8F9EF826-938C-F246-A356-4BF4D3FB8329}" dt="2020-09-14T15:47:38.644" v="5118"/>
          <ac:picMkLst>
            <pc:docMk/>
            <pc:sldMk cId="2572927711" sldId="343"/>
            <ac:picMk id="6145" creationId="{76A37729-4E90-D143-92F0-323030A611A9}"/>
          </ac:picMkLst>
        </pc:picChg>
      </pc:sldChg>
    </pc:docChg>
  </pc:docChgLst>
  <pc:docChgLst>
    <pc:chgData name="Nane Kratzke" userId="971be13ff4ee5ef6" providerId="LiveId" clId="{FB843F71-7638-2E4F-B486-7A86F6B8CCF9}"/>
    <pc:docChg chg="modSld">
      <pc:chgData name="Nane Kratzke" userId="971be13ff4ee5ef6" providerId="LiveId" clId="{FB843F71-7638-2E4F-B486-7A86F6B8CCF9}" dt="2023-10-18T11:21:52.952" v="20" actId="20577"/>
      <pc:docMkLst>
        <pc:docMk/>
      </pc:docMkLst>
      <pc:sldChg chg="modSp mod">
        <pc:chgData name="Nane Kratzke" userId="971be13ff4ee5ef6" providerId="LiveId" clId="{FB843F71-7638-2E4F-B486-7A86F6B8CCF9}" dt="2023-10-18T11:21:52.952" v="20" actId="20577"/>
        <pc:sldMkLst>
          <pc:docMk/>
          <pc:sldMk cId="137175980" sldId="433"/>
        </pc:sldMkLst>
        <pc:spChg chg="mod">
          <ac:chgData name="Nane Kratzke" userId="971be13ff4ee5ef6" providerId="LiveId" clId="{FB843F71-7638-2E4F-B486-7A86F6B8CCF9}" dt="2023-10-18T11:21:52.952" v="20" actId="20577"/>
          <ac:spMkLst>
            <pc:docMk/>
            <pc:sldMk cId="137175980" sldId="433"/>
            <ac:spMk id="8" creationId="{EECCBA0F-485E-2377-3F45-472D5C6ED877}"/>
          </ac:spMkLst>
        </pc:spChg>
      </pc:sldChg>
    </pc:docChg>
  </pc:docChgLst>
  <pc:docChgLst>
    <pc:chgData name="Nane Kratzke" userId="971be13ff4ee5ef6" providerId="LiveId" clId="{94D87761-65C6-6947-85EE-88DCEB244958}"/>
    <pc:docChg chg="custSel modSld">
      <pc:chgData name="Nane Kratzke" userId="971be13ff4ee5ef6" providerId="LiveId" clId="{94D87761-65C6-6947-85EE-88DCEB244958}" dt="2021-10-22T07:07:45.263" v="49" actId="20577"/>
      <pc:docMkLst>
        <pc:docMk/>
      </pc:docMkLst>
      <pc:sldChg chg="modSp mod">
        <pc:chgData name="Nane Kratzke" userId="971be13ff4ee5ef6" providerId="LiveId" clId="{94D87761-65C6-6947-85EE-88DCEB244958}" dt="2021-10-22T06:59:48.322" v="47" actId="14100"/>
        <pc:sldMkLst>
          <pc:docMk/>
          <pc:sldMk cId="3859954392" sldId="339"/>
        </pc:sldMkLst>
        <pc:spChg chg="mod">
          <ac:chgData name="Nane Kratzke" userId="971be13ff4ee5ef6" providerId="LiveId" clId="{94D87761-65C6-6947-85EE-88DCEB244958}" dt="2021-10-22T06:59:48.322" v="47" actId="14100"/>
          <ac:spMkLst>
            <pc:docMk/>
            <pc:sldMk cId="3859954392" sldId="339"/>
            <ac:spMk id="6" creationId="{E2A3B976-6B9C-EE41-AFD2-EF946F9843FB}"/>
          </ac:spMkLst>
        </pc:spChg>
        <pc:spChg chg="mod">
          <ac:chgData name="Nane Kratzke" userId="971be13ff4ee5ef6" providerId="LiveId" clId="{94D87761-65C6-6947-85EE-88DCEB244958}" dt="2021-10-22T06:59:45.802" v="46" actId="14100"/>
          <ac:spMkLst>
            <pc:docMk/>
            <pc:sldMk cId="3859954392" sldId="339"/>
            <ac:spMk id="17" creationId="{84E82A4E-0EBB-C34F-8813-EAD8E460AAD5}"/>
          </ac:spMkLst>
        </pc:spChg>
      </pc:sldChg>
      <pc:sldChg chg="modSp mod">
        <pc:chgData name="Nane Kratzke" userId="971be13ff4ee5ef6" providerId="LiveId" clId="{94D87761-65C6-6947-85EE-88DCEB244958}" dt="2021-10-22T07:07:45.263" v="49" actId="20577"/>
        <pc:sldMkLst>
          <pc:docMk/>
          <pc:sldMk cId="4275092629" sldId="358"/>
        </pc:sldMkLst>
        <pc:spChg chg="mod">
          <ac:chgData name="Nane Kratzke" userId="971be13ff4ee5ef6" providerId="LiveId" clId="{94D87761-65C6-6947-85EE-88DCEB244958}" dt="2021-10-22T07:07:45.263" v="49" actId="20577"/>
          <ac:spMkLst>
            <pc:docMk/>
            <pc:sldMk cId="4275092629" sldId="358"/>
            <ac:spMk id="16" creationId="{132B66F9-E5F2-4E49-B577-868A844E29ED}"/>
          </ac:spMkLst>
        </pc:spChg>
      </pc:sldChg>
    </pc:docChg>
  </pc:docChgLst>
  <pc:docChgLst>
    <pc:chgData name="Nane Kratzke" userId="971be13ff4ee5ef6" providerId="LiveId" clId="{64E7D39A-3239-2143-9462-D98F1365CBD2}"/>
    <pc:docChg chg="modSld">
      <pc:chgData name="Nane Kratzke" userId="971be13ff4ee5ef6" providerId="LiveId" clId="{64E7D39A-3239-2143-9462-D98F1365CBD2}" dt="2022-12-03T11:08:18.432" v="46" actId="14100"/>
      <pc:docMkLst>
        <pc:docMk/>
      </pc:docMkLst>
      <pc:sldChg chg="modSp mod">
        <pc:chgData name="Nane Kratzke" userId="971be13ff4ee5ef6" providerId="LiveId" clId="{64E7D39A-3239-2143-9462-D98F1365CBD2}" dt="2022-12-03T11:00:50.780" v="36" actId="20577"/>
        <pc:sldMkLst>
          <pc:docMk/>
          <pc:sldMk cId="1714917559" sldId="349"/>
        </pc:sldMkLst>
        <pc:spChg chg="mod">
          <ac:chgData name="Nane Kratzke" userId="971be13ff4ee5ef6" providerId="LiveId" clId="{64E7D39A-3239-2143-9462-D98F1365CBD2}" dt="2022-12-03T11:00:50.780" v="36" actId="20577"/>
          <ac:spMkLst>
            <pc:docMk/>
            <pc:sldMk cId="1714917559" sldId="349"/>
            <ac:spMk id="9" creationId="{AAC5E934-79E8-6B45-A1BF-6E01116EB4AE}"/>
          </ac:spMkLst>
        </pc:spChg>
      </pc:sldChg>
      <pc:sldChg chg="modSp mod">
        <pc:chgData name="Nane Kratzke" userId="971be13ff4ee5ef6" providerId="LiveId" clId="{64E7D39A-3239-2143-9462-D98F1365CBD2}" dt="2022-12-03T11:00:24.582" v="23" actId="20577"/>
        <pc:sldMkLst>
          <pc:docMk/>
          <pc:sldMk cId="1012081868" sldId="355"/>
        </pc:sldMkLst>
        <pc:spChg chg="mod">
          <ac:chgData name="Nane Kratzke" userId="971be13ff4ee5ef6" providerId="LiveId" clId="{64E7D39A-3239-2143-9462-D98F1365CBD2}" dt="2022-12-03T11:00:24.582" v="23" actId="20577"/>
          <ac:spMkLst>
            <pc:docMk/>
            <pc:sldMk cId="1012081868" sldId="355"/>
            <ac:spMk id="7" creationId="{2D7FABDC-7C81-7645-90A2-FD71784E7CDD}"/>
          </ac:spMkLst>
        </pc:spChg>
      </pc:sldChg>
      <pc:sldChg chg="addSp modSp mod">
        <pc:chgData name="Nane Kratzke" userId="971be13ff4ee5ef6" providerId="LiveId" clId="{64E7D39A-3239-2143-9462-D98F1365CBD2}" dt="2022-12-03T11:08:18.432" v="46" actId="14100"/>
        <pc:sldMkLst>
          <pc:docMk/>
          <pc:sldMk cId="3959645726" sldId="405"/>
        </pc:sldMkLst>
        <pc:spChg chg="mod">
          <ac:chgData name="Nane Kratzke" userId="971be13ff4ee5ef6" providerId="LiveId" clId="{64E7D39A-3239-2143-9462-D98F1365CBD2}" dt="2022-12-03T11:08:18.432" v="46" actId="14100"/>
          <ac:spMkLst>
            <pc:docMk/>
            <pc:sldMk cId="3959645726" sldId="405"/>
            <ac:spMk id="2" creationId="{4A0205DE-083B-2543-A49A-E6E6552164F2}"/>
          </ac:spMkLst>
        </pc:spChg>
        <pc:picChg chg="add mod">
          <ac:chgData name="Nane Kratzke" userId="971be13ff4ee5ef6" providerId="LiveId" clId="{64E7D39A-3239-2143-9462-D98F1365CBD2}" dt="2022-12-03T10:57:22.575" v="0"/>
          <ac:picMkLst>
            <pc:docMk/>
            <pc:sldMk cId="3959645726" sldId="405"/>
            <ac:picMk id="6" creationId="{8B2D26CD-599F-783C-9057-E0036B9063CD}"/>
          </ac:picMkLst>
        </pc:picChg>
      </pc:sldChg>
    </pc:docChg>
  </pc:docChgLst>
  <pc:docChgLst>
    <pc:chgData name="Nane Kratzke" userId="971be13ff4ee5ef6" providerId="LiveId" clId="{9A53B0FA-1F82-4043-A1EA-2924710D6917}"/>
    <pc:docChg chg="custSel addSld delSld modSld">
      <pc:chgData name="Nane Kratzke" userId="971be13ff4ee5ef6" providerId="LiveId" clId="{9A53B0FA-1F82-4043-A1EA-2924710D6917}" dt="2023-09-28T11:58:30.006" v="537"/>
      <pc:docMkLst>
        <pc:docMk/>
      </pc:docMkLst>
      <pc:sldChg chg="del">
        <pc:chgData name="Nane Kratzke" userId="971be13ff4ee5ef6" providerId="LiveId" clId="{9A53B0FA-1F82-4043-A1EA-2924710D6917}" dt="2023-09-28T06:38:07.617" v="1" actId="2696"/>
        <pc:sldMkLst>
          <pc:docMk/>
          <pc:sldMk cId="3680340967" sldId="303"/>
        </pc:sldMkLst>
      </pc:sldChg>
      <pc:sldChg chg="del">
        <pc:chgData name="Nane Kratzke" userId="971be13ff4ee5ef6" providerId="LiveId" clId="{9A53B0FA-1F82-4043-A1EA-2924710D6917}" dt="2023-09-28T06:38:07.621" v="2" actId="2696"/>
        <pc:sldMkLst>
          <pc:docMk/>
          <pc:sldMk cId="704272100" sldId="323"/>
        </pc:sldMkLst>
      </pc:sldChg>
      <pc:sldChg chg="del">
        <pc:chgData name="Nane Kratzke" userId="971be13ff4ee5ef6" providerId="LiveId" clId="{9A53B0FA-1F82-4043-A1EA-2924710D6917}" dt="2023-09-28T06:38:07.650" v="8" actId="2696"/>
        <pc:sldMkLst>
          <pc:docMk/>
          <pc:sldMk cId="276969628" sldId="324"/>
        </pc:sldMkLst>
      </pc:sldChg>
      <pc:sldChg chg="del">
        <pc:chgData name="Nane Kratzke" userId="971be13ff4ee5ef6" providerId="LiveId" clId="{9A53B0FA-1F82-4043-A1EA-2924710D6917}" dt="2023-09-28T06:38:07.669" v="12" actId="2696"/>
        <pc:sldMkLst>
          <pc:docMk/>
          <pc:sldMk cId="181801140" sldId="325"/>
        </pc:sldMkLst>
      </pc:sldChg>
      <pc:sldChg chg="del">
        <pc:chgData name="Nane Kratzke" userId="971be13ff4ee5ef6" providerId="LiveId" clId="{9A53B0FA-1F82-4043-A1EA-2924710D6917}" dt="2023-09-28T06:38:07.645" v="7" actId="2696"/>
        <pc:sldMkLst>
          <pc:docMk/>
          <pc:sldMk cId="3865594701" sldId="326"/>
        </pc:sldMkLst>
      </pc:sldChg>
      <pc:sldChg chg="del">
        <pc:chgData name="Nane Kratzke" userId="971be13ff4ee5ef6" providerId="LiveId" clId="{9A53B0FA-1F82-4043-A1EA-2924710D6917}" dt="2023-09-28T06:38:07.630" v="4" actId="2696"/>
        <pc:sldMkLst>
          <pc:docMk/>
          <pc:sldMk cId="2242497692" sldId="337"/>
        </pc:sldMkLst>
      </pc:sldChg>
      <pc:sldChg chg="del">
        <pc:chgData name="Nane Kratzke" userId="971be13ff4ee5ef6" providerId="LiveId" clId="{9A53B0FA-1F82-4043-A1EA-2924710D6917}" dt="2023-09-28T06:38:07.923" v="15" actId="2696"/>
        <pc:sldMkLst>
          <pc:docMk/>
          <pc:sldMk cId="1918295579" sldId="347"/>
        </pc:sldMkLst>
      </pc:sldChg>
      <pc:sldChg chg="del">
        <pc:chgData name="Nane Kratzke" userId="971be13ff4ee5ef6" providerId="LiveId" clId="{9A53B0FA-1F82-4043-A1EA-2924710D6917}" dt="2023-09-28T06:38:07.660" v="10" actId="2696"/>
        <pc:sldMkLst>
          <pc:docMk/>
          <pc:sldMk cId="1714917559" sldId="349"/>
        </pc:sldMkLst>
      </pc:sldChg>
      <pc:sldChg chg="del">
        <pc:chgData name="Nane Kratzke" userId="971be13ff4ee5ef6" providerId="LiveId" clId="{9A53B0FA-1F82-4043-A1EA-2924710D6917}" dt="2023-09-28T06:38:07.665" v="11" actId="2696"/>
        <pc:sldMkLst>
          <pc:docMk/>
          <pc:sldMk cId="1476296715" sldId="350"/>
        </pc:sldMkLst>
      </pc:sldChg>
      <pc:sldChg chg="del">
        <pc:chgData name="Nane Kratzke" userId="971be13ff4ee5ef6" providerId="LiveId" clId="{9A53B0FA-1F82-4043-A1EA-2924710D6917}" dt="2023-09-28T06:38:07.640" v="6" actId="2696"/>
        <pc:sldMkLst>
          <pc:docMk/>
          <pc:sldMk cId="1012081868" sldId="355"/>
        </pc:sldMkLst>
      </pc:sldChg>
      <pc:sldChg chg="del">
        <pc:chgData name="Nane Kratzke" userId="971be13ff4ee5ef6" providerId="LiveId" clId="{9A53B0FA-1F82-4043-A1EA-2924710D6917}" dt="2023-09-28T06:38:07.625" v="3" actId="2696"/>
        <pc:sldMkLst>
          <pc:docMk/>
          <pc:sldMk cId="2793157845" sldId="356"/>
        </pc:sldMkLst>
      </pc:sldChg>
      <pc:sldChg chg="modSp mod">
        <pc:chgData name="Nane Kratzke" userId="971be13ff4ee5ef6" providerId="LiveId" clId="{9A53B0FA-1F82-4043-A1EA-2924710D6917}" dt="2023-09-28T07:26:46.045" v="146" actId="20577"/>
        <pc:sldMkLst>
          <pc:docMk/>
          <pc:sldMk cId="714371413" sldId="417"/>
        </pc:sldMkLst>
        <pc:spChg chg="mod">
          <ac:chgData name="Nane Kratzke" userId="971be13ff4ee5ef6" providerId="LiveId" clId="{9A53B0FA-1F82-4043-A1EA-2924710D6917}" dt="2023-09-28T07:26:40.516" v="127" actId="20577"/>
          <ac:spMkLst>
            <pc:docMk/>
            <pc:sldMk cId="714371413" sldId="417"/>
            <ac:spMk id="2" creationId="{A9AD48AA-F7D2-684E-BBA4-AA053688BCC9}"/>
          </ac:spMkLst>
        </pc:spChg>
        <pc:spChg chg="mod">
          <ac:chgData name="Nane Kratzke" userId="971be13ff4ee5ef6" providerId="LiveId" clId="{9A53B0FA-1F82-4043-A1EA-2924710D6917}" dt="2023-09-28T07:26:46.045" v="146" actId="20577"/>
          <ac:spMkLst>
            <pc:docMk/>
            <pc:sldMk cId="714371413" sldId="417"/>
            <ac:spMk id="3" creationId="{8BAE8A4C-79F4-3B40-A6D4-74AD32CDB478}"/>
          </ac:spMkLst>
        </pc:spChg>
      </pc:sldChg>
      <pc:sldChg chg="modSp mod">
        <pc:chgData name="Nane Kratzke" userId="971be13ff4ee5ef6" providerId="LiveId" clId="{9A53B0FA-1F82-4043-A1EA-2924710D6917}" dt="2023-09-28T07:26:59.973" v="189" actId="20577"/>
        <pc:sldMkLst>
          <pc:docMk/>
          <pc:sldMk cId="2378084598" sldId="418"/>
        </pc:sldMkLst>
        <pc:spChg chg="mod">
          <ac:chgData name="Nane Kratzke" userId="971be13ff4ee5ef6" providerId="LiveId" clId="{9A53B0FA-1F82-4043-A1EA-2924710D6917}" dt="2023-09-28T07:26:52.859" v="159" actId="20577"/>
          <ac:spMkLst>
            <pc:docMk/>
            <pc:sldMk cId="2378084598" sldId="418"/>
            <ac:spMk id="2" creationId="{A9AD48AA-F7D2-684E-BBA4-AA053688BCC9}"/>
          </ac:spMkLst>
        </pc:spChg>
        <pc:spChg chg="mod">
          <ac:chgData name="Nane Kratzke" userId="971be13ff4ee5ef6" providerId="LiveId" clId="{9A53B0FA-1F82-4043-A1EA-2924710D6917}" dt="2023-09-28T07:26:59.973" v="189" actId="20577"/>
          <ac:spMkLst>
            <pc:docMk/>
            <pc:sldMk cId="2378084598" sldId="418"/>
            <ac:spMk id="3" creationId="{8BAE8A4C-79F4-3B40-A6D4-74AD32CDB478}"/>
          </ac:spMkLst>
        </pc:spChg>
      </pc:sldChg>
      <pc:sldChg chg="modSp mod">
        <pc:chgData name="Nane Kratzke" userId="971be13ff4ee5ef6" providerId="LiveId" clId="{9A53B0FA-1F82-4043-A1EA-2924710D6917}" dt="2023-09-28T07:27:22.509" v="243" actId="20577"/>
        <pc:sldMkLst>
          <pc:docMk/>
          <pc:sldMk cId="1927567308" sldId="419"/>
        </pc:sldMkLst>
        <pc:spChg chg="mod">
          <ac:chgData name="Nane Kratzke" userId="971be13ff4ee5ef6" providerId="LiveId" clId="{9A53B0FA-1F82-4043-A1EA-2924710D6917}" dt="2023-09-28T07:27:05.253" v="202" actId="20577"/>
          <ac:spMkLst>
            <pc:docMk/>
            <pc:sldMk cId="1927567308" sldId="419"/>
            <ac:spMk id="2" creationId="{A9AD48AA-F7D2-684E-BBA4-AA053688BCC9}"/>
          </ac:spMkLst>
        </pc:spChg>
        <pc:spChg chg="mod">
          <ac:chgData name="Nane Kratzke" userId="971be13ff4ee5ef6" providerId="LiveId" clId="{9A53B0FA-1F82-4043-A1EA-2924710D6917}" dt="2023-09-28T07:27:22.509" v="243" actId="20577"/>
          <ac:spMkLst>
            <pc:docMk/>
            <pc:sldMk cId="1927567308" sldId="419"/>
            <ac:spMk id="3" creationId="{8BAE8A4C-79F4-3B40-A6D4-74AD32CDB478}"/>
          </ac:spMkLst>
        </pc:spChg>
      </pc:sldChg>
      <pc:sldChg chg="modSp mod">
        <pc:chgData name="Nane Kratzke" userId="971be13ff4ee5ef6" providerId="LiveId" clId="{9A53B0FA-1F82-4043-A1EA-2924710D6917}" dt="2023-09-28T07:27:48.566" v="290" actId="20577"/>
        <pc:sldMkLst>
          <pc:docMk/>
          <pc:sldMk cId="1156911435" sldId="420"/>
        </pc:sldMkLst>
        <pc:spChg chg="mod">
          <ac:chgData name="Nane Kratzke" userId="971be13ff4ee5ef6" providerId="LiveId" clId="{9A53B0FA-1F82-4043-A1EA-2924710D6917}" dt="2023-09-28T07:27:36.204" v="256" actId="20577"/>
          <ac:spMkLst>
            <pc:docMk/>
            <pc:sldMk cId="1156911435" sldId="420"/>
            <ac:spMk id="2" creationId="{A9AD48AA-F7D2-684E-BBA4-AA053688BCC9}"/>
          </ac:spMkLst>
        </pc:spChg>
        <pc:spChg chg="mod">
          <ac:chgData name="Nane Kratzke" userId="971be13ff4ee5ef6" providerId="LiveId" clId="{9A53B0FA-1F82-4043-A1EA-2924710D6917}" dt="2023-09-28T07:27:48.566" v="290" actId="20577"/>
          <ac:spMkLst>
            <pc:docMk/>
            <pc:sldMk cId="1156911435" sldId="420"/>
            <ac:spMk id="3" creationId="{8BAE8A4C-79F4-3B40-A6D4-74AD32CDB478}"/>
          </ac:spMkLst>
        </pc:spChg>
      </pc:sldChg>
      <pc:sldChg chg="modSp mod">
        <pc:chgData name="Nane Kratzke" userId="971be13ff4ee5ef6" providerId="LiveId" clId="{9A53B0FA-1F82-4043-A1EA-2924710D6917}" dt="2023-09-28T07:28:39.061" v="386" actId="20577"/>
        <pc:sldMkLst>
          <pc:docMk/>
          <pc:sldMk cId="2214362214" sldId="421"/>
        </pc:sldMkLst>
        <pc:spChg chg="mod">
          <ac:chgData name="Nane Kratzke" userId="971be13ff4ee5ef6" providerId="LiveId" clId="{9A53B0FA-1F82-4043-A1EA-2924710D6917}" dt="2023-09-28T07:28:33.585" v="366" actId="20577"/>
          <ac:spMkLst>
            <pc:docMk/>
            <pc:sldMk cId="2214362214" sldId="421"/>
            <ac:spMk id="2" creationId="{A9AD48AA-F7D2-684E-BBA4-AA053688BCC9}"/>
          </ac:spMkLst>
        </pc:spChg>
        <pc:spChg chg="mod">
          <ac:chgData name="Nane Kratzke" userId="971be13ff4ee5ef6" providerId="LiveId" clId="{9A53B0FA-1F82-4043-A1EA-2924710D6917}" dt="2023-09-28T07:28:39.061" v="386" actId="20577"/>
          <ac:spMkLst>
            <pc:docMk/>
            <pc:sldMk cId="2214362214" sldId="421"/>
            <ac:spMk id="3" creationId="{8BAE8A4C-79F4-3B40-A6D4-74AD32CDB478}"/>
          </ac:spMkLst>
        </pc:spChg>
      </pc:sldChg>
      <pc:sldChg chg="modSp mod">
        <pc:chgData name="Nane Kratzke" userId="971be13ff4ee5ef6" providerId="LiveId" clId="{9A53B0FA-1F82-4043-A1EA-2924710D6917}" dt="2023-09-28T11:14:49.277" v="536" actId="20577"/>
        <pc:sldMkLst>
          <pc:docMk/>
          <pc:sldMk cId="209744681" sldId="422"/>
        </pc:sldMkLst>
        <pc:spChg chg="mod">
          <ac:chgData name="Nane Kratzke" userId="971be13ff4ee5ef6" providerId="LiveId" clId="{9A53B0FA-1F82-4043-A1EA-2924710D6917}" dt="2023-09-28T07:28:46.942" v="399" actId="20577"/>
          <ac:spMkLst>
            <pc:docMk/>
            <pc:sldMk cId="209744681" sldId="422"/>
            <ac:spMk id="2" creationId="{A9AD48AA-F7D2-684E-BBA4-AA053688BCC9}"/>
          </ac:spMkLst>
        </pc:spChg>
        <pc:spChg chg="mod">
          <ac:chgData name="Nane Kratzke" userId="971be13ff4ee5ef6" providerId="LiveId" clId="{9A53B0FA-1F82-4043-A1EA-2924710D6917}" dt="2023-09-28T07:28:56.565" v="429" actId="20577"/>
          <ac:spMkLst>
            <pc:docMk/>
            <pc:sldMk cId="209744681" sldId="422"/>
            <ac:spMk id="3" creationId="{8BAE8A4C-79F4-3B40-A6D4-74AD32CDB478}"/>
          </ac:spMkLst>
        </pc:spChg>
        <pc:spChg chg="mod">
          <ac:chgData name="Nane Kratzke" userId="971be13ff4ee5ef6" providerId="LiveId" clId="{9A53B0FA-1F82-4043-A1EA-2924710D6917}" dt="2023-09-28T11:14:49.277" v="536" actId="20577"/>
          <ac:spMkLst>
            <pc:docMk/>
            <pc:sldMk cId="209744681" sldId="422"/>
            <ac:spMk id="24" creationId="{F40CC1AE-2091-4F47-9666-6D405D8DBD2C}"/>
          </ac:spMkLst>
        </pc:spChg>
      </pc:sldChg>
      <pc:sldChg chg="modSp mod">
        <pc:chgData name="Nane Kratzke" userId="971be13ff4ee5ef6" providerId="LiveId" clId="{9A53B0FA-1F82-4043-A1EA-2924710D6917}" dt="2023-09-28T07:29:22.246" v="531" actId="20577"/>
        <pc:sldMkLst>
          <pc:docMk/>
          <pc:sldMk cId="3097636490" sldId="423"/>
        </pc:sldMkLst>
        <pc:spChg chg="mod">
          <ac:chgData name="Nane Kratzke" userId="971be13ff4ee5ef6" providerId="LiveId" clId="{9A53B0FA-1F82-4043-A1EA-2924710D6917}" dt="2023-09-28T07:29:02.974" v="448" actId="20577"/>
          <ac:spMkLst>
            <pc:docMk/>
            <pc:sldMk cId="3097636490" sldId="423"/>
            <ac:spMk id="2" creationId="{A9AD48AA-F7D2-684E-BBA4-AA053688BCC9}"/>
          </ac:spMkLst>
        </pc:spChg>
        <pc:spChg chg="mod">
          <ac:chgData name="Nane Kratzke" userId="971be13ff4ee5ef6" providerId="LiveId" clId="{9A53B0FA-1F82-4043-A1EA-2924710D6917}" dt="2023-09-28T07:29:22.246" v="531" actId="20577"/>
          <ac:spMkLst>
            <pc:docMk/>
            <pc:sldMk cId="3097636490" sldId="423"/>
            <ac:spMk id="3" creationId="{8BAE8A4C-79F4-3B40-A6D4-74AD32CDB478}"/>
          </ac:spMkLst>
        </pc:spChg>
      </pc:sldChg>
      <pc:sldChg chg="modSp mod">
        <pc:chgData name="Nane Kratzke" userId="971be13ff4ee5ef6" providerId="LiveId" clId="{9A53B0FA-1F82-4043-A1EA-2924710D6917}" dt="2023-09-28T07:28:26.229" v="353" actId="20577"/>
        <pc:sldMkLst>
          <pc:docMk/>
          <pc:sldMk cId="3511189071" sldId="425"/>
        </pc:sldMkLst>
        <pc:spChg chg="mod">
          <ac:chgData name="Nane Kratzke" userId="971be13ff4ee5ef6" providerId="LiveId" clId="{9A53B0FA-1F82-4043-A1EA-2924710D6917}" dt="2023-09-28T07:28:05.219" v="309" actId="20577"/>
          <ac:spMkLst>
            <pc:docMk/>
            <pc:sldMk cId="3511189071" sldId="425"/>
            <ac:spMk id="2" creationId="{A9AD48AA-F7D2-684E-BBA4-AA053688BCC9}"/>
          </ac:spMkLst>
        </pc:spChg>
        <pc:spChg chg="mod">
          <ac:chgData name="Nane Kratzke" userId="971be13ff4ee5ef6" providerId="LiveId" clId="{9A53B0FA-1F82-4043-A1EA-2924710D6917}" dt="2023-09-28T07:28:26.229" v="353" actId="20577"/>
          <ac:spMkLst>
            <pc:docMk/>
            <pc:sldMk cId="3511189071" sldId="425"/>
            <ac:spMk id="3" creationId="{8BAE8A4C-79F4-3B40-A6D4-74AD32CDB478}"/>
          </ac:spMkLst>
        </pc:spChg>
      </pc:sldChg>
      <pc:sldChg chg="del">
        <pc:chgData name="Nane Kratzke" userId="971be13ff4ee5ef6" providerId="LiveId" clId="{9A53B0FA-1F82-4043-A1EA-2924710D6917}" dt="2023-09-28T06:38:07.636" v="5" actId="2696"/>
        <pc:sldMkLst>
          <pc:docMk/>
          <pc:sldMk cId="2069244867" sldId="602"/>
        </pc:sldMkLst>
      </pc:sldChg>
      <pc:sldChg chg="del">
        <pc:chgData name="Nane Kratzke" userId="971be13ff4ee5ef6" providerId="LiveId" clId="{9A53B0FA-1F82-4043-A1EA-2924710D6917}" dt="2023-09-28T06:38:07.612" v="0" actId="2696"/>
        <pc:sldMkLst>
          <pc:docMk/>
          <pc:sldMk cId="121222599" sldId="677"/>
        </pc:sldMkLst>
      </pc:sldChg>
      <pc:sldChg chg="del">
        <pc:chgData name="Nane Kratzke" userId="971be13ff4ee5ef6" providerId="LiveId" clId="{9A53B0FA-1F82-4043-A1EA-2924710D6917}" dt="2023-09-28T06:38:07.881" v="13" actId="2696"/>
        <pc:sldMkLst>
          <pc:docMk/>
          <pc:sldMk cId="769601632" sldId="678"/>
        </pc:sldMkLst>
      </pc:sldChg>
      <pc:sldChg chg="del">
        <pc:chgData name="Nane Kratzke" userId="971be13ff4ee5ef6" providerId="LiveId" clId="{9A53B0FA-1F82-4043-A1EA-2924710D6917}" dt="2023-09-28T06:38:07.907" v="14" actId="2696"/>
        <pc:sldMkLst>
          <pc:docMk/>
          <pc:sldMk cId="3854086567" sldId="679"/>
        </pc:sldMkLst>
      </pc:sldChg>
      <pc:sldChg chg="del">
        <pc:chgData name="Nane Kratzke" userId="971be13ff4ee5ef6" providerId="LiveId" clId="{9A53B0FA-1F82-4043-A1EA-2924710D6917}" dt="2023-09-28T06:38:07.654" v="9" actId="2696"/>
        <pc:sldMkLst>
          <pc:docMk/>
          <pc:sldMk cId="3428753154" sldId="680"/>
        </pc:sldMkLst>
      </pc:sldChg>
      <pc:sldChg chg="modSp mod">
        <pc:chgData name="Nane Kratzke" userId="971be13ff4ee5ef6" providerId="LiveId" clId="{9A53B0FA-1F82-4043-A1EA-2924710D6917}" dt="2023-09-28T06:38:43.280" v="70" actId="6549"/>
        <pc:sldMkLst>
          <pc:docMk/>
          <pc:sldMk cId="2701129064" sldId="681"/>
        </pc:sldMkLst>
        <pc:spChg chg="mod">
          <ac:chgData name="Nane Kratzke" userId="971be13ff4ee5ef6" providerId="LiveId" clId="{9A53B0FA-1F82-4043-A1EA-2924710D6917}" dt="2023-09-28T06:38:43.280" v="70" actId="6549"/>
          <ac:spMkLst>
            <pc:docMk/>
            <pc:sldMk cId="2701129064" sldId="681"/>
            <ac:spMk id="31" creationId="{A7AED8D2-12C6-26AC-5AF0-E921BDCCBE3B}"/>
          </ac:spMkLst>
        </pc:spChg>
      </pc:sldChg>
      <pc:sldChg chg="modSp mod">
        <pc:chgData name="Nane Kratzke" userId="971be13ff4ee5ef6" providerId="LiveId" clId="{9A53B0FA-1F82-4043-A1EA-2924710D6917}" dt="2023-09-28T06:39:48.119" v="112" actId="20577"/>
        <pc:sldMkLst>
          <pc:docMk/>
          <pc:sldMk cId="3898763143" sldId="685"/>
        </pc:sldMkLst>
        <pc:spChg chg="mod">
          <ac:chgData name="Nane Kratzke" userId="971be13ff4ee5ef6" providerId="LiveId" clId="{9A53B0FA-1F82-4043-A1EA-2924710D6917}" dt="2023-09-28T06:39:48.119" v="112" actId="20577"/>
          <ac:spMkLst>
            <pc:docMk/>
            <pc:sldMk cId="3898763143" sldId="685"/>
            <ac:spMk id="31" creationId="{A7AED8D2-12C6-26AC-5AF0-E921BDCCBE3B}"/>
          </ac:spMkLst>
        </pc:spChg>
      </pc:sldChg>
      <pc:sldChg chg="add">
        <pc:chgData name="Nane Kratzke" userId="971be13ff4ee5ef6" providerId="LiveId" clId="{9A53B0FA-1F82-4043-A1EA-2924710D6917}" dt="2023-09-28T11:58:30.006" v="537"/>
        <pc:sldMkLst>
          <pc:docMk/>
          <pc:sldMk cId="1854315661" sldId="691"/>
        </pc:sldMkLst>
      </pc:sldChg>
    </pc:docChg>
  </pc:docChgLst>
  <pc:docChgLst>
    <pc:chgData name="Nane Kratzke" userId="971be13ff4ee5ef6" providerId="LiveId" clId="{98747C0B-4662-7B44-8230-E16628912EA1}"/>
    <pc:docChg chg="undo custSel addSld delSld modSld">
      <pc:chgData name="Nane Kratzke" userId="971be13ff4ee5ef6" providerId="LiveId" clId="{98747C0B-4662-7B44-8230-E16628912EA1}" dt="2020-09-21T17:27:16.855" v="5826" actId="14100"/>
      <pc:docMkLst>
        <pc:docMk/>
      </pc:docMkLst>
      <pc:sldChg chg="addSp modSp mod">
        <pc:chgData name="Nane Kratzke" userId="971be13ff4ee5ef6" providerId="LiveId" clId="{98747C0B-4662-7B44-8230-E16628912EA1}" dt="2020-09-18T17:30:10.698" v="4286" actId="14100"/>
        <pc:sldMkLst>
          <pc:docMk/>
          <pc:sldMk cId="704272100" sldId="323"/>
        </pc:sldMkLst>
        <pc:spChg chg="mod">
          <ac:chgData name="Nane Kratzke" userId="971be13ff4ee5ef6" providerId="LiveId" clId="{98747C0B-4662-7B44-8230-E16628912EA1}" dt="2020-09-15T08:42:18.468" v="3998" actId="2711"/>
          <ac:spMkLst>
            <pc:docMk/>
            <pc:sldMk cId="704272100" sldId="323"/>
            <ac:spMk id="8" creationId="{0C508602-457E-2C4E-A9AC-85A3D0BD58E5}"/>
          </ac:spMkLst>
        </pc:spChg>
        <pc:picChg chg="add mod">
          <ac:chgData name="Nane Kratzke" userId="971be13ff4ee5ef6" providerId="LiveId" clId="{98747C0B-4662-7B44-8230-E16628912EA1}" dt="2020-09-18T17:30:10.698" v="4286" actId="14100"/>
          <ac:picMkLst>
            <pc:docMk/>
            <pc:sldMk cId="704272100" sldId="323"/>
            <ac:picMk id="5" creationId="{C74763EB-C207-6D4E-B7E5-32E8BA2BC589}"/>
          </ac:picMkLst>
        </pc:picChg>
      </pc:sldChg>
      <pc:sldChg chg="del">
        <pc:chgData name="Nane Kratzke" userId="971be13ff4ee5ef6" providerId="LiveId" clId="{98747C0B-4662-7B44-8230-E16628912EA1}" dt="2020-09-15T08:05:01.259" v="1999" actId="2696"/>
        <pc:sldMkLst>
          <pc:docMk/>
          <pc:sldMk cId="316143935" sldId="333"/>
        </pc:sldMkLst>
      </pc:sldChg>
      <pc:sldChg chg="add">
        <pc:chgData name="Nane Kratzke" userId="971be13ff4ee5ef6" providerId="LiveId" clId="{98747C0B-4662-7B44-8230-E16628912EA1}" dt="2020-09-15T08:05:09.404" v="2000"/>
        <pc:sldMkLst>
          <pc:docMk/>
          <pc:sldMk cId="1194734285" sldId="333"/>
        </pc:sldMkLst>
      </pc:sldChg>
      <pc:sldChg chg="add">
        <pc:chgData name="Nane Kratzke" userId="971be13ff4ee5ef6" providerId="LiveId" clId="{98747C0B-4662-7B44-8230-E16628912EA1}" dt="2020-09-15T08:05:09.404" v="2000"/>
        <pc:sldMkLst>
          <pc:docMk/>
          <pc:sldMk cId="230767667" sldId="334"/>
        </pc:sldMkLst>
      </pc:sldChg>
      <pc:sldChg chg="del">
        <pc:chgData name="Nane Kratzke" userId="971be13ff4ee5ef6" providerId="LiveId" clId="{98747C0B-4662-7B44-8230-E16628912EA1}" dt="2020-09-15T08:05:01.237" v="1998" actId="2696"/>
        <pc:sldMkLst>
          <pc:docMk/>
          <pc:sldMk cId="3840452501" sldId="334"/>
        </pc:sldMkLst>
      </pc:sldChg>
      <pc:sldChg chg="add">
        <pc:chgData name="Nane Kratzke" userId="971be13ff4ee5ef6" providerId="LiveId" clId="{98747C0B-4662-7B44-8230-E16628912EA1}" dt="2020-09-15T08:05:09.404" v="2000"/>
        <pc:sldMkLst>
          <pc:docMk/>
          <pc:sldMk cId="433996660" sldId="335"/>
        </pc:sldMkLst>
      </pc:sldChg>
      <pc:sldChg chg="del">
        <pc:chgData name="Nane Kratzke" userId="971be13ff4ee5ef6" providerId="LiveId" clId="{98747C0B-4662-7B44-8230-E16628912EA1}" dt="2020-09-15T08:05:01.218" v="1997" actId="2696"/>
        <pc:sldMkLst>
          <pc:docMk/>
          <pc:sldMk cId="934010522" sldId="335"/>
        </pc:sldMkLst>
      </pc:sldChg>
      <pc:sldChg chg="add">
        <pc:chgData name="Nane Kratzke" userId="971be13ff4ee5ef6" providerId="LiveId" clId="{98747C0B-4662-7B44-8230-E16628912EA1}" dt="2020-09-15T08:05:09.404" v="2000"/>
        <pc:sldMkLst>
          <pc:docMk/>
          <pc:sldMk cId="288196247" sldId="336"/>
        </pc:sldMkLst>
      </pc:sldChg>
      <pc:sldChg chg="del">
        <pc:chgData name="Nane Kratzke" userId="971be13ff4ee5ef6" providerId="LiveId" clId="{98747C0B-4662-7B44-8230-E16628912EA1}" dt="2020-09-15T08:05:01.198" v="1996" actId="2696"/>
        <pc:sldMkLst>
          <pc:docMk/>
          <pc:sldMk cId="651365693" sldId="336"/>
        </pc:sldMkLst>
      </pc:sldChg>
      <pc:sldChg chg="modSp del">
        <pc:chgData name="Nane Kratzke" userId="971be13ff4ee5ef6" providerId="LiveId" clId="{98747C0B-4662-7B44-8230-E16628912EA1}" dt="2020-09-21T17:12:38.101" v="4546" actId="2696"/>
        <pc:sldMkLst>
          <pc:docMk/>
          <pc:sldMk cId="3829687721" sldId="340"/>
        </pc:sldMkLst>
        <pc:picChg chg="mod">
          <ac:chgData name="Nane Kratzke" userId="971be13ff4ee5ef6" providerId="LiveId" clId="{98747C0B-4662-7B44-8230-E16628912EA1}" dt="2020-09-15T08:01:48.779" v="1875" actId="14861"/>
          <ac:picMkLst>
            <pc:docMk/>
            <pc:sldMk cId="3829687721" sldId="340"/>
            <ac:picMk id="3078" creationId="{53CD022A-EDC8-F445-9637-5F9C073B4AE5}"/>
          </ac:picMkLst>
        </pc:picChg>
        <pc:picChg chg="mod">
          <ac:chgData name="Nane Kratzke" userId="971be13ff4ee5ef6" providerId="LiveId" clId="{98747C0B-4662-7B44-8230-E16628912EA1}" dt="2020-09-15T08:01:48.779" v="1875" actId="14861"/>
          <ac:picMkLst>
            <pc:docMk/>
            <pc:sldMk cId="3829687721" sldId="340"/>
            <ac:picMk id="3086" creationId="{4A58A649-83AF-AC45-AC70-C3D5954C81E8}"/>
          </ac:picMkLst>
        </pc:picChg>
      </pc:sldChg>
      <pc:sldChg chg="addSp delSp modSp add mod">
        <pc:chgData name="Nane Kratzke" userId="971be13ff4ee5ef6" providerId="LiveId" clId="{98747C0B-4662-7B44-8230-E16628912EA1}" dt="2020-09-15T07:45:32.278" v="1190" actId="478"/>
        <pc:sldMkLst>
          <pc:docMk/>
          <pc:sldMk cId="387742403" sldId="344"/>
        </pc:sldMkLst>
        <pc:spChg chg="mod">
          <ac:chgData name="Nane Kratzke" userId="971be13ff4ee5ef6" providerId="LiveId" clId="{98747C0B-4662-7B44-8230-E16628912EA1}" dt="2020-09-15T07:32:14.780" v="13" actId="20577"/>
          <ac:spMkLst>
            <pc:docMk/>
            <pc:sldMk cId="387742403" sldId="344"/>
            <ac:spMk id="2" creationId="{17798948-D99A-C74A-A605-F83099F237F9}"/>
          </ac:spMkLst>
        </pc:spChg>
        <pc:spChg chg="mod">
          <ac:chgData name="Nane Kratzke" userId="971be13ff4ee5ef6" providerId="LiveId" clId="{98747C0B-4662-7B44-8230-E16628912EA1}" dt="2020-09-15T07:32:28.494" v="48" actId="20577"/>
          <ac:spMkLst>
            <pc:docMk/>
            <pc:sldMk cId="387742403" sldId="344"/>
            <ac:spMk id="3" creationId="{1CB031DA-5720-5240-BB20-E914222FA0AA}"/>
          </ac:spMkLst>
        </pc:spChg>
        <pc:spChg chg="add del mod">
          <ac:chgData name="Nane Kratzke" userId="971be13ff4ee5ef6" providerId="LiveId" clId="{98747C0B-4662-7B44-8230-E16628912EA1}" dt="2020-09-15T07:33:20.482" v="113" actId="12084"/>
          <ac:spMkLst>
            <pc:docMk/>
            <pc:sldMk cId="387742403" sldId="344"/>
            <ac:spMk id="5" creationId="{EBE00CBF-E792-7A40-BE31-F07AD04E18CB}"/>
          </ac:spMkLst>
        </pc:spChg>
        <pc:spChg chg="add mod">
          <ac:chgData name="Nane Kratzke" userId="971be13ff4ee5ef6" providerId="LiveId" clId="{98747C0B-4662-7B44-8230-E16628912EA1}" dt="2020-09-15T07:44:59.729" v="1188" actId="1076"/>
          <ac:spMkLst>
            <pc:docMk/>
            <pc:sldMk cId="387742403" sldId="344"/>
            <ac:spMk id="7" creationId="{D4D40E5B-4DE2-2F40-8341-2B421BCD7331}"/>
          </ac:spMkLst>
        </pc:spChg>
        <pc:spChg chg="add mod">
          <ac:chgData name="Nane Kratzke" userId="971be13ff4ee5ef6" providerId="LiveId" clId="{98747C0B-4662-7B44-8230-E16628912EA1}" dt="2020-09-15T07:44:49.818" v="1186" actId="20577"/>
          <ac:spMkLst>
            <pc:docMk/>
            <pc:sldMk cId="387742403" sldId="344"/>
            <ac:spMk id="8" creationId="{80EA4E9F-4ED0-AA45-807F-33486DAA0A79}"/>
          </ac:spMkLst>
        </pc:spChg>
        <pc:spChg chg="add del mod">
          <ac:chgData name="Nane Kratzke" userId="971be13ff4ee5ef6" providerId="LiveId" clId="{98747C0B-4662-7B44-8230-E16628912EA1}" dt="2020-09-15T07:45:32.278" v="1190" actId="478"/>
          <ac:spMkLst>
            <pc:docMk/>
            <pc:sldMk cId="387742403" sldId="344"/>
            <ac:spMk id="9" creationId="{A10833D3-329E-4A42-B0DA-2F2AEDB2180E}"/>
          </ac:spMkLst>
        </pc:spChg>
        <pc:graphicFrameChg chg="add mod">
          <ac:chgData name="Nane Kratzke" userId="971be13ff4ee5ef6" providerId="LiveId" clId="{98747C0B-4662-7B44-8230-E16628912EA1}" dt="2020-09-15T07:42:20.561" v="959" actId="20577"/>
          <ac:graphicFrameMkLst>
            <pc:docMk/>
            <pc:sldMk cId="387742403" sldId="344"/>
            <ac:graphicFrameMk id="6" creationId="{907104FC-B092-F348-8DE3-F6981967E5DA}"/>
          </ac:graphicFrameMkLst>
        </pc:graphicFrameChg>
      </pc:sldChg>
      <pc:sldChg chg="addSp delSp modSp add mod">
        <pc:chgData name="Nane Kratzke" userId="971be13ff4ee5ef6" providerId="LiveId" clId="{98747C0B-4662-7B44-8230-E16628912EA1}" dt="2020-09-15T07:55:11.621" v="1629" actId="1076"/>
        <pc:sldMkLst>
          <pc:docMk/>
          <pc:sldMk cId="3983790402" sldId="345"/>
        </pc:sldMkLst>
        <pc:spChg chg="mod">
          <ac:chgData name="Nane Kratzke" userId="971be13ff4ee5ef6" providerId="LiveId" clId="{98747C0B-4662-7B44-8230-E16628912EA1}" dt="2020-09-15T07:46:02.568" v="1238" actId="313"/>
          <ac:spMkLst>
            <pc:docMk/>
            <pc:sldMk cId="3983790402" sldId="345"/>
            <ac:spMk id="3" creationId="{1CB031DA-5720-5240-BB20-E914222FA0AA}"/>
          </ac:spMkLst>
        </pc:spChg>
        <pc:spChg chg="add del mod">
          <ac:chgData name="Nane Kratzke" userId="971be13ff4ee5ef6" providerId="LiveId" clId="{98747C0B-4662-7B44-8230-E16628912EA1}" dt="2020-09-15T07:48:24.170" v="1444" actId="12084"/>
          <ac:spMkLst>
            <pc:docMk/>
            <pc:sldMk cId="3983790402" sldId="345"/>
            <ac:spMk id="5" creationId="{32AF0998-BC9C-0543-9B34-2777F5F01371}"/>
          </ac:spMkLst>
        </pc:spChg>
        <pc:spChg chg="del">
          <ac:chgData name="Nane Kratzke" userId="971be13ff4ee5ef6" providerId="LiveId" clId="{98747C0B-4662-7B44-8230-E16628912EA1}" dt="2020-09-15T07:45:59.591" v="1234" actId="478"/>
          <ac:spMkLst>
            <pc:docMk/>
            <pc:sldMk cId="3983790402" sldId="345"/>
            <ac:spMk id="7" creationId="{D4D40E5B-4DE2-2F40-8341-2B421BCD7331}"/>
          </ac:spMkLst>
        </pc:spChg>
        <pc:spChg chg="mod">
          <ac:chgData name="Nane Kratzke" userId="971be13ff4ee5ef6" providerId="LiveId" clId="{98747C0B-4662-7B44-8230-E16628912EA1}" dt="2020-09-15T07:46:35.887" v="1338" actId="20577"/>
          <ac:spMkLst>
            <pc:docMk/>
            <pc:sldMk cId="3983790402" sldId="345"/>
            <ac:spMk id="8" creationId="{80EA4E9F-4ED0-AA45-807F-33486DAA0A79}"/>
          </ac:spMkLst>
        </pc:spChg>
        <pc:spChg chg="add mod">
          <ac:chgData name="Nane Kratzke" userId="971be13ff4ee5ef6" providerId="LiveId" clId="{98747C0B-4662-7B44-8230-E16628912EA1}" dt="2020-09-15T07:54:42.135" v="1568" actId="1076"/>
          <ac:spMkLst>
            <pc:docMk/>
            <pc:sldMk cId="3983790402" sldId="345"/>
            <ac:spMk id="10" creationId="{951A40BF-5CFA-C44D-AFA7-017BFDA39724}"/>
          </ac:spMkLst>
        </pc:spChg>
        <pc:spChg chg="add mod">
          <ac:chgData name="Nane Kratzke" userId="971be13ff4ee5ef6" providerId="LiveId" clId="{98747C0B-4662-7B44-8230-E16628912EA1}" dt="2020-09-15T07:54:42.135" v="1568" actId="1076"/>
          <ac:spMkLst>
            <pc:docMk/>
            <pc:sldMk cId="3983790402" sldId="345"/>
            <ac:spMk id="11" creationId="{83498718-9D18-4B46-A541-7E9C345C3BD4}"/>
          </ac:spMkLst>
        </pc:spChg>
        <pc:spChg chg="add mod">
          <ac:chgData name="Nane Kratzke" userId="971be13ff4ee5ef6" providerId="LiveId" clId="{98747C0B-4662-7B44-8230-E16628912EA1}" dt="2020-09-15T07:54:42.135" v="1568" actId="1076"/>
          <ac:spMkLst>
            <pc:docMk/>
            <pc:sldMk cId="3983790402" sldId="345"/>
            <ac:spMk id="12" creationId="{4E909169-D920-F344-A854-962C08507C3D}"/>
          </ac:spMkLst>
        </pc:spChg>
        <pc:spChg chg="add mod">
          <ac:chgData name="Nane Kratzke" userId="971be13ff4ee5ef6" providerId="LiveId" clId="{98747C0B-4662-7B44-8230-E16628912EA1}" dt="2020-09-15T07:54:42.135" v="1568" actId="1076"/>
          <ac:spMkLst>
            <pc:docMk/>
            <pc:sldMk cId="3983790402" sldId="345"/>
            <ac:spMk id="13" creationId="{F8843BC8-4100-454D-9E18-ABD02C7C3C50}"/>
          </ac:spMkLst>
        </pc:spChg>
        <pc:spChg chg="add mod">
          <ac:chgData name="Nane Kratzke" userId="971be13ff4ee5ef6" providerId="LiveId" clId="{98747C0B-4662-7B44-8230-E16628912EA1}" dt="2020-09-15T07:54:42.135" v="1568" actId="1076"/>
          <ac:spMkLst>
            <pc:docMk/>
            <pc:sldMk cId="3983790402" sldId="345"/>
            <ac:spMk id="14" creationId="{78E7AA23-B757-BC43-BF29-C5010A149207}"/>
          </ac:spMkLst>
        </pc:spChg>
        <pc:spChg chg="add mod">
          <ac:chgData name="Nane Kratzke" userId="971be13ff4ee5ef6" providerId="LiveId" clId="{98747C0B-4662-7B44-8230-E16628912EA1}" dt="2020-09-15T07:54:42.135" v="1568" actId="1076"/>
          <ac:spMkLst>
            <pc:docMk/>
            <pc:sldMk cId="3983790402" sldId="345"/>
            <ac:spMk id="15" creationId="{C0D4FEC7-ABA0-AA46-95BF-533818BBCE20}"/>
          </ac:spMkLst>
        </pc:spChg>
        <pc:spChg chg="add mod">
          <ac:chgData name="Nane Kratzke" userId="971be13ff4ee5ef6" providerId="LiveId" clId="{98747C0B-4662-7B44-8230-E16628912EA1}" dt="2020-09-15T07:54:42.135" v="1568" actId="1076"/>
          <ac:spMkLst>
            <pc:docMk/>
            <pc:sldMk cId="3983790402" sldId="345"/>
            <ac:spMk id="16" creationId="{BE6EB63C-3124-CF4A-9C17-98B1D8625DAB}"/>
          </ac:spMkLst>
        </pc:spChg>
        <pc:spChg chg="add mod">
          <ac:chgData name="Nane Kratzke" userId="971be13ff4ee5ef6" providerId="LiveId" clId="{98747C0B-4662-7B44-8230-E16628912EA1}" dt="2020-09-15T07:54:42.135" v="1568" actId="1076"/>
          <ac:spMkLst>
            <pc:docMk/>
            <pc:sldMk cId="3983790402" sldId="345"/>
            <ac:spMk id="17" creationId="{9139C299-9DF5-AD48-90C4-A0B406F20C71}"/>
          </ac:spMkLst>
        </pc:spChg>
        <pc:spChg chg="add mod">
          <ac:chgData name="Nane Kratzke" userId="971be13ff4ee5ef6" providerId="LiveId" clId="{98747C0B-4662-7B44-8230-E16628912EA1}" dt="2020-09-15T07:55:11.621" v="1629" actId="1076"/>
          <ac:spMkLst>
            <pc:docMk/>
            <pc:sldMk cId="3983790402" sldId="345"/>
            <ac:spMk id="18" creationId="{37E7DC56-0061-4D4D-A53D-5BA84F8B582C}"/>
          </ac:spMkLst>
        </pc:spChg>
        <pc:graphicFrameChg chg="mod">
          <ac:chgData name="Nane Kratzke" userId="971be13ff4ee5ef6" providerId="LiveId" clId="{98747C0B-4662-7B44-8230-E16628912EA1}" dt="2020-09-15T07:54:32.659" v="1567" actId="1076"/>
          <ac:graphicFrameMkLst>
            <pc:docMk/>
            <pc:sldMk cId="3983790402" sldId="345"/>
            <ac:graphicFrameMk id="6" creationId="{907104FC-B092-F348-8DE3-F6981967E5DA}"/>
          </ac:graphicFrameMkLst>
        </pc:graphicFrameChg>
        <pc:graphicFrameChg chg="add del mod">
          <ac:chgData name="Nane Kratzke" userId="971be13ff4ee5ef6" providerId="LiveId" clId="{98747C0B-4662-7B44-8230-E16628912EA1}" dt="2020-09-15T07:49:02.566" v="1447" actId="478"/>
          <ac:graphicFrameMkLst>
            <pc:docMk/>
            <pc:sldMk cId="3983790402" sldId="345"/>
            <ac:graphicFrameMk id="9" creationId="{79BC67DE-0997-CB4C-A5EA-D36F6478062B}"/>
          </ac:graphicFrameMkLst>
        </pc:graphicFrameChg>
      </pc:sldChg>
      <pc:sldChg chg="addSp modSp add mod">
        <pc:chgData name="Nane Kratzke" userId="971be13ff4ee5ef6" providerId="LiveId" clId="{98747C0B-4662-7B44-8230-E16628912EA1}" dt="2020-09-15T08:04:21.423" v="1995" actId="20577"/>
        <pc:sldMkLst>
          <pc:docMk/>
          <pc:sldMk cId="2450356400" sldId="346"/>
        </pc:sldMkLst>
        <pc:spChg chg="mod">
          <ac:chgData name="Nane Kratzke" userId="971be13ff4ee5ef6" providerId="LiveId" clId="{98747C0B-4662-7B44-8230-E16628912EA1}" dt="2020-09-15T07:57:21.689" v="1684" actId="20577"/>
          <ac:spMkLst>
            <pc:docMk/>
            <pc:sldMk cId="2450356400" sldId="346"/>
            <ac:spMk id="2" creationId="{A9C4A015-241D-DA4B-9FB5-ED13AB321344}"/>
          </ac:spMkLst>
        </pc:spChg>
        <pc:spChg chg="add mod">
          <ac:chgData name="Nane Kratzke" userId="971be13ff4ee5ef6" providerId="LiveId" clId="{98747C0B-4662-7B44-8230-E16628912EA1}" dt="2020-09-15T08:00:33.461" v="1796" actId="207"/>
          <ac:spMkLst>
            <pc:docMk/>
            <pc:sldMk cId="2450356400" sldId="346"/>
            <ac:spMk id="7" creationId="{4878C910-F291-254F-B257-3E4DED969833}"/>
          </ac:spMkLst>
        </pc:spChg>
        <pc:spChg chg="add mod">
          <ac:chgData name="Nane Kratzke" userId="971be13ff4ee5ef6" providerId="LiveId" clId="{98747C0B-4662-7B44-8230-E16628912EA1}" dt="2020-09-15T08:03:18.266" v="1965" actId="1076"/>
          <ac:spMkLst>
            <pc:docMk/>
            <pc:sldMk cId="2450356400" sldId="346"/>
            <ac:spMk id="8" creationId="{74A9E566-170E-804C-B684-93C27D7864FE}"/>
          </ac:spMkLst>
        </pc:spChg>
        <pc:spChg chg="add mod">
          <ac:chgData name="Nane Kratzke" userId="971be13ff4ee5ef6" providerId="LiveId" clId="{98747C0B-4662-7B44-8230-E16628912EA1}" dt="2020-09-15T08:04:21.423" v="1995" actId="20577"/>
          <ac:spMkLst>
            <pc:docMk/>
            <pc:sldMk cId="2450356400" sldId="346"/>
            <ac:spMk id="9" creationId="{E85B07BE-8B0A-A945-A2F9-074E89EBAE19}"/>
          </ac:spMkLst>
        </pc:spChg>
        <pc:grpChg chg="mod">
          <ac:chgData name="Nane Kratzke" userId="971be13ff4ee5ef6" providerId="LiveId" clId="{98747C0B-4662-7B44-8230-E16628912EA1}" dt="2020-09-15T08:03:26.987" v="1968"/>
          <ac:grpSpMkLst>
            <pc:docMk/>
            <pc:sldMk cId="2450356400" sldId="346"/>
            <ac:grpSpMk id="12" creationId="{51D7EFFA-4BC4-354F-8EEF-297D04FB9A79}"/>
          </ac:grpSpMkLst>
        </pc:grpChg>
        <pc:grpChg chg="mod">
          <ac:chgData name="Nane Kratzke" userId="971be13ff4ee5ef6" providerId="LiveId" clId="{98747C0B-4662-7B44-8230-E16628912EA1}" dt="2020-09-15T08:03:29.443" v="1971"/>
          <ac:grpSpMkLst>
            <pc:docMk/>
            <pc:sldMk cId="2450356400" sldId="346"/>
            <ac:grpSpMk id="15" creationId="{4892EBC1-5324-434A-9BF7-F73AC86F80CC}"/>
          </ac:grpSpMkLst>
        </pc:grpChg>
        <pc:picChg chg="add mod modCrop">
          <ac:chgData name="Nane Kratzke" userId="971be13ff4ee5ef6" providerId="LiveId" clId="{98747C0B-4662-7B44-8230-E16628912EA1}" dt="2020-09-15T07:57:32.145" v="1685" actId="14861"/>
          <ac:picMkLst>
            <pc:docMk/>
            <pc:sldMk cId="2450356400" sldId="346"/>
            <ac:picMk id="6" creationId="{2EDA053A-27E4-EB44-B5BA-31A8975ED5C0}"/>
          </ac:picMkLst>
        </pc:picChg>
        <pc:inkChg chg="add mod">
          <ac:chgData name="Nane Kratzke" userId="971be13ff4ee5ef6" providerId="LiveId" clId="{98747C0B-4662-7B44-8230-E16628912EA1}" dt="2020-09-15T08:03:26.987" v="1968"/>
          <ac:inkMkLst>
            <pc:docMk/>
            <pc:sldMk cId="2450356400" sldId="346"/>
            <ac:inkMk id="10" creationId="{8AA573BB-07B0-9742-8392-61CE1E8E8E2A}"/>
          </ac:inkMkLst>
        </pc:inkChg>
        <pc:inkChg chg="add mod">
          <ac:chgData name="Nane Kratzke" userId="971be13ff4ee5ef6" providerId="LiveId" clId="{98747C0B-4662-7B44-8230-E16628912EA1}" dt="2020-09-15T08:03:26.987" v="1968"/>
          <ac:inkMkLst>
            <pc:docMk/>
            <pc:sldMk cId="2450356400" sldId="346"/>
            <ac:inkMk id="11" creationId="{086EC2F8-3804-474A-B973-F91A4D4A037C}"/>
          </ac:inkMkLst>
        </pc:inkChg>
        <pc:inkChg chg="add mod">
          <ac:chgData name="Nane Kratzke" userId="971be13ff4ee5ef6" providerId="LiveId" clId="{98747C0B-4662-7B44-8230-E16628912EA1}" dt="2020-09-15T08:03:29.443" v="1971"/>
          <ac:inkMkLst>
            <pc:docMk/>
            <pc:sldMk cId="2450356400" sldId="346"/>
            <ac:inkMk id="13" creationId="{C3C79D7D-F7C7-184B-8E31-EA71DE1C8777}"/>
          </ac:inkMkLst>
        </pc:inkChg>
        <pc:inkChg chg="add mod">
          <ac:chgData name="Nane Kratzke" userId="971be13ff4ee5ef6" providerId="LiveId" clId="{98747C0B-4662-7B44-8230-E16628912EA1}" dt="2020-09-15T08:03:29.443" v="1971"/>
          <ac:inkMkLst>
            <pc:docMk/>
            <pc:sldMk cId="2450356400" sldId="346"/>
            <ac:inkMk id="14" creationId="{26C73A4C-678B-AC49-BBCE-150B0EA5E6FE}"/>
          </ac:inkMkLst>
        </pc:inkChg>
      </pc:sldChg>
      <pc:sldChg chg="addSp delSp modSp add mod">
        <pc:chgData name="Nane Kratzke" userId="971be13ff4ee5ef6" providerId="LiveId" clId="{98747C0B-4662-7B44-8230-E16628912EA1}" dt="2020-09-15T08:34:38.168" v="3769" actId="20577"/>
        <pc:sldMkLst>
          <pc:docMk/>
          <pc:sldMk cId="1918295579" sldId="347"/>
        </pc:sldMkLst>
        <pc:spChg chg="mod">
          <ac:chgData name="Nane Kratzke" userId="971be13ff4ee5ef6" providerId="LiveId" clId="{98747C0B-4662-7B44-8230-E16628912EA1}" dt="2020-09-15T08:16:13.279" v="2594" actId="20577"/>
          <ac:spMkLst>
            <pc:docMk/>
            <pc:sldMk cId="1918295579" sldId="347"/>
            <ac:spMk id="2" creationId="{F9624115-7556-894A-AB7C-01BF74B145CA}"/>
          </ac:spMkLst>
        </pc:spChg>
        <pc:spChg chg="del">
          <ac:chgData name="Nane Kratzke" userId="971be13ff4ee5ef6" providerId="LiveId" clId="{98747C0B-4662-7B44-8230-E16628912EA1}" dt="2020-09-15T08:06:54.754" v="2020"/>
          <ac:spMkLst>
            <pc:docMk/>
            <pc:sldMk cId="1918295579" sldId="347"/>
            <ac:spMk id="4" creationId="{89C1254B-85C0-9843-A855-085875B31591}"/>
          </ac:spMkLst>
        </pc:spChg>
        <pc:spChg chg="del mod">
          <ac:chgData name="Nane Kratzke" userId="971be13ff4ee5ef6" providerId="LiveId" clId="{98747C0B-4662-7B44-8230-E16628912EA1}" dt="2020-09-15T08:10:14.159" v="2116"/>
          <ac:spMkLst>
            <pc:docMk/>
            <pc:sldMk cId="1918295579" sldId="347"/>
            <ac:spMk id="5" creationId="{F58A04D5-6772-C24F-9713-84588565CDD8}"/>
          </ac:spMkLst>
        </pc:spChg>
        <pc:spChg chg="add del mod">
          <ac:chgData name="Nane Kratzke" userId="971be13ff4ee5ef6" providerId="LiveId" clId="{98747C0B-4662-7B44-8230-E16628912EA1}" dt="2020-09-15T08:15:01.521" v="2581" actId="478"/>
          <ac:spMkLst>
            <pc:docMk/>
            <pc:sldMk cId="1918295579" sldId="347"/>
            <ac:spMk id="6" creationId="{F0396009-FB40-8942-976D-6D110B53896F}"/>
          </ac:spMkLst>
        </pc:spChg>
        <pc:spChg chg="add mod">
          <ac:chgData name="Nane Kratzke" userId="971be13ff4ee5ef6" providerId="LiveId" clId="{98747C0B-4662-7B44-8230-E16628912EA1}" dt="2020-09-15T08:34:38.168" v="3769" actId="20577"/>
          <ac:spMkLst>
            <pc:docMk/>
            <pc:sldMk cId="1918295579" sldId="347"/>
            <ac:spMk id="7" creationId="{AA1FEE83-D565-F24D-BC50-C274A0DEB8BA}"/>
          </ac:spMkLst>
        </pc:spChg>
        <pc:picChg chg="add mod">
          <ac:chgData name="Nane Kratzke" userId="971be13ff4ee5ef6" providerId="LiveId" clId="{98747C0B-4662-7B44-8230-E16628912EA1}" dt="2020-09-15T08:07:34.122" v="2025" actId="14861"/>
          <ac:picMkLst>
            <pc:docMk/>
            <pc:sldMk cId="1918295579" sldId="347"/>
            <ac:picMk id="1026" creationId="{9C2F3658-24D3-194C-853C-13484AD0F798}"/>
          </ac:picMkLst>
        </pc:picChg>
        <pc:picChg chg="add del mod">
          <ac:chgData name="Nane Kratzke" userId="971be13ff4ee5ef6" providerId="LiveId" clId="{98747C0B-4662-7B44-8230-E16628912EA1}" dt="2020-09-15T08:11:43.661" v="2129" actId="478"/>
          <ac:picMkLst>
            <pc:docMk/>
            <pc:sldMk cId="1918295579" sldId="347"/>
            <ac:picMk id="1028" creationId="{5E55117E-CC14-E242-8B58-1FBECF5A4942}"/>
          </ac:picMkLst>
        </pc:picChg>
      </pc:sldChg>
      <pc:sldChg chg="addSp delSp modSp add del mod">
        <pc:chgData name="Nane Kratzke" userId="971be13ff4ee5ef6" providerId="LiveId" clId="{98747C0B-4662-7B44-8230-E16628912EA1}" dt="2020-09-15T08:41:26.957" v="3995" actId="2696"/>
        <pc:sldMkLst>
          <pc:docMk/>
          <pc:sldMk cId="1651631690" sldId="348"/>
        </pc:sldMkLst>
        <pc:spChg chg="add del mod">
          <ac:chgData name="Nane Kratzke" userId="971be13ff4ee5ef6" providerId="LiveId" clId="{98747C0B-4662-7B44-8230-E16628912EA1}" dt="2020-09-15T08:11:28.020" v="2125"/>
          <ac:spMkLst>
            <pc:docMk/>
            <pc:sldMk cId="1651631690" sldId="348"/>
            <ac:spMk id="4" creationId="{3AD271E2-D1A8-AD47-AB37-C796A607CA70}"/>
          </ac:spMkLst>
        </pc:spChg>
        <pc:spChg chg="add del mod">
          <ac:chgData name="Nane Kratzke" userId="971be13ff4ee5ef6" providerId="LiveId" clId="{98747C0B-4662-7B44-8230-E16628912EA1}" dt="2020-09-15T08:11:36.826" v="2127" actId="478"/>
          <ac:spMkLst>
            <pc:docMk/>
            <pc:sldMk cId="1651631690" sldId="348"/>
            <ac:spMk id="5" creationId="{EBB519AA-5B28-8C41-A0E0-E0D187B89E4C}"/>
          </ac:spMkLst>
        </pc:spChg>
        <pc:spChg chg="mod">
          <ac:chgData name="Nane Kratzke" userId="971be13ff4ee5ef6" providerId="LiveId" clId="{98747C0B-4662-7B44-8230-E16628912EA1}" dt="2020-09-15T08:11:40.727" v="2128" actId="1076"/>
          <ac:spMkLst>
            <pc:docMk/>
            <pc:sldMk cId="1651631690" sldId="348"/>
            <ac:spMk id="6" creationId="{F0396009-FB40-8942-976D-6D110B53896F}"/>
          </ac:spMkLst>
        </pc:spChg>
        <pc:spChg chg="add mod">
          <ac:chgData name="Nane Kratzke" userId="971be13ff4ee5ef6" providerId="LiveId" clId="{98747C0B-4662-7B44-8230-E16628912EA1}" dt="2020-09-15T08:15:11.727" v="2583" actId="21"/>
          <ac:spMkLst>
            <pc:docMk/>
            <pc:sldMk cId="1651631690" sldId="348"/>
            <ac:spMk id="7" creationId="{6791DBA7-DB91-3A4B-A2A5-25EBC8216C9F}"/>
          </ac:spMkLst>
        </pc:spChg>
        <pc:picChg chg="add del mod">
          <ac:chgData name="Nane Kratzke" userId="971be13ff4ee5ef6" providerId="LiveId" clId="{98747C0B-4662-7B44-8230-E16628912EA1}" dt="2020-09-15T08:15:11.727" v="2583" actId="21"/>
          <ac:picMkLst>
            <pc:docMk/>
            <pc:sldMk cId="1651631690" sldId="348"/>
            <ac:picMk id="8" creationId="{800CF970-516A-ED43-9B8E-B59D0290C556}"/>
          </ac:picMkLst>
        </pc:picChg>
        <pc:picChg chg="del">
          <ac:chgData name="Nane Kratzke" userId="971be13ff4ee5ef6" providerId="LiveId" clId="{98747C0B-4662-7B44-8230-E16628912EA1}" dt="2020-09-15T08:11:21.408" v="2124" actId="478"/>
          <ac:picMkLst>
            <pc:docMk/>
            <pc:sldMk cId="1651631690" sldId="348"/>
            <ac:picMk id="1026" creationId="{9C2F3658-24D3-194C-853C-13484AD0F798}"/>
          </ac:picMkLst>
        </pc:picChg>
        <pc:picChg chg="del">
          <ac:chgData name="Nane Kratzke" userId="971be13ff4ee5ef6" providerId="LiveId" clId="{98747C0B-4662-7B44-8230-E16628912EA1}" dt="2020-09-15T08:11:30.554" v="2126" actId="478"/>
          <ac:picMkLst>
            <pc:docMk/>
            <pc:sldMk cId="1651631690" sldId="348"/>
            <ac:picMk id="1028" creationId="{5E55117E-CC14-E242-8B58-1FBECF5A4942}"/>
          </ac:picMkLst>
        </pc:picChg>
      </pc:sldChg>
      <pc:sldChg chg="addSp delSp modSp add mod">
        <pc:chgData name="Nane Kratzke" userId="971be13ff4ee5ef6" providerId="LiveId" clId="{98747C0B-4662-7B44-8230-E16628912EA1}" dt="2020-09-20T10:19:33.946" v="4511" actId="1076"/>
        <pc:sldMkLst>
          <pc:docMk/>
          <pc:sldMk cId="1714917559" sldId="349"/>
        </pc:sldMkLst>
        <pc:spChg chg="add del mod">
          <ac:chgData name="Nane Kratzke" userId="971be13ff4ee5ef6" providerId="LiveId" clId="{98747C0B-4662-7B44-8230-E16628912EA1}" dt="2020-09-15T08:15:22.436" v="2586" actId="478"/>
          <ac:spMkLst>
            <pc:docMk/>
            <pc:sldMk cId="1714917559" sldId="349"/>
            <ac:spMk id="4" creationId="{D633E183-AA7F-7741-AB65-8AD4844F202E}"/>
          </ac:spMkLst>
        </pc:spChg>
        <pc:spChg chg="add mod">
          <ac:chgData name="Nane Kratzke" userId="971be13ff4ee5ef6" providerId="LiveId" clId="{98747C0B-4662-7B44-8230-E16628912EA1}" dt="2020-09-20T10:19:33.946" v="4511" actId="1076"/>
          <ac:spMkLst>
            <pc:docMk/>
            <pc:sldMk cId="1714917559" sldId="349"/>
            <ac:spMk id="5" creationId="{8F19C68D-3242-F746-A6F2-47C828DF19EE}"/>
          </ac:spMkLst>
        </pc:spChg>
        <pc:spChg chg="mod">
          <ac:chgData name="Nane Kratzke" userId="971be13ff4ee5ef6" providerId="LiveId" clId="{98747C0B-4662-7B44-8230-E16628912EA1}" dt="2020-09-15T08:18:27.411" v="2801" actId="20577"/>
          <ac:spMkLst>
            <pc:docMk/>
            <pc:sldMk cId="1714917559" sldId="349"/>
            <ac:spMk id="7" creationId="{AA1FEE83-D565-F24D-BC50-C274A0DEB8BA}"/>
          </ac:spMkLst>
        </pc:spChg>
        <pc:spChg chg="add mod">
          <ac:chgData name="Nane Kratzke" userId="971be13ff4ee5ef6" providerId="LiveId" clId="{98747C0B-4662-7B44-8230-E16628912EA1}" dt="2020-09-20T10:18:47.960" v="4469" actId="20577"/>
          <ac:spMkLst>
            <pc:docMk/>
            <pc:sldMk cId="1714917559" sldId="349"/>
            <ac:spMk id="8" creationId="{8FA9F372-995B-1D48-97AD-0672613A9099}"/>
          </ac:spMkLst>
        </pc:spChg>
        <pc:spChg chg="add mod">
          <ac:chgData name="Nane Kratzke" userId="971be13ff4ee5ef6" providerId="LiveId" clId="{98747C0B-4662-7B44-8230-E16628912EA1}" dt="2020-09-15T08:56:50.209" v="4282" actId="688"/>
          <ac:spMkLst>
            <pc:docMk/>
            <pc:sldMk cId="1714917559" sldId="349"/>
            <ac:spMk id="9" creationId="{AAC5E934-79E8-6B45-A1BF-6E01116EB4AE}"/>
          </ac:spMkLst>
        </pc:spChg>
        <pc:picChg chg="add mod">
          <ac:chgData name="Nane Kratzke" userId="971be13ff4ee5ef6" providerId="LiveId" clId="{98747C0B-4662-7B44-8230-E16628912EA1}" dt="2020-09-15T08:31:57.509" v="3667" actId="14861"/>
          <ac:picMkLst>
            <pc:docMk/>
            <pc:sldMk cId="1714917559" sldId="349"/>
            <ac:picMk id="6" creationId="{35EB2721-0B92-9748-BBA6-415DB3E82093}"/>
          </ac:picMkLst>
        </pc:picChg>
        <pc:picChg chg="del">
          <ac:chgData name="Nane Kratzke" userId="971be13ff4ee5ef6" providerId="LiveId" clId="{98747C0B-4662-7B44-8230-E16628912EA1}" dt="2020-09-15T08:15:17.571" v="2585" actId="478"/>
          <ac:picMkLst>
            <pc:docMk/>
            <pc:sldMk cId="1714917559" sldId="349"/>
            <ac:picMk id="1026" creationId="{9C2F3658-24D3-194C-853C-13484AD0F798}"/>
          </ac:picMkLst>
        </pc:picChg>
      </pc:sldChg>
      <pc:sldChg chg="addSp delSp modSp add mod modClrScheme chgLayout">
        <pc:chgData name="Nane Kratzke" userId="971be13ff4ee5ef6" providerId="LiveId" clId="{98747C0B-4662-7B44-8230-E16628912EA1}" dt="2020-09-15T08:31:21.369" v="3666" actId="20577"/>
        <pc:sldMkLst>
          <pc:docMk/>
          <pc:sldMk cId="1476296715" sldId="350"/>
        </pc:sldMkLst>
        <pc:spChg chg="mod ord">
          <ac:chgData name="Nane Kratzke" userId="971be13ff4ee5ef6" providerId="LiveId" clId="{98747C0B-4662-7B44-8230-E16628912EA1}" dt="2020-09-15T08:23:52.143" v="3371" actId="700"/>
          <ac:spMkLst>
            <pc:docMk/>
            <pc:sldMk cId="1476296715" sldId="350"/>
            <ac:spMk id="2" creationId="{F9624115-7556-894A-AB7C-01BF74B145CA}"/>
          </ac:spMkLst>
        </pc:spChg>
        <pc:spChg chg="mod ord">
          <ac:chgData name="Nane Kratzke" userId="971be13ff4ee5ef6" providerId="LiveId" clId="{98747C0B-4662-7B44-8230-E16628912EA1}" dt="2020-09-15T08:23:52.143" v="3371" actId="700"/>
          <ac:spMkLst>
            <pc:docMk/>
            <pc:sldMk cId="1476296715" sldId="350"/>
            <ac:spMk id="3" creationId="{22456726-69D5-CE46-A373-71B6AC7D50D2}"/>
          </ac:spMkLst>
        </pc:spChg>
        <pc:spChg chg="add del mod">
          <ac:chgData name="Nane Kratzke" userId="971be13ff4ee5ef6" providerId="LiveId" clId="{98747C0B-4662-7B44-8230-E16628912EA1}" dt="2020-09-15T08:26:45.260" v="3629"/>
          <ac:spMkLst>
            <pc:docMk/>
            <pc:sldMk cId="1476296715" sldId="350"/>
            <ac:spMk id="4" creationId="{66BEC64E-8F3F-5144-AC48-2DAC4DF48807}"/>
          </ac:spMkLst>
        </pc:spChg>
        <pc:spChg chg="add del mod">
          <ac:chgData name="Nane Kratzke" userId="971be13ff4ee5ef6" providerId="LiveId" clId="{98747C0B-4662-7B44-8230-E16628912EA1}" dt="2020-09-15T08:26:53.390" v="3632" actId="478"/>
          <ac:spMkLst>
            <pc:docMk/>
            <pc:sldMk cId="1476296715" sldId="350"/>
            <ac:spMk id="6" creationId="{B8A8408A-A609-904A-8A03-C424EEF76BA7}"/>
          </ac:spMkLst>
        </pc:spChg>
        <pc:spChg chg="mod ord">
          <ac:chgData name="Nane Kratzke" userId="971be13ff4ee5ef6" providerId="LiveId" clId="{98747C0B-4662-7B44-8230-E16628912EA1}" dt="2020-09-15T08:26:30.071" v="3628" actId="20577"/>
          <ac:spMkLst>
            <pc:docMk/>
            <pc:sldMk cId="1476296715" sldId="350"/>
            <ac:spMk id="7" creationId="{AA1FEE83-D565-F24D-BC50-C274A0DEB8BA}"/>
          </ac:spMkLst>
        </pc:spChg>
        <pc:spChg chg="add mod">
          <ac:chgData name="Nane Kratzke" userId="971be13ff4ee5ef6" providerId="LiveId" clId="{98747C0B-4662-7B44-8230-E16628912EA1}" dt="2020-09-15T08:31:21.369" v="3666" actId="20577"/>
          <ac:spMkLst>
            <pc:docMk/>
            <pc:sldMk cId="1476296715" sldId="350"/>
            <ac:spMk id="8" creationId="{67771DD2-21E4-2A4D-8B5E-6C5F3F88EA61}"/>
          </ac:spMkLst>
        </pc:spChg>
        <pc:spChg chg="add del mod">
          <ac:chgData name="Nane Kratzke" userId="971be13ff4ee5ef6" providerId="LiveId" clId="{98747C0B-4662-7B44-8230-E16628912EA1}" dt="2020-09-15T08:26:47.874" v="3630" actId="478"/>
          <ac:spMkLst>
            <pc:docMk/>
            <pc:sldMk cId="1476296715" sldId="350"/>
            <ac:spMk id="9" creationId="{30159BD7-D554-BA48-883C-77F7D3FCC792}"/>
          </ac:spMkLst>
        </pc:spChg>
        <pc:spChg chg="add del mod">
          <ac:chgData name="Nane Kratzke" userId="971be13ff4ee5ef6" providerId="LiveId" clId="{98747C0B-4662-7B44-8230-E16628912EA1}" dt="2020-09-15T08:26:55.887" v="3634"/>
          <ac:spMkLst>
            <pc:docMk/>
            <pc:sldMk cId="1476296715" sldId="350"/>
            <ac:spMk id="11" creationId="{91FBE23C-6DDB-7941-AC16-C7DD2AE2AE9F}"/>
          </ac:spMkLst>
        </pc:spChg>
        <pc:picChg chg="del mod ord">
          <ac:chgData name="Nane Kratzke" userId="971be13ff4ee5ef6" providerId="LiveId" clId="{98747C0B-4662-7B44-8230-E16628912EA1}" dt="2020-09-15T08:24:34.058" v="3455" actId="478"/>
          <ac:picMkLst>
            <pc:docMk/>
            <pc:sldMk cId="1476296715" sldId="350"/>
            <ac:picMk id="1026" creationId="{9C2F3658-24D3-194C-853C-13484AD0F798}"/>
          </ac:picMkLst>
        </pc:picChg>
        <pc:picChg chg="add mod">
          <ac:chgData name="Nane Kratzke" userId="971be13ff4ee5ef6" providerId="LiveId" clId="{98747C0B-4662-7B44-8230-E16628912EA1}" dt="2020-09-15T08:31:13.286" v="3664" actId="14861"/>
          <ac:picMkLst>
            <pc:docMk/>
            <pc:sldMk cId="1476296715" sldId="350"/>
            <ac:picMk id="4098" creationId="{F2FB8E06-7817-F049-8A62-918B523B4883}"/>
          </ac:picMkLst>
        </pc:picChg>
        <pc:picChg chg="add mod">
          <ac:chgData name="Nane Kratzke" userId="971be13ff4ee5ef6" providerId="LiveId" clId="{98747C0B-4662-7B44-8230-E16628912EA1}" dt="2020-09-15T08:31:13.286" v="3664" actId="14861"/>
          <ac:picMkLst>
            <pc:docMk/>
            <pc:sldMk cId="1476296715" sldId="350"/>
            <ac:picMk id="4100" creationId="{3EFED176-93ED-2B4C-8407-9F7A9032EAC1}"/>
          </ac:picMkLst>
        </pc:picChg>
        <pc:picChg chg="add mod">
          <ac:chgData name="Nane Kratzke" userId="971be13ff4ee5ef6" providerId="LiveId" clId="{98747C0B-4662-7B44-8230-E16628912EA1}" dt="2020-09-15T08:31:13.286" v="3664" actId="14861"/>
          <ac:picMkLst>
            <pc:docMk/>
            <pc:sldMk cId="1476296715" sldId="350"/>
            <ac:picMk id="4102" creationId="{44A9FC13-7CF4-E34C-B821-D340DA21D90C}"/>
          </ac:picMkLst>
        </pc:picChg>
        <pc:picChg chg="add mod">
          <ac:chgData name="Nane Kratzke" userId="971be13ff4ee5ef6" providerId="LiveId" clId="{98747C0B-4662-7B44-8230-E16628912EA1}" dt="2020-09-15T08:31:13.286" v="3664" actId="14861"/>
          <ac:picMkLst>
            <pc:docMk/>
            <pc:sldMk cId="1476296715" sldId="350"/>
            <ac:picMk id="4104" creationId="{1F31692D-2ADE-2045-B5D6-1E6E7EC28DCB}"/>
          </ac:picMkLst>
        </pc:picChg>
      </pc:sldChg>
      <pc:sldChg chg="modSp add mod">
        <pc:chgData name="Nane Kratzke" userId="971be13ff4ee5ef6" providerId="LiveId" clId="{98747C0B-4662-7B44-8230-E16628912EA1}" dt="2020-09-15T08:43:42.711" v="4003" actId="2711"/>
        <pc:sldMkLst>
          <pc:docMk/>
          <pc:sldMk cId="1826175422" sldId="351"/>
        </pc:sldMkLst>
        <pc:spChg chg="mod">
          <ac:chgData name="Nane Kratzke" userId="971be13ff4ee5ef6" providerId="LiveId" clId="{98747C0B-4662-7B44-8230-E16628912EA1}" dt="2020-09-15T08:43:42.711" v="4003" actId="2711"/>
          <ac:spMkLst>
            <pc:docMk/>
            <pc:sldMk cId="1826175422" sldId="351"/>
            <ac:spMk id="8" creationId="{0C508602-457E-2C4E-A9AC-85A3D0BD58E5}"/>
          </ac:spMkLst>
        </pc:spChg>
      </pc:sldChg>
      <pc:sldChg chg="modSp add mod">
        <pc:chgData name="Nane Kratzke" userId="971be13ff4ee5ef6" providerId="LiveId" clId="{98747C0B-4662-7B44-8230-E16628912EA1}" dt="2020-09-15T08:44:03.808" v="4006" actId="14100"/>
        <pc:sldMkLst>
          <pc:docMk/>
          <pc:sldMk cId="2779139597" sldId="352"/>
        </pc:sldMkLst>
        <pc:spChg chg="mod">
          <ac:chgData name="Nane Kratzke" userId="971be13ff4ee5ef6" providerId="LiveId" clId="{98747C0B-4662-7B44-8230-E16628912EA1}" dt="2020-09-15T08:44:03.808" v="4006" actId="14100"/>
          <ac:spMkLst>
            <pc:docMk/>
            <pc:sldMk cId="2779139597" sldId="352"/>
            <ac:spMk id="8" creationId="{0C508602-457E-2C4E-A9AC-85A3D0BD58E5}"/>
          </ac:spMkLst>
        </pc:spChg>
      </pc:sldChg>
      <pc:sldChg chg="modSp add mod">
        <pc:chgData name="Nane Kratzke" userId="971be13ff4ee5ef6" providerId="LiveId" clId="{98747C0B-4662-7B44-8230-E16628912EA1}" dt="2020-09-15T08:44:24.235" v="4008" actId="2711"/>
        <pc:sldMkLst>
          <pc:docMk/>
          <pc:sldMk cId="3464699312" sldId="353"/>
        </pc:sldMkLst>
        <pc:spChg chg="mod">
          <ac:chgData name="Nane Kratzke" userId="971be13ff4ee5ef6" providerId="LiveId" clId="{98747C0B-4662-7B44-8230-E16628912EA1}" dt="2020-09-15T08:44:24.235" v="4008" actId="2711"/>
          <ac:spMkLst>
            <pc:docMk/>
            <pc:sldMk cId="3464699312" sldId="353"/>
            <ac:spMk id="8" creationId="{0C508602-457E-2C4E-A9AC-85A3D0BD58E5}"/>
          </ac:spMkLst>
        </pc:spChg>
      </pc:sldChg>
      <pc:sldChg chg="modSp add mod">
        <pc:chgData name="Nane Kratzke" userId="971be13ff4ee5ef6" providerId="LiveId" clId="{98747C0B-4662-7B44-8230-E16628912EA1}" dt="2020-09-15T08:44:39.099" v="4010" actId="2711"/>
        <pc:sldMkLst>
          <pc:docMk/>
          <pc:sldMk cId="521002144" sldId="354"/>
        </pc:sldMkLst>
        <pc:spChg chg="mod">
          <ac:chgData name="Nane Kratzke" userId="971be13ff4ee5ef6" providerId="LiveId" clId="{98747C0B-4662-7B44-8230-E16628912EA1}" dt="2020-09-15T08:44:39.099" v="4010" actId="2711"/>
          <ac:spMkLst>
            <pc:docMk/>
            <pc:sldMk cId="521002144" sldId="354"/>
            <ac:spMk id="8" creationId="{0C508602-457E-2C4E-A9AC-85A3D0BD58E5}"/>
          </ac:spMkLst>
        </pc:spChg>
      </pc:sldChg>
      <pc:sldChg chg="addSp delSp modSp add mod">
        <pc:chgData name="Nane Kratzke" userId="971be13ff4ee5ef6" providerId="LiveId" clId="{98747C0B-4662-7B44-8230-E16628912EA1}" dt="2020-09-20T10:18:01.394" v="4442" actId="20577"/>
        <pc:sldMkLst>
          <pc:docMk/>
          <pc:sldMk cId="1012081868" sldId="355"/>
        </pc:sldMkLst>
        <pc:spChg chg="mod">
          <ac:chgData name="Nane Kratzke" userId="971be13ff4ee5ef6" providerId="LiveId" clId="{98747C0B-4662-7B44-8230-E16628912EA1}" dt="2020-09-15T08:50:41.194" v="4030" actId="20577"/>
          <ac:spMkLst>
            <pc:docMk/>
            <pc:sldMk cId="1012081868" sldId="355"/>
            <ac:spMk id="2" creationId="{8EB1601D-7FD1-4E4A-88AC-11FFEFA4DFA8}"/>
          </ac:spMkLst>
        </pc:spChg>
        <pc:spChg chg="mod">
          <ac:chgData name="Nane Kratzke" userId="971be13ff4ee5ef6" providerId="LiveId" clId="{98747C0B-4662-7B44-8230-E16628912EA1}" dt="2020-09-20T10:18:01.394" v="4442" actId="20577"/>
          <ac:spMkLst>
            <pc:docMk/>
            <pc:sldMk cId="1012081868" sldId="355"/>
            <ac:spMk id="3" creationId="{77415770-3F86-6F47-B10A-10A63E49A349}"/>
          </ac:spMkLst>
        </pc:spChg>
        <pc:spChg chg="del">
          <ac:chgData name="Nane Kratzke" userId="971be13ff4ee5ef6" providerId="LiveId" clId="{98747C0B-4662-7B44-8230-E16628912EA1}" dt="2020-09-15T08:50:14.751" v="4016"/>
          <ac:spMkLst>
            <pc:docMk/>
            <pc:sldMk cId="1012081868" sldId="355"/>
            <ac:spMk id="4" creationId="{B39A1DBA-3000-494A-91EE-7E0227A0AEA7}"/>
          </ac:spMkLst>
        </pc:spChg>
        <pc:spChg chg="add mod">
          <ac:chgData name="Nane Kratzke" userId="971be13ff4ee5ef6" providerId="LiveId" clId="{98747C0B-4662-7B44-8230-E16628912EA1}" dt="2020-09-15T08:56:03.712" v="4260" actId="1076"/>
          <ac:spMkLst>
            <pc:docMk/>
            <pc:sldMk cId="1012081868" sldId="355"/>
            <ac:spMk id="7" creationId="{2D7FABDC-7C81-7645-90A2-FD71784E7CDD}"/>
          </ac:spMkLst>
        </pc:spChg>
        <pc:picChg chg="add mod">
          <ac:chgData name="Nane Kratzke" userId="971be13ff4ee5ef6" providerId="LiveId" clId="{98747C0B-4662-7B44-8230-E16628912EA1}" dt="2020-09-15T08:50:32.128" v="4018" actId="14861"/>
          <ac:picMkLst>
            <pc:docMk/>
            <pc:sldMk cId="1012081868" sldId="355"/>
            <ac:picMk id="6" creationId="{D638A14A-7BA1-3F42-8D00-E9D281B626F7}"/>
          </ac:picMkLst>
        </pc:picChg>
        <pc:picChg chg="add mod">
          <ac:chgData name="Nane Kratzke" userId="971be13ff4ee5ef6" providerId="LiveId" clId="{98747C0B-4662-7B44-8230-E16628912EA1}" dt="2020-09-15T08:55:28.591" v="4230" actId="1076"/>
          <ac:picMkLst>
            <pc:docMk/>
            <pc:sldMk cId="1012081868" sldId="355"/>
            <ac:picMk id="8" creationId="{78CF09DD-C84E-9C4A-ACF3-2CECC40AE811}"/>
          </ac:picMkLst>
        </pc:picChg>
      </pc:sldChg>
      <pc:sldChg chg="add del">
        <pc:chgData name="Nane Kratzke" userId="971be13ff4ee5ef6" providerId="LiveId" clId="{98747C0B-4662-7B44-8230-E16628912EA1}" dt="2020-09-15T08:49:30.926" v="4013"/>
        <pc:sldMkLst>
          <pc:docMk/>
          <pc:sldMk cId="1925459245" sldId="356"/>
        </pc:sldMkLst>
      </pc:sldChg>
      <pc:sldChg chg="addSp delSp modSp add mod">
        <pc:chgData name="Nane Kratzke" userId="971be13ff4ee5ef6" providerId="LiveId" clId="{98747C0B-4662-7B44-8230-E16628912EA1}" dt="2020-09-20T10:17:17.153" v="4427" actId="20577"/>
        <pc:sldMkLst>
          <pc:docMk/>
          <pc:sldMk cId="2793157845" sldId="356"/>
        </pc:sldMkLst>
        <pc:spChg chg="add del mod">
          <ac:chgData name="Nane Kratzke" userId="971be13ff4ee5ef6" providerId="LiveId" clId="{98747C0B-4662-7B44-8230-E16628912EA1}" dt="2020-09-20T10:10:37.254" v="4289" actId="478"/>
          <ac:spMkLst>
            <pc:docMk/>
            <pc:sldMk cId="2793157845" sldId="356"/>
            <ac:spMk id="4" creationId="{13349B57-7AC8-0A4C-B30C-D910B722A852}"/>
          </ac:spMkLst>
        </pc:spChg>
        <pc:spChg chg="del">
          <ac:chgData name="Nane Kratzke" userId="971be13ff4ee5ef6" providerId="LiveId" clId="{98747C0B-4662-7B44-8230-E16628912EA1}" dt="2020-09-20T10:11:11.470" v="4293" actId="478"/>
          <ac:spMkLst>
            <pc:docMk/>
            <pc:sldMk cId="2793157845" sldId="356"/>
            <ac:spMk id="7" creationId="{AA1FEE83-D565-F24D-BC50-C274A0DEB8BA}"/>
          </ac:spMkLst>
        </pc:spChg>
        <pc:spChg chg="add del mod">
          <ac:chgData name="Nane Kratzke" userId="971be13ff4ee5ef6" providerId="LiveId" clId="{98747C0B-4662-7B44-8230-E16628912EA1}" dt="2020-09-20T10:11:17.422" v="4294" actId="478"/>
          <ac:spMkLst>
            <pc:docMk/>
            <pc:sldMk cId="2793157845" sldId="356"/>
            <ac:spMk id="8" creationId="{F9DF642D-9951-AB46-9E34-089872C8DF31}"/>
          </ac:spMkLst>
        </pc:spChg>
        <pc:spChg chg="add mod">
          <ac:chgData name="Nane Kratzke" userId="971be13ff4ee5ef6" providerId="LiveId" clId="{98747C0B-4662-7B44-8230-E16628912EA1}" dt="2020-09-20T10:15:38.462" v="4402" actId="1076"/>
          <ac:spMkLst>
            <pc:docMk/>
            <pc:sldMk cId="2793157845" sldId="356"/>
            <ac:spMk id="10" creationId="{ED0B70D0-106E-2E42-A43F-5FCF9ED7803E}"/>
          </ac:spMkLst>
        </pc:spChg>
        <pc:spChg chg="add mod">
          <ac:chgData name="Nane Kratzke" userId="971be13ff4ee5ef6" providerId="LiveId" clId="{98747C0B-4662-7B44-8230-E16628912EA1}" dt="2020-09-20T10:17:17.153" v="4427" actId="20577"/>
          <ac:spMkLst>
            <pc:docMk/>
            <pc:sldMk cId="2793157845" sldId="356"/>
            <ac:spMk id="11" creationId="{22EE9341-FCB1-5C4C-A26D-FB382D31B323}"/>
          </ac:spMkLst>
        </pc:spChg>
        <pc:picChg chg="add mod">
          <ac:chgData name="Nane Kratzke" userId="971be13ff4ee5ef6" providerId="LiveId" clId="{98747C0B-4662-7B44-8230-E16628912EA1}" dt="2020-09-20T10:14:25.167" v="4308" actId="1076"/>
          <ac:picMkLst>
            <pc:docMk/>
            <pc:sldMk cId="2793157845" sldId="356"/>
            <ac:picMk id="5" creationId="{4AC16B8F-38C9-6247-9951-E59DD4A7FDC6}"/>
          </ac:picMkLst>
        </pc:picChg>
        <pc:picChg chg="add mod">
          <ac:chgData name="Nane Kratzke" userId="971be13ff4ee5ef6" providerId="LiveId" clId="{98747C0B-4662-7B44-8230-E16628912EA1}" dt="2020-09-20T10:14:18.559" v="4307" actId="1076"/>
          <ac:picMkLst>
            <pc:docMk/>
            <pc:sldMk cId="2793157845" sldId="356"/>
            <ac:picMk id="9" creationId="{451528BE-5646-AA41-8EBD-8821B8DD3BC3}"/>
          </ac:picMkLst>
        </pc:picChg>
        <pc:picChg chg="del">
          <ac:chgData name="Nane Kratzke" userId="971be13ff4ee5ef6" providerId="LiveId" clId="{98747C0B-4662-7B44-8230-E16628912EA1}" dt="2020-09-20T10:10:33.328" v="4288" actId="478"/>
          <ac:picMkLst>
            <pc:docMk/>
            <pc:sldMk cId="2793157845" sldId="356"/>
            <ac:picMk id="1026" creationId="{9C2F3658-24D3-194C-853C-13484AD0F798}"/>
          </ac:picMkLst>
        </pc:picChg>
      </pc:sldChg>
      <pc:sldChg chg="add del">
        <pc:chgData name="Nane Kratzke" userId="971be13ff4ee5ef6" providerId="LiveId" clId="{98747C0B-4662-7B44-8230-E16628912EA1}" dt="2020-09-15T08:49:43.702" v="4015"/>
        <pc:sldMkLst>
          <pc:docMk/>
          <pc:sldMk cId="4229840466" sldId="356"/>
        </pc:sldMkLst>
      </pc:sldChg>
      <pc:sldChg chg="add del">
        <pc:chgData name="Nane Kratzke" userId="971be13ff4ee5ef6" providerId="LiveId" clId="{98747C0B-4662-7B44-8230-E16628912EA1}" dt="2020-09-20T10:10:40.879" v="4291"/>
        <pc:sldMkLst>
          <pc:docMk/>
          <pc:sldMk cId="2055128086" sldId="357"/>
        </pc:sldMkLst>
      </pc:sldChg>
      <pc:sldChg chg="modSp add del mod">
        <pc:chgData name="Nane Kratzke" userId="971be13ff4ee5ef6" providerId="LiveId" clId="{98747C0B-4662-7B44-8230-E16628912EA1}" dt="2020-09-21T17:13:42.101" v="4564" actId="2696"/>
        <pc:sldMkLst>
          <pc:docMk/>
          <pc:sldMk cId="2447510585" sldId="357"/>
        </pc:sldMkLst>
        <pc:spChg chg="mod">
          <ac:chgData name="Nane Kratzke" userId="971be13ff4ee5ef6" providerId="LiveId" clId="{98747C0B-4662-7B44-8230-E16628912EA1}" dt="2020-09-21T17:12:33.970" v="4545" actId="20577"/>
          <ac:spMkLst>
            <pc:docMk/>
            <pc:sldMk cId="2447510585" sldId="357"/>
            <ac:spMk id="2" creationId="{09A3C503-9616-D24D-956E-75F248B81EFA}"/>
          </ac:spMkLst>
        </pc:spChg>
      </pc:sldChg>
      <pc:sldChg chg="modSp add mod">
        <pc:chgData name="Nane Kratzke" userId="971be13ff4ee5ef6" providerId="LiveId" clId="{98747C0B-4662-7B44-8230-E16628912EA1}" dt="2020-09-21T17:13:26.878" v="4563" actId="20577"/>
        <pc:sldMkLst>
          <pc:docMk/>
          <pc:sldMk cId="4275092629" sldId="358"/>
        </pc:sldMkLst>
        <pc:spChg chg="mod">
          <ac:chgData name="Nane Kratzke" userId="971be13ff4ee5ef6" providerId="LiveId" clId="{98747C0B-4662-7B44-8230-E16628912EA1}" dt="2020-09-21T17:13:26.878" v="4563" actId="20577"/>
          <ac:spMkLst>
            <pc:docMk/>
            <pc:sldMk cId="4275092629" sldId="358"/>
            <ac:spMk id="2" creationId="{09A3C503-9616-D24D-956E-75F248B81EFA}"/>
          </ac:spMkLst>
        </pc:spChg>
      </pc:sldChg>
      <pc:sldChg chg="addSp delSp modSp add mod">
        <pc:chgData name="Nane Kratzke" userId="971be13ff4ee5ef6" providerId="LiveId" clId="{98747C0B-4662-7B44-8230-E16628912EA1}" dt="2020-09-21T17:27:16.855" v="5826" actId="14100"/>
        <pc:sldMkLst>
          <pc:docMk/>
          <pc:sldMk cId="2719984220" sldId="359"/>
        </pc:sldMkLst>
        <pc:spChg chg="mod">
          <ac:chgData name="Nane Kratzke" userId="971be13ff4ee5ef6" providerId="LiveId" clId="{98747C0B-4662-7B44-8230-E16628912EA1}" dt="2020-09-21T17:15:44.964" v="4593" actId="14100"/>
          <ac:spMkLst>
            <pc:docMk/>
            <pc:sldMk cId="2719984220" sldId="359"/>
            <ac:spMk id="2" creationId="{D371BACD-6DB2-7A4A-A44F-C8980E8DA853}"/>
          </ac:spMkLst>
        </pc:spChg>
        <pc:spChg chg="del">
          <ac:chgData name="Nane Kratzke" userId="971be13ff4ee5ef6" providerId="LiveId" clId="{98747C0B-4662-7B44-8230-E16628912EA1}" dt="2020-09-21T17:17:37.803" v="4599" actId="478"/>
          <ac:spMkLst>
            <pc:docMk/>
            <pc:sldMk cId="2719984220" sldId="359"/>
            <ac:spMk id="3" creationId="{8DC61AD0-FA0E-CB49-8AD3-ACC13A5B6086}"/>
          </ac:spMkLst>
        </pc:spChg>
        <pc:spChg chg="add del mod">
          <ac:chgData name="Nane Kratzke" userId="971be13ff4ee5ef6" providerId="LiveId" clId="{98747C0B-4662-7B44-8230-E16628912EA1}" dt="2020-09-21T17:15:18.802" v="4587"/>
          <ac:spMkLst>
            <pc:docMk/>
            <pc:sldMk cId="2719984220" sldId="359"/>
            <ac:spMk id="6" creationId="{CF19C810-814B-B64A-8ECF-E85A246ABAF9}"/>
          </ac:spMkLst>
        </pc:spChg>
        <pc:spChg chg="add del mod">
          <ac:chgData name="Nane Kratzke" userId="971be13ff4ee5ef6" providerId="LiveId" clId="{98747C0B-4662-7B44-8230-E16628912EA1}" dt="2020-09-21T17:17:38.443" v="4601"/>
          <ac:spMkLst>
            <pc:docMk/>
            <pc:sldMk cId="2719984220" sldId="359"/>
            <ac:spMk id="7" creationId="{99E98D83-9A85-664A-B654-56CB880A77A9}"/>
          </ac:spMkLst>
        </pc:spChg>
        <pc:spChg chg="add mod">
          <ac:chgData name="Nane Kratzke" userId="971be13ff4ee5ef6" providerId="LiveId" clId="{98747C0B-4662-7B44-8230-E16628912EA1}" dt="2020-09-21T17:27:16.855" v="5826" actId="14100"/>
          <ac:spMkLst>
            <pc:docMk/>
            <pc:sldMk cId="2719984220" sldId="359"/>
            <ac:spMk id="8" creationId="{903436A6-8ED0-7945-B608-3DD38BBEF07F}"/>
          </ac:spMkLst>
        </pc:spChg>
        <pc:picChg chg="add del mod">
          <ac:chgData name="Nane Kratzke" userId="971be13ff4ee5ef6" providerId="LiveId" clId="{98747C0B-4662-7B44-8230-E16628912EA1}" dt="2020-09-21T17:14:44.172" v="4582" actId="478"/>
          <ac:picMkLst>
            <pc:docMk/>
            <pc:sldMk cId="2719984220" sldId="359"/>
            <ac:picMk id="5" creationId="{7A628549-FCA9-E34C-8981-B7A7A9006D87}"/>
          </ac:picMkLst>
        </pc:picChg>
        <pc:picChg chg="add mod">
          <ac:chgData name="Nane Kratzke" userId="971be13ff4ee5ef6" providerId="LiveId" clId="{98747C0B-4662-7B44-8230-E16628912EA1}" dt="2020-09-21T17:16:23.942" v="4596" actId="14861"/>
          <ac:picMkLst>
            <pc:docMk/>
            <pc:sldMk cId="2719984220" sldId="359"/>
            <ac:picMk id="1026" creationId="{C690369D-1D70-0D4A-85F5-D21A18122DAA}"/>
          </ac:picMkLst>
        </pc:picChg>
      </pc:sldChg>
    </pc:docChg>
  </pc:docChgLst>
  <pc:docChgLst>
    <pc:chgData name="Nane Kratzke" userId="971be13ff4ee5ef6" providerId="LiveId" clId="{9AE257E7-771B-6146-800E-62A8268568A9}"/>
    <pc:docChg chg="addSld delSld modSld">
      <pc:chgData name="Nane Kratzke" userId="971be13ff4ee5ef6" providerId="LiveId" clId="{9AE257E7-771B-6146-800E-62A8268568A9}" dt="2023-12-11T09:09:56.818" v="3" actId="2696"/>
      <pc:docMkLst>
        <pc:docMk/>
      </pc:docMkLst>
      <pc:sldChg chg="add del">
        <pc:chgData name="Nane Kratzke" userId="971be13ff4ee5ef6" providerId="LiveId" clId="{9AE257E7-771B-6146-800E-62A8268568A9}" dt="2023-12-11T09:09:56.818" v="3" actId="2696"/>
        <pc:sldMkLst>
          <pc:docMk/>
          <pc:sldMk cId="2142144293" sldId="416"/>
        </pc:sldMkLst>
      </pc:sldChg>
      <pc:sldChg chg="del">
        <pc:chgData name="Nane Kratzke" userId="971be13ff4ee5ef6" providerId="LiveId" clId="{9AE257E7-771B-6146-800E-62A8268568A9}" dt="2023-12-11T09:09:56.816" v="2" actId="2696"/>
        <pc:sldMkLst>
          <pc:docMk/>
          <pc:sldMk cId="109740499" sldId="690"/>
        </pc:sldMkLst>
      </pc:sldChg>
      <pc:sldChg chg="add">
        <pc:chgData name="Nane Kratzke" userId="971be13ff4ee5ef6" providerId="LiveId" clId="{9AE257E7-771B-6146-800E-62A8268568A9}" dt="2023-12-11T09:09:52.023" v="1"/>
        <pc:sldMkLst>
          <pc:docMk/>
          <pc:sldMk cId="3727051442" sldId="691"/>
        </pc:sldMkLst>
      </pc:sldChg>
      <pc:sldChg chg="add">
        <pc:chgData name="Nane Kratzke" userId="971be13ff4ee5ef6" providerId="LiveId" clId="{9AE257E7-771B-6146-800E-62A8268568A9}" dt="2023-12-11T09:09:52.023" v="1"/>
        <pc:sldMkLst>
          <pc:docMk/>
          <pc:sldMk cId="3047594082" sldId="724"/>
        </pc:sldMkLst>
      </pc:sldChg>
    </pc:docChg>
  </pc:docChgLst>
  <pc:docChgLst>
    <pc:chgData name="Nane Kratzke" userId="971be13ff4ee5ef6" providerId="LiveId" clId="{7C9127F6-FE16-3845-81B4-4ABCA4C5C723}"/>
    <pc:docChg chg="custSel addSld delSld modSld sldOrd">
      <pc:chgData name="Nane Kratzke" userId="971be13ff4ee5ef6" providerId="LiveId" clId="{7C9127F6-FE16-3845-81B4-4ABCA4C5C723}" dt="2023-10-02T13:18:48.958" v="281" actId="20577"/>
      <pc:docMkLst>
        <pc:docMk/>
      </pc:docMkLst>
      <pc:sldChg chg="modSp add del mod">
        <pc:chgData name="Nane Kratzke" userId="971be13ff4ee5ef6" providerId="LiveId" clId="{7C9127F6-FE16-3845-81B4-4ABCA4C5C723}" dt="2023-10-02T08:37:12.506" v="18" actId="20577"/>
        <pc:sldMkLst>
          <pc:docMk/>
          <pc:sldMk cId="963473509" sldId="327"/>
        </pc:sldMkLst>
        <pc:spChg chg="mod">
          <ac:chgData name="Nane Kratzke" userId="971be13ff4ee5ef6" providerId="LiveId" clId="{7C9127F6-FE16-3845-81B4-4ABCA4C5C723}" dt="2023-10-02T08:37:12.506" v="18" actId="20577"/>
          <ac:spMkLst>
            <pc:docMk/>
            <pc:sldMk cId="963473509" sldId="327"/>
            <ac:spMk id="3" creationId="{8BAE8A4C-79F4-3B40-A6D4-74AD32CDB478}"/>
          </ac:spMkLst>
        </pc:spChg>
      </pc:sldChg>
      <pc:sldChg chg="delSp modSp mod">
        <pc:chgData name="Nane Kratzke" userId="971be13ff4ee5ef6" providerId="LiveId" clId="{7C9127F6-FE16-3845-81B4-4ABCA4C5C723}" dt="2023-10-02T12:29:47.804" v="258" actId="20577"/>
        <pc:sldMkLst>
          <pc:docMk/>
          <pc:sldMk cId="1812381547" sldId="338"/>
        </pc:sldMkLst>
        <pc:spChg chg="mod">
          <ac:chgData name="Nane Kratzke" userId="971be13ff4ee5ef6" providerId="LiveId" clId="{7C9127F6-FE16-3845-81B4-4ABCA4C5C723}" dt="2023-10-02T12:29:47.804" v="258" actId="20577"/>
          <ac:spMkLst>
            <pc:docMk/>
            <pc:sldMk cId="1812381547" sldId="338"/>
            <ac:spMk id="5" creationId="{2403C450-C6FF-D54F-9FDE-EB2FE2E1FCA4}"/>
          </ac:spMkLst>
        </pc:spChg>
        <pc:spChg chg="del">
          <ac:chgData name="Nane Kratzke" userId="971be13ff4ee5ef6" providerId="LiveId" clId="{7C9127F6-FE16-3845-81B4-4ABCA4C5C723}" dt="2023-10-02T11:48:16.135" v="80" actId="478"/>
          <ac:spMkLst>
            <pc:docMk/>
            <pc:sldMk cId="1812381547" sldId="338"/>
            <ac:spMk id="9" creationId="{79729BE6-A0A6-7347-9AB6-32E5145C08FD}"/>
          </ac:spMkLst>
        </pc:spChg>
        <pc:spChg chg="del">
          <ac:chgData name="Nane Kratzke" userId="971be13ff4ee5ef6" providerId="LiveId" clId="{7C9127F6-FE16-3845-81B4-4ABCA4C5C723}" dt="2023-10-02T11:48:04.632" v="77" actId="478"/>
          <ac:spMkLst>
            <pc:docMk/>
            <pc:sldMk cId="1812381547" sldId="338"/>
            <ac:spMk id="16" creationId="{D87947EB-A760-3746-B4E2-05E47B705552}"/>
          </ac:spMkLst>
        </pc:spChg>
        <pc:spChg chg="del">
          <ac:chgData name="Nane Kratzke" userId="971be13ff4ee5ef6" providerId="LiveId" clId="{7C9127F6-FE16-3845-81B4-4ABCA4C5C723}" dt="2023-10-02T11:48:08.128" v="78" actId="478"/>
          <ac:spMkLst>
            <pc:docMk/>
            <pc:sldMk cId="1812381547" sldId="338"/>
            <ac:spMk id="18" creationId="{7742F0F3-60CC-4944-BCB3-E18E3E084F19}"/>
          </ac:spMkLst>
        </pc:spChg>
        <pc:spChg chg="del">
          <ac:chgData name="Nane Kratzke" userId="971be13ff4ee5ef6" providerId="LiveId" clId="{7C9127F6-FE16-3845-81B4-4ABCA4C5C723}" dt="2023-10-02T11:48:12.599" v="79" actId="478"/>
          <ac:spMkLst>
            <pc:docMk/>
            <pc:sldMk cId="1812381547" sldId="338"/>
            <ac:spMk id="19" creationId="{1B066322-B632-ED4F-8B79-6B01655EAC4A}"/>
          </ac:spMkLst>
        </pc:spChg>
      </pc:sldChg>
      <pc:sldChg chg="modSp mod">
        <pc:chgData name="Nane Kratzke" userId="971be13ff4ee5ef6" providerId="LiveId" clId="{7C9127F6-FE16-3845-81B4-4ABCA4C5C723}" dt="2023-10-02T12:28:43.011" v="243" actId="20577"/>
        <pc:sldMkLst>
          <pc:docMk/>
          <pc:sldMk cId="3859954392" sldId="339"/>
        </pc:sldMkLst>
        <pc:spChg chg="mod">
          <ac:chgData name="Nane Kratzke" userId="971be13ff4ee5ef6" providerId="LiveId" clId="{7C9127F6-FE16-3845-81B4-4ABCA4C5C723}" dt="2023-10-02T12:28:43.011" v="243" actId="20577"/>
          <ac:spMkLst>
            <pc:docMk/>
            <pc:sldMk cId="3859954392" sldId="339"/>
            <ac:spMk id="17" creationId="{84E82A4E-0EBB-C34F-8813-EAD8E460AAD5}"/>
          </ac:spMkLst>
        </pc:spChg>
      </pc:sldChg>
      <pc:sldChg chg="del">
        <pc:chgData name="Nane Kratzke" userId="971be13ff4ee5ef6" providerId="LiveId" clId="{7C9127F6-FE16-3845-81B4-4ABCA4C5C723}" dt="2023-10-02T11:44:37.731" v="74" actId="2696"/>
        <pc:sldMkLst>
          <pc:docMk/>
          <pc:sldMk cId="2779502040" sldId="341"/>
        </pc:sldMkLst>
      </pc:sldChg>
      <pc:sldChg chg="del">
        <pc:chgData name="Nane Kratzke" userId="971be13ff4ee5ef6" providerId="LiveId" clId="{7C9127F6-FE16-3845-81B4-4ABCA4C5C723}" dt="2023-10-02T11:44:44.362" v="75" actId="2696"/>
        <pc:sldMkLst>
          <pc:docMk/>
          <pc:sldMk cId="3022370321" sldId="342"/>
        </pc:sldMkLst>
      </pc:sldChg>
      <pc:sldChg chg="ord">
        <pc:chgData name="Nane Kratzke" userId="971be13ff4ee5ef6" providerId="LiveId" clId="{7C9127F6-FE16-3845-81B4-4ABCA4C5C723}" dt="2023-10-02T11:52:11.010" v="82" actId="20578"/>
        <pc:sldMkLst>
          <pc:docMk/>
          <pc:sldMk cId="2572927711" sldId="343"/>
        </pc:sldMkLst>
      </pc:sldChg>
      <pc:sldChg chg="modSp mod">
        <pc:chgData name="Nane Kratzke" userId="971be13ff4ee5ef6" providerId="LiveId" clId="{7C9127F6-FE16-3845-81B4-4ABCA4C5C723}" dt="2023-10-02T12:08:23.873" v="199" actId="20577"/>
        <pc:sldMkLst>
          <pc:docMk/>
          <pc:sldMk cId="387742403" sldId="344"/>
        </pc:sldMkLst>
        <pc:spChg chg="mod">
          <ac:chgData name="Nane Kratzke" userId="971be13ff4ee5ef6" providerId="LiveId" clId="{7C9127F6-FE16-3845-81B4-4ABCA4C5C723}" dt="2023-10-02T12:08:23.873" v="199" actId="20577"/>
          <ac:spMkLst>
            <pc:docMk/>
            <pc:sldMk cId="387742403" sldId="344"/>
            <ac:spMk id="7" creationId="{D4D40E5B-4DE2-2F40-8341-2B421BCD7331}"/>
          </ac:spMkLst>
        </pc:spChg>
        <pc:graphicFrameChg chg="mod">
          <ac:chgData name="Nane Kratzke" userId="971be13ff4ee5ef6" providerId="LiveId" clId="{7C9127F6-FE16-3845-81B4-4ABCA4C5C723}" dt="2023-10-02T12:06:07.755" v="159" actId="20577"/>
          <ac:graphicFrameMkLst>
            <pc:docMk/>
            <pc:sldMk cId="387742403" sldId="344"/>
            <ac:graphicFrameMk id="6" creationId="{907104FC-B092-F348-8DE3-F6981967E5DA}"/>
          </ac:graphicFrameMkLst>
        </pc:graphicFrameChg>
      </pc:sldChg>
      <pc:sldChg chg="del">
        <pc:chgData name="Nane Kratzke" userId="971be13ff4ee5ef6" providerId="LiveId" clId="{7C9127F6-FE16-3845-81B4-4ABCA4C5C723}" dt="2023-10-02T11:47:20.410" v="76" actId="2696"/>
        <pc:sldMkLst>
          <pc:docMk/>
          <pc:sldMk cId="3983790402" sldId="345"/>
        </pc:sldMkLst>
      </pc:sldChg>
      <pc:sldChg chg="addSp modSp mod">
        <pc:chgData name="Nane Kratzke" userId="971be13ff4ee5ef6" providerId="LiveId" clId="{7C9127F6-FE16-3845-81B4-4ABCA4C5C723}" dt="2023-10-02T11:33:52.176" v="73" actId="20577"/>
        <pc:sldMkLst>
          <pc:docMk/>
          <pc:sldMk cId="2919540669" sldId="408"/>
        </pc:sldMkLst>
        <pc:spChg chg="add mod">
          <ac:chgData name="Nane Kratzke" userId="971be13ff4ee5ef6" providerId="LiveId" clId="{7C9127F6-FE16-3845-81B4-4ABCA4C5C723}" dt="2023-10-02T11:33:52.176" v="73" actId="20577"/>
          <ac:spMkLst>
            <pc:docMk/>
            <pc:sldMk cId="2919540669" sldId="408"/>
            <ac:spMk id="7" creationId="{E6105CC7-C04F-F84F-9B9D-0BC2C700BE89}"/>
          </ac:spMkLst>
        </pc:spChg>
      </pc:sldChg>
      <pc:sldChg chg="del">
        <pc:chgData name="Nane Kratzke" userId="971be13ff4ee5ef6" providerId="LiveId" clId="{7C9127F6-FE16-3845-81B4-4ABCA4C5C723}" dt="2023-09-28T12:05:29.392" v="12" actId="2696"/>
        <pc:sldMkLst>
          <pc:docMk/>
          <pc:sldMk cId="714371413" sldId="417"/>
        </pc:sldMkLst>
      </pc:sldChg>
      <pc:sldChg chg="del">
        <pc:chgData name="Nane Kratzke" userId="971be13ff4ee5ef6" providerId="LiveId" clId="{7C9127F6-FE16-3845-81B4-4ABCA4C5C723}" dt="2023-09-28T12:05:29.348" v="5" actId="2696"/>
        <pc:sldMkLst>
          <pc:docMk/>
          <pc:sldMk cId="2378084598" sldId="418"/>
        </pc:sldMkLst>
      </pc:sldChg>
      <pc:sldChg chg="del">
        <pc:chgData name="Nane Kratzke" userId="971be13ff4ee5ef6" providerId="LiveId" clId="{7C9127F6-FE16-3845-81B4-4ABCA4C5C723}" dt="2023-09-28T12:05:29.339" v="3" actId="2696"/>
        <pc:sldMkLst>
          <pc:docMk/>
          <pc:sldMk cId="1927567308" sldId="419"/>
        </pc:sldMkLst>
      </pc:sldChg>
      <pc:sldChg chg="del">
        <pc:chgData name="Nane Kratzke" userId="971be13ff4ee5ef6" providerId="LiveId" clId="{7C9127F6-FE16-3845-81B4-4ABCA4C5C723}" dt="2023-09-28T12:05:29.352" v="6" actId="2696"/>
        <pc:sldMkLst>
          <pc:docMk/>
          <pc:sldMk cId="1156911435" sldId="420"/>
        </pc:sldMkLst>
      </pc:sldChg>
      <pc:sldChg chg="del">
        <pc:chgData name="Nane Kratzke" userId="971be13ff4ee5ef6" providerId="LiveId" clId="{7C9127F6-FE16-3845-81B4-4ABCA4C5C723}" dt="2023-09-28T12:05:29.401" v="14" actId="2696"/>
        <pc:sldMkLst>
          <pc:docMk/>
          <pc:sldMk cId="2214362214" sldId="421"/>
        </pc:sldMkLst>
      </pc:sldChg>
      <pc:sldChg chg="del">
        <pc:chgData name="Nane Kratzke" userId="971be13ff4ee5ef6" providerId="LiveId" clId="{7C9127F6-FE16-3845-81B4-4ABCA4C5C723}" dt="2023-09-28T12:05:29.389" v="11" actId="2696"/>
        <pc:sldMkLst>
          <pc:docMk/>
          <pc:sldMk cId="209744681" sldId="422"/>
        </pc:sldMkLst>
      </pc:sldChg>
      <pc:sldChg chg="del">
        <pc:chgData name="Nane Kratzke" userId="971be13ff4ee5ef6" providerId="LiveId" clId="{7C9127F6-FE16-3845-81B4-4ABCA4C5C723}" dt="2023-09-28T12:05:29.330" v="1" actId="2696"/>
        <pc:sldMkLst>
          <pc:docMk/>
          <pc:sldMk cId="3097636490" sldId="423"/>
        </pc:sldMkLst>
      </pc:sldChg>
      <pc:sldChg chg="del">
        <pc:chgData name="Nane Kratzke" userId="971be13ff4ee5ef6" providerId="LiveId" clId="{7C9127F6-FE16-3845-81B4-4ABCA4C5C723}" dt="2023-09-28T12:05:29.343" v="4" actId="2696"/>
        <pc:sldMkLst>
          <pc:docMk/>
          <pc:sldMk cId="3930556187" sldId="424"/>
        </pc:sldMkLst>
      </pc:sldChg>
      <pc:sldChg chg="del">
        <pc:chgData name="Nane Kratzke" userId="971be13ff4ee5ef6" providerId="LiveId" clId="{7C9127F6-FE16-3845-81B4-4ABCA4C5C723}" dt="2023-09-28T12:05:29.359" v="8" actId="2696"/>
        <pc:sldMkLst>
          <pc:docMk/>
          <pc:sldMk cId="3511189071" sldId="425"/>
        </pc:sldMkLst>
      </pc:sldChg>
      <pc:sldChg chg="modSp mod">
        <pc:chgData name="Nane Kratzke" userId="971be13ff4ee5ef6" providerId="LiveId" clId="{7C9127F6-FE16-3845-81B4-4ABCA4C5C723}" dt="2023-10-02T12:46:14.356" v="275" actId="20577"/>
        <pc:sldMkLst>
          <pc:docMk/>
          <pc:sldMk cId="356870472" sldId="428"/>
        </pc:sldMkLst>
        <pc:spChg chg="mod">
          <ac:chgData name="Nane Kratzke" userId="971be13ff4ee5ef6" providerId="LiveId" clId="{7C9127F6-FE16-3845-81B4-4ABCA4C5C723}" dt="2023-10-02T12:46:14.356" v="275" actId="20577"/>
          <ac:spMkLst>
            <pc:docMk/>
            <pc:sldMk cId="356870472" sldId="428"/>
            <ac:spMk id="5" creationId="{9BCABC84-9D49-7641-9639-C266299C9622}"/>
          </ac:spMkLst>
        </pc:spChg>
      </pc:sldChg>
      <pc:sldChg chg="modSp mod">
        <pc:chgData name="Nane Kratzke" userId="971be13ff4ee5ef6" providerId="LiveId" clId="{7C9127F6-FE16-3845-81B4-4ABCA4C5C723}" dt="2023-10-02T13:18:48.958" v="281" actId="20577"/>
        <pc:sldMkLst>
          <pc:docMk/>
          <pc:sldMk cId="4159085253" sldId="430"/>
        </pc:sldMkLst>
        <pc:spChg chg="mod">
          <ac:chgData name="Nane Kratzke" userId="971be13ff4ee5ef6" providerId="LiveId" clId="{7C9127F6-FE16-3845-81B4-4ABCA4C5C723}" dt="2023-10-02T13:18:48.958" v="281" actId="20577"/>
          <ac:spMkLst>
            <pc:docMk/>
            <pc:sldMk cId="4159085253" sldId="430"/>
            <ac:spMk id="5" creationId="{ABD10840-189B-6240-A967-E964AEE3DB93}"/>
          </ac:spMkLst>
        </pc:spChg>
      </pc:sldChg>
      <pc:sldChg chg="addSp modSp mod">
        <pc:chgData name="Nane Kratzke" userId="971be13ff4ee5ef6" providerId="LiveId" clId="{7C9127F6-FE16-3845-81B4-4ABCA4C5C723}" dt="2023-10-02T12:22:40.442" v="233" actId="20577"/>
        <pc:sldMkLst>
          <pc:docMk/>
          <pc:sldMk cId="137175980" sldId="433"/>
        </pc:sldMkLst>
        <pc:spChg chg="add mod">
          <ac:chgData name="Nane Kratzke" userId="971be13ff4ee5ef6" providerId="LiveId" clId="{7C9127F6-FE16-3845-81B4-4ABCA4C5C723}" dt="2023-10-02T12:22:40.442" v="233" actId="20577"/>
          <ac:spMkLst>
            <pc:docMk/>
            <pc:sldMk cId="137175980" sldId="433"/>
            <ac:spMk id="8" creationId="{EECCBA0F-485E-2377-3F45-472D5C6ED877}"/>
          </ac:spMkLst>
        </pc:spChg>
        <pc:picChg chg="mod">
          <ac:chgData name="Nane Kratzke" userId="971be13ff4ee5ef6" providerId="LiveId" clId="{7C9127F6-FE16-3845-81B4-4ABCA4C5C723}" dt="2023-10-02T12:21:16.519" v="208" actId="1076"/>
          <ac:picMkLst>
            <pc:docMk/>
            <pc:sldMk cId="137175980" sldId="433"/>
            <ac:picMk id="5" creationId="{49F0CCD3-06EB-8675-C64C-DE163F1A0CE3}"/>
          </ac:picMkLst>
        </pc:picChg>
        <pc:picChg chg="mod">
          <ac:chgData name="Nane Kratzke" userId="971be13ff4ee5ef6" providerId="LiveId" clId="{7C9127F6-FE16-3845-81B4-4ABCA4C5C723}" dt="2023-10-02T12:21:16.519" v="208" actId="1076"/>
          <ac:picMkLst>
            <pc:docMk/>
            <pc:sldMk cId="137175980" sldId="433"/>
            <ac:picMk id="7" creationId="{8E0E79F9-7893-D658-CE6F-45A89193346C}"/>
          </ac:picMkLst>
        </pc:picChg>
      </pc:sldChg>
      <pc:sldChg chg="ord">
        <pc:chgData name="Nane Kratzke" userId="971be13ff4ee5ef6" providerId="LiveId" clId="{7C9127F6-FE16-3845-81B4-4ABCA4C5C723}" dt="2023-10-02T11:50:10.659" v="81" actId="20578"/>
        <pc:sldMkLst>
          <pc:docMk/>
          <pc:sldMk cId="837372905" sldId="436"/>
        </pc:sldMkLst>
      </pc:sldChg>
      <pc:sldChg chg="del">
        <pc:chgData name="Nane Kratzke" userId="971be13ff4ee5ef6" providerId="LiveId" clId="{7C9127F6-FE16-3845-81B4-4ABCA4C5C723}" dt="2023-09-28T12:05:29.398" v="13" actId="2696"/>
        <pc:sldMkLst>
          <pc:docMk/>
          <pc:sldMk cId="517566036" sldId="437"/>
        </pc:sldMkLst>
      </pc:sldChg>
      <pc:sldChg chg="del">
        <pc:chgData name="Nane Kratzke" userId="971be13ff4ee5ef6" providerId="LiveId" clId="{7C9127F6-FE16-3845-81B4-4ABCA4C5C723}" dt="2023-09-28T12:05:29.325" v="0" actId="2696"/>
        <pc:sldMkLst>
          <pc:docMk/>
          <pc:sldMk cId="2701129064" sldId="681"/>
        </pc:sldMkLst>
      </pc:sldChg>
      <pc:sldChg chg="del">
        <pc:chgData name="Nane Kratzke" userId="971be13ff4ee5ef6" providerId="LiveId" clId="{7C9127F6-FE16-3845-81B4-4ABCA4C5C723}" dt="2023-09-28T12:05:29.385" v="10" actId="2696"/>
        <pc:sldMkLst>
          <pc:docMk/>
          <pc:sldMk cId="4083542451" sldId="683"/>
        </pc:sldMkLst>
      </pc:sldChg>
      <pc:sldChg chg="del">
        <pc:chgData name="Nane Kratzke" userId="971be13ff4ee5ef6" providerId="LiveId" clId="{7C9127F6-FE16-3845-81B4-4ABCA4C5C723}" dt="2023-09-28T12:05:29.355" v="7" actId="2696"/>
        <pc:sldMkLst>
          <pc:docMk/>
          <pc:sldMk cId="3770456410" sldId="688"/>
        </pc:sldMkLst>
      </pc:sldChg>
      <pc:sldChg chg="del">
        <pc:chgData name="Nane Kratzke" userId="971be13ff4ee5ef6" providerId="LiveId" clId="{7C9127F6-FE16-3845-81B4-4ABCA4C5C723}" dt="2023-09-28T12:05:29.512" v="15" actId="2696"/>
        <pc:sldMkLst>
          <pc:docMk/>
          <pc:sldMk cId="525014089" sldId="689"/>
        </pc:sldMkLst>
      </pc:sldChg>
      <pc:sldChg chg="del">
        <pc:chgData name="Nane Kratzke" userId="971be13ff4ee5ef6" providerId="LiveId" clId="{7C9127F6-FE16-3845-81B4-4ABCA4C5C723}" dt="2023-09-28T12:05:29.382" v="9" actId="2696"/>
        <pc:sldMkLst>
          <pc:docMk/>
          <pc:sldMk cId="1854315661" sldId="691"/>
        </pc:sldMkLst>
      </pc:sldChg>
    </pc:docChg>
  </pc:docChgLst>
  <pc:docChgLst>
    <pc:chgData name="Nane Kratzke" userId="971be13ff4ee5ef6" providerId="LiveId" clId="{004ED938-3CDB-334B-A0A4-A8E61EC38E96}"/>
    <pc:docChg chg="custSel addSld delSld modSld sldOrd">
      <pc:chgData name="Nane Kratzke" userId="971be13ff4ee5ef6" providerId="LiveId" clId="{004ED938-3CDB-334B-A0A4-A8E61EC38E96}" dt="2020-10-09T12:28:56.657" v="44" actId="207"/>
      <pc:docMkLst>
        <pc:docMk/>
      </pc:docMkLst>
      <pc:sldChg chg="del">
        <pc:chgData name="Nane Kratzke" userId="971be13ff4ee5ef6" providerId="LiveId" clId="{004ED938-3CDB-334B-A0A4-A8E61EC38E96}" dt="2020-10-09T11:09:02.507" v="0" actId="2696"/>
        <pc:sldMkLst>
          <pc:docMk/>
          <pc:sldMk cId="3899961691" sldId="282"/>
        </pc:sldMkLst>
      </pc:sldChg>
      <pc:sldChg chg="modSp mod">
        <pc:chgData name="Nane Kratzke" userId="971be13ff4ee5ef6" providerId="LiveId" clId="{004ED938-3CDB-334B-A0A4-A8E61EC38E96}" dt="2020-10-09T12:28:56.657" v="44" actId="207"/>
        <pc:sldMkLst>
          <pc:docMk/>
          <pc:sldMk cId="2120406402" sldId="297"/>
        </pc:sldMkLst>
        <pc:spChg chg="mod">
          <ac:chgData name="Nane Kratzke" userId="971be13ff4ee5ef6" providerId="LiveId" clId="{004ED938-3CDB-334B-A0A4-A8E61EC38E96}" dt="2020-10-09T12:28:56.657" v="44" actId="207"/>
          <ac:spMkLst>
            <pc:docMk/>
            <pc:sldMk cId="2120406402" sldId="297"/>
            <ac:spMk id="8" creationId="{EA9BA2B8-2AB3-D44F-A1D1-1A908056FACE}"/>
          </ac:spMkLst>
        </pc:spChg>
      </pc:sldChg>
      <pc:sldChg chg="delSp modSp mod">
        <pc:chgData name="Nane Kratzke" userId="971be13ff4ee5ef6" providerId="LiveId" clId="{004ED938-3CDB-334B-A0A4-A8E61EC38E96}" dt="2020-10-09T11:11:45.652" v="43" actId="207"/>
        <pc:sldMkLst>
          <pc:docMk/>
          <pc:sldMk cId="704272100" sldId="323"/>
        </pc:sldMkLst>
        <pc:spChg chg="mod">
          <ac:chgData name="Nane Kratzke" userId="971be13ff4ee5ef6" providerId="LiveId" clId="{004ED938-3CDB-334B-A0A4-A8E61EC38E96}" dt="2020-10-09T11:11:45.652" v="43" actId="207"/>
          <ac:spMkLst>
            <pc:docMk/>
            <pc:sldMk cId="704272100" sldId="323"/>
            <ac:spMk id="8" creationId="{0C508602-457E-2C4E-A9AC-85A3D0BD58E5}"/>
          </ac:spMkLst>
        </pc:spChg>
        <pc:picChg chg="del">
          <ac:chgData name="Nane Kratzke" userId="971be13ff4ee5ef6" providerId="LiveId" clId="{004ED938-3CDB-334B-A0A4-A8E61EC38E96}" dt="2020-10-09T11:09:45.837" v="38" actId="478"/>
          <ac:picMkLst>
            <pc:docMk/>
            <pc:sldMk cId="704272100" sldId="323"/>
            <ac:picMk id="5" creationId="{C74763EB-C207-6D4E-B7E5-32E8BA2BC589}"/>
          </ac:picMkLst>
        </pc:picChg>
      </pc:sldChg>
      <pc:sldChg chg="modSp mod">
        <pc:chgData name="Nane Kratzke" userId="971be13ff4ee5ef6" providerId="LiveId" clId="{004ED938-3CDB-334B-A0A4-A8E61EC38E96}" dt="2020-10-09T11:11:39.870" v="42" actId="207"/>
        <pc:sldMkLst>
          <pc:docMk/>
          <pc:sldMk cId="1826175422" sldId="351"/>
        </pc:sldMkLst>
        <pc:spChg chg="mod">
          <ac:chgData name="Nane Kratzke" userId="971be13ff4ee5ef6" providerId="LiveId" clId="{004ED938-3CDB-334B-A0A4-A8E61EC38E96}" dt="2020-10-09T11:11:39.870" v="42" actId="207"/>
          <ac:spMkLst>
            <pc:docMk/>
            <pc:sldMk cId="1826175422" sldId="351"/>
            <ac:spMk id="8" creationId="{0C508602-457E-2C4E-A9AC-85A3D0BD58E5}"/>
          </ac:spMkLst>
        </pc:spChg>
      </pc:sldChg>
      <pc:sldChg chg="modSp mod">
        <pc:chgData name="Nane Kratzke" userId="971be13ff4ee5ef6" providerId="LiveId" clId="{004ED938-3CDB-334B-A0A4-A8E61EC38E96}" dt="2020-10-09T11:11:34.404" v="41" actId="207"/>
        <pc:sldMkLst>
          <pc:docMk/>
          <pc:sldMk cId="2779139597" sldId="352"/>
        </pc:sldMkLst>
        <pc:spChg chg="mod">
          <ac:chgData name="Nane Kratzke" userId="971be13ff4ee5ef6" providerId="LiveId" clId="{004ED938-3CDB-334B-A0A4-A8E61EC38E96}" dt="2020-10-09T11:11:34.404" v="41" actId="207"/>
          <ac:spMkLst>
            <pc:docMk/>
            <pc:sldMk cId="2779139597" sldId="352"/>
            <ac:spMk id="8" creationId="{0C508602-457E-2C4E-A9AC-85A3D0BD58E5}"/>
          </ac:spMkLst>
        </pc:spChg>
      </pc:sldChg>
      <pc:sldChg chg="modSp mod">
        <pc:chgData name="Nane Kratzke" userId="971be13ff4ee5ef6" providerId="LiveId" clId="{004ED938-3CDB-334B-A0A4-A8E61EC38E96}" dt="2020-10-09T11:11:27.911" v="40" actId="207"/>
        <pc:sldMkLst>
          <pc:docMk/>
          <pc:sldMk cId="3464699312" sldId="353"/>
        </pc:sldMkLst>
        <pc:spChg chg="mod">
          <ac:chgData name="Nane Kratzke" userId="971be13ff4ee5ef6" providerId="LiveId" clId="{004ED938-3CDB-334B-A0A4-A8E61EC38E96}" dt="2020-10-09T11:11:27.911" v="40" actId="207"/>
          <ac:spMkLst>
            <pc:docMk/>
            <pc:sldMk cId="3464699312" sldId="353"/>
            <ac:spMk id="8" creationId="{0C508602-457E-2C4E-A9AC-85A3D0BD58E5}"/>
          </ac:spMkLst>
        </pc:spChg>
      </pc:sldChg>
      <pc:sldChg chg="modSp mod">
        <pc:chgData name="Nane Kratzke" userId="971be13ff4ee5ef6" providerId="LiveId" clId="{004ED938-3CDB-334B-A0A4-A8E61EC38E96}" dt="2020-10-09T11:11:20.605" v="39" actId="207"/>
        <pc:sldMkLst>
          <pc:docMk/>
          <pc:sldMk cId="521002144" sldId="354"/>
        </pc:sldMkLst>
        <pc:spChg chg="mod">
          <ac:chgData name="Nane Kratzke" userId="971be13ff4ee5ef6" providerId="LiveId" clId="{004ED938-3CDB-334B-A0A4-A8E61EC38E96}" dt="2020-10-09T11:11:20.605" v="39" actId="207"/>
          <ac:spMkLst>
            <pc:docMk/>
            <pc:sldMk cId="521002144" sldId="354"/>
            <ac:spMk id="8" creationId="{0C508602-457E-2C4E-A9AC-85A3D0BD58E5}"/>
          </ac:spMkLst>
        </pc:spChg>
      </pc:sldChg>
      <pc:sldChg chg="modSp add mod ord">
        <pc:chgData name="Nane Kratzke" userId="971be13ff4ee5ef6" providerId="LiveId" clId="{004ED938-3CDB-334B-A0A4-A8E61EC38E96}" dt="2020-10-09T11:09:33.867" v="37" actId="20577"/>
        <pc:sldMkLst>
          <pc:docMk/>
          <pc:sldMk cId="3959645726" sldId="405"/>
        </pc:sldMkLst>
        <pc:spChg chg="mod">
          <ac:chgData name="Nane Kratzke" userId="971be13ff4ee5ef6" providerId="LiveId" clId="{004ED938-3CDB-334B-A0A4-A8E61EC38E96}" dt="2020-10-09T11:09:33.867" v="37" actId="20577"/>
          <ac:spMkLst>
            <pc:docMk/>
            <pc:sldMk cId="3959645726" sldId="405"/>
            <ac:spMk id="3" creationId="{4D502CBE-EC2E-A94C-BE77-12EBBCA899C3}"/>
          </ac:spMkLst>
        </pc:spChg>
      </pc:sldChg>
    </pc:docChg>
  </pc:docChgLst>
  <pc:docChgLst>
    <pc:chgData name="Nane Kratzke" userId="971be13ff4ee5ef6" providerId="LiveId" clId="{BFA117BD-49B2-3248-B46C-8F0892896829}"/>
    <pc:docChg chg="modSld">
      <pc:chgData name="Nane Kratzke" userId="971be13ff4ee5ef6" providerId="LiveId" clId="{BFA117BD-49B2-3248-B46C-8F0892896829}" dt="2023-03-27T10:03:26.815" v="0" actId="478"/>
      <pc:docMkLst>
        <pc:docMk/>
      </pc:docMkLst>
      <pc:sldChg chg="delSp">
        <pc:chgData name="Nane Kratzke" userId="971be13ff4ee5ef6" providerId="LiveId" clId="{BFA117BD-49B2-3248-B46C-8F0892896829}" dt="2023-03-27T10:03:26.815" v="0" actId="478"/>
        <pc:sldMkLst>
          <pc:docMk/>
          <pc:sldMk cId="3959645726" sldId="405"/>
        </pc:sldMkLst>
        <pc:picChg chg="del">
          <ac:chgData name="Nane Kratzke" userId="971be13ff4ee5ef6" providerId="LiveId" clId="{BFA117BD-49B2-3248-B46C-8F0892896829}" dt="2023-03-27T10:03:26.815" v="0" actId="478"/>
          <ac:picMkLst>
            <pc:docMk/>
            <pc:sldMk cId="3959645726" sldId="405"/>
            <ac:picMk id="6" creationId="{8B2D26CD-599F-783C-9057-E0036B9063CD}"/>
          </ac:picMkLst>
        </pc:picChg>
      </pc:sldChg>
    </pc:docChg>
  </pc:docChgLst>
  <pc:docChgLst>
    <pc:chgData name="Nane Kratzke" userId="971be13ff4ee5ef6" providerId="LiveId" clId="{436005D5-AEE2-604E-81BB-B094105A2EB0}"/>
    <pc:docChg chg="custSel modSld">
      <pc:chgData name="Nane Kratzke" userId="971be13ff4ee5ef6" providerId="LiveId" clId="{436005D5-AEE2-604E-81BB-B094105A2EB0}" dt="2021-11-21T17:54:29.078" v="50" actId="20577"/>
      <pc:docMkLst>
        <pc:docMk/>
      </pc:docMkLst>
      <pc:sldChg chg="addSp modSp mod modClrScheme chgLayout">
        <pc:chgData name="Nane Kratzke" userId="971be13ff4ee5ef6" providerId="LiveId" clId="{436005D5-AEE2-604E-81BB-B094105A2EB0}" dt="2021-11-21T17:54:29.078" v="50" actId="20577"/>
        <pc:sldMkLst>
          <pc:docMk/>
          <pc:sldMk cId="2487667598" sldId="432"/>
        </pc:sldMkLst>
        <pc:spChg chg="add mod ord">
          <ac:chgData name="Nane Kratzke" userId="971be13ff4ee5ef6" providerId="LiveId" clId="{436005D5-AEE2-604E-81BB-B094105A2EB0}" dt="2021-11-21T17:54:16.502" v="17" actId="20577"/>
          <ac:spMkLst>
            <pc:docMk/>
            <pc:sldMk cId="2487667598" sldId="432"/>
            <ac:spMk id="2" creationId="{D34475ED-E7D8-6B48-A01D-2C16222D7ADA}"/>
          </ac:spMkLst>
        </pc:spChg>
        <pc:spChg chg="add mod ord">
          <ac:chgData name="Nane Kratzke" userId="971be13ff4ee5ef6" providerId="LiveId" clId="{436005D5-AEE2-604E-81BB-B094105A2EB0}" dt="2021-11-21T17:54:29.078" v="50" actId="20577"/>
          <ac:spMkLst>
            <pc:docMk/>
            <pc:sldMk cId="2487667598" sldId="432"/>
            <ac:spMk id="3" creationId="{4D6F6DCA-2BA7-A548-8825-AF8860FEB784}"/>
          </ac:spMkLst>
        </pc:spChg>
        <pc:spChg chg="mod ord">
          <ac:chgData name="Nane Kratzke" userId="971be13ff4ee5ef6" providerId="LiveId" clId="{436005D5-AEE2-604E-81BB-B094105A2EB0}" dt="2021-11-21T17:53:56.386" v="0" actId="700"/>
          <ac:spMkLst>
            <pc:docMk/>
            <pc:sldMk cId="2487667598" sldId="432"/>
            <ac:spMk id="6" creationId="{0F2DDE27-92D3-C74C-9006-07C2999CBE36}"/>
          </ac:spMkLst>
        </pc:spChg>
      </pc:sldChg>
    </pc:docChg>
  </pc:docChgLst>
  <pc:docChgLst>
    <pc:chgData name="Nane Kratzke" userId="971be13ff4ee5ef6" providerId="LiveId" clId="{C960E1D2-968C-A441-8C5C-157EFE0DD42D}"/>
    <pc:docChg chg="undo custSel addSld delSld modSld">
      <pc:chgData name="Nane Kratzke" userId="971be13ff4ee5ef6" providerId="LiveId" clId="{C960E1D2-968C-A441-8C5C-157EFE0DD42D}" dt="2021-09-27T08:58:39.278" v="99" actId="478"/>
      <pc:docMkLst>
        <pc:docMk/>
      </pc:docMkLst>
      <pc:sldChg chg="delSp mod">
        <pc:chgData name="Nane Kratzke" userId="971be13ff4ee5ef6" providerId="LiveId" clId="{C960E1D2-968C-A441-8C5C-157EFE0DD42D}" dt="2021-09-27T08:58:39.278" v="99" actId="478"/>
        <pc:sldMkLst>
          <pc:docMk/>
          <pc:sldMk cId="2120406402" sldId="297"/>
        </pc:sldMkLst>
        <pc:spChg chg="del">
          <ac:chgData name="Nane Kratzke" userId="971be13ff4ee5ef6" providerId="LiveId" clId="{C960E1D2-968C-A441-8C5C-157EFE0DD42D}" dt="2021-09-27T08:58:39.278" v="99" actId="478"/>
          <ac:spMkLst>
            <pc:docMk/>
            <pc:sldMk cId="2120406402" sldId="297"/>
            <ac:spMk id="12" creationId="{B9546903-3A89-044B-AA0C-9D307E1E01A8}"/>
          </ac:spMkLst>
        </pc:spChg>
      </pc:sldChg>
      <pc:sldChg chg="addSp delSp modSp mod">
        <pc:chgData name="Nane Kratzke" userId="971be13ff4ee5ef6" providerId="LiveId" clId="{C960E1D2-968C-A441-8C5C-157EFE0DD42D}" dt="2021-09-27T08:50:02.832" v="39" actId="207"/>
        <pc:sldMkLst>
          <pc:docMk/>
          <pc:sldMk cId="963473509" sldId="327"/>
        </pc:sldMkLst>
        <pc:spChg chg="add del mod">
          <ac:chgData name="Nane Kratzke" userId="971be13ff4ee5ef6" providerId="LiveId" clId="{C960E1D2-968C-A441-8C5C-157EFE0DD42D}" dt="2021-09-27T08:43:37.684" v="2"/>
          <ac:spMkLst>
            <pc:docMk/>
            <pc:sldMk cId="963473509" sldId="327"/>
            <ac:spMk id="6" creationId="{B283B8E1-0F53-F14E-AF4F-975929763B03}"/>
          </ac:spMkLst>
        </pc:spChg>
        <pc:spChg chg="mod">
          <ac:chgData name="Nane Kratzke" userId="971be13ff4ee5ef6" providerId="LiveId" clId="{C960E1D2-968C-A441-8C5C-157EFE0DD42D}" dt="2021-09-27T08:50:02.832" v="39" actId="207"/>
          <ac:spMkLst>
            <pc:docMk/>
            <pc:sldMk cId="963473509" sldId="327"/>
            <ac:spMk id="13" creationId="{3562B26F-C459-A948-A288-8ADD5AB3BACC}"/>
          </ac:spMkLst>
        </pc:spChg>
        <pc:spChg chg="mod">
          <ac:chgData name="Nane Kratzke" userId="971be13ff4ee5ef6" providerId="LiveId" clId="{C960E1D2-968C-A441-8C5C-157EFE0DD42D}" dt="2021-09-27T08:50:02.832" v="39" actId="207"/>
          <ac:spMkLst>
            <pc:docMk/>
            <pc:sldMk cId="963473509" sldId="327"/>
            <ac:spMk id="14" creationId="{22190D87-5C70-564B-A7F7-2FBE7673C8C7}"/>
          </ac:spMkLst>
        </pc:spChg>
        <pc:spChg chg="mod">
          <ac:chgData name="Nane Kratzke" userId="971be13ff4ee5ef6" providerId="LiveId" clId="{C960E1D2-968C-A441-8C5C-157EFE0DD42D}" dt="2021-09-27T08:50:02.832" v="39" actId="207"/>
          <ac:spMkLst>
            <pc:docMk/>
            <pc:sldMk cId="963473509" sldId="327"/>
            <ac:spMk id="15" creationId="{280C9747-27B3-8E46-92D6-E07995955A1B}"/>
          </ac:spMkLst>
        </pc:spChg>
        <pc:spChg chg="mod">
          <ac:chgData name="Nane Kratzke" userId="971be13ff4ee5ef6" providerId="LiveId" clId="{C960E1D2-968C-A441-8C5C-157EFE0DD42D}" dt="2021-09-27T08:50:02.832" v="39" actId="207"/>
          <ac:spMkLst>
            <pc:docMk/>
            <pc:sldMk cId="963473509" sldId="327"/>
            <ac:spMk id="16" creationId="{8AEB0C2E-F9D6-C842-A8E4-AFBE53458968}"/>
          </ac:spMkLst>
        </pc:spChg>
        <pc:spChg chg="mod">
          <ac:chgData name="Nane Kratzke" userId="971be13ff4ee5ef6" providerId="LiveId" clId="{C960E1D2-968C-A441-8C5C-157EFE0DD42D}" dt="2021-09-27T08:46:30.972" v="17" actId="1076"/>
          <ac:spMkLst>
            <pc:docMk/>
            <pc:sldMk cId="963473509" sldId="327"/>
            <ac:spMk id="17" creationId="{70DA62EC-899B-8B47-AAE9-DC8ABF983F51}"/>
          </ac:spMkLst>
        </pc:spChg>
        <pc:spChg chg="mod">
          <ac:chgData name="Nane Kratzke" userId="971be13ff4ee5ef6" providerId="LiveId" clId="{C960E1D2-968C-A441-8C5C-157EFE0DD42D}" dt="2021-09-27T08:46:27.609" v="16" actId="1076"/>
          <ac:spMkLst>
            <pc:docMk/>
            <pc:sldMk cId="963473509" sldId="327"/>
            <ac:spMk id="18" creationId="{7E8803E0-8CE9-D24F-B342-93552A282D09}"/>
          </ac:spMkLst>
        </pc:spChg>
        <pc:spChg chg="mod">
          <ac:chgData name="Nane Kratzke" userId="971be13ff4ee5ef6" providerId="LiveId" clId="{C960E1D2-968C-A441-8C5C-157EFE0DD42D}" dt="2021-09-27T08:46:24.346" v="15" actId="1076"/>
          <ac:spMkLst>
            <pc:docMk/>
            <pc:sldMk cId="963473509" sldId="327"/>
            <ac:spMk id="19" creationId="{69BF7511-DF88-6844-9E5F-50BFE4CC1243}"/>
          </ac:spMkLst>
        </pc:spChg>
        <pc:picChg chg="del">
          <ac:chgData name="Nane Kratzke" userId="971be13ff4ee5ef6" providerId="LiveId" clId="{C960E1D2-968C-A441-8C5C-157EFE0DD42D}" dt="2021-09-27T08:43:35.219" v="0" actId="478"/>
          <ac:picMkLst>
            <pc:docMk/>
            <pc:sldMk cId="963473509" sldId="327"/>
            <ac:picMk id="5" creationId="{45BAF732-43F2-E044-8C7B-EC3DAD205581}"/>
          </ac:picMkLst>
        </pc:picChg>
        <pc:picChg chg="add mod modCrop">
          <ac:chgData name="Nane Kratzke" userId="971be13ff4ee5ef6" providerId="LiveId" clId="{C960E1D2-968C-A441-8C5C-157EFE0DD42D}" dt="2021-09-27T08:46:56.230" v="18" actId="14861"/>
          <ac:picMkLst>
            <pc:docMk/>
            <pc:sldMk cId="963473509" sldId="327"/>
            <ac:picMk id="8" creationId="{98183DBD-3E4A-DB49-BA7C-802A980B9CAC}"/>
          </ac:picMkLst>
        </pc:picChg>
        <pc:picChg chg="add del">
          <ac:chgData name="Nane Kratzke" userId="971be13ff4ee5ef6" providerId="LiveId" clId="{C960E1D2-968C-A441-8C5C-157EFE0DD42D}" dt="2021-09-27T08:43:56.085" v="4" actId="478"/>
          <ac:picMkLst>
            <pc:docMk/>
            <pc:sldMk cId="963473509" sldId="327"/>
            <ac:picMk id="1025" creationId="{B1F008D9-038B-3346-AA60-5C2FCE18370C}"/>
          </ac:picMkLst>
        </pc:picChg>
      </pc:sldChg>
      <pc:sldChg chg="del">
        <pc:chgData name="Nane Kratzke" userId="971be13ff4ee5ef6" providerId="LiveId" clId="{C960E1D2-968C-A441-8C5C-157EFE0DD42D}" dt="2021-09-27T08:49:08.994" v="34" actId="2696"/>
        <pc:sldMkLst>
          <pc:docMk/>
          <pc:sldMk cId="1295766792" sldId="328"/>
        </pc:sldMkLst>
      </pc:sldChg>
      <pc:sldChg chg="del">
        <pc:chgData name="Nane Kratzke" userId="971be13ff4ee5ef6" providerId="LiveId" clId="{C960E1D2-968C-A441-8C5C-157EFE0DD42D}" dt="2021-09-27T08:50:35.808" v="43" actId="2696"/>
        <pc:sldMkLst>
          <pc:docMk/>
          <pc:sldMk cId="1596915711" sldId="329"/>
        </pc:sldMkLst>
      </pc:sldChg>
      <pc:sldChg chg="del">
        <pc:chgData name="Nane Kratzke" userId="971be13ff4ee5ef6" providerId="LiveId" clId="{C960E1D2-968C-A441-8C5C-157EFE0DD42D}" dt="2021-09-27T08:55:20.220" v="73" actId="2696"/>
        <pc:sldMkLst>
          <pc:docMk/>
          <pc:sldMk cId="2716246252" sldId="330"/>
        </pc:sldMkLst>
      </pc:sldChg>
      <pc:sldChg chg="del">
        <pc:chgData name="Nane Kratzke" userId="971be13ff4ee5ef6" providerId="LiveId" clId="{C960E1D2-968C-A441-8C5C-157EFE0DD42D}" dt="2021-09-27T08:52:26.386" v="52" actId="2696"/>
        <pc:sldMkLst>
          <pc:docMk/>
          <pc:sldMk cId="639179708" sldId="331"/>
        </pc:sldMkLst>
      </pc:sldChg>
      <pc:sldChg chg="del">
        <pc:chgData name="Nane Kratzke" userId="971be13ff4ee5ef6" providerId="LiveId" clId="{C960E1D2-968C-A441-8C5C-157EFE0DD42D}" dt="2021-09-27T08:55:21.422" v="74" actId="2696"/>
        <pc:sldMkLst>
          <pc:docMk/>
          <pc:sldMk cId="1194734285" sldId="333"/>
        </pc:sldMkLst>
      </pc:sldChg>
      <pc:sldChg chg="del">
        <pc:chgData name="Nane Kratzke" userId="971be13ff4ee5ef6" providerId="LiveId" clId="{C960E1D2-968C-A441-8C5C-157EFE0DD42D}" dt="2021-09-27T08:56:34.546" v="81" actId="2696"/>
        <pc:sldMkLst>
          <pc:docMk/>
          <pc:sldMk cId="230767667" sldId="334"/>
        </pc:sldMkLst>
      </pc:sldChg>
      <pc:sldChg chg="del">
        <pc:chgData name="Nane Kratzke" userId="971be13ff4ee5ef6" providerId="LiveId" clId="{C960E1D2-968C-A441-8C5C-157EFE0DD42D}" dt="2021-09-27T08:57:32.354" v="91" actId="2696"/>
        <pc:sldMkLst>
          <pc:docMk/>
          <pc:sldMk cId="433996660" sldId="335"/>
        </pc:sldMkLst>
      </pc:sldChg>
      <pc:sldChg chg="del">
        <pc:chgData name="Nane Kratzke" userId="971be13ff4ee5ef6" providerId="LiveId" clId="{C960E1D2-968C-A441-8C5C-157EFE0DD42D}" dt="2021-09-27T08:58:17.561" v="98" actId="2696"/>
        <pc:sldMkLst>
          <pc:docMk/>
          <pc:sldMk cId="288196247" sldId="336"/>
        </pc:sldMkLst>
      </pc:sldChg>
      <pc:sldChg chg="addSp modSp add mod">
        <pc:chgData name="Nane Kratzke" userId="971be13ff4ee5ef6" providerId="LiveId" clId="{C960E1D2-968C-A441-8C5C-157EFE0DD42D}" dt="2021-09-27T08:50:27.564" v="42" actId="166"/>
        <pc:sldMkLst>
          <pc:docMk/>
          <pc:sldMk cId="714371413" sldId="417"/>
        </pc:sldMkLst>
        <pc:spChg chg="mod">
          <ac:chgData name="Nane Kratzke" userId="971be13ff4ee5ef6" providerId="LiveId" clId="{C960E1D2-968C-A441-8C5C-157EFE0DD42D}" dt="2021-09-27T08:50:27.564" v="42" actId="166"/>
          <ac:spMkLst>
            <pc:docMk/>
            <pc:sldMk cId="714371413" sldId="417"/>
            <ac:spMk id="13" creationId="{3562B26F-C459-A948-A288-8ADD5AB3BACC}"/>
          </ac:spMkLst>
        </pc:spChg>
        <pc:spChg chg="mod">
          <ac:chgData name="Nane Kratzke" userId="971be13ff4ee5ef6" providerId="LiveId" clId="{C960E1D2-968C-A441-8C5C-157EFE0DD42D}" dt="2021-09-27T08:50:22.205" v="41" actId="1076"/>
          <ac:spMkLst>
            <pc:docMk/>
            <pc:sldMk cId="714371413" sldId="417"/>
            <ac:spMk id="14" creationId="{22190D87-5C70-564B-A7F7-2FBE7673C8C7}"/>
          </ac:spMkLst>
        </pc:spChg>
        <pc:spChg chg="mod">
          <ac:chgData name="Nane Kratzke" userId="971be13ff4ee5ef6" providerId="LiveId" clId="{C960E1D2-968C-A441-8C5C-157EFE0DD42D}" dt="2021-09-27T08:50:13.148" v="40" actId="207"/>
          <ac:spMkLst>
            <pc:docMk/>
            <pc:sldMk cId="714371413" sldId="417"/>
            <ac:spMk id="15" creationId="{280C9747-27B3-8E46-92D6-E07995955A1B}"/>
          </ac:spMkLst>
        </pc:spChg>
        <pc:spChg chg="mod">
          <ac:chgData name="Nane Kratzke" userId="971be13ff4ee5ef6" providerId="LiveId" clId="{C960E1D2-968C-A441-8C5C-157EFE0DD42D}" dt="2021-09-27T08:50:13.148" v="40" actId="207"/>
          <ac:spMkLst>
            <pc:docMk/>
            <pc:sldMk cId="714371413" sldId="417"/>
            <ac:spMk id="16" creationId="{8AEB0C2E-F9D6-C842-A8E4-AFBE53458968}"/>
          </ac:spMkLst>
        </pc:spChg>
        <pc:spChg chg="add mod">
          <ac:chgData name="Nane Kratzke" userId="971be13ff4ee5ef6" providerId="LiveId" clId="{C960E1D2-968C-A441-8C5C-157EFE0DD42D}" dt="2021-09-27T08:49:00.706" v="33" actId="1076"/>
          <ac:spMkLst>
            <pc:docMk/>
            <pc:sldMk cId="714371413" sldId="417"/>
            <ac:spMk id="23" creationId="{D6C327CF-E974-124F-9C2E-7B3130B5C1E8}"/>
          </ac:spMkLst>
        </pc:spChg>
      </pc:sldChg>
      <pc:sldChg chg="addSp modSp add mod">
        <pc:chgData name="Nane Kratzke" userId="971be13ff4ee5ef6" providerId="LiveId" clId="{C960E1D2-968C-A441-8C5C-157EFE0DD42D}" dt="2021-09-27T08:49:49.990" v="38" actId="207"/>
        <pc:sldMkLst>
          <pc:docMk/>
          <pc:sldMk cId="2378084598" sldId="418"/>
        </pc:sldMkLst>
        <pc:spChg chg="mod">
          <ac:chgData name="Nane Kratzke" userId="971be13ff4ee5ef6" providerId="LiveId" clId="{C960E1D2-968C-A441-8C5C-157EFE0DD42D}" dt="2021-09-27T08:49:49.990" v="38" actId="207"/>
          <ac:spMkLst>
            <pc:docMk/>
            <pc:sldMk cId="2378084598" sldId="418"/>
            <ac:spMk id="13" creationId="{3562B26F-C459-A948-A288-8ADD5AB3BACC}"/>
          </ac:spMkLst>
        </pc:spChg>
        <pc:spChg chg="mod">
          <ac:chgData name="Nane Kratzke" userId="971be13ff4ee5ef6" providerId="LiveId" clId="{C960E1D2-968C-A441-8C5C-157EFE0DD42D}" dt="2021-09-27T08:49:49.990" v="38" actId="207"/>
          <ac:spMkLst>
            <pc:docMk/>
            <pc:sldMk cId="2378084598" sldId="418"/>
            <ac:spMk id="14" creationId="{22190D87-5C70-564B-A7F7-2FBE7673C8C7}"/>
          </ac:spMkLst>
        </pc:spChg>
        <pc:spChg chg="mod">
          <ac:chgData name="Nane Kratzke" userId="971be13ff4ee5ef6" providerId="LiveId" clId="{C960E1D2-968C-A441-8C5C-157EFE0DD42D}" dt="2021-09-27T08:49:49.990" v="38" actId="207"/>
          <ac:spMkLst>
            <pc:docMk/>
            <pc:sldMk cId="2378084598" sldId="418"/>
            <ac:spMk id="15" creationId="{280C9747-27B3-8E46-92D6-E07995955A1B}"/>
          </ac:spMkLst>
        </pc:spChg>
        <pc:spChg chg="mod">
          <ac:chgData name="Nane Kratzke" userId="971be13ff4ee5ef6" providerId="LiveId" clId="{C960E1D2-968C-A441-8C5C-157EFE0DD42D}" dt="2021-09-27T08:49:49.990" v="38" actId="207"/>
          <ac:spMkLst>
            <pc:docMk/>
            <pc:sldMk cId="2378084598" sldId="418"/>
            <ac:spMk id="16" creationId="{8AEB0C2E-F9D6-C842-A8E4-AFBE53458968}"/>
          </ac:spMkLst>
        </pc:spChg>
        <pc:spChg chg="add mod">
          <ac:chgData name="Nane Kratzke" userId="971be13ff4ee5ef6" providerId="LiveId" clId="{C960E1D2-968C-A441-8C5C-157EFE0DD42D}" dt="2021-09-27T08:49:25.390" v="36" actId="1076"/>
          <ac:spMkLst>
            <pc:docMk/>
            <pc:sldMk cId="2378084598" sldId="418"/>
            <ac:spMk id="23" creationId="{863A3E9E-A7EC-F640-8EC9-A5CE01A7E1BD}"/>
          </ac:spMkLst>
        </pc:spChg>
      </pc:sldChg>
      <pc:sldChg chg="addSp modSp add mod">
        <pc:chgData name="Nane Kratzke" userId="971be13ff4ee5ef6" providerId="LiveId" clId="{C960E1D2-968C-A441-8C5C-157EFE0DD42D}" dt="2021-09-27T08:51:26.299" v="48"/>
        <pc:sldMkLst>
          <pc:docMk/>
          <pc:sldMk cId="1927567308" sldId="419"/>
        </pc:sldMkLst>
        <pc:spChg chg="mod">
          <ac:chgData name="Nane Kratzke" userId="971be13ff4ee5ef6" providerId="LiveId" clId="{C960E1D2-968C-A441-8C5C-157EFE0DD42D}" dt="2021-09-27T08:50:58.769" v="47" actId="207"/>
          <ac:spMkLst>
            <pc:docMk/>
            <pc:sldMk cId="1927567308" sldId="419"/>
            <ac:spMk id="13" creationId="{3562B26F-C459-A948-A288-8ADD5AB3BACC}"/>
          </ac:spMkLst>
        </pc:spChg>
        <pc:spChg chg="mod">
          <ac:chgData name="Nane Kratzke" userId="971be13ff4ee5ef6" providerId="LiveId" clId="{C960E1D2-968C-A441-8C5C-157EFE0DD42D}" dt="2021-09-27T08:50:58.769" v="47" actId="207"/>
          <ac:spMkLst>
            <pc:docMk/>
            <pc:sldMk cId="1927567308" sldId="419"/>
            <ac:spMk id="14" creationId="{22190D87-5C70-564B-A7F7-2FBE7673C8C7}"/>
          </ac:spMkLst>
        </pc:spChg>
        <pc:spChg chg="mod">
          <ac:chgData name="Nane Kratzke" userId="971be13ff4ee5ef6" providerId="LiveId" clId="{C960E1D2-968C-A441-8C5C-157EFE0DD42D}" dt="2021-09-27T08:50:58.769" v="47" actId="207"/>
          <ac:spMkLst>
            <pc:docMk/>
            <pc:sldMk cId="1927567308" sldId="419"/>
            <ac:spMk id="15" creationId="{280C9747-27B3-8E46-92D6-E07995955A1B}"/>
          </ac:spMkLst>
        </pc:spChg>
        <pc:spChg chg="mod">
          <ac:chgData name="Nane Kratzke" userId="971be13ff4ee5ef6" providerId="LiveId" clId="{C960E1D2-968C-A441-8C5C-157EFE0DD42D}" dt="2021-09-27T08:50:58.769" v="47" actId="207"/>
          <ac:spMkLst>
            <pc:docMk/>
            <pc:sldMk cId="1927567308" sldId="419"/>
            <ac:spMk id="16" creationId="{8AEB0C2E-F9D6-C842-A8E4-AFBE53458968}"/>
          </ac:spMkLst>
        </pc:spChg>
        <pc:spChg chg="add mod">
          <ac:chgData name="Nane Kratzke" userId="971be13ff4ee5ef6" providerId="LiveId" clId="{C960E1D2-968C-A441-8C5C-157EFE0DD42D}" dt="2021-09-27T08:50:48.689" v="45" actId="1076"/>
          <ac:spMkLst>
            <pc:docMk/>
            <pc:sldMk cId="1927567308" sldId="419"/>
            <ac:spMk id="23" creationId="{939BCA0F-B585-A241-AE21-BE3556C04B5B}"/>
          </ac:spMkLst>
        </pc:spChg>
        <pc:spChg chg="add mod">
          <ac:chgData name="Nane Kratzke" userId="971be13ff4ee5ef6" providerId="LiveId" clId="{C960E1D2-968C-A441-8C5C-157EFE0DD42D}" dt="2021-09-27T08:51:26.299" v="48"/>
          <ac:spMkLst>
            <pc:docMk/>
            <pc:sldMk cId="1927567308" sldId="419"/>
            <ac:spMk id="24" creationId="{99C10489-110A-FB41-A749-263D3EEFBBB2}"/>
          </ac:spMkLst>
        </pc:spChg>
      </pc:sldChg>
      <pc:sldChg chg="addSp modSp add mod">
        <pc:chgData name="Nane Kratzke" userId="971be13ff4ee5ef6" providerId="LiveId" clId="{C960E1D2-968C-A441-8C5C-157EFE0DD42D}" dt="2021-09-27T08:51:58.870" v="51" actId="207"/>
        <pc:sldMkLst>
          <pc:docMk/>
          <pc:sldMk cId="1156911435" sldId="420"/>
        </pc:sldMkLst>
        <pc:spChg chg="mod">
          <ac:chgData name="Nane Kratzke" userId="971be13ff4ee5ef6" providerId="LiveId" clId="{C960E1D2-968C-A441-8C5C-157EFE0DD42D}" dt="2021-09-27T08:51:58.870" v="51" actId="207"/>
          <ac:spMkLst>
            <pc:docMk/>
            <pc:sldMk cId="1156911435" sldId="420"/>
            <ac:spMk id="13" creationId="{3562B26F-C459-A948-A288-8ADD5AB3BACC}"/>
          </ac:spMkLst>
        </pc:spChg>
        <pc:spChg chg="mod">
          <ac:chgData name="Nane Kratzke" userId="971be13ff4ee5ef6" providerId="LiveId" clId="{C960E1D2-968C-A441-8C5C-157EFE0DD42D}" dt="2021-09-27T08:51:58.870" v="51" actId="207"/>
          <ac:spMkLst>
            <pc:docMk/>
            <pc:sldMk cId="1156911435" sldId="420"/>
            <ac:spMk id="14" creationId="{22190D87-5C70-564B-A7F7-2FBE7673C8C7}"/>
          </ac:spMkLst>
        </pc:spChg>
        <pc:spChg chg="mod">
          <ac:chgData name="Nane Kratzke" userId="971be13ff4ee5ef6" providerId="LiveId" clId="{C960E1D2-968C-A441-8C5C-157EFE0DD42D}" dt="2021-09-27T08:51:58.870" v="51" actId="207"/>
          <ac:spMkLst>
            <pc:docMk/>
            <pc:sldMk cId="1156911435" sldId="420"/>
            <ac:spMk id="15" creationId="{280C9747-27B3-8E46-92D6-E07995955A1B}"/>
          </ac:spMkLst>
        </pc:spChg>
        <pc:spChg chg="mod">
          <ac:chgData name="Nane Kratzke" userId="971be13ff4ee5ef6" providerId="LiveId" clId="{C960E1D2-968C-A441-8C5C-157EFE0DD42D}" dt="2021-09-27T08:51:58.870" v="51" actId="207"/>
          <ac:spMkLst>
            <pc:docMk/>
            <pc:sldMk cId="1156911435" sldId="420"/>
            <ac:spMk id="16" creationId="{8AEB0C2E-F9D6-C842-A8E4-AFBE53458968}"/>
          </ac:spMkLst>
        </pc:spChg>
        <pc:spChg chg="add mod">
          <ac:chgData name="Nane Kratzke" userId="971be13ff4ee5ef6" providerId="LiveId" clId="{C960E1D2-968C-A441-8C5C-157EFE0DD42D}" dt="2021-09-27T08:51:48.106" v="49"/>
          <ac:spMkLst>
            <pc:docMk/>
            <pc:sldMk cId="1156911435" sldId="420"/>
            <ac:spMk id="23" creationId="{76B781CD-C8CB-F24E-9356-7DD7728B8427}"/>
          </ac:spMkLst>
        </pc:spChg>
      </pc:sldChg>
      <pc:sldChg chg="addSp modSp add mod">
        <pc:chgData name="Nane Kratzke" userId="971be13ff4ee5ef6" providerId="LiveId" clId="{C960E1D2-968C-A441-8C5C-157EFE0DD42D}" dt="2021-09-27T08:56:24.766" v="80" actId="113"/>
        <pc:sldMkLst>
          <pc:docMk/>
          <pc:sldMk cId="2214362214" sldId="421"/>
        </pc:sldMkLst>
        <pc:spChg chg="mod">
          <ac:chgData name="Nane Kratzke" userId="971be13ff4ee5ef6" providerId="LiveId" clId="{C960E1D2-968C-A441-8C5C-157EFE0DD42D}" dt="2021-09-27T08:56:24.766" v="80" actId="113"/>
          <ac:spMkLst>
            <pc:docMk/>
            <pc:sldMk cId="2214362214" sldId="421"/>
            <ac:spMk id="17" creationId="{70DA62EC-899B-8B47-AAE9-DC8ABF983F51}"/>
          </ac:spMkLst>
        </pc:spChg>
        <pc:spChg chg="mod">
          <ac:chgData name="Nane Kratzke" userId="971be13ff4ee5ef6" providerId="LiveId" clId="{C960E1D2-968C-A441-8C5C-157EFE0DD42D}" dt="2021-09-27T08:56:24.766" v="80" actId="113"/>
          <ac:spMkLst>
            <pc:docMk/>
            <pc:sldMk cId="2214362214" sldId="421"/>
            <ac:spMk id="18" creationId="{7E8803E0-8CE9-D24F-B342-93552A282D09}"/>
          </ac:spMkLst>
        </pc:spChg>
        <pc:spChg chg="mod">
          <ac:chgData name="Nane Kratzke" userId="971be13ff4ee5ef6" providerId="LiveId" clId="{C960E1D2-968C-A441-8C5C-157EFE0DD42D}" dt="2021-09-27T08:56:24.766" v="80" actId="113"/>
          <ac:spMkLst>
            <pc:docMk/>
            <pc:sldMk cId="2214362214" sldId="421"/>
            <ac:spMk id="19" creationId="{69BF7511-DF88-6844-9E5F-50BFE4CC1243}"/>
          </ac:spMkLst>
        </pc:spChg>
        <pc:spChg chg="add mod">
          <ac:chgData name="Nane Kratzke" userId="971be13ff4ee5ef6" providerId="LiveId" clId="{C960E1D2-968C-A441-8C5C-157EFE0DD42D}" dt="2021-09-27T08:55:34.429" v="75"/>
          <ac:spMkLst>
            <pc:docMk/>
            <pc:sldMk cId="2214362214" sldId="421"/>
            <ac:spMk id="23" creationId="{679EA5A4-F1FA-AB4B-BFC8-7DABEA549B24}"/>
          </ac:spMkLst>
        </pc:spChg>
        <pc:spChg chg="add mod">
          <ac:chgData name="Nane Kratzke" userId="971be13ff4ee5ef6" providerId="LiveId" clId="{C960E1D2-968C-A441-8C5C-157EFE0DD42D}" dt="2021-09-27T08:55:34.429" v="75"/>
          <ac:spMkLst>
            <pc:docMk/>
            <pc:sldMk cId="2214362214" sldId="421"/>
            <ac:spMk id="24" creationId="{BEBD471F-6AC9-4042-A117-78AC7B560A9F}"/>
          </ac:spMkLst>
        </pc:spChg>
      </pc:sldChg>
      <pc:sldChg chg="addSp modSp add mod">
        <pc:chgData name="Nane Kratzke" userId="971be13ff4ee5ef6" providerId="LiveId" clId="{C960E1D2-968C-A441-8C5C-157EFE0DD42D}" dt="2021-09-27T08:57:25.777" v="90" actId="1076"/>
        <pc:sldMkLst>
          <pc:docMk/>
          <pc:sldMk cId="209744681" sldId="422"/>
        </pc:sldMkLst>
        <pc:spChg chg="mod">
          <ac:chgData name="Nane Kratzke" userId="971be13ff4ee5ef6" providerId="LiveId" clId="{C960E1D2-968C-A441-8C5C-157EFE0DD42D}" dt="2021-09-27T08:57:25.777" v="90" actId="1076"/>
          <ac:spMkLst>
            <pc:docMk/>
            <pc:sldMk cId="209744681" sldId="422"/>
            <ac:spMk id="18" creationId="{7E8803E0-8CE9-D24F-B342-93552A282D09}"/>
          </ac:spMkLst>
        </pc:spChg>
        <pc:spChg chg="add mod">
          <ac:chgData name="Nane Kratzke" userId="971be13ff4ee5ef6" providerId="LiveId" clId="{C960E1D2-968C-A441-8C5C-157EFE0DD42D}" dt="2021-09-27T08:56:46.104" v="82"/>
          <ac:spMkLst>
            <pc:docMk/>
            <pc:sldMk cId="209744681" sldId="422"/>
            <ac:spMk id="23" creationId="{A6FCB8D5-4C40-844A-8B4E-9F57196EB861}"/>
          </ac:spMkLst>
        </pc:spChg>
        <pc:spChg chg="add mod">
          <ac:chgData name="Nane Kratzke" userId="971be13ff4ee5ef6" providerId="LiveId" clId="{C960E1D2-968C-A441-8C5C-157EFE0DD42D}" dt="2021-09-27T08:57:06.190" v="85" actId="1076"/>
          <ac:spMkLst>
            <pc:docMk/>
            <pc:sldMk cId="209744681" sldId="422"/>
            <ac:spMk id="24" creationId="{F40CC1AE-2091-4F47-9666-6D405D8DBD2C}"/>
          </ac:spMkLst>
        </pc:spChg>
      </pc:sldChg>
      <pc:sldChg chg="addSp modSp add mod">
        <pc:chgData name="Nane Kratzke" userId="971be13ff4ee5ef6" providerId="LiveId" clId="{C960E1D2-968C-A441-8C5C-157EFE0DD42D}" dt="2021-09-27T08:58:08.327" v="97" actId="207"/>
        <pc:sldMkLst>
          <pc:docMk/>
          <pc:sldMk cId="3097636490" sldId="423"/>
        </pc:sldMkLst>
        <pc:spChg chg="mod">
          <ac:chgData name="Nane Kratzke" userId="971be13ff4ee5ef6" providerId="LiveId" clId="{C960E1D2-968C-A441-8C5C-157EFE0DD42D}" dt="2021-09-27T08:58:08.327" v="97" actId="207"/>
          <ac:spMkLst>
            <pc:docMk/>
            <pc:sldMk cId="3097636490" sldId="423"/>
            <ac:spMk id="19" creationId="{69BF7511-DF88-6844-9E5F-50BFE4CC1243}"/>
          </ac:spMkLst>
        </pc:spChg>
        <pc:spChg chg="add mod">
          <ac:chgData name="Nane Kratzke" userId="971be13ff4ee5ef6" providerId="LiveId" clId="{C960E1D2-968C-A441-8C5C-157EFE0DD42D}" dt="2021-09-27T08:57:57.145" v="93" actId="1076"/>
          <ac:spMkLst>
            <pc:docMk/>
            <pc:sldMk cId="3097636490" sldId="423"/>
            <ac:spMk id="23" creationId="{84B05AB2-DF8C-4D4E-A746-352FA366E4CE}"/>
          </ac:spMkLst>
        </pc:spChg>
        <pc:spChg chg="add mod">
          <ac:chgData name="Nane Kratzke" userId="971be13ff4ee5ef6" providerId="LiveId" clId="{C960E1D2-968C-A441-8C5C-157EFE0DD42D}" dt="2021-09-27T08:57:44.679" v="92"/>
          <ac:spMkLst>
            <pc:docMk/>
            <pc:sldMk cId="3097636490" sldId="423"/>
            <ac:spMk id="24" creationId="{C3001F62-A64D-514B-996D-D8226DE3DD09}"/>
          </ac:spMkLst>
        </pc:spChg>
      </pc:sldChg>
      <pc:sldChg chg="add">
        <pc:chgData name="Nane Kratzke" userId="971be13ff4ee5ef6" providerId="LiveId" clId="{C960E1D2-968C-A441-8C5C-157EFE0DD42D}" dt="2021-09-27T08:48:06.476" v="29"/>
        <pc:sldMkLst>
          <pc:docMk/>
          <pc:sldMk cId="3930556187" sldId="424"/>
        </pc:sldMkLst>
      </pc:sldChg>
      <pc:sldChg chg="addSp delSp modSp add mod">
        <pc:chgData name="Nane Kratzke" userId="971be13ff4ee5ef6" providerId="LiveId" clId="{C960E1D2-968C-A441-8C5C-157EFE0DD42D}" dt="2021-09-27T08:55:02.660" v="72" actId="208"/>
        <pc:sldMkLst>
          <pc:docMk/>
          <pc:sldMk cId="3511189071" sldId="425"/>
        </pc:sldMkLst>
        <pc:spChg chg="mod">
          <ac:chgData name="Nane Kratzke" userId="971be13ff4ee5ef6" providerId="LiveId" clId="{C960E1D2-968C-A441-8C5C-157EFE0DD42D}" dt="2021-09-27T08:54:04.707" v="60" actId="1076"/>
          <ac:spMkLst>
            <pc:docMk/>
            <pc:sldMk cId="3511189071" sldId="425"/>
            <ac:spMk id="4" creationId="{87694929-0C53-B149-8961-96572AF98992}"/>
          </ac:spMkLst>
        </pc:spChg>
        <pc:spChg chg="add mod">
          <ac:chgData name="Nane Kratzke" userId="971be13ff4ee5ef6" providerId="LiveId" clId="{C960E1D2-968C-A441-8C5C-157EFE0DD42D}" dt="2021-09-27T08:55:02.660" v="72" actId="208"/>
          <ac:spMkLst>
            <pc:docMk/>
            <pc:sldMk cId="3511189071" sldId="425"/>
            <ac:spMk id="5" creationId="{5FB1B5A7-B289-AB4F-ACF2-B75E5924FDC4}"/>
          </ac:spMkLst>
        </pc:spChg>
        <pc:spChg chg="mod">
          <ac:chgData name="Nane Kratzke" userId="971be13ff4ee5ef6" providerId="LiveId" clId="{C960E1D2-968C-A441-8C5C-157EFE0DD42D}" dt="2021-09-27T08:54:00.635" v="59" actId="1076"/>
          <ac:spMkLst>
            <pc:docMk/>
            <pc:sldMk cId="3511189071" sldId="425"/>
            <ac:spMk id="20" creationId="{A82633CC-3018-7847-A70B-37E8E5B1BD35}"/>
          </ac:spMkLst>
        </pc:spChg>
        <pc:spChg chg="mod">
          <ac:chgData name="Nane Kratzke" userId="971be13ff4ee5ef6" providerId="LiveId" clId="{C960E1D2-968C-A441-8C5C-157EFE0DD42D}" dt="2021-09-27T08:54:00.635" v="59" actId="1076"/>
          <ac:spMkLst>
            <pc:docMk/>
            <pc:sldMk cId="3511189071" sldId="425"/>
            <ac:spMk id="21" creationId="{56293496-836E-6A4A-A787-F635EF775865}"/>
          </ac:spMkLst>
        </pc:spChg>
        <pc:spChg chg="mod">
          <ac:chgData name="Nane Kratzke" userId="971be13ff4ee5ef6" providerId="LiveId" clId="{C960E1D2-968C-A441-8C5C-157EFE0DD42D}" dt="2021-09-27T08:54:00.635" v="59" actId="1076"/>
          <ac:spMkLst>
            <pc:docMk/>
            <pc:sldMk cId="3511189071" sldId="425"/>
            <ac:spMk id="22" creationId="{6B992C79-EA87-9248-9D22-1B3C95F94831}"/>
          </ac:spMkLst>
        </pc:spChg>
        <pc:spChg chg="del">
          <ac:chgData name="Nane Kratzke" userId="971be13ff4ee5ef6" providerId="LiveId" clId="{C960E1D2-968C-A441-8C5C-157EFE0DD42D}" dt="2021-09-27T08:52:38.563" v="54" actId="478"/>
          <ac:spMkLst>
            <pc:docMk/>
            <pc:sldMk cId="3511189071" sldId="425"/>
            <ac:spMk id="23" creationId="{76B781CD-C8CB-F24E-9356-7DD7728B8427}"/>
          </ac:spMkLst>
        </pc:spChg>
        <pc:spChg chg="add mod">
          <ac:chgData name="Nane Kratzke" userId="971be13ff4ee5ef6" providerId="LiveId" clId="{C960E1D2-968C-A441-8C5C-157EFE0DD42D}" dt="2021-09-27T08:54:00.635" v="59" actId="1076"/>
          <ac:spMkLst>
            <pc:docMk/>
            <pc:sldMk cId="3511189071" sldId="425"/>
            <ac:spMk id="24" creationId="{6BDED450-9934-EE47-B3E4-7A7AA87809D2}"/>
          </ac:spMkLst>
        </pc:spChg>
        <pc:spChg chg="add mod">
          <ac:chgData name="Nane Kratzke" userId="971be13ff4ee5ef6" providerId="LiveId" clId="{C960E1D2-968C-A441-8C5C-157EFE0DD42D}" dt="2021-09-27T08:54:00.635" v="59" actId="1076"/>
          <ac:spMkLst>
            <pc:docMk/>
            <pc:sldMk cId="3511189071" sldId="425"/>
            <ac:spMk id="25" creationId="{4B799A96-AE19-6B4C-98D7-1415D1212BA9}"/>
          </ac:spMkLst>
        </pc:spChg>
        <pc:spChg chg="add mod">
          <ac:chgData name="Nane Kratzke" userId="971be13ff4ee5ef6" providerId="LiveId" clId="{C960E1D2-968C-A441-8C5C-157EFE0DD42D}" dt="2021-09-27T08:54:00.635" v="59" actId="1076"/>
          <ac:spMkLst>
            <pc:docMk/>
            <pc:sldMk cId="3511189071" sldId="425"/>
            <ac:spMk id="26" creationId="{A3AF027E-A08A-1644-8FAA-B0F4432D530A}"/>
          </ac:spMkLst>
        </pc:spChg>
        <pc:spChg chg="add mod">
          <ac:chgData name="Nane Kratzke" userId="971be13ff4ee5ef6" providerId="LiveId" clId="{C960E1D2-968C-A441-8C5C-157EFE0DD42D}" dt="2021-09-27T08:54:00.635" v="59" actId="1076"/>
          <ac:spMkLst>
            <pc:docMk/>
            <pc:sldMk cId="3511189071" sldId="425"/>
            <ac:spMk id="27" creationId="{6B54416E-1BB7-604A-BDC1-3DD23A5E968D}"/>
          </ac:spMkLst>
        </pc:spChg>
        <pc:picChg chg="add mod">
          <ac:chgData name="Nane Kratzke" userId="971be13ff4ee5ef6" providerId="LiveId" clId="{C960E1D2-968C-A441-8C5C-157EFE0DD42D}" dt="2021-09-27T08:54:00.635" v="59" actId="1076"/>
          <ac:picMkLst>
            <pc:docMk/>
            <pc:sldMk cId="3511189071" sldId="425"/>
            <ac:picMk id="28" creationId="{223FEE9E-C9E7-F946-B785-92BF942AC919}"/>
          </ac:picMkLst>
        </pc:picChg>
      </pc:sldChg>
    </pc:docChg>
  </pc:docChgLst>
  <pc:docChgLst>
    <pc:chgData name="Nane Kratzke" userId="971be13ff4ee5ef6" providerId="LiveId" clId="{7394BA58-2D97-E743-A758-0D34CC38EE15}"/>
    <pc:docChg chg="undo custSel addSld modSld sldOrd">
      <pc:chgData name="Nane Kratzke" userId="971be13ff4ee5ef6" providerId="LiveId" clId="{7394BA58-2D97-E743-A758-0D34CC38EE15}" dt="2021-11-12T13:36:24.912" v="21" actId="1076"/>
      <pc:docMkLst>
        <pc:docMk/>
      </pc:docMkLst>
      <pc:sldChg chg="addSp delSp modSp new mod ord">
        <pc:chgData name="Nane Kratzke" userId="971be13ff4ee5ef6" providerId="LiveId" clId="{7394BA58-2D97-E743-A758-0D34CC38EE15}" dt="2021-11-12T13:36:24.912" v="21" actId="1076"/>
        <pc:sldMkLst>
          <pc:docMk/>
          <pc:sldMk cId="2487667598" sldId="432"/>
        </pc:sldMkLst>
        <pc:spChg chg="del">
          <ac:chgData name="Nane Kratzke" userId="971be13ff4ee5ef6" providerId="LiveId" clId="{7394BA58-2D97-E743-A758-0D34CC38EE15}" dt="2021-11-12T13:33:55.931" v="1"/>
          <ac:spMkLst>
            <pc:docMk/>
            <pc:sldMk cId="2487667598" sldId="432"/>
            <ac:spMk id="2" creationId="{84D88B6A-F1B2-C240-921B-89FE9A29EED2}"/>
          </ac:spMkLst>
        </pc:spChg>
        <pc:spChg chg="del">
          <ac:chgData name="Nane Kratzke" userId="971be13ff4ee5ef6" providerId="LiveId" clId="{7394BA58-2D97-E743-A758-0D34CC38EE15}" dt="2021-11-12T13:34:07.430" v="4" actId="478"/>
          <ac:spMkLst>
            <pc:docMk/>
            <pc:sldMk cId="2487667598" sldId="432"/>
            <ac:spMk id="3" creationId="{8F2A000E-655A-0E40-93A2-C41F25FA11E3}"/>
          </ac:spMkLst>
        </pc:spChg>
        <pc:spChg chg="del">
          <ac:chgData name="Nane Kratzke" userId="971be13ff4ee5ef6" providerId="LiveId" clId="{7394BA58-2D97-E743-A758-0D34CC38EE15}" dt="2021-11-12T13:34:07.430" v="4" actId="478"/>
          <ac:spMkLst>
            <pc:docMk/>
            <pc:sldMk cId="2487667598" sldId="432"/>
            <ac:spMk id="4" creationId="{314C7774-41BA-5F48-AEDE-6EE34E0617EF}"/>
          </ac:spMkLst>
        </pc:spChg>
        <pc:spChg chg="del">
          <ac:chgData name="Nane Kratzke" userId="971be13ff4ee5ef6" providerId="LiveId" clId="{7394BA58-2D97-E743-A758-0D34CC38EE15}" dt="2021-11-12T13:34:05.372" v="3" actId="478"/>
          <ac:spMkLst>
            <pc:docMk/>
            <pc:sldMk cId="2487667598" sldId="432"/>
            <ac:spMk id="5" creationId="{C29DB28C-38C1-B341-A22E-A7C3D85E7819}"/>
          </ac:spMkLst>
        </pc:spChg>
        <pc:spChg chg="add del mod">
          <ac:chgData name="Nane Kratzke" userId="971be13ff4ee5ef6" providerId="LiveId" clId="{7394BA58-2D97-E743-A758-0D34CC38EE15}" dt="2021-11-12T13:34:35.624" v="12" actId="478"/>
          <ac:spMkLst>
            <pc:docMk/>
            <pc:sldMk cId="2487667598" sldId="432"/>
            <ac:spMk id="10" creationId="{181A8916-CB44-A348-8E8C-2F883ED8EE0C}"/>
          </ac:spMkLst>
        </pc:spChg>
        <pc:picChg chg="add del mod">
          <ac:chgData name="Nane Kratzke" userId="971be13ff4ee5ef6" providerId="LiveId" clId="{7394BA58-2D97-E743-A758-0D34CC38EE15}" dt="2021-11-12T13:34:10.045" v="5" actId="478"/>
          <ac:picMkLst>
            <pc:docMk/>
            <pc:sldMk cId="2487667598" sldId="432"/>
            <ac:picMk id="8" creationId="{5E5E1C3E-12D1-A049-BABF-7A2DB97CF78E}"/>
          </ac:picMkLst>
        </pc:picChg>
        <pc:picChg chg="add del mod">
          <ac:chgData name="Nane Kratzke" userId="971be13ff4ee5ef6" providerId="LiveId" clId="{7394BA58-2D97-E743-A758-0D34CC38EE15}" dt="2021-11-12T13:34:32.390" v="11"/>
          <ac:picMkLst>
            <pc:docMk/>
            <pc:sldMk cId="2487667598" sldId="432"/>
            <ac:picMk id="12" creationId="{E25A3B2A-7B65-234B-BE8C-24E6CA704A84}"/>
          </ac:picMkLst>
        </pc:picChg>
        <pc:picChg chg="add mod">
          <ac:chgData name="Nane Kratzke" userId="971be13ff4ee5ef6" providerId="LiveId" clId="{7394BA58-2D97-E743-A758-0D34CC38EE15}" dt="2021-11-12T13:36:24.912" v="21" actId="1076"/>
          <ac:picMkLst>
            <pc:docMk/>
            <pc:sldMk cId="2487667598" sldId="432"/>
            <ac:picMk id="14" creationId="{02AE9432-680C-8742-B5D4-39F8B63856B6}"/>
          </ac:picMkLst>
        </pc:picChg>
      </pc:sldChg>
    </pc:docChg>
  </pc:docChgLst>
  <pc:docChgLst>
    <pc:chgData name="Nane Kratzke" userId="971be13ff4ee5ef6" providerId="LiveId" clId="{0C47F3F7-441C-D045-90E8-00180A9743FD}"/>
    <pc:docChg chg="modSld">
      <pc:chgData name="Nane Kratzke" userId="971be13ff4ee5ef6" providerId="LiveId" clId="{0C47F3F7-441C-D045-90E8-00180A9743FD}" dt="2020-11-09T06:59:12.261" v="16" actId="20577"/>
      <pc:docMkLst>
        <pc:docMk/>
      </pc:docMkLst>
      <pc:sldChg chg="modSp mod">
        <pc:chgData name="Nane Kratzke" userId="971be13ff4ee5ef6" providerId="LiveId" clId="{0C47F3F7-441C-D045-90E8-00180A9743FD}" dt="2020-11-06T11:00:29.031" v="14" actId="1076"/>
        <pc:sldMkLst>
          <pc:docMk/>
          <pc:sldMk cId="1714917559" sldId="349"/>
        </pc:sldMkLst>
        <pc:spChg chg="mod">
          <ac:chgData name="Nane Kratzke" userId="971be13ff4ee5ef6" providerId="LiveId" clId="{0C47F3F7-441C-D045-90E8-00180A9743FD}" dt="2020-11-06T11:00:29.031" v="14" actId="1076"/>
          <ac:spMkLst>
            <pc:docMk/>
            <pc:sldMk cId="1714917559" sldId="349"/>
            <ac:spMk id="5" creationId="{8F19C68D-3242-F746-A6F2-47C828DF19EE}"/>
          </ac:spMkLst>
        </pc:spChg>
      </pc:sldChg>
      <pc:sldChg chg="modSp mod">
        <pc:chgData name="Nane Kratzke" userId="971be13ff4ee5ef6" providerId="LiveId" clId="{0C47F3F7-441C-D045-90E8-00180A9743FD}" dt="2020-11-09T06:59:12.261" v="16" actId="20577"/>
        <pc:sldMkLst>
          <pc:docMk/>
          <pc:sldMk cId="3959645726" sldId="405"/>
        </pc:sldMkLst>
        <pc:spChg chg="mod">
          <ac:chgData name="Nane Kratzke" userId="971be13ff4ee5ef6" providerId="LiveId" clId="{0C47F3F7-441C-D045-90E8-00180A9743FD}" dt="2020-11-09T06:59:12.261" v="16" actId="20577"/>
          <ac:spMkLst>
            <pc:docMk/>
            <pc:sldMk cId="3959645726" sldId="405"/>
            <ac:spMk id="8" creationId="{6DAA361C-189A-2E41-8E2F-D004F318335C}"/>
          </ac:spMkLst>
        </pc:spChg>
      </pc:sldChg>
    </pc:docChg>
  </pc:docChgLst>
  <pc:docChgLst>
    <pc:chgData name="Nane Kratzke" userId="971be13ff4ee5ef6" providerId="LiveId" clId="{38182DCB-2210-BC40-93FC-48B567BCEC5E}"/>
    <pc:docChg chg="undo custSel addSld delSld modSld sldOrd">
      <pc:chgData name="Nane Kratzke" userId="971be13ff4ee5ef6" providerId="LiveId" clId="{38182DCB-2210-BC40-93FC-48B567BCEC5E}" dt="2021-10-20T07:42:15.516" v="456" actId="1076"/>
      <pc:docMkLst>
        <pc:docMk/>
      </pc:docMkLst>
      <pc:sldChg chg="del">
        <pc:chgData name="Nane Kratzke" userId="971be13ff4ee5ef6" providerId="LiveId" clId="{38182DCB-2210-BC40-93FC-48B567BCEC5E}" dt="2021-09-29T09:14:33.915" v="1" actId="2696"/>
        <pc:sldMkLst>
          <pc:docMk/>
          <pc:sldMk cId="2120406402" sldId="297"/>
        </pc:sldMkLst>
      </pc:sldChg>
      <pc:sldChg chg="modSp mod">
        <pc:chgData name="Nane Kratzke" userId="971be13ff4ee5ef6" providerId="LiveId" clId="{38182DCB-2210-BC40-93FC-48B567BCEC5E}" dt="2021-10-20T07:42:15.516" v="456" actId="1076"/>
        <pc:sldMkLst>
          <pc:docMk/>
          <pc:sldMk cId="3022370321" sldId="342"/>
        </pc:sldMkLst>
        <pc:spChg chg="mod">
          <ac:chgData name="Nane Kratzke" userId="971be13ff4ee5ef6" providerId="LiveId" clId="{38182DCB-2210-BC40-93FC-48B567BCEC5E}" dt="2021-10-20T07:42:15.516" v="456" actId="1076"/>
          <ac:spMkLst>
            <pc:docMk/>
            <pc:sldMk cId="3022370321" sldId="342"/>
            <ac:spMk id="5" creationId="{563E3EDC-4561-7244-9FD9-35255748A943}"/>
          </ac:spMkLst>
        </pc:spChg>
      </pc:sldChg>
      <pc:sldChg chg="modSp mod">
        <pc:chgData name="Nane Kratzke" userId="971be13ff4ee5ef6" providerId="LiveId" clId="{38182DCB-2210-BC40-93FC-48B567BCEC5E}" dt="2021-10-13T10:08:14.627" v="9" actId="20577"/>
        <pc:sldMkLst>
          <pc:docMk/>
          <pc:sldMk cId="1918295579" sldId="347"/>
        </pc:sldMkLst>
        <pc:spChg chg="mod">
          <ac:chgData name="Nane Kratzke" userId="971be13ff4ee5ef6" providerId="LiveId" clId="{38182DCB-2210-BC40-93FC-48B567BCEC5E}" dt="2021-10-13T10:08:14.627" v="9" actId="20577"/>
          <ac:spMkLst>
            <pc:docMk/>
            <pc:sldMk cId="1918295579" sldId="347"/>
            <ac:spMk id="7" creationId="{AA1FEE83-D565-F24D-BC50-C274A0DEB8BA}"/>
          </ac:spMkLst>
        </pc:spChg>
      </pc:sldChg>
      <pc:sldChg chg="modSp mod">
        <pc:chgData name="Nane Kratzke" userId="971be13ff4ee5ef6" providerId="LiveId" clId="{38182DCB-2210-BC40-93FC-48B567BCEC5E}" dt="2021-10-13T10:46:00.547" v="27" actId="20577"/>
        <pc:sldMkLst>
          <pc:docMk/>
          <pc:sldMk cId="2919540669" sldId="408"/>
        </pc:sldMkLst>
        <pc:spChg chg="mod">
          <ac:chgData name="Nane Kratzke" userId="971be13ff4ee5ef6" providerId="LiveId" clId="{38182DCB-2210-BC40-93FC-48B567BCEC5E}" dt="2021-10-13T10:46:00.547" v="27" actId="20577"/>
          <ac:spMkLst>
            <pc:docMk/>
            <pc:sldMk cId="2919540669" sldId="408"/>
            <ac:spMk id="3" creationId="{E0DDE482-1235-8148-8E20-1A78F1C564BF}"/>
          </ac:spMkLst>
        </pc:spChg>
      </pc:sldChg>
      <pc:sldChg chg="modSp mod">
        <pc:chgData name="Nane Kratzke" userId="971be13ff4ee5ef6" providerId="LiveId" clId="{38182DCB-2210-BC40-93FC-48B567BCEC5E}" dt="2021-10-13T10:36:27.816" v="17" actId="20577"/>
        <pc:sldMkLst>
          <pc:docMk/>
          <pc:sldMk cId="2214362214" sldId="421"/>
        </pc:sldMkLst>
        <pc:spChg chg="mod">
          <ac:chgData name="Nane Kratzke" userId="971be13ff4ee5ef6" providerId="LiveId" clId="{38182DCB-2210-BC40-93FC-48B567BCEC5E}" dt="2021-10-13T10:36:27.816" v="17" actId="20577"/>
          <ac:spMkLst>
            <pc:docMk/>
            <pc:sldMk cId="2214362214" sldId="421"/>
            <ac:spMk id="23" creationId="{679EA5A4-F1FA-AB4B-BFC8-7DABEA549B24}"/>
          </ac:spMkLst>
        </pc:spChg>
      </pc:sldChg>
      <pc:sldChg chg="modSp add mod">
        <pc:chgData name="Nane Kratzke" userId="971be13ff4ee5ef6" providerId="LiveId" clId="{38182DCB-2210-BC40-93FC-48B567BCEC5E}" dt="2021-09-29T09:14:59.442" v="8" actId="404"/>
        <pc:sldMkLst>
          <pc:docMk/>
          <pc:sldMk cId="1244482747" sldId="426"/>
        </pc:sldMkLst>
        <pc:spChg chg="mod">
          <ac:chgData name="Nane Kratzke" userId="971be13ff4ee5ef6" providerId="LiveId" clId="{38182DCB-2210-BC40-93FC-48B567BCEC5E}" dt="2021-09-29T09:14:59.442" v="8" actId="404"/>
          <ac:spMkLst>
            <pc:docMk/>
            <pc:sldMk cId="1244482747" sldId="426"/>
            <ac:spMk id="13" creationId="{575D85F2-AB9A-BF48-A459-4D48C01DEBB1}"/>
          </ac:spMkLst>
        </pc:spChg>
        <pc:spChg chg="mod">
          <ac:chgData name="Nane Kratzke" userId="971be13ff4ee5ef6" providerId="LiveId" clId="{38182DCB-2210-BC40-93FC-48B567BCEC5E}" dt="2021-09-29T09:14:55.481" v="6" actId="404"/>
          <ac:spMkLst>
            <pc:docMk/>
            <pc:sldMk cId="1244482747" sldId="426"/>
            <ac:spMk id="14" creationId="{8E79C89F-70C2-2A44-AA3F-17B653DB2AB5}"/>
          </ac:spMkLst>
        </pc:spChg>
      </pc:sldChg>
      <pc:sldChg chg="addSp modSp new del mod">
        <pc:chgData name="Nane Kratzke" userId="971be13ff4ee5ef6" providerId="LiveId" clId="{38182DCB-2210-BC40-93FC-48B567BCEC5E}" dt="2021-10-13T11:10:40.880" v="275" actId="2696"/>
        <pc:sldMkLst>
          <pc:docMk/>
          <pc:sldMk cId="3413962184" sldId="427"/>
        </pc:sldMkLst>
        <pc:picChg chg="add mod">
          <ac:chgData name="Nane Kratzke" userId="971be13ff4ee5ef6" providerId="LiveId" clId="{38182DCB-2210-BC40-93FC-48B567BCEC5E}" dt="2021-10-13T10:52:30.214" v="29"/>
          <ac:picMkLst>
            <pc:docMk/>
            <pc:sldMk cId="3413962184" sldId="427"/>
            <ac:picMk id="6" creationId="{2596B453-A675-4249-AE56-61D84367DDFB}"/>
          </ac:picMkLst>
        </pc:picChg>
        <pc:picChg chg="add mod">
          <ac:chgData name="Nane Kratzke" userId="971be13ff4ee5ef6" providerId="LiveId" clId="{38182DCB-2210-BC40-93FC-48B567BCEC5E}" dt="2021-10-13T10:52:46.679" v="31" actId="1076"/>
          <ac:picMkLst>
            <pc:docMk/>
            <pc:sldMk cId="3413962184" sldId="427"/>
            <ac:picMk id="8" creationId="{0B4F059B-AB46-CB44-B99D-D848FB54AD92}"/>
          </ac:picMkLst>
        </pc:picChg>
        <pc:picChg chg="add mod">
          <ac:chgData name="Nane Kratzke" userId="971be13ff4ee5ef6" providerId="LiveId" clId="{38182DCB-2210-BC40-93FC-48B567BCEC5E}" dt="2021-10-13T10:54:26.881" v="33" actId="1076"/>
          <ac:picMkLst>
            <pc:docMk/>
            <pc:sldMk cId="3413962184" sldId="427"/>
            <ac:picMk id="10" creationId="{3C52BF50-F3CB-084C-8CC8-F07FA1122FC4}"/>
          </ac:picMkLst>
        </pc:picChg>
      </pc:sldChg>
      <pc:sldChg chg="addSp delSp modSp add mod ord">
        <pc:chgData name="Nane Kratzke" userId="971be13ff4ee5ef6" providerId="LiveId" clId="{38182DCB-2210-BC40-93FC-48B567BCEC5E}" dt="2021-10-13T11:04:17.978" v="214" actId="20577"/>
        <pc:sldMkLst>
          <pc:docMk/>
          <pc:sldMk cId="356870472" sldId="428"/>
        </pc:sldMkLst>
        <pc:spChg chg="mod">
          <ac:chgData name="Nane Kratzke" userId="971be13ff4ee5ef6" providerId="LiveId" clId="{38182DCB-2210-BC40-93FC-48B567BCEC5E}" dt="2021-10-13T10:56:05.605" v="65" actId="20577"/>
          <ac:spMkLst>
            <pc:docMk/>
            <pc:sldMk cId="356870472" sldId="428"/>
            <ac:spMk id="2" creationId="{906580A9-9EAD-5A4C-B8A9-9C0C59B5435A}"/>
          </ac:spMkLst>
        </pc:spChg>
        <pc:spChg chg="mod">
          <ac:chgData name="Nane Kratzke" userId="971be13ff4ee5ef6" providerId="LiveId" clId="{38182DCB-2210-BC40-93FC-48B567BCEC5E}" dt="2021-10-13T10:56:22.207" v="81" actId="20577"/>
          <ac:spMkLst>
            <pc:docMk/>
            <pc:sldMk cId="356870472" sldId="428"/>
            <ac:spMk id="3" creationId="{984A7131-C844-874A-AFA9-90774B109650}"/>
          </ac:spMkLst>
        </pc:spChg>
        <pc:spChg chg="add mod">
          <ac:chgData name="Nane Kratzke" userId="971be13ff4ee5ef6" providerId="LiveId" clId="{38182DCB-2210-BC40-93FC-48B567BCEC5E}" dt="2021-10-13T11:01:08.535" v="161" actId="20577"/>
          <ac:spMkLst>
            <pc:docMk/>
            <pc:sldMk cId="356870472" sldId="428"/>
            <ac:spMk id="5" creationId="{9BCABC84-9D49-7641-9639-C266299C9622}"/>
          </ac:spMkLst>
        </pc:spChg>
        <pc:spChg chg="add mod">
          <ac:chgData name="Nane Kratzke" userId="971be13ff4ee5ef6" providerId="LiveId" clId="{38182DCB-2210-BC40-93FC-48B567BCEC5E}" dt="2021-10-13T11:04:17.978" v="214" actId="20577"/>
          <ac:spMkLst>
            <pc:docMk/>
            <pc:sldMk cId="356870472" sldId="428"/>
            <ac:spMk id="7" creationId="{B3B6D9EE-17E3-3043-9F77-E07E86ACB0AD}"/>
          </ac:spMkLst>
        </pc:spChg>
        <pc:picChg chg="del">
          <ac:chgData name="Nane Kratzke" userId="971be13ff4ee5ef6" providerId="LiveId" clId="{38182DCB-2210-BC40-93FC-48B567BCEC5E}" dt="2021-10-13T10:56:39.388" v="85" actId="478"/>
          <ac:picMkLst>
            <pc:docMk/>
            <pc:sldMk cId="356870472" sldId="428"/>
            <ac:picMk id="6" creationId="{2596B453-A675-4249-AE56-61D84367DDFB}"/>
          </ac:picMkLst>
        </pc:picChg>
        <pc:picChg chg="del">
          <ac:chgData name="Nane Kratzke" userId="971be13ff4ee5ef6" providerId="LiveId" clId="{38182DCB-2210-BC40-93FC-48B567BCEC5E}" dt="2021-10-13T10:56:45.630" v="87" actId="478"/>
          <ac:picMkLst>
            <pc:docMk/>
            <pc:sldMk cId="356870472" sldId="428"/>
            <ac:picMk id="8" creationId="{0B4F059B-AB46-CB44-B99D-D848FB54AD92}"/>
          </ac:picMkLst>
        </pc:picChg>
        <pc:picChg chg="mod">
          <ac:chgData name="Nane Kratzke" userId="971be13ff4ee5ef6" providerId="LiveId" clId="{38182DCB-2210-BC40-93FC-48B567BCEC5E}" dt="2021-10-13T10:59:05.563" v="119" actId="14100"/>
          <ac:picMkLst>
            <pc:docMk/>
            <pc:sldMk cId="356870472" sldId="428"/>
            <ac:picMk id="10" creationId="{3C52BF50-F3CB-084C-8CC8-F07FA1122FC4}"/>
          </ac:picMkLst>
        </pc:picChg>
      </pc:sldChg>
      <pc:sldChg chg="addSp delSp modSp add mod">
        <pc:chgData name="Nane Kratzke" userId="971be13ff4ee5ef6" providerId="LiveId" clId="{38182DCB-2210-BC40-93FC-48B567BCEC5E}" dt="2021-10-13T11:09:34.268" v="274" actId="1076"/>
        <pc:sldMkLst>
          <pc:docMk/>
          <pc:sldMk cId="2473607398" sldId="429"/>
        </pc:sldMkLst>
        <pc:spChg chg="mod">
          <ac:chgData name="Nane Kratzke" userId="971be13ff4ee5ef6" providerId="LiveId" clId="{38182DCB-2210-BC40-93FC-48B567BCEC5E}" dt="2021-10-13T11:04:52.033" v="236" actId="20577"/>
          <ac:spMkLst>
            <pc:docMk/>
            <pc:sldMk cId="2473607398" sldId="429"/>
            <ac:spMk id="3" creationId="{984A7131-C844-874A-AFA9-90774B109650}"/>
          </ac:spMkLst>
        </pc:spChg>
        <pc:spChg chg="add mod">
          <ac:chgData name="Nane Kratzke" userId="971be13ff4ee5ef6" providerId="LiveId" clId="{38182DCB-2210-BC40-93FC-48B567BCEC5E}" dt="2021-10-13T11:09:34.268" v="274" actId="1076"/>
          <ac:spMkLst>
            <pc:docMk/>
            <pc:sldMk cId="2473607398" sldId="429"/>
            <ac:spMk id="5" creationId="{2E47D573-A5DC-C34F-B41C-9A78CF0A8FEB}"/>
          </ac:spMkLst>
        </pc:spChg>
        <pc:spChg chg="add mod">
          <ac:chgData name="Nane Kratzke" userId="971be13ff4ee5ef6" providerId="LiveId" clId="{38182DCB-2210-BC40-93FC-48B567BCEC5E}" dt="2021-10-13T11:08:48.170" v="269" actId="20577"/>
          <ac:spMkLst>
            <pc:docMk/>
            <pc:sldMk cId="2473607398" sldId="429"/>
            <ac:spMk id="7" creationId="{F2E42B13-D5DB-104A-AACD-D27B385FED05}"/>
          </ac:spMkLst>
        </pc:spChg>
        <pc:picChg chg="mod">
          <ac:chgData name="Nane Kratzke" userId="971be13ff4ee5ef6" providerId="LiveId" clId="{38182DCB-2210-BC40-93FC-48B567BCEC5E}" dt="2021-10-13T11:09:34.268" v="274" actId="1076"/>
          <ac:picMkLst>
            <pc:docMk/>
            <pc:sldMk cId="2473607398" sldId="429"/>
            <ac:picMk id="6" creationId="{2596B453-A675-4249-AE56-61D84367DDFB}"/>
          </ac:picMkLst>
        </pc:picChg>
        <pc:picChg chg="del">
          <ac:chgData name="Nane Kratzke" userId="971be13ff4ee5ef6" providerId="LiveId" clId="{38182DCB-2210-BC40-93FC-48B567BCEC5E}" dt="2021-10-13T11:04:42.870" v="216" actId="478"/>
          <ac:picMkLst>
            <pc:docMk/>
            <pc:sldMk cId="2473607398" sldId="429"/>
            <ac:picMk id="8" creationId="{0B4F059B-AB46-CB44-B99D-D848FB54AD92}"/>
          </ac:picMkLst>
        </pc:picChg>
        <pc:picChg chg="del">
          <ac:chgData name="Nane Kratzke" userId="971be13ff4ee5ef6" providerId="LiveId" clId="{38182DCB-2210-BC40-93FC-48B567BCEC5E}" dt="2021-10-13T11:04:41.694" v="215" actId="478"/>
          <ac:picMkLst>
            <pc:docMk/>
            <pc:sldMk cId="2473607398" sldId="429"/>
            <ac:picMk id="10" creationId="{3C52BF50-F3CB-084C-8CC8-F07FA1122FC4}"/>
          </ac:picMkLst>
        </pc:picChg>
      </pc:sldChg>
      <pc:sldChg chg="addSp delSp modSp add mod">
        <pc:chgData name="Nane Kratzke" userId="971be13ff4ee5ef6" providerId="LiveId" clId="{38182DCB-2210-BC40-93FC-48B567BCEC5E}" dt="2021-10-13T11:13:47.035" v="322" actId="114"/>
        <pc:sldMkLst>
          <pc:docMk/>
          <pc:sldMk cId="4159085253" sldId="430"/>
        </pc:sldMkLst>
        <pc:spChg chg="mod">
          <ac:chgData name="Nane Kratzke" userId="971be13ff4ee5ef6" providerId="LiveId" clId="{38182DCB-2210-BC40-93FC-48B567BCEC5E}" dt="2021-10-13T11:11:31.372" v="294" actId="20577"/>
          <ac:spMkLst>
            <pc:docMk/>
            <pc:sldMk cId="4159085253" sldId="430"/>
            <ac:spMk id="3" creationId="{984A7131-C844-874A-AFA9-90774B109650}"/>
          </ac:spMkLst>
        </pc:spChg>
        <pc:spChg chg="add mod">
          <ac:chgData name="Nane Kratzke" userId="971be13ff4ee5ef6" providerId="LiveId" clId="{38182DCB-2210-BC40-93FC-48B567BCEC5E}" dt="2021-10-13T11:12:50.675" v="309" actId="20577"/>
          <ac:spMkLst>
            <pc:docMk/>
            <pc:sldMk cId="4159085253" sldId="430"/>
            <ac:spMk id="5" creationId="{ABD10840-189B-6240-A967-E964AEE3DB93}"/>
          </ac:spMkLst>
        </pc:spChg>
        <pc:spChg chg="add mod">
          <ac:chgData name="Nane Kratzke" userId="971be13ff4ee5ef6" providerId="LiveId" clId="{38182DCB-2210-BC40-93FC-48B567BCEC5E}" dt="2021-10-13T11:13:47.035" v="322" actId="114"/>
          <ac:spMkLst>
            <pc:docMk/>
            <pc:sldMk cId="4159085253" sldId="430"/>
            <ac:spMk id="7" creationId="{1B96A3D5-9BC4-8341-8D36-D13950C434D8}"/>
          </ac:spMkLst>
        </pc:spChg>
        <pc:picChg chg="del">
          <ac:chgData name="Nane Kratzke" userId="971be13ff4ee5ef6" providerId="LiveId" clId="{38182DCB-2210-BC40-93FC-48B567BCEC5E}" dt="2021-10-13T11:10:44.918" v="277" actId="478"/>
          <ac:picMkLst>
            <pc:docMk/>
            <pc:sldMk cId="4159085253" sldId="430"/>
            <ac:picMk id="6" creationId="{2596B453-A675-4249-AE56-61D84367DDFB}"/>
          </ac:picMkLst>
        </pc:picChg>
        <pc:picChg chg="mod">
          <ac:chgData name="Nane Kratzke" userId="971be13ff4ee5ef6" providerId="LiveId" clId="{38182DCB-2210-BC40-93FC-48B567BCEC5E}" dt="2021-10-13T11:11:05.930" v="281" actId="1076"/>
          <ac:picMkLst>
            <pc:docMk/>
            <pc:sldMk cId="4159085253" sldId="430"/>
            <ac:picMk id="8" creationId="{0B4F059B-AB46-CB44-B99D-D848FB54AD92}"/>
          </ac:picMkLst>
        </pc:picChg>
        <pc:picChg chg="del">
          <ac:chgData name="Nane Kratzke" userId="971be13ff4ee5ef6" providerId="LiveId" clId="{38182DCB-2210-BC40-93FC-48B567BCEC5E}" dt="2021-10-13T11:10:43.343" v="276" actId="478"/>
          <ac:picMkLst>
            <pc:docMk/>
            <pc:sldMk cId="4159085253" sldId="430"/>
            <ac:picMk id="10" creationId="{3C52BF50-F3CB-084C-8CC8-F07FA1122FC4}"/>
          </ac:picMkLst>
        </pc:picChg>
      </pc:sldChg>
      <pc:sldChg chg="modSp add mod">
        <pc:chgData name="Nane Kratzke" userId="971be13ff4ee5ef6" providerId="LiveId" clId="{38182DCB-2210-BC40-93FC-48B567BCEC5E}" dt="2021-10-13T11:34:42.865" v="455" actId="404"/>
        <pc:sldMkLst>
          <pc:docMk/>
          <pc:sldMk cId="1699555789" sldId="431"/>
        </pc:sldMkLst>
        <pc:spChg chg="mod">
          <ac:chgData name="Nane Kratzke" userId="971be13ff4ee5ef6" providerId="LiveId" clId="{38182DCB-2210-BC40-93FC-48B567BCEC5E}" dt="2021-10-13T11:34:42.865" v="455" actId="404"/>
          <ac:spMkLst>
            <pc:docMk/>
            <pc:sldMk cId="1699555789" sldId="431"/>
            <ac:spMk id="4" creationId="{1A1F085B-B0A9-1B43-97C4-4B3A75E7F90D}"/>
          </ac:spMkLst>
        </pc:spChg>
        <pc:spChg chg="mod">
          <ac:chgData name="Nane Kratzke" userId="971be13ff4ee5ef6" providerId="LiveId" clId="{38182DCB-2210-BC40-93FC-48B567BCEC5E}" dt="2021-10-13T11:21:49.763" v="359" actId="20577"/>
          <ac:spMkLst>
            <pc:docMk/>
            <pc:sldMk cId="1699555789" sldId="431"/>
            <ac:spMk id="11" creationId="{E85DFB5B-14A3-9940-B332-94CF20F45A6E}"/>
          </ac:spMkLst>
        </pc:spChg>
      </pc:sldChg>
    </pc:docChg>
  </pc:docChgLst>
  <pc:docChgLst>
    <pc:chgData name="Nane Kratzke" userId="971be13ff4ee5ef6" providerId="LiveId" clId="{620EA4A5-B379-8C44-B879-4A30B6D8270C}"/>
    <pc:docChg chg="custSel addSld modSld sldOrd">
      <pc:chgData name="Nane Kratzke" userId="971be13ff4ee5ef6" providerId="LiveId" clId="{620EA4A5-B379-8C44-B879-4A30B6D8270C}" dt="2022-10-25T14:47:39.698" v="82"/>
      <pc:docMkLst>
        <pc:docMk/>
      </pc:docMkLst>
      <pc:sldChg chg="delSp mod">
        <pc:chgData name="Nane Kratzke" userId="971be13ff4ee5ef6" providerId="LiveId" clId="{620EA4A5-B379-8C44-B879-4A30B6D8270C}" dt="2022-10-24T06:11:20.440" v="59" actId="478"/>
        <pc:sldMkLst>
          <pc:docMk/>
          <pc:sldMk cId="2450356400" sldId="346"/>
        </pc:sldMkLst>
        <pc:spChg chg="del">
          <ac:chgData name="Nane Kratzke" userId="971be13ff4ee5ef6" providerId="LiveId" clId="{620EA4A5-B379-8C44-B879-4A30B6D8270C}" dt="2022-10-24T06:11:20.440" v="59" actId="478"/>
          <ac:spMkLst>
            <pc:docMk/>
            <pc:sldMk cId="2450356400" sldId="346"/>
            <ac:spMk id="3" creationId="{B19BA0E1-702A-A640-ACAF-F7C6A19ED0F3}"/>
          </ac:spMkLst>
        </pc:spChg>
      </pc:sldChg>
      <pc:sldChg chg="addSp modSp mod">
        <pc:chgData name="Nane Kratzke" userId="971be13ff4ee5ef6" providerId="LiveId" clId="{620EA4A5-B379-8C44-B879-4A30B6D8270C}" dt="2022-10-25T14:47:39.698" v="82"/>
        <pc:sldMkLst>
          <pc:docMk/>
          <pc:sldMk cId="3959645726" sldId="405"/>
        </pc:sldMkLst>
        <pc:picChg chg="add mod">
          <ac:chgData name="Nane Kratzke" userId="971be13ff4ee5ef6" providerId="LiveId" clId="{620EA4A5-B379-8C44-B879-4A30B6D8270C}" dt="2022-10-25T14:47:39.698" v="82"/>
          <ac:picMkLst>
            <pc:docMk/>
            <pc:sldMk cId="3959645726" sldId="405"/>
            <ac:picMk id="5" creationId="{8BA3A27A-B22D-E486-4F17-9798F22280AF}"/>
          </ac:picMkLst>
        </pc:picChg>
      </pc:sldChg>
      <pc:sldChg chg="addSp delSp modSp new mod ord">
        <pc:chgData name="Nane Kratzke" userId="971be13ff4ee5ef6" providerId="LiveId" clId="{620EA4A5-B379-8C44-B879-4A30B6D8270C}" dt="2022-10-24T06:11:04.626" v="58" actId="20578"/>
        <pc:sldMkLst>
          <pc:docMk/>
          <pc:sldMk cId="137175980" sldId="433"/>
        </pc:sldMkLst>
        <pc:spChg chg="mod">
          <ac:chgData name="Nane Kratzke" userId="971be13ff4ee5ef6" providerId="LiveId" clId="{620EA4A5-B379-8C44-B879-4A30B6D8270C}" dt="2022-10-24T06:10:17.321" v="50" actId="20577"/>
          <ac:spMkLst>
            <pc:docMk/>
            <pc:sldMk cId="137175980" sldId="433"/>
            <ac:spMk id="2" creationId="{19653EB2-1371-01D9-628E-BE038CA91E87}"/>
          </ac:spMkLst>
        </pc:spChg>
        <pc:spChg chg="mod">
          <ac:chgData name="Nane Kratzke" userId="971be13ff4ee5ef6" providerId="LiveId" clId="{620EA4A5-B379-8C44-B879-4A30B6D8270C}" dt="2022-10-24T06:10:20.533" v="57" actId="20577"/>
          <ac:spMkLst>
            <pc:docMk/>
            <pc:sldMk cId="137175980" sldId="433"/>
            <ac:spMk id="3" creationId="{7845E971-5960-EA29-56FF-ABC93E24E295}"/>
          </ac:spMkLst>
        </pc:spChg>
        <pc:picChg chg="add mod">
          <ac:chgData name="Nane Kratzke" userId="971be13ff4ee5ef6" providerId="LiveId" clId="{620EA4A5-B379-8C44-B879-4A30B6D8270C}" dt="2022-10-24T06:08:05.506" v="47" actId="1076"/>
          <ac:picMkLst>
            <pc:docMk/>
            <pc:sldMk cId="137175980" sldId="433"/>
            <ac:picMk id="5" creationId="{49F0CCD3-06EB-8675-C64C-DE163F1A0CE3}"/>
          </ac:picMkLst>
        </pc:picChg>
        <pc:picChg chg="add del mod">
          <ac:chgData name="Nane Kratzke" userId="971be13ff4ee5ef6" providerId="LiveId" clId="{620EA4A5-B379-8C44-B879-4A30B6D8270C}" dt="2022-10-24T06:07:34.399" v="40" actId="478"/>
          <ac:picMkLst>
            <pc:docMk/>
            <pc:sldMk cId="137175980" sldId="433"/>
            <ac:picMk id="6" creationId="{77E03C74-53EA-E444-8DF3-C456298310D5}"/>
          </ac:picMkLst>
        </pc:picChg>
        <pc:picChg chg="add mod">
          <ac:chgData name="Nane Kratzke" userId="971be13ff4ee5ef6" providerId="LiveId" clId="{620EA4A5-B379-8C44-B879-4A30B6D8270C}" dt="2022-10-24T06:08:18.422" v="49" actId="1076"/>
          <ac:picMkLst>
            <pc:docMk/>
            <pc:sldMk cId="137175980" sldId="433"/>
            <ac:picMk id="7" creationId="{8E0E79F9-7893-D658-CE6F-45A89193346C}"/>
          </ac:picMkLst>
        </pc:picChg>
      </pc:sldChg>
    </pc:docChg>
  </pc:docChgLst>
  <pc:docChgLst>
    <pc:chgData name="Nane Kratzke" userId="971be13ff4ee5ef6" providerId="LiveId" clId="{F62E6B5F-3633-6541-8306-2A3B37535A40}"/>
    <pc:docChg chg="modSld">
      <pc:chgData name="Nane Kratzke" userId="971be13ff4ee5ef6" providerId="LiveId" clId="{F62E6B5F-3633-6541-8306-2A3B37535A40}" dt="2021-01-25T17:46:06.009" v="0" actId="20577"/>
      <pc:docMkLst>
        <pc:docMk/>
      </pc:docMkLst>
      <pc:sldChg chg="modSp mod">
        <pc:chgData name="Nane Kratzke" userId="971be13ff4ee5ef6" providerId="LiveId" clId="{F62E6B5F-3633-6541-8306-2A3B37535A40}" dt="2021-01-25T17:46:06.009" v="0" actId="20577"/>
        <pc:sldMkLst>
          <pc:docMk/>
          <pc:sldMk cId="3680340967" sldId="303"/>
        </pc:sldMkLst>
        <pc:spChg chg="mod">
          <ac:chgData name="Nane Kratzke" userId="971be13ff4ee5ef6" providerId="LiveId" clId="{F62E6B5F-3633-6541-8306-2A3B37535A40}" dt="2021-01-25T17:46:06.009" v="0" actId="20577"/>
          <ac:spMkLst>
            <pc:docMk/>
            <pc:sldMk cId="3680340967" sldId="303"/>
            <ac:spMk id="7" creationId="{D9BFADAE-416D-5E47-A28A-BE5DCE8C3A3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E9A977-03D9-2D42-A25B-8F596D78CC43}" type="doc">
      <dgm:prSet loTypeId="urn:microsoft.com/office/officeart/2005/8/layout/pyramid1" loCatId="pyramid" qsTypeId="urn:microsoft.com/office/officeart/2005/8/quickstyle/simple1" qsCatId="simple" csTypeId="urn:microsoft.com/office/officeart/2005/8/colors/accent5_5" csCatId="accent5" phldr="1"/>
      <dgm:spPr/>
      <dgm:t>
        <a:bodyPr/>
        <a:lstStyle/>
        <a:p>
          <a:endParaRPr lang="de-DE"/>
        </a:p>
      </dgm:t>
    </dgm:pt>
    <dgm:pt modelId="{38AA8B39-B9C5-2047-845A-93C3C8A079FE}">
      <dgm:prSet/>
      <dgm:spPr/>
      <dgm:t>
        <a:bodyPr anchor="b"/>
        <a:lstStyle/>
        <a:p>
          <a:r>
            <a:rPr lang="de-DE" dirty="0">
              <a:solidFill>
                <a:schemeClr val="bg1"/>
              </a:solidFill>
            </a:rPr>
            <a:t>UI</a:t>
          </a:r>
          <a:br>
            <a:rPr lang="de-DE" dirty="0">
              <a:solidFill>
                <a:schemeClr val="bg1"/>
              </a:solidFill>
            </a:rPr>
          </a:br>
          <a:r>
            <a:rPr lang="de-DE" dirty="0">
              <a:solidFill>
                <a:schemeClr val="bg1"/>
              </a:solidFill>
            </a:rPr>
            <a:t>Tests</a:t>
          </a:r>
        </a:p>
      </dgm:t>
    </dgm:pt>
    <dgm:pt modelId="{88BB33C6-B37C-344A-BE7B-B2E5CCDE1C94}" type="parTrans" cxnId="{A0F70510-46FB-7349-93CE-EA62B6E72ACE}">
      <dgm:prSet/>
      <dgm:spPr/>
      <dgm:t>
        <a:bodyPr/>
        <a:lstStyle/>
        <a:p>
          <a:endParaRPr lang="de-DE">
            <a:solidFill>
              <a:schemeClr val="bg1"/>
            </a:solidFill>
          </a:endParaRPr>
        </a:p>
      </dgm:t>
    </dgm:pt>
    <dgm:pt modelId="{0D042893-C26F-794F-8FBF-05B46EC71A7B}" type="sibTrans" cxnId="{A0F70510-46FB-7349-93CE-EA62B6E72ACE}">
      <dgm:prSet/>
      <dgm:spPr/>
      <dgm:t>
        <a:bodyPr/>
        <a:lstStyle/>
        <a:p>
          <a:endParaRPr lang="de-DE">
            <a:solidFill>
              <a:schemeClr val="bg1"/>
            </a:solidFill>
          </a:endParaRPr>
        </a:p>
      </dgm:t>
    </dgm:pt>
    <dgm:pt modelId="{A21EAE8E-D7D9-A740-8CBB-21780CD1C329}">
      <dgm:prSet/>
      <dgm:spPr/>
      <dgm:t>
        <a:bodyPr/>
        <a:lstStyle/>
        <a:p>
          <a:r>
            <a:rPr lang="de-DE" dirty="0">
              <a:solidFill>
                <a:schemeClr val="bg1"/>
              </a:solidFill>
            </a:rPr>
            <a:t>System</a:t>
          </a:r>
          <a:br>
            <a:rPr lang="de-DE" dirty="0">
              <a:solidFill>
                <a:schemeClr val="bg1"/>
              </a:solidFill>
            </a:rPr>
          </a:br>
          <a:r>
            <a:rPr lang="de-DE" dirty="0">
              <a:solidFill>
                <a:schemeClr val="bg1"/>
              </a:solidFill>
            </a:rPr>
            <a:t>Tests</a:t>
          </a:r>
          <a:br>
            <a:rPr lang="de-DE" dirty="0">
              <a:solidFill>
                <a:schemeClr val="bg1"/>
              </a:solidFill>
            </a:rPr>
          </a:br>
          <a:r>
            <a:rPr lang="de-DE" dirty="0">
              <a:solidFill>
                <a:schemeClr val="bg1"/>
              </a:solidFill>
            </a:rPr>
            <a:t>(End-</a:t>
          </a:r>
          <a:r>
            <a:rPr lang="de-DE" dirty="0" err="1">
              <a:solidFill>
                <a:schemeClr val="bg1"/>
              </a:solidFill>
            </a:rPr>
            <a:t>to</a:t>
          </a:r>
          <a:r>
            <a:rPr lang="de-DE" dirty="0">
              <a:solidFill>
                <a:schemeClr val="bg1"/>
              </a:solidFill>
            </a:rPr>
            <a:t>-End)</a:t>
          </a:r>
        </a:p>
      </dgm:t>
    </dgm:pt>
    <dgm:pt modelId="{588107BE-409D-B84B-BA7D-8594316CBB9E}" type="parTrans" cxnId="{54E1ABF1-D835-3F4B-85C9-EFB0CF3C14AA}">
      <dgm:prSet/>
      <dgm:spPr/>
      <dgm:t>
        <a:bodyPr/>
        <a:lstStyle/>
        <a:p>
          <a:endParaRPr lang="de-DE">
            <a:solidFill>
              <a:schemeClr val="bg1"/>
            </a:solidFill>
          </a:endParaRPr>
        </a:p>
      </dgm:t>
    </dgm:pt>
    <dgm:pt modelId="{B26BD821-9B49-D241-AA42-8A3D607BC210}" type="sibTrans" cxnId="{54E1ABF1-D835-3F4B-85C9-EFB0CF3C14AA}">
      <dgm:prSet/>
      <dgm:spPr/>
      <dgm:t>
        <a:bodyPr/>
        <a:lstStyle/>
        <a:p>
          <a:endParaRPr lang="de-DE">
            <a:solidFill>
              <a:schemeClr val="bg1"/>
            </a:solidFill>
          </a:endParaRPr>
        </a:p>
      </dgm:t>
    </dgm:pt>
    <dgm:pt modelId="{B26134F4-AA5A-0B44-AF54-E4513F17F349}">
      <dgm:prSet/>
      <dgm:spPr/>
      <dgm:t>
        <a:bodyPr/>
        <a:lstStyle/>
        <a:p>
          <a:r>
            <a:rPr lang="de-DE" dirty="0">
              <a:solidFill>
                <a:schemeClr val="bg1"/>
              </a:solidFill>
            </a:rPr>
            <a:t>Integrations-Tests</a:t>
          </a:r>
        </a:p>
      </dgm:t>
    </dgm:pt>
    <dgm:pt modelId="{1814BF54-9FC7-7E46-81F3-CFAD43DBD43B}" type="parTrans" cxnId="{714BA756-E469-E346-9D82-214EBCA4D90D}">
      <dgm:prSet/>
      <dgm:spPr/>
      <dgm:t>
        <a:bodyPr/>
        <a:lstStyle/>
        <a:p>
          <a:endParaRPr lang="de-DE">
            <a:solidFill>
              <a:schemeClr val="bg1"/>
            </a:solidFill>
          </a:endParaRPr>
        </a:p>
      </dgm:t>
    </dgm:pt>
    <dgm:pt modelId="{6C43AD41-7D58-4A46-9A81-F91215630B6B}" type="sibTrans" cxnId="{714BA756-E469-E346-9D82-214EBCA4D90D}">
      <dgm:prSet/>
      <dgm:spPr/>
      <dgm:t>
        <a:bodyPr/>
        <a:lstStyle/>
        <a:p>
          <a:endParaRPr lang="de-DE">
            <a:solidFill>
              <a:schemeClr val="bg1"/>
            </a:solidFill>
          </a:endParaRPr>
        </a:p>
      </dgm:t>
    </dgm:pt>
    <dgm:pt modelId="{1A5991B3-663C-D84D-8516-E6B3AFE39B58}">
      <dgm:prSet/>
      <dgm:spPr/>
      <dgm:t>
        <a:bodyPr/>
        <a:lstStyle/>
        <a:p>
          <a:r>
            <a:rPr lang="de-DE" dirty="0">
              <a:solidFill>
                <a:schemeClr val="bg1"/>
              </a:solidFill>
            </a:rPr>
            <a:t>Unit Tests</a:t>
          </a:r>
        </a:p>
      </dgm:t>
    </dgm:pt>
    <dgm:pt modelId="{7FA08E36-B12D-954E-A0FE-0BF5B799936E}" type="parTrans" cxnId="{A183EE26-5DB4-EE4B-BF01-ECF013CCB20F}">
      <dgm:prSet/>
      <dgm:spPr/>
      <dgm:t>
        <a:bodyPr/>
        <a:lstStyle/>
        <a:p>
          <a:endParaRPr lang="de-DE">
            <a:solidFill>
              <a:schemeClr val="bg1"/>
            </a:solidFill>
          </a:endParaRPr>
        </a:p>
      </dgm:t>
    </dgm:pt>
    <dgm:pt modelId="{FFC4A18C-7ED0-CA42-9917-5D4078612418}" type="sibTrans" cxnId="{A183EE26-5DB4-EE4B-BF01-ECF013CCB20F}">
      <dgm:prSet/>
      <dgm:spPr/>
      <dgm:t>
        <a:bodyPr/>
        <a:lstStyle/>
        <a:p>
          <a:endParaRPr lang="de-DE">
            <a:solidFill>
              <a:schemeClr val="bg1"/>
            </a:solidFill>
          </a:endParaRPr>
        </a:p>
      </dgm:t>
    </dgm:pt>
    <dgm:pt modelId="{D5B94E9A-3AF7-3F41-99B5-B57958589D5B}" type="pres">
      <dgm:prSet presAssocID="{23E9A977-03D9-2D42-A25B-8F596D78CC43}" presName="Name0" presStyleCnt="0">
        <dgm:presLayoutVars>
          <dgm:dir/>
          <dgm:animLvl val="lvl"/>
          <dgm:resizeHandles val="exact"/>
        </dgm:presLayoutVars>
      </dgm:prSet>
      <dgm:spPr/>
    </dgm:pt>
    <dgm:pt modelId="{20B971F1-4294-7D4B-9F25-E06A5E34B999}" type="pres">
      <dgm:prSet presAssocID="{38AA8B39-B9C5-2047-845A-93C3C8A079FE}" presName="Name8" presStyleCnt="0"/>
      <dgm:spPr/>
    </dgm:pt>
    <dgm:pt modelId="{B4BD2071-38F6-B94B-91A2-065E107BF3B0}" type="pres">
      <dgm:prSet presAssocID="{38AA8B39-B9C5-2047-845A-93C3C8A079FE}" presName="level" presStyleLbl="node1" presStyleIdx="0" presStyleCnt="4">
        <dgm:presLayoutVars>
          <dgm:chMax val="1"/>
          <dgm:bulletEnabled val="1"/>
        </dgm:presLayoutVars>
      </dgm:prSet>
      <dgm:spPr/>
    </dgm:pt>
    <dgm:pt modelId="{347BD52E-3121-9F4B-9F17-A897027D1E09}" type="pres">
      <dgm:prSet presAssocID="{38AA8B39-B9C5-2047-845A-93C3C8A079FE}" presName="levelTx" presStyleLbl="revTx" presStyleIdx="0" presStyleCnt="0">
        <dgm:presLayoutVars>
          <dgm:chMax val="1"/>
          <dgm:bulletEnabled val="1"/>
        </dgm:presLayoutVars>
      </dgm:prSet>
      <dgm:spPr/>
    </dgm:pt>
    <dgm:pt modelId="{A32CF21E-4077-744C-970B-0A3E9C3ADDF4}" type="pres">
      <dgm:prSet presAssocID="{A21EAE8E-D7D9-A740-8CBB-21780CD1C329}" presName="Name8" presStyleCnt="0"/>
      <dgm:spPr/>
    </dgm:pt>
    <dgm:pt modelId="{EB16FFEF-E5B4-4A4A-B1EC-837B5F2F0191}" type="pres">
      <dgm:prSet presAssocID="{A21EAE8E-D7D9-A740-8CBB-21780CD1C329}" presName="level" presStyleLbl="node1" presStyleIdx="1" presStyleCnt="4">
        <dgm:presLayoutVars>
          <dgm:chMax val="1"/>
          <dgm:bulletEnabled val="1"/>
        </dgm:presLayoutVars>
      </dgm:prSet>
      <dgm:spPr/>
    </dgm:pt>
    <dgm:pt modelId="{2C79DCF7-195D-B74C-AC0C-2A6F81EE9FF2}" type="pres">
      <dgm:prSet presAssocID="{A21EAE8E-D7D9-A740-8CBB-21780CD1C329}" presName="levelTx" presStyleLbl="revTx" presStyleIdx="0" presStyleCnt="0">
        <dgm:presLayoutVars>
          <dgm:chMax val="1"/>
          <dgm:bulletEnabled val="1"/>
        </dgm:presLayoutVars>
      </dgm:prSet>
      <dgm:spPr/>
    </dgm:pt>
    <dgm:pt modelId="{C4AD4EC5-3BE4-FE43-A58A-14F885A86C4A}" type="pres">
      <dgm:prSet presAssocID="{B26134F4-AA5A-0B44-AF54-E4513F17F349}" presName="Name8" presStyleCnt="0"/>
      <dgm:spPr/>
    </dgm:pt>
    <dgm:pt modelId="{A40DB37E-FA3B-5E49-B5A9-28AE466D7F4C}" type="pres">
      <dgm:prSet presAssocID="{B26134F4-AA5A-0B44-AF54-E4513F17F349}" presName="level" presStyleLbl="node1" presStyleIdx="2" presStyleCnt="4">
        <dgm:presLayoutVars>
          <dgm:chMax val="1"/>
          <dgm:bulletEnabled val="1"/>
        </dgm:presLayoutVars>
      </dgm:prSet>
      <dgm:spPr/>
    </dgm:pt>
    <dgm:pt modelId="{B80886A2-2220-CD44-8288-8CFF1A154324}" type="pres">
      <dgm:prSet presAssocID="{B26134F4-AA5A-0B44-AF54-E4513F17F349}" presName="levelTx" presStyleLbl="revTx" presStyleIdx="0" presStyleCnt="0">
        <dgm:presLayoutVars>
          <dgm:chMax val="1"/>
          <dgm:bulletEnabled val="1"/>
        </dgm:presLayoutVars>
      </dgm:prSet>
      <dgm:spPr/>
    </dgm:pt>
    <dgm:pt modelId="{55856053-F589-BC41-8D48-485C768FDD6C}" type="pres">
      <dgm:prSet presAssocID="{1A5991B3-663C-D84D-8516-E6B3AFE39B58}" presName="Name8" presStyleCnt="0"/>
      <dgm:spPr/>
    </dgm:pt>
    <dgm:pt modelId="{947378DB-DE60-E94D-952F-612201707AD6}" type="pres">
      <dgm:prSet presAssocID="{1A5991B3-663C-D84D-8516-E6B3AFE39B58}" presName="level" presStyleLbl="node1" presStyleIdx="3" presStyleCnt="4">
        <dgm:presLayoutVars>
          <dgm:chMax val="1"/>
          <dgm:bulletEnabled val="1"/>
        </dgm:presLayoutVars>
      </dgm:prSet>
      <dgm:spPr/>
    </dgm:pt>
    <dgm:pt modelId="{03EB3CED-4A45-7049-A99D-0774519CDCA9}" type="pres">
      <dgm:prSet presAssocID="{1A5991B3-663C-D84D-8516-E6B3AFE39B58}" presName="levelTx" presStyleLbl="revTx" presStyleIdx="0" presStyleCnt="0">
        <dgm:presLayoutVars>
          <dgm:chMax val="1"/>
          <dgm:bulletEnabled val="1"/>
        </dgm:presLayoutVars>
      </dgm:prSet>
      <dgm:spPr/>
    </dgm:pt>
  </dgm:ptLst>
  <dgm:cxnLst>
    <dgm:cxn modelId="{A0F70510-46FB-7349-93CE-EA62B6E72ACE}" srcId="{23E9A977-03D9-2D42-A25B-8F596D78CC43}" destId="{38AA8B39-B9C5-2047-845A-93C3C8A079FE}" srcOrd="0" destOrd="0" parTransId="{88BB33C6-B37C-344A-BE7B-B2E5CCDE1C94}" sibTransId="{0D042893-C26F-794F-8FBF-05B46EC71A7B}"/>
    <dgm:cxn modelId="{C989A012-42FA-6C49-8381-B165B9CB61E3}" type="presOf" srcId="{1A5991B3-663C-D84D-8516-E6B3AFE39B58}" destId="{947378DB-DE60-E94D-952F-612201707AD6}" srcOrd="0" destOrd="0" presId="urn:microsoft.com/office/officeart/2005/8/layout/pyramid1"/>
    <dgm:cxn modelId="{A183EE26-5DB4-EE4B-BF01-ECF013CCB20F}" srcId="{23E9A977-03D9-2D42-A25B-8F596D78CC43}" destId="{1A5991B3-663C-D84D-8516-E6B3AFE39B58}" srcOrd="3" destOrd="0" parTransId="{7FA08E36-B12D-954E-A0FE-0BF5B799936E}" sibTransId="{FFC4A18C-7ED0-CA42-9917-5D4078612418}"/>
    <dgm:cxn modelId="{389B0435-F415-844B-B48F-86D0CE0C7376}" type="presOf" srcId="{1A5991B3-663C-D84D-8516-E6B3AFE39B58}" destId="{03EB3CED-4A45-7049-A99D-0774519CDCA9}" srcOrd="1" destOrd="0" presId="urn:microsoft.com/office/officeart/2005/8/layout/pyramid1"/>
    <dgm:cxn modelId="{907C2349-809C-9446-BF7E-EAECE907A370}" type="presOf" srcId="{38AA8B39-B9C5-2047-845A-93C3C8A079FE}" destId="{B4BD2071-38F6-B94B-91A2-065E107BF3B0}" srcOrd="0" destOrd="0" presId="urn:microsoft.com/office/officeart/2005/8/layout/pyramid1"/>
    <dgm:cxn modelId="{714BA756-E469-E346-9D82-214EBCA4D90D}" srcId="{23E9A977-03D9-2D42-A25B-8F596D78CC43}" destId="{B26134F4-AA5A-0B44-AF54-E4513F17F349}" srcOrd="2" destOrd="0" parTransId="{1814BF54-9FC7-7E46-81F3-CFAD43DBD43B}" sibTransId="{6C43AD41-7D58-4A46-9A81-F91215630B6B}"/>
    <dgm:cxn modelId="{A6378165-A337-174B-8A5A-9D2E6E79305C}" type="presOf" srcId="{A21EAE8E-D7D9-A740-8CBB-21780CD1C329}" destId="{2C79DCF7-195D-B74C-AC0C-2A6F81EE9FF2}" srcOrd="1" destOrd="0" presId="urn:microsoft.com/office/officeart/2005/8/layout/pyramid1"/>
    <dgm:cxn modelId="{B0223973-C3D8-1743-AAB5-0075E8BE9D1A}" type="presOf" srcId="{B26134F4-AA5A-0B44-AF54-E4513F17F349}" destId="{B80886A2-2220-CD44-8288-8CFF1A154324}" srcOrd="1" destOrd="0" presId="urn:microsoft.com/office/officeart/2005/8/layout/pyramid1"/>
    <dgm:cxn modelId="{CF9A187B-1847-6048-90B2-45C34AB1686A}" type="presOf" srcId="{23E9A977-03D9-2D42-A25B-8F596D78CC43}" destId="{D5B94E9A-3AF7-3F41-99B5-B57958589D5B}" srcOrd="0" destOrd="0" presId="urn:microsoft.com/office/officeart/2005/8/layout/pyramid1"/>
    <dgm:cxn modelId="{0A6A8DAB-17CC-B241-802F-6E3B0A698D90}" type="presOf" srcId="{A21EAE8E-D7D9-A740-8CBB-21780CD1C329}" destId="{EB16FFEF-E5B4-4A4A-B1EC-837B5F2F0191}" srcOrd="0" destOrd="0" presId="urn:microsoft.com/office/officeart/2005/8/layout/pyramid1"/>
    <dgm:cxn modelId="{C789B3B1-BE22-BF4B-ABBD-B9C1A37F7E0D}" type="presOf" srcId="{38AA8B39-B9C5-2047-845A-93C3C8A079FE}" destId="{347BD52E-3121-9F4B-9F17-A897027D1E09}" srcOrd="1" destOrd="0" presId="urn:microsoft.com/office/officeart/2005/8/layout/pyramid1"/>
    <dgm:cxn modelId="{68D79DBB-FEB2-B44E-A80B-E3C42B3DE6E0}" type="presOf" srcId="{B26134F4-AA5A-0B44-AF54-E4513F17F349}" destId="{A40DB37E-FA3B-5E49-B5A9-28AE466D7F4C}" srcOrd="0" destOrd="0" presId="urn:microsoft.com/office/officeart/2005/8/layout/pyramid1"/>
    <dgm:cxn modelId="{54E1ABF1-D835-3F4B-85C9-EFB0CF3C14AA}" srcId="{23E9A977-03D9-2D42-A25B-8F596D78CC43}" destId="{A21EAE8E-D7D9-A740-8CBB-21780CD1C329}" srcOrd="1" destOrd="0" parTransId="{588107BE-409D-B84B-BA7D-8594316CBB9E}" sibTransId="{B26BD821-9B49-D241-AA42-8A3D607BC210}"/>
    <dgm:cxn modelId="{49A29ED6-68EF-2A4D-A0AB-3DCD7583B991}" type="presParOf" srcId="{D5B94E9A-3AF7-3F41-99B5-B57958589D5B}" destId="{20B971F1-4294-7D4B-9F25-E06A5E34B999}" srcOrd="0" destOrd="0" presId="urn:microsoft.com/office/officeart/2005/8/layout/pyramid1"/>
    <dgm:cxn modelId="{AF303497-2F42-1946-98EF-A7902A685F6D}" type="presParOf" srcId="{20B971F1-4294-7D4B-9F25-E06A5E34B999}" destId="{B4BD2071-38F6-B94B-91A2-065E107BF3B0}" srcOrd="0" destOrd="0" presId="urn:microsoft.com/office/officeart/2005/8/layout/pyramid1"/>
    <dgm:cxn modelId="{6A11AC71-308B-9647-857D-76FF37EECFFE}" type="presParOf" srcId="{20B971F1-4294-7D4B-9F25-E06A5E34B999}" destId="{347BD52E-3121-9F4B-9F17-A897027D1E09}" srcOrd="1" destOrd="0" presId="urn:microsoft.com/office/officeart/2005/8/layout/pyramid1"/>
    <dgm:cxn modelId="{2808EA99-095A-2B49-98F1-E1DBCFD953AB}" type="presParOf" srcId="{D5B94E9A-3AF7-3F41-99B5-B57958589D5B}" destId="{A32CF21E-4077-744C-970B-0A3E9C3ADDF4}" srcOrd="1" destOrd="0" presId="urn:microsoft.com/office/officeart/2005/8/layout/pyramid1"/>
    <dgm:cxn modelId="{7353162F-EB6C-704C-8DD7-7A4BDD045235}" type="presParOf" srcId="{A32CF21E-4077-744C-970B-0A3E9C3ADDF4}" destId="{EB16FFEF-E5B4-4A4A-B1EC-837B5F2F0191}" srcOrd="0" destOrd="0" presId="urn:microsoft.com/office/officeart/2005/8/layout/pyramid1"/>
    <dgm:cxn modelId="{3307CABC-FAF6-9247-AFFB-90E4E5642023}" type="presParOf" srcId="{A32CF21E-4077-744C-970B-0A3E9C3ADDF4}" destId="{2C79DCF7-195D-B74C-AC0C-2A6F81EE9FF2}" srcOrd="1" destOrd="0" presId="urn:microsoft.com/office/officeart/2005/8/layout/pyramid1"/>
    <dgm:cxn modelId="{A509D2C8-BB1D-A949-AE10-7269650A6C3B}" type="presParOf" srcId="{D5B94E9A-3AF7-3F41-99B5-B57958589D5B}" destId="{C4AD4EC5-3BE4-FE43-A58A-14F885A86C4A}" srcOrd="2" destOrd="0" presId="urn:microsoft.com/office/officeart/2005/8/layout/pyramid1"/>
    <dgm:cxn modelId="{49299F54-3FE1-F248-A4E4-6A86A3974DFA}" type="presParOf" srcId="{C4AD4EC5-3BE4-FE43-A58A-14F885A86C4A}" destId="{A40DB37E-FA3B-5E49-B5A9-28AE466D7F4C}" srcOrd="0" destOrd="0" presId="urn:microsoft.com/office/officeart/2005/8/layout/pyramid1"/>
    <dgm:cxn modelId="{DD08C574-81E2-8E42-80A0-319F2D69B56A}" type="presParOf" srcId="{C4AD4EC5-3BE4-FE43-A58A-14F885A86C4A}" destId="{B80886A2-2220-CD44-8288-8CFF1A154324}" srcOrd="1" destOrd="0" presId="urn:microsoft.com/office/officeart/2005/8/layout/pyramid1"/>
    <dgm:cxn modelId="{D90B888E-EEB6-2D43-8265-D475A88D4D77}" type="presParOf" srcId="{D5B94E9A-3AF7-3F41-99B5-B57958589D5B}" destId="{55856053-F589-BC41-8D48-485C768FDD6C}" srcOrd="3" destOrd="0" presId="urn:microsoft.com/office/officeart/2005/8/layout/pyramid1"/>
    <dgm:cxn modelId="{A0CB5C4D-6BA9-D048-BF74-85B009A6BC57}" type="presParOf" srcId="{55856053-F589-BC41-8D48-485C768FDD6C}" destId="{947378DB-DE60-E94D-952F-612201707AD6}" srcOrd="0" destOrd="0" presId="urn:microsoft.com/office/officeart/2005/8/layout/pyramid1"/>
    <dgm:cxn modelId="{37E1DEC0-6FD6-0D44-AD81-2E80D67E5325}" type="presParOf" srcId="{55856053-F589-BC41-8D48-485C768FDD6C}" destId="{03EB3CED-4A45-7049-A99D-0774519CDCA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D2071-38F6-B94B-91A2-065E107BF3B0}">
      <dsp:nvSpPr>
        <dsp:cNvPr id="0" name=""/>
        <dsp:cNvSpPr/>
      </dsp:nvSpPr>
      <dsp:spPr>
        <a:xfrm>
          <a:off x="1617085" y="0"/>
          <a:ext cx="1078056" cy="1222437"/>
        </a:xfrm>
        <a:prstGeom prst="trapezoid">
          <a:avLst>
            <a:gd name="adj" fmla="val 5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b" anchorCtr="0">
          <a:noAutofit/>
        </a:bodyPr>
        <a:lstStyle/>
        <a:p>
          <a:pPr marL="0" lvl="0" indent="0" algn="ctr" defTabSz="889000">
            <a:lnSpc>
              <a:spcPct val="90000"/>
            </a:lnSpc>
            <a:spcBef>
              <a:spcPct val="0"/>
            </a:spcBef>
            <a:spcAft>
              <a:spcPct val="35000"/>
            </a:spcAft>
            <a:buNone/>
          </a:pPr>
          <a:r>
            <a:rPr lang="de-DE" sz="2000" kern="1200" dirty="0">
              <a:solidFill>
                <a:schemeClr val="bg1"/>
              </a:solidFill>
            </a:rPr>
            <a:t>UI</a:t>
          </a:r>
          <a:br>
            <a:rPr lang="de-DE" sz="2000" kern="1200" dirty="0">
              <a:solidFill>
                <a:schemeClr val="bg1"/>
              </a:solidFill>
            </a:rPr>
          </a:br>
          <a:r>
            <a:rPr lang="de-DE" sz="2000" kern="1200" dirty="0">
              <a:solidFill>
                <a:schemeClr val="bg1"/>
              </a:solidFill>
            </a:rPr>
            <a:t>Tests</a:t>
          </a:r>
        </a:p>
      </dsp:txBody>
      <dsp:txXfrm>
        <a:off x="1617085" y="0"/>
        <a:ext cx="1078056" cy="1222437"/>
      </dsp:txXfrm>
    </dsp:sp>
    <dsp:sp modelId="{EB16FFEF-E5B4-4A4A-B1EC-837B5F2F0191}">
      <dsp:nvSpPr>
        <dsp:cNvPr id="0" name=""/>
        <dsp:cNvSpPr/>
      </dsp:nvSpPr>
      <dsp:spPr>
        <a:xfrm>
          <a:off x="1078056" y="1222437"/>
          <a:ext cx="2156113" cy="1222437"/>
        </a:xfrm>
        <a:prstGeom prst="trapezoid">
          <a:avLst>
            <a:gd name="adj" fmla="val 44095"/>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1"/>
              </a:solidFill>
            </a:rPr>
            <a:t>System</a:t>
          </a:r>
          <a:br>
            <a:rPr lang="de-DE" sz="2000" kern="1200" dirty="0">
              <a:solidFill>
                <a:schemeClr val="bg1"/>
              </a:solidFill>
            </a:rPr>
          </a:br>
          <a:r>
            <a:rPr lang="de-DE" sz="2000" kern="1200" dirty="0">
              <a:solidFill>
                <a:schemeClr val="bg1"/>
              </a:solidFill>
            </a:rPr>
            <a:t>Tests</a:t>
          </a:r>
          <a:br>
            <a:rPr lang="de-DE" sz="2000" kern="1200" dirty="0">
              <a:solidFill>
                <a:schemeClr val="bg1"/>
              </a:solidFill>
            </a:rPr>
          </a:br>
          <a:r>
            <a:rPr lang="de-DE" sz="2000" kern="1200" dirty="0">
              <a:solidFill>
                <a:schemeClr val="bg1"/>
              </a:solidFill>
            </a:rPr>
            <a:t>(End-</a:t>
          </a:r>
          <a:r>
            <a:rPr lang="de-DE" sz="2000" kern="1200" dirty="0" err="1">
              <a:solidFill>
                <a:schemeClr val="bg1"/>
              </a:solidFill>
            </a:rPr>
            <a:t>to</a:t>
          </a:r>
          <a:r>
            <a:rPr lang="de-DE" sz="2000" kern="1200" dirty="0">
              <a:solidFill>
                <a:schemeClr val="bg1"/>
              </a:solidFill>
            </a:rPr>
            <a:t>-End)</a:t>
          </a:r>
        </a:p>
      </dsp:txBody>
      <dsp:txXfrm>
        <a:off x="1455376" y="1222437"/>
        <a:ext cx="1401473" cy="1222437"/>
      </dsp:txXfrm>
    </dsp:sp>
    <dsp:sp modelId="{A40DB37E-FA3B-5E49-B5A9-28AE466D7F4C}">
      <dsp:nvSpPr>
        <dsp:cNvPr id="0" name=""/>
        <dsp:cNvSpPr/>
      </dsp:nvSpPr>
      <dsp:spPr>
        <a:xfrm>
          <a:off x="539028" y="2444874"/>
          <a:ext cx="3234170" cy="1222437"/>
        </a:xfrm>
        <a:prstGeom prst="trapezoid">
          <a:avLst>
            <a:gd name="adj" fmla="val 44095"/>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1"/>
              </a:solidFill>
            </a:rPr>
            <a:t>Integrations-Tests</a:t>
          </a:r>
        </a:p>
      </dsp:txBody>
      <dsp:txXfrm>
        <a:off x="1105008" y="2444874"/>
        <a:ext cx="2102210" cy="1222437"/>
      </dsp:txXfrm>
    </dsp:sp>
    <dsp:sp modelId="{947378DB-DE60-E94D-952F-612201707AD6}">
      <dsp:nvSpPr>
        <dsp:cNvPr id="0" name=""/>
        <dsp:cNvSpPr/>
      </dsp:nvSpPr>
      <dsp:spPr>
        <a:xfrm>
          <a:off x="0" y="3667312"/>
          <a:ext cx="4312227" cy="1222437"/>
        </a:xfrm>
        <a:prstGeom prst="trapezoid">
          <a:avLst>
            <a:gd name="adj" fmla="val 44095"/>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1"/>
              </a:solidFill>
            </a:rPr>
            <a:t>Unit Tests</a:t>
          </a:r>
        </a:p>
      </dsp:txBody>
      <dsp:txXfrm>
        <a:off x="754639" y="3667312"/>
        <a:ext cx="2802947" cy="122243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3</a:t>
            </a:fld>
            <a:endParaRPr lang="de-DE" noProof="0"/>
          </a:p>
        </p:txBody>
      </p:sp>
    </p:spTree>
    <p:extLst>
      <p:ext uri="{BB962C8B-B14F-4D97-AF65-F5344CB8AC3E}">
        <p14:creationId xmlns:p14="http://schemas.microsoft.com/office/powerpoint/2010/main" val="268592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B23E1C95-02D9-7742-BDF8-99E94B4B4861}"/>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635B7ADD-1526-794D-AA4D-0028C4C6FDB1}"/>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B4AA241F-4121-0348-8A73-DE814AA1D0FD}"/>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DevOps</a:t>
            </a:r>
          </a:p>
          <a:p>
            <a:pPr>
              <a:spcBef>
                <a:spcPts val="0"/>
              </a:spcBef>
            </a:pPr>
            <a:endParaRPr lang="en-US" b="1" dirty="0">
              <a:latin typeface="+mn-lt"/>
            </a:endParaRPr>
          </a:p>
          <a:p>
            <a:pPr>
              <a:spcBef>
                <a:spcPts val="0"/>
              </a:spcBef>
            </a:pPr>
            <a:r>
              <a:rPr lang="en-US" dirty="0">
                <a:latin typeface="+mj-lt"/>
              </a:rPr>
              <a:t>(3) Continuous X und Deployment Pipelines </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2" name="Grafik 1">
            <a:extLst>
              <a:ext uri="{FF2B5EF4-FFF2-40B4-BE49-F238E27FC236}">
                <a16:creationId xmlns:a16="http://schemas.microsoft.com/office/drawing/2014/main" id="{0DA9C624-209F-6A63-E5D1-422FBB400B42}"/>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artisticFilmGrain/>
                    </a14:imgEffect>
                  </a14:imgLayer>
                </a14:imgProps>
              </a:ext>
            </a:extLst>
          </a:blip>
          <a:stretch>
            <a:fillRect/>
          </a:stretch>
        </p:blipFill>
        <p:spPr>
          <a:xfrm rot="21204828">
            <a:off x="8587127" y="4698298"/>
            <a:ext cx="2795218" cy="1296996"/>
          </a:xfrm>
          <a:prstGeom prst="rect">
            <a:avLst/>
          </a:prstGeom>
        </p:spPr>
      </p:pic>
    </p:spTree>
    <p:extLst>
      <p:ext uri="{BB962C8B-B14F-4D97-AF65-F5344CB8AC3E}">
        <p14:creationId xmlns:p14="http://schemas.microsoft.com/office/powerpoint/2010/main" val="3898763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FC7C8-8A0C-204A-9980-DE963849E6F8}"/>
              </a:ext>
            </a:extLst>
          </p:cNvPr>
          <p:cNvSpPr>
            <a:spLocks noGrp="1"/>
          </p:cNvSpPr>
          <p:nvPr>
            <p:ph type="title"/>
          </p:nvPr>
        </p:nvSpPr>
        <p:spPr/>
        <p:txBody>
          <a:bodyPr/>
          <a:lstStyle/>
          <a:p>
            <a:r>
              <a:rPr lang="de-DE" dirty="0" err="1"/>
              <a:t>Continuous</a:t>
            </a:r>
            <a:r>
              <a:rPr lang="de-DE" dirty="0"/>
              <a:t> </a:t>
            </a:r>
            <a:r>
              <a:rPr lang="de-DE" dirty="0" err="1"/>
              <a:t>integration</a:t>
            </a:r>
            <a:endParaRPr lang="de-DE" dirty="0"/>
          </a:p>
        </p:txBody>
      </p:sp>
      <p:sp>
        <p:nvSpPr>
          <p:cNvPr id="3" name="Textplatzhalter 2">
            <a:extLst>
              <a:ext uri="{FF2B5EF4-FFF2-40B4-BE49-F238E27FC236}">
                <a16:creationId xmlns:a16="http://schemas.microsoft.com/office/drawing/2014/main" id="{E0DDE482-1235-8148-8E20-1A78F1C564BF}"/>
              </a:ext>
            </a:extLst>
          </p:cNvPr>
          <p:cNvSpPr>
            <a:spLocks noGrp="1"/>
          </p:cNvSpPr>
          <p:nvPr>
            <p:ph type="body" sz="quarter" idx="32"/>
          </p:nvPr>
        </p:nvSpPr>
        <p:spPr/>
        <p:txBody>
          <a:bodyPr/>
          <a:lstStyle/>
          <a:p>
            <a:r>
              <a:rPr lang="de-DE" dirty="0"/>
              <a:t>Trunk-basierte</a:t>
            </a:r>
            <a:br>
              <a:rPr lang="de-DE" dirty="0"/>
            </a:br>
            <a:r>
              <a:rPr lang="de-DE" dirty="0"/>
              <a:t>Entwicklung</a:t>
            </a:r>
          </a:p>
        </p:txBody>
      </p:sp>
      <p:sp>
        <p:nvSpPr>
          <p:cNvPr id="4" name="Foliennummernplatzhalter 3">
            <a:extLst>
              <a:ext uri="{FF2B5EF4-FFF2-40B4-BE49-F238E27FC236}">
                <a16:creationId xmlns:a16="http://schemas.microsoft.com/office/drawing/2014/main" id="{48A5FBA8-233E-414C-82E8-D83F44C189FE}"/>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6" name="Grafik 5">
            <a:extLst>
              <a:ext uri="{FF2B5EF4-FFF2-40B4-BE49-F238E27FC236}">
                <a16:creationId xmlns:a16="http://schemas.microsoft.com/office/drawing/2014/main" id="{1C8402A2-8906-184B-A9B9-C7A3AAA9EDC3}"/>
              </a:ext>
            </a:extLst>
          </p:cNvPr>
          <p:cNvPicPr>
            <a:picLocks noChangeAspect="1"/>
          </p:cNvPicPr>
          <p:nvPr/>
        </p:nvPicPr>
        <p:blipFill>
          <a:blip r:embed="rId2"/>
          <a:stretch>
            <a:fillRect/>
          </a:stretch>
        </p:blipFill>
        <p:spPr>
          <a:xfrm>
            <a:off x="2125683" y="989546"/>
            <a:ext cx="7133853" cy="5686528"/>
          </a:xfrm>
          <a:prstGeom prst="rect">
            <a:avLst/>
          </a:prstGeom>
          <a:effectLst>
            <a:outerShdw blurRad="50800" dist="38100" dir="2700000" algn="tl" rotWithShape="0">
              <a:prstClr val="black">
                <a:alpha val="40000"/>
              </a:prstClr>
            </a:outerShdw>
          </a:effectLst>
        </p:spPr>
      </p:pic>
      <p:sp>
        <p:nvSpPr>
          <p:cNvPr id="7" name="Textfeld 6">
            <a:extLst>
              <a:ext uri="{FF2B5EF4-FFF2-40B4-BE49-F238E27FC236}">
                <a16:creationId xmlns:a16="http://schemas.microsoft.com/office/drawing/2014/main" id="{04A560AF-8611-0449-B019-D46DF25D8071}"/>
              </a:ext>
            </a:extLst>
          </p:cNvPr>
          <p:cNvSpPr txBox="1"/>
          <p:nvPr/>
        </p:nvSpPr>
        <p:spPr>
          <a:xfrm>
            <a:off x="10029187" y="1368000"/>
            <a:ext cx="1929385" cy="3293209"/>
          </a:xfrm>
          <a:prstGeom prst="rect">
            <a:avLst/>
          </a:prstGeom>
          <a:noFill/>
        </p:spPr>
        <p:txBody>
          <a:bodyPr wrap="square" rtlCol="0">
            <a:spAutoFit/>
          </a:bodyPr>
          <a:lstStyle/>
          <a:p>
            <a:r>
              <a:rPr lang="de-DE" sz="1600" b="1" i="1" dirty="0">
                <a:latin typeface="Bradley Hand" pitchFamily="2" charset="77"/>
              </a:rPr>
              <a:t>Merke:</a:t>
            </a:r>
          </a:p>
          <a:p>
            <a:endParaRPr lang="de-DE" sz="1600" i="1" dirty="0">
              <a:latin typeface="Bradley Hand" pitchFamily="2" charset="77"/>
            </a:endParaRPr>
          </a:p>
          <a:p>
            <a:r>
              <a:rPr lang="de-DE" sz="1600" i="1" dirty="0">
                <a:latin typeface="Bradley Hand" pitchFamily="2" charset="77"/>
              </a:rPr>
              <a:t>Releases werden aus speziellen </a:t>
            </a:r>
            <a:r>
              <a:rPr lang="de-DE" sz="1600" i="1" dirty="0" err="1">
                <a:latin typeface="Bradley Hand" pitchFamily="2" charset="77"/>
              </a:rPr>
              <a:t>Branches</a:t>
            </a:r>
            <a:r>
              <a:rPr lang="de-DE" sz="1600" i="1" dirty="0">
                <a:latin typeface="Bradley Hand" pitchFamily="2" charset="77"/>
              </a:rPr>
              <a:t> gefahren, ansonsten Ähnlichkeiten mit dem sehr einfachen </a:t>
            </a:r>
            <a:r>
              <a:rPr lang="de-DE" sz="1600" i="1" dirty="0" err="1">
                <a:latin typeface="Bradley Hand" pitchFamily="2" charset="77"/>
              </a:rPr>
              <a:t>Github</a:t>
            </a:r>
            <a:r>
              <a:rPr lang="de-DE" sz="1600" i="1" dirty="0">
                <a:latin typeface="Bradley Hand" pitchFamily="2" charset="77"/>
              </a:rPr>
              <a:t> Flow .</a:t>
            </a:r>
          </a:p>
          <a:p>
            <a:endParaRPr lang="de-DE" sz="1600" i="1" dirty="0">
              <a:latin typeface="Bradley Hand" pitchFamily="2" charset="77"/>
            </a:endParaRPr>
          </a:p>
          <a:p>
            <a:r>
              <a:rPr lang="de-DE" sz="1600" i="1" dirty="0">
                <a:latin typeface="Bradley Hand" pitchFamily="2" charset="77"/>
              </a:rPr>
              <a:t>Der Main-Trunk ist quasi die „Vor-/Beta-Version“.</a:t>
            </a:r>
          </a:p>
        </p:txBody>
      </p:sp>
      <p:sp>
        <p:nvSpPr>
          <p:cNvPr id="8" name="Textfeld 7">
            <a:extLst>
              <a:ext uri="{FF2B5EF4-FFF2-40B4-BE49-F238E27FC236}">
                <a16:creationId xmlns:a16="http://schemas.microsoft.com/office/drawing/2014/main" id="{ABABF39D-6D4D-8241-87DF-6FF03CCF3547}"/>
              </a:ext>
            </a:extLst>
          </p:cNvPr>
          <p:cNvSpPr txBox="1"/>
          <p:nvPr/>
        </p:nvSpPr>
        <p:spPr>
          <a:xfrm>
            <a:off x="196299" y="2274838"/>
            <a:ext cx="1775006" cy="1569660"/>
          </a:xfrm>
          <a:prstGeom prst="rect">
            <a:avLst/>
          </a:prstGeom>
          <a:noFill/>
        </p:spPr>
        <p:txBody>
          <a:bodyPr wrap="square" rtlCol="0">
            <a:spAutoFit/>
          </a:bodyPr>
          <a:lstStyle/>
          <a:p>
            <a:r>
              <a:rPr lang="de-DE" sz="1600" i="1" dirty="0">
                <a:latin typeface="Bradley Hand" pitchFamily="2" charset="77"/>
              </a:rPr>
              <a:t>Pragmatische</a:t>
            </a:r>
            <a:br>
              <a:rPr lang="de-DE" sz="1600" i="1" dirty="0">
                <a:latin typeface="Bradley Hand" pitchFamily="2" charset="77"/>
              </a:rPr>
            </a:br>
            <a:r>
              <a:rPr lang="de-DE" sz="1600" i="1" dirty="0">
                <a:latin typeface="Bradley Hand" pitchFamily="2" charset="77"/>
              </a:rPr>
              <a:t>Mischung aus</a:t>
            </a:r>
            <a:br>
              <a:rPr lang="de-DE" sz="1600" i="1" dirty="0">
                <a:latin typeface="Bradley Hand" pitchFamily="2" charset="77"/>
              </a:rPr>
            </a:br>
            <a:r>
              <a:rPr lang="de-DE" sz="1600" i="1" dirty="0">
                <a:latin typeface="Bradley Hand" pitchFamily="2" charset="77"/>
              </a:rPr>
              <a:t>Einfachheit und</a:t>
            </a:r>
            <a:br>
              <a:rPr lang="de-DE" sz="1600" i="1" dirty="0">
                <a:latin typeface="Bradley Hand" pitchFamily="2" charset="77"/>
              </a:rPr>
            </a:br>
            <a:r>
              <a:rPr lang="de-DE" sz="1600" i="1" dirty="0">
                <a:latin typeface="Bradley Hand" pitchFamily="2" charset="77"/>
              </a:rPr>
              <a:t>„Vor-/Beta-Versions-handling“</a:t>
            </a:r>
          </a:p>
        </p:txBody>
      </p:sp>
    </p:spTree>
    <p:extLst>
      <p:ext uri="{BB962C8B-B14F-4D97-AF65-F5344CB8AC3E}">
        <p14:creationId xmlns:p14="http://schemas.microsoft.com/office/powerpoint/2010/main" val="103176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CB4C3-E885-EB41-8F38-CF19910EBC48}"/>
              </a:ext>
            </a:extLst>
          </p:cNvPr>
          <p:cNvSpPr>
            <a:spLocks noGrp="1"/>
          </p:cNvSpPr>
          <p:nvPr>
            <p:ph type="title"/>
          </p:nvPr>
        </p:nvSpPr>
        <p:spPr/>
        <p:txBody>
          <a:bodyPr/>
          <a:lstStyle/>
          <a:p>
            <a:r>
              <a:rPr lang="de-DE" dirty="0" err="1"/>
              <a:t>Continuous</a:t>
            </a:r>
            <a:r>
              <a:rPr lang="de-DE" dirty="0"/>
              <a:t>  X</a:t>
            </a:r>
          </a:p>
        </p:txBody>
      </p:sp>
      <p:sp>
        <p:nvSpPr>
          <p:cNvPr id="3" name="Textplatzhalter 2">
            <a:extLst>
              <a:ext uri="{FF2B5EF4-FFF2-40B4-BE49-F238E27FC236}">
                <a16:creationId xmlns:a16="http://schemas.microsoft.com/office/drawing/2014/main" id="{7FDD9B29-7484-924A-9826-85D778CFC923}"/>
              </a:ext>
            </a:extLst>
          </p:cNvPr>
          <p:cNvSpPr>
            <a:spLocks noGrp="1"/>
          </p:cNvSpPr>
          <p:nvPr>
            <p:ph type="body" sz="quarter" idx="32"/>
          </p:nvPr>
        </p:nvSpPr>
        <p:spPr/>
        <p:txBody>
          <a:bodyPr/>
          <a:lstStyle/>
          <a:p>
            <a:r>
              <a:rPr lang="de-DE" dirty="0"/>
              <a:t>Vorsicht vorm Begriffswirrwarr</a:t>
            </a:r>
          </a:p>
        </p:txBody>
      </p:sp>
      <p:sp>
        <p:nvSpPr>
          <p:cNvPr id="4" name="Foliennummernplatzhalter 3">
            <a:extLst>
              <a:ext uri="{FF2B5EF4-FFF2-40B4-BE49-F238E27FC236}">
                <a16:creationId xmlns:a16="http://schemas.microsoft.com/office/drawing/2014/main" id="{5AFE6877-DA1D-C049-AF35-771BB4A32C8E}"/>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5" name="Textfeld 4">
            <a:extLst>
              <a:ext uri="{FF2B5EF4-FFF2-40B4-BE49-F238E27FC236}">
                <a16:creationId xmlns:a16="http://schemas.microsoft.com/office/drawing/2014/main" id="{C84BE2EF-5C61-5046-919C-68ABCC945F72}"/>
              </a:ext>
            </a:extLst>
          </p:cNvPr>
          <p:cNvSpPr txBox="1"/>
          <p:nvPr/>
        </p:nvSpPr>
        <p:spPr>
          <a:xfrm>
            <a:off x="10076688" y="2110292"/>
            <a:ext cx="1929385" cy="3293209"/>
          </a:xfrm>
          <a:prstGeom prst="rect">
            <a:avLst/>
          </a:prstGeom>
          <a:noFill/>
        </p:spPr>
        <p:txBody>
          <a:bodyPr wrap="square" rtlCol="0">
            <a:spAutoFit/>
          </a:bodyPr>
          <a:lstStyle/>
          <a:p>
            <a:r>
              <a:rPr lang="de-DE" sz="1600" b="1" i="1" dirty="0">
                <a:latin typeface="Bradley Hand" pitchFamily="2" charset="77"/>
              </a:rPr>
              <a:t>Achtung:</a:t>
            </a:r>
          </a:p>
          <a:p>
            <a:endParaRPr lang="de-DE" sz="1600" i="1" dirty="0">
              <a:latin typeface="Bradley Hand" pitchFamily="2" charset="77"/>
            </a:endParaRPr>
          </a:p>
          <a:p>
            <a:r>
              <a:rPr lang="de-DE" sz="1600" i="1" dirty="0">
                <a:latin typeface="Bradley Hand" pitchFamily="2" charset="77"/>
              </a:rPr>
              <a:t>Diese Begrifflichkeiten gehen gerne mal durch einander.</a:t>
            </a:r>
          </a:p>
          <a:p>
            <a:endParaRPr lang="de-DE" sz="1600" i="1" dirty="0">
              <a:latin typeface="Bradley Hand" pitchFamily="2" charset="77"/>
            </a:endParaRPr>
          </a:p>
          <a:p>
            <a:r>
              <a:rPr lang="de-DE" sz="1600" i="1" dirty="0">
                <a:latin typeface="Bradley Hand" pitchFamily="2" charset="77"/>
              </a:rPr>
              <a:t>Vor allem </a:t>
            </a:r>
            <a:r>
              <a:rPr lang="de-DE" sz="1600" i="1" dirty="0" err="1">
                <a:latin typeface="Bradley Hand" pitchFamily="2" charset="77"/>
              </a:rPr>
              <a:t>Continuous</a:t>
            </a:r>
            <a:r>
              <a:rPr lang="de-DE" sz="1600" i="1" dirty="0">
                <a:latin typeface="Bradley Hand" pitchFamily="2" charset="77"/>
              </a:rPr>
              <a:t> </a:t>
            </a:r>
            <a:r>
              <a:rPr lang="de-DE" sz="1600" i="1" dirty="0" err="1">
                <a:latin typeface="Bradley Hand" pitchFamily="2" charset="77"/>
              </a:rPr>
              <a:t>Delivery</a:t>
            </a:r>
            <a:r>
              <a:rPr lang="de-DE" sz="1600" i="1" dirty="0">
                <a:latin typeface="Bradley Hand" pitchFamily="2" charset="77"/>
              </a:rPr>
              <a:t> und </a:t>
            </a:r>
            <a:r>
              <a:rPr lang="de-DE" sz="1600" i="1" dirty="0" err="1">
                <a:latin typeface="Bradley Hand" pitchFamily="2" charset="77"/>
              </a:rPr>
              <a:t>Deployment</a:t>
            </a:r>
            <a:r>
              <a:rPr lang="de-DE" sz="1600" i="1" dirty="0">
                <a:latin typeface="Bradley Hand" pitchFamily="2" charset="77"/>
              </a:rPr>
              <a:t> (können gleich abgekürzt werden).</a:t>
            </a:r>
          </a:p>
        </p:txBody>
      </p:sp>
      <p:sp>
        <p:nvSpPr>
          <p:cNvPr id="8" name="Textfeld 7">
            <a:extLst>
              <a:ext uri="{FF2B5EF4-FFF2-40B4-BE49-F238E27FC236}">
                <a16:creationId xmlns:a16="http://schemas.microsoft.com/office/drawing/2014/main" id="{622D36CD-5EFE-CE48-BAF3-D9EA3E3C1280}"/>
              </a:ext>
            </a:extLst>
          </p:cNvPr>
          <p:cNvSpPr txBox="1"/>
          <p:nvPr/>
        </p:nvSpPr>
        <p:spPr>
          <a:xfrm>
            <a:off x="431801" y="2110292"/>
            <a:ext cx="2884423" cy="3961324"/>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err="1">
                <a:solidFill>
                  <a:srgbClr val="0070C0"/>
                </a:solidFill>
              </a:rPr>
              <a:t>Continuous</a:t>
            </a:r>
            <a:r>
              <a:rPr lang="de-DE" b="1" dirty="0">
                <a:solidFill>
                  <a:srgbClr val="0070C0"/>
                </a:solidFill>
              </a:rPr>
              <a:t> Integration</a:t>
            </a:r>
          </a:p>
          <a:p>
            <a:r>
              <a:rPr lang="de-DE" b="1" dirty="0">
                <a:solidFill>
                  <a:srgbClr val="0070C0"/>
                </a:solidFill>
              </a:rPr>
              <a:t>(CI)</a:t>
            </a:r>
            <a:endParaRPr lang="de-DE" sz="1400" dirty="0"/>
          </a:p>
          <a:p>
            <a:endParaRPr lang="de-DE" sz="1600" dirty="0"/>
          </a:p>
          <a:p>
            <a:pPr marL="285750" indent="-285750">
              <a:buFont typeface="Arial" panose="020B0604020202020204" pitchFamily="34" charset="0"/>
              <a:buChar char="•"/>
            </a:pPr>
            <a:r>
              <a:rPr lang="de-DE" sz="1600" dirty="0"/>
              <a:t>Alle Änderungen werden sofort in den aktuellen Entwicklungsstand </a:t>
            </a:r>
            <a:r>
              <a:rPr lang="de-DE" sz="1600" b="1" dirty="0">
                <a:solidFill>
                  <a:srgbClr val="0070C0"/>
                </a:solidFill>
              </a:rPr>
              <a:t>integriert</a:t>
            </a:r>
            <a:r>
              <a:rPr lang="de-DE" sz="1600" dirty="0"/>
              <a:t> und </a:t>
            </a:r>
            <a:r>
              <a:rPr lang="de-DE" sz="1600" b="1" dirty="0">
                <a:solidFill>
                  <a:srgbClr val="0070C0"/>
                </a:solidFill>
              </a:rPr>
              <a:t>getestet</a:t>
            </a:r>
            <a:r>
              <a:rPr lang="de-DE" sz="1600" dirty="0"/>
              <a:t>.</a:t>
            </a:r>
          </a:p>
          <a:p>
            <a:pPr marL="285750" indent="-285750">
              <a:buFont typeface="Arial" panose="020B0604020202020204" pitchFamily="34" charset="0"/>
              <a:buChar char="•"/>
            </a:pPr>
            <a:r>
              <a:rPr lang="de-DE" sz="1600" dirty="0"/>
              <a:t>Dadurch wird kontinuierlich getestet, ob eine </a:t>
            </a:r>
            <a:r>
              <a:rPr lang="de-DE" sz="1600" b="1" dirty="0">
                <a:solidFill>
                  <a:srgbClr val="0070C0"/>
                </a:solidFill>
              </a:rPr>
              <a:t>Änderung inkompatibel </a:t>
            </a:r>
            <a:r>
              <a:rPr lang="de-DE" sz="1600" dirty="0"/>
              <a:t>mit anderen Änderungen ist.</a:t>
            </a:r>
          </a:p>
        </p:txBody>
      </p:sp>
      <p:sp>
        <p:nvSpPr>
          <p:cNvPr id="9" name="Textfeld 8">
            <a:extLst>
              <a:ext uri="{FF2B5EF4-FFF2-40B4-BE49-F238E27FC236}">
                <a16:creationId xmlns:a16="http://schemas.microsoft.com/office/drawing/2014/main" id="{6BFB82C6-BA4F-A54D-8303-8C0C21EE245F}"/>
              </a:ext>
            </a:extLst>
          </p:cNvPr>
          <p:cNvSpPr txBox="1"/>
          <p:nvPr/>
        </p:nvSpPr>
        <p:spPr>
          <a:xfrm>
            <a:off x="3588647" y="2110292"/>
            <a:ext cx="2884423" cy="3961324"/>
          </a:xfrm>
          <a:prstGeom prst="rect">
            <a:avLst/>
          </a:prstGeom>
          <a:solidFill>
            <a:schemeClr val="accent5"/>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err="1">
                <a:solidFill>
                  <a:schemeClr val="bg1"/>
                </a:solidFill>
              </a:rPr>
              <a:t>Continuous</a:t>
            </a:r>
            <a:r>
              <a:rPr lang="de-DE" b="1" dirty="0">
                <a:solidFill>
                  <a:schemeClr val="bg1"/>
                </a:solidFill>
              </a:rPr>
              <a:t> </a:t>
            </a:r>
            <a:r>
              <a:rPr lang="de-DE" b="1" dirty="0" err="1">
                <a:solidFill>
                  <a:schemeClr val="bg1"/>
                </a:solidFill>
              </a:rPr>
              <a:t>Delivery</a:t>
            </a:r>
            <a:endParaRPr lang="de-DE" b="1" dirty="0">
              <a:solidFill>
                <a:schemeClr val="bg1"/>
              </a:solidFill>
            </a:endParaRPr>
          </a:p>
          <a:p>
            <a:r>
              <a:rPr lang="de-DE" b="1" dirty="0">
                <a:solidFill>
                  <a:schemeClr val="bg1"/>
                </a:solidFill>
              </a:rPr>
              <a:t>(CD)</a:t>
            </a:r>
            <a:endParaRPr lang="de-DE" sz="1400" dirty="0">
              <a:solidFill>
                <a:schemeClr val="bg1"/>
              </a:solidFill>
            </a:endParaRPr>
          </a:p>
          <a:p>
            <a:endParaRPr lang="de-DE" sz="1600" dirty="0">
              <a:solidFill>
                <a:schemeClr val="bg1"/>
              </a:solidFill>
            </a:endParaRPr>
          </a:p>
          <a:p>
            <a:pPr marL="285750" indent="-285750">
              <a:buFont typeface="Arial" panose="020B0604020202020204" pitchFamily="34" charset="0"/>
              <a:buChar char="•"/>
            </a:pPr>
            <a:r>
              <a:rPr lang="de-DE" sz="1600" dirty="0">
                <a:solidFill>
                  <a:schemeClr val="bg1"/>
                </a:solidFill>
              </a:rPr>
              <a:t>Der </a:t>
            </a:r>
            <a:r>
              <a:rPr lang="de-DE" sz="1600" b="1" dirty="0">
                <a:solidFill>
                  <a:schemeClr val="bg1"/>
                </a:solidFill>
              </a:rPr>
              <a:t>Code</a:t>
            </a:r>
            <a:r>
              <a:rPr lang="de-DE" sz="1600" dirty="0">
                <a:solidFill>
                  <a:schemeClr val="bg1"/>
                </a:solidFill>
              </a:rPr>
              <a:t> </a:t>
            </a:r>
            <a:r>
              <a:rPr lang="de-DE" sz="1600" b="1" dirty="0">
                <a:solidFill>
                  <a:srgbClr val="FFC000"/>
                </a:solidFill>
              </a:rPr>
              <a:t>kann</a:t>
            </a:r>
            <a:r>
              <a:rPr lang="de-DE" sz="1600" dirty="0">
                <a:solidFill>
                  <a:schemeClr val="bg1"/>
                </a:solidFill>
              </a:rPr>
              <a:t> </a:t>
            </a:r>
            <a:r>
              <a:rPr lang="de-DE" sz="1600" b="1" dirty="0">
                <a:solidFill>
                  <a:schemeClr val="bg1"/>
                </a:solidFill>
              </a:rPr>
              <a:t>jederzeit</a:t>
            </a:r>
            <a:r>
              <a:rPr lang="de-DE" sz="1600" dirty="0">
                <a:solidFill>
                  <a:schemeClr val="bg1"/>
                </a:solidFill>
              </a:rPr>
              <a:t> </a:t>
            </a:r>
            <a:r>
              <a:rPr lang="de-DE" sz="1600" b="1" dirty="0" err="1">
                <a:solidFill>
                  <a:srgbClr val="FFC000"/>
                </a:solidFill>
              </a:rPr>
              <a:t>deployed</a:t>
            </a:r>
            <a:r>
              <a:rPr lang="de-DE" sz="1600" dirty="0">
                <a:solidFill>
                  <a:schemeClr val="bg1"/>
                </a:solidFill>
              </a:rPr>
              <a:t> werden.</a:t>
            </a:r>
          </a:p>
          <a:p>
            <a:pPr marL="285750" indent="-285750">
              <a:buFont typeface="Arial" panose="020B0604020202020204" pitchFamily="34" charset="0"/>
              <a:buChar char="•"/>
            </a:pPr>
            <a:r>
              <a:rPr lang="de-DE" sz="1600" dirty="0">
                <a:solidFill>
                  <a:schemeClr val="bg1"/>
                </a:solidFill>
              </a:rPr>
              <a:t>Der Code muss allerdings nicht immer </a:t>
            </a:r>
            <a:r>
              <a:rPr lang="de-DE" sz="1600" dirty="0" err="1">
                <a:solidFill>
                  <a:schemeClr val="bg1"/>
                </a:solidFill>
              </a:rPr>
              <a:t>deployed</a:t>
            </a:r>
            <a:r>
              <a:rPr lang="de-DE" sz="1600" dirty="0">
                <a:solidFill>
                  <a:schemeClr val="bg1"/>
                </a:solidFill>
              </a:rPr>
              <a:t> werden.</a:t>
            </a:r>
          </a:p>
          <a:p>
            <a:pPr marL="285750" indent="-285750">
              <a:buFont typeface="Arial" panose="020B0604020202020204" pitchFamily="34" charset="0"/>
              <a:buChar char="•"/>
            </a:pPr>
            <a:r>
              <a:rPr lang="de-DE" sz="1600" dirty="0">
                <a:solidFill>
                  <a:schemeClr val="bg1"/>
                </a:solidFill>
              </a:rPr>
              <a:t>Der Code muss (möglichst) zu jedem Zeitpunkt gebaut, getestet und debuggt werden können.</a:t>
            </a:r>
          </a:p>
        </p:txBody>
      </p:sp>
      <p:sp>
        <p:nvSpPr>
          <p:cNvPr id="10" name="Textfeld 9">
            <a:extLst>
              <a:ext uri="{FF2B5EF4-FFF2-40B4-BE49-F238E27FC236}">
                <a16:creationId xmlns:a16="http://schemas.microsoft.com/office/drawing/2014/main" id="{26E69A50-56C5-AF49-AC3B-5CE0370DBD51}"/>
              </a:ext>
            </a:extLst>
          </p:cNvPr>
          <p:cNvSpPr txBox="1"/>
          <p:nvPr/>
        </p:nvSpPr>
        <p:spPr>
          <a:xfrm>
            <a:off x="6745494" y="2110292"/>
            <a:ext cx="2884423" cy="3961324"/>
          </a:xfrm>
          <a:prstGeom prst="rect">
            <a:avLst/>
          </a:prstGeom>
          <a:solidFill>
            <a:schemeClr val="accent5"/>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err="1">
                <a:solidFill>
                  <a:schemeClr val="bg1"/>
                </a:solidFill>
              </a:rPr>
              <a:t>Continuous</a:t>
            </a:r>
            <a:r>
              <a:rPr lang="de-DE" b="1" dirty="0">
                <a:solidFill>
                  <a:schemeClr val="bg1"/>
                </a:solidFill>
              </a:rPr>
              <a:t> </a:t>
            </a:r>
            <a:r>
              <a:rPr lang="de-DE" b="1" dirty="0" err="1">
                <a:solidFill>
                  <a:schemeClr val="bg1"/>
                </a:solidFill>
              </a:rPr>
              <a:t>Deployment</a:t>
            </a:r>
            <a:endParaRPr lang="de-DE" b="1" dirty="0">
              <a:solidFill>
                <a:schemeClr val="bg1"/>
              </a:solidFill>
            </a:endParaRPr>
          </a:p>
          <a:p>
            <a:endParaRPr lang="de-DE" sz="1400" dirty="0">
              <a:solidFill>
                <a:schemeClr val="bg1"/>
              </a:solidFill>
            </a:endParaRPr>
          </a:p>
          <a:p>
            <a:endParaRPr lang="de-DE" sz="1400" dirty="0">
              <a:solidFill>
                <a:schemeClr val="bg1"/>
              </a:solidFill>
            </a:endParaRPr>
          </a:p>
          <a:p>
            <a:pPr marL="285750" lvl="0" indent="-285750">
              <a:buFont typeface="Arial" panose="020B0604020202020204" pitchFamily="34" charset="0"/>
              <a:buChar char="•"/>
            </a:pPr>
            <a:r>
              <a:rPr lang="de-DE" sz="1600" dirty="0">
                <a:solidFill>
                  <a:schemeClr val="bg1"/>
                </a:solidFill>
              </a:rPr>
              <a:t>Jede </a:t>
            </a:r>
            <a:r>
              <a:rPr lang="de-DE" sz="1600" b="1" dirty="0">
                <a:solidFill>
                  <a:schemeClr val="bg1"/>
                </a:solidFill>
              </a:rPr>
              <a:t>stabile Änderung </a:t>
            </a:r>
            <a:r>
              <a:rPr lang="de-DE" sz="1600" b="1" dirty="0">
                <a:solidFill>
                  <a:srgbClr val="FFC000"/>
                </a:solidFill>
              </a:rPr>
              <a:t>wird</a:t>
            </a:r>
            <a:r>
              <a:rPr lang="de-DE" sz="1600" dirty="0">
                <a:solidFill>
                  <a:schemeClr val="bg1"/>
                </a:solidFill>
              </a:rPr>
              <a:t> </a:t>
            </a:r>
            <a:r>
              <a:rPr lang="de-DE" sz="1600" b="1" dirty="0">
                <a:solidFill>
                  <a:schemeClr val="bg1"/>
                </a:solidFill>
              </a:rPr>
              <a:t>in Produktion </a:t>
            </a:r>
            <a:r>
              <a:rPr lang="de-DE" sz="1600" b="1" dirty="0" err="1">
                <a:solidFill>
                  <a:srgbClr val="FFC000"/>
                </a:solidFill>
              </a:rPr>
              <a:t>deployed</a:t>
            </a:r>
            <a:r>
              <a:rPr lang="de-DE" sz="1600" dirty="0">
                <a:solidFill>
                  <a:schemeClr val="bg1"/>
                </a:solidFill>
              </a:rPr>
              <a:t>.</a:t>
            </a:r>
          </a:p>
          <a:p>
            <a:pPr marL="285750" lvl="0" indent="-285750">
              <a:buFont typeface="Arial" panose="020B0604020202020204" pitchFamily="34" charset="0"/>
              <a:buChar char="•"/>
            </a:pPr>
            <a:r>
              <a:rPr lang="de-DE" sz="1600" dirty="0">
                <a:solidFill>
                  <a:schemeClr val="bg1"/>
                </a:solidFill>
              </a:rPr>
              <a:t>Ein Teil der Qualitätstests findet dadurch in Produktion statt.</a:t>
            </a:r>
          </a:p>
          <a:p>
            <a:pPr marL="285750" lvl="0" indent="-285750">
              <a:buFont typeface="Arial" panose="020B0604020202020204" pitchFamily="34" charset="0"/>
              <a:buChar char="•"/>
            </a:pPr>
            <a:r>
              <a:rPr lang="de-DE" sz="1600" dirty="0">
                <a:solidFill>
                  <a:schemeClr val="bg1"/>
                </a:solidFill>
              </a:rPr>
              <a:t>Die Möglichkeit mit Fehlern umzugehen muss also vorhanden sein und vom </a:t>
            </a:r>
            <a:r>
              <a:rPr lang="de-DE" sz="1600" dirty="0" err="1">
                <a:solidFill>
                  <a:schemeClr val="bg1"/>
                </a:solidFill>
              </a:rPr>
              <a:t>DevOps</a:t>
            </a:r>
            <a:r>
              <a:rPr lang="de-DE" sz="1600" dirty="0">
                <a:solidFill>
                  <a:schemeClr val="bg1"/>
                </a:solidFill>
              </a:rPr>
              <a:t> Team beherrscht werden  (z.B. </a:t>
            </a:r>
            <a:r>
              <a:rPr lang="de-DE" sz="1600" dirty="0" err="1">
                <a:solidFill>
                  <a:schemeClr val="bg1"/>
                </a:solidFill>
              </a:rPr>
              <a:t>Canary</a:t>
            </a:r>
            <a:r>
              <a:rPr lang="de-DE" sz="1600" dirty="0">
                <a:solidFill>
                  <a:schemeClr val="bg1"/>
                </a:solidFill>
              </a:rPr>
              <a:t> Releases).</a:t>
            </a:r>
          </a:p>
          <a:p>
            <a:pPr marL="285750" indent="-285750">
              <a:buFont typeface="Arial" panose="020B0604020202020204" pitchFamily="34" charset="0"/>
              <a:buChar char="•"/>
            </a:pPr>
            <a:endParaRPr lang="de-DE" sz="1400" dirty="0">
              <a:solidFill>
                <a:schemeClr val="bg1"/>
              </a:solidFill>
            </a:endParaRPr>
          </a:p>
        </p:txBody>
      </p:sp>
    </p:spTree>
    <p:extLst>
      <p:ext uri="{BB962C8B-B14F-4D97-AF65-F5344CB8AC3E}">
        <p14:creationId xmlns:p14="http://schemas.microsoft.com/office/powerpoint/2010/main" val="2321013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CB4C3-E885-EB41-8F38-CF19910EBC48}"/>
              </a:ext>
            </a:extLst>
          </p:cNvPr>
          <p:cNvSpPr>
            <a:spLocks noGrp="1"/>
          </p:cNvSpPr>
          <p:nvPr>
            <p:ph type="title"/>
          </p:nvPr>
        </p:nvSpPr>
        <p:spPr/>
        <p:txBody>
          <a:bodyPr/>
          <a:lstStyle/>
          <a:p>
            <a:r>
              <a:rPr lang="de-DE" dirty="0" err="1"/>
              <a:t>Continuous</a:t>
            </a:r>
            <a:r>
              <a:rPr lang="de-DE" dirty="0"/>
              <a:t>  X</a:t>
            </a:r>
          </a:p>
        </p:txBody>
      </p:sp>
      <p:sp>
        <p:nvSpPr>
          <p:cNvPr id="3" name="Textplatzhalter 2">
            <a:extLst>
              <a:ext uri="{FF2B5EF4-FFF2-40B4-BE49-F238E27FC236}">
                <a16:creationId xmlns:a16="http://schemas.microsoft.com/office/drawing/2014/main" id="{7FDD9B29-7484-924A-9826-85D778CFC923}"/>
              </a:ext>
            </a:extLst>
          </p:cNvPr>
          <p:cNvSpPr>
            <a:spLocks noGrp="1"/>
          </p:cNvSpPr>
          <p:nvPr>
            <p:ph type="body" sz="quarter" idx="32"/>
          </p:nvPr>
        </p:nvSpPr>
        <p:spPr/>
        <p:txBody>
          <a:bodyPr/>
          <a:lstStyle/>
          <a:p>
            <a:r>
              <a:rPr lang="de-DE" dirty="0"/>
              <a:t>Vorsicht vorm Begriffswirrwarr</a:t>
            </a:r>
          </a:p>
        </p:txBody>
      </p:sp>
      <p:sp>
        <p:nvSpPr>
          <p:cNvPr id="4" name="Foliennummernplatzhalter 3">
            <a:extLst>
              <a:ext uri="{FF2B5EF4-FFF2-40B4-BE49-F238E27FC236}">
                <a16:creationId xmlns:a16="http://schemas.microsoft.com/office/drawing/2014/main" id="{5AFE6877-DA1D-C049-AF35-771BB4A32C8E}"/>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pic>
        <p:nvPicPr>
          <p:cNvPr id="1028" name="Picture 4" descr="Continuous Delivery vs Continuous Deployment - Crisp's Blog">
            <a:extLst>
              <a:ext uri="{FF2B5EF4-FFF2-40B4-BE49-F238E27FC236}">
                <a16:creationId xmlns:a16="http://schemas.microsoft.com/office/drawing/2014/main" id="{4A2A4C0C-DE69-E4F3-40AE-0ADE75771BBE}"/>
              </a:ext>
            </a:extLst>
          </p:cNvPr>
          <p:cNvPicPr>
            <a:picLocks noChangeAspect="1" noChangeArrowheads="1"/>
          </p:cNvPicPr>
          <p:nvPr/>
        </p:nvPicPr>
        <p:blipFill>
          <a:blip r:embed="rId2">
            <a:clrChange>
              <a:clrFrom>
                <a:srgbClr val="FBFCF7"/>
              </a:clrFrom>
              <a:clrTo>
                <a:srgbClr val="FBFCF7">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42440" y="1684752"/>
            <a:ext cx="8160885" cy="489653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F3C5422-1A31-FF1C-2FA6-1A3E4260DE67}"/>
              </a:ext>
            </a:extLst>
          </p:cNvPr>
          <p:cNvSpPr txBox="1"/>
          <p:nvPr/>
        </p:nvSpPr>
        <p:spPr>
          <a:xfrm>
            <a:off x="10076688" y="2110292"/>
            <a:ext cx="1929385" cy="2800767"/>
          </a:xfrm>
          <a:prstGeom prst="rect">
            <a:avLst/>
          </a:prstGeom>
          <a:noFill/>
        </p:spPr>
        <p:txBody>
          <a:bodyPr wrap="square" rtlCol="0">
            <a:spAutoFit/>
          </a:bodyPr>
          <a:lstStyle/>
          <a:p>
            <a:r>
              <a:rPr lang="de-DE" sz="1600" i="1" dirty="0">
                <a:latin typeface="Bradley Hand" pitchFamily="2" charset="77"/>
              </a:rPr>
              <a:t>Achtung:</a:t>
            </a:r>
          </a:p>
          <a:p>
            <a:endParaRPr lang="de-DE" sz="1600" i="1" dirty="0">
              <a:latin typeface="Bradley Hand" pitchFamily="2" charset="77"/>
            </a:endParaRPr>
          </a:p>
          <a:p>
            <a:r>
              <a:rPr lang="de-DE" sz="1600" i="1" dirty="0">
                <a:latin typeface="Bradley Hand" pitchFamily="2" charset="77"/>
              </a:rPr>
              <a:t>Der wesentliche Unterschied, ist also das beim </a:t>
            </a:r>
            <a:r>
              <a:rPr lang="de-DE" sz="1600" i="1" dirty="0" err="1">
                <a:latin typeface="Bradley Hand" pitchFamily="2" charset="77"/>
              </a:rPr>
              <a:t>Continuous</a:t>
            </a:r>
            <a:r>
              <a:rPr lang="de-DE" sz="1600" i="1" dirty="0">
                <a:latin typeface="Bradley Hand" pitchFamily="2" charset="77"/>
              </a:rPr>
              <a:t> </a:t>
            </a:r>
            <a:r>
              <a:rPr lang="de-DE" sz="1600" i="1" dirty="0" err="1">
                <a:latin typeface="Bradley Hand" pitchFamily="2" charset="77"/>
              </a:rPr>
              <a:t>Deployment</a:t>
            </a:r>
            <a:r>
              <a:rPr lang="de-DE" sz="1600" i="1" dirty="0">
                <a:latin typeface="Bradley Hand" pitchFamily="2" charset="77"/>
              </a:rPr>
              <a:t> der Deploy in </a:t>
            </a:r>
            <a:r>
              <a:rPr lang="de-DE" sz="1600" i="1" dirty="0" err="1">
                <a:latin typeface="Bradley Hand" pitchFamily="2" charset="77"/>
              </a:rPr>
              <a:t>Production</a:t>
            </a:r>
            <a:r>
              <a:rPr lang="de-DE" sz="1600" i="1" dirty="0">
                <a:latin typeface="Bradley Hand" pitchFamily="2" charset="77"/>
              </a:rPr>
              <a:t> </a:t>
            </a:r>
            <a:r>
              <a:rPr lang="de-DE" sz="1600" b="1" i="1" u="sng" dirty="0">
                <a:latin typeface="Bradley Hand" pitchFamily="2" charset="77"/>
              </a:rPr>
              <a:t>automatisiert</a:t>
            </a:r>
            <a:r>
              <a:rPr lang="de-DE" sz="1600" i="1" dirty="0">
                <a:latin typeface="Bradley Hand" pitchFamily="2" charset="77"/>
              </a:rPr>
              <a:t> erfolgt!</a:t>
            </a:r>
          </a:p>
        </p:txBody>
      </p:sp>
    </p:spTree>
    <p:extLst>
      <p:ext uri="{BB962C8B-B14F-4D97-AF65-F5344CB8AC3E}">
        <p14:creationId xmlns:p14="http://schemas.microsoft.com/office/powerpoint/2010/main" val="257292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E2B53-7727-B81E-3C8D-D5875ADB4568}"/>
              </a:ext>
            </a:extLst>
          </p:cNvPr>
          <p:cNvSpPr>
            <a:spLocks noGrp="1"/>
          </p:cNvSpPr>
          <p:nvPr>
            <p:ph type="title"/>
          </p:nvPr>
        </p:nvSpPr>
        <p:spPr/>
        <p:txBody>
          <a:bodyPr/>
          <a:lstStyle/>
          <a:p>
            <a:r>
              <a:rPr lang="de-DE" dirty="0" err="1"/>
              <a:t>Deployment</a:t>
            </a:r>
            <a:r>
              <a:rPr lang="de-DE" dirty="0"/>
              <a:t>  Pipeline</a:t>
            </a:r>
          </a:p>
        </p:txBody>
      </p:sp>
      <p:sp>
        <p:nvSpPr>
          <p:cNvPr id="3" name="Textplatzhalter 2">
            <a:extLst>
              <a:ext uri="{FF2B5EF4-FFF2-40B4-BE49-F238E27FC236}">
                <a16:creationId xmlns:a16="http://schemas.microsoft.com/office/drawing/2014/main" id="{1C15A1F8-F71C-F9D8-DE3A-3418FD2F2704}"/>
              </a:ext>
            </a:extLst>
          </p:cNvPr>
          <p:cNvSpPr>
            <a:spLocks noGrp="1"/>
          </p:cNvSpPr>
          <p:nvPr>
            <p:ph type="body" sz="quarter" idx="32"/>
          </p:nvPr>
        </p:nvSpPr>
        <p:spPr/>
        <p:txBody>
          <a:bodyPr/>
          <a:lstStyle/>
          <a:p>
            <a:r>
              <a:rPr lang="de-DE" dirty="0"/>
              <a:t>Funktionsprinzip</a:t>
            </a:r>
          </a:p>
        </p:txBody>
      </p:sp>
      <p:sp>
        <p:nvSpPr>
          <p:cNvPr id="4" name="Foliennummernplatzhalter 3">
            <a:extLst>
              <a:ext uri="{FF2B5EF4-FFF2-40B4-BE49-F238E27FC236}">
                <a16:creationId xmlns:a16="http://schemas.microsoft.com/office/drawing/2014/main" id="{C8C5A9B6-3545-C325-8997-EA5222F11D0A}"/>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pic>
        <p:nvPicPr>
          <p:cNvPr id="5" name="Grafik 4">
            <a:extLst>
              <a:ext uri="{FF2B5EF4-FFF2-40B4-BE49-F238E27FC236}">
                <a16:creationId xmlns:a16="http://schemas.microsoft.com/office/drawing/2014/main" id="{AE5C49C8-A563-137C-4D64-FAAC275240A0}"/>
              </a:ext>
            </a:extLst>
          </p:cNvPr>
          <p:cNvPicPr>
            <a:picLocks noChangeAspect="1"/>
          </p:cNvPicPr>
          <p:nvPr/>
        </p:nvPicPr>
        <p:blipFill>
          <a:blip r:embed="rId2">
            <a:duotone>
              <a:prstClr val="black"/>
              <a:schemeClr val="tx2">
                <a:tint val="45000"/>
                <a:satMod val="400000"/>
              </a:schemeClr>
            </a:duotone>
          </a:blip>
          <a:stretch>
            <a:fillRect/>
          </a:stretch>
        </p:blipFill>
        <p:spPr>
          <a:xfrm>
            <a:off x="1072716" y="1579440"/>
            <a:ext cx="10046568" cy="4757767"/>
          </a:xfrm>
          <a:prstGeom prst="rect">
            <a:avLst/>
          </a:prstGeom>
        </p:spPr>
      </p:pic>
    </p:spTree>
    <p:extLst>
      <p:ext uri="{BB962C8B-B14F-4D97-AF65-F5344CB8AC3E}">
        <p14:creationId xmlns:p14="http://schemas.microsoft.com/office/powerpoint/2010/main" val="837372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8948-D99A-C74A-A605-F83099F237F9}"/>
              </a:ext>
            </a:extLst>
          </p:cNvPr>
          <p:cNvSpPr>
            <a:spLocks noGrp="1"/>
          </p:cNvSpPr>
          <p:nvPr>
            <p:ph type="title"/>
          </p:nvPr>
        </p:nvSpPr>
        <p:spPr/>
        <p:txBody>
          <a:bodyPr/>
          <a:lstStyle/>
          <a:p>
            <a:r>
              <a:rPr lang="de-DE" dirty="0"/>
              <a:t>Test-Pyramide</a:t>
            </a:r>
          </a:p>
        </p:txBody>
      </p:sp>
      <p:sp>
        <p:nvSpPr>
          <p:cNvPr id="3" name="Textplatzhalter 2">
            <a:extLst>
              <a:ext uri="{FF2B5EF4-FFF2-40B4-BE49-F238E27FC236}">
                <a16:creationId xmlns:a16="http://schemas.microsoft.com/office/drawing/2014/main" id="{1CB031DA-5720-5240-BB20-E914222FA0AA}"/>
              </a:ext>
            </a:extLst>
          </p:cNvPr>
          <p:cNvSpPr>
            <a:spLocks noGrp="1"/>
          </p:cNvSpPr>
          <p:nvPr>
            <p:ph type="body" sz="quarter" idx="32"/>
          </p:nvPr>
        </p:nvSpPr>
        <p:spPr/>
        <p:txBody>
          <a:bodyPr/>
          <a:lstStyle/>
          <a:p>
            <a:r>
              <a:rPr lang="de-DE" dirty="0"/>
              <a:t>Sofortiges Feedback bei Fehlern</a:t>
            </a:r>
          </a:p>
        </p:txBody>
      </p:sp>
      <p:sp>
        <p:nvSpPr>
          <p:cNvPr id="4" name="Foliennummernplatzhalter 3">
            <a:extLst>
              <a:ext uri="{FF2B5EF4-FFF2-40B4-BE49-F238E27FC236}">
                <a16:creationId xmlns:a16="http://schemas.microsoft.com/office/drawing/2014/main" id="{1A47C7E1-794F-424A-8EC2-71B49C9F9B55}"/>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graphicFrame>
        <p:nvGraphicFramePr>
          <p:cNvPr id="6" name="Diagramm 5">
            <a:extLst>
              <a:ext uri="{FF2B5EF4-FFF2-40B4-BE49-F238E27FC236}">
                <a16:creationId xmlns:a16="http://schemas.microsoft.com/office/drawing/2014/main" id="{907104FC-B092-F348-8DE3-F6981967E5DA}"/>
              </a:ext>
            </a:extLst>
          </p:cNvPr>
          <p:cNvGraphicFramePr/>
          <p:nvPr>
            <p:extLst>
              <p:ext uri="{D42A27DB-BD31-4B8C-83A1-F6EECF244321}">
                <p14:modId xmlns:p14="http://schemas.microsoft.com/office/powerpoint/2010/main" val="3059574291"/>
              </p:ext>
            </p:extLst>
          </p:nvPr>
        </p:nvGraphicFramePr>
        <p:xfrm>
          <a:off x="5424055" y="1512000"/>
          <a:ext cx="4312227" cy="4889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feld 6">
            <a:extLst>
              <a:ext uri="{FF2B5EF4-FFF2-40B4-BE49-F238E27FC236}">
                <a16:creationId xmlns:a16="http://schemas.microsoft.com/office/drawing/2014/main" id="{D4D40E5B-4DE2-2F40-8341-2B421BCD7331}"/>
              </a:ext>
            </a:extLst>
          </p:cNvPr>
          <p:cNvSpPr txBox="1"/>
          <p:nvPr/>
        </p:nvSpPr>
        <p:spPr>
          <a:xfrm>
            <a:off x="431801" y="1512000"/>
            <a:ext cx="4846781" cy="4201150"/>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b="1" dirty="0"/>
              <a:t>Ggf. UI-Tests: </a:t>
            </a:r>
            <a:r>
              <a:rPr lang="de-DE" dirty="0"/>
              <a:t>Manchmal wird eine zusätzliche Ebene für UI-Tests oder Akzeptanztests dargestellt. Diese Tests konzentrieren sich auf das Benutzerinterface und die Benutzererfahrung.</a:t>
            </a:r>
          </a:p>
          <a:p>
            <a:pPr marL="285750" indent="-285750">
              <a:spcAft>
                <a:spcPts val="600"/>
              </a:spcAft>
              <a:buFont typeface="Courier New" panose="02070309020205020404" pitchFamily="49" charset="0"/>
              <a:buChar char="o"/>
            </a:pPr>
            <a:r>
              <a:rPr lang="de-DE" b="1" dirty="0"/>
              <a:t>System-Tests: </a:t>
            </a:r>
            <a:r>
              <a:rPr lang="de-DE" dirty="0"/>
              <a:t>Überprüfen das gesamte System von Ende zu Ende, oft unter Einbeziehung der Benutzeroberfläche.</a:t>
            </a:r>
          </a:p>
          <a:p>
            <a:pPr marL="285750" indent="-285750">
              <a:spcAft>
                <a:spcPts val="600"/>
              </a:spcAft>
              <a:buFont typeface="Courier New" panose="02070309020205020404" pitchFamily="49" charset="0"/>
              <a:buChar char="o"/>
            </a:pPr>
            <a:r>
              <a:rPr lang="de-DE" b="1" dirty="0"/>
              <a:t>Integration Tests: </a:t>
            </a:r>
            <a:r>
              <a:rPr lang="de-DE" dirty="0"/>
              <a:t>Überprüfen die Interaktionen zwischen verschiedenen Komponenten oder Systemen.</a:t>
            </a:r>
          </a:p>
          <a:p>
            <a:pPr marL="285750" indent="-285750">
              <a:spcAft>
                <a:spcPts val="600"/>
              </a:spcAft>
              <a:buFont typeface="Courier New" panose="02070309020205020404" pitchFamily="49" charset="0"/>
              <a:buChar char="o"/>
            </a:pPr>
            <a:r>
              <a:rPr lang="de-DE" b="1" dirty="0"/>
              <a:t>Unit Tests: </a:t>
            </a:r>
            <a:r>
              <a:rPr lang="de-DE" dirty="0"/>
              <a:t>Testen einzelner Komponenten oder Funktionen isoliert vom Rest des Systems.</a:t>
            </a:r>
          </a:p>
        </p:txBody>
      </p:sp>
      <p:sp>
        <p:nvSpPr>
          <p:cNvPr id="8" name="Textfeld 7">
            <a:extLst>
              <a:ext uri="{FF2B5EF4-FFF2-40B4-BE49-F238E27FC236}">
                <a16:creationId xmlns:a16="http://schemas.microsoft.com/office/drawing/2014/main" id="{80EA4E9F-4ED0-AA45-807F-33486DAA0A79}"/>
              </a:ext>
            </a:extLst>
          </p:cNvPr>
          <p:cNvSpPr txBox="1"/>
          <p:nvPr/>
        </p:nvSpPr>
        <p:spPr>
          <a:xfrm>
            <a:off x="10183091" y="1512000"/>
            <a:ext cx="1808018" cy="3293209"/>
          </a:xfrm>
          <a:prstGeom prst="rect">
            <a:avLst/>
          </a:prstGeom>
          <a:noFill/>
        </p:spPr>
        <p:txBody>
          <a:bodyPr wrap="square" rtlCol="0">
            <a:spAutoFit/>
          </a:bodyPr>
          <a:lstStyle/>
          <a:p>
            <a:r>
              <a:rPr lang="de-DE" sz="1600" i="1" dirty="0">
                <a:latin typeface="Bradley Hand" pitchFamily="2" charset="77"/>
              </a:rPr>
              <a:t>Alle Tests sollten so oft wie möglich ausgeführt werden. Idealerweise bei jedem Commit!</a:t>
            </a:r>
          </a:p>
          <a:p>
            <a:endParaRPr lang="de-DE" sz="1600" i="1" dirty="0">
              <a:latin typeface="Bradley Hand" pitchFamily="2" charset="77"/>
            </a:endParaRPr>
          </a:p>
          <a:p>
            <a:r>
              <a:rPr lang="de-DE" sz="1600" i="1" dirty="0">
                <a:latin typeface="Bradley Hand" pitchFamily="2" charset="77"/>
              </a:rPr>
              <a:t>Bei aufwändigen Tests, wird man dies auf ggf. einmal pro Tag, pro Woche, o. </a:t>
            </a:r>
            <a:r>
              <a:rPr lang="de-DE" sz="1600" i="1" dirty="0" err="1">
                <a:latin typeface="Bradley Hand" pitchFamily="2" charset="77"/>
              </a:rPr>
              <a:t>ähnl</a:t>
            </a:r>
            <a:r>
              <a:rPr lang="de-DE" sz="1600" i="1" dirty="0">
                <a:latin typeface="Bradley Hand" pitchFamily="2" charset="77"/>
              </a:rPr>
              <a:t>. reduzieren.</a:t>
            </a:r>
          </a:p>
        </p:txBody>
      </p:sp>
    </p:spTree>
    <p:extLst>
      <p:ext uri="{BB962C8B-B14F-4D97-AF65-F5344CB8AC3E}">
        <p14:creationId xmlns:p14="http://schemas.microsoft.com/office/powerpoint/2010/main" val="387742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53EB2-1371-01D9-628E-BE038CA91E87}"/>
              </a:ext>
            </a:extLst>
          </p:cNvPr>
          <p:cNvSpPr>
            <a:spLocks noGrp="1"/>
          </p:cNvSpPr>
          <p:nvPr>
            <p:ph type="title"/>
          </p:nvPr>
        </p:nvSpPr>
        <p:spPr/>
        <p:txBody>
          <a:bodyPr/>
          <a:lstStyle/>
          <a:p>
            <a:r>
              <a:rPr lang="de-DE" dirty="0"/>
              <a:t>Shift – </a:t>
            </a:r>
            <a:r>
              <a:rPr lang="de-DE" dirty="0" err="1"/>
              <a:t>Left</a:t>
            </a:r>
            <a:endParaRPr lang="de-DE" dirty="0"/>
          </a:p>
        </p:txBody>
      </p:sp>
      <p:sp>
        <p:nvSpPr>
          <p:cNvPr id="3" name="Textplatzhalter 2">
            <a:extLst>
              <a:ext uri="{FF2B5EF4-FFF2-40B4-BE49-F238E27FC236}">
                <a16:creationId xmlns:a16="http://schemas.microsoft.com/office/drawing/2014/main" id="{7845E971-5960-EA29-56FF-ABC93E24E295}"/>
              </a:ext>
            </a:extLst>
          </p:cNvPr>
          <p:cNvSpPr>
            <a:spLocks noGrp="1"/>
          </p:cNvSpPr>
          <p:nvPr>
            <p:ph type="body" sz="quarter" idx="32"/>
          </p:nvPr>
        </p:nvSpPr>
        <p:spPr/>
        <p:txBody>
          <a:bodyPr/>
          <a:lstStyle/>
          <a:p>
            <a:r>
              <a:rPr lang="de-DE" dirty="0" err="1"/>
              <a:t>Testing</a:t>
            </a:r>
            <a:endParaRPr lang="de-DE" dirty="0"/>
          </a:p>
        </p:txBody>
      </p:sp>
      <p:sp>
        <p:nvSpPr>
          <p:cNvPr id="4" name="Foliennummernplatzhalter 3">
            <a:extLst>
              <a:ext uri="{FF2B5EF4-FFF2-40B4-BE49-F238E27FC236}">
                <a16:creationId xmlns:a16="http://schemas.microsoft.com/office/drawing/2014/main" id="{23615CB4-31C7-7726-B167-0D4805A54C5B}"/>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pic>
        <p:nvPicPr>
          <p:cNvPr id="5" name="Grafik 4">
            <a:extLst>
              <a:ext uri="{FF2B5EF4-FFF2-40B4-BE49-F238E27FC236}">
                <a16:creationId xmlns:a16="http://schemas.microsoft.com/office/drawing/2014/main" id="{49F0CCD3-06EB-8675-C64C-DE163F1A0CE3}"/>
              </a:ext>
            </a:extLst>
          </p:cNvPr>
          <p:cNvPicPr>
            <a:picLocks noChangeAspect="1"/>
          </p:cNvPicPr>
          <p:nvPr/>
        </p:nvPicPr>
        <p:blipFill>
          <a:blip r:embed="rId2"/>
          <a:stretch>
            <a:fillRect/>
          </a:stretch>
        </p:blipFill>
        <p:spPr>
          <a:xfrm>
            <a:off x="5043385" y="3727910"/>
            <a:ext cx="6344277" cy="2701274"/>
          </a:xfrm>
          <a:prstGeom prst="rect">
            <a:avLst/>
          </a:prstGeom>
        </p:spPr>
      </p:pic>
      <p:pic>
        <p:nvPicPr>
          <p:cNvPr id="7" name="Grafik 6">
            <a:extLst>
              <a:ext uri="{FF2B5EF4-FFF2-40B4-BE49-F238E27FC236}">
                <a16:creationId xmlns:a16="http://schemas.microsoft.com/office/drawing/2014/main" id="{8E0E79F9-7893-D658-CE6F-45A89193346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83479" y="1512000"/>
            <a:ext cx="4270327" cy="2402059"/>
          </a:xfrm>
          <a:prstGeom prst="rect">
            <a:avLst/>
          </a:prstGeom>
        </p:spPr>
      </p:pic>
      <p:sp>
        <p:nvSpPr>
          <p:cNvPr id="8" name="Textfeld 7">
            <a:extLst>
              <a:ext uri="{FF2B5EF4-FFF2-40B4-BE49-F238E27FC236}">
                <a16:creationId xmlns:a16="http://schemas.microsoft.com/office/drawing/2014/main" id="{EECCBA0F-485E-2377-3F45-472D5C6ED877}"/>
              </a:ext>
            </a:extLst>
          </p:cNvPr>
          <p:cNvSpPr txBox="1"/>
          <p:nvPr/>
        </p:nvSpPr>
        <p:spPr>
          <a:xfrm>
            <a:off x="431801" y="1742751"/>
            <a:ext cx="4417822" cy="3939540"/>
          </a:xfrm>
          <a:prstGeom prst="rect">
            <a:avLst/>
          </a:prstGeom>
          <a:noFill/>
        </p:spPr>
        <p:txBody>
          <a:bodyPr wrap="square">
            <a:spAutoFit/>
          </a:bodyPr>
          <a:lstStyle/>
          <a:p>
            <a:pPr marL="342900" indent="-342900">
              <a:spcAft>
                <a:spcPts val="600"/>
              </a:spcAft>
              <a:buFont typeface="Courier New" panose="02070309020205020404" pitchFamily="49" charset="0"/>
              <a:buChar char="o"/>
            </a:pPr>
            <a:r>
              <a:rPr lang="de-DE" sz="2000" dirty="0"/>
              <a:t>Shift-</a:t>
            </a:r>
            <a:r>
              <a:rPr lang="de-DE" sz="2000" dirty="0" err="1"/>
              <a:t>Left</a:t>
            </a:r>
            <a:r>
              <a:rPr lang="de-DE" sz="2000" dirty="0"/>
              <a:t> </a:t>
            </a:r>
            <a:r>
              <a:rPr lang="de-DE" sz="2000" dirty="0" err="1"/>
              <a:t>Testing</a:t>
            </a:r>
            <a:r>
              <a:rPr lang="de-DE" sz="2000" dirty="0"/>
              <a:t> ist ein Ansatz bei dem das Testen von Software so früh wie möglich im Entwicklungszyklus durchgeführt wird. </a:t>
            </a:r>
          </a:p>
          <a:p>
            <a:pPr marL="342900" indent="-342900">
              <a:spcAft>
                <a:spcPts val="600"/>
              </a:spcAft>
              <a:buFont typeface="Courier New" panose="02070309020205020404" pitchFamily="49" charset="0"/>
              <a:buChar char="o"/>
            </a:pPr>
            <a:r>
              <a:rPr lang="de-DE" sz="2000" dirty="0"/>
              <a:t>"Shift </a:t>
            </a:r>
            <a:r>
              <a:rPr lang="de-DE" sz="2000" dirty="0" err="1"/>
              <a:t>Left</a:t>
            </a:r>
            <a:r>
              <a:rPr lang="de-DE" sz="2000" dirty="0"/>
              <a:t>" bezieht sich auf die Verschiebung des Testens nach "links" im Entwicklungszeitplan, d.h. näher an den Anfang des Entwicklungsprozesses.</a:t>
            </a:r>
          </a:p>
          <a:p>
            <a:pPr marL="342900" indent="-342900">
              <a:spcAft>
                <a:spcPts val="600"/>
              </a:spcAft>
              <a:buFont typeface="Courier New" panose="02070309020205020404" pitchFamily="49" charset="0"/>
              <a:buChar char="o"/>
            </a:pPr>
            <a:r>
              <a:rPr lang="de-DE" sz="2000" dirty="0"/>
              <a:t>Shift-</a:t>
            </a:r>
            <a:r>
              <a:rPr lang="de-DE" sz="2000" dirty="0" err="1"/>
              <a:t>Left</a:t>
            </a:r>
            <a:r>
              <a:rPr lang="de-DE" sz="2000" dirty="0"/>
              <a:t> </a:t>
            </a:r>
            <a:r>
              <a:rPr lang="de-DE" sz="2000" dirty="0" err="1"/>
              <a:t>Testing</a:t>
            </a:r>
            <a:r>
              <a:rPr lang="de-DE" sz="2000" dirty="0"/>
              <a:t> ist ein wesentlicher Bestandteil von </a:t>
            </a:r>
            <a:r>
              <a:rPr lang="de-DE" sz="2000" dirty="0" err="1"/>
              <a:t>DevOps</a:t>
            </a:r>
            <a:r>
              <a:rPr lang="de-DE" sz="2000" dirty="0"/>
              <a:t> und </a:t>
            </a:r>
            <a:r>
              <a:rPr lang="de-DE" sz="2000"/>
              <a:t>agilen Entwicklungsmodellen.</a:t>
            </a:r>
            <a:endParaRPr lang="de-DE" sz="2000" dirty="0"/>
          </a:p>
        </p:txBody>
      </p:sp>
    </p:spTree>
    <p:extLst>
      <p:ext uri="{BB962C8B-B14F-4D97-AF65-F5344CB8AC3E}">
        <p14:creationId xmlns:p14="http://schemas.microsoft.com/office/powerpoint/2010/main" val="137175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BC3AA-969E-5A4E-A9E9-4E981D988623}"/>
              </a:ext>
            </a:extLst>
          </p:cNvPr>
          <p:cNvSpPr>
            <a:spLocks noGrp="1"/>
          </p:cNvSpPr>
          <p:nvPr>
            <p:ph type="title"/>
          </p:nvPr>
        </p:nvSpPr>
        <p:spPr/>
        <p:txBody>
          <a:bodyPr/>
          <a:lstStyle/>
          <a:p>
            <a:r>
              <a:rPr lang="de-DE" dirty="0" err="1"/>
              <a:t>Everything</a:t>
            </a:r>
            <a:endParaRPr lang="de-DE" dirty="0"/>
          </a:p>
        </p:txBody>
      </p:sp>
      <p:sp>
        <p:nvSpPr>
          <p:cNvPr id="3" name="Textplatzhalter 2">
            <a:extLst>
              <a:ext uri="{FF2B5EF4-FFF2-40B4-BE49-F238E27FC236}">
                <a16:creationId xmlns:a16="http://schemas.microsoft.com/office/drawing/2014/main" id="{9786F1FE-23F0-C347-8663-03D4E194DFE6}"/>
              </a:ext>
            </a:extLst>
          </p:cNvPr>
          <p:cNvSpPr>
            <a:spLocks noGrp="1"/>
          </p:cNvSpPr>
          <p:nvPr>
            <p:ph type="body" sz="quarter" idx="32"/>
          </p:nvPr>
        </p:nvSpPr>
        <p:spPr/>
        <p:txBody>
          <a:bodyPr/>
          <a:lstStyle/>
          <a:p>
            <a:r>
              <a:rPr lang="de-DE" dirty="0"/>
              <a:t>AS  C&lt;&gt;DE</a:t>
            </a:r>
          </a:p>
        </p:txBody>
      </p:sp>
      <p:sp>
        <p:nvSpPr>
          <p:cNvPr id="4" name="Foliennummernplatzhalter 3">
            <a:extLst>
              <a:ext uri="{FF2B5EF4-FFF2-40B4-BE49-F238E27FC236}">
                <a16:creationId xmlns:a16="http://schemas.microsoft.com/office/drawing/2014/main" id="{1263B727-FB3E-E449-9BA1-81F8A68E64AE}"/>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5" name="Textfeld 4">
            <a:extLst>
              <a:ext uri="{FF2B5EF4-FFF2-40B4-BE49-F238E27FC236}">
                <a16:creationId xmlns:a16="http://schemas.microsoft.com/office/drawing/2014/main" id="{2403C450-C6FF-D54F-9FDE-EB2FE2E1FCA4}"/>
              </a:ext>
            </a:extLst>
          </p:cNvPr>
          <p:cNvSpPr txBox="1"/>
          <p:nvPr/>
        </p:nvSpPr>
        <p:spPr>
          <a:xfrm>
            <a:off x="10236198" y="1771964"/>
            <a:ext cx="1715009" cy="2062103"/>
          </a:xfrm>
          <a:prstGeom prst="rect">
            <a:avLst/>
          </a:prstGeom>
          <a:noFill/>
        </p:spPr>
        <p:txBody>
          <a:bodyPr wrap="square" rtlCol="0">
            <a:spAutoFit/>
          </a:bodyPr>
          <a:lstStyle/>
          <a:p>
            <a:r>
              <a:rPr lang="de-DE" sz="1600" i="1" dirty="0">
                <a:latin typeface="Bradley Hand" pitchFamily="2" charset="77"/>
              </a:rPr>
              <a:t>Alles was die Continuos </a:t>
            </a:r>
            <a:r>
              <a:rPr lang="de-DE" sz="1600" i="1" dirty="0" err="1">
                <a:latin typeface="Bradley Hand" pitchFamily="2" charset="77"/>
              </a:rPr>
              <a:t>Delivery</a:t>
            </a:r>
            <a:r>
              <a:rPr lang="de-DE" sz="1600" i="1" dirty="0">
                <a:latin typeface="Bradley Hand" pitchFamily="2" charset="77"/>
              </a:rPr>
              <a:t> und </a:t>
            </a:r>
            <a:r>
              <a:rPr lang="de-DE" sz="1600" i="1" dirty="0" err="1">
                <a:latin typeface="Bradley Hand" pitchFamily="2" charset="77"/>
              </a:rPr>
              <a:t>Deployment</a:t>
            </a:r>
            <a:r>
              <a:rPr lang="de-DE" sz="1600" i="1" dirty="0">
                <a:latin typeface="Bradley Hand" pitchFamily="2" charset="77"/>
              </a:rPr>
              <a:t> Umgebung mit Leben füllt kommt aus dem VCS</a:t>
            </a:r>
          </a:p>
        </p:txBody>
      </p:sp>
      <p:sp>
        <p:nvSpPr>
          <p:cNvPr id="6" name="Textfeld 5">
            <a:extLst>
              <a:ext uri="{FF2B5EF4-FFF2-40B4-BE49-F238E27FC236}">
                <a16:creationId xmlns:a16="http://schemas.microsoft.com/office/drawing/2014/main" id="{E2A3B976-6B9C-EE41-AFD2-EF946F9843FB}"/>
              </a:ext>
            </a:extLst>
          </p:cNvPr>
          <p:cNvSpPr txBox="1"/>
          <p:nvPr/>
        </p:nvSpPr>
        <p:spPr>
          <a:xfrm>
            <a:off x="657032" y="1771964"/>
            <a:ext cx="4323078" cy="2105092"/>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err="1">
                <a:solidFill>
                  <a:srgbClr val="0070C0"/>
                </a:solidFill>
              </a:rPr>
              <a:t>Build</a:t>
            </a:r>
            <a:r>
              <a:rPr lang="de-DE" b="1" dirty="0">
                <a:solidFill>
                  <a:srgbClr val="0070C0"/>
                </a:solidFill>
              </a:rPr>
              <a:t>-</a:t>
            </a:r>
            <a:r>
              <a:rPr lang="de-DE" b="1" dirty="0" err="1">
                <a:solidFill>
                  <a:srgbClr val="0070C0"/>
                </a:solidFill>
              </a:rPr>
              <a:t>as</a:t>
            </a:r>
            <a:r>
              <a:rPr lang="de-DE" b="1" dirty="0">
                <a:solidFill>
                  <a:srgbClr val="0070C0"/>
                </a:solidFill>
              </a:rPr>
              <a:t>-Code</a:t>
            </a:r>
            <a:endParaRPr lang="de-DE" sz="1400" dirty="0"/>
          </a:p>
          <a:p>
            <a:endParaRPr lang="de-DE" sz="1400" dirty="0"/>
          </a:p>
          <a:p>
            <a:r>
              <a:rPr lang="de-DE" sz="1400" dirty="0"/>
              <a:t>Beschreibt wie Anwendungen (oder Komponenten davon) gebaut werden. Z.B.:</a:t>
            </a:r>
          </a:p>
          <a:p>
            <a:endParaRPr lang="de-DE" sz="1400" dirty="0"/>
          </a:p>
          <a:p>
            <a:pPr marL="285750" indent="-285750">
              <a:buFont typeface="Arial" panose="020B0604020202020204" pitchFamily="34" charset="0"/>
              <a:buChar char="•"/>
            </a:pPr>
            <a:r>
              <a:rPr lang="de-DE" sz="1400" dirty="0" err="1"/>
              <a:t>Maven</a:t>
            </a:r>
            <a:endParaRPr lang="de-DE" sz="1400" dirty="0"/>
          </a:p>
          <a:p>
            <a:pPr marL="285750" indent="-285750">
              <a:buFont typeface="Arial" panose="020B0604020202020204" pitchFamily="34" charset="0"/>
              <a:buChar char="•"/>
            </a:pPr>
            <a:r>
              <a:rPr lang="de-DE" sz="1400" dirty="0" err="1"/>
              <a:t>Gradle</a:t>
            </a:r>
            <a:endParaRPr lang="de-DE" sz="1400" dirty="0"/>
          </a:p>
          <a:p>
            <a:pPr marL="285750" indent="-285750">
              <a:buFont typeface="Arial" panose="020B0604020202020204" pitchFamily="34" charset="0"/>
              <a:buChar char="•"/>
            </a:pPr>
            <a:r>
              <a:rPr lang="de-DE" sz="1400" dirty="0"/>
              <a:t>…</a:t>
            </a:r>
          </a:p>
        </p:txBody>
      </p:sp>
      <p:sp>
        <p:nvSpPr>
          <p:cNvPr id="7" name="Textfeld 6">
            <a:extLst>
              <a:ext uri="{FF2B5EF4-FFF2-40B4-BE49-F238E27FC236}">
                <a16:creationId xmlns:a16="http://schemas.microsoft.com/office/drawing/2014/main" id="{2FF97052-8A93-A04F-8C8A-A696D170D701}"/>
              </a:ext>
            </a:extLst>
          </p:cNvPr>
          <p:cNvSpPr txBox="1"/>
          <p:nvPr/>
        </p:nvSpPr>
        <p:spPr>
          <a:xfrm>
            <a:off x="5256089" y="1771964"/>
            <a:ext cx="4323078" cy="2105092"/>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a:solidFill>
                  <a:srgbClr val="0070C0"/>
                </a:solidFill>
              </a:rPr>
              <a:t>Test-</a:t>
            </a:r>
            <a:r>
              <a:rPr lang="de-DE" b="1" dirty="0" err="1">
                <a:solidFill>
                  <a:srgbClr val="0070C0"/>
                </a:solidFill>
              </a:rPr>
              <a:t>as</a:t>
            </a:r>
            <a:r>
              <a:rPr lang="de-DE" b="1" dirty="0">
                <a:solidFill>
                  <a:srgbClr val="0070C0"/>
                </a:solidFill>
              </a:rPr>
              <a:t>-Code</a:t>
            </a:r>
            <a:endParaRPr lang="de-DE" sz="1400" dirty="0"/>
          </a:p>
          <a:p>
            <a:endParaRPr lang="de-DE" sz="1400" dirty="0"/>
          </a:p>
          <a:p>
            <a:r>
              <a:rPr lang="de-DE" sz="1400" dirty="0"/>
              <a:t>Beschreibt wie das Projekt getestet wird. Z.B.:</a:t>
            </a:r>
          </a:p>
          <a:p>
            <a:endParaRPr lang="de-DE" sz="1400" dirty="0"/>
          </a:p>
          <a:p>
            <a:pPr marL="285750" indent="-285750">
              <a:buFont typeface="Arial" panose="020B0604020202020204" pitchFamily="34" charset="0"/>
              <a:buChar char="•"/>
            </a:pPr>
            <a:r>
              <a:rPr lang="de-DE" sz="1400" dirty="0"/>
              <a:t>Unit-, </a:t>
            </a:r>
            <a:r>
              <a:rPr lang="de-DE" sz="1400" dirty="0" err="1"/>
              <a:t>Component</a:t>
            </a:r>
            <a:r>
              <a:rPr lang="de-DE" sz="1400" dirty="0"/>
              <a:t>-, Integrationsteste</a:t>
            </a:r>
          </a:p>
          <a:p>
            <a:pPr marL="285750" indent="-285750">
              <a:buFont typeface="Arial" panose="020B0604020202020204" pitchFamily="34" charset="0"/>
              <a:buChar char="•"/>
            </a:pPr>
            <a:r>
              <a:rPr lang="de-DE" sz="1400" dirty="0"/>
              <a:t>API-, UI-Teste</a:t>
            </a:r>
          </a:p>
          <a:p>
            <a:pPr marL="285750" indent="-285750">
              <a:buFont typeface="Arial" panose="020B0604020202020204" pitchFamily="34" charset="0"/>
              <a:buChar char="•"/>
            </a:pPr>
            <a:r>
              <a:rPr lang="de-DE" sz="1400" dirty="0"/>
              <a:t>Performance Teste</a:t>
            </a:r>
          </a:p>
        </p:txBody>
      </p:sp>
      <p:sp>
        <p:nvSpPr>
          <p:cNvPr id="8" name="Textfeld 7">
            <a:extLst>
              <a:ext uri="{FF2B5EF4-FFF2-40B4-BE49-F238E27FC236}">
                <a16:creationId xmlns:a16="http://schemas.microsoft.com/office/drawing/2014/main" id="{3D6A1E12-C2F4-ED4D-930D-BA5F2082B342}"/>
              </a:ext>
            </a:extLst>
          </p:cNvPr>
          <p:cNvSpPr txBox="1"/>
          <p:nvPr/>
        </p:nvSpPr>
        <p:spPr>
          <a:xfrm>
            <a:off x="657032" y="4159502"/>
            <a:ext cx="4323078" cy="2105092"/>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a:solidFill>
                  <a:srgbClr val="0070C0"/>
                </a:solidFill>
              </a:rPr>
              <a:t>Infrastructure-</a:t>
            </a:r>
            <a:r>
              <a:rPr lang="de-DE" b="1" dirty="0" err="1">
                <a:solidFill>
                  <a:srgbClr val="0070C0"/>
                </a:solidFill>
              </a:rPr>
              <a:t>as</a:t>
            </a:r>
            <a:r>
              <a:rPr lang="de-DE" b="1" dirty="0">
                <a:solidFill>
                  <a:srgbClr val="0070C0"/>
                </a:solidFill>
              </a:rPr>
              <a:t>-Code</a:t>
            </a:r>
            <a:endParaRPr lang="de-DE" sz="1400" dirty="0"/>
          </a:p>
          <a:p>
            <a:endParaRPr lang="de-DE" sz="1400" dirty="0"/>
          </a:p>
          <a:p>
            <a:r>
              <a:rPr lang="de-DE" sz="1400" dirty="0"/>
              <a:t>Beschreibt wie Laufzeitumgebungen (</a:t>
            </a:r>
            <a:r>
              <a:rPr lang="de-DE" sz="1400" dirty="0" err="1"/>
              <a:t>Deployment</a:t>
            </a:r>
            <a:r>
              <a:rPr lang="de-DE" sz="1400" dirty="0"/>
              <a:t> Environments) automatisiert aufgebaut werden. Z.B.:</a:t>
            </a:r>
          </a:p>
          <a:p>
            <a:endParaRPr lang="de-DE" sz="1400" dirty="0"/>
          </a:p>
          <a:p>
            <a:pPr marL="285750" indent="-285750">
              <a:buFont typeface="Arial" panose="020B0604020202020204" pitchFamily="34" charset="0"/>
              <a:buChar char="•"/>
            </a:pPr>
            <a:r>
              <a:rPr lang="de-DE" sz="1400" dirty="0"/>
              <a:t>Docker</a:t>
            </a:r>
          </a:p>
          <a:p>
            <a:pPr marL="285750" indent="-285750">
              <a:buFont typeface="Arial" panose="020B0604020202020204" pitchFamily="34" charset="0"/>
              <a:buChar char="•"/>
            </a:pPr>
            <a:r>
              <a:rPr lang="de-DE" sz="1400" dirty="0"/>
              <a:t>Terraform, </a:t>
            </a:r>
            <a:r>
              <a:rPr lang="de-DE" sz="1400" dirty="0" err="1"/>
              <a:t>Vagrant</a:t>
            </a:r>
            <a:r>
              <a:rPr lang="de-DE" sz="1400" dirty="0"/>
              <a:t>, </a:t>
            </a:r>
            <a:r>
              <a:rPr lang="de-DE" sz="1400" dirty="0" err="1"/>
              <a:t>Ansible</a:t>
            </a:r>
            <a:endParaRPr lang="de-DE" sz="1400" dirty="0"/>
          </a:p>
          <a:p>
            <a:pPr marL="285750" indent="-285750">
              <a:buFont typeface="Arial" panose="020B0604020202020204" pitchFamily="34" charset="0"/>
              <a:buChar char="•"/>
            </a:pPr>
            <a:r>
              <a:rPr lang="de-DE" sz="1400" dirty="0"/>
              <a:t>…</a:t>
            </a:r>
          </a:p>
        </p:txBody>
      </p:sp>
      <p:sp>
        <p:nvSpPr>
          <p:cNvPr id="14" name="Textfeld 13">
            <a:extLst>
              <a:ext uri="{FF2B5EF4-FFF2-40B4-BE49-F238E27FC236}">
                <a16:creationId xmlns:a16="http://schemas.microsoft.com/office/drawing/2014/main" id="{5232E94A-0AF8-C44D-B20B-BB8B079121F8}"/>
              </a:ext>
            </a:extLst>
          </p:cNvPr>
          <p:cNvSpPr txBox="1"/>
          <p:nvPr/>
        </p:nvSpPr>
        <p:spPr>
          <a:xfrm>
            <a:off x="5256089" y="4159502"/>
            <a:ext cx="4323078" cy="2105092"/>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a:solidFill>
                  <a:srgbClr val="0070C0"/>
                </a:solidFill>
              </a:rPr>
              <a:t>Pipeline-</a:t>
            </a:r>
            <a:r>
              <a:rPr lang="de-DE" b="1" dirty="0" err="1">
                <a:solidFill>
                  <a:srgbClr val="0070C0"/>
                </a:solidFill>
              </a:rPr>
              <a:t>as</a:t>
            </a:r>
            <a:r>
              <a:rPr lang="de-DE" b="1" dirty="0">
                <a:solidFill>
                  <a:srgbClr val="0070C0"/>
                </a:solidFill>
              </a:rPr>
              <a:t>-Code</a:t>
            </a:r>
            <a:endParaRPr lang="de-DE" sz="1400" dirty="0"/>
          </a:p>
          <a:p>
            <a:endParaRPr lang="de-DE" sz="1400" dirty="0"/>
          </a:p>
          <a:p>
            <a:r>
              <a:rPr lang="de-DE" sz="1400" dirty="0"/>
              <a:t>Beschreibt alle automatisiert ablaufenden Schritte bis zur lauffähigen Installation. Z.B.:</a:t>
            </a:r>
          </a:p>
          <a:p>
            <a:endParaRPr lang="de-DE" sz="1400" dirty="0"/>
          </a:p>
          <a:p>
            <a:pPr marL="285750" indent="-285750">
              <a:buFont typeface="Arial" panose="020B0604020202020204" pitchFamily="34" charset="0"/>
              <a:buChar char="•"/>
            </a:pPr>
            <a:r>
              <a:rPr lang="de-DE" sz="1400" dirty="0" err="1"/>
              <a:t>Build</a:t>
            </a:r>
            <a:r>
              <a:rPr lang="de-DE" sz="1400" dirty="0"/>
              <a:t>-Pipeline per Jenkins</a:t>
            </a:r>
          </a:p>
          <a:p>
            <a:pPr marL="285750" indent="-285750">
              <a:buFont typeface="Arial" panose="020B0604020202020204" pitchFamily="34" charset="0"/>
              <a:buChar char="•"/>
            </a:pPr>
            <a:r>
              <a:rPr lang="de-DE" sz="1400" dirty="0" err="1"/>
              <a:t>Gitlab</a:t>
            </a:r>
            <a:r>
              <a:rPr lang="de-DE" sz="1400" dirty="0"/>
              <a:t> CI</a:t>
            </a:r>
          </a:p>
          <a:p>
            <a:pPr marL="285750" indent="-285750">
              <a:buFont typeface="Arial" panose="020B0604020202020204" pitchFamily="34" charset="0"/>
              <a:buChar char="•"/>
            </a:pPr>
            <a:r>
              <a:rPr lang="de-DE" sz="1400" dirty="0"/>
              <a:t>…</a:t>
            </a:r>
          </a:p>
        </p:txBody>
      </p:sp>
    </p:spTree>
    <p:extLst>
      <p:ext uri="{BB962C8B-B14F-4D97-AF65-F5344CB8AC3E}">
        <p14:creationId xmlns:p14="http://schemas.microsoft.com/office/powerpoint/2010/main" val="1812381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BC3AA-969E-5A4E-A9E9-4E981D988623}"/>
              </a:ext>
            </a:extLst>
          </p:cNvPr>
          <p:cNvSpPr>
            <a:spLocks noGrp="1"/>
          </p:cNvSpPr>
          <p:nvPr>
            <p:ph type="title"/>
          </p:nvPr>
        </p:nvSpPr>
        <p:spPr/>
        <p:txBody>
          <a:bodyPr/>
          <a:lstStyle/>
          <a:p>
            <a:r>
              <a:rPr lang="de-DE" dirty="0"/>
              <a:t>Beispiel</a:t>
            </a:r>
          </a:p>
        </p:txBody>
      </p:sp>
      <p:sp>
        <p:nvSpPr>
          <p:cNvPr id="3" name="Textplatzhalter 2">
            <a:extLst>
              <a:ext uri="{FF2B5EF4-FFF2-40B4-BE49-F238E27FC236}">
                <a16:creationId xmlns:a16="http://schemas.microsoft.com/office/drawing/2014/main" id="{9786F1FE-23F0-C347-8663-03D4E194DFE6}"/>
              </a:ext>
            </a:extLst>
          </p:cNvPr>
          <p:cNvSpPr>
            <a:spLocks noGrp="1"/>
          </p:cNvSpPr>
          <p:nvPr>
            <p:ph type="body" sz="quarter" idx="32"/>
          </p:nvPr>
        </p:nvSpPr>
        <p:spPr/>
        <p:txBody>
          <a:bodyPr/>
          <a:lstStyle/>
          <a:p>
            <a:r>
              <a:rPr lang="de-DE" dirty="0" err="1"/>
              <a:t>GitLab</a:t>
            </a:r>
            <a:r>
              <a:rPr lang="de-DE" dirty="0"/>
              <a:t> Pipelines</a:t>
            </a:r>
          </a:p>
        </p:txBody>
      </p:sp>
      <p:sp>
        <p:nvSpPr>
          <p:cNvPr id="4" name="Foliennummernplatzhalter 3">
            <a:extLst>
              <a:ext uri="{FF2B5EF4-FFF2-40B4-BE49-F238E27FC236}">
                <a16:creationId xmlns:a16="http://schemas.microsoft.com/office/drawing/2014/main" id="{1263B727-FB3E-E449-9BA1-81F8A68E64AE}"/>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5" name="Textfeld 4">
            <a:extLst>
              <a:ext uri="{FF2B5EF4-FFF2-40B4-BE49-F238E27FC236}">
                <a16:creationId xmlns:a16="http://schemas.microsoft.com/office/drawing/2014/main" id="{2403C450-C6FF-D54F-9FDE-EB2FE2E1FCA4}"/>
              </a:ext>
            </a:extLst>
          </p:cNvPr>
          <p:cNvSpPr txBox="1"/>
          <p:nvPr/>
        </p:nvSpPr>
        <p:spPr>
          <a:xfrm>
            <a:off x="10239372" y="1771964"/>
            <a:ext cx="1715009" cy="1815882"/>
          </a:xfrm>
          <a:prstGeom prst="rect">
            <a:avLst/>
          </a:prstGeom>
          <a:noFill/>
        </p:spPr>
        <p:txBody>
          <a:bodyPr wrap="square" rtlCol="0">
            <a:spAutoFit/>
          </a:bodyPr>
          <a:lstStyle/>
          <a:p>
            <a:r>
              <a:rPr lang="de-DE" sz="1600" b="1" i="1" dirty="0">
                <a:latin typeface="Bradley Hand" pitchFamily="2" charset="77"/>
              </a:rPr>
              <a:t>Schon gewusst?</a:t>
            </a:r>
          </a:p>
          <a:p>
            <a:endParaRPr lang="de-DE" sz="1600" i="1" dirty="0">
              <a:latin typeface="Bradley Hand" pitchFamily="2" charset="77"/>
            </a:endParaRPr>
          </a:p>
          <a:p>
            <a:r>
              <a:rPr lang="de-DE" sz="1600" i="1" dirty="0" err="1">
                <a:latin typeface="Bradley Hand" pitchFamily="2" charset="77"/>
              </a:rPr>
              <a:t>GitLab</a:t>
            </a:r>
            <a:r>
              <a:rPr lang="de-DE" sz="1600" i="1" dirty="0">
                <a:latin typeface="Bradley Hand" pitchFamily="2" charset="77"/>
              </a:rPr>
              <a:t> Pipelines können Sie schon immer im </a:t>
            </a:r>
            <a:r>
              <a:rPr lang="de-DE" sz="1600" i="1" dirty="0" err="1">
                <a:latin typeface="Bradley Hand" pitchFamily="2" charset="77"/>
              </a:rPr>
              <a:t>GitLab</a:t>
            </a:r>
            <a:r>
              <a:rPr lang="de-DE" sz="1600" i="1" dirty="0">
                <a:latin typeface="Bradley Hand" pitchFamily="2" charset="77"/>
              </a:rPr>
              <a:t> THL Service nutzen.</a:t>
            </a:r>
          </a:p>
        </p:txBody>
      </p:sp>
      <p:sp>
        <p:nvSpPr>
          <p:cNvPr id="6" name="Textfeld 5">
            <a:extLst>
              <a:ext uri="{FF2B5EF4-FFF2-40B4-BE49-F238E27FC236}">
                <a16:creationId xmlns:a16="http://schemas.microsoft.com/office/drawing/2014/main" id="{E2A3B976-6B9C-EE41-AFD2-EF946F9843FB}"/>
              </a:ext>
            </a:extLst>
          </p:cNvPr>
          <p:cNvSpPr txBox="1"/>
          <p:nvPr/>
        </p:nvSpPr>
        <p:spPr>
          <a:xfrm>
            <a:off x="431801" y="1771964"/>
            <a:ext cx="3463543" cy="4826142"/>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sz="2000" b="1" dirty="0">
                <a:solidFill>
                  <a:srgbClr val="0070C0"/>
                </a:solidFill>
              </a:rPr>
              <a:t>Pipelines</a:t>
            </a:r>
            <a:endParaRPr lang="de-DE" sz="1600" dirty="0"/>
          </a:p>
          <a:p>
            <a:endParaRPr lang="de-DE" sz="1600" dirty="0"/>
          </a:p>
          <a:p>
            <a:r>
              <a:rPr lang="de-DE" sz="1600" dirty="0"/>
              <a:t>Bestehen aus Stages und Jobs</a:t>
            </a:r>
          </a:p>
          <a:p>
            <a:endParaRPr lang="de-DE" sz="1600" dirty="0"/>
          </a:p>
          <a:p>
            <a:pPr marL="285750" indent="-285750">
              <a:buFont typeface="Arial" panose="020B0604020202020204" pitchFamily="34" charset="0"/>
              <a:buChar char="•"/>
            </a:pPr>
            <a:r>
              <a:rPr lang="de-DE" sz="1600" dirty="0"/>
              <a:t>Stages (Phasen) definieren wann etwas zu tun ist (erst kompilieren, dann testen)</a:t>
            </a:r>
          </a:p>
          <a:p>
            <a:pPr marL="285750" indent="-285750">
              <a:buFont typeface="Arial" panose="020B0604020202020204" pitchFamily="34" charset="0"/>
              <a:buChar char="•"/>
            </a:pPr>
            <a:r>
              <a:rPr lang="de-DE" sz="1600" dirty="0"/>
              <a:t>Jobs beschreiben, was zu tun ist (kompilieren, testen).</a:t>
            </a:r>
          </a:p>
          <a:p>
            <a:pPr marL="285750" indent="-285750">
              <a:buFont typeface="Arial" panose="020B0604020202020204" pitchFamily="34" charset="0"/>
              <a:buChar char="•"/>
            </a:pPr>
            <a:endParaRPr lang="de-DE" sz="1600" dirty="0"/>
          </a:p>
          <a:p>
            <a:r>
              <a:rPr lang="de-DE" sz="1600" dirty="0"/>
              <a:t>Pipelines werden als Textdatei notiert und stehen </a:t>
            </a:r>
            <a:r>
              <a:rPr lang="de-DE" sz="1600" dirty="0" err="1"/>
              <a:t>versioniert</a:t>
            </a:r>
            <a:r>
              <a:rPr lang="de-DE" sz="1600" dirty="0"/>
              <a:t> im Repository.</a:t>
            </a:r>
          </a:p>
          <a:p>
            <a:endParaRPr lang="de-DE" sz="1600" dirty="0"/>
          </a:p>
          <a:p>
            <a:r>
              <a:rPr lang="de-DE" sz="1600" dirty="0">
                <a:solidFill>
                  <a:srgbClr val="0070C0"/>
                </a:solidFill>
                <a:latin typeface="Consolas" panose="020B0609020204030204" pitchFamily="49" charset="0"/>
                <a:cs typeface="Consolas" panose="020B0609020204030204" pitchFamily="49" charset="0"/>
              </a:rPr>
              <a:t>.</a:t>
            </a:r>
            <a:r>
              <a:rPr lang="de-DE" sz="1600" dirty="0" err="1">
                <a:solidFill>
                  <a:srgbClr val="0070C0"/>
                </a:solidFill>
                <a:latin typeface="Consolas" panose="020B0609020204030204" pitchFamily="49" charset="0"/>
                <a:cs typeface="Consolas" panose="020B0609020204030204" pitchFamily="49" charset="0"/>
              </a:rPr>
              <a:t>gitlab-ci.yaml</a:t>
            </a:r>
            <a:endParaRPr lang="de-DE" sz="1600" dirty="0">
              <a:solidFill>
                <a:srgbClr val="0070C0"/>
              </a:solidFill>
              <a:latin typeface="Consolas" panose="020B0609020204030204" pitchFamily="49" charset="0"/>
              <a:cs typeface="Consolas" panose="020B0609020204030204" pitchFamily="49" charset="0"/>
            </a:endParaRPr>
          </a:p>
        </p:txBody>
      </p:sp>
      <p:pic>
        <p:nvPicPr>
          <p:cNvPr id="12" name="Grafik 11">
            <a:extLst>
              <a:ext uri="{FF2B5EF4-FFF2-40B4-BE49-F238E27FC236}">
                <a16:creationId xmlns:a16="http://schemas.microsoft.com/office/drawing/2014/main" id="{9170D684-2DAB-BD4D-8C54-E3F4021AA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4702" y="604036"/>
            <a:ext cx="1580642" cy="512857"/>
          </a:xfrm>
          <a:prstGeom prst="rect">
            <a:avLst/>
          </a:prstGeom>
        </p:spPr>
      </p:pic>
      <p:sp>
        <p:nvSpPr>
          <p:cNvPr id="17" name="Textfeld 16">
            <a:extLst>
              <a:ext uri="{FF2B5EF4-FFF2-40B4-BE49-F238E27FC236}">
                <a16:creationId xmlns:a16="http://schemas.microsoft.com/office/drawing/2014/main" id="{84E82A4E-0EBB-C34F-8813-EAD8E460AAD5}"/>
              </a:ext>
            </a:extLst>
          </p:cNvPr>
          <p:cNvSpPr txBox="1"/>
          <p:nvPr/>
        </p:nvSpPr>
        <p:spPr>
          <a:xfrm>
            <a:off x="4123691" y="1771964"/>
            <a:ext cx="5506226" cy="4826142"/>
          </a:xfrm>
          <a:prstGeom prst="rect">
            <a:avLst/>
          </a:prstGeom>
          <a:solidFill>
            <a:srgbClr val="0070C0"/>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sz="1300" dirty="0" err="1">
                <a:solidFill>
                  <a:schemeClr val="bg1"/>
                </a:solidFill>
                <a:latin typeface="Consolas" panose="020B0609020204030204" pitchFamily="49" charset="0"/>
                <a:cs typeface="Consolas" panose="020B0609020204030204" pitchFamily="49" charset="0"/>
              </a:rPr>
              <a:t>stages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a:t>
            </a:r>
            <a:r>
              <a:rPr lang="de-DE" sz="1300" dirty="0" err="1">
                <a:solidFill>
                  <a:schemeClr val="bg1"/>
                </a:solidFill>
                <a:latin typeface="Consolas" panose="020B0609020204030204" pitchFamily="49" charset="0"/>
                <a:cs typeface="Consolas" panose="020B0609020204030204" pitchFamily="49" charset="0"/>
              </a:rPr>
              <a:t>Build</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-Test</a:t>
            </a:r>
          </a:p>
          <a:p>
            <a:r>
              <a:rPr lang="de-DE" sz="1300" dirty="0">
                <a:solidFill>
                  <a:schemeClr val="bg1"/>
                </a:solidFill>
                <a:latin typeface="Consolas" panose="020B0609020204030204" pitchFamily="49" charset="0"/>
                <a:cs typeface="Consolas" panose="020B0609020204030204" pitchFamily="49" charset="0"/>
              </a:rPr>
              <a:t>-</a:t>
            </a:r>
            <a:r>
              <a:rPr lang="de-DE" sz="1300" dirty="0" err="1">
                <a:solidFill>
                  <a:schemeClr val="bg1"/>
                </a:solidFill>
                <a:latin typeface="Consolas" panose="020B0609020204030204" pitchFamily="49" charset="0"/>
                <a:cs typeface="Consolas" panose="020B0609020204030204" pitchFamily="49" charset="0"/>
              </a:rPr>
              <a:t>Staging</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a:t>
            </a:r>
            <a:r>
              <a:rPr lang="de-DE" sz="1300" dirty="0" err="1">
                <a:solidFill>
                  <a:schemeClr val="bg1"/>
                </a:solidFill>
                <a:latin typeface="Consolas" panose="020B0609020204030204" pitchFamily="49" charset="0"/>
                <a:cs typeface="Consolas" panose="020B0609020204030204" pitchFamily="49" charset="0"/>
              </a:rPr>
              <a:t>Production</a:t>
            </a:r>
            <a:endParaRPr lang="de-DE" sz="1300" dirty="0">
              <a:solidFill>
                <a:schemeClr val="bg1"/>
              </a:solidFill>
              <a:latin typeface="Consolas" panose="020B0609020204030204" pitchFamily="49" charset="0"/>
              <a:cs typeface="Consolas" panose="020B0609020204030204" pitchFamily="49" charset="0"/>
            </a:endParaRPr>
          </a:p>
          <a:p>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build</a:t>
            </a:r>
            <a:r>
              <a:rPr lang="de-DE" sz="1300" dirty="0">
                <a:solidFill>
                  <a:schemeClr val="bg1"/>
                </a:solidFill>
                <a:latin typeface="Consolas" panose="020B0609020204030204" pitchFamily="49" charset="0"/>
                <a:cs typeface="Consolas" panose="020B0609020204030204" pitchFamily="49" charset="0"/>
              </a:rPr>
              <a:t>:</a:t>
            </a:r>
            <a:br>
              <a:rPr lang="de-DE" sz="1300" dirty="0">
                <a:solidFill>
                  <a:schemeClr val="bg1"/>
                </a:solidFill>
                <a:latin typeface="Consolas" panose="020B0609020204030204" pitchFamily="49" charset="0"/>
                <a:cs typeface="Consolas" panose="020B0609020204030204" pitchFamily="49" charset="0"/>
              </a:rPr>
            </a:b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stage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build</a:t>
            </a:r>
            <a:br>
              <a:rPr lang="de-DE" sz="1300" dirty="0">
                <a:solidFill>
                  <a:schemeClr val="bg1"/>
                </a:solidFill>
                <a:latin typeface="Consolas" panose="020B0609020204030204" pitchFamily="49" charset="0"/>
                <a:cs typeface="Consolas" panose="020B0609020204030204" pitchFamily="49" charset="0"/>
              </a:rPr>
            </a:b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script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make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build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dependencies</a:t>
            </a:r>
            <a:r>
              <a:rPr lang="de-DE" sz="1300" dirty="0">
                <a:solidFill>
                  <a:schemeClr val="bg1"/>
                </a:solidFill>
                <a:latin typeface="Consolas" panose="020B0609020204030204" pitchFamily="49" charset="0"/>
                <a:cs typeface="Consolas" panose="020B0609020204030204" pitchFamily="49" charset="0"/>
              </a:rPr>
              <a:t> </a:t>
            </a:r>
          </a:p>
          <a:p>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test</a:t>
            </a:r>
            <a:r>
              <a:rPr lang="de-DE" sz="1300" dirty="0">
                <a:solidFill>
                  <a:schemeClr val="bg1"/>
                </a:solidFill>
                <a:latin typeface="Consolas" panose="020B0609020204030204" pitchFamily="49" charset="0"/>
                <a:cs typeface="Consolas" panose="020B0609020204030204" pitchFamily="49" charset="0"/>
              </a:rPr>
              <a:t> 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stage</a:t>
            </a:r>
            <a:r>
              <a:rPr lang="de-DE" sz="1300" dirty="0">
                <a:solidFill>
                  <a:schemeClr val="bg1"/>
                </a:solidFill>
                <a:latin typeface="Consolas" panose="020B0609020204030204" pitchFamily="49" charset="0"/>
                <a:cs typeface="Consolas" panose="020B0609020204030204" pitchFamily="49" charset="0"/>
              </a:rPr>
              <a:t>: Test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script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make</a:t>
            </a:r>
            <a:r>
              <a:rPr lang="de-DE" sz="1300" dirty="0">
                <a:solidFill>
                  <a:schemeClr val="bg1"/>
                </a:solidFill>
                <a:latin typeface="Consolas" panose="020B0609020204030204" pitchFamily="49" charset="0"/>
                <a:cs typeface="Consolas" panose="020B0609020204030204" pitchFamily="49" charset="0"/>
              </a:rPr>
              <a:t> test1</a:t>
            </a:r>
          </a:p>
          <a:p>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test</a:t>
            </a:r>
            <a:r>
              <a:rPr lang="de-DE" sz="1300" dirty="0">
                <a:solidFill>
                  <a:schemeClr val="bg1"/>
                </a:solidFill>
                <a:latin typeface="Consolas" panose="020B0609020204030204" pitchFamily="49" charset="0"/>
                <a:cs typeface="Consolas" panose="020B0609020204030204" pitchFamily="49" charset="0"/>
              </a:rPr>
              <a:t> 2:</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stage</a:t>
            </a:r>
            <a:r>
              <a:rPr lang="de-DE" sz="1300" dirty="0">
                <a:solidFill>
                  <a:schemeClr val="bg1"/>
                </a:solidFill>
                <a:latin typeface="Consolas" panose="020B0609020204030204" pitchFamily="49" charset="0"/>
                <a:cs typeface="Consolas" panose="020B0609020204030204" pitchFamily="49" charset="0"/>
              </a:rPr>
              <a:t>: Test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script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make</a:t>
            </a:r>
            <a:r>
              <a:rPr lang="de-DE" sz="1300" dirty="0">
                <a:solidFill>
                  <a:schemeClr val="bg1"/>
                </a:solidFill>
                <a:latin typeface="Consolas" panose="020B0609020204030204" pitchFamily="49" charset="0"/>
                <a:cs typeface="Consolas" panose="020B0609020204030204" pitchFamily="49" charset="0"/>
              </a:rPr>
              <a:t> test2</a:t>
            </a:r>
          </a:p>
          <a:p>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auto-</a:t>
            </a:r>
            <a:r>
              <a:rPr lang="de-DE" sz="1300" dirty="0" err="1">
                <a:solidFill>
                  <a:schemeClr val="bg1"/>
                </a:solidFill>
                <a:latin typeface="Consolas" panose="020B0609020204030204" pitchFamily="49" charset="0"/>
                <a:cs typeface="Consolas" panose="020B0609020204030204" pitchFamily="49" charset="0"/>
              </a:rPr>
              <a:t>deploy</a:t>
            </a:r>
            <a:r>
              <a:rPr lang="de-DE" sz="1300" dirty="0">
                <a:solidFill>
                  <a:schemeClr val="bg1"/>
                </a:solidFill>
                <a:latin typeface="Consolas" panose="020B0609020204030204" pitchFamily="49" charset="0"/>
                <a:cs typeface="Consolas" panose="020B0609020204030204" pitchFamily="49" charset="0"/>
              </a:rPr>
              <a:t>-</a:t>
            </a:r>
            <a:r>
              <a:rPr lang="de-DE" sz="1300" dirty="0" err="1">
                <a:solidFill>
                  <a:schemeClr val="bg1"/>
                </a:solidFill>
                <a:latin typeface="Consolas" panose="020B0609020204030204" pitchFamily="49" charset="0"/>
                <a:cs typeface="Consolas" panose="020B0609020204030204" pitchFamily="49" charset="0"/>
              </a:rPr>
              <a:t>machine</a:t>
            </a:r>
            <a:r>
              <a:rPr lang="de-DE" sz="1300" dirty="0">
                <a:solidFill>
                  <a:schemeClr val="bg1"/>
                </a:solidFill>
                <a:latin typeface="Consolas" panose="020B0609020204030204" pitchFamily="49" charset="0"/>
                <a:cs typeface="Consolas" panose="020B0609020204030204" pitchFamily="49" charset="0"/>
              </a:rPr>
              <a:t>:</a:t>
            </a:r>
            <a:br>
              <a:rPr lang="de-DE" sz="1300" dirty="0">
                <a:solidFill>
                  <a:schemeClr val="bg1"/>
                </a:solidFill>
                <a:latin typeface="Consolas" panose="020B0609020204030204" pitchFamily="49" charset="0"/>
                <a:cs typeface="Consolas" panose="020B0609020204030204" pitchFamily="49" charset="0"/>
              </a:rPr>
            </a:b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stage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Staging</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script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terraform</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apply</a:t>
            </a:r>
            <a:endParaRPr lang="de-DE" sz="1300" dirty="0">
              <a:solidFill>
                <a:schemeClr val="bg1"/>
              </a:solidFill>
              <a:latin typeface="Consolas" panose="020B0609020204030204" pitchFamily="49" charset="0"/>
              <a:cs typeface="Consolas" panose="020B0609020204030204" pitchFamily="49" charset="0"/>
            </a:endParaRPr>
          </a:p>
          <a:p>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a:t>
            </a:r>
          </a:p>
        </p:txBody>
      </p:sp>
      <p:pic>
        <p:nvPicPr>
          <p:cNvPr id="2051" name="Picture 3" descr="page15image1906091632">
            <a:extLst>
              <a:ext uri="{FF2B5EF4-FFF2-40B4-BE49-F238E27FC236}">
                <a16:creationId xmlns:a16="http://schemas.microsoft.com/office/drawing/2014/main" id="{CBAA007C-2671-DF4B-94BD-AFE6B1A766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3" t="8865" r="2793" b="8816"/>
          <a:stretch/>
        </p:blipFill>
        <p:spPr bwMode="auto">
          <a:xfrm>
            <a:off x="4123691" y="259894"/>
            <a:ext cx="7946390" cy="13100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620A98B8-D56F-B247-B8A2-49D1734E4E29}"/>
              </a:ext>
            </a:extLst>
          </p:cNvPr>
          <p:cNvSpPr txBox="1"/>
          <p:nvPr/>
        </p:nvSpPr>
        <p:spPr>
          <a:xfrm rot="20784340">
            <a:off x="7643109" y="2112061"/>
            <a:ext cx="1733167" cy="369332"/>
          </a:xfrm>
          <a:prstGeom prst="rect">
            <a:avLst/>
          </a:prstGeom>
          <a:noFill/>
        </p:spPr>
        <p:txBody>
          <a:bodyPr wrap="none" rtlCol="0">
            <a:spAutoFit/>
          </a:bodyPr>
          <a:lstStyle/>
          <a:p>
            <a:r>
              <a:rPr lang="de-DE" i="1" dirty="0">
                <a:solidFill>
                  <a:schemeClr val="bg1"/>
                </a:solidFill>
                <a:latin typeface="Bradley Hand" pitchFamily="2" charset="77"/>
              </a:rPr>
              <a:t>Pipeline </a:t>
            </a:r>
            <a:r>
              <a:rPr lang="de-DE" i="1" dirty="0" err="1">
                <a:solidFill>
                  <a:schemeClr val="bg1"/>
                </a:solidFill>
                <a:latin typeface="Bradley Hand" pitchFamily="2" charset="77"/>
              </a:rPr>
              <a:t>as</a:t>
            </a:r>
            <a:r>
              <a:rPr lang="de-DE" i="1" dirty="0">
                <a:solidFill>
                  <a:schemeClr val="bg1"/>
                </a:solidFill>
                <a:latin typeface="Bradley Hand" pitchFamily="2" charset="77"/>
              </a:rPr>
              <a:t> </a:t>
            </a:r>
            <a:r>
              <a:rPr lang="de-DE" i="1" dirty="0" err="1">
                <a:solidFill>
                  <a:schemeClr val="bg1"/>
                </a:solidFill>
                <a:latin typeface="Bradley Hand" pitchFamily="2" charset="77"/>
              </a:rPr>
              <a:t>code</a:t>
            </a:r>
            <a:endParaRPr lang="de-DE" i="1" dirty="0">
              <a:solidFill>
                <a:schemeClr val="bg1"/>
              </a:solidFill>
              <a:latin typeface="Bradley Hand" pitchFamily="2" charset="77"/>
            </a:endParaRPr>
          </a:p>
        </p:txBody>
      </p:sp>
    </p:spTree>
    <p:extLst>
      <p:ext uri="{BB962C8B-B14F-4D97-AF65-F5344CB8AC3E}">
        <p14:creationId xmlns:p14="http://schemas.microsoft.com/office/powerpoint/2010/main" val="3859954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6580A9-9EAD-5A4C-B8A9-9C0C59B5435A}"/>
              </a:ext>
            </a:extLst>
          </p:cNvPr>
          <p:cNvSpPr>
            <a:spLocks noGrp="1"/>
          </p:cNvSpPr>
          <p:nvPr>
            <p:ph type="title"/>
          </p:nvPr>
        </p:nvSpPr>
        <p:spPr/>
        <p:txBody>
          <a:bodyPr/>
          <a:lstStyle/>
          <a:p>
            <a:r>
              <a:rPr lang="de-DE" dirty="0" err="1"/>
              <a:t>Deployment</a:t>
            </a:r>
            <a:r>
              <a:rPr lang="de-DE" dirty="0"/>
              <a:t>  Pipelines  </a:t>
            </a:r>
            <a:r>
              <a:rPr lang="de-DE" dirty="0" err="1"/>
              <a:t>as</a:t>
            </a:r>
            <a:r>
              <a:rPr lang="de-DE" dirty="0"/>
              <a:t>  Code</a:t>
            </a:r>
          </a:p>
        </p:txBody>
      </p:sp>
      <p:sp>
        <p:nvSpPr>
          <p:cNvPr id="3" name="Textplatzhalter 2">
            <a:extLst>
              <a:ext uri="{FF2B5EF4-FFF2-40B4-BE49-F238E27FC236}">
                <a16:creationId xmlns:a16="http://schemas.microsoft.com/office/drawing/2014/main" id="{984A7131-C844-874A-AFA9-90774B109650}"/>
              </a:ext>
            </a:extLst>
          </p:cNvPr>
          <p:cNvSpPr>
            <a:spLocks noGrp="1"/>
          </p:cNvSpPr>
          <p:nvPr>
            <p:ph type="body" sz="quarter" idx="32"/>
          </p:nvPr>
        </p:nvSpPr>
        <p:spPr/>
        <p:txBody>
          <a:bodyPr/>
          <a:lstStyle/>
          <a:p>
            <a:r>
              <a:rPr lang="de-DE" dirty="0"/>
              <a:t>Phasen Pipelines</a:t>
            </a:r>
          </a:p>
        </p:txBody>
      </p:sp>
      <p:sp>
        <p:nvSpPr>
          <p:cNvPr id="4" name="Foliennummernplatzhalter 3">
            <a:extLst>
              <a:ext uri="{FF2B5EF4-FFF2-40B4-BE49-F238E27FC236}">
                <a16:creationId xmlns:a16="http://schemas.microsoft.com/office/drawing/2014/main" id="{5CEDF8E0-0D0C-3443-B8FC-F9BBA4A03755}"/>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pic>
        <p:nvPicPr>
          <p:cNvPr id="10" name="Grafik 9">
            <a:extLst>
              <a:ext uri="{FF2B5EF4-FFF2-40B4-BE49-F238E27FC236}">
                <a16:creationId xmlns:a16="http://schemas.microsoft.com/office/drawing/2014/main" id="{3C52BF50-F3CB-084C-8CC8-F07FA1122FC4}"/>
              </a:ext>
            </a:extLst>
          </p:cNvPr>
          <p:cNvPicPr>
            <a:picLocks noChangeAspect="1"/>
          </p:cNvPicPr>
          <p:nvPr/>
        </p:nvPicPr>
        <p:blipFill>
          <a:blip r:embed="rId2"/>
          <a:stretch>
            <a:fillRect/>
          </a:stretch>
        </p:blipFill>
        <p:spPr>
          <a:xfrm>
            <a:off x="431800" y="1511999"/>
            <a:ext cx="9341811" cy="2585323"/>
          </a:xfrm>
          <a:prstGeom prst="rect">
            <a:avLst/>
          </a:prstGeom>
          <a:effectLst>
            <a:outerShdw blurRad="50800" dist="38100" dir="2700000" algn="tl" rotWithShape="0">
              <a:prstClr val="black">
                <a:alpha val="40000"/>
              </a:prstClr>
            </a:outerShdw>
          </a:effectLst>
        </p:spPr>
      </p:pic>
      <p:sp>
        <p:nvSpPr>
          <p:cNvPr id="5" name="Textfeld 4">
            <a:extLst>
              <a:ext uri="{FF2B5EF4-FFF2-40B4-BE49-F238E27FC236}">
                <a16:creationId xmlns:a16="http://schemas.microsoft.com/office/drawing/2014/main" id="{9BCABC84-9D49-7641-9639-C266299C9622}"/>
              </a:ext>
            </a:extLst>
          </p:cNvPr>
          <p:cNvSpPr txBox="1"/>
          <p:nvPr/>
        </p:nvSpPr>
        <p:spPr>
          <a:xfrm>
            <a:off x="431801" y="4244454"/>
            <a:ext cx="9341809" cy="2492990"/>
          </a:xfrm>
          <a:prstGeom prst="rect">
            <a:avLst/>
          </a:prstGeom>
          <a:noFill/>
        </p:spPr>
        <p:txBody>
          <a:bodyPr wrap="square" rtlCol="0">
            <a:spAutoFit/>
          </a:bodyPr>
          <a:lstStyle/>
          <a:p>
            <a:pPr marL="285750" indent="-285750">
              <a:buFont typeface="Arial" panose="020B0604020202020204" pitchFamily="34" charset="0"/>
              <a:buChar char="•"/>
            </a:pPr>
            <a:r>
              <a:rPr lang="de-DE" dirty="0"/>
              <a:t>Jobs werden von einer </a:t>
            </a:r>
            <a:r>
              <a:rPr lang="de-DE" dirty="0" err="1"/>
              <a:t>Deployment</a:t>
            </a:r>
            <a:r>
              <a:rPr lang="de-DE" dirty="0"/>
              <a:t>-Infrastruktur ausgeführt.</a:t>
            </a:r>
          </a:p>
          <a:p>
            <a:pPr marL="285750" indent="-285750">
              <a:buFont typeface="Arial" panose="020B0604020202020204" pitchFamily="34" charset="0"/>
              <a:buChar char="•"/>
            </a:pPr>
            <a:r>
              <a:rPr lang="de-DE" dirty="0"/>
              <a:t>Mehrere Jobs in derselben Phase werden parallel ausgeführt, wenn es genügend Ausführungsressourcen der </a:t>
            </a:r>
            <a:r>
              <a:rPr lang="de-DE" dirty="0" err="1"/>
              <a:t>Deployment</a:t>
            </a:r>
            <a:r>
              <a:rPr lang="de-DE" dirty="0"/>
              <a:t>-Infrastruktur gibt.</a:t>
            </a:r>
          </a:p>
          <a:p>
            <a:pPr marL="285750" indent="-285750">
              <a:buFont typeface="Arial" panose="020B0604020202020204" pitchFamily="34" charset="0"/>
              <a:buChar char="•"/>
            </a:pPr>
            <a:r>
              <a:rPr lang="de-DE" dirty="0"/>
              <a:t>Jobs werden meist als Liste von Shell-Anweisungen (also z. B. Bash-Skripte) ausgedrückt.</a:t>
            </a:r>
          </a:p>
          <a:p>
            <a:pPr marL="285750" indent="-285750">
              <a:buFont typeface="Arial" panose="020B0604020202020204" pitchFamily="34" charset="0"/>
              <a:buChar char="•"/>
            </a:pPr>
            <a:r>
              <a:rPr lang="de-DE" dirty="0"/>
              <a:t>Ob ein Job erfolgreich ist (und damit die Pipeline), ergibt sich aus dem Exit Code des Prozesses.</a:t>
            </a:r>
          </a:p>
          <a:p>
            <a:pPr marL="742950" lvl="1" indent="-285750">
              <a:buFont typeface="Arial" panose="020B0604020202020204" pitchFamily="34" charset="0"/>
              <a:buChar char="•"/>
            </a:pPr>
            <a:r>
              <a:rPr lang="de-DE" sz="1600" dirty="0"/>
              <a:t>Ein </a:t>
            </a:r>
            <a:r>
              <a:rPr lang="de-DE" sz="1600" b="1" dirty="0">
                <a:solidFill>
                  <a:srgbClr val="0070C0"/>
                </a:solidFill>
              </a:rPr>
              <a:t>Exit Code von 0 </a:t>
            </a:r>
            <a:r>
              <a:rPr lang="de-DE" sz="1600" dirty="0"/>
              <a:t>bedeutet, dass ein Job </a:t>
            </a:r>
            <a:r>
              <a:rPr lang="de-DE" sz="1600" b="1" dirty="0">
                <a:solidFill>
                  <a:srgbClr val="0070C0"/>
                </a:solidFill>
              </a:rPr>
              <a:t>erfolgreich</a:t>
            </a:r>
            <a:r>
              <a:rPr lang="de-DE" sz="1600" dirty="0"/>
              <a:t> ist und die Pipeline fortgesetzt werden kann.</a:t>
            </a:r>
          </a:p>
          <a:p>
            <a:pPr marL="742950" lvl="1" indent="-285750">
              <a:buFont typeface="Arial" panose="020B0604020202020204" pitchFamily="34" charset="0"/>
              <a:buChar char="•"/>
            </a:pPr>
            <a:r>
              <a:rPr lang="de-DE" sz="1600" dirty="0"/>
              <a:t>Ein </a:t>
            </a:r>
            <a:r>
              <a:rPr lang="de-DE" sz="1600" b="1" dirty="0">
                <a:solidFill>
                  <a:srgbClr val="0070C0"/>
                </a:solidFill>
              </a:rPr>
              <a:t>Exit Code ungleich 0</a:t>
            </a:r>
            <a:r>
              <a:rPr lang="de-DE" sz="1600" dirty="0"/>
              <a:t> bedeutet, dass ein Job </a:t>
            </a:r>
            <a:r>
              <a:rPr lang="de-DE" sz="1600" b="1" dirty="0">
                <a:solidFill>
                  <a:srgbClr val="0070C0"/>
                </a:solidFill>
              </a:rPr>
              <a:t>fehlerhaft</a:t>
            </a:r>
            <a:r>
              <a:rPr lang="de-DE" sz="1600" dirty="0"/>
              <a:t> ist und die weitere Bearbeitung der Pipeline abzubrechen ist.</a:t>
            </a:r>
          </a:p>
        </p:txBody>
      </p:sp>
      <p:sp>
        <p:nvSpPr>
          <p:cNvPr id="7" name="Textfeld 6">
            <a:extLst>
              <a:ext uri="{FF2B5EF4-FFF2-40B4-BE49-F238E27FC236}">
                <a16:creationId xmlns:a16="http://schemas.microsoft.com/office/drawing/2014/main" id="{B3B6D9EE-17E3-3043-9F77-E07E86ACB0AD}"/>
              </a:ext>
            </a:extLst>
          </p:cNvPr>
          <p:cNvSpPr txBox="1"/>
          <p:nvPr/>
        </p:nvSpPr>
        <p:spPr>
          <a:xfrm>
            <a:off x="10044753" y="1520631"/>
            <a:ext cx="1978926" cy="3539430"/>
          </a:xfrm>
          <a:prstGeom prst="rect">
            <a:avLst/>
          </a:prstGeom>
          <a:noFill/>
        </p:spPr>
        <p:txBody>
          <a:bodyPr wrap="square" rtlCol="0">
            <a:spAutoFit/>
          </a:bodyPr>
          <a:lstStyle/>
          <a:p>
            <a:r>
              <a:rPr lang="de-DE" sz="1400" i="1" dirty="0">
                <a:latin typeface="Bradley Hand" pitchFamily="2" charset="77"/>
              </a:rPr>
              <a:t>Pipelines werden meist durch einen der folgende Trigger gestartet:</a:t>
            </a:r>
          </a:p>
          <a:p>
            <a:endParaRPr lang="de-DE" sz="1400" i="1" dirty="0">
              <a:latin typeface="Bradley Hand" pitchFamily="2" charset="77"/>
            </a:endParaRPr>
          </a:p>
          <a:p>
            <a:pPr marL="285750" indent="-285750">
              <a:buFont typeface="Arial" panose="020B0604020202020204" pitchFamily="34" charset="0"/>
              <a:buChar char="•"/>
            </a:pPr>
            <a:r>
              <a:rPr lang="de-DE" sz="1400" i="1" dirty="0">
                <a:latin typeface="Bradley Hand" pitchFamily="2" charset="77"/>
              </a:rPr>
              <a:t>Code </a:t>
            </a:r>
            <a:r>
              <a:rPr lang="de-DE" sz="1400" i="1" dirty="0" err="1">
                <a:latin typeface="Bradley Hand" pitchFamily="2" charset="77"/>
              </a:rPr>
              <a:t>Commits</a:t>
            </a:r>
            <a:endParaRPr lang="de-DE" sz="1400" i="1" dirty="0">
              <a:latin typeface="Bradley Hand" pitchFamily="2" charset="77"/>
            </a:endParaRPr>
          </a:p>
          <a:p>
            <a:pPr marL="285750" indent="-285750">
              <a:buFont typeface="Arial" panose="020B0604020202020204" pitchFamily="34" charset="0"/>
              <a:buChar char="•"/>
            </a:pPr>
            <a:r>
              <a:rPr lang="de-DE" sz="1400" i="1" dirty="0">
                <a:latin typeface="Bradley Hand" pitchFamily="2" charset="77"/>
              </a:rPr>
              <a:t>Periodische Trigger (z.B. </a:t>
            </a:r>
            <a:r>
              <a:rPr lang="de-DE" sz="1400" i="1" dirty="0" err="1">
                <a:latin typeface="Bradley Hand" pitchFamily="2" charset="77"/>
              </a:rPr>
              <a:t>nightly-builds</a:t>
            </a:r>
            <a:r>
              <a:rPr lang="de-DE" sz="1400" i="1" dirty="0">
                <a:latin typeface="Bradley Hand" pitchFamily="2" charset="77"/>
              </a:rPr>
              <a:t>)</a:t>
            </a:r>
          </a:p>
          <a:p>
            <a:pPr marL="285750" indent="-285750">
              <a:buFont typeface="Arial" panose="020B0604020202020204" pitchFamily="34" charset="0"/>
              <a:buChar char="•"/>
            </a:pPr>
            <a:r>
              <a:rPr lang="de-DE" sz="1400" i="1" dirty="0">
                <a:latin typeface="Bradley Hand" pitchFamily="2" charset="77"/>
              </a:rPr>
              <a:t>Manuell(z.B. Deinstallationsprozesse)</a:t>
            </a:r>
          </a:p>
          <a:p>
            <a:endParaRPr lang="de-DE" sz="1400" i="1" dirty="0">
              <a:latin typeface="Bradley Hand" pitchFamily="2" charset="77"/>
            </a:endParaRPr>
          </a:p>
          <a:p>
            <a:r>
              <a:rPr lang="de-DE" sz="1400" b="1" i="1" dirty="0">
                <a:latin typeface="Bradley Hand" pitchFamily="2" charset="77"/>
              </a:rPr>
              <a:t>Phasen Pipelines sind für einfache Projekte geeignet.</a:t>
            </a:r>
          </a:p>
        </p:txBody>
      </p:sp>
    </p:spTree>
    <p:extLst>
      <p:ext uri="{BB962C8B-B14F-4D97-AF65-F5344CB8AC3E}">
        <p14:creationId xmlns:p14="http://schemas.microsoft.com/office/powerpoint/2010/main" val="35687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6580A9-9EAD-5A4C-B8A9-9C0C59B5435A}"/>
              </a:ext>
            </a:extLst>
          </p:cNvPr>
          <p:cNvSpPr>
            <a:spLocks noGrp="1"/>
          </p:cNvSpPr>
          <p:nvPr>
            <p:ph type="title"/>
          </p:nvPr>
        </p:nvSpPr>
        <p:spPr/>
        <p:txBody>
          <a:bodyPr/>
          <a:lstStyle/>
          <a:p>
            <a:r>
              <a:rPr lang="de-DE" dirty="0" err="1"/>
              <a:t>Deployment</a:t>
            </a:r>
            <a:r>
              <a:rPr lang="de-DE" dirty="0"/>
              <a:t>  Pipelines  </a:t>
            </a:r>
            <a:r>
              <a:rPr lang="de-DE" dirty="0" err="1"/>
              <a:t>as</a:t>
            </a:r>
            <a:r>
              <a:rPr lang="de-DE" dirty="0"/>
              <a:t>  Code</a:t>
            </a:r>
          </a:p>
        </p:txBody>
      </p:sp>
      <p:sp>
        <p:nvSpPr>
          <p:cNvPr id="3" name="Textplatzhalter 2">
            <a:extLst>
              <a:ext uri="{FF2B5EF4-FFF2-40B4-BE49-F238E27FC236}">
                <a16:creationId xmlns:a16="http://schemas.microsoft.com/office/drawing/2014/main" id="{984A7131-C844-874A-AFA9-90774B109650}"/>
              </a:ext>
            </a:extLst>
          </p:cNvPr>
          <p:cNvSpPr>
            <a:spLocks noGrp="1"/>
          </p:cNvSpPr>
          <p:nvPr>
            <p:ph type="body" sz="quarter" idx="32"/>
          </p:nvPr>
        </p:nvSpPr>
        <p:spPr/>
        <p:txBody>
          <a:bodyPr/>
          <a:lstStyle/>
          <a:p>
            <a:r>
              <a:rPr lang="de-DE" dirty="0"/>
              <a:t>Gerichtete Pipelines (DAG)</a:t>
            </a:r>
          </a:p>
        </p:txBody>
      </p:sp>
      <p:sp>
        <p:nvSpPr>
          <p:cNvPr id="4" name="Foliennummernplatzhalter 3">
            <a:extLst>
              <a:ext uri="{FF2B5EF4-FFF2-40B4-BE49-F238E27FC236}">
                <a16:creationId xmlns:a16="http://schemas.microsoft.com/office/drawing/2014/main" id="{5CEDF8E0-0D0C-3443-B8FC-F9BBA4A03755}"/>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pic>
        <p:nvPicPr>
          <p:cNvPr id="6" name="Grafik 5">
            <a:extLst>
              <a:ext uri="{FF2B5EF4-FFF2-40B4-BE49-F238E27FC236}">
                <a16:creationId xmlns:a16="http://schemas.microsoft.com/office/drawing/2014/main" id="{2596B453-A675-4249-AE56-61D84367DDFB}"/>
              </a:ext>
            </a:extLst>
          </p:cNvPr>
          <p:cNvPicPr>
            <a:picLocks noChangeAspect="1"/>
          </p:cNvPicPr>
          <p:nvPr/>
        </p:nvPicPr>
        <p:blipFill>
          <a:blip r:embed="rId2"/>
          <a:stretch>
            <a:fillRect/>
          </a:stretch>
        </p:blipFill>
        <p:spPr>
          <a:xfrm>
            <a:off x="1890678" y="1845860"/>
            <a:ext cx="6674713" cy="2909875"/>
          </a:xfrm>
          <a:prstGeom prst="rect">
            <a:avLst/>
          </a:prstGeom>
          <a:effectLst>
            <a:outerShdw blurRad="50800" dist="38100" dir="2700000" algn="tl" rotWithShape="0">
              <a:prstClr val="black">
                <a:alpha val="40000"/>
              </a:prstClr>
            </a:outerShdw>
          </a:effectLst>
        </p:spPr>
      </p:pic>
      <p:sp>
        <p:nvSpPr>
          <p:cNvPr id="5" name="Textfeld 4">
            <a:extLst>
              <a:ext uri="{FF2B5EF4-FFF2-40B4-BE49-F238E27FC236}">
                <a16:creationId xmlns:a16="http://schemas.microsoft.com/office/drawing/2014/main" id="{2E47D573-A5DC-C34F-B41C-9A78CF0A8FEB}"/>
              </a:ext>
            </a:extLst>
          </p:cNvPr>
          <p:cNvSpPr txBox="1"/>
          <p:nvPr/>
        </p:nvSpPr>
        <p:spPr>
          <a:xfrm>
            <a:off x="1890677" y="4844433"/>
            <a:ext cx="6674713" cy="1077218"/>
          </a:xfrm>
          <a:prstGeom prst="rect">
            <a:avLst/>
          </a:prstGeom>
          <a:noFill/>
        </p:spPr>
        <p:txBody>
          <a:bodyPr wrap="square" rtlCol="0">
            <a:spAutoFit/>
          </a:bodyPr>
          <a:lstStyle/>
          <a:p>
            <a:r>
              <a:rPr lang="de-DE" sz="1600" dirty="0"/>
              <a:t>Gerichtete Pipelines oder DAG Pipelines (DAG = </a:t>
            </a:r>
            <a:r>
              <a:rPr lang="de-DE" sz="1600" dirty="0" err="1"/>
              <a:t>Directed</a:t>
            </a:r>
            <a:r>
              <a:rPr lang="de-DE" sz="1600" dirty="0"/>
              <a:t> </a:t>
            </a:r>
            <a:r>
              <a:rPr lang="de-DE" sz="1600" dirty="0" err="1"/>
              <a:t>Acyclic</a:t>
            </a:r>
            <a:r>
              <a:rPr lang="de-DE" sz="1600" dirty="0"/>
              <a:t> Graph) sind für größere und komplexere Projekte geeignet, die effizient ausgeführt werden müssen, da ansonsten die </a:t>
            </a:r>
            <a:r>
              <a:rPr lang="de-DE" sz="1600" dirty="0" err="1"/>
              <a:t>Build</a:t>
            </a:r>
            <a:r>
              <a:rPr lang="de-DE" sz="1600" dirty="0"/>
              <a:t>- und </a:t>
            </a:r>
            <a:r>
              <a:rPr lang="de-DE" sz="1600" dirty="0" err="1"/>
              <a:t>Deployment</a:t>
            </a:r>
            <a:r>
              <a:rPr lang="de-DE" sz="1600" dirty="0"/>
              <a:t>-Zeiten zu lang dauern und ineffizient werden würden. </a:t>
            </a:r>
          </a:p>
        </p:txBody>
      </p:sp>
      <p:sp>
        <p:nvSpPr>
          <p:cNvPr id="7" name="Textfeld 6">
            <a:extLst>
              <a:ext uri="{FF2B5EF4-FFF2-40B4-BE49-F238E27FC236}">
                <a16:creationId xmlns:a16="http://schemas.microsoft.com/office/drawing/2014/main" id="{F2E42B13-D5DB-104A-AACD-D27B385FED05}"/>
              </a:ext>
            </a:extLst>
          </p:cNvPr>
          <p:cNvSpPr txBox="1"/>
          <p:nvPr/>
        </p:nvSpPr>
        <p:spPr>
          <a:xfrm>
            <a:off x="10099343" y="2129051"/>
            <a:ext cx="1951630" cy="2246769"/>
          </a:xfrm>
          <a:prstGeom prst="rect">
            <a:avLst/>
          </a:prstGeom>
          <a:noFill/>
        </p:spPr>
        <p:txBody>
          <a:bodyPr wrap="square" rtlCol="0">
            <a:spAutoFit/>
          </a:bodyPr>
          <a:lstStyle/>
          <a:p>
            <a:r>
              <a:rPr lang="de-DE" sz="1400" i="1" dirty="0">
                <a:latin typeface="Bradley Hand" pitchFamily="2" charset="77"/>
              </a:rPr>
              <a:t>Gerichtete Pipelines können </a:t>
            </a:r>
            <a:r>
              <a:rPr lang="de-DE" sz="1400" i="1" dirty="0" err="1">
                <a:latin typeface="Bradley Hand" pitchFamily="2" charset="77"/>
              </a:rPr>
              <a:t>DevOps</a:t>
            </a:r>
            <a:r>
              <a:rPr lang="de-DE" sz="1400" i="1" dirty="0">
                <a:latin typeface="Bradley Hand" pitchFamily="2" charset="77"/>
              </a:rPr>
              <a:t>-Prozesse beschleunigen , indem der Pipeline zusätzliche Informationen zwischen Job Abhängigkeiten mitgegeben werden.</a:t>
            </a:r>
          </a:p>
        </p:txBody>
      </p:sp>
    </p:spTree>
    <p:extLst>
      <p:ext uri="{BB962C8B-B14F-4D97-AF65-F5344CB8AC3E}">
        <p14:creationId xmlns:p14="http://schemas.microsoft.com/office/powerpoint/2010/main" val="247360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3727051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6580A9-9EAD-5A4C-B8A9-9C0C59B5435A}"/>
              </a:ext>
            </a:extLst>
          </p:cNvPr>
          <p:cNvSpPr>
            <a:spLocks noGrp="1"/>
          </p:cNvSpPr>
          <p:nvPr>
            <p:ph type="title"/>
          </p:nvPr>
        </p:nvSpPr>
        <p:spPr/>
        <p:txBody>
          <a:bodyPr/>
          <a:lstStyle/>
          <a:p>
            <a:r>
              <a:rPr lang="de-DE" dirty="0" err="1"/>
              <a:t>Deployment</a:t>
            </a:r>
            <a:r>
              <a:rPr lang="de-DE" dirty="0"/>
              <a:t>  Pipelines  </a:t>
            </a:r>
            <a:r>
              <a:rPr lang="de-DE" dirty="0" err="1"/>
              <a:t>as</a:t>
            </a:r>
            <a:r>
              <a:rPr lang="de-DE" dirty="0"/>
              <a:t>  Code</a:t>
            </a:r>
          </a:p>
        </p:txBody>
      </p:sp>
      <p:sp>
        <p:nvSpPr>
          <p:cNvPr id="3" name="Textplatzhalter 2">
            <a:extLst>
              <a:ext uri="{FF2B5EF4-FFF2-40B4-BE49-F238E27FC236}">
                <a16:creationId xmlns:a16="http://schemas.microsoft.com/office/drawing/2014/main" id="{984A7131-C844-874A-AFA9-90774B109650}"/>
              </a:ext>
            </a:extLst>
          </p:cNvPr>
          <p:cNvSpPr>
            <a:spLocks noGrp="1"/>
          </p:cNvSpPr>
          <p:nvPr>
            <p:ph type="body" sz="quarter" idx="32"/>
          </p:nvPr>
        </p:nvSpPr>
        <p:spPr/>
        <p:txBody>
          <a:bodyPr/>
          <a:lstStyle/>
          <a:p>
            <a:r>
              <a:rPr lang="de-DE" dirty="0"/>
              <a:t>Hierarchische Pipelines</a:t>
            </a:r>
          </a:p>
        </p:txBody>
      </p:sp>
      <p:sp>
        <p:nvSpPr>
          <p:cNvPr id="4" name="Foliennummernplatzhalter 3">
            <a:extLst>
              <a:ext uri="{FF2B5EF4-FFF2-40B4-BE49-F238E27FC236}">
                <a16:creationId xmlns:a16="http://schemas.microsoft.com/office/drawing/2014/main" id="{5CEDF8E0-0D0C-3443-B8FC-F9BBA4A03755}"/>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pic>
        <p:nvPicPr>
          <p:cNvPr id="8" name="Grafik 7">
            <a:extLst>
              <a:ext uri="{FF2B5EF4-FFF2-40B4-BE49-F238E27FC236}">
                <a16:creationId xmlns:a16="http://schemas.microsoft.com/office/drawing/2014/main" id="{0B4F059B-AB46-CB44-B99D-D848FB54AD92}"/>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4042420" y="1863868"/>
            <a:ext cx="7683500" cy="3670300"/>
          </a:xfrm>
          <a:prstGeom prst="rect">
            <a:avLst/>
          </a:prstGeom>
          <a:effectLst>
            <a:outerShdw blurRad="50800" dist="38100" dir="2700000" algn="tl" rotWithShape="0">
              <a:prstClr val="black">
                <a:alpha val="40000"/>
              </a:prstClr>
            </a:outerShdw>
          </a:effectLst>
        </p:spPr>
      </p:pic>
      <p:sp>
        <p:nvSpPr>
          <p:cNvPr id="5" name="Textfeld 4">
            <a:extLst>
              <a:ext uri="{FF2B5EF4-FFF2-40B4-BE49-F238E27FC236}">
                <a16:creationId xmlns:a16="http://schemas.microsoft.com/office/drawing/2014/main" id="{ABD10840-189B-6240-A967-E964AEE3DB93}"/>
              </a:ext>
            </a:extLst>
          </p:cNvPr>
          <p:cNvSpPr txBox="1"/>
          <p:nvPr/>
        </p:nvSpPr>
        <p:spPr>
          <a:xfrm>
            <a:off x="431802" y="1863868"/>
            <a:ext cx="3498754" cy="3416320"/>
          </a:xfrm>
          <a:prstGeom prst="rect">
            <a:avLst/>
          </a:prstGeom>
          <a:noFill/>
        </p:spPr>
        <p:txBody>
          <a:bodyPr wrap="square" rtlCol="0">
            <a:spAutoFit/>
          </a:bodyPr>
          <a:lstStyle/>
          <a:p>
            <a:r>
              <a:rPr lang="de-DE" dirty="0"/>
              <a:t>Hierarchische Pipelines sind insbesondere für </a:t>
            </a:r>
            <a:r>
              <a:rPr lang="de-DE" dirty="0" err="1"/>
              <a:t>Monorepos</a:t>
            </a:r>
            <a:r>
              <a:rPr lang="de-DE" dirty="0"/>
              <a:t> und Projekte mit vielen unabhängig definierten Komponenten geeignet.</a:t>
            </a:r>
          </a:p>
          <a:p>
            <a:endParaRPr lang="de-DE" dirty="0"/>
          </a:p>
          <a:p>
            <a:r>
              <a:rPr lang="de-DE" dirty="0"/>
              <a:t>Unter einem </a:t>
            </a:r>
            <a:r>
              <a:rPr lang="de-DE" dirty="0" err="1"/>
              <a:t>Monorepo</a:t>
            </a:r>
            <a:r>
              <a:rPr lang="de-DE" dirty="0"/>
              <a:t> versteht man eine Software-</a:t>
            </a:r>
            <a:r>
              <a:rPr lang="de-DE" dirty="0" err="1"/>
              <a:t>entwicklungsstrategie</a:t>
            </a:r>
            <a:r>
              <a:rPr lang="de-DE" dirty="0"/>
              <a:t>, bei der Code für viele Projekte in einem einzigen großen Repository gespeichert wird.</a:t>
            </a:r>
          </a:p>
        </p:txBody>
      </p:sp>
      <p:sp>
        <p:nvSpPr>
          <p:cNvPr id="7" name="Textfeld 6">
            <a:extLst>
              <a:ext uri="{FF2B5EF4-FFF2-40B4-BE49-F238E27FC236}">
                <a16:creationId xmlns:a16="http://schemas.microsoft.com/office/drawing/2014/main" id="{1B96A3D5-9BC4-8341-8D36-D13950C434D8}"/>
              </a:ext>
            </a:extLst>
          </p:cNvPr>
          <p:cNvSpPr txBox="1"/>
          <p:nvPr/>
        </p:nvSpPr>
        <p:spPr>
          <a:xfrm>
            <a:off x="4042420" y="5721967"/>
            <a:ext cx="5906798" cy="954107"/>
          </a:xfrm>
          <a:prstGeom prst="rect">
            <a:avLst/>
          </a:prstGeom>
          <a:noFill/>
        </p:spPr>
        <p:txBody>
          <a:bodyPr wrap="square" rtlCol="0">
            <a:spAutoFit/>
          </a:bodyPr>
          <a:lstStyle/>
          <a:p>
            <a:r>
              <a:rPr lang="de-DE" sz="1400" b="1" i="1" dirty="0">
                <a:solidFill>
                  <a:srgbClr val="0070C0"/>
                </a:solidFill>
              </a:rPr>
              <a:t>Da </a:t>
            </a:r>
            <a:r>
              <a:rPr lang="de-DE" sz="1400" b="1" i="1" dirty="0" err="1">
                <a:solidFill>
                  <a:srgbClr val="0070C0"/>
                </a:solidFill>
              </a:rPr>
              <a:t>Monorepositories</a:t>
            </a:r>
            <a:r>
              <a:rPr lang="de-DE" sz="1400" b="1" i="1" dirty="0">
                <a:solidFill>
                  <a:srgbClr val="0070C0"/>
                </a:solidFill>
              </a:rPr>
              <a:t> üblicherweise alle Teilkomponenten eines großen Systems beinhalten, die aber dennoch durch jeweils eigenständige Teams betreut und deren Pipelines gebaut werden, bieten sich hierarchische Pipelines vor allem für den Bau von großen Systemen an.</a:t>
            </a:r>
          </a:p>
        </p:txBody>
      </p:sp>
    </p:spTree>
    <p:extLst>
      <p:ext uri="{BB962C8B-B14F-4D97-AF65-F5344CB8AC3E}">
        <p14:creationId xmlns:p14="http://schemas.microsoft.com/office/powerpoint/2010/main" val="415908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AUSBLICK</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692764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22</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2636945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3 + 6</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Cloud Computing und Cloud-native</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3"/>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2" y="1652109"/>
            <a:ext cx="4649542" cy="4862870"/>
          </a:xfrm>
          <a:prstGeom prst="rect">
            <a:avLst/>
          </a:prstGeom>
          <a:noFill/>
        </p:spPr>
        <p:txBody>
          <a:bodyPr wrap="square" rtlCol="0">
            <a:spAutoFit/>
          </a:bodyPr>
          <a:lstStyle/>
          <a:p>
            <a:pPr>
              <a:spcAft>
                <a:spcPts val="600"/>
              </a:spcAft>
            </a:pPr>
            <a:r>
              <a:rPr lang="de-DE" sz="1600" b="1" dirty="0"/>
              <a:t>3 </a:t>
            </a:r>
            <a:r>
              <a:rPr lang="de-DE" sz="1600" b="1" u="sng" dirty="0" err="1"/>
              <a:t>DevOps</a:t>
            </a:r>
            <a:endParaRPr lang="de-DE" sz="1600" u="sng" dirty="0"/>
          </a:p>
          <a:p>
            <a:pPr>
              <a:spcBef>
                <a:spcPts val="600"/>
              </a:spcBef>
            </a:pPr>
            <a:r>
              <a:rPr lang="de-DE" sz="1400" b="1" dirty="0"/>
              <a:t>3.1 Prinzipien des Flow</a:t>
            </a:r>
            <a:br>
              <a:rPr lang="de-DE" sz="1400" dirty="0"/>
            </a:br>
            <a:r>
              <a:rPr lang="de-DE" sz="1400" dirty="0"/>
              <a:t>Arbeit sichtbar machen, Work in Progress </a:t>
            </a:r>
            <a:r>
              <a:rPr lang="de-DE" sz="1400" dirty="0" err="1"/>
              <a:t>beschränken,Flaschenhälse</a:t>
            </a:r>
            <a:r>
              <a:rPr lang="de-DE" sz="1400" dirty="0"/>
              <a:t> minimieren</a:t>
            </a:r>
          </a:p>
          <a:p>
            <a:pPr>
              <a:spcBef>
                <a:spcPts val="600"/>
              </a:spcBef>
            </a:pPr>
            <a:r>
              <a:rPr lang="de-DE" sz="1400" b="1" dirty="0"/>
              <a:t>3.2 Prinzipien des Feedbacks</a:t>
            </a:r>
            <a:br>
              <a:rPr lang="de-DE" sz="1400" dirty="0"/>
            </a:br>
            <a:r>
              <a:rPr lang="de-DE" sz="1400" dirty="0"/>
              <a:t>Probleme früh erkennen, Probleme sofort lösen, Probleme professionell verantworten</a:t>
            </a:r>
          </a:p>
          <a:p>
            <a:pPr>
              <a:spcBef>
                <a:spcPts val="600"/>
              </a:spcBef>
            </a:pPr>
            <a:r>
              <a:rPr lang="de-DE" sz="1400" b="1" dirty="0"/>
              <a:t>3.3 </a:t>
            </a:r>
            <a:r>
              <a:rPr lang="de-DE" sz="1400" b="1" dirty="0" err="1"/>
              <a:t>DevOps</a:t>
            </a:r>
            <a:r>
              <a:rPr lang="de-DE" sz="1400" b="1" dirty="0"/>
              <a:t>-geeignete Architekturen</a:t>
            </a:r>
            <a:br>
              <a:rPr lang="de-DE" sz="1400" dirty="0"/>
            </a:br>
            <a:r>
              <a:rPr lang="de-DE" sz="1400" dirty="0"/>
              <a:t>Randbedingungen für die Entwicklung, Nutzung von </a:t>
            </a:r>
            <a:r>
              <a:rPr lang="de-DE" sz="1400" dirty="0" err="1"/>
              <a:t>Orchesterierungsplattformen</a:t>
            </a:r>
            <a:r>
              <a:rPr lang="de-DE" sz="1400" dirty="0"/>
              <a:t>, Randbedingungen für den Betrieb</a:t>
            </a:r>
          </a:p>
          <a:p>
            <a:endParaRPr lang="de-DE" sz="1400" dirty="0"/>
          </a:p>
          <a:p>
            <a:pPr>
              <a:spcAft>
                <a:spcPts val="600"/>
              </a:spcAft>
            </a:pPr>
            <a:r>
              <a:rPr lang="de-DE" sz="1600" b="1" dirty="0"/>
              <a:t>6 </a:t>
            </a:r>
            <a:r>
              <a:rPr lang="de-DE" sz="1600" b="1" u="sng" dirty="0" err="1"/>
              <a:t>Deployment</a:t>
            </a:r>
            <a:r>
              <a:rPr lang="de-DE" sz="1600" b="1" u="sng" dirty="0"/>
              <a:t>-Pipelines</a:t>
            </a:r>
          </a:p>
          <a:p>
            <a:pPr>
              <a:spcBef>
                <a:spcPts val="600"/>
              </a:spcBef>
            </a:pPr>
            <a:r>
              <a:rPr lang="de-DE" sz="1400" b="1" dirty="0"/>
              <a:t>6.1 </a:t>
            </a:r>
            <a:r>
              <a:rPr lang="de-DE" sz="1400" b="1" dirty="0" err="1"/>
              <a:t>Deployment</a:t>
            </a:r>
            <a:r>
              <a:rPr lang="de-DE" sz="1400" b="1" dirty="0"/>
              <a:t>-Pipelines </a:t>
            </a:r>
            <a:r>
              <a:rPr lang="de-DE" sz="1400" b="1" dirty="0" err="1"/>
              <a:t>as</a:t>
            </a:r>
            <a:r>
              <a:rPr lang="de-DE" sz="1400" b="1" dirty="0"/>
              <a:t> Code</a:t>
            </a:r>
            <a:br>
              <a:rPr lang="de-DE" sz="1400" dirty="0"/>
            </a:br>
            <a:r>
              <a:rPr lang="de-DE" sz="1400" dirty="0"/>
              <a:t>Phasen-, Gerichtete, </a:t>
            </a:r>
            <a:r>
              <a:rPr lang="de-DE" sz="1400" dirty="0" err="1"/>
              <a:t>Hierarische</a:t>
            </a:r>
            <a:r>
              <a:rPr lang="de-DE" sz="1400" dirty="0"/>
              <a:t> Pipelines, Steuerung von Pipelines</a:t>
            </a:r>
          </a:p>
          <a:p>
            <a:pPr>
              <a:spcBef>
                <a:spcPts val="600"/>
              </a:spcBef>
            </a:pPr>
            <a:r>
              <a:rPr lang="de-DE" sz="1400" b="1" dirty="0"/>
              <a:t>6.2 </a:t>
            </a:r>
            <a:r>
              <a:rPr lang="de-DE" sz="1400" b="1" dirty="0" err="1"/>
              <a:t>DevOps</a:t>
            </a:r>
            <a:r>
              <a:rPr lang="de-DE" sz="1400" b="1" dirty="0"/>
              <a:t>-geeignete </a:t>
            </a:r>
            <a:r>
              <a:rPr lang="de-DE" sz="1400" b="1" dirty="0" err="1"/>
              <a:t>Branching</a:t>
            </a:r>
            <a:r>
              <a:rPr lang="de-DE" sz="1400" b="1" dirty="0"/>
              <a:t> Strategien</a:t>
            </a:r>
            <a:br>
              <a:rPr lang="de-DE" sz="1400" dirty="0"/>
            </a:br>
            <a:r>
              <a:rPr lang="de-DE" sz="1400" dirty="0" err="1"/>
              <a:t>Git</a:t>
            </a:r>
            <a:r>
              <a:rPr lang="de-DE" sz="1400" dirty="0"/>
              <a:t>-Flow, GitHub-Flow, Trunk-basierte Entwicklung</a:t>
            </a:r>
          </a:p>
          <a:p>
            <a:pPr>
              <a:spcBef>
                <a:spcPts val="600"/>
              </a:spcBef>
            </a:pPr>
            <a:r>
              <a:rPr lang="de-DE" sz="1400" b="1" dirty="0"/>
              <a:t>6.3 Zusammenfassung</a:t>
            </a:r>
          </a:p>
        </p:txBody>
      </p:sp>
    </p:spTree>
    <p:extLst>
      <p:ext uri="{BB962C8B-B14F-4D97-AF65-F5344CB8AC3E}">
        <p14:creationId xmlns:p14="http://schemas.microsoft.com/office/powerpoint/2010/main" val="304759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345285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1999" y="1652954"/>
            <a:ext cx="5584753" cy="4524010"/>
          </a:xfrm>
        </p:spPr>
        <p:txBody>
          <a:bodyPr lIns="180000" tIns="180000" rIns="180000" bIns="180000"/>
          <a:lstStyle/>
          <a:p>
            <a:pPr lvl="0">
              <a:buFont typeface="Courier New" panose="02070309020205020404" pitchFamily="49" charset="0"/>
              <a:buChar char="o"/>
            </a:pPr>
            <a:r>
              <a:rPr lang="de-DE" sz="2800" dirty="0" err="1">
                <a:solidFill>
                  <a:schemeClr val="tx1">
                    <a:lumMod val="50000"/>
                    <a:lumOff val="50000"/>
                  </a:schemeClr>
                </a:solidFill>
                <a:ea typeface="Roboto Thin" panose="02000000000000000000" pitchFamily="2" charset="0"/>
              </a:rPr>
              <a:t>DevOps</a:t>
            </a:r>
            <a:r>
              <a:rPr lang="de-DE" sz="2800" dirty="0">
                <a:solidFill>
                  <a:schemeClr val="tx1">
                    <a:lumMod val="50000"/>
                    <a:lumOff val="50000"/>
                  </a:schemeClr>
                </a:solidFill>
                <a:ea typeface="Roboto Thin" panose="02000000000000000000" pitchFamily="2" charset="0"/>
              </a:rPr>
              <a:t> Prinzipien</a:t>
            </a:r>
          </a:p>
          <a:p>
            <a:pPr>
              <a:buFont typeface="Courier New" panose="02070309020205020404" pitchFamily="49" charset="0"/>
              <a:buChar char="o"/>
            </a:pPr>
            <a:r>
              <a:rPr lang="de-DE" sz="2800" dirty="0" err="1">
                <a:solidFill>
                  <a:schemeClr val="tx1">
                    <a:lumMod val="50000"/>
                    <a:lumOff val="50000"/>
                  </a:schemeClr>
                </a:solidFill>
                <a:ea typeface="Roboto Thin" panose="02000000000000000000" pitchFamily="2" charset="0"/>
                <a:cs typeface="Roboto Thin" panose="02000000000000000000" pitchFamily="2" charset="0"/>
              </a:rPr>
              <a:t>DevOps</a:t>
            </a:r>
            <a:r>
              <a:rPr lang="de-DE" sz="2800" dirty="0">
                <a:solidFill>
                  <a:schemeClr val="tx1">
                    <a:lumMod val="50000"/>
                    <a:lumOff val="50000"/>
                  </a:schemeClr>
                </a:solidFill>
                <a:ea typeface="Roboto Thin" panose="02000000000000000000" pitchFamily="2" charset="0"/>
                <a:cs typeface="Roboto Thin" panose="02000000000000000000" pitchFamily="2" charset="0"/>
              </a:rPr>
              <a:t>-Cycle konforme Architekturen und Umgebungen</a:t>
            </a:r>
          </a:p>
          <a:p>
            <a:pPr>
              <a:buFont typeface="Courier New" panose="02070309020205020404" pitchFamily="49" charset="0"/>
              <a:buChar char="o"/>
            </a:pPr>
            <a:r>
              <a:rPr lang="de-DE" sz="2800" b="1" dirty="0" err="1">
                <a:solidFill>
                  <a:schemeClr val="accent5"/>
                </a:solidFill>
                <a:ea typeface="Roboto" panose="02000000000000000000" pitchFamily="2" charset="0"/>
              </a:rPr>
              <a:t>Continuous</a:t>
            </a:r>
            <a:r>
              <a:rPr lang="de-DE" sz="2800" b="1" dirty="0">
                <a:solidFill>
                  <a:schemeClr val="accent5"/>
                </a:solidFill>
                <a:ea typeface="Roboto" panose="02000000000000000000" pitchFamily="2" charset="0"/>
              </a:rPr>
              <a:t> Begriffe und </a:t>
            </a:r>
            <a:r>
              <a:rPr lang="de-DE" sz="2800" b="1" dirty="0" err="1">
                <a:solidFill>
                  <a:schemeClr val="accent5"/>
                </a:solidFill>
                <a:ea typeface="Roboto" panose="02000000000000000000" pitchFamily="2" charset="0"/>
              </a:rPr>
              <a:t>Deployment</a:t>
            </a:r>
            <a:r>
              <a:rPr lang="de-DE" sz="2800" b="1" dirty="0">
                <a:solidFill>
                  <a:schemeClr val="accent5"/>
                </a:solidFill>
                <a:ea typeface="Roboto" panose="02000000000000000000" pitchFamily="2" charset="0"/>
              </a:rPr>
              <a:t> Pipelines</a:t>
            </a:r>
          </a:p>
        </p:txBody>
      </p:sp>
      <p:pic>
        <p:nvPicPr>
          <p:cNvPr id="4" name="Grafik 3">
            <a:extLst>
              <a:ext uri="{FF2B5EF4-FFF2-40B4-BE49-F238E27FC236}">
                <a16:creationId xmlns:a16="http://schemas.microsoft.com/office/drawing/2014/main" id="{BE8C1D9B-8387-DE77-145E-D0C84FF1058D}"/>
              </a:ext>
            </a:extLst>
          </p:cNvPr>
          <p:cNvPicPr>
            <a:picLocks noChangeAspect="1"/>
          </p:cNvPicPr>
          <p:nvPr/>
        </p:nvPicPr>
        <p:blipFill>
          <a:blip r:embed="rId2">
            <a:grayscl/>
          </a:blip>
          <a:stretch>
            <a:fillRect/>
          </a:stretch>
        </p:blipFill>
        <p:spPr>
          <a:xfrm rot="21600000">
            <a:off x="4855841" y="4173715"/>
            <a:ext cx="4435831" cy="2062661"/>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62913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8183DBD-3E4A-DB49-BA7C-802A980B9CAC}"/>
              </a:ext>
            </a:extLst>
          </p:cNvPr>
          <p:cNvPicPr>
            <a:picLocks noChangeAspect="1"/>
          </p:cNvPicPr>
          <p:nvPr/>
        </p:nvPicPr>
        <p:blipFill rotWithShape="1">
          <a:blip r:embed="rId2"/>
          <a:srcRect b="16296"/>
          <a:stretch/>
        </p:blipFill>
        <p:spPr>
          <a:xfrm>
            <a:off x="431800" y="1366002"/>
            <a:ext cx="9198117" cy="5310072"/>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A9AD48AA-F7D2-684E-BBA4-AA053688BCC9}"/>
              </a:ext>
            </a:extLst>
          </p:cNvPr>
          <p:cNvSpPr>
            <a:spLocks noGrp="1"/>
          </p:cNvSpPr>
          <p:nvPr>
            <p:ph type="title"/>
          </p:nvPr>
        </p:nvSpPr>
        <p:spPr/>
        <p:txBody>
          <a:bodyPr/>
          <a:lstStyle/>
          <a:p>
            <a:r>
              <a:rPr lang="de-DE" dirty="0" err="1"/>
              <a:t>DevOpS</a:t>
            </a:r>
            <a:r>
              <a:rPr lang="de-DE" dirty="0"/>
              <a:t>  CYCLE</a:t>
            </a:r>
          </a:p>
        </p:txBody>
      </p:sp>
      <p:sp>
        <p:nvSpPr>
          <p:cNvPr id="3" name="Textplatzhalter 2">
            <a:extLst>
              <a:ext uri="{FF2B5EF4-FFF2-40B4-BE49-F238E27FC236}">
                <a16:creationId xmlns:a16="http://schemas.microsoft.com/office/drawing/2014/main" id="{8BAE8A4C-79F4-3B40-A6D4-74AD32CDB478}"/>
              </a:ext>
            </a:extLst>
          </p:cNvPr>
          <p:cNvSpPr>
            <a:spLocks noGrp="1"/>
          </p:cNvSpPr>
          <p:nvPr>
            <p:ph type="body" sz="quarter" idx="32"/>
          </p:nvPr>
        </p:nvSpPr>
        <p:spPr/>
        <p:txBody>
          <a:bodyPr/>
          <a:lstStyle/>
          <a:p>
            <a:r>
              <a:rPr lang="de-DE" dirty="0"/>
              <a:t>konforme Architekturen und Infrastrukturen</a:t>
            </a:r>
          </a:p>
        </p:txBody>
      </p:sp>
      <p:sp>
        <p:nvSpPr>
          <p:cNvPr id="4" name="Foliennummernplatzhalter 3">
            <a:extLst>
              <a:ext uri="{FF2B5EF4-FFF2-40B4-BE49-F238E27FC236}">
                <a16:creationId xmlns:a16="http://schemas.microsoft.com/office/drawing/2014/main" id="{87694929-0C53-B149-8961-96572AF98992}"/>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13" name="Oval 12">
            <a:extLst>
              <a:ext uri="{FF2B5EF4-FFF2-40B4-BE49-F238E27FC236}">
                <a16:creationId xmlns:a16="http://schemas.microsoft.com/office/drawing/2014/main" id="{3562B26F-C459-A948-A288-8ADD5AB3BACC}"/>
              </a:ext>
            </a:extLst>
          </p:cNvPr>
          <p:cNvSpPr/>
          <p:nvPr/>
        </p:nvSpPr>
        <p:spPr>
          <a:xfrm>
            <a:off x="306194" y="1889602"/>
            <a:ext cx="467784" cy="492268"/>
          </a:xfrm>
          <a:prstGeom prst="ellipse">
            <a:avLst/>
          </a:prstGeom>
          <a:solidFill>
            <a:srgbClr val="026FC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1</a:t>
            </a:r>
          </a:p>
        </p:txBody>
      </p:sp>
      <p:sp>
        <p:nvSpPr>
          <p:cNvPr id="14" name="Oval 13">
            <a:extLst>
              <a:ext uri="{FF2B5EF4-FFF2-40B4-BE49-F238E27FC236}">
                <a16:creationId xmlns:a16="http://schemas.microsoft.com/office/drawing/2014/main" id="{22190D87-5C70-564B-A7F7-2FBE7673C8C7}"/>
              </a:ext>
            </a:extLst>
          </p:cNvPr>
          <p:cNvSpPr/>
          <p:nvPr/>
        </p:nvSpPr>
        <p:spPr>
          <a:xfrm>
            <a:off x="306194" y="4999730"/>
            <a:ext cx="467784" cy="492268"/>
          </a:xfrm>
          <a:prstGeom prst="ellipse">
            <a:avLst/>
          </a:prstGeom>
          <a:solidFill>
            <a:srgbClr val="026FC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2</a:t>
            </a:r>
          </a:p>
        </p:txBody>
      </p:sp>
      <p:sp>
        <p:nvSpPr>
          <p:cNvPr id="15" name="Oval 14">
            <a:extLst>
              <a:ext uri="{FF2B5EF4-FFF2-40B4-BE49-F238E27FC236}">
                <a16:creationId xmlns:a16="http://schemas.microsoft.com/office/drawing/2014/main" id="{280C9747-27B3-8E46-92D6-E07995955A1B}"/>
              </a:ext>
            </a:extLst>
          </p:cNvPr>
          <p:cNvSpPr/>
          <p:nvPr/>
        </p:nvSpPr>
        <p:spPr>
          <a:xfrm>
            <a:off x="2094299" y="5374289"/>
            <a:ext cx="467784" cy="492268"/>
          </a:xfrm>
          <a:prstGeom prst="ellipse">
            <a:avLst/>
          </a:prstGeom>
          <a:solidFill>
            <a:srgbClr val="026FC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3</a:t>
            </a:r>
          </a:p>
        </p:txBody>
      </p:sp>
      <p:sp>
        <p:nvSpPr>
          <p:cNvPr id="16" name="Oval 15">
            <a:extLst>
              <a:ext uri="{FF2B5EF4-FFF2-40B4-BE49-F238E27FC236}">
                <a16:creationId xmlns:a16="http://schemas.microsoft.com/office/drawing/2014/main" id="{8AEB0C2E-F9D6-C842-A8E4-AFBE53458968}"/>
              </a:ext>
            </a:extLst>
          </p:cNvPr>
          <p:cNvSpPr/>
          <p:nvPr/>
        </p:nvSpPr>
        <p:spPr>
          <a:xfrm>
            <a:off x="5979054" y="5768895"/>
            <a:ext cx="467784" cy="492268"/>
          </a:xfrm>
          <a:prstGeom prst="ellipse">
            <a:avLst/>
          </a:prstGeom>
          <a:solidFill>
            <a:srgbClr val="026FC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4</a:t>
            </a:r>
          </a:p>
        </p:txBody>
      </p:sp>
      <p:sp>
        <p:nvSpPr>
          <p:cNvPr id="17" name="Oval 16">
            <a:extLst>
              <a:ext uri="{FF2B5EF4-FFF2-40B4-BE49-F238E27FC236}">
                <a16:creationId xmlns:a16="http://schemas.microsoft.com/office/drawing/2014/main" id="{70DA62EC-899B-8B47-AAE9-DC8ABF983F51}"/>
              </a:ext>
            </a:extLst>
          </p:cNvPr>
          <p:cNvSpPr/>
          <p:nvPr/>
        </p:nvSpPr>
        <p:spPr>
          <a:xfrm>
            <a:off x="7429558" y="1940685"/>
            <a:ext cx="467784" cy="492268"/>
          </a:xfrm>
          <a:prstGeom prst="ellipse">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5</a:t>
            </a:r>
          </a:p>
        </p:txBody>
      </p:sp>
      <p:sp>
        <p:nvSpPr>
          <p:cNvPr id="18" name="Oval 17">
            <a:extLst>
              <a:ext uri="{FF2B5EF4-FFF2-40B4-BE49-F238E27FC236}">
                <a16:creationId xmlns:a16="http://schemas.microsoft.com/office/drawing/2014/main" id="{7E8803E0-8CE9-D24F-B342-93552A282D09}"/>
              </a:ext>
            </a:extLst>
          </p:cNvPr>
          <p:cNvSpPr/>
          <p:nvPr/>
        </p:nvSpPr>
        <p:spPr>
          <a:xfrm>
            <a:off x="4439137" y="1948724"/>
            <a:ext cx="467784" cy="492268"/>
          </a:xfrm>
          <a:prstGeom prst="ellipse">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6</a:t>
            </a:r>
          </a:p>
        </p:txBody>
      </p:sp>
      <p:sp>
        <p:nvSpPr>
          <p:cNvPr id="19" name="Oval 18">
            <a:extLst>
              <a:ext uri="{FF2B5EF4-FFF2-40B4-BE49-F238E27FC236}">
                <a16:creationId xmlns:a16="http://schemas.microsoft.com/office/drawing/2014/main" id="{69BF7511-DF88-6844-9E5F-50BFE4CC1243}"/>
              </a:ext>
            </a:extLst>
          </p:cNvPr>
          <p:cNvSpPr/>
          <p:nvPr/>
        </p:nvSpPr>
        <p:spPr>
          <a:xfrm>
            <a:off x="3188329" y="1623868"/>
            <a:ext cx="467784" cy="492268"/>
          </a:xfrm>
          <a:prstGeom prst="ellipse">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7</a:t>
            </a:r>
          </a:p>
        </p:txBody>
      </p:sp>
      <p:sp>
        <p:nvSpPr>
          <p:cNvPr id="20" name="Textfeld 19">
            <a:extLst>
              <a:ext uri="{FF2B5EF4-FFF2-40B4-BE49-F238E27FC236}">
                <a16:creationId xmlns:a16="http://schemas.microsoft.com/office/drawing/2014/main" id="{A82633CC-3018-7847-A70B-37E8E5B1BD35}"/>
              </a:ext>
            </a:extLst>
          </p:cNvPr>
          <p:cNvSpPr txBox="1"/>
          <p:nvPr/>
        </p:nvSpPr>
        <p:spPr>
          <a:xfrm>
            <a:off x="10277627" y="2194858"/>
            <a:ext cx="1458669" cy="584775"/>
          </a:xfrm>
          <a:prstGeom prst="rect">
            <a:avLst/>
          </a:prstGeom>
          <a:noFill/>
        </p:spPr>
        <p:txBody>
          <a:bodyPr wrap="square" rtlCol="0">
            <a:spAutoFit/>
          </a:bodyPr>
          <a:lstStyle/>
          <a:p>
            <a:pPr algn="ctr"/>
            <a:r>
              <a:rPr lang="de-DE" sz="1600" i="1" dirty="0">
                <a:solidFill>
                  <a:srgbClr val="0070C0"/>
                </a:solidFill>
                <a:latin typeface="Bradley Hand" pitchFamily="2" charset="77"/>
              </a:rPr>
              <a:t>Prinzipien des Flow</a:t>
            </a:r>
          </a:p>
        </p:txBody>
      </p:sp>
      <p:sp>
        <p:nvSpPr>
          <p:cNvPr id="21" name="Textfeld 20">
            <a:extLst>
              <a:ext uri="{FF2B5EF4-FFF2-40B4-BE49-F238E27FC236}">
                <a16:creationId xmlns:a16="http://schemas.microsoft.com/office/drawing/2014/main" id="{56293496-836E-6A4A-A787-F635EF775865}"/>
              </a:ext>
            </a:extLst>
          </p:cNvPr>
          <p:cNvSpPr txBox="1"/>
          <p:nvPr/>
        </p:nvSpPr>
        <p:spPr>
          <a:xfrm>
            <a:off x="10277627" y="3552162"/>
            <a:ext cx="1458669" cy="584775"/>
          </a:xfrm>
          <a:prstGeom prst="rect">
            <a:avLst/>
          </a:prstGeom>
          <a:noFill/>
        </p:spPr>
        <p:txBody>
          <a:bodyPr wrap="square" rtlCol="0">
            <a:spAutoFit/>
          </a:bodyPr>
          <a:lstStyle/>
          <a:p>
            <a:pPr algn="ctr"/>
            <a:r>
              <a:rPr lang="de-DE" sz="1600" i="1" dirty="0">
                <a:solidFill>
                  <a:srgbClr val="EC7D30"/>
                </a:solidFill>
                <a:latin typeface="Bradley Hand" pitchFamily="2" charset="77"/>
              </a:rPr>
              <a:t>Prinzipien des Feedbacks</a:t>
            </a:r>
          </a:p>
        </p:txBody>
      </p:sp>
      <p:sp>
        <p:nvSpPr>
          <p:cNvPr id="22" name="Textfeld 21">
            <a:extLst>
              <a:ext uri="{FF2B5EF4-FFF2-40B4-BE49-F238E27FC236}">
                <a16:creationId xmlns:a16="http://schemas.microsoft.com/office/drawing/2014/main" id="{6B992C79-EA87-9248-9D22-1B3C95F94831}"/>
              </a:ext>
            </a:extLst>
          </p:cNvPr>
          <p:cNvSpPr txBox="1"/>
          <p:nvPr/>
        </p:nvSpPr>
        <p:spPr>
          <a:xfrm>
            <a:off x="10075818" y="4909466"/>
            <a:ext cx="2029096" cy="830997"/>
          </a:xfrm>
          <a:prstGeom prst="rect">
            <a:avLst/>
          </a:prstGeom>
          <a:noFill/>
        </p:spPr>
        <p:txBody>
          <a:bodyPr wrap="square" rtlCol="0">
            <a:spAutoFit/>
          </a:bodyPr>
          <a:lstStyle/>
          <a:p>
            <a:pPr algn="ctr"/>
            <a:r>
              <a:rPr lang="de-DE" sz="1600" i="1" dirty="0">
                <a:solidFill>
                  <a:schemeClr val="tx1">
                    <a:lumMod val="65000"/>
                    <a:lumOff val="35000"/>
                  </a:schemeClr>
                </a:solidFill>
                <a:latin typeface="Bradley Hand" pitchFamily="2" charset="77"/>
              </a:rPr>
              <a:t>verknüpft über automatisierbare</a:t>
            </a:r>
          </a:p>
          <a:p>
            <a:pPr algn="ctr"/>
            <a:r>
              <a:rPr lang="de-DE" sz="1600" i="1" dirty="0">
                <a:solidFill>
                  <a:schemeClr val="tx1">
                    <a:lumMod val="65000"/>
                    <a:lumOff val="35000"/>
                  </a:schemeClr>
                </a:solidFill>
                <a:latin typeface="Bradley Hand" pitchFamily="2" charset="77"/>
              </a:rPr>
              <a:t>technische Plattform</a:t>
            </a:r>
          </a:p>
        </p:txBody>
      </p:sp>
    </p:spTree>
    <p:extLst>
      <p:ext uri="{BB962C8B-B14F-4D97-AF65-F5344CB8AC3E}">
        <p14:creationId xmlns:p14="http://schemas.microsoft.com/office/powerpoint/2010/main" val="963473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CB4C3-E885-EB41-8F38-CF19910EBC48}"/>
              </a:ext>
            </a:extLst>
          </p:cNvPr>
          <p:cNvSpPr>
            <a:spLocks noGrp="1"/>
          </p:cNvSpPr>
          <p:nvPr>
            <p:ph type="title"/>
          </p:nvPr>
        </p:nvSpPr>
        <p:spPr/>
        <p:txBody>
          <a:bodyPr/>
          <a:lstStyle/>
          <a:p>
            <a:r>
              <a:rPr lang="de-DE" dirty="0" err="1"/>
              <a:t>Continuous</a:t>
            </a:r>
            <a:r>
              <a:rPr lang="de-DE" dirty="0"/>
              <a:t>  X</a:t>
            </a:r>
          </a:p>
        </p:txBody>
      </p:sp>
      <p:sp>
        <p:nvSpPr>
          <p:cNvPr id="3" name="Textplatzhalter 2">
            <a:extLst>
              <a:ext uri="{FF2B5EF4-FFF2-40B4-BE49-F238E27FC236}">
                <a16:creationId xmlns:a16="http://schemas.microsoft.com/office/drawing/2014/main" id="{7FDD9B29-7484-924A-9826-85D778CFC923}"/>
              </a:ext>
            </a:extLst>
          </p:cNvPr>
          <p:cNvSpPr>
            <a:spLocks noGrp="1"/>
          </p:cNvSpPr>
          <p:nvPr>
            <p:ph type="body" sz="quarter" idx="32"/>
          </p:nvPr>
        </p:nvSpPr>
        <p:spPr/>
        <p:txBody>
          <a:bodyPr/>
          <a:lstStyle/>
          <a:p>
            <a:r>
              <a:rPr lang="de-DE" dirty="0"/>
              <a:t>Vorsicht vorm Begriffswirrwarr</a:t>
            </a:r>
          </a:p>
        </p:txBody>
      </p:sp>
      <p:sp>
        <p:nvSpPr>
          <p:cNvPr id="4" name="Foliennummernplatzhalter 3">
            <a:extLst>
              <a:ext uri="{FF2B5EF4-FFF2-40B4-BE49-F238E27FC236}">
                <a16:creationId xmlns:a16="http://schemas.microsoft.com/office/drawing/2014/main" id="{5AFE6877-DA1D-C049-AF35-771BB4A32C8E}"/>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5" name="Textfeld 4">
            <a:extLst>
              <a:ext uri="{FF2B5EF4-FFF2-40B4-BE49-F238E27FC236}">
                <a16:creationId xmlns:a16="http://schemas.microsoft.com/office/drawing/2014/main" id="{C84BE2EF-5C61-5046-919C-68ABCC945F72}"/>
              </a:ext>
            </a:extLst>
          </p:cNvPr>
          <p:cNvSpPr txBox="1"/>
          <p:nvPr/>
        </p:nvSpPr>
        <p:spPr>
          <a:xfrm>
            <a:off x="10076688" y="2110292"/>
            <a:ext cx="1929385" cy="3293209"/>
          </a:xfrm>
          <a:prstGeom prst="rect">
            <a:avLst/>
          </a:prstGeom>
          <a:noFill/>
        </p:spPr>
        <p:txBody>
          <a:bodyPr wrap="square" rtlCol="0">
            <a:spAutoFit/>
          </a:bodyPr>
          <a:lstStyle/>
          <a:p>
            <a:r>
              <a:rPr lang="de-DE" sz="1600" b="1" i="1" dirty="0">
                <a:latin typeface="Bradley Hand" pitchFamily="2" charset="77"/>
              </a:rPr>
              <a:t>Achtung:</a:t>
            </a:r>
          </a:p>
          <a:p>
            <a:endParaRPr lang="de-DE" sz="1600" i="1" dirty="0">
              <a:latin typeface="Bradley Hand" pitchFamily="2" charset="77"/>
            </a:endParaRPr>
          </a:p>
          <a:p>
            <a:r>
              <a:rPr lang="de-DE" sz="1600" i="1" dirty="0">
                <a:latin typeface="Bradley Hand" pitchFamily="2" charset="77"/>
              </a:rPr>
              <a:t>Diese Begrifflichkeiten gehen gerne mal durch einander.</a:t>
            </a:r>
          </a:p>
          <a:p>
            <a:endParaRPr lang="de-DE" sz="1600" i="1" dirty="0">
              <a:latin typeface="Bradley Hand" pitchFamily="2" charset="77"/>
            </a:endParaRPr>
          </a:p>
          <a:p>
            <a:r>
              <a:rPr lang="de-DE" sz="1600" i="1" dirty="0">
                <a:latin typeface="Bradley Hand" pitchFamily="2" charset="77"/>
              </a:rPr>
              <a:t>Vor allem </a:t>
            </a:r>
            <a:r>
              <a:rPr lang="de-DE" sz="1600" i="1" dirty="0" err="1">
                <a:latin typeface="Bradley Hand" pitchFamily="2" charset="77"/>
              </a:rPr>
              <a:t>Continuous</a:t>
            </a:r>
            <a:r>
              <a:rPr lang="de-DE" sz="1600" i="1" dirty="0">
                <a:latin typeface="Bradley Hand" pitchFamily="2" charset="77"/>
              </a:rPr>
              <a:t> </a:t>
            </a:r>
            <a:r>
              <a:rPr lang="de-DE" sz="1600" i="1" dirty="0" err="1">
                <a:latin typeface="Bradley Hand" pitchFamily="2" charset="77"/>
              </a:rPr>
              <a:t>Delivery</a:t>
            </a:r>
            <a:r>
              <a:rPr lang="de-DE" sz="1600" i="1" dirty="0">
                <a:latin typeface="Bradley Hand" pitchFamily="2" charset="77"/>
              </a:rPr>
              <a:t> und </a:t>
            </a:r>
            <a:r>
              <a:rPr lang="de-DE" sz="1600" i="1" dirty="0" err="1">
                <a:latin typeface="Bradley Hand" pitchFamily="2" charset="77"/>
              </a:rPr>
              <a:t>Deployment</a:t>
            </a:r>
            <a:r>
              <a:rPr lang="de-DE" sz="1600" i="1" dirty="0">
                <a:latin typeface="Bradley Hand" pitchFamily="2" charset="77"/>
              </a:rPr>
              <a:t> (können gleich abgekürzt werden).</a:t>
            </a:r>
          </a:p>
        </p:txBody>
      </p:sp>
      <p:sp>
        <p:nvSpPr>
          <p:cNvPr id="8" name="Textfeld 7">
            <a:extLst>
              <a:ext uri="{FF2B5EF4-FFF2-40B4-BE49-F238E27FC236}">
                <a16:creationId xmlns:a16="http://schemas.microsoft.com/office/drawing/2014/main" id="{622D36CD-5EFE-CE48-BAF3-D9EA3E3C1280}"/>
              </a:ext>
            </a:extLst>
          </p:cNvPr>
          <p:cNvSpPr txBox="1"/>
          <p:nvPr/>
        </p:nvSpPr>
        <p:spPr>
          <a:xfrm>
            <a:off x="431801" y="2110292"/>
            <a:ext cx="2884423" cy="3961324"/>
          </a:xfrm>
          <a:prstGeom prst="rect">
            <a:avLst/>
          </a:prstGeom>
          <a:solidFill>
            <a:schemeClr val="accent5"/>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err="1">
                <a:solidFill>
                  <a:schemeClr val="bg1"/>
                </a:solidFill>
              </a:rPr>
              <a:t>Continuous</a:t>
            </a:r>
            <a:r>
              <a:rPr lang="de-DE" b="1" dirty="0">
                <a:solidFill>
                  <a:schemeClr val="bg1"/>
                </a:solidFill>
              </a:rPr>
              <a:t> Integration</a:t>
            </a:r>
          </a:p>
          <a:p>
            <a:r>
              <a:rPr lang="de-DE" b="1" dirty="0">
                <a:solidFill>
                  <a:schemeClr val="bg1"/>
                </a:solidFill>
              </a:rPr>
              <a:t>(CI)</a:t>
            </a:r>
            <a:endParaRPr lang="de-DE" sz="1400" dirty="0">
              <a:solidFill>
                <a:schemeClr val="bg1"/>
              </a:solidFill>
            </a:endParaRPr>
          </a:p>
          <a:p>
            <a:endParaRPr lang="de-DE" sz="1600" dirty="0">
              <a:solidFill>
                <a:schemeClr val="bg1"/>
              </a:solidFill>
            </a:endParaRPr>
          </a:p>
          <a:p>
            <a:pPr marL="285750" indent="-285750">
              <a:buFont typeface="Arial" panose="020B0604020202020204" pitchFamily="34" charset="0"/>
              <a:buChar char="•"/>
            </a:pPr>
            <a:r>
              <a:rPr lang="de-DE" sz="1600" dirty="0">
                <a:solidFill>
                  <a:schemeClr val="bg1"/>
                </a:solidFill>
              </a:rPr>
              <a:t>Alle Änderungen werden sofort in den aktuellen Entwicklungsstand </a:t>
            </a:r>
            <a:r>
              <a:rPr lang="de-DE" sz="1600" b="1" dirty="0">
                <a:solidFill>
                  <a:schemeClr val="bg1"/>
                </a:solidFill>
              </a:rPr>
              <a:t>integriert</a:t>
            </a:r>
            <a:r>
              <a:rPr lang="de-DE" sz="1600" dirty="0">
                <a:solidFill>
                  <a:schemeClr val="bg1"/>
                </a:solidFill>
              </a:rPr>
              <a:t> und </a:t>
            </a:r>
            <a:r>
              <a:rPr lang="de-DE" sz="1600" b="1" dirty="0">
                <a:solidFill>
                  <a:schemeClr val="bg1"/>
                </a:solidFill>
              </a:rPr>
              <a:t>getestet</a:t>
            </a:r>
            <a:r>
              <a:rPr lang="de-DE" sz="1600" dirty="0">
                <a:solidFill>
                  <a:schemeClr val="bg1"/>
                </a:solidFill>
              </a:rPr>
              <a:t>.</a:t>
            </a:r>
          </a:p>
          <a:p>
            <a:pPr marL="285750" indent="-285750">
              <a:buFont typeface="Arial" panose="020B0604020202020204" pitchFamily="34" charset="0"/>
              <a:buChar char="•"/>
            </a:pPr>
            <a:r>
              <a:rPr lang="de-DE" sz="1600" dirty="0">
                <a:solidFill>
                  <a:schemeClr val="bg1"/>
                </a:solidFill>
              </a:rPr>
              <a:t>Dadurch wird kontinuierlich getestet, ob eine </a:t>
            </a:r>
            <a:r>
              <a:rPr lang="de-DE" sz="1600" b="1" dirty="0">
                <a:solidFill>
                  <a:schemeClr val="bg1"/>
                </a:solidFill>
              </a:rPr>
              <a:t>Änderung inkompatibel </a:t>
            </a:r>
            <a:r>
              <a:rPr lang="de-DE" sz="1600" dirty="0">
                <a:solidFill>
                  <a:schemeClr val="bg1"/>
                </a:solidFill>
              </a:rPr>
              <a:t>mit anderen Änderungen ist.</a:t>
            </a:r>
          </a:p>
        </p:txBody>
      </p:sp>
      <p:sp>
        <p:nvSpPr>
          <p:cNvPr id="9" name="Textfeld 8">
            <a:extLst>
              <a:ext uri="{FF2B5EF4-FFF2-40B4-BE49-F238E27FC236}">
                <a16:creationId xmlns:a16="http://schemas.microsoft.com/office/drawing/2014/main" id="{6BFB82C6-BA4F-A54D-8303-8C0C21EE245F}"/>
              </a:ext>
            </a:extLst>
          </p:cNvPr>
          <p:cNvSpPr txBox="1"/>
          <p:nvPr/>
        </p:nvSpPr>
        <p:spPr>
          <a:xfrm>
            <a:off x="3588647" y="2110292"/>
            <a:ext cx="2884423" cy="3961324"/>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err="1">
                <a:solidFill>
                  <a:srgbClr val="0070C0"/>
                </a:solidFill>
              </a:rPr>
              <a:t>Continuous</a:t>
            </a:r>
            <a:r>
              <a:rPr lang="de-DE" b="1" dirty="0">
                <a:solidFill>
                  <a:srgbClr val="0070C0"/>
                </a:solidFill>
              </a:rPr>
              <a:t> </a:t>
            </a:r>
            <a:r>
              <a:rPr lang="de-DE" b="1" dirty="0" err="1">
                <a:solidFill>
                  <a:srgbClr val="0070C0"/>
                </a:solidFill>
              </a:rPr>
              <a:t>Delivery</a:t>
            </a:r>
            <a:endParaRPr lang="de-DE" b="1" dirty="0">
              <a:solidFill>
                <a:srgbClr val="0070C0"/>
              </a:solidFill>
            </a:endParaRPr>
          </a:p>
          <a:p>
            <a:r>
              <a:rPr lang="de-DE" b="1" dirty="0">
                <a:solidFill>
                  <a:srgbClr val="0070C0"/>
                </a:solidFill>
              </a:rPr>
              <a:t>(CD)</a:t>
            </a:r>
            <a:endParaRPr lang="de-DE" sz="1400" dirty="0"/>
          </a:p>
          <a:p>
            <a:endParaRPr lang="de-DE" sz="1600" dirty="0"/>
          </a:p>
          <a:p>
            <a:pPr marL="285750" indent="-285750">
              <a:buFont typeface="Arial" panose="020B0604020202020204" pitchFamily="34" charset="0"/>
              <a:buChar char="•"/>
            </a:pPr>
            <a:r>
              <a:rPr lang="de-DE" sz="1600" dirty="0"/>
              <a:t>Der </a:t>
            </a:r>
            <a:r>
              <a:rPr lang="de-DE" sz="1600" b="1" dirty="0">
                <a:solidFill>
                  <a:srgbClr val="0070C0"/>
                </a:solidFill>
              </a:rPr>
              <a:t>Code</a:t>
            </a:r>
            <a:r>
              <a:rPr lang="de-DE" sz="1600" dirty="0"/>
              <a:t> </a:t>
            </a:r>
            <a:r>
              <a:rPr lang="de-DE" sz="1600" b="1" dirty="0">
                <a:solidFill>
                  <a:srgbClr val="0070C0"/>
                </a:solidFill>
              </a:rPr>
              <a:t>kann</a:t>
            </a:r>
            <a:r>
              <a:rPr lang="de-DE" sz="1600" dirty="0"/>
              <a:t> </a:t>
            </a:r>
            <a:r>
              <a:rPr lang="de-DE" sz="1600" b="1" dirty="0">
                <a:solidFill>
                  <a:srgbClr val="0070C0"/>
                </a:solidFill>
              </a:rPr>
              <a:t>jederzeit</a:t>
            </a:r>
            <a:r>
              <a:rPr lang="de-DE" sz="1600" dirty="0"/>
              <a:t> </a:t>
            </a:r>
            <a:r>
              <a:rPr lang="de-DE" sz="1600" b="1" dirty="0" err="1">
                <a:solidFill>
                  <a:srgbClr val="0070C0"/>
                </a:solidFill>
              </a:rPr>
              <a:t>deployed</a:t>
            </a:r>
            <a:r>
              <a:rPr lang="de-DE" sz="1600" dirty="0"/>
              <a:t> werden.</a:t>
            </a:r>
          </a:p>
          <a:p>
            <a:pPr marL="285750" indent="-285750">
              <a:buFont typeface="Arial" panose="020B0604020202020204" pitchFamily="34" charset="0"/>
              <a:buChar char="•"/>
            </a:pPr>
            <a:r>
              <a:rPr lang="de-DE" sz="1600" dirty="0"/>
              <a:t>Der Code muss allerdings nicht immer </a:t>
            </a:r>
            <a:r>
              <a:rPr lang="de-DE" sz="1600" dirty="0" err="1"/>
              <a:t>deployed</a:t>
            </a:r>
            <a:r>
              <a:rPr lang="de-DE" sz="1600" dirty="0"/>
              <a:t> werden.</a:t>
            </a:r>
          </a:p>
          <a:p>
            <a:pPr marL="285750" indent="-285750">
              <a:buFont typeface="Arial" panose="020B0604020202020204" pitchFamily="34" charset="0"/>
              <a:buChar char="•"/>
            </a:pPr>
            <a:r>
              <a:rPr lang="de-DE" sz="1600" dirty="0"/>
              <a:t>Der Code muss (möglichst) zu jedem Zeitpunkt gebaut, getestet und debuggt werden können.</a:t>
            </a:r>
          </a:p>
        </p:txBody>
      </p:sp>
      <p:sp>
        <p:nvSpPr>
          <p:cNvPr id="10" name="Textfeld 9">
            <a:extLst>
              <a:ext uri="{FF2B5EF4-FFF2-40B4-BE49-F238E27FC236}">
                <a16:creationId xmlns:a16="http://schemas.microsoft.com/office/drawing/2014/main" id="{26E69A50-56C5-AF49-AC3B-5CE0370DBD51}"/>
              </a:ext>
            </a:extLst>
          </p:cNvPr>
          <p:cNvSpPr txBox="1"/>
          <p:nvPr/>
        </p:nvSpPr>
        <p:spPr>
          <a:xfrm>
            <a:off x="6745494" y="2110292"/>
            <a:ext cx="2884423" cy="3961324"/>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err="1">
                <a:solidFill>
                  <a:srgbClr val="0070C0"/>
                </a:solidFill>
              </a:rPr>
              <a:t>Continuous</a:t>
            </a:r>
            <a:r>
              <a:rPr lang="de-DE" b="1" dirty="0">
                <a:solidFill>
                  <a:srgbClr val="0070C0"/>
                </a:solidFill>
              </a:rPr>
              <a:t> </a:t>
            </a:r>
            <a:r>
              <a:rPr lang="de-DE" b="1" dirty="0" err="1">
                <a:solidFill>
                  <a:srgbClr val="0070C0"/>
                </a:solidFill>
              </a:rPr>
              <a:t>Deployment</a:t>
            </a:r>
            <a:endParaRPr lang="de-DE" b="1" dirty="0">
              <a:solidFill>
                <a:srgbClr val="0070C0"/>
              </a:solidFill>
            </a:endParaRPr>
          </a:p>
          <a:p>
            <a:endParaRPr lang="de-DE" sz="1400" dirty="0"/>
          </a:p>
          <a:p>
            <a:endParaRPr lang="de-DE" sz="1400" dirty="0"/>
          </a:p>
          <a:p>
            <a:pPr marL="285750" lvl="0" indent="-285750">
              <a:buFont typeface="Arial" panose="020B0604020202020204" pitchFamily="34" charset="0"/>
              <a:buChar char="•"/>
            </a:pPr>
            <a:r>
              <a:rPr lang="de-DE" sz="1600" dirty="0">
                <a:solidFill>
                  <a:srgbClr val="000000"/>
                </a:solidFill>
              </a:rPr>
              <a:t>Jede </a:t>
            </a:r>
            <a:r>
              <a:rPr lang="de-DE" sz="1600" b="1" dirty="0">
                <a:solidFill>
                  <a:srgbClr val="0070C0"/>
                </a:solidFill>
              </a:rPr>
              <a:t>stabile Änderung </a:t>
            </a:r>
            <a:r>
              <a:rPr lang="de-DE" sz="1600" dirty="0">
                <a:solidFill>
                  <a:srgbClr val="000000"/>
                </a:solidFill>
              </a:rPr>
              <a:t>wird </a:t>
            </a:r>
            <a:r>
              <a:rPr lang="de-DE" sz="1600" b="1" dirty="0">
                <a:solidFill>
                  <a:srgbClr val="0070C0"/>
                </a:solidFill>
              </a:rPr>
              <a:t>in Produktion </a:t>
            </a:r>
            <a:r>
              <a:rPr lang="de-DE" sz="1600" dirty="0" err="1">
                <a:solidFill>
                  <a:srgbClr val="000000"/>
                </a:solidFill>
              </a:rPr>
              <a:t>deployed</a:t>
            </a:r>
            <a:r>
              <a:rPr lang="de-DE" sz="1600" dirty="0">
                <a:solidFill>
                  <a:srgbClr val="000000"/>
                </a:solidFill>
              </a:rPr>
              <a:t>.</a:t>
            </a:r>
          </a:p>
          <a:p>
            <a:pPr marL="285750" lvl="0" indent="-285750">
              <a:buFont typeface="Arial" panose="020B0604020202020204" pitchFamily="34" charset="0"/>
              <a:buChar char="•"/>
            </a:pPr>
            <a:r>
              <a:rPr lang="de-DE" sz="1600" dirty="0">
                <a:solidFill>
                  <a:srgbClr val="000000"/>
                </a:solidFill>
              </a:rPr>
              <a:t>Ein Teil der Qualitätstests findet dadurch in Produktion statt.</a:t>
            </a:r>
          </a:p>
          <a:p>
            <a:pPr marL="285750" lvl="0" indent="-285750">
              <a:buFont typeface="Arial" panose="020B0604020202020204" pitchFamily="34" charset="0"/>
              <a:buChar char="•"/>
            </a:pPr>
            <a:r>
              <a:rPr lang="de-DE" sz="1600" dirty="0">
                <a:solidFill>
                  <a:srgbClr val="000000"/>
                </a:solidFill>
              </a:rPr>
              <a:t>Die Möglichkeit mit Fehlern umzugehen muss also vorhanden sein und vom </a:t>
            </a:r>
            <a:r>
              <a:rPr lang="de-DE" sz="1600" dirty="0" err="1">
                <a:solidFill>
                  <a:srgbClr val="000000"/>
                </a:solidFill>
              </a:rPr>
              <a:t>DevOps</a:t>
            </a:r>
            <a:r>
              <a:rPr lang="de-DE" sz="1600" dirty="0">
                <a:solidFill>
                  <a:srgbClr val="000000"/>
                </a:solidFill>
              </a:rPr>
              <a:t> Team beherrscht werden  (z.B. </a:t>
            </a:r>
            <a:r>
              <a:rPr lang="de-DE" sz="1600" dirty="0" err="1">
                <a:solidFill>
                  <a:srgbClr val="000000"/>
                </a:solidFill>
              </a:rPr>
              <a:t>Canary</a:t>
            </a:r>
            <a:r>
              <a:rPr lang="de-DE" sz="1600" dirty="0">
                <a:solidFill>
                  <a:srgbClr val="000000"/>
                </a:solidFill>
              </a:rPr>
              <a:t> Releases).</a:t>
            </a:r>
          </a:p>
          <a:p>
            <a:pPr marL="285750" indent="-285750">
              <a:buFont typeface="Arial" panose="020B0604020202020204" pitchFamily="34" charset="0"/>
              <a:buChar char="•"/>
            </a:pPr>
            <a:endParaRPr lang="de-DE" sz="1400" dirty="0"/>
          </a:p>
        </p:txBody>
      </p:sp>
    </p:spTree>
    <p:extLst>
      <p:ext uri="{BB962C8B-B14F-4D97-AF65-F5344CB8AC3E}">
        <p14:creationId xmlns:p14="http://schemas.microsoft.com/office/powerpoint/2010/main" val="1208653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FC7C8-8A0C-204A-9980-DE963849E6F8}"/>
              </a:ext>
            </a:extLst>
          </p:cNvPr>
          <p:cNvSpPr>
            <a:spLocks noGrp="1"/>
          </p:cNvSpPr>
          <p:nvPr>
            <p:ph type="title"/>
          </p:nvPr>
        </p:nvSpPr>
        <p:spPr/>
        <p:txBody>
          <a:bodyPr/>
          <a:lstStyle/>
          <a:p>
            <a:r>
              <a:rPr lang="de-DE" dirty="0" err="1"/>
              <a:t>Continuous</a:t>
            </a:r>
            <a:r>
              <a:rPr lang="de-DE" dirty="0"/>
              <a:t> </a:t>
            </a:r>
            <a:r>
              <a:rPr lang="de-DE" dirty="0" err="1"/>
              <a:t>integration</a:t>
            </a:r>
            <a:endParaRPr lang="de-DE" dirty="0"/>
          </a:p>
        </p:txBody>
      </p:sp>
      <p:sp>
        <p:nvSpPr>
          <p:cNvPr id="3" name="Textplatzhalter 2">
            <a:extLst>
              <a:ext uri="{FF2B5EF4-FFF2-40B4-BE49-F238E27FC236}">
                <a16:creationId xmlns:a16="http://schemas.microsoft.com/office/drawing/2014/main" id="{E0DDE482-1235-8148-8E20-1A78F1C564BF}"/>
              </a:ext>
            </a:extLst>
          </p:cNvPr>
          <p:cNvSpPr>
            <a:spLocks noGrp="1"/>
          </p:cNvSpPr>
          <p:nvPr>
            <p:ph type="body" sz="quarter" idx="32"/>
          </p:nvPr>
        </p:nvSpPr>
        <p:spPr/>
        <p:txBody>
          <a:bodyPr/>
          <a:lstStyle/>
          <a:p>
            <a:r>
              <a:rPr lang="de-DE" dirty="0" err="1"/>
              <a:t>Gitflow</a:t>
            </a:r>
            <a:endParaRPr lang="de-DE" dirty="0"/>
          </a:p>
        </p:txBody>
      </p:sp>
      <p:sp>
        <p:nvSpPr>
          <p:cNvPr id="4" name="Foliennummernplatzhalter 3">
            <a:extLst>
              <a:ext uri="{FF2B5EF4-FFF2-40B4-BE49-F238E27FC236}">
                <a16:creationId xmlns:a16="http://schemas.microsoft.com/office/drawing/2014/main" id="{48A5FBA8-233E-414C-82E8-D83F44C189FE}"/>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pic>
        <p:nvPicPr>
          <p:cNvPr id="7" name="Grafik 6">
            <a:extLst>
              <a:ext uri="{FF2B5EF4-FFF2-40B4-BE49-F238E27FC236}">
                <a16:creationId xmlns:a16="http://schemas.microsoft.com/office/drawing/2014/main" id="{97278AA8-7121-5A46-B8F3-F59DEE1D8714}"/>
              </a:ext>
            </a:extLst>
          </p:cNvPr>
          <p:cNvPicPr>
            <a:picLocks noChangeAspect="1"/>
          </p:cNvPicPr>
          <p:nvPr/>
        </p:nvPicPr>
        <p:blipFill>
          <a:blip r:embed="rId2"/>
          <a:stretch>
            <a:fillRect/>
          </a:stretch>
        </p:blipFill>
        <p:spPr>
          <a:xfrm>
            <a:off x="431801" y="1606675"/>
            <a:ext cx="9288167" cy="424332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9F5C2B75-E6E8-DC49-8F7E-346444AC6192}"/>
              </a:ext>
            </a:extLst>
          </p:cNvPr>
          <p:cNvSpPr txBox="1"/>
          <p:nvPr/>
        </p:nvSpPr>
        <p:spPr>
          <a:xfrm>
            <a:off x="10052938" y="1606675"/>
            <a:ext cx="1929385" cy="3539430"/>
          </a:xfrm>
          <a:prstGeom prst="rect">
            <a:avLst/>
          </a:prstGeom>
          <a:noFill/>
        </p:spPr>
        <p:txBody>
          <a:bodyPr wrap="square" rtlCol="0">
            <a:spAutoFit/>
          </a:bodyPr>
          <a:lstStyle/>
          <a:p>
            <a:r>
              <a:rPr lang="de-DE" sz="1600" b="1" i="1" dirty="0">
                <a:latin typeface="Bradley Hand" pitchFamily="2" charset="77"/>
              </a:rPr>
              <a:t>Anmerkung:</a:t>
            </a:r>
          </a:p>
          <a:p>
            <a:endParaRPr lang="de-DE" sz="1600" i="1" dirty="0">
              <a:latin typeface="Bradley Hand" pitchFamily="2" charset="77"/>
            </a:endParaRPr>
          </a:p>
          <a:p>
            <a:r>
              <a:rPr lang="de-DE" sz="1600" i="1" dirty="0">
                <a:latin typeface="Bradley Hand" pitchFamily="2" charset="77"/>
              </a:rPr>
              <a:t>Der Klassiker, geeignet für größere und komplexere Projekte. Allerdings besteht die Gefahr das recht viele </a:t>
            </a:r>
            <a:r>
              <a:rPr lang="de-DE" sz="1600" i="1" dirty="0" err="1">
                <a:latin typeface="Bradley Hand" pitchFamily="2" charset="77"/>
              </a:rPr>
              <a:t>Branches</a:t>
            </a:r>
            <a:r>
              <a:rPr lang="de-DE" sz="1600" i="1" dirty="0">
                <a:latin typeface="Bradley Hand" pitchFamily="2" charset="77"/>
              </a:rPr>
              <a:t> gebildet werden, in denen man sich als Team dann verliert.</a:t>
            </a:r>
          </a:p>
        </p:txBody>
      </p:sp>
    </p:spTree>
    <p:extLst>
      <p:ext uri="{BB962C8B-B14F-4D97-AF65-F5344CB8AC3E}">
        <p14:creationId xmlns:p14="http://schemas.microsoft.com/office/powerpoint/2010/main" val="1975686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FC7C8-8A0C-204A-9980-DE963849E6F8}"/>
              </a:ext>
            </a:extLst>
          </p:cNvPr>
          <p:cNvSpPr>
            <a:spLocks noGrp="1"/>
          </p:cNvSpPr>
          <p:nvPr>
            <p:ph type="title"/>
          </p:nvPr>
        </p:nvSpPr>
        <p:spPr/>
        <p:txBody>
          <a:bodyPr/>
          <a:lstStyle/>
          <a:p>
            <a:r>
              <a:rPr lang="de-DE" dirty="0" err="1"/>
              <a:t>Continuous</a:t>
            </a:r>
            <a:r>
              <a:rPr lang="de-DE" dirty="0"/>
              <a:t> </a:t>
            </a:r>
            <a:r>
              <a:rPr lang="de-DE" dirty="0" err="1"/>
              <a:t>integration</a:t>
            </a:r>
            <a:endParaRPr lang="de-DE" dirty="0"/>
          </a:p>
        </p:txBody>
      </p:sp>
      <p:sp>
        <p:nvSpPr>
          <p:cNvPr id="3" name="Textplatzhalter 2">
            <a:extLst>
              <a:ext uri="{FF2B5EF4-FFF2-40B4-BE49-F238E27FC236}">
                <a16:creationId xmlns:a16="http://schemas.microsoft.com/office/drawing/2014/main" id="{E0DDE482-1235-8148-8E20-1A78F1C564BF}"/>
              </a:ext>
            </a:extLst>
          </p:cNvPr>
          <p:cNvSpPr>
            <a:spLocks noGrp="1"/>
          </p:cNvSpPr>
          <p:nvPr>
            <p:ph type="body" sz="quarter" idx="32"/>
          </p:nvPr>
        </p:nvSpPr>
        <p:spPr/>
        <p:txBody>
          <a:bodyPr/>
          <a:lstStyle/>
          <a:p>
            <a:r>
              <a:rPr lang="de-DE" dirty="0" err="1"/>
              <a:t>GitHub</a:t>
            </a:r>
            <a:r>
              <a:rPr lang="de-DE" dirty="0"/>
              <a:t> Flow</a:t>
            </a:r>
          </a:p>
        </p:txBody>
      </p:sp>
      <p:sp>
        <p:nvSpPr>
          <p:cNvPr id="4" name="Foliennummernplatzhalter 3">
            <a:extLst>
              <a:ext uri="{FF2B5EF4-FFF2-40B4-BE49-F238E27FC236}">
                <a16:creationId xmlns:a16="http://schemas.microsoft.com/office/drawing/2014/main" id="{48A5FBA8-233E-414C-82E8-D83F44C189FE}"/>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8" name="Textfeld 7">
            <a:extLst>
              <a:ext uri="{FF2B5EF4-FFF2-40B4-BE49-F238E27FC236}">
                <a16:creationId xmlns:a16="http://schemas.microsoft.com/office/drawing/2014/main" id="{9F5C2B75-E6E8-DC49-8F7E-346444AC6192}"/>
              </a:ext>
            </a:extLst>
          </p:cNvPr>
          <p:cNvSpPr txBox="1"/>
          <p:nvPr/>
        </p:nvSpPr>
        <p:spPr>
          <a:xfrm>
            <a:off x="10052938" y="1606675"/>
            <a:ext cx="1929385" cy="3539430"/>
          </a:xfrm>
          <a:prstGeom prst="rect">
            <a:avLst/>
          </a:prstGeom>
          <a:noFill/>
        </p:spPr>
        <p:txBody>
          <a:bodyPr wrap="square" rtlCol="0">
            <a:spAutoFit/>
          </a:bodyPr>
          <a:lstStyle/>
          <a:p>
            <a:r>
              <a:rPr lang="de-DE" sz="1600" b="1" i="1" dirty="0">
                <a:latin typeface="Bradley Hand" pitchFamily="2" charset="77"/>
              </a:rPr>
              <a:t>Anmerkung:</a:t>
            </a:r>
          </a:p>
          <a:p>
            <a:endParaRPr lang="de-DE" sz="1600" i="1" dirty="0">
              <a:latin typeface="Bradley Hand" pitchFamily="2" charset="77"/>
            </a:endParaRPr>
          </a:p>
          <a:p>
            <a:r>
              <a:rPr lang="de-DE" sz="1600" i="1" dirty="0">
                <a:latin typeface="Bradley Hand" pitchFamily="2" charset="77"/>
              </a:rPr>
              <a:t>Der Einfache, geeignet für kleinere (Web-)Projekte. Da nur ein </a:t>
            </a:r>
            <a:r>
              <a:rPr lang="de-DE" sz="1600" i="1" dirty="0" err="1">
                <a:latin typeface="Bradley Hand" pitchFamily="2" charset="77"/>
              </a:rPr>
              <a:t>Branch</a:t>
            </a:r>
            <a:r>
              <a:rPr lang="de-DE" sz="1600" i="1" dirty="0">
                <a:latin typeface="Bradley Hand" pitchFamily="2" charset="77"/>
              </a:rPr>
              <a:t> existiert, für komplexere Projekte oft zu einfach, da keine „Vor-/Beta-Versionen“ gehandhabt werden können.</a:t>
            </a:r>
          </a:p>
        </p:txBody>
      </p:sp>
      <p:pic>
        <p:nvPicPr>
          <p:cNvPr id="6" name="Grafik 5">
            <a:extLst>
              <a:ext uri="{FF2B5EF4-FFF2-40B4-BE49-F238E27FC236}">
                <a16:creationId xmlns:a16="http://schemas.microsoft.com/office/drawing/2014/main" id="{45ACF22F-8FF0-534E-93C6-5F0C9EAD6C30}"/>
              </a:ext>
            </a:extLst>
          </p:cNvPr>
          <p:cNvPicPr>
            <a:picLocks noChangeAspect="1"/>
          </p:cNvPicPr>
          <p:nvPr/>
        </p:nvPicPr>
        <p:blipFill>
          <a:blip r:embed="rId2"/>
          <a:stretch>
            <a:fillRect/>
          </a:stretch>
        </p:blipFill>
        <p:spPr>
          <a:xfrm>
            <a:off x="431801" y="1645451"/>
            <a:ext cx="9198116" cy="2401067"/>
          </a:xfrm>
          <a:prstGeom prst="rect">
            <a:avLst/>
          </a:prstGeom>
          <a:effectLst>
            <a:outerShdw blurRad="50800" dist="38100" dir="2700000" algn="tl" rotWithShape="0">
              <a:prstClr val="black">
                <a:alpha val="40000"/>
              </a:prstClr>
            </a:outerShdw>
          </a:effectLst>
        </p:spPr>
      </p:pic>
      <p:sp>
        <p:nvSpPr>
          <p:cNvPr id="7" name="Textfeld 6">
            <a:extLst>
              <a:ext uri="{FF2B5EF4-FFF2-40B4-BE49-F238E27FC236}">
                <a16:creationId xmlns:a16="http://schemas.microsoft.com/office/drawing/2014/main" id="{E6105CC7-C04F-F84F-9B9D-0BC2C700BE89}"/>
              </a:ext>
            </a:extLst>
          </p:cNvPr>
          <p:cNvSpPr txBox="1"/>
          <p:nvPr/>
        </p:nvSpPr>
        <p:spPr>
          <a:xfrm>
            <a:off x="431801" y="4575284"/>
            <a:ext cx="6096000" cy="1477328"/>
          </a:xfrm>
          <a:prstGeom prst="rect">
            <a:avLst/>
          </a:prstGeom>
          <a:noFill/>
        </p:spPr>
        <p:txBody>
          <a:bodyPr wrap="square">
            <a:spAutoFit/>
          </a:bodyPr>
          <a:lstStyle/>
          <a:p>
            <a:r>
              <a:rPr lang="de-DE" sz="1800" b="0" i="0" u="none" strike="noStrike" dirty="0">
                <a:solidFill>
                  <a:srgbClr val="000000"/>
                </a:solidFill>
                <a:effectLst/>
                <a:latin typeface="Arial" panose="020B0604020202020204" pitchFamily="34" charset="0"/>
              </a:rPr>
              <a:t>GitHub Flow fördert die kontinuierliche Integration und automatisierte </a:t>
            </a:r>
            <a:r>
              <a:rPr lang="de-DE" sz="1800" b="0" i="0" u="none" strike="noStrike" dirty="0" err="1">
                <a:solidFill>
                  <a:srgbClr val="000000"/>
                </a:solidFill>
                <a:effectLst/>
                <a:latin typeface="Arial" panose="020B0604020202020204" pitchFamily="34" charset="0"/>
              </a:rPr>
              <a:t>Deployments</a:t>
            </a:r>
            <a:r>
              <a:rPr lang="de-DE" sz="1800" b="0" i="0" u="none" strike="noStrike" dirty="0">
                <a:solidFill>
                  <a:srgbClr val="000000"/>
                </a:solidFill>
                <a:effectLst/>
                <a:latin typeface="Arial" panose="020B0604020202020204" pitchFamily="34" charset="0"/>
              </a:rPr>
              <a:t> durch die regelmäßige, inkrementelle Entwicklung und Veröffentlichung von Features, wodurch das Risiko von Integrationsproblemen reduziert und die Produktqualität verbessert wird.</a:t>
            </a:r>
            <a:endParaRPr lang="de-DE" dirty="0"/>
          </a:p>
        </p:txBody>
      </p:sp>
    </p:spTree>
    <p:extLst>
      <p:ext uri="{BB962C8B-B14F-4D97-AF65-F5344CB8AC3E}">
        <p14:creationId xmlns:p14="http://schemas.microsoft.com/office/powerpoint/2010/main" val="2919540669"/>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1582</Words>
  <Application>Microsoft Macintosh PowerPoint</Application>
  <PresentationFormat>Breitbild</PresentationFormat>
  <Paragraphs>332</Paragraphs>
  <Slides>22</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22</vt:i4>
      </vt:variant>
    </vt:vector>
  </HeadingPairs>
  <TitlesOfParts>
    <vt:vector size="30" baseType="lpstr">
      <vt:lpstr>Arial</vt:lpstr>
      <vt:lpstr>Bradley Hand</vt:lpstr>
      <vt:lpstr>Calibri</vt:lpstr>
      <vt:lpstr>Consolas</vt:lpstr>
      <vt:lpstr>Corbel</vt:lpstr>
      <vt:lpstr>Courier New</vt:lpstr>
      <vt:lpstr>Times New Roman</vt:lpstr>
      <vt:lpstr>Office-Design</vt:lpstr>
      <vt:lpstr>  Cloud-native</vt:lpstr>
      <vt:lpstr>PowerPoint-Präsentation</vt:lpstr>
      <vt:lpstr>Kapitel 3 + 6</vt:lpstr>
      <vt:lpstr>Inhaltsverzeichnis</vt:lpstr>
      <vt:lpstr>Inhalte</vt:lpstr>
      <vt:lpstr>DevOpS  CYCLE</vt:lpstr>
      <vt:lpstr>Continuous  X</vt:lpstr>
      <vt:lpstr>Continuous integration</vt:lpstr>
      <vt:lpstr>Continuous integration</vt:lpstr>
      <vt:lpstr>Continuous integration</vt:lpstr>
      <vt:lpstr>Continuous  X</vt:lpstr>
      <vt:lpstr>Continuous  X</vt:lpstr>
      <vt:lpstr>Deployment  Pipeline</vt:lpstr>
      <vt:lpstr>Test-Pyramide</vt:lpstr>
      <vt:lpstr>Shift – Left</vt:lpstr>
      <vt:lpstr>Everything</vt:lpstr>
      <vt:lpstr>Beispiel</vt:lpstr>
      <vt:lpstr>Deployment  Pipelines  as  Code</vt:lpstr>
      <vt:lpstr>Deployment  Pipelines  as  Code</vt:lpstr>
      <vt:lpstr>Deployment  Pipelines  as  Code</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2022-12-03T10:58:25Z</cp:lastPrinted>
  <dcterms:created xsi:type="dcterms:W3CDTF">2020-09-01T15:16:10Z</dcterms:created>
  <dcterms:modified xsi:type="dcterms:W3CDTF">2023-12-11T09:10:03Z</dcterms:modified>
</cp:coreProperties>
</file>