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695" r:id="rId5"/>
    <p:sldId id="681" r:id="rId6"/>
    <p:sldId id="724" r:id="rId7"/>
    <p:sldId id="683" r:id="rId8"/>
    <p:sldId id="367" r:id="rId9"/>
    <p:sldId id="356" r:id="rId10"/>
    <p:sldId id="357" r:id="rId11"/>
    <p:sldId id="358" r:id="rId12"/>
    <p:sldId id="359" r:id="rId13"/>
    <p:sldId id="361" r:id="rId14"/>
    <p:sldId id="698" r:id="rId15"/>
    <p:sldId id="362" r:id="rId16"/>
    <p:sldId id="363" r:id="rId17"/>
    <p:sldId id="364" r:id="rId18"/>
    <p:sldId id="365" r:id="rId19"/>
    <p:sldId id="368" r:id="rId20"/>
    <p:sldId id="688" r:id="rId21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D30"/>
    <a:srgbClr val="262626"/>
    <a:srgbClr val="272C36"/>
    <a:srgbClr val="388ECC"/>
    <a:srgbClr val="187DC5"/>
    <a:srgbClr val="59A0D2"/>
    <a:srgbClr val="79B1D9"/>
    <a:srgbClr val="3E84C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CD99F-5444-8949-A73D-555773612F88}" v="1" dt="2023-12-11T09:16:31.840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" autoAdjust="0"/>
    <p:restoredTop sz="96190" autoAdjust="0"/>
  </p:normalViewPr>
  <p:slideViewPr>
    <p:cSldViewPr snapToGrid="0">
      <p:cViewPr varScale="1">
        <p:scale>
          <a:sx n="123" d="100"/>
          <a:sy n="123" d="100"/>
        </p:scale>
        <p:origin x="11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CB69B4A0-06A0-DC44-927E-22E01A235341}"/>
    <pc:docChg chg="delSld modSld">
      <pc:chgData name="Nane Kratzke" userId="971be13ff4ee5ef6" providerId="LiveId" clId="{CB69B4A0-06A0-DC44-927E-22E01A235341}" dt="2020-11-18T09:53:21.857" v="2" actId="20577"/>
      <pc:docMkLst>
        <pc:docMk/>
      </pc:docMkLst>
      <pc:sldChg chg="modSp mod">
        <pc:chgData name="Nane Kratzke" userId="971be13ff4ee5ef6" providerId="LiveId" clId="{CB69B4A0-06A0-DC44-927E-22E01A235341}" dt="2020-11-18T09:53:21.857" v="2" actId="20577"/>
        <pc:sldMkLst>
          <pc:docMk/>
          <pc:sldMk cId="3329676384" sldId="359"/>
        </pc:sldMkLst>
        <pc:spChg chg="mod">
          <ac:chgData name="Nane Kratzke" userId="971be13ff4ee5ef6" providerId="LiveId" clId="{CB69B4A0-06A0-DC44-927E-22E01A235341}" dt="2020-11-18T09:53:21.857" v="2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CB69B4A0-06A0-DC44-927E-22E01A235341}" dt="2020-11-13T10:34:04.365" v="0" actId="2696"/>
        <pc:sldMkLst>
          <pc:docMk/>
          <pc:sldMk cId="1698334834" sldId="400"/>
        </pc:sldMkLst>
      </pc:sldChg>
    </pc:docChg>
  </pc:docChgLst>
  <pc:docChgLst>
    <pc:chgData name="Nane Kratzke" userId="971be13ff4ee5ef6" providerId="LiveId" clId="{626E632B-D948-DE4E-AE00-5E7D118A0563}"/>
    <pc:docChg chg="custSel addSld delSld modSld sldOrd">
      <pc:chgData name="Nane Kratzke" userId="971be13ff4ee5ef6" providerId="LiveId" clId="{626E632B-D948-DE4E-AE00-5E7D118A0563}" dt="2023-10-11T12:04:08.229" v="383" actId="2696"/>
      <pc:docMkLst>
        <pc:docMk/>
      </pc:docMkLst>
      <pc:sldChg chg="modSp mod">
        <pc:chgData name="Nane Kratzke" userId="971be13ff4ee5ef6" providerId="LiveId" clId="{626E632B-D948-DE4E-AE00-5E7D118A0563}" dt="2023-10-11T09:46:52.635" v="33" actId="255"/>
        <pc:sldMkLst>
          <pc:docMk/>
          <pc:sldMk cId="704272100" sldId="323"/>
        </pc:sldMkLst>
        <pc:spChg chg="mod">
          <ac:chgData name="Nane Kratzke" userId="971be13ff4ee5ef6" providerId="LiveId" clId="{626E632B-D948-DE4E-AE00-5E7D118A0563}" dt="2023-10-11T09:46:52.635" v="33" actId="255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626E632B-D948-DE4E-AE00-5E7D118A0563}" dt="2023-10-11T10:02:09.974" v="329" actId="12"/>
        <pc:sldMkLst>
          <pc:docMk/>
          <pc:sldMk cId="808877367" sldId="324"/>
        </pc:sldMkLst>
        <pc:spChg chg="mod">
          <ac:chgData name="Nane Kratzke" userId="971be13ff4ee5ef6" providerId="LiveId" clId="{626E632B-D948-DE4E-AE00-5E7D118A0563}" dt="2023-10-11T10:02:09.974" v="329" actId="12"/>
          <ac:spMkLst>
            <pc:docMk/>
            <pc:sldMk cId="808877367" sldId="324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0:02:46.331" v="332" actId="20577"/>
        <pc:sldMkLst>
          <pc:docMk/>
          <pc:sldMk cId="2538430848" sldId="325"/>
        </pc:sldMkLst>
        <pc:spChg chg="mod">
          <ac:chgData name="Nane Kratzke" userId="971be13ff4ee5ef6" providerId="LiveId" clId="{626E632B-D948-DE4E-AE00-5E7D118A0563}" dt="2023-10-11T10:02:46.331" v="332" actId="20577"/>
          <ac:spMkLst>
            <pc:docMk/>
            <pc:sldMk cId="2538430848" sldId="325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1:32:46.802" v="381" actId="12"/>
        <pc:sldMkLst>
          <pc:docMk/>
          <pc:sldMk cId="3129717305" sldId="330"/>
        </pc:sldMkLst>
        <pc:spChg chg="mod">
          <ac:chgData name="Nane Kratzke" userId="971be13ff4ee5ef6" providerId="LiveId" clId="{626E632B-D948-DE4E-AE00-5E7D118A0563}" dt="2023-10-11T11:32:46.802" v="381" actId="12"/>
          <ac:spMkLst>
            <pc:docMk/>
            <pc:sldMk cId="3129717305" sldId="330"/>
            <ac:spMk id="9" creationId="{73B2AE61-7A38-894B-99A1-803D66BD46A5}"/>
          </ac:spMkLst>
        </pc:spChg>
      </pc:sldChg>
      <pc:sldChg chg="modSp mod">
        <pc:chgData name="Nane Kratzke" userId="971be13ff4ee5ef6" providerId="LiveId" clId="{626E632B-D948-DE4E-AE00-5E7D118A0563}" dt="2023-10-11T11:33:15.756" v="382" actId="12"/>
        <pc:sldMkLst>
          <pc:docMk/>
          <pc:sldMk cId="3320945580" sldId="331"/>
        </pc:sldMkLst>
        <pc:spChg chg="mod">
          <ac:chgData name="Nane Kratzke" userId="971be13ff4ee5ef6" providerId="LiveId" clId="{626E632B-D948-DE4E-AE00-5E7D118A0563}" dt="2023-10-11T11:33:15.756" v="382" actId="12"/>
          <ac:spMkLst>
            <pc:docMk/>
            <pc:sldMk cId="3320945580" sldId="331"/>
            <ac:spMk id="9" creationId="{73B2AE61-7A38-894B-99A1-803D66BD46A5}"/>
          </ac:spMkLst>
        </pc:spChg>
      </pc:sldChg>
      <pc:sldChg chg="del">
        <pc:chgData name="Nane Kratzke" userId="971be13ff4ee5ef6" providerId="LiveId" clId="{626E632B-D948-DE4E-AE00-5E7D118A0563}" dt="2023-10-11T12:04:08.229" v="383" actId="2696"/>
        <pc:sldMkLst>
          <pc:docMk/>
          <pc:sldMk cId="1340083502" sldId="333"/>
        </pc:sldMkLst>
      </pc:sldChg>
      <pc:sldChg chg="modSp mod">
        <pc:chgData name="Nane Kratzke" userId="971be13ff4ee5ef6" providerId="LiveId" clId="{626E632B-D948-DE4E-AE00-5E7D118A0563}" dt="2023-10-11T10:01:52.678" v="328" actId="404"/>
        <pc:sldMkLst>
          <pc:docMk/>
          <pc:sldMk cId="1707978134" sldId="361"/>
        </pc:sldMkLst>
        <pc:spChg chg="mod">
          <ac:chgData name="Nane Kratzke" userId="971be13ff4ee5ef6" providerId="LiveId" clId="{626E632B-D948-DE4E-AE00-5E7D118A0563}" dt="2023-10-11T10:01:52.678" v="328" actId="404"/>
          <ac:spMkLst>
            <pc:docMk/>
            <pc:sldMk cId="1707978134" sldId="361"/>
            <ac:spMk id="6" creationId="{7C1209DE-5498-BF4F-8078-53DFA6FF068B}"/>
          </ac:spMkLst>
        </pc:spChg>
        <pc:picChg chg="mod">
          <ac:chgData name="Nane Kratzke" userId="971be13ff4ee5ef6" providerId="LiveId" clId="{626E632B-D948-DE4E-AE00-5E7D118A0563}" dt="2023-10-11T10:01:05.650" v="309" actId="1366"/>
          <ac:picMkLst>
            <pc:docMk/>
            <pc:sldMk cId="1707978134" sldId="361"/>
            <ac:picMk id="6149" creationId="{A945AF38-708B-6548-8219-56B43B1078D6}"/>
          </ac:picMkLst>
        </pc:picChg>
        <pc:picChg chg="mod">
          <ac:chgData name="Nane Kratzke" userId="971be13ff4ee5ef6" providerId="LiveId" clId="{626E632B-D948-DE4E-AE00-5E7D118A0563}" dt="2023-10-11T10:01:10.915" v="310" actId="136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mod">
        <pc:chgData name="Nane Kratzke" userId="971be13ff4ee5ef6" providerId="LiveId" clId="{626E632B-D948-DE4E-AE00-5E7D118A0563}" dt="2023-10-11T09:48:46.289" v="49"/>
        <pc:sldMkLst>
          <pc:docMk/>
          <pc:sldMk cId="1103827923" sldId="367"/>
        </pc:sldMkLst>
        <pc:spChg chg="mod">
          <ac:chgData name="Nane Kratzke" userId="971be13ff4ee5ef6" providerId="LiveId" clId="{626E632B-D948-DE4E-AE00-5E7D118A0563}" dt="2023-10-11T09:48:32.599" v="48" actId="403"/>
          <ac:spMkLst>
            <pc:docMk/>
            <pc:sldMk cId="1103827923" sldId="367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1" creationId="{2A5E0B49-7F7F-D531-809F-10D067D7489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2" creationId="{F28FFADA-716C-A44A-A5AF-5F3812A07F80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3" creationId="{68D81541-1F37-09A1-93BF-F01EA59D77EC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4" creationId="{C90FFD47-8C79-2CD0-EE6B-643986545904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6" creationId="{E784E104-325B-15C9-2238-522279678798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7" creationId="{20C36588-3167-14F4-F785-3E96E133422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8" creationId="{024383BC-4B4B-6F20-D45F-693742979941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9" creationId="{934D49C1-489D-DF1B-BD6D-F1CAD05D00D9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0" creationId="{4936F6E4-C69A-49FA-EDEA-679ECEF95E2A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1" creationId="{7707904E-A8BD-B9DF-7D4D-D1358ABD3F23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3" creationId="{37B23CA1-F537-7373-5C69-B80FEF462024}"/>
          </ac:spMkLst>
        </pc:spChg>
        <pc:grpChg chg="add mod">
          <ac:chgData name="Nane Kratzke" userId="971be13ff4ee5ef6" providerId="LiveId" clId="{626E632B-D948-DE4E-AE00-5E7D118A0563}" dt="2023-10-11T09:48:46.289" v="49"/>
          <ac:grpSpMkLst>
            <pc:docMk/>
            <pc:sldMk cId="1103827923" sldId="367"/>
            <ac:grpSpMk id="4" creationId="{38793EFC-618B-F616-984C-6314E570BC9B}"/>
          </ac:grpSpMkLst>
        </pc:grpChg>
        <pc:picChg chg="mod">
          <ac:chgData name="Nane Kratzke" userId="971be13ff4ee5ef6" providerId="LiveId" clId="{626E632B-D948-DE4E-AE00-5E7D118A0563}" dt="2023-10-11T09:48:46.289" v="49"/>
          <ac:picMkLst>
            <pc:docMk/>
            <pc:sldMk cId="1103827923" sldId="367"/>
            <ac:picMk id="22" creationId="{84484627-3473-5FC6-3A03-8747C92BD34C}"/>
          </ac:picMkLst>
        </pc:pic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5" creationId="{6939673E-3E03-854C-E070-97A03E0174BF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6" creationId="{C6499FA9-E8C6-FBCD-0FD7-53252C9480F8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7" creationId="{F2580771-6F16-47C8-8C69-CC2E57110FBD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9" creationId="{107CAB6B-63EB-8D3C-810E-548AD63B86F9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0" creationId="{FCEDEFCE-F461-BF88-4982-F17B1968F0EB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5" creationId="{B2615067-9B63-DACD-A27E-C521C8BEB63A}"/>
          </ac:cxnSpMkLst>
        </pc:cxnChg>
      </pc:sldChg>
      <pc:sldChg chg="addSp modSp mod ord">
        <pc:chgData name="Nane Kratzke" userId="971be13ff4ee5ef6" providerId="LiveId" clId="{626E632B-D948-DE4E-AE00-5E7D118A0563}" dt="2023-10-11T09:50:33.036" v="70" actId="20577"/>
        <pc:sldMkLst>
          <pc:docMk/>
          <pc:sldMk cId="1147892444" sldId="368"/>
        </pc:sldMkLst>
        <pc:spChg chg="mod">
          <ac:chgData name="Nane Kratzke" userId="971be13ff4ee5ef6" providerId="LiveId" clId="{626E632B-D948-DE4E-AE00-5E7D118A0563}" dt="2023-10-11T09:50:33.036" v="70" actId="20577"/>
          <ac:spMkLst>
            <pc:docMk/>
            <pc:sldMk cId="1147892444" sldId="368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50:12.441" v="60" actId="403"/>
          <ac:spMkLst>
            <pc:docMk/>
            <pc:sldMk cId="1147892444" sldId="368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1" creationId="{115202DF-FA27-BDDF-A13E-065F660D769E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2" creationId="{A3FDCF98-CFE9-7686-CC98-1D78A2B2A441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3" creationId="{EDB703C5-44CE-6269-971E-FB7AAFF3B1D2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4" creationId="{8FA14BED-A903-6190-3614-2BFA49589678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6" creationId="{5DAA5268-322C-53EF-8804-AC333850C94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7" creationId="{F1F6E733-7B58-603B-F48E-672A17D5456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8" creationId="{E157C257-48C5-D709-9DB7-E35F8D0CC6D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9" creationId="{A8BD2782-FB11-C975-7569-764B35BFA16F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0" creationId="{53492548-E46A-03AC-CD56-938776F2874A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1" creationId="{10A91D78-4B3B-4D58-A396-C53CC98E839D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3" creationId="{75FE6DE0-C945-BEA2-EC15-B9D79476A8B3}"/>
          </ac:spMkLst>
        </pc:spChg>
        <pc:grpChg chg="add mod">
          <ac:chgData name="Nane Kratzke" userId="971be13ff4ee5ef6" providerId="LiveId" clId="{626E632B-D948-DE4E-AE00-5E7D118A0563}" dt="2023-10-11T09:49:50.863" v="54"/>
          <ac:grpSpMkLst>
            <pc:docMk/>
            <pc:sldMk cId="1147892444" sldId="368"/>
            <ac:grpSpMk id="4" creationId="{2F1C56DA-96B8-C3D4-3979-C4FDE81AE8AE}"/>
          </ac:grpSpMkLst>
        </pc:grpChg>
        <pc:picChg chg="mod">
          <ac:chgData name="Nane Kratzke" userId="971be13ff4ee5ef6" providerId="LiveId" clId="{626E632B-D948-DE4E-AE00-5E7D118A0563}" dt="2023-10-11T09:49:50.863" v="54"/>
          <ac:picMkLst>
            <pc:docMk/>
            <pc:sldMk cId="1147892444" sldId="368"/>
            <ac:picMk id="22" creationId="{57F49595-1484-FFE9-D2B8-DD1E106AC38E}"/>
          </ac:picMkLst>
        </pc:pic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5" creationId="{C9A96732-3658-EF70-2537-D27B839204CB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6" creationId="{79E55177-B869-7876-8425-E5CB3A7CE0E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7" creationId="{F5881AAC-1E54-1BBE-77A7-945D85A79004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9" creationId="{37DAB88F-5C4B-0C13-FC99-772C3CCA079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0" creationId="{626289AC-ACA8-FA15-CAD3-5676FE0623FF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5" creationId="{0DC45DF8-8BA6-3E3B-8968-F7291EF6FD27}"/>
          </ac:cxnSpMkLst>
        </pc:cxnChg>
      </pc:sldChg>
      <pc:sldChg chg="addSp modSp mod ord">
        <pc:chgData name="Nane Kratzke" userId="971be13ff4ee5ef6" providerId="LiveId" clId="{626E632B-D948-DE4E-AE00-5E7D118A0563}" dt="2023-10-11T09:54:36.802" v="101"/>
        <pc:sldMkLst>
          <pc:docMk/>
          <pc:sldMk cId="433216515" sldId="369"/>
        </pc:sldMkLst>
        <pc:spChg chg="mod">
          <ac:chgData name="Nane Kratzke" userId="971be13ff4ee5ef6" providerId="LiveId" clId="{626E632B-D948-DE4E-AE00-5E7D118A0563}" dt="2023-10-11T09:54:14.889" v="98" actId="403"/>
          <ac:spMkLst>
            <pc:docMk/>
            <pc:sldMk cId="433216515" sldId="369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1" creationId="{0D37DF57-E459-6CEE-0800-7EFFAA5C3D3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2" creationId="{62DB6937-F7E5-9D82-B479-6E4A4A7769AB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3" creationId="{B3284B51-79EA-1EC8-8ED6-96F183344E40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4" creationId="{BADDABA6-B163-95E8-8F72-24010071D6B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6" creationId="{4B38EBC3-08BB-E8C1-43B2-660146FCFAE4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7" creationId="{4544C935-DBAD-E604-288D-6F69E34484F7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8" creationId="{EB18E5DA-DCD6-02D3-0023-DC123CBB065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9" creationId="{42CF9533-BC93-BBC9-61AC-B47DA9225B6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0" creationId="{D30EECE8-64D0-174F-7C52-81D86654960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1" creationId="{8B24D90C-3B61-C361-2091-D25F20EC49BC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3" creationId="{ED77DA09-5643-B31F-0811-70B6D55BB547}"/>
          </ac:spMkLst>
        </pc:spChg>
        <pc:grpChg chg="add mod">
          <ac:chgData name="Nane Kratzke" userId="971be13ff4ee5ef6" providerId="LiveId" clId="{626E632B-D948-DE4E-AE00-5E7D118A0563}" dt="2023-10-11T09:54:36.802" v="101"/>
          <ac:grpSpMkLst>
            <pc:docMk/>
            <pc:sldMk cId="433216515" sldId="369"/>
            <ac:grpSpMk id="4" creationId="{79923E37-5FC8-70ED-83F2-0B6DC8FF0B36}"/>
          </ac:grpSpMkLst>
        </pc:grpChg>
        <pc:picChg chg="mod">
          <ac:chgData name="Nane Kratzke" userId="971be13ff4ee5ef6" providerId="LiveId" clId="{626E632B-D948-DE4E-AE00-5E7D118A0563}" dt="2023-10-11T09:54:36.802" v="101"/>
          <ac:picMkLst>
            <pc:docMk/>
            <pc:sldMk cId="433216515" sldId="369"/>
            <ac:picMk id="22" creationId="{438787C6-5C46-7CF4-957D-E2CF2D5B78AC}"/>
          </ac:picMkLst>
        </pc:pic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5" creationId="{69DAB82F-356A-379B-83CD-F5B38B2C4FD8}"/>
          </ac:cxnSpMkLst>
        </pc:cxnChg>
      </pc:sldChg>
      <pc:sldChg chg="del ord">
        <pc:chgData name="Nane Kratzke" userId="971be13ff4ee5ef6" providerId="LiveId" clId="{626E632B-D948-DE4E-AE00-5E7D118A0563}" dt="2023-10-11T09:43:12.415" v="7" actId="2696"/>
        <pc:sldMkLst>
          <pc:docMk/>
          <pc:sldMk cId="3517685849" sldId="399"/>
        </pc:sldMkLst>
      </pc:sldChg>
      <pc:sldChg chg="del">
        <pc:chgData name="Nane Kratzke" userId="971be13ff4ee5ef6" providerId="LiveId" clId="{626E632B-D948-DE4E-AE00-5E7D118A0563}" dt="2023-10-11T09:42:31.617" v="3" actId="2696"/>
        <pc:sldMkLst>
          <pc:docMk/>
          <pc:sldMk cId="3600690652" sldId="405"/>
        </pc:sldMkLst>
      </pc:sldChg>
      <pc:sldChg chg="del">
        <pc:chgData name="Nane Kratzke" userId="971be13ff4ee5ef6" providerId="LiveId" clId="{626E632B-D948-DE4E-AE00-5E7D118A0563}" dt="2023-10-11T09:42:31.505" v="1" actId="2696"/>
        <pc:sldMkLst>
          <pc:docMk/>
          <pc:sldMk cId="2142144293" sldId="416"/>
        </pc:sldMkLst>
      </pc:sldChg>
      <pc:sldChg chg="del">
        <pc:chgData name="Nane Kratzke" userId="971be13ff4ee5ef6" providerId="LiveId" clId="{626E632B-D948-DE4E-AE00-5E7D118A0563}" dt="2023-10-11T09:42:31.500" v="0" actId="2696"/>
        <pc:sldMkLst>
          <pc:docMk/>
          <pc:sldMk cId="1244482747" sldId="426"/>
        </pc:sldMkLst>
      </pc:sldChg>
      <pc:sldChg chg="del">
        <pc:chgData name="Nane Kratzke" userId="971be13ff4ee5ef6" providerId="LiveId" clId="{626E632B-D948-DE4E-AE00-5E7D118A0563}" dt="2023-10-11T09:42:31.612" v="2" actId="2696"/>
        <pc:sldMkLst>
          <pc:docMk/>
          <pc:sldMk cId="2487667598" sldId="432"/>
        </pc:sldMkLst>
      </pc:sldChg>
      <pc:sldChg chg="del">
        <pc:chgData name="Nane Kratzke" userId="971be13ff4ee5ef6" providerId="LiveId" clId="{626E632B-D948-DE4E-AE00-5E7D118A0563}" dt="2023-10-11T09:43:11.017" v="6" actId="2696"/>
        <pc:sldMkLst>
          <pc:docMk/>
          <pc:sldMk cId="2273200136" sldId="467"/>
        </pc:sldMkLst>
      </pc:sldChg>
      <pc:sldChg chg="modSp add mod">
        <pc:chgData name="Nane Kratzke" userId="971be13ff4ee5ef6" providerId="LiveId" clId="{626E632B-D948-DE4E-AE00-5E7D118A0563}" dt="2023-10-11T09:43:27.612" v="10" actId="207"/>
        <pc:sldMkLst>
          <pc:docMk/>
          <pc:sldMk cId="2069244867" sldId="602"/>
        </pc:sldMkLst>
        <pc:spChg chg="mod">
          <ac:chgData name="Nane Kratzke" userId="971be13ff4ee5ef6" providerId="LiveId" clId="{626E632B-D948-DE4E-AE00-5E7D118A0563}" dt="2023-10-11T09:43:27.612" v="10" actId="207"/>
          <ac:spMkLst>
            <pc:docMk/>
            <pc:sldMk cId="2069244867" sldId="602"/>
            <ac:spMk id="8" creationId="{EA9BA2B8-2AB3-D44F-A1D1-1A908056FACE}"/>
          </ac:spMkLst>
        </pc:spChg>
        <pc:spChg chg="mod">
          <ac:chgData name="Nane Kratzke" userId="971be13ff4ee5ef6" providerId="LiveId" clId="{626E632B-D948-DE4E-AE00-5E7D118A0563}" dt="2023-10-11T09:43:19.259" v="8" actId="207"/>
          <ac:spMkLst>
            <pc:docMk/>
            <pc:sldMk cId="2069244867" sldId="602"/>
            <ac:spMk id="9" creationId="{954EDDC7-1985-8247-AB89-2ADFBB03B4F4}"/>
          </ac:spMkLst>
        </pc:spChg>
      </pc:sldChg>
      <pc:sldChg chg="addSp delSp modSp add mod">
        <pc:chgData name="Nane Kratzke" userId="971be13ff4ee5ef6" providerId="LiveId" clId="{626E632B-D948-DE4E-AE00-5E7D118A0563}" dt="2023-10-11T09:57:07.481" v="190" actId="1076"/>
        <pc:sldMkLst>
          <pc:docMk/>
          <pc:sldMk cId="121222599" sldId="677"/>
        </pc:sldMkLst>
        <pc:spChg chg="mod">
          <ac:chgData name="Nane Kratzke" userId="971be13ff4ee5ef6" providerId="LiveId" clId="{626E632B-D948-DE4E-AE00-5E7D118A0563}" dt="2023-10-11T09:56:10.635" v="185" actId="20577"/>
          <ac:spMkLst>
            <pc:docMk/>
            <pc:sldMk cId="121222599" sldId="677"/>
            <ac:spMk id="31" creationId="{A7AED8D2-12C6-26AC-5AF0-E921BDCCBE3B}"/>
          </ac:spMkLst>
        </pc:spChg>
        <pc:picChg chg="del">
          <ac:chgData name="Nane Kratzke" userId="971be13ff4ee5ef6" providerId="LiveId" clId="{626E632B-D948-DE4E-AE00-5E7D118A0563}" dt="2023-10-11T09:56:55.073" v="187" actId="478"/>
          <ac:picMkLst>
            <pc:docMk/>
            <pc:sldMk cId="121222599" sldId="677"/>
            <ac:picMk id="2" creationId="{0DA9C624-209F-6A63-E5D1-422FBB400B42}"/>
          </ac:picMkLst>
        </pc:picChg>
        <pc:picChg chg="add mod">
          <ac:chgData name="Nane Kratzke" userId="971be13ff4ee5ef6" providerId="LiveId" clId="{626E632B-D948-DE4E-AE00-5E7D118A0563}" dt="2023-10-11T09:57:07.481" v="190" actId="1076"/>
          <ac:picMkLst>
            <pc:docMk/>
            <pc:sldMk cId="121222599" sldId="677"/>
            <ac:picMk id="4" creationId="{CC081485-2980-561E-5785-13342BD378CB}"/>
          </ac:picMkLst>
        </pc:picChg>
      </pc:sldChg>
      <pc:sldChg chg="modSp add mod">
        <pc:chgData name="Nane Kratzke" userId="971be13ff4ee5ef6" providerId="LiveId" clId="{626E632B-D948-DE4E-AE00-5E7D118A0563}" dt="2023-10-11T09:53:03.328" v="88" actId="20577"/>
        <pc:sldMkLst>
          <pc:docMk/>
          <pc:sldMk cId="769601632" sldId="678"/>
        </pc:sldMkLst>
        <pc:spChg chg="mod">
          <ac:chgData name="Nane Kratzke" userId="971be13ff4ee5ef6" providerId="LiveId" clId="{626E632B-D948-DE4E-AE00-5E7D118A0563}" dt="2023-10-11T09:53:03.328" v="88" actId="20577"/>
          <ac:spMkLst>
            <pc:docMk/>
            <pc:sldMk cId="769601632" sldId="678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5:11.559" v="11"/>
        <pc:sldMkLst>
          <pc:docMk/>
          <pc:sldMk cId="3996010363" sldId="679"/>
        </pc:sldMkLst>
      </pc:sldChg>
      <pc:sldChg chg="modSp add mod ord">
        <pc:chgData name="Nane Kratzke" userId="971be13ff4ee5ef6" providerId="LiveId" clId="{626E632B-D948-DE4E-AE00-5E7D118A0563}" dt="2023-10-11T09:47:40.294" v="41" actId="12"/>
        <pc:sldMkLst>
          <pc:docMk/>
          <pc:sldMk cId="1247326851" sldId="680"/>
        </pc:sldMkLst>
        <pc:spChg chg="mod">
          <ac:chgData name="Nane Kratzke" userId="971be13ff4ee5ef6" providerId="LiveId" clId="{626E632B-D948-DE4E-AE00-5E7D118A0563}" dt="2023-10-11T09:45:20.505" v="21" actId="20577"/>
          <ac:spMkLst>
            <pc:docMk/>
            <pc:sldMk cId="1247326851" sldId="680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47:40.294" v="41" actId="12"/>
          <ac:spMkLst>
            <pc:docMk/>
            <pc:sldMk cId="1247326851" sldId="680"/>
            <ac:spMk id="8" creationId="{0C508602-457E-2C4E-A9AC-85A3D0BD58E5}"/>
          </ac:spMkLst>
        </pc:spChg>
      </pc:sldChg>
      <pc:sldChg chg="add del">
        <pc:chgData name="Nane Kratzke" userId="971be13ff4ee5ef6" providerId="LiveId" clId="{626E632B-D948-DE4E-AE00-5E7D118A0563}" dt="2023-10-11T09:57:38.895" v="192" actId="2696"/>
        <pc:sldMkLst>
          <pc:docMk/>
          <pc:sldMk cId="3873127312" sldId="681"/>
        </pc:sldMkLst>
      </pc:sldChg>
      <pc:sldChg chg="modSp add mod">
        <pc:chgData name="Nane Kratzke" userId="971be13ff4ee5ef6" providerId="LiveId" clId="{626E632B-D948-DE4E-AE00-5E7D118A0563}" dt="2023-10-11T09:53:11.784" v="89" actId="20577"/>
        <pc:sldMkLst>
          <pc:docMk/>
          <pc:sldMk cId="3556727374" sldId="682"/>
        </pc:sldMkLst>
        <pc:spChg chg="mod">
          <ac:chgData name="Nane Kratzke" userId="971be13ff4ee5ef6" providerId="LiveId" clId="{626E632B-D948-DE4E-AE00-5E7D118A0563}" dt="2023-10-11T09:53:11.784" v="89" actId="20577"/>
          <ac:spMkLst>
            <pc:docMk/>
            <pc:sldMk cId="3556727374" sldId="682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8:04.760" v="42"/>
        <pc:sldMkLst>
          <pc:docMk/>
          <pc:sldMk cId="883917345" sldId="683"/>
        </pc:sldMkLst>
      </pc:sldChg>
      <pc:sldChg chg="add del">
        <pc:chgData name="Nane Kratzke" userId="971be13ff4ee5ef6" providerId="LiveId" clId="{626E632B-D948-DE4E-AE00-5E7D118A0563}" dt="2023-10-11T09:58:19.750" v="226" actId="2696"/>
        <pc:sldMkLst>
          <pc:docMk/>
          <pc:sldMk cId="2941655656" sldId="684"/>
        </pc:sldMkLst>
      </pc:sldChg>
      <pc:sldChg chg="modSp add mod">
        <pc:chgData name="Nane Kratzke" userId="971be13ff4ee5ef6" providerId="LiveId" clId="{626E632B-D948-DE4E-AE00-5E7D118A0563}" dt="2023-10-11T09:53:25.561" v="90" actId="20577"/>
        <pc:sldMkLst>
          <pc:docMk/>
          <pc:sldMk cId="2650029670" sldId="685"/>
        </pc:sldMkLst>
        <pc:spChg chg="mod">
          <ac:chgData name="Nane Kratzke" userId="971be13ff4ee5ef6" providerId="LiveId" clId="{626E632B-D948-DE4E-AE00-5E7D118A0563}" dt="2023-10-11T09:53:25.561" v="90" actId="20577"/>
          <ac:spMkLst>
            <pc:docMk/>
            <pc:sldMk cId="2650029670" sldId="685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9:23.634" v="50"/>
        <pc:sldMkLst>
          <pc:docMk/>
          <pc:sldMk cId="577383192" sldId="686"/>
        </pc:sldMkLst>
      </pc:sldChg>
      <pc:sldChg chg="add">
        <pc:chgData name="Nane Kratzke" userId="971be13ff4ee5ef6" providerId="LiveId" clId="{626E632B-D948-DE4E-AE00-5E7D118A0563}" dt="2023-10-11T09:50:26.224" v="61"/>
        <pc:sldMkLst>
          <pc:docMk/>
          <pc:sldMk cId="1467143977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129938918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1740028058" sldId="688"/>
        </pc:sldMkLst>
      </pc:sldChg>
      <pc:sldChg chg="add">
        <pc:chgData name="Nane Kratzke" userId="971be13ff4ee5ef6" providerId="LiveId" clId="{626E632B-D948-DE4E-AE00-5E7D118A0563}" dt="2023-10-11T09:50:45.222" v="71"/>
        <pc:sldMkLst>
          <pc:docMk/>
          <pc:sldMk cId="2962275288" sldId="688"/>
        </pc:sldMkLst>
      </pc:sldChg>
      <pc:sldChg chg="addSp delSp modSp add mod">
        <pc:chgData name="Nane Kratzke" userId="971be13ff4ee5ef6" providerId="LiveId" clId="{626E632B-D948-DE4E-AE00-5E7D118A0563}" dt="2023-10-11T09:52:27.609" v="87" actId="207"/>
        <pc:sldMkLst>
          <pc:docMk/>
          <pc:sldMk cId="315609977" sldId="689"/>
        </pc:sldMkLst>
        <pc:spChg chg="mod">
          <ac:chgData name="Nane Kratzke" userId="971be13ff4ee5ef6" providerId="LiveId" clId="{626E632B-D948-DE4E-AE00-5E7D118A0563}" dt="2023-10-11T09:51:13.415" v="80" actId="20577"/>
          <ac:spMkLst>
            <pc:docMk/>
            <pc:sldMk cId="315609977" sldId="689"/>
            <ac:spMk id="2" creationId="{06C7AFA8-3171-6A44-99E1-4CDAD07843EC}"/>
          </ac:spMkLst>
        </pc:spChg>
        <pc:spChg chg="mod">
          <ac:chgData name="Nane Kratzke" userId="971be13ff4ee5ef6" providerId="LiveId" clId="{626E632B-D948-DE4E-AE00-5E7D118A0563}" dt="2023-10-11T09:52:27.609" v="87" actId="207"/>
          <ac:spMkLst>
            <pc:docMk/>
            <pc:sldMk cId="315609977" sldId="689"/>
            <ac:spMk id="9" creationId="{954EDDC7-1985-8247-AB89-2ADFBB03B4F4}"/>
          </ac:spMkLst>
        </pc:spChg>
        <pc:spChg chg="mod">
          <ac:chgData name="Nane Kratzke" userId="971be13ff4ee5ef6" providerId="LiveId" clId="{626E632B-D948-DE4E-AE00-5E7D118A0563}" dt="2023-10-11T09:52:18.764" v="85" actId="207"/>
          <ac:spMkLst>
            <pc:docMk/>
            <pc:sldMk cId="315609977" sldId="689"/>
            <ac:spMk id="19" creationId="{940ADAA2-F88E-0740-9D2F-8D92991E8127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2" creationId="{CD9B4C5F-CF64-7D2F-471F-18B99A219309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3" creationId="{65FA1B63-E71F-B6F3-8F7B-1DDEE22D3264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4" creationId="{D3AFAFA8-67A2-9791-6010-55EBDA7AB9F5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5" creationId="{01C37CA3-5531-14A1-B15A-413297F8C290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7" creationId="{9066FD29-8AFD-3649-7D7E-D9BFFE0136D8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8" creationId="{17FCE98F-2761-01F5-0CE8-B787775D4B1D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9" creationId="{AEC86C7F-34BB-4083-CD3A-AD81FDF57C4F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0" creationId="{4A6C4A61-28B4-0B18-9BB9-028D4BE361C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1" creationId="{90A0E5D4-F95D-1F07-43DB-C7962230874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2" creationId="{22FD4987-CCBA-BD63-A5DD-4A094C9EC0AC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4" creationId="{B1FC0AC5-9AB7-A338-7FF8-C7E36319DC09}"/>
          </ac:spMkLst>
        </pc:spChg>
        <pc:grpChg chg="add del mod">
          <ac:chgData name="Nane Kratzke" userId="971be13ff4ee5ef6" providerId="LiveId" clId="{626E632B-D948-DE4E-AE00-5E7D118A0563}" dt="2023-10-11T09:52:13.778" v="84" actId="478"/>
          <ac:grpSpMkLst>
            <pc:docMk/>
            <pc:sldMk cId="315609977" sldId="689"/>
            <ac:grpSpMk id="5" creationId="{8A799322-AC78-46F8-AA6D-91DE1824AA74}"/>
          </ac:grpSpMkLst>
        </pc:grpChg>
        <pc:picChg chg="mod">
          <ac:chgData name="Nane Kratzke" userId="971be13ff4ee5ef6" providerId="LiveId" clId="{626E632B-D948-DE4E-AE00-5E7D118A0563}" dt="2023-10-11T09:51:39.024" v="83"/>
          <ac:picMkLst>
            <pc:docMk/>
            <pc:sldMk cId="315609977" sldId="689"/>
            <ac:picMk id="33" creationId="{DA279135-BDC8-4BA4-D2BB-7B968D2744ED}"/>
          </ac:picMkLst>
        </pc:pic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6" creationId="{24BCBDAC-81BD-94F1-C1B0-7BFF6FB98367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7" creationId="{40F494F2-E7A2-5F15-DECE-5288230227A5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8" creationId="{733F0E89-B91C-E326-A3C8-CF2D1C67A732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0" creationId="{5B91A615-AB54-0C52-4249-B5CD14DAAD81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1" creationId="{EC95E0CE-5FB0-92DF-7DD2-2ADB5CE4CBBA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6" creationId="{A5FCC6C6-1D11-5F24-B6AD-704D626128C5}"/>
          </ac:cxnSpMkLst>
        </pc:cxnChg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383666145" sldId="689"/>
        </pc:sldMkLst>
      </pc:sldChg>
      <pc:sldChg chg="add del">
        <pc:chgData name="Nane Kratzke" userId="971be13ff4ee5ef6" providerId="LiveId" clId="{626E632B-D948-DE4E-AE00-5E7D118A0563}" dt="2023-10-11T09:59:05.845" v="268" actId="2696"/>
        <pc:sldMkLst>
          <pc:docMk/>
          <pc:sldMk cId="2696986972" sldId="690"/>
        </pc:sldMkLst>
      </pc:sldChg>
      <pc:sldChg chg="add del">
        <pc:chgData name="Nane Kratzke" userId="971be13ff4ee5ef6" providerId="LiveId" clId="{626E632B-D948-DE4E-AE00-5E7D118A0563}" dt="2023-10-11T09:51:22.211" v="82"/>
        <pc:sldMkLst>
          <pc:docMk/>
          <pc:sldMk cId="3345884529" sldId="690"/>
        </pc:sldMkLst>
      </pc:sldChg>
      <pc:sldChg chg="add">
        <pc:chgData name="Nane Kratzke" userId="971be13ff4ee5ef6" providerId="LiveId" clId="{626E632B-D948-DE4E-AE00-5E7D118A0563}" dt="2023-10-11T09:53:51.774" v="91"/>
        <pc:sldMkLst>
          <pc:docMk/>
          <pc:sldMk cId="1731623551" sldId="691"/>
        </pc:sldMkLst>
      </pc:sldChg>
      <pc:sldChg chg="addSp delSp modSp add">
        <pc:chgData name="Nane Kratzke" userId="971be13ff4ee5ef6" providerId="LiveId" clId="{626E632B-D948-DE4E-AE00-5E7D118A0563}" dt="2023-10-11T09:54:34.672" v="100"/>
        <pc:sldMkLst>
          <pc:docMk/>
          <pc:sldMk cId="66407963" sldId="692"/>
        </pc:sldMkLst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2" creationId="{15D6E049-2D26-DB6D-CC3D-DFB937A7B4A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3" creationId="{17D548DE-9283-41E8-B9DE-7C97BCE411F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4" creationId="{E8DD1BA2-5D31-03CD-13EA-48CF4C33B9C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5" creationId="{B7C84119-1872-C10B-40AA-47B081BCF066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7" creationId="{FB4F6873-4675-BF9F-D030-E68FDA064FF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8" creationId="{BED6A887-9792-BEE0-D159-5B33E2048350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9" creationId="{07BDE877-81C2-4A4A-79EF-08AA41E3D035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0" creationId="{EEA3AF55-75C1-B86A-871D-40583AEFB5D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1" creationId="{07172B7F-825E-282B-5482-01D28378216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2" creationId="{824410F8-722D-A46D-982F-9800B731E35F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4" creationId="{77F7E34F-6037-30EF-D136-C9F4ADF19A67}"/>
          </ac:spMkLst>
        </pc:spChg>
        <pc:grpChg chg="add del mod">
          <ac:chgData name="Nane Kratzke" userId="971be13ff4ee5ef6" providerId="LiveId" clId="{626E632B-D948-DE4E-AE00-5E7D118A0563}" dt="2023-10-11T09:54:34.672" v="100"/>
          <ac:grpSpMkLst>
            <pc:docMk/>
            <pc:sldMk cId="66407963" sldId="692"/>
            <ac:grpSpMk id="5" creationId="{2A306D29-6124-9A11-5060-F14E7D526CF5}"/>
          </ac:grpSpMkLst>
        </pc:grpChg>
        <pc:picChg chg="mod">
          <ac:chgData name="Nane Kratzke" userId="971be13ff4ee5ef6" providerId="LiveId" clId="{626E632B-D948-DE4E-AE00-5E7D118A0563}" dt="2023-10-11T09:54:32.966" v="99"/>
          <ac:picMkLst>
            <pc:docMk/>
            <pc:sldMk cId="66407963" sldId="692"/>
            <ac:picMk id="33" creationId="{5B4EDD69-713A-B5FD-2C57-99EEF47B853C}"/>
          </ac:picMkLst>
        </pc:pic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6" creationId="{58AD43F3-25CE-3667-5AB0-47D40DB072D4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7" creationId="{EC8E9660-54DF-3569-1D17-3084C115360A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8" creationId="{EDC6F661-3EFA-4C40-E7D4-1AF942C9A8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0" creationId="{47B71179-C91A-75EF-5A4B-0F8870EAC898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1" creationId="{61B91657-F56F-1676-E5C9-B6C10135FC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6" creationId="{58D2C159-CA8D-678E-D272-ABFAB03FBF6C}"/>
          </ac:cxnSpMkLst>
        </pc:cxnChg>
      </pc:sldChg>
      <pc:sldChg chg="delSp modSp add mod">
        <pc:chgData name="Nane Kratzke" userId="971be13ff4ee5ef6" providerId="LiveId" clId="{626E632B-D948-DE4E-AE00-5E7D118A0563}" dt="2023-10-11T09:54:58.905" v="111" actId="478"/>
        <pc:sldMkLst>
          <pc:docMk/>
          <pc:sldMk cId="2788395152" sldId="693"/>
        </pc:sldMkLst>
        <pc:spChg chg="mod">
          <ac:chgData name="Nane Kratzke" userId="971be13ff4ee5ef6" providerId="LiveId" clId="{626E632B-D948-DE4E-AE00-5E7D118A0563}" dt="2023-10-11T09:54:54.273" v="110" actId="20577"/>
          <ac:spMkLst>
            <pc:docMk/>
            <pc:sldMk cId="2788395152" sldId="693"/>
            <ac:spMk id="2" creationId="{6D39A0F7-5B8F-5047-AD5F-FC2C4F71D320}"/>
          </ac:spMkLst>
        </pc:spChg>
        <pc:grpChg chg="del">
          <ac:chgData name="Nane Kratzke" userId="971be13ff4ee5ef6" providerId="LiveId" clId="{626E632B-D948-DE4E-AE00-5E7D118A0563}" dt="2023-10-11T09:54:58.905" v="111" actId="478"/>
          <ac:grpSpMkLst>
            <pc:docMk/>
            <pc:sldMk cId="2788395152" sldId="693"/>
            <ac:grpSpMk id="4" creationId="{79923E37-5FC8-70ED-83F2-0B6DC8FF0B36}"/>
          </ac:grpSpMkLst>
        </pc:grp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5" creationId="{69DAB82F-356A-379B-83CD-F5B38B2C4FD8}"/>
          </ac:cxnSpMkLst>
        </pc:cxnChg>
      </pc:sldChg>
      <pc:sldChg chg="add">
        <pc:chgData name="Nane Kratzke" userId="971be13ff4ee5ef6" providerId="LiveId" clId="{626E632B-D948-DE4E-AE00-5E7D118A0563}" dt="2023-10-11T09:55:12.595" v="112"/>
        <pc:sldMkLst>
          <pc:docMk/>
          <pc:sldMk cId="3186438344" sldId="694"/>
        </pc:sldMkLst>
      </pc:sldChg>
      <pc:sldChg chg="modSp add mod">
        <pc:chgData name="Nane Kratzke" userId="971be13ff4ee5ef6" providerId="LiveId" clId="{626E632B-D948-DE4E-AE00-5E7D118A0563}" dt="2023-10-11T09:57:54.691" v="224" actId="6549"/>
        <pc:sldMkLst>
          <pc:docMk/>
          <pc:sldMk cId="209108947" sldId="695"/>
        </pc:sldMkLst>
        <pc:spChg chg="mod">
          <ac:chgData name="Nane Kratzke" userId="971be13ff4ee5ef6" providerId="LiveId" clId="{626E632B-D948-DE4E-AE00-5E7D118A0563}" dt="2023-10-11T09:57:54.691" v="224" actId="6549"/>
          <ac:spMkLst>
            <pc:docMk/>
            <pc:sldMk cId="209108947" sldId="69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626E632B-D948-DE4E-AE00-5E7D118A0563}" dt="2023-10-11T09:58:35.346" v="266" actId="20577"/>
        <pc:sldMkLst>
          <pc:docMk/>
          <pc:sldMk cId="446412246" sldId="696"/>
        </pc:sldMkLst>
        <pc:spChg chg="mod">
          <ac:chgData name="Nane Kratzke" userId="971be13ff4ee5ef6" providerId="LiveId" clId="{626E632B-D948-DE4E-AE00-5E7D118A0563}" dt="2023-10-11T09:58:35.346" v="266" actId="20577"/>
          <ac:spMkLst>
            <pc:docMk/>
            <pc:sldMk cId="446412246" sldId="696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626E632B-D948-DE4E-AE00-5E7D118A0563}" dt="2023-10-11T09:59:36.291" v="308" actId="20577"/>
        <pc:sldMkLst>
          <pc:docMk/>
          <pc:sldMk cId="681815740" sldId="697"/>
        </pc:sldMkLst>
        <pc:spChg chg="mod">
          <ac:chgData name="Nane Kratzke" userId="971be13ff4ee5ef6" providerId="LiveId" clId="{626E632B-D948-DE4E-AE00-5E7D118A0563}" dt="2023-10-11T09:59:36.291" v="308" actId="20577"/>
          <ac:spMkLst>
            <pc:docMk/>
            <pc:sldMk cId="681815740" sldId="697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20D41FDF-F737-8D48-B5C2-059F21EA3FA9}"/>
    <pc:docChg chg="modSld">
      <pc:chgData name="Nane Kratzke" userId="971be13ff4ee5ef6" providerId="LiveId" clId="{20D41FDF-F737-8D48-B5C2-059F21EA3FA9}" dt="2023-03-27T10:04:01.235" v="0" actId="478"/>
      <pc:docMkLst>
        <pc:docMk/>
      </pc:docMkLst>
      <pc:sldChg chg="delSp">
        <pc:chgData name="Nane Kratzke" userId="971be13ff4ee5ef6" providerId="LiveId" clId="{20D41FDF-F737-8D48-B5C2-059F21EA3FA9}" dt="2023-03-27T10:04:01.235" v="0" actId="478"/>
        <pc:sldMkLst>
          <pc:docMk/>
          <pc:sldMk cId="3600690652" sldId="405"/>
        </pc:sldMkLst>
        <pc:picChg chg="del">
          <ac:chgData name="Nane Kratzke" userId="971be13ff4ee5ef6" providerId="LiveId" clId="{20D41FDF-F737-8D48-B5C2-059F21EA3FA9}" dt="2023-03-27T10:04:01.235" v="0" actId="478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28E7CF51-C165-3244-ABC6-62FD40BD0F6D}"/>
    <pc:docChg chg="undo custSel addSld delSld modSld sldOrd">
      <pc:chgData name="Nane Kratzke" userId="971be13ff4ee5ef6" providerId="LiveId" clId="{28E7CF51-C165-3244-ABC6-62FD40BD0F6D}" dt="2021-11-03T13:27:51.375" v="445" actId="207"/>
      <pc:docMkLst>
        <pc:docMk/>
      </pc:docMkLst>
      <pc:sldChg chg="del">
        <pc:chgData name="Nane Kratzke" userId="971be13ff4ee5ef6" providerId="LiveId" clId="{28E7CF51-C165-3244-ABC6-62FD40BD0F6D}" dt="2021-11-03T13:27:37.346" v="443" actId="2696"/>
        <pc:sldMkLst>
          <pc:docMk/>
          <pc:sldMk cId="2120406402" sldId="297"/>
        </pc:sldMkLst>
      </pc:sldChg>
      <pc:sldChg chg="ord">
        <pc:chgData name="Nane Kratzke" userId="971be13ff4ee5ef6" providerId="LiveId" clId="{28E7CF51-C165-3244-ABC6-62FD40BD0F6D}" dt="2021-10-20T08:06:55.356" v="0" actId="20578"/>
        <pc:sldMkLst>
          <pc:docMk/>
          <pc:sldMk cId="704272100" sldId="323"/>
        </pc:sldMkLst>
      </pc:sldChg>
      <pc:sldChg chg="addSp delSp modSp mod">
        <pc:chgData name="Nane Kratzke" userId="971be13ff4ee5ef6" providerId="LiveId" clId="{28E7CF51-C165-3244-ABC6-62FD40BD0F6D}" dt="2021-10-20T08:18:01.443" v="23"/>
        <pc:sldMkLst>
          <pc:docMk/>
          <pc:sldMk cId="3129717305" sldId="330"/>
        </pc:sldMkLst>
        <pc:spChg chg="mod">
          <ac:chgData name="Nane Kratzke" userId="971be13ff4ee5ef6" providerId="LiveId" clId="{28E7CF51-C165-3244-ABC6-62FD40BD0F6D}" dt="2021-10-20T08:16:46.082" v="16" actId="14100"/>
          <ac:spMkLst>
            <pc:docMk/>
            <pc:sldMk cId="3129717305" sldId="330"/>
            <ac:spMk id="9" creationId="{73B2AE61-7A38-894B-99A1-803D66BD46A5}"/>
          </ac:spMkLst>
        </pc:spChg>
        <pc:picChg chg="add mod modCrop">
          <ac:chgData name="Nane Kratzke" userId="971be13ff4ee5ef6" providerId="LiveId" clId="{28E7CF51-C165-3244-ABC6-62FD40BD0F6D}" dt="2021-10-20T08:18:01.443" v="23"/>
          <ac:picMkLst>
            <pc:docMk/>
            <pc:sldMk cId="3129717305" sldId="330"/>
            <ac:picMk id="7" creationId="{1DDBCE0E-2576-D145-9674-3B08E0ECFAC9}"/>
          </ac:picMkLst>
        </pc:picChg>
        <pc:picChg chg="add del mod">
          <ac:chgData name="Nane Kratzke" userId="971be13ff4ee5ef6" providerId="LiveId" clId="{28E7CF51-C165-3244-ABC6-62FD40BD0F6D}" dt="2021-10-20T08:16:39.994" v="15" actId="21"/>
          <ac:picMkLst>
            <pc:docMk/>
            <pc:sldMk cId="3129717305" sldId="330"/>
            <ac:picMk id="13" creationId="{172F1DC6-9FBC-FB48-BF42-E33344FDE66D}"/>
          </ac:picMkLst>
        </pc:picChg>
        <pc:picChg chg="del">
          <ac:chgData name="Nane Kratzke" userId="971be13ff4ee5ef6" providerId="LiveId" clId="{28E7CF51-C165-3244-ABC6-62FD40BD0F6D}" dt="2021-10-20T08:16:33.406" v="13" actId="478"/>
          <ac:picMkLst>
            <pc:docMk/>
            <pc:sldMk cId="3129717305" sldId="330"/>
            <ac:picMk id="2053" creationId="{6DFEB5C1-8A3D-2048-9590-ABDEF6623BBD}"/>
          </ac:picMkLst>
        </pc:picChg>
      </pc:sldChg>
      <pc:sldChg chg="addSp delSp modSp mod">
        <pc:chgData name="Nane Kratzke" userId="971be13ff4ee5ef6" providerId="LiveId" clId="{28E7CF51-C165-3244-ABC6-62FD40BD0F6D}" dt="2021-10-20T08:17:23.048" v="22" actId="14861"/>
        <pc:sldMkLst>
          <pc:docMk/>
          <pc:sldMk cId="3320945580" sldId="331"/>
        </pc:sldMkLst>
        <pc:picChg chg="add mod modCrop">
          <ac:chgData name="Nane Kratzke" userId="971be13ff4ee5ef6" providerId="LiveId" clId="{28E7CF51-C165-3244-ABC6-62FD40BD0F6D}" dt="2021-10-20T08:17:23.048" v="22" actId="14861"/>
          <ac:picMkLst>
            <pc:docMk/>
            <pc:sldMk cId="3320945580" sldId="331"/>
            <ac:picMk id="10" creationId="{4A0AAFCB-1D3A-FB47-ABB1-0CFCAE3A8D0A}"/>
          </ac:picMkLst>
        </pc:picChg>
        <pc:picChg chg="del">
          <ac:chgData name="Nane Kratzke" userId="971be13ff4ee5ef6" providerId="LiveId" clId="{28E7CF51-C165-3244-ABC6-62FD40BD0F6D}" dt="2021-10-20T08:17:13.726" v="20" actId="478"/>
          <ac:picMkLst>
            <pc:docMk/>
            <pc:sldMk cId="3320945580" sldId="331"/>
            <ac:picMk id="3077" creationId="{42967622-7152-D24A-99A6-609812709792}"/>
          </ac:picMkLst>
        </pc:picChg>
      </pc:sldChg>
      <pc:sldChg chg="addSp delSp modSp mod">
        <pc:chgData name="Nane Kratzke" userId="971be13ff4ee5ef6" providerId="LiveId" clId="{28E7CF51-C165-3244-ABC6-62FD40BD0F6D}" dt="2021-10-20T08:15:04.002" v="8" actId="14861"/>
        <pc:sldMkLst>
          <pc:docMk/>
          <pc:sldMk cId="889987673" sldId="334"/>
        </pc:sldMkLst>
        <pc:spChg chg="del">
          <ac:chgData name="Nane Kratzke" userId="971be13ff4ee5ef6" providerId="LiveId" clId="{28E7CF51-C165-3244-ABC6-62FD40BD0F6D}" dt="2021-10-20T08:14:41.964" v="3" actId="478"/>
          <ac:spMkLst>
            <pc:docMk/>
            <pc:sldMk cId="889987673" sldId="334"/>
            <ac:spMk id="6" creationId="{C74BEAB0-32D3-9B4B-8BFF-9C72CE4715AD}"/>
          </ac:spMkLst>
        </pc:spChg>
        <pc:spChg chg="del">
          <ac:chgData name="Nane Kratzke" userId="971be13ff4ee5ef6" providerId="LiveId" clId="{28E7CF51-C165-3244-ABC6-62FD40BD0F6D}" dt="2021-10-20T08:14:44.051" v="4" actId="478"/>
          <ac:spMkLst>
            <pc:docMk/>
            <pc:sldMk cId="889987673" sldId="334"/>
            <ac:spMk id="7" creationId="{F270E04A-E436-5C47-89DD-7FF4D5CEAB1A}"/>
          </ac:spMkLst>
        </pc:spChg>
        <pc:picChg chg="del">
          <ac:chgData name="Nane Kratzke" userId="971be13ff4ee5ef6" providerId="LiveId" clId="{28E7CF51-C165-3244-ABC6-62FD40BD0F6D}" dt="2021-10-20T08:14:39.013" v="2" actId="478"/>
          <ac:picMkLst>
            <pc:docMk/>
            <pc:sldMk cId="889987673" sldId="334"/>
            <ac:picMk id="5" creationId="{1EC3FDCD-C6C2-8248-A60C-8BA2658EF926}"/>
          </ac:picMkLst>
        </pc:picChg>
        <pc:picChg chg="add mod">
          <ac:chgData name="Nane Kratzke" userId="971be13ff4ee5ef6" providerId="LiveId" clId="{28E7CF51-C165-3244-ABC6-62FD40BD0F6D}" dt="2021-10-20T08:15:04.002" v="8" actId="14861"/>
          <ac:picMkLst>
            <pc:docMk/>
            <pc:sldMk cId="889987673" sldId="334"/>
            <ac:picMk id="11" creationId="{8AC5E944-C5A8-C743-A480-27114A2C8038}"/>
          </ac:picMkLst>
        </pc:picChg>
      </pc:sldChg>
      <pc:sldChg chg="modSp mod">
        <pc:chgData name="Nane Kratzke" userId="971be13ff4ee5ef6" providerId="LiveId" clId="{28E7CF51-C165-3244-ABC6-62FD40BD0F6D}" dt="2021-10-20T08:48:41.032" v="383" actId="20577"/>
        <pc:sldMkLst>
          <pc:docMk/>
          <pc:sldMk cId="1897236170" sldId="356"/>
        </pc:sldMkLst>
        <pc:spChg chg="mod">
          <ac:chgData name="Nane Kratzke" userId="971be13ff4ee5ef6" providerId="LiveId" clId="{28E7CF51-C165-3244-ABC6-62FD40BD0F6D}" dt="2021-10-20T08:48:41.032" v="383" actId="20577"/>
          <ac:spMkLst>
            <pc:docMk/>
            <pc:sldMk cId="1897236170" sldId="356"/>
            <ac:spMk id="6" creationId="{23608007-71DB-6A4D-8CF4-5A00DC12ADBA}"/>
          </ac:spMkLst>
        </pc:spChg>
      </pc:sldChg>
      <pc:sldChg chg="addSp modSp mod">
        <pc:chgData name="Nane Kratzke" userId="971be13ff4ee5ef6" providerId="LiveId" clId="{28E7CF51-C165-3244-ABC6-62FD40BD0F6D}" dt="2021-10-20T08:54:32.914" v="437" actId="5793"/>
        <pc:sldMkLst>
          <pc:docMk/>
          <pc:sldMk cId="1298549252" sldId="357"/>
        </pc:sldMkLst>
        <pc:spChg chg="add mod">
          <ac:chgData name="Nane Kratzke" userId="971be13ff4ee5ef6" providerId="LiveId" clId="{28E7CF51-C165-3244-ABC6-62FD40BD0F6D}" dt="2021-10-20T08:54:29.703" v="434" actId="5793"/>
          <ac:spMkLst>
            <pc:docMk/>
            <pc:sldMk cId="1298549252" sldId="357"/>
            <ac:spMk id="5" creationId="{5808936E-4845-0F4D-B189-C0EA27E13F86}"/>
          </ac:spMkLst>
        </pc:spChg>
        <pc:spChg chg="mod">
          <ac:chgData name="Nane Kratzke" userId="971be13ff4ee5ef6" providerId="LiveId" clId="{28E7CF51-C165-3244-ABC6-62FD40BD0F6D}" dt="2021-10-20T08:21:29.164" v="37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28E7CF51-C165-3244-ABC6-62FD40BD0F6D}" dt="2021-10-20T08:52:30.189" v="388" actId="20577"/>
          <ac:spMkLst>
            <pc:docMk/>
            <pc:sldMk cId="1298549252" sldId="357"/>
            <ac:spMk id="10" creationId="{C9E75DA0-FAA7-7544-BD47-E06BB36B6AB1}"/>
          </ac:spMkLst>
        </pc:spChg>
        <pc:spChg chg="add mod">
          <ac:chgData name="Nane Kratzke" userId="971be13ff4ee5ef6" providerId="LiveId" clId="{28E7CF51-C165-3244-ABC6-62FD40BD0F6D}" dt="2021-10-20T08:54:32.914" v="437" actId="5793"/>
          <ac:spMkLst>
            <pc:docMk/>
            <pc:sldMk cId="1298549252" sldId="357"/>
            <ac:spMk id="11" creationId="{CC803346-B388-DE41-BE6B-400CF478FD1D}"/>
          </ac:spMkLst>
        </pc:spChg>
        <pc:spChg chg="add mod">
          <ac:chgData name="Nane Kratzke" userId="971be13ff4ee5ef6" providerId="LiveId" clId="{28E7CF51-C165-3244-ABC6-62FD40BD0F6D}" dt="2021-10-20T08:54:17.824" v="431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modSp mod">
        <pc:chgData name="Nane Kratzke" userId="971be13ff4ee5ef6" providerId="LiveId" clId="{28E7CF51-C165-3244-ABC6-62FD40BD0F6D}" dt="2021-10-20T08:34:22.215" v="259" actId="1076"/>
        <pc:sldMkLst>
          <pc:docMk/>
          <pc:sldMk cId="3329676384" sldId="359"/>
        </pc:sldMkLst>
        <pc:spChg chg="mod">
          <ac:chgData name="Nane Kratzke" userId="971be13ff4ee5ef6" providerId="LiveId" clId="{28E7CF51-C165-3244-ABC6-62FD40BD0F6D}" dt="2021-10-20T08:34:16.751" v="258" actId="1076"/>
          <ac:spMkLst>
            <pc:docMk/>
            <pc:sldMk cId="3329676384" sldId="359"/>
            <ac:spMk id="5" creationId="{700B20A8-248E-6C43-98A6-72FA32F026A1}"/>
          </ac:spMkLst>
        </pc:spChg>
        <pc:spChg chg="add mod">
          <ac:chgData name="Nane Kratzke" userId="971be13ff4ee5ef6" providerId="LiveId" clId="{28E7CF51-C165-3244-ABC6-62FD40BD0F6D}" dt="2021-10-20T08:33:17.817" v="243" actId="1076"/>
          <ac:spMkLst>
            <pc:docMk/>
            <pc:sldMk cId="3329676384" sldId="359"/>
            <ac:spMk id="8" creationId="{CC1DDB33-BA0B-E445-BF16-AF249461C99C}"/>
          </ac:spMkLst>
        </pc:spChg>
        <pc:picChg chg="add mod">
          <ac:chgData name="Nane Kratzke" userId="971be13ff4ee5ef6" providerId="LiveId" clId="{28E7CF51-C165-3244-ABC6-62FD40BD0F6D}" dt="2021-10-20T08:34:22.215" v="259" actId="1076"/>
          <ac:picMkLst>
            <pc:docMk/>
            <pc:sldMk cId="3329676384" sldId="359"/>
            <ac:picMk id="7" creationId="{31A85DBD-595C-C44B-9F10-B6158740207C}"/>
          </ac:picMkLst>
        </pc:picChg>
      </pc:sldChg>
      <pc:sldChg chg="modSp mod">
        <pc:chgData name="Nane Kratzke" userId="971be13ff4ee5ef6" providerId="LiveId" clId="{28E7CF51-C165-3244-ABC6-62FD40BD0F6D}" dt="2021-10-24T17:14:56.451" v="441" actId="20577"/>
        <pc:sldMkLst>
          <pc:docMk/>
          <pc:sldMk cId="4037558482" sldId="362"/>
        </pc:sldMkLst>
        <pc:spChg chg="mod">
          <ac:chgData name="Nane Kratzke" userId="971be13ff4ee5ef6" providerId="LiveId" clId="{28E7CF51-C165-3244-ABC6-62FD40BD0F6D}" dt="2021-10-24T17:14:56.451" v="441" actId="20577"/>
          <ac:spMkLst>
            <pc:docMk/>
            <pc:sldMk cId="4037558482" sldId="362"/>
            <ac:spMk id="6" creationId="{1079C6A2-9ABE-174B-8D3D-AA101DB9F5D4}"/>
          </ac:spMkLst>
        </pc:spChg>
      </pc:sldChg>
      <pc:sldChg chg="addSp modSp mod">
        <pc:chgData name="Nane Kratzke" userId="971be13ff4ee5ef6" providerId="LiveId" clId="{28E7CF51-C165-3244-ABC6-62FD40BD0F6D}" dt="2021-10-20T08:45:46.110" v="368" actId="1076"/>
        <pc:sldMkLst>
          <pc:docMk/>
          <pc:sldMk cId="1692808362" sldId="365"/>
        </pc:sldMkLst>
        <pc:spChg chg="mod">
          <ac:chgData name="Nane Kratzke" userId="971be13ff4ee5ef6" providerId="LiveId" clId="{28E7CF51-C165-3244-ABC6-62FD40BD0F6D}" dt="2021-10-20T08:44:13.703" v="361" actId="255"/>
          <ac:spMkLst>
            <pc:docMk/>
            <pc:sldMk cId="1692808362" sldId="365"/>
            <ac:spMk id="7" creationId="{6D73A3FE-1CE4-3641-A082-EE1ACFC04138}"/>
          </ac:spMkLst>
        </pc:spChg>
        <pc:picChg chg="add mod">
          <ac:chgData name="Nane Kratzke" userId="971be13ff4ee5ef6" providerId="LiveId" clId="{28E7CF51-C165-3244-ABC6-62FD40BD0F6D}" dt="2021-10-20T08:45:46.110" v="368" actId="1076"/>
          <ac:picMkLst>
            <pc:docMk/>
            <pc:sldMk cId="1692808362" sldId="365"/>
            <ac:picMk id="1026" creationId="{34A0D74A-6F0B-574A-8AD9-EC6FE3B18148}"/>
          </ac:picMkLst>
        </pc:picChg>
      </pc:sldChg>
      <pc:sldChg chg="modSp add mod">
        <pc:chgData name="Nane Kratzke" userId="971be13ff4ee5ef6" providerId="LiveId" clId="{28E7CF51-C165-3244-ABC6-62FD40BD0F6D}" dt="2021-11-03T13:27:51.375" v="445" actId="207"/>
        <pc:sldMkLst>
          <pc:docMk/>
          <pc:sldMk cId="1244482747" sldId="426"/>
        </pc:sldMkLst>
        <pc:spChg chg="mod">
          <ac:chgData name="Nane Kratzke" userId="971be13ff4ee5ef6" providerId="LiveId" clId="{28E7CF51-C165-3244-ABC6-62FD40BD0F6D}" dt="2021-11-03T13:27:51.375" v="445" actId="207"/>
          <ac:spMkLst>
            <pc:docMk/>
            <pc:sldMk cId="1244482747" sldId="426"/>
            <ac:spMk id="14" creationId="{8E79C89F-70C2-2A44-AA3F-17B653DB2AB5}"/>
          </ac:spMkLst>
        </pc:spChg>
        <pc:spChg chg="mod">
          <ac:chgData name="Nane Kratzke" userId="971be13ff4ee5ef6" providerId="LiveId" clId="{28E7CF51-C165-3244-ABC6-62FD40BD0F6D}" dt="2021-11-03T13:27:43.101" v="444" actId="207"/>
          <ac:spMkLst>
            <pc:docMk/>
            <pc:sldMk cId="1244482747" sldId="426"/>
            <ac:spMk id="15" creationId="{252E4BB2-C09E-3245-8979-A7473802470A}"/>
          </ac:spMkLst>
        </pc:spChg>
      </pc:sldChg>
      <pc:sldChg chg="new del">
        <pc:chgData name="Nane Kratzke" userId="971be13ff4ee5ef6" providerId="LiveId" clId="{28E7CF51-C165-3244-ABC6-62FD40BD0F6D}" dt="2021-10-24T16:57:33.011" v="439" actId="2696"/>
        <pc:sldMkLst>
          <pc:docMk/>
          <pc:sldMk cId="1314580130" sldId="468"/>
        </pc:sldMkLst>
      </pc:sldChg>
    </pc:docChg>
  </pc:docChgLst>
  <pc:docChgLst>
    <pc:chgData name="Nane Kratzke" userId="971be13ff4ee5ef6" providerId="LiveId" clId="{32E638E7-C9F0-2B4A-9D5F-EC146BCC0913}"/>
    <pc:docChg chg="modSld">
      <pc:chgData name="Nane Kratzke" userId="971be13ff4ee5ef6" providerId="LiveId" clId="{32E638E7-C9F0-2B4A-9D5F-EC146BCC0913}" dt="2022-12-03T11:08:34.625" v="15" actId="14100"/>
      <pc:docMkLst>
        <pc:docMk/>
      </pc:docMkLst>
      <pc:sldChg chg="modSp mod">
        <pc:chgData name="Nane Kratzke" userId="971be13ff4ee5ef6" providerId="LiveId" clId="{32E638E7-C9F0-2B4A-9D5F-EC146BCC0913}" dt="2022-12-03T11:08:34.625" v="15" actId="14100"/>
        <pc:sldMkLst>
          <pc:docMk/>
          <pc:sldMk cId="3600690652" sldId="405"/>
        </pc:sldMkLst>
        <pc:spChg chg="mod">
          <ac:chgData name="Nane Kratzke" userId="971be13ff4ee5ef6" providerId="LiveId" clId="{32E638E7-C9F0-2B4A-9D5F-EC146BCC0913}" dt="2022-12-03T11:08:34.625" v="15" actId="14100"/>
          <ac:spMkLst>
            <pc:docMk/>
            <pc:sldMk cId="3600690652" sldId="405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D1E0727D-FCDD-084F-A13A-C70D8E5771EC}"/>
    <pc:docChg chg="modSld">
      <pc:chgData name="Nane Kratzke" userId="971be13ff4ee5ef6" providerId="LiveId" clId="{D1E0727D-FCDD-084F-A13A-C70D8E5771EC}" dt="2021-03-30T16:04:16.441" v="6" actId="164"/>
      <pc:docMkLst>
        <pc:docMk/>
      </pc:docMkLst>
      <pc:sldChg chg="addSp modSp">
        <pc:chgData name="Nane Kratzke" userId="971be13ff4ee5ef6" providerId="LiveId" clId="{D1E0727D-FCDD-084F-A13A-C70D8E5771EC}" dt="2021-03-30T14:31:42.275" v="0" actId="164"/>
        <pc:sldMkLst>
          <pc:docMk/>
          <pc:sldMk cId="358328316" sldId="337"/>
        </pc:sldMkLst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5" creationId="{30D1116C-3DDA-9C48-9AA1-C785F6522297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6" creationId="{032EB5F8-F548-724F-896D-68D93A3D9C1A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7" creationId="{AC4A6964-A308-7E46-87FE-D1D136A1E111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8" creationId="{537FB94C-608A-FD43-AA0E-83B57C298AE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9" creationId="{C4156E14-51B0-5840-94AB-9BAE543EAAAE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0" creationId="{9E3D4961-207F-8040-A1EF-B150DF718AD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1" creationId="{EC08BE06-D19F-D745-9FDD-954FCD4AA476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2" creationId="{6C675FE0-E11A-CF41-8BD9-B6A7F32F524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3" creationId="{7F68E91F-D848-E247-960B-E739E142ED6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5" creationId="{5A2B260C-6911-0C42-BA2D-5C694191116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6" creationId="{B16B12A5-BF75-034A-9D37-350272DDC54D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7" creationId="{64C60A0A-3B2D-ED40-A3E4-F6978C075A8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8" creationId="{12C80C1B-015A-664E-B55E-118BD63FB2A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9" creationId="{E8DE6A42-9D6B-6146-9449-D2A25241AE9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0" creationId="{7B4503EB-5636-A348-8D20-E79C91C6EF3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1" creationId="{BBDE1E39-857D-674B-A289-8702035BE08B}"/>
          </ac:spMkLst>
        </pc:spChg>
        <pc:grpChg chg="add mod">
          <ac:chgData name="Nane Kratzke" userId="971be13ff4ee5ef6" providerId="LiveId" clId="{D1E0727D-FCDD-084F-A13A-C70D8E5771EC}" dt="2021-03-30T14:31:42.275" v="0" actId="164"/>
          <ac:grpSpMkLst>
            <pc:docMk/>
            <pc:sldMk cId="358328316" sldId="337"/>
            <ac:grpSpMk id="14" creationId="{2FB51208-A566-CD4F-BD57-F5118C166550}"/>
          </ac:grpSpMkLst>
        </pc:grpChg>
      </pc:sldChg>
      <pc:sldChg chg="addSp modSp mod">
        <pc:chgData name="Nane Kratzke" userId="971be13ff4ee5ef6" providerId="LiveId" clId="{D1E0727D-FCDD-084F-A13A-C70D8E5771EC}" dt="2021-03-30T15:10:24.027" v="4" actId="164"/>
        <pc:sldMkLst>
          <pc:docMk/>
          <pc:sldMk cId="1230386854" sldId="341"/>
        </pc:sldMkLst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7" creationId="{8C0FCE1B-EFBC-354D-AA0C-E2464D8BBFB3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8" creationId="{85152C2D-1695-E24C-BC5D-33E23C541E72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9" creationId="{111A8A5F-0440-3B4A-9C4C-6583E88BD12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1" creationId="{6C180377-7FA8-D444-B06A-4C4C66B2DF89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2" creationId="{6CF0AEFE-850C-1140-8C7F-7004C45557E4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4" creationId="{394EE6B6-3117-D046-8CD3-B5251715E0CF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5" creationId="{90D2B257-706F-9E46-930A-B945F8187BA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6" creationId="{B18A24E3-8843-E648-B62C-7255A6FCB19A}"/>
          </ac:spMkLst>
        </pc:spChg>
        <pc:grpChg chg="add mod">
          <ac:chgData name="Nane Kratzke" userId="971be13ff4ee5ef6" providerId="LiveId" clId="{D1E0727D-FCDD-084F-A13A-C70D8E5771EC}" dt="2021-03-30T15:10:24.027" v="4" actId="164"/>
          <ac:grpSpMkLst>
            <pc:docMk/>
            <pc:sldMk cId="1230386854" sldId="341"/>
            <ac:grpSpMk id="5" creationId="{C617E0D0-7A02-254C-BAF6-00A3FA5049DB}"/>
          </ac:grpSpMkLst>
        </pc:grpChg>
        <pc:cxnChg chg="mod">
          <ac:chgData name="Nane Kratzke" userId="971be13ff4ee5ef6" providerId="LiveId" clId="{D1E0727D-FCDD-084F-A13A-C70D8E5771EC}" dt="2021-03-30T15:10:24.027" v="4" actId="164"/>
          <ac:cxnSpMkLst>
            <pc:docMk/>
            <pc:sldMk cId="1230386854" sldId="341"/>
            <ac:cxnSpMk id="6" creationId="{60E9E033-B9EE-974A-8097-04343C93586A}"/>
          </ac:cxnSpMkLst>
        </pc:cxnChg>
      </pc:sldChg>
      <pc:sldChg chg="modSp">
        <pc:chgData name="Nane Kratzke" userId="971be13ff4ee5ef6" providerId="LiveId" clId="{D1E0727D-FCDD-084F-A13A-C70D8E5771EC}" dt="2021-03-30T15:34:32.246" v="5" actId="5736"/>
        <pc:sldMkLst>
          <pc:docMk/>
          <pc:sldMk cId="3837954725" sldId="344"/>
        </pc:sldMkLst>
        <pc:graphicFrameChg chg="mod">
          <ac:chgData name="Nane Kratzke" userId="971be13ff4ee5ef6" providerId="LiveId" clId="{D1E0727D-FCDD-084F-A13A-C70D8E5771EC}" dt="2021-03-30T15:34:32.246" v="5" actId="5736"/>
          <ac:graphicFrameMkLst>
            <pc:docMk/>
            <pc:sldMk cId="3837954725" sldId="344"/>
            <ac:graphicFrameMk id="5" creationId="{C2910816-A619-7E47-B873-D6B4B682CBCE}"/>
          </ac:graphicFrameMkLst>
        </pc:graphicFrameChg>
      </pc:sldChg>
      <pc:sldChg chg="addSp modSp">
        <pc:chgData name="Nane Kratzke" userId="971be13ff4ee5ef6" providerId="LiveId" clId="{D1E0727D-FCDD-084F-A13A-C70D8E5771EC}" dt="2021-03-30T16:04:16.441" v="6" actId="164"/>
        <pc:sldMkLst>
          <pc:docMk/>
          <pc:sldMk cId="3775648860" sldId="346"/>
        </pc:sldMkLst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" creationId="{EE1B4436-8D9A-244B-A1C1-188ACF1FA47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" creationId="{F475920D-691D-5642-B02F-F346D2D7D7AF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7" creationId="{F6144800-9722-D441-A8C6-39FD2D50E99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8" creationId="{B79583F5-2D2A-E54B-A90D-BFFEE8B5D9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9" creationId="{F8DCB8DC-EB93-C94E-B878-8E32CE888B2B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0" creationId="{0AD82989-B483-8742-B338-7B92F42E632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1" creationId="{C86950D9-2062-AE41-8A96-69D0E122782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3" creationId="{9BDADA06-86DE-0148-9613-1BC3C91E2135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4" creationId="{5D16EA6C-4F5F-0E40-A20E-CE32FFC971B1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5" creationId="{4347358A-E761-AB48-8B8F-3BAB2BDDAD86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6" creationId="{3B3A9866-7006-7C44-93DB-7A5D471A7C3E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7" creationId="{3CA16D52-9761-D145-B532-30FBF1C107A2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2" creationId="{09C50EAD-C687-9741-9728-1B29913E8A4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7" creationId="{A064D1D6-01A0-8045-BCCA-7BC9D8DCA4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8" creationId="{295B4870-2855-9848-8117-BF300DACB28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6" creationId="{BF472E41-C6AF-B941-AF5B-A1FE290364F3}"/>
          </ac:spMkLst>
        </pc:spChg>
        <pc:grpChg chg="add mod">
          <ac:chgData name="Nane Kratzke" userId="971be13ff4ee5ef6" providerId="LiveId" clId="{D1E0727D-FCDD-084F-A13A-C70D8E5771EC}" dt="2021-03-30T16:04:16.441" v="6" actId="164"/>
          <ac:grpSpMkLst>
            <pc:docMk/>
            <pc:sldMk cId="3775648860" sldId="346"/>
            <ac:grpSpMk id="12" creationId="{D141ADF0-592B-4E45-A777-C3321399E3E4}"/>
          </ac:grpSpMkLst>
        </pc:grp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5" creationId="{97E7CD65-A452-1347-9643-E440C0E59EC5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7" creationId="{7751450C-CD4C-9B4C-9BF7-6D800460F56B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9" creationId="{0962A8CF-8BF1-8A4F-9AAB-552ED59B2C83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1" creationId="{F4D56D0A-DE05-BB47-8F5B-569BDB109979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8" creationId="{5BB46207-CCD4-E04C-9AF3-51B9D6046F1C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1" creationId="{DFE421B6-0A3C-934B-9ED7-73F74379DC5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4" creationId="{4A2BDD61-4EB7-5E4F-B64B-A3E5861DAA2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7" creationId="{EACD3C9C-2A41-A743-B716-3C82A39B73CE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3" creationId="{41426DDE-0BD6-CD41-93E5-C1FB99CCBAAF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9" creationId="{F0156790-1E72-134D-934B-FDEEFC8F4987}"/>
          </ac:cxnSpMkLst>
        </pc:cxnChg>
      </pc:sldChg>
    </pc:docChg>
  </pc:docChgLst>
  <pc:docChgLst>
    <pc:chgData name="Nane Kratzke" userId="971be13ff4ee5ef6" providerId="LiveId" clId="{3C00C86D-3433-F840-B48D-C25350200826}"/>
    <pc:docChg chg="undo custSel addSld delSld modSld sldOrd">
      <pc:chgData name="Nane Kratzke" userId="971be13ff4ee5ef6" providerId="LiveId" clId="{3C00C86D-3433-F840-B48D-C25350200826}" dt="2020-10-09T11:17:01.957" v="1472" actId="20577"/>
      <pc:docMkLst>
        <pc:docMk/>
      </pc:docMkLst>
      <pc:sldChg chg="del">
        <pc:chgData name="Nane Kratzke" userId="971be13ff4ee5ef6" providerId="LiveId" clId="{3C00C86D-3433-F840-B48D-C25350200826}" dt="2020-10-09T11:12:41.884" v="1430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3C00C86D-3433-F840-B48D-C25350200826}" dt="2020-10-09T11:12:51.687" v="1433" actId="207"/>
        <pc:sldMkLst>
          <pc:docMk/>
          <pc:sldMk cId="2120406402" sldId="297"/>
        </pc:sldMkLst>
        <pc:spChg chg="mod">
          <ac:chgData name="Nane Kratzke" userId="971be13ff4ee5ef6" providerId="LiveId" clId="{3C00C86D-3433-F840-B48D-C25350200826}" dt="2020-10-09T11:12:51.687" v="1433" actId="207"/>
          <ac:spMkLst>
            <pc:docMk/>
            <pc:sldMk cId="2120406402" sldId="297"/>
            <ac:spMk id="9" creationId="{954EDDC7-1985-8247-AB89-2ADFBB03B4F4}"/>
          </ac:spMkLst>
        </pc:spChg>
      </pc:sldChg>
      <pc:sldChg chg="addSp delSp modSp mod setBg">
        <pc:chgData name="Nane Kratzke" userId="971be13ff4ee5ef6" providerId="LiveId" clId="{3C00C86D-3433-F840-B48D-C25350200826}" dt="2020-10-09T11:14:59.029" v="1439" actId="208"/>
        <pc:sldMkLst>
          <pc:docMk/>
          <pc:sldMk cId="704272100" sldId="323"/>
        </pc:sldMkLst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6" creationId="{F64914BF-F5CB-2241-8DA2-2DC6EF273F8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3C00C86D-3433-F840-B48D-C25350200826}" dt="2020-09-20T16:30:24.028" v="624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9" creationId="{2620A1B8-FC0A-0F4F-90C6-6D2B74E180C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0" creationId="{E695E604-AD85-514F-8DFC-13D39A9B224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1" creationId="{938E6DD7-9AE7-404A-8C73-6AAFCE9DD37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2" creationId="{FFC2520A-6C8D-574F-842F-E1D22B84AF18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8" creationId="{4D26BBC6-B7DB-3341-820D-010B1268196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9" creationId="{2A863A97-48EA-624F-B07F-322BD892E7CD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0" creationId="{489CD9DD-54B9-F64B-A652-8B17BD3B2BA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1" creationId="{A48E05B9-FBCE-724A-9627-141DEA5302D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2" creationId="{3FAF3E87-4A8A-EB42-A3D3-03F08D60DB25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0" creationId="{B17F1677-55AA-8443-A39D-8414B28D8F26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1" creationId="{3E861238-A438-394F-AC1B-0736630ABE5F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2" creationId="{63425E64-57C7-8E4C-965A-60285003EF3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3" creationId="{9C732724-3B86-294C-B7AF-C634D03C5F3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5" creationId="{C59C2068-0BC2-8144-9EF0-D5E7CF55093D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6" creationId="{66E7A8CF-D8FC-D94E-9A93-684CD847EAC9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7" creationId="{221B262E-92E4-104B-859B-E222D492203E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8" creationId="{D17D5130-E8AB-024D-80F1-D0F3C490268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9" creationId="{FC1CE6C7-B615-A944-A9A1-A3BADCD164DE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40" creationId="{4C06A594-68AF-8345-B86A-125D2211FE8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42" creationId="{23AB2FCF-FAE8-9A4F-B4D2-62AFE776B097}"/>
          </ac:spMkLst>
        </pc:spChg>
        <pc:grpChg chg="add mod">
          <ac:chgData name="Nane Kratzke" userId="971be13ff4ee5ef6" providerId="LiveId" clId="{3C00C86D-3433-F840-B48D-C25350200826}" dt="2020-10-09T11:14:26.213" v="1435" actId="1076"/>
          <ac:grpSpMkLst>
            <pc:docMk/>
            <pc:sldMk cId="704272100" sldId="323"/>
            <ac:grpSpMk id="24" creationId="{97803D1A-06C4-D642-A7A4-5266A7B88819}"/>
          </ac:grpSpMkLst>
        </pc:gr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mod">
          <ac:chgData name="Nane Kratzke" userId="971be13ff4ee5ef6" providerId="LiveId" clId="{3C00C86D-3433-F840-B48D-C25350200826}" dt="2020-09-18T17:27:29.565" v="562" actId="1076"/>
          <ac:picMkLst>
            <pc:docMk/>
            <pc:sldMk cId="704272100" sldId="323"/>
            <ac:picMk id="5" creationId="{069DF9E1-2552-7949-BAC4-BD80352B27FC}"/>
          </ac:picMkLst>
        </pc:picChg>
        <pc:picChg chg="mod">
          <ac:chgData name="Nane Kratzke" userId="971be13ff4ee5ef6" providerId="LiveId" clId="{3C00C86D-3433-F840-B48D-C25350200826}" dt="2020-10-09T11:14:19.815" v="1434"/>
          <ac:picMkLst>
            <pc:docMk/>
            <pc:sldMk cId="704272100" sldId="323"/>
            <ac:picMk id="41" creationId="{11C9EB7F-5BA5-2E44-AAC0-D9E808D43587}"/>
          </ac:picMkLst>
        </pc:picChg>
        <pc:picChg chg="add del mod">
          <ac:chgData name="Nane Kratzke" userId="971be13ff4ee5ef6" providerId="LiveId" clId="{3C00C86D-3433-F840-B48D-C25350200826}" dt="2020-09-18T17:27:16.521" v="558" actId="478"/>
          <ac:picMkLst>
            <pc:docMk/>
            <pc:sldMk cId="704272100" sldId="323"/>
            <ac:picMk id="1026" creationId="{079186ED-06D5-A346-A12A-AD77D90DED19}"/>
          </ac:picMkLst>
        </pc:pic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3" creationId="{28A777BE-341E-E545-B426-C9F2F0DE30CE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4" creationId="{300E4F8B-841B-FC4B-9FBA-29FC6F30ED61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5" creationId="{50323E7E-BE26-5F4B-A310-5B37E8F869EF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6" creationId="{8D667C88-CF91-C74C-BE66-517702DBDD5A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7" creationId="{E9974568-951B-644B-BCAD-CE22AE0E7B69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23" creationId="{AA175082-0DB8-B544-88B0-824F6AAE5562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5" creationId="{04A98C6A-70FC-0343-8CAE-FE129946626D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6" creationId="{D0E55D6C-3223-1748-A7A2-DF5CF8AE6025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7" creationId="{0E3DFB3A-271B-DD47-89D5-109079FC9057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8" creationId="{A528B483-FD11-E243-BC66-0F47700E7CF1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9" creationId="{0930D7A0-1D2A-E14D-89E9-042D8F899EA1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34" creationId="{A5CF956A-860D-4642-AB1D-FA1B4F2950A8}"/>
          </ac:cxnSpMkLst>
        </pc:cxn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addSp delSp modSp del mod ord">
        <pc:chgData name="Nane Kratzke" userId="971be13ff4ee5ef6" providerId="LiveId" clId="{3C00C86D-3433-F840-B48D-C25350200826}" dt="2020-09-21T17:13:16.217" v="1042" actId="2696"/>
        <pc:sldMkLst>
          <pc:docMk/>
          <pc:sldMk cId="4280504934" sldId="355"/>
        </pc:sldMkLst>
        <pc:spChg chg="mod">
          <ac:chgData name="Nane Kratzke" userId="971be13ff4ee5ef6" providerId="LiveId" clId="{3C00C86D-3433-F840-B48D-C25350200826}" dt="2020-09-21T17:13:02.440" v="104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3C00C86D-3433-F840-B48D-C25350200826}" dt="2020-09-21T17:06:05.494" v="65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3C00C86D-3433-F840-B48D-C25350200826}" dt="2020-09-21T17:10:47.398" v="1020" actId="1076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3C00C86D-3433-F840-B48D-C25350200826}" dt="2020-09-21T17:11:27.779" v="1027" actId="1076"/>
          <ac:spMkLst>
            <pc:docMk/>
            <pc:sldMk cId="4280504934" sldId="355"/>
            <ac:spMk id="18" creationId="{C53AA11D-6A84-CC44-8528-9BEB82A626B3}"/>
          </ac:spMkLst>
        </pc:spChg>
        <pc:spChg chg="mod">
          <ac:chgData name="Nane Kratzke" userId="971be13ff4ee5ef6" providerId="LiveId" clId="{3C00C86D-3433-F840-B48D-C25350200826}" dt="2020-09-21T17:10:54.535" v="1021" actId="14100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2" creationId="{C2AB5EF0-CB6B-714D-9BA9-9C2197D1C89A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3" creationId="{843AD55F-A820-B34B-A476-52238CE2A01E}"/>
          </ac:spMkLst>
        </pc:spChg>
        <pc:picChg chg="add mod">
          <ac:chgData name="Nane Kratzke" userId="971be13ff4ee5ef6" providerId="LiveId" clId="{3C00C86D-3433-F840-B48D-C25350200826}" dt="2020-09-21T17:11:02.778" v="1022" actId="14100"/>
          <ac:picMkLst>
            <pc:docMk/>
            <pc:sldMk cId="4280504934" sldId="355"/>
            <ac:picMk id="6" creationId="{111F00D6-97CC-8247-A6D1-521058482D20}"/>
          </ac:picMkLst>
        </pc:picChg>
        <pc:picChg chg="del">
          <ac:chgData name="Nane Kratzke" userId="971be13ff4ee5ef6" providerId="LiveId" clId="{3C00C86D-3433-F840-B48D-C25350200826}" dt="2020-09-21T17:06:07.953" v="658" actId="478"/>
          <ac:picMkLst>
            <pc:docMk/>
            <pc:sldMk cId="4280504934" sldId="355"/>
            <ac:picMk id="13" creationId="{90B94020-8328-5744-A09F-48D2224B9CB0}"/>
          </ac:picMkLst>
        </pc:pic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20T16:30:39.571" v="639" actId="2057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20T16:30:39.571" v="639" actId="2057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09.594" v="607" actId="2057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20T16:30:09.594" v="607" actId="2057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58.189" v="655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20T16:30:58.189" v="655"/>
          <ac:spMkLst>
            <pc:docMk/>
            <pc:sldMk cId="433216515" sldId="369"/>
            <ac:spMk id="8" creationId="{0C508602-457E-2C4E-A9AC-85A3D0BD58E5}"/>
          </ac:spMkLst>
        </pc:spChg>
      </pc:sldChg>
      <pc:sldChg chg="add">
        <pc:chgData name="Nane Kratzke" userId="971be13ff4ee5ef6" providerId="LiveId" clId="{3C00C86D-3433-F840-B48D-C25350200826}" dt="2020-09-21T17:12:41.713" v="1028"/>
        <pc:sldMkLst>
          <pc:docMk/>
          <pc:sldMk cId="1698334834" sldId="400"/>
        </pc:sldMkLst>
      </pc:sldChg>
      <pc:sldChg chg="add">
        <pc:chgData name="Nane Kratzke" userId="971be13ff4ee5ef6" providerId="LiveId" clId="{3C00C86D-3433-F840-B48D-C25350200826}" dt="2020-09-21T17:13:14.017" v="1041"/>
        <pc:sldMkLst>
          <pc:docMk/>
          <pc:sldMk cId="2632326224" sldId="401"/>
        </pc:sldMkLst>
      </pc:sldChg>
      <pc:sldChg chg="addSp delSp modSp add mod">
        <pc:chgData name="Nane Kratzke" userId="971be13ff4ee5ef6" providerId="LiveId" clId="{3C00C86D-3433-F840-B48D-C25350200826}" dt="2020-09-21T17:47:00.933" v="1428" actId="1076"/>
        <pc:sldMkLst>
          <pc:docMk/>
          <pc:sldMk cId="4225462544" sldId="402"/>
        </pc:sldMkLst>
        <pc:spChg chg="mod">
          <ac:chgData name="Nane Kratzke" userId="971be13ff4ee5ef6" providerId="LiveId" clId="{3C00C86D-3433-F840-B48D-C25350200826}" dt="2020-09-21T17:31:45.731" v="1065" actId="20577"/>
          <ac:spMkLst>
            <pc:docMk/>
            <pc:sldMk cId="4225462544" sldId="402"/>
            <ac:spMk id="2" creationId="{CB9D7F15-8FB1-4F45-8A51-19BE7935B273}"/>
          </ac:spMkLst>
        </pc:spChg>
        <pc:spChg chg="del">
          <ac:chgData name="Nane Kratzke" userId="971be13ff4ee5ef6" providerId="LiveId" clId="{3C00C86D-3433-F840-B48D-C25350200826}" dt="2020-09-21T17:46:55.854" v="1427" actId="478"/>
          <ac:spMkLst>
            <pc:docMk/>
            <pc:sldMk cId="4225462544" sldId="402"/>
            <ac:spMk id="3" creationId="{5751192F-0DE9-4448-B6D1-66CC38B94E0D}"/>
          </ac:spMkLst>
        </pc:spChg>
        <pc:spChg chg="add mod">
          <ac:chgData name="Nane Kratzke" userId="971be13ff4ee5ef6" providerId="LiveId" clId="{3C00C86D-3433-F840-B48D-C25350200826}" dt="2020-09-21T17:47:00.933" v="1428" actId="1076"/>
          <ac:spMkLst>
            <pc:docMk/>
            <pc:sldMk cId="4225462544" sldId="402"/>
            <ac:spMk id="5" creationId="{0603D732-B420-894B-AB6C-055CB2368AC6}"/>
          </ac:spMkLst>
        </pc:spChg>
        <pc:picChg chg="add del mod">
          <ac:chgData name="Nane Kratzke" userId="971be13ff4ee5ef6" providerId="LiveId" clId="{3C00C86D-3433-F840-B48D-C25350200826}" dt="2020-09-21T17:32:33.607" v="1070" actId="478"/>
          <ac:picMkLst>
            <pc:docMk/>
            <pc:sldMk cId="4225462544" sldId="402"/>
            <ac:picMk id="1026" creationId="{2CEAF7A0-96B0-0240-93D8-C2C97731ABD0}"/>
          </ac:picMkLst>
        </pc:picChg>
        <pc:picChg chg="add del mod">
          <ac:chgData name="Nane Kratzke" userId="971be13ff4ee5ef6" providerId="LiveId" clId="{3C00C86D-3433-F840-B48D-C25350200826}" dt="2020-09-21T17:39:09.249" v="1089" actId="478"/>
          <ac:picMkLst>
            <pc:docMk/>
            <pc:sldMk cId="4225462544" sldId="402"/>
            <ac:picMk id="1028" creationId="{8CD7C165-5921-DC44-B1E2-EC90F3357F97}"/>
          </ac:picMkLst>
        </pc:picChg>
        <pc:picChg chg="add del mod">
          <ac:chgData name="Nane Kratzke" userId="971be13ff4ee5ef6" providerId="LiveId" clId="{3C00C86D-3433-F840-B48D-C25350200826}" dt="2020-09-21T17:39:11.801" v="1090" actId="478"/>
          <ac:picMkLst>
            <pc:docMk/>
            <pc:sldMk cId="4225462544" sldId="402"/>
            <ac:picMk id="1030" creationId="{57BC69B2-E09C-F947-908A-9C1D81F650CE}"/>
          </ac:picMkLst>
        </pc:picChg>
        <pc:picChg chg="add mod">
          <ac:chgData name="Nane Kratzke" userId="971be13ff4ee5ef6" providerId="LiveId" clId="{3C00C86D-3433-F840-B48D-C25350200826}" dt="2020-09-21T17:46:53.134" v="1426" actId="1076"/>
          <ac:picMkLst>
            <pc:docMk/>
            <pc:sldMk cId="4225462544" sldId="402"/>
            <ac:picMk id="1032" creationId="{5B926110-4CE9-364F-995E-8E033B52294D}"/>
          </ac:picMkLst>
        </pc:picChg>
      </pc:sldChg>
      <pc:sldChg chg="add">
        <pc:chgData name="Nane Kratzke" userId="971be13ff4ee5ef6" providerId="LiveId" clId="{3C00C86D-3433-F840-B48D-C25350200826}" dt="2020-09-21T17:39:05.918" v="1088"/>
        <pc:sldMkLst>
          <pc:docMk/>
          <pc:sldMk cId="2882274706" sldId="403"/>
        </pc:sldMkLst>
      </pc:sldChg>
      <pc:sldChg chg="add del">
        <pc:chgData name="Nane Kratzke" userId="971be13ff4ee5ef6" providerId="LiveId" clId="{3C00C86D-3433-F840-B48D-C25350200826}" dt="2020-09-21T17:39:20.423" v="1092" actId="2696"/>
        <pc:sldMkLst>
          <pc:docMk/>
          <pc:sldMk cId="1100391851" sldId="404"/>
        </pc:sldMkLst>
      </pc:sldChg>
      <pc:sldChg chg="modSp add mod">
        <pc:chgData name="Nane Kratzke" userId="971be13ff4ee5ef6" providerId="LiveId" clId="{3C00C86D-3433-F840-B48D-C25350200826}" dt="2020-10-09T11:17:01.957" v="1472" actId="20577"/>
        <pc:sldMkLst>
          <pc:docMk/>
          <pc:sldMk cId="3600690652" sldId="405"/>
        </pc:sldMkLst>
        <pc:spChg chg="mod">
          <ac:chgData name="Nane Kratzke" userId="971be13ff4ee5ef6" providerId="LiveId" clId="{3C00C86D-3433-F840-B48D-C25350200826}" dt="2020-10-09T11:17:01.957" v="1472" actId="20577"/>
          <ac:spMkLst>
            <pc:docMk/>
            <pc:sldMk cId="3600690652" sldId="405"/>
            <ac:spMk id="3" creationId="{4D502CBE-EC2E-A94C-BE77-12EBBCA899C3}"/>
          </ac:spMkLst>
        </pc:spChg>
      </pc:sldChg>
      <pc:sldChg chg="modSp add mod">
        <pc:chgData name="Nane Kratzke" userId="971be13ff4ee5ef6" providerId="LiveId" clId="{3C00C86D-3433-F840-B48D-C25350200826}" dt="2020-10-09T11:16:23.122" v="1441" actId="1076"/>
        <pc:sldMkLst>
          <pc:docMk/>
          <pc:sldMk cId="2273200136" sldId="467"/>
        </pc:sldMkLst>
        <pc:picChg chg="mod">
          <ac:chgData name="Nane Kratzke" userId="971be13ff4ee5ef6" providerId="LiveId" clId="{3C00C86D-3433-F840-B48D-C25350200826}" dt="2020-10-09T11:16:23.122" v="1441" actId="1076"/>
          <ac:picMkLst>
            <pc:docMk/>
            <pc:sldMk cId="2273200136" sldId="467"/>
            <ac:picMk id="9" creationId="{D9D49D39-BD0F-4F46-BF54-6EF15BEAC281}"/>
          </ac:picMkLst>
        </pc:picChg>
      </pc:sldChg>
    </pc:docChg>
  </pc:docChgLst>
  <pc:docChgLst>
    <pc:chgData name="Nane Kratzke" userId="971be13ff4ee5ef6" providerId="LiveId" clId="{C6703534-4D47-0F4D-A8EA-12B215FCC69B}"/>
    <pc:docChg chg="addSld modSld">
      <pc:chgData name="Nane Kratzke" userId="971be13ff4ee5ef6" providerId="LiveId" clId="{C6703534-4D47-0F4D-A8EA-12B215FCC69B}" dt="2021-11-12T13:37:17.122" v="0"/>
      <pc:docMkLst>
        <pc:docMk/>
      </pc:docMkLst>
      <pc:sldChg chg="add">
        <pc:chgData name="Nane Kratzke" userId="971be13ff4ee5ef6" providerId="LiveId" clId="{C6703534-4D47-0F4D-A8EA-12B215FCC69B}" dt="2021-11-12T13:37:17.122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EC73F380-C83F-9943-8AB8-2862D9AA64A8}"/>
    <pc:docChg chg="undo custSel addSld delSld modSld">
      <pc:chgData name="Nane Kratzke" userId="971be13ff4ee5ef6" providerId="LiveId" clId="{EC73F380-C83F-9943-8AB8-2862D9AA64A8}" dt="2023-10-12T12:40:40.132" v="638" actId="2696"/>
      <pc:docMkLst>
        <pc:docMk/>
      </pc:docMkLst>
      <pc:sldChg chg="del">
        <pc:chgData name="Nane Kratzke" userId="971be13ff4ee5ef6" providerId="LiveId" clId="{EC73F380-C83F-9943-8AB8-2862D9AA64A8}" dt="2023-10-11T13:14:21.259" v="12" actId="2696"/>
        <pc:sldMkLst>
          <pc:docMk/>
          <pc:sldMk cId="704272100" sldId="323"/>
        </pc:sldMkLst>
      </pc:sldChg>
      <pc:sldChg chg="del">
        <pc:chgData name="Nane Kratzke" userId="971be13ff4ee5ef6" providerId="LiveId" clId="{EC73F380-C83F-9943-8AB8-2862D9AA64A8}" dt="2023-10-11T13:14:21.175" v="8" actId="2696"/>
        <pc:sldMkLst>
          <pc:docMk/>
          <pc:sldMk cId="808877367" sldId="324"/>
        </pc:sldMkLst>
      </pc:sldChg>
      <pc:sldChg chg="del">
        <pc:chgData name="Nane Kratzke" userId="971be13ff4ee5ef6" providerId="LiveId" clId="{EC73F380-C83F-9943-8AB8-2862D9AA64A8}" dt="2023-10-11T13:14:21.184" v="10" actId="2696"/>
        <pc:sldMkLst>
          <pc:docMk/>
          <pc:sldMk cId="2538430848" sldId="325"/>
        </pc:sldMkLst>
      </pc:sldChg>
      <pc:sldChg chg="del">
        <pc:chgData name="Nane Kratzke" userId="971be13ff4ee5ef6" providerId="LiveId" clId="{EC73F380-C83F-9943-8AB8-2862D9AA64A8}" dt="2023-10-11T13:14:21.123" v="2" actId="2696"/>
        <pc:sldMkLst>
          <pc:docMk/>
          <pc:sldMk cId="834235274" sldId="326"/>
        </pc:sldMkLst>
      </pc:sldChg>
      <pc:sldChg chg="del">
        <pc:chgData name="Nane Kratzke" userId="971be13ff4ee5ef6" providerId="LiveId" clId="{EC73F380-C83F-9943-8AB8-2862D9AA64A8}" dt="2023-10-11T13:14:21.189" v="11" actId="2696"/>
        <pc:sldMkLst>
          <pc:docMk/>
          <pc:sldMk cId="1240516057" sldId="327"/>
        </pc:sldMkLst>
      </pc:sldChg>
      <pc:sldChg chg="del">
        <pc:chgData name="Nane Kratzke" userId="971be13ff4ee5ef6" providerId="LiveId" clId="{EC73F380-C83F-9943-8AB8-2862D9AA64A8}" dt="2023-10-12T12:40:39.522" v="608" actId="2696"/>
        <pc:sldMkLst>
          <pc:docMk/>
          <pc:sldMk cId="3704082915" sldId="328"/>
        </pc:sldMkLst>
      </pc:sldChg>
      <pc:sldChg chg="del">
        <pc:chgData name="Nane Kratzke" userId="971be13ff4ee5ef6" providerId="LiveId" clId="{EC73F380-C83F-9943-8AB8-2862D9AA64A8}" dt="2023-10-11T13:14:21.274" v="14" actId="2696"/>
        <pc:sldMkLst>
          <pc:docMk/>
          <pc:sldMk cId="1706080963" sldId="329"/>
        </pc:sldMkLst>
      </pc:sldChg>
      <pc:sldChg chg="del">
        <pc:chgData name="Nane Kratzke" userId="971be13ff4ee5ef6" providerId="LiveId" clId="{EC73F380-C83F-9943-8AB8-2862D9AA64A8}" dt="2023-10-11T13:14:21.270" v="13" actId="2696"/>
        <pc:sldMkLst>
          <pc:docMk/>
          <pc:sldMk cId="3129717305" sldId="330"/>
        </pc:sldMkLst>
      </pc:sldChg>
      <pc:sldChg chg="del">
        <pc:chgData name="Nane Kratzke" userId="971be13ff4ee5ef6" providerId="LiveId" clId="{EC73F380-C83F-9943-8AB8-2862D9AA64A8}" dt="2023-10-11T13:14:21.118" v="1" actId="2696"/>
        <pc:sldMkLst>
          <pc:docMk/>
          <pc:sldMk cId="3320945580" sldId="331"/>
        </pc:sldMkLst>
      </pc:sldChg>
      <pc:sldChg chg="del">
        <pc:chgData name="Nane Kratzke" userId="971be13ff4ee5ef6" providerId="LiveId" clId="{EC73F380-C83F-9943-8AB8-2862D9AA64A8}" dt="2023-10-11T13:14:21.159" v="6" actId="2696"/>
        <pc:sldMkLst>
          <pc:docMk/>
          <pc:sldMk cId="29458796" sldId="332"/>
        </pc:sldMkLst>
      </pc:sldChg>
      <pc:sldChg chg="del">
        <pc:chgData name="Nane Kratzke" userId="971be13ff4ee5ef6" providerId="LiveId" clId="{EC73F380-C83F-9943-8AB8-2862D9AA64A8}" dt="2023-10-11T13:14:21.171" v="7" actId="2696"/>
        <pc:sldMkLst>
          <pc:docMk/>
          <pc:sldMk cId="889987673" sldId="334"/>
        </pc:sldMkLst>
      </pc:sldChg>
      <pc:sldChg chg="del">
        <pc:chgData name="Nane Kratzke" userId="971be13ff4ee5ef6" providerId="LiveId" clId="{EC73F380-C83F-9943-8AB8-2862D9AA64A8}" dt="2023-10-11T13:14:21.154" v="5" actId="2696"/>
        <pc:sldMkLst>
          <pc:docMk/>
          <pc:sldMk cId="1902238106" sldId="335"/>
        </pc:sldMkLst>
      </pc:sldChg>
      <pc:sldChg chg="del">
        <pc:chgData name="Nane Kratzke" userId="971be13ff4ee5ef6" providerId="LiveId" clId="{EC73F380-C83F-9943-8AB8-2862D9AA64A8}" dt="2023-10-12T12:40:40.067" v="630" actId="2696"/>
        <pc:sldMkLst>
          <pc:docMk/>
          <pc:sldMk cId="2136270719" sldId="336"/>
        </pc:sldMkLst>
      </pc:sldChg>
      <pc:sldChg chg="del">
        <pc:chgData name="Nane Kratzke" userId="971be13ff4ee5ef6" providerId="LiveId" clId="{EC73F380-C83F-9943-8AB8-2862D9AA64A8}" dt="2023-10-12T12:40:39.819" v="621" actId="2696"/>
        <pc:sldMkLst>
          <pc:docMk/>
          <pc:sldMk cId="358328316" sldId="337"/>
        </pc:sldMkLst>
      </pc:sldChg>
      <pc:sldChg chg="del">
        <pc:chgData name="Nane Kratzke" userId="971be13ff4ee5ef6" providerId="LiveId" clId="{EC73F380-C83F-9943-8AB8-2862D9AA64A8}" dt="2023-10-12T12:40:40.088" v="635" actId="2696"/>
        <pc:sldMkLst>
          <pc:docMk/>
          <pc:sldMk cId="4177341892" sldId="338"/>
        </pc:sldMkLst>
      </pc:sldChg>
      <pc:sldChg chg="del">
        <pc:chgData name="Nane Kratzke" userId="971be13ff4ee5ef6" providerId="LiveId" clId="{EC73F380-C83F-9943-8AB8-2862D9AA64A8}" dt="2023-10-12T12:40:39.824" v="622" actId="2696"/>
        <pc:sldMkLst>
          <pc:docMk/>
          <pc:sldMk cId="4010841883" sldId="339"/>
        </pc:sldMkLst>
      </pc:sldChg>
      <pc:sldChg chg="del">
        <pc:chgData name="Nane Kratzke" userId="971be13ff4ee5ef6" providerId="LiveId" clId="{EC73F380-C83F-9943-8AB8-2862D9AA64A8}" dt="2023-10-12T12:40:40.058" v="628" actId="2696"/>
        <pc:sldMkLst>
          <pc:docMk/>
          <pc:sldMk cId="3799050429" sldId="340"/>
        </pc:sldMkLst>
      </pc:sldChg>
      <pc:sldChg chg="del">
        <pc:chgData name="Nane Kratzke" userId="971be13ff4ee5ef6" providerId="LiveId" clId="{EC73F380-C83F-9943-8AB8-2862D9AA64A8}" dt="2023-10-12T12:40:39.690" v="616" actId="2696"/>
        <pc:sldMkLst>
          <pc:docMk/>
          <pc:sldMk cId="1230386854" sldId="341"/>
        </pc:sldMkLst>
      </pc:sldChg>
      <pc:sldChg chg="del">
        <pc:chgData name="Nane Kratzke" userId="971be13ff4ee5ef6" providerId="LiveId" clId="{EC73F380-C83F-9943-8AB8-2862D9AA64A8}" dt="2023-10-12T12:40:40.090" v="636" actId="2696"/>
        <pc:sldMkLst>
          <pc:docMk/>
          <pc:sldMk cId="1558660255" sldId="342"/>
        </pc:sldMkLst>
      </pc:sldChg>
      <pc:sldChg chg="del">
        <pc:chgData name="Nane Kratzke" userId="971be13ff4ee5ef6" providerId="LiveId" clId="{EC73F380-C83F-9943-8AB8-2862D9AA64A8}" dt="2023-10-12T12:40:39.856" v="624" actId="2696"/>
        <pc:sldMkLst>
          <pc:docMk/>
          <pc:sldMk cId="3931539006" sldId="343"/>
        </pc:sldMkLst>
      </pc:sldChg>
      <pc:sldChg chg="del">
        <pc:chgData name="Nane Kratzke" userId="971be13ff4ee5ef6" providerId="LiveId" clId="{EC73F380-C83F-9943-8AB8-2862D9AA64A8}" dt="2023-10-12T12:40:39.500" v="606" actId="2696"/>
        <pc:sldMkLst>
          <pc:docMk/>
          <pc:sldMk cId="3837954725" sldId="344"/>
        </pc:sldMkLst>
      </pc:sldChg>
      <pc:sldChg chg="del">
        <pc:chgData name="Nane Kratzke" userId="971be13ff4ee5ef6" providerId="LiveId" clId="{EC73F380-C83F-9943-8AB8-2862D9AA64A8}" dt="2023-10-12T12:40:39.600" v="612" actId="2696"/>
        <pc:sldMkLst>
          <pc:docMk/>
          <pc:sldMk cId="2828050579" sldId="345"/>
        </pc:sldMkLst>
      </pc:sldChg>
      <pc:sldChg chg="del">
        <pc:chgData name="Nane Kratzke" userId="971be13ff4ee5ef6" providerId="LiveId" clId="{EC73F380-C83F-9943-8AB8-2862D9AA64A8}" dt="2023-10-12T12:40:40.075" v="633" actId="2696"/>
        <pc:sldMkLst>
          <pc:docMk/>
          <pc:sldMk cId="3775648860" sldId="346"/>
        </pc:sldMkLst>
      </pc:sldChg>
      <pc:sldChg chg="del">
        <pc:chgData name="Nane Kratzke" userId="971be13ff4ee5ef6" providerId="LiveId" clId="{EC73F380-C83F-9943-8AB8-2862D9AA64A8}" dt="2023-10-12T12:40:39.858" v="625" actId="2696"/>
        <pc:sldMkLst>
          <pc:docMk/>
          <pc:sldMk cId="2018145749" sldId="347"/>
        </pc:sldMkLst>
      </pc:sldChg>
      <pc:sldChg chg="del">
        <pc:chgData name="Nane Kratzke" userId="971be13ff4ee5ef6" providerId="LiveId" clId="{EC73F380-C83F-9943-8AB8-2862D9AA64A8}" dt="2023-10-12T12:40:39.687" v="615" actId="2696"/>
        <pc:sldMkLst>
          <pc:docMk/>
          <pc:sldMk cId="2844202898" sldId="348"/>
        </pc:sldMkLst>
      </pc:sldChg>
      <pc:sldChg chg="del">
        <pc:chgData name="Nane Kratzke" userId="971be13ff4ee5ef6" providerId="LiveId" clId="{EC73F380-C83F-9943-8AB8-2862D9AA64A8}" dt="2023-10-12T12:40:39.597" v="611" actId="2696"/>
        <pc:sldMkLst>
          <pc:docMk/>
          <pc:sldMk cId="4215310435" sldId="349"/>
        </pc:sldMkLst>
      </pc:sldChg>
      <pc:sldChg chg="del">
        <pc:chgData name="Nane Kratzke" userId="971be13ff4ee5ef6" providerId="LiveId" clId="{EC73F380-C83F-9943-8AB8-2862D9AA64A8}" dt="2023-10-12T12:40:40.078" v="634" actId="2696"/>
        <pc:sldMkLst>
          <pc:docMk/>
          <pc:sldMk cId="1299127608" sldId="350"/>
        </pc:sldMkLst>
      </pc:sldChg>
      <pc:sldChg chg="del">
        <pc:chgData name="Nane Kratzke" userId="971be13ff4ee5ef6" providerId="LiveId" clId="{EC73F380-C83F-9943-8AB8-2862D9AA64A8}" dt="2023-10-12T12:40:39.801" v="617" actId="2696"/>
        <pc:sldMkLst>
          <pc:docMk/>
          <pc:sldMk cId="1496898557" sldId="351"/>
        </pc:sldMkLst>
      </pc:sldChg>
      <pc:sldChg chg="del">
        <pc:chgData name="Nane Kratzke" userId="971be13ff4ee5ef6" providerId="LiveId" clId="{EC73F380-C83F-9943-8AB8-2862D9AA64A8}" dt="2023-10-12T12:40:39.528" v="610" actId="2696"/>
        <pc:sldMkLst>
          <pc:docMk/>
          <pc:sldMk cId="402428580" sldId="352"/>
        </pc:sldMkLst>
      </pc:sldChg>
      <pc:sldChg chg="del">
        <pc:chgData name="Nane Kratzke" userId="971be13ff4ee5ef6" providerId="LiveId" clId="{EC73F380-C83F-9943-8AB8-2862D9AA64A8}" dt="2023-10-12T12:40:40.064" v="629" actId="2696"/>
        <pc:sldMkLst>
          <pc:docMk/>
          <pc:sldMk cId="3828543625" sldId="353"/>
        </pc:sldMkLst>
      </pc:sldChg>
      <pc:sldChg chg="del">
        <pc:chgData name="Nane Kratzke" userId="971be13ff4ee5ef6" providerId="LiveId" clId="{EC73F380-C83F-9943-8AB8-2862D9AA64A8}" dt="2023-10-12T12:40:39.804" v="618" actId="2696"/>
        <pc:sldMkLst>
          <pc:docMk/>
          <pc:sldMk cId="3049880677" sldId="354"/>
        </pc:sldMkLst>
      </pc:sldChg>
      <pc:sldChg chg="modSp mod">
        <pc:chgData name="Nane Kratzke" userId="971be13ff4ee5ef6" providerId="LiveId" clId="{EC73F380-C83F-9943-8AB8-2862D9AA64A8}" dt="2023-10-12T07:32:41.807" v="203" actId="20577"/>
        <pc:sldMkLst>
          <pc:docMk/>
          <pc:sldMk cId="1897236170" sldId="356"/>
        </pc:sldMkLst>
        <pc:spChg chg="mod">
          <ac:chgData name="Nane Kratzke" userId="971be13ff4ee5ef6" providerId="LiveId" clId="{EC73F380-C83F-9943-8AB8-2862D9AA64A8}" dt="2023-10-12T07:32:41.807" v="203" actId="20577"/>
          <ac:spMkLst>
            <pc:docMk/>
            <pc:sldMk cId="1897236170" sldId="356"/>
            <ac:spMk id="8" creationId="{48DBDA20-1239-2841-A093-CE82F51A1BCB}"/>
          </ac:spMkLst>
        </pc:spChg>
      </pc:sldChg>
      <pc:sldChg chg="addSp delSp modSp mod">
        <pc:chgData name="Nane Kratzke" userId="971be13ff4ee5ef6" providerId="LiveId" clId="{EC73F380-C83F-9943-8AB8-2862D9AA64A8}" dt="2023-10-12T07:51:29.180" v="206" actId="478"/>
        <pc:sldMkLst>
          <pc:docMk/>
          <pc:sldMk cId="1298549252" sldId="357"/>
        </pc:sldMkLst>
        <pc:spChg chg="add del mod">
          <ac:chgData name="Nane Kratzke" userId="971be13ff4ee5ef6" providerId="LiveId" clId="{EC73F380-C83F-9943-8AB8-2862D9AA64A8}" dt="2023-10-12T07:34:56.962" v="205" actId="478"/>
          <ac:spMkLst>
            <pc:docMk/>
            <pc:sldMk cId="1298549252" sldId="357"/>
            <ac:spMk id="7" creationId="{11A1DFAB-E446-0B5E-6E8D-91B4925B2C09}"/>
          </ac:spMkLst>
        </pc:spChg>
        <pc:spChg chg="del">
          <ac:chgData name="Nane Kratzke" userId="971be13ff4ee5ef6" providerId="LiveId" clId="{EC73F380-C83F-9943-8AB8-2862D9AA64A8}" dt="2023-10-12T07:51:29.180" v="206" actId="478"/>
          <ac:spMkLst>
            <pc:docMk/>
            <pc:sldMk cId="1298549252" sldId="357"/>
            <ac:spMk id="11" creationId="{CC803346-B388-DE41-BE6B-400CF478FD1D}"/>
          </ac:spMkLst>
        </pc:spChg>
      </pc:sldChg>
      <pc:sldChg chg="addSp delSp modSp mod">
        <pc:chgData name="Nane Kratzke" userId="971be13ff4ee5ef6" providerId="LiveId" clId="{EC73F380-C83F-9943-8AB8-2862D9AA64A8}" dt="2023-10-12T08:07:17.784" v="249" actId="207"/>
        <pc:sldMkLst>
          <pc:docMk/>
          <pc:sldMk cId="736775312" sldId="358"/>
        </pc:sldMkLst>
        <pc:spChg chg="add mod">
          <ac:chgData name="Nane Kratzke" userId="971be13ff4ee5ef6" providerId="LiveId" clId="{EC73F380-C83F-9943-8AB8-2862D9AA64A8}" dt="2023-10-11T13:59:13.675" v="175" actId="113"/>
          <ac:spMkLst>
            <pc:docMk/>
            <pc:sldMk cId="736775312" sldId="358"/>
            <ac:spMk id="7" creationId="{43997961-7CD2-E1CE-01B3-A1874A05BC4B}"/>
          </ac:spMkLst>
        </pc:spChg>
        <pc:spChg chg="add mod">
          <ac:chgData name="Nane Kratzke" userId="971be13ff4ee5ef6" providerId="LiveId" clId="{EC73F380-C83F-9943-8AB8-2862D9AA64A8}" dt="2023-10-12T08:07:17.784" v="249" actId="207"/>
          <ac:spMkLst>
            <pc:docMk/>
            <pc:sldMk cId="736775312" sldId="358"/>
            <ac:spMk id="8" creationId="{2699C582-845B-C843-D7D7-A983CEFB2EA5}"/>
          </ac:spMkLst>
        </pc:spChg>
        <pc:spChg chg="add mod">
          <ac:chgData name="Nane Kratzke" userId="971be13ff4ee5ef6" providerId="LiveId" clId="{EC73F380-C83F-9943-8AB8-2862D9AA64A8}" dt="2023-10-12T08:07:04.370" v="247" actId="408"/>
          <ac:spMkLst>
            <pc:docMk/>
            <pc:sldMk cId="736775312" sldId="358"/>
            <ac:spMk id="10" creationId="{C7012CB4-A527-9979-6D9B-2A547FC43A2D}"/>
          </ac:spMkLst>
        </pc:spChg>
        <pc:picChg chg="del mod modCrop">
          <ac:chgData name="Nane Kratzke" userId="971be13ff4ee5ef6" providerId="LiveId" clId="{EC73F380-C83F-9943-8AB8-2862D9AA64A8}" dt="2023-10-11T13:20:30.126" v="26" actId="478"/>
          <ac:picMkLst>
            <pc:docMk/>
            <pc:sldMk cId="736775312" sldId="358"/>
            <ac:picMk id="5" creationId="{FC6AC089-7BFA-9202-FB27-1EDDD177CADD}"/>
          </ac:picMkLst>
        </pc:picChg>
        <pc:picChg chg="add mod">
          <ac:chgData name="Nane Kratzke" userId="971be13ff4ee5ef6" providerId="LiveId" clId="{EC73F380-C83F-9943-8AB8-2862D9AA64A8}" dt="2023-10-12T08:07:04.370" v="247" actId="408"/>
          <ac:picMkLst>
            <pc:docMk/>
            <pc:sldMk cId="736775312" sldId="358"/>
            <ac:picMk id="6" creationId="{E172BF0F-DD5C-AB33-0F7F-2C2DC2C68175}"/>
          </ac:picMkLst>
        </pc:picChg>
        <pc:picChg chg="add del mod">
          <ac:chgData name="Nane Kratzke" userId="971be13ff4ee5ef6" providerId="LiveId" clId="{EC73F380-C83F-9943-8AB8-2862D9AA64A8}" dt="2023-10-11T14:00:24.621" v="181" actId="478"/>
          <ac:picMkLst>
            <pc:docMk/>
            <pc:sldMk cId="736775312" sldId="358"/>
            <ac:picMk id="8" creationId="{5807091E-D325-BDDF-81C1-7ADF781C1B2E}"/>
          </ac:picMkLst>
        </pc:picChg>
        <pc:picChg chg="add mod">
          <ac:chgData name="Nane Kratzke" userId="971be13ff4ee5ef6" providerId="LiveId" clId="{EC73F380-C83F-9943-8AB8-2862D9AA64A8}" dt="2023-10-12T08:07:04.370" v="247" actId="408"/>
          <ac:picMkLst>
            <pc:docMk/>
            <pc:sldMk cId="736775312" sldId="358"/>
            <ac:picMk id="9" creationId="{53C76EE1-45A4-FA50-0B6A-CC60499A2C9C}"/>
          </ac:picMkLst>
        </pc:picChg>
      </pc:sldChg>
      <pc:sldChg chg="modSp mod">
        <pc:chgData name="Nane Kratzke" userId="971be13ff4ee5ef6" providerId="LiveId" clId="{EC73F380-C83F-9943-8AB8-2862D9AA64A8}" dt="2023-10-11T13:22:53.442" v="158" actId="12"/>
        <pc:sldMkLst>
          <pc:docMk/>
          <pc:sldMk cId="3329676384" sldId="359"/>
        </pc:sldMkLst>
        <pc:spChg chg="mod">
          <ac:chgData name="Nane Kratzke" userId="971be13ff4ee5ef6" providerId="LiveId" clId="{EC73F380-C83F-9943-8AB8-2862D9AA64A8}" dt="2023-10-11T13:22:53.442" v="158" actId="12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EC73F380-C83F-9943-8AB8-2862D9AA64A8}" dt="2023-10-12T08:22:13.229" v="250" actId="2696"/>
        <pc:sldMkLst>
          <pc:docMk/>
          <pc:sldMk cId="1212650092" sldId="360"/>
        </pc:sldMkLst>
      </pc:sldChg>
      <pc:sldChg chg="modSp mod">
        <pc:chgData name="Nane Kratzke" userId="971be13ff4ee5ef6" providerId="LiveId" clId="{EC73F380-C83F-9943-8AB8-2862D9AA64A8}" dt="2023-10-12T08:52:20.554" v="603" actId="404"/>
        <pc:sldMkLst>
          <pc:docMk/>
          <pc:sldMk cId="4037558482" sldId="362"/>
        </pc:sldMkLst>
        <pc:spChg chg="mod">
          <ac:chgData name="Nane Kratzke" userId="971be13ff4ee5ef6" providerId="LiveId" clId="{EC73F380-C83F-9943-8AB8-2862D9AA64A8}" dt="2023-10-12T08:52:20.554" v="603" actId="404"/>
          <ac:spMkLst>
            <pc:docMk/>
            <pc:sldMk cId="4037558482" sldId="362"/>
            <ac:spMk id="6" creationId="{1079C6A2-9ABE-174B-8D3D-AA101DB9F5D4}"/>
          </ac:spMkLst>
        </pc:spChg>
      </pc:sldChg>
      <pc:sldChg chg="del">
        <pc:chgData name="Nane Kratzke" userId="971be13ff4ee5ef6" providerId="LiveId" clId="{EC73F380-C83F-9943-8AB8-2862D9AA64A8}" dt="2023-10-12T09:25:06.338" v="604" actId="2696"/>
        <pc:sldMkLst>
          <pc:docMk/>
          <pc:sldMk cId="1459311474" sldId="366"/>
        </pc:sldMkLst>
      </pc:sldChg>
      <pc:sldChg chg="del">
        <pc:chgData name="Nane Kratzke" userId="971be13ff4ee5ef6" providerId="LiveId" clId="{EC73F380-C83F-9943-8AB8-2862D9AA64A8}" dt="2023-10-12T12:40:39.679" v="613" actId="2696"/>
        <pc:sldMkLst>
          <pc:docMk/>
          <pc:sldMk cId="433216515" sldId="369"/>
        </pc:sldMkLst>
      </pc:sldChg>
      <pc:sldChg chg="del">
        <pc:chgData name="Nane Kratzke" userId="971be13ff4ee5ef6" providerId="LiveId" clId="{EC73F380-C83F-9943-8AB8-2862D9AA64A8}" dt="2023-10-12T12:40:39.853" v="623" actId="2696"/>
        <pc:sldMkLst>
          <pc:docMk/>
          <pc:sldMk cId="2632326224" sldId="401"/>
        </pc:sldMkLst>
      </pc:sldChg>
      <pc:sldChg chg="del">
        <pc:chgData name="Nane Kratzke" userId="971be13ff4ee5ef6" providerId="LiveId" clId="{EC73F380-C83F-9943-8AB8-2862D9AA64A8}" dt="2023-10-12T12:40:39.503" v="607" actId="2696"/>
        <pc:sldMkLst>
          <pc:docMk/>
          <pc:sldMk cId="4225462544" sldId="402"/>
        </pc:sldMkLst>
      </pc:sldChg>
      <pc:sldChg chg="del">
        <pc:chgData name="Nane Kratzke" userId="971be13ff4ee5ef6" providerId="LiveId" clId="{EC73F380-C83F-9943-8AB8-2862D9AA64A8}" dt="2023-10-12T12:40:40.069" v="631" actId="2696"/>
        <pc:sldMkLst>
          <pc:docMk/>
          <pc:sldMk cId="2882274706" sldId="403"/>
        </pc:sldMkLst>
      </pc:sldChg>
      <pc:sldChg chg="del">
        <pc:chgData name="Nane Kratzke" userId="971be13ff4ee5ef6" providerId="LiveId" clId="{EC73F380-C83F-9943-8AB8-2862D9AA64A8}" dt="2023-10-11T13:14:21.180" v="9" actId="2696"/>
        <pc:sldMkLst>
          <pc:docMk/>
          <pc:sldMk cId="2069244867" sldId="602"/>
        </pc:sldMkLst>
      </pc:sldChg>
      <pc:sldChg chg="del">
        <pc:chgData name="Nane Kratzke" userId="971be13ff4ee5ef6" providerId="LiveId" clId="{EC73F380-C83F-9943-8AB8-2862D9AA64A8}" dt="2023-10-11T13:14:21.108" v="0" actId="2696"/>
        <pc:sldMkLst>
          <pc:docMk/>
          <pc:sldMk cId="121222599" sldId="677"/>
        </pc:sldMkLst>
      </pc:sldChg>
      <pc:sldChg chg="del">
        <pc:chgData name="Nane Kratzke" userId="971be13ff4ee5ef6" providerId="LiveId" clId="{EC73F380-C83F-9943-8AB8-2862D9AA64A8}" dt="2023-10-11T13:14:21.371" v="15" actId="2696"/>
        <pc:sldMkLst>
          <pc:docMk/>
          <pc:sldMk cId="769601632" sldId="678"/>
        </pc:sldMkLst>
      </pc:sldChg>
      <pc:sldChg chg="del">
        <pc:chgData name="Nane Kratzke" userId="971be13ff4ee5ef6" providerId="LiveId" clId="{EC73F380-C83F-9943-8AB8-2862D9AA64A8}" dt="2023-10-11T13:14:21.148" v="4" actId="2696"/>
        <pc:sldMkLst>
          <pc:docMk/>
          <pc:sldMk cId="3996010363" sldId="679"/>
        </pc:sldMkLst>
      </pc:sldChg>
      <pc:sldChg chg="del">
        <pc:chgData name="Nane Kratzke" userId="971be13ff4ee5ef6" providerId="LiveId" clId="{EC73F380-C83F-9943-8AB8-2862D9AA64A8}" dt="2023-10-11T13:14:21.128" v="3" actId="2696"/>
        <pc:sldMkLst>
          <pc:docMk/>
          <pc:sldMk cId="1247326851" sldId="680"/>
        </pc:sldMkLst>
      </pc:sldChg>
      <pc:sldChg chg="del">
        <pc:chgData name="Nane Kratzke" userId="971be13ff4ee5ef6" providerId="LiveId" clId="{EC73F380-C83F-9943-8AB8-2862D9AA64A8}" dt="2023-10-12T12:40:39.960" v="626" actId="2696"/>
        <pc:sldMkLst>
          <pc:docMk/>
          <pc:sldMk cId="2650029670" sldId="685"/>
        </pc:sldMkLst>
      </pc:sldChg>
      <pc:sldChg chg="del">
        <pc:chgData name="Nane Kratzke" userId="971be13ff4ee5ef6" providerId="LiveId" clId="{EC73F380-C83F-9943-8AB8-2862D9AA64A8}" dt="2023-10-12T12:40:39.683" v="614" actId="2696"/>
        <pc:sldMkLst>
          <pc:docMk/>
          <pc:sldMk cId="577383192" sldId="686"/>
        </pc:sldMkLst>
      </pc:sldChg>
      <pc:sldChg chg="del">
        <pc:chgData name="Nane Kratzke" userId="971be13ff4ee5ef6" providerId="LiveId" clId="{EC73F380-C83F-9943-8AB8-2862D9AA64A8}" dt="2023-10-12T12:40:40.130" v="637" actId="2696"/>
        <pc:sldMkLst>
          <pc:docMk/>
          <pc:sldMk cId="1467143977" sldId="687"/>
        </pc:sldMkLst>
      </pc:sldChg>
      <pc:sldChg chg="del">
        <pc:chgData name="Nane Kratzke" userId="971be13ff4ee5ef6" providerId="LiveId" clId="{EC73F380-C83F-9943-8AB8-2862D9AA64A8}" dt="2023-10-12T12:40:39.525" v="609" actId="2696"/>
        <pc:sldMkLst>
          <pc:docMk/>
          <pc:sldMk cId="315609977" sldId="689"/>
        </pc:sldMkLst>
      </pc:sldChg>
      <pc:sldChg chg="del">
        <pc:chgData name="Nane Kratzke" userId="971be13ff4ee5ef6" providerId="LiveId" clId="{EC73F380-C83F-9943-8AB8-2862D9AA64A8}" dt="2023-10-12T12:40:40.055" v="627" actId="2696"/>
        <pc:sldMkLst>
          <pc:docMk/>
          <pc:sldMk cId="1731623551" sldId="691"/>
        </pc:sldMkLst>
      </pc:sldChg>
      <pc:sldChg chg="del">
        <pc:chgData name="Nane Kratzke" userId="971be13ff4ee5ef6" providerId="LiveId" clId="{EC73F380-C83F-9943-8AB8-2862D9AA64A8}" dt="2023-10-12T12:40:40.072" v="632" actId="2696"/>
        <pc:sldMkLst>
          <pc:docMk/>
          <pc:sldMk cId="66407963" sldId="692"/>
        </pc:sldMkLst>
      </pc:sldChg>
      <pc:sldChg chg="del">
        <pc:chgData name="Nane Kratzke" userId="971be13ff4ee5ef6" providerId="LiveId" clId="{EC73F380-C83F-9943-8AB8-2862D9AA64A8}" dt="2023-10-12T12:40:40.132" v="638" actId="2696"/>
        <pc:sldMkLst>
          <pc:docMk/>
          <pc:sldMk cId="2788395152" sldId="693"/>
        </pc:sldMkLst>
      </pc:sldChg>
      <pc:sldChg chg="del">
        <pc:chgData name="Nane Kratzke" userId="971be13ff4ee5ef6" providerId="LiveId" clId="{EC73F380-C83F-9943-8AB8-2862D9AA64A8}" dt="2023-10-12T12:40:39.816" v="620" actId="2696"/>
        <pc:sldMkLst>
          <pc:docMk/>
          <pc:sldMk cId="3186438344" sldId="694"/>
        </pc:sldMkLst>
      </pc:sldChg>
      <pc:sldChg chg="del">
        <pc:chgData name="Nane Kratzke" userId="971be13ff4ee5ef6" providerId="LiveId" clId="{EC73F380-C83F-9943-8AB8-2862D9AA64A8}" dt="2023-10-12T12:40:39.496" v="605" actId="2696"/>
        <pc:sldMkLst>
          <pc:docMk/>
          <pc:sldMk cId="446412246" sldId="696"/>
        </pc:sldMkLst>
      </pc:sldChg>
      <pc:sldChg chg="del">
        <pc:chgData name="Nane Kratzke" userId="971be13ff4ee5ef6" providerId="LiveId" clId="{EC73F380-C83F-9943-8AB8-2862D9AA64A8}" dt="2023-10-12T12:40:39.807" v="619" actId="2696"/>
        <pc:sldMkLst>
          <pc:docMk/>
          <pc:sldMk cId="681815740" sldId="697"/>
        </pc:sldMkLst>
      </pc:sldChg>
      <pc:sldChg chg="addSp delSp modSp add mod">
        <pc:chgData name="Nane Kratzke" userId="971be13ff4ee5ef6" providerId="LiveId" clId="{EC73F380-C83F-9943-8AB8-2862D9AA64A8}" dt="2023-10-12T08:47:42.032" v="598" actId="14100"/>
        <pc:sldMkLst>
          <pc:docMk/>
          <pc:sldMk cId="1385585107" sldId="698"/>
        </pc:sldMkLst>
        <pc:spChg chg="mod">
          <ac:chgData name="Nane Kratzke" userId="971be13ff4ee5ef6" providerId="LiveId" clId="{EC73F380-C83F-9943-8AB8-2862D9AA64A8}" dt="2023-10-12T08:37:06.438" v="327" actId="20577"/>
          <ac:spMkLst>
            <pc:docMk/>
            <pc:sldMk cId="1385585107" sldId="698"/>
            <ac:spMk id="3" creationId="{6661F003-4686-1742-905E-91170D995ABB}"/>
          </ac:spMkLst>
        </pc:spChg>
        <pc:spChg chg="del">
          <ac:chgData name="Nane Kratzke" userId="971be13ff4ee5ef6" providerId="LiveId" clId="{EC73F380-C83F-9943-8AB8-2862D9AA64A8}" dt="2023-10-12T08:35:42.166" v="291" actId="478"/>
          <ac:spMkLst>
            <pc:docMk/>
            <pc:sldMk cId="1385585107" sldId="698"/>
            <ac:spMk id="6" creationId="{7C1209DE-5498-BF4F-8078-53DFA6FF068B}"/>
          </ac:spMkLst>
        </pc:spChg>
        <pc:spChg chg="add mod">
          <ac:chgData name="Nane Kratzke" userId="971be13ff4ee5ef6" providerId="LiveId" clId="{EC73F380-C83F-9943-8AB8-2862D9AA64A8}" dt="2023-10-12T08:47:42.032" v="598" actId="14100"/>
          <ac:spMkLst>
            <pc:docMk/>
            <pc:sldMk cId="1385585107" sldId="698"/>
            <ac:spMk id="7" creationId="{33366FCC-CD23-1D62-E4CF-740B0E92DC26}"/>
          </ac:spMkLst>
        </pc:spChg>
        <pc:picChg chg="add mod">
          <ac:chgData name="Nane Kratzke" userId="971be13ff4ee5ef6" providerId="LiveId" clId="{EC73F380-C83F-9943-8AB8-2862D9AA64A8}" dt="2023-10-12T08:36:53.582" v="299" actId="14100"/>
          <ac:picMkLst>
            <pc:docMk/>
            <pc:sldMk cId="1385585107" sldId="698"/>
            <ac:picMk id="5" creationId="{572046F0-8E5A-02FC-4878-F515AA28BCDA}"/>
          </ac:picMkLst>
        </pc:picChg>
        <pc:picChg chg="del">
          <ac:chgData name="Nane Kratzke" userId="971be13ff4ee5ef6" providerId="LiveId" clId="{EC73F380-C83F-9943-8AB8-2862D9AA64A8}" dt="2023-10-12T08:35:37.382" v="289" actId="478"/>
          <ac:picMkLst>
            <pc:docMk/>
            <pc:sldMk cId="1385585107" sldId="698"/>
            <ac:picMk id="6149" creationId="{A945AF38-708B-6548-8219-56B43B1078D6}"/>
          </ac:picMkLst>
        </pc:picChg>
        <pc:picChg chg="del">
          <ac:chgData name="Nane Kratzke" userId="971be13ff4ee5ef6" providerId="LiveId" clId="{EC73F380-C83F-9943-8AB8-2862D9AA64A8}" dt="2023-10-12T08:35:39.294" v="290" actId="478"/>
          <ac:picMkLst>
            <pc:docMk/>
            <pc:sldMk cId="1385585107" sldId="698"/>
            <ac:picMk id="6150" creationId="{0CFFD882-9BAC-9243-BE7A-EAC74E34A8FF}"/>
          </ac:picMkLst>
        </pc:picChg>
      </pc:sldChg>
    </pc:docChg>
  </pc:docChgLst>
  <pc:docChgLst>
    <pc:chgData name="Nane Kratzke" userId="971be13ff4ee5ef6" providerId="LiveId" clId="{487CD99F-5444-8949-A73D-555773612F88}"/>
    <pc:docChg chg="addSld delSld modSld">
      <pc:chgData name="Nane Kratzke" userId="971be13ff4ee5ef6" providerId="LiveId" clId="{487CD99F-5444-8949-A73D-555773612F88}" dt="2023-12-11T09:16:34.189" v="1" actId="2696"/>
      <pc:docMkLst>
        <pc:docMk/>
      </pc:docMkLst>
      <pc:sldChg chg="add">
        <pc:chgData name="Nane Kratzke" userId="971be13ff4ee5ef6" providerId="LiveId" clId="{487CD99F-5444-8949-A73D-555773612F88}" dt="2023-12-11T09:16:31.829" v="0"/>
        <pc:sldMkLst>
          <pc:docMk/>
          <pc:sldMk cId="4294744275" sldId="681"/>
        </pc:sldMkLst>
      </pc:sldChg>
      <pc:sldChg chg="del">
        <pc:chgData name="Nane Kratzke" userId="971be13ff4ee5ef6" providerId="LiveId" clId="{487CD99F-5444-8949-A73D-555773612F88}" dt="2023-12-11T09:16:34.189" v="1" actId="2696"/>
        <pc:sldMkLst>
          <pc:docMk/>
          <pc:sldMk cId="3556727374" sldId="682"/>
        </pc:sldMkLst>
      </pc:sldChg>
      <pc:sldChg chg="add">
        <pc:chgData name="Nane Kratzke" userId="971be13ff4ee5ef6" providerId="LiveId" clId="{487CD99F-5444-8949-A73D-555773612F88}" dt="2023-12-11T09:16:31.829" v="0"/>
        <pc:sldMkLst>
          <pc:docMk/>
          <pc:sldMk cId="3047594082" sldId="724"/>
        </pc:sldMkLst>
      </pc:sldChg>
    </pc:docChg>
  </pc:docChgLst>
  <pc:docChgLst>
    <pc:chgData name="Nane Kratzke" userId="971be13ff4ee5ef6" providerId="LiveId" clId="{CBDC7859-4BBA-EB40-8CDA-A1F396AA9B02}"/>
    <pc:docChg chg="modSld">
      <pc:chgData name="Nane Kratzke" userId="971be13ff4ee5ef6" providerId="LiveId" clId="{CBDC7859-4BBA-EB40-8CDA-A1F396AA9B02}" dt="2021-10-29T10:55:06.054" v="5" actId="20577"/>
      <pc:docMkLst>
        <pc:docMk/>
      </pc:docMkLst>
      <pc:sldChg chg="modSp mod">
        <pc:chgData name="Nane Kratzke" userId="971be13ff4ee5ef6" providerId="LiveId" clId="{CBDC7859-4BBA-EB40-8CDA-A1F396AA9B02}" dt="2021-10-29T10:55:06.054" v="5" actId="20577"/>
        <pc:sldMkLst>
          <pc:docMk/>
          <pc:sldMk cId="2828050579" sldId="345"/>
        </pc:sldMkLst>
        <pc:spChg chg="mod">
          <ac:chgData name="Nane Kratzke" userId="971be13ff4ee5ef6" providerId="LiveId" clId="{CBDC7859-4BBA-EB40-8CDA-A1F396AA9B02}" dt="2021-10-29T10:55:06.054" v="5" actId="20577"/>
          <ac:spMkLst>
            <pc:docMk/>
            <pc:sldMk cId="2828050579" sldId="345"/>
            <ac:spMk id="7" creationId="{925BCC19-0F02-D442-85F0-B9E9501CCAC9}"/>
          </ac:spMkLst>
        </pc:spChg>
      </pc:sldChg>
    </pc:docChg>
  </pc:docChgLst>
  <pc:docChgLst>
    <pc:chgData name="Nane Kratzke" userId="971be13ff4ee5ef6" providerId="LiveId" clId="{1222A063-7436-204A-9B42-38AE17B48F64}"/>
    <pc:docChg chg="modSld">
      <pc:chgData name="Nane Kratzke" userId="971be13ff4ee5ef6" providerId="LiveId" clId="{1222A063-7436-204A-9B42-38AE17B48F64}" dt="2022-12-05T14:43:42.938" v="0"/>
      <pc:docMkLst>
        <pc:docMk/>
      </pc:docMkLst>
      <pc:sldChg chg="addSp modSp">
        <pc:chgData name="Nane Kratzke" userId="971be13ff4ee5ef6" providerId="LiveId" clId="{1222A063-7436-204A-9B42-38AE17B48F64}" dt="2022-12-05T14:43:42.938" v="0"/>
        <pc:sldMkLst>
          <pc:docMk/>
          <pc:sldMk cId="3600690652" sldId="405"/>
        </pc:sldMkLst>
        <pc:picChg chg="add mod">
          <ac:chgData name="Nane Kratzke" userId="971be13ff4ee5ef6" providerId="LiveId" clId="{1222A063-7436-204A-9B42-38AE17B48F64}" dt="2022-12-05T14:43:42.938" v="0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805FFA77-0ED8-A14A-90FE-3BFC4C3DCB3F}"/>
    <pc:docChg chg="custSel modSld">
      <pc:chgData name="Nane Kratzke" userId="971be13ff4ee5ef6" providerId="LiveId" clId="{805FFA77-0ED8-A14A-90FE-3BFC4C3DCB3F}" dt="2022-10-25T15:12:00.315" v="185" actId="1076"/>
      <pc:docMkLst>
        <pc:docMk/>
      </pc:docMkLst>
      <pc:sldChg chg="modSp mod">
        <pc:chgData name="Nane Kratzke" userId="971be13ff4ee5ef6" providerId="LiveId" clId="{805FFA77-0ED8-A14A-90FE-3BFC4C3DCB3F}" dt="2022-10-25T13:59:58.252" v="98" actId="20577"/>
        <pc:sldMkLst>
          <pc:docMk/>
          <pc:sldMk cId="1298549252" sldId="357"/>
        </pc:sldMkLst>
        <pc:spChg chg="mod">
          <ac:chgData name="Nane Kratzke" userId="971be13ff4ee5ef6" providerId="LiveId" clId="{805FFA77-0ED8-A14A-90FE-3BFC4C3DCB3F}" dt="2022-10-25T13:59:58.252" v="98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805FFA77-0ED8-A14A-90FE-3BFC4C3DCB3F}" dt="2022-10-24T06:56:19.087" v="55" actId="20577"/>
          <ac:spMkLst>
            <pc:docMk/>
            <pc:sldMk cId="1298549252" sldId="357"/>
            <ac:spMk id="10" creationId="{C9E75DA0-FAA7-7544-BD47-E06BB36B6AB1}"/>
          </ac:spMkLst>
        </pc:spChg>
        <pc:spChg chg="mod">
          <ac:chgData name="Nane Kratzke" userId="971be13ff4ee5ef6" providerId="LiveId" clId="{805FFA77-0ED8-A14A-90FE-3BFC4C3DCB3F}" dt="2022-10-24T06:57:11.627" v="69" actId="20577"/>
          <ac:spMkLst>
            <pc:docMk/>
            <pc:sldMk cId="1298549252" sldId="357"/>
            <ac:spMk id="11" creationId="{CC803346-B388-DE41-BE6B-400CF478FD1D}"/>
          </ac:spMkLst>
        </pc:spChg>
        <pc:spChg chg="mod">
          <ac:chgData name="Nane Kratzke" userId="971be13ff4ee5ef6" providerId="LiveId" clId="{805FFA77-0ED8-A14A-90FE-3BFC4C3DCB3F}" dt="2022-10-24T06:56:55.089" v="67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delSp modSp mod">
        <pc:chgData name="Nane Kratzke" userId="971be13ff4ee5ef6" providerId="LiveId" clId="{805FFA77-0ED8-A14A-90FE-3BFC4C3DCB3F}" dt="2022-10-24T07:01:08.366" v="74" actId="1076"/>
        <pc:sldMkLst>
          <pc:docMk/>
          <pc:sldMk cId="736775312" sldId="358"/>
        </pc:sldMkLst>
        <pc:picChg chg="add mod">
          <ac:chgData name="Nane Kratzke" userId="971be13ff4ee5ef6" providerId="LiveId" clId="{805FFA77-0ED8-A14A-90FE-3BFC4C3DCB3F}" dt="2022-10-24T07:01:08.366" v="74" actId="1076"/>
          <ac:picMkLst>
            <pc:docMk/>
            <pc:sldMk cId="736775312" sldId="358"/>
            <ac:picMk id="5" creationId="{FC6AC089-7BFA-9202-FB27-1EDDD177CADD}"/>
          </ac:picMkLst>
        </pc:picChg>
        <pc:picChg chg="del">
          <ac:chgData name="Nane Kratzke" userId="971be13ff4ee5ef6" providerId="LiveId" clId="{805FFA77-0ED8-A14A-90FE-3BFC4C3DCB3F}" dt="2022-10-24T07:00:41.242" v="70" actId="478"/>
          <ac:picMkLst>
            <pc:docMk/>
            <pc:sldMk cId="736775312" sldId="358"/>
            <ac:picMk id="6" creationId="{E95B48D4-3F10-7145-9FC1-D2DB56157FBF}"/>
          </ac:picMkLst>
        </pc:picChg>
        <pc:picChg chg="del">
          <ac:chgData name="Nane Kratzke" userId="971be13ff4ee5ef6" providerId="LiveId" clId="{805FFA77-0ED8-A14A-90FE-3BFC4C3DCB3F}" dt="2022-10-24T07:01:04.857" v="73" actId="478"/>
          <ac:picMkLst>
            <pc:docMk/>
            <pc:sldMk cId="736775312" sldId="358"/>
            <ac:picMk id="7" creationId="{3FF3D00B-7107-FC4F-B774-8699B24963AA}"/>
          </ac:picMkLst>
        </pc:picChg>
      </pc:sldChg>
      <pc:sldChg chg="modSp mod">
        <pc:chgData name="Nane Kratzke" userId="971be13ff4ee5ef6" providerId="LiveId" clId="{805FFA77-0ED8-A14A-90FE-3BFC4C3DCB3F}" dt="2022-10-25T14:07:14.741" v="108" actId="20577"/>
        <pc:sldMkLst>
          <pc:docMk/>
          <pc:sldMk cId="3329676384" sldId="359"/>
        </pc:sldMkLst>
        <pc:spChg chg="mod">
          <ac:chgData name="Nane Kratzke" userId="971be13ff4ee5ef6" providerId="LiveId" clId="{805FFA77-0ED8-A14A-90FE-3BFC4C3DCB3F}" dt="2022-10-25T14:07:14.741" v="108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modSp mod">
        <pc:chgData name="Nane Kratzke" userId="971be13ff4ee5ef6" providerId="LiveId" clId="{805FFA77-0ED8-A14A-90FE-3BFC4C3DCB3F}" dt="2022-10-25T14:16:53.171" v="109" actId="20577"/>
        <pc:sldMkLst>
          <pc:docMk/>
          <pc:sldMk cId="1692808362" sldId="365"/>
        </pc:sldMkLst>
        <pc:spChg chg="mod">
          <ac:chgData name="Nane Kratzke" userId="971be13ff4ee5ef6" providerId="LiveId" clId="{805FFA77-0ED8-A14A-90FE-3BFC4C3DCB3F}" dt="2022-10-25T14:16:53.171" v="109" actId="20577"/>
          <ac:spMkLst>
            <pc:docMk/>
            <pc:sldMk cId="1692808362" sldId="365"/>
            <ac:spMk id="7" creationId="{6D73A3FE-1CE4-3641-A082-EE1ACFC04138}"/>
          </ac:spMkLst>
        </pc:spChg>
      </pc:sldChg>
      <pc:sldChg chg="addSp delSp modSp mod">
        <pc:chgData name="Nane Kratzke" userId="971be13ff4ee5ef6" providerId="LiveId" clId="{805FFA77-0ED8-A14A-90FE-3BFC4C3DCB3F}" dt="2022-10-25T15:12:00.315" v="185" actId="1076"/>
        <pc:sldMkLst>
          <pc:docMk/>
          <pc:sldMk cId="3600690652" sldId="405"/>
        </pc:sldMkLst>
        <pc:picChg chg="add del mod">
          <ac:chgData name="Nane Kratzke" userId="971be13ff4ee5ef6" providerId="LiveId" clId="{805FFA77-0ED8-A14A-90FE-3BFC4C3DCB3F}" dt="2022-10-25T15:04:46.027" v="147" actId="478"/>
          <ac:picMkLst>
            <pc:docMk/>
            <pc:sldMk cId="3600690652" sldId="405"/>
            <ac:picMk id="5" creationId="{B8D89EFF-DF31-BDC0-B40B-93B18D9A9857}"/>
          </ac:picMkLst>
        </pc:picChg>
        <pc:picChg chg="add del mod">
          <ac:chgData name="Nane Kratzke" userId="971be13ff4ee5ef6" providerId="LiveId" clId="{805FFA77-0ED8-A14A-90FE-3BFC4C3DCB3F}" dt="2022-10-25T14:42:17.006" v="121" actId="478"/>
          <ac:picMkLst>
            <pc:docMk/>
            <pc:sldMk cId="3600690652" sldId="405"/>
            <ac:picMk id="6" creationId="{56A12E0C-4A02-727B-D0AC-1865BABFB267}"/>
          </ac:picMkLst>
        </pc:picChg>
        <pc:picChg chg="add del mod">
          <ac:chgData name="Nane Kratzke" userId="971be13ff4ee5ef6" providerId="LiveId" clId="{805FFA77-0ED8-A14A-90FE-3BFC4C3DCB3F}" dt="2022-10-25T15:10:30.960" v="173" actId="478"/>
          <ac:picMkLst>
            <pc:docMk/>
            <pc:sldMk cId="3600690652" sldId="405"/>
            <ac:picMk id="6" creationId="{8ABCC6DC-6603-E0A5-BDDA-D6F3EE13485A}"/>
          </ac:picMkLst>
        </pc:picChg>
        <pc:picChg chg="add del mod">
          <ac:chgData name="Nane Kratzke" userId="971be13ff4ee5ef6" providerId="LiveId" clId="{805FFA77-0ED8-A14A-90FE-3BFC4C3DCB3F}" dt="2022-10-25T15:06:51.806" v="153" actId="478"/>
          <ac:picMkLst>
            <pc:docMk/>
            <pc:sldMk cId="3600690652" sldId="405"/>
            <ac:picMk id="7" creationId="{2B429CDD-6B5C-22CE-B9CF-1CE84F7026F6}"/>
          </ac:picMkLst>
        </pc:picChg>
        <pc:picChg chg="add del mod">
          <ac:chgData name="Nane Kratzke" userId="971be13ff4ee5ef6" providerId="LiveId" clId="{805FFA77-0ED8-A14A-90FE-3BFC4C3DCB3F}" dt="2022-10-25T15:11:55.377" v="183" actId="478"/>
          <ac:picMkLst>
            <pc:docMk/>
            <pc:sldMk cId="3600690652" sldId="405"/>
            <ac:picMk id="9" creationId="{FA2E4DE9-EAA8-F1B5-6161-8D324C646772}"/>
          </ac:picMkLst>
        </pc:picChg>
        <pc:picChg chg="add mod">
          <ac:chgData name="Nane Kratzke" userId="971be13ff4ee5ef6" providerId="LiveId" clId="{805FFA77-0ED8-A14A-90FE-3BFC4C3DCB3F}" dt="2022-10-25T15:12:00.315" v="185" actId="1076"/>
          <ac:picMkLst>
            <pc:docMk/>
            <pc:sldMk cId="3600690652" sldId="405"/>
            <ac:picMk id="10" creationId="{32A3ADB2-FB85-3C8D-0B22-A8847BB99F28}"/>
          </ac:picMkLst>
        </pc:pic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21T11:34:36.572" v="11805" actId="207"/>
      <pc:docMkLst>
        <pc:docMk/>
      </pc:docMkLst>
      <pc:sldChg chg="addSp delSp modSp mod">
        <pc:chgData name="Nane Kratzke" userId="971be13ff4ee5ef6" providerId="LiveId" clId="{F80FBA5A-6B28-D64A-A741-CD926CAB4977}" dt="2020-09-21T11:34:36.572" v="11805" actId="207"/>
        <pc:sldMkLst>
          <pc:docMk/>
          <pc:sldMk cId="704272100" sldId="323"/>
        </pc:sldMkLst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6" creationId="{F64914BF-F5CB-2241-8DA2-2DC6EF273F84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9" creationId="{2620A1B8-FC0A-0F4F-90C6-6D2B74E180CB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0" creationId="{E695E604-AD85-514F-8DFC-13D39A9B224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1" creationId="{938E6DD7-9AE7-404A-8C73-6AAFCE9DD37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2" creationId="{FFC2520A-6C8D-574F-842F-E1D22B84AF18}"/>
          </ac:spMkLst>
        </pc:spChg>
        <pc:spChg chg="add mod">
          <ac:chgData name="Nane Kratzke" userId="971be13ff4ee5ef6" providerId="LiveId" clId="{F80FBA5A-6B28-D64A-A741-CD926CAB4977}" dt="2020-09-21T11:34:33.469" v="11804" actId="207"/>
          <ac:spMkLst>
            <pc:docMk/>
            <pc:sldMk cId="704272100" sldId="323"/>
            <ac:spMk id="18" creationId="{4D26BBC6-B7DB-3341-820D-010B1268196B}"/>
          </ac:spMkLst>
        </pc:spChg>
        <pc:spChg chg="add mod">
          <ac:chgData name="Nane Kratzke" userId="971be13ff4ee5ef6" providerId="LiveId" clId="{F80FBA5A-6B28-D64A-A741-CD926CAB4977}" dt="2020-09-21T11:34:36.572" v="11805" actId="207"/>
          <ac:spMkLst>
            <pc:docMk/>
            <pc:sldMk cId="704272100" sldId="323"/>
            <ac:spMk id="19" creationId="{2A863A97-48EA-624F-B07F-322BD892E7CD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0" creationId="{489CD9DD-54B9-F64B-A652-8B17BD3B2BA4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1" creationId="{A48E05B9-FBCE-724A-9627-141DEA5302D5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22" creationId="{3FAF3E87-4A8A-EB42-A3D3-03F08D60DB25}"/>
          </ac:spMkLst>
        </pc:spChg>
        <pc:picChg chg="del">
          <ac:chgData name="Nane Kratzke" userId="971be13ff4ee5ef6" providerId="LiveId" clId="{F80FBA5A-6B28-D64A-A741-CD926CAB4977}" dt="2020-09-21T11:33:25.707" v="11796" actId="478"/>
          <ac:picMkLst>
            <pc:docMk/>
            <pc:sldMk cId="704272100" sldId="323"/>
            <ac:picMk id="5" creationId="{069DF9E1-2552-7949-BAC4-BD80352B27FC}"/>
          </ac:picMkLst>
        </pc:pic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3" creationId="{28A777BE-341E-E545-B426-C9F2F0DE30CE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4" creationId="{300E4F8B-841B-FC4B-9FBA-29FC6F30ED61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5" creationId="{50323E7E-BE26-5F4B-A310-5B37E8F869EF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6" creationId="{8D667C88-CF91-C74C-BE66-517702DBDD5A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7" creationId="{E9974568-951B-644B-BCAD-CE22AE0E7B69}"/>
          </ac:cxnSpMkLst>
        </pc:cxnChg>
        <pc:cxnChg chg="add mod">
          <ac:chgData name="Nane Kratzke" userId="971be13ff4ee5ef6" providerId="LiveId" clId="{F80FBA5A-6B28-D64A-A741-CD926CAB4977}" dt="2020-09-21T11:34:27.381" v="11803" actId="208"/>
          <ac:cxnSpMkLst>
            <pc:docMk/>
            <pc:sldMk cId="704272100" sldId="323"/>
            <ac:cxnSpMk id="23" creationId="{AA175082-0DB8-B544-88B0-824F6AAE5562}"/>
          </ac:cxnSpMkLst>
        </pc:cxn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  <pc:sldChg chg="modSp add mod">
        <pc:chgData name="Nane Kratzke" userId="971be13ff4ee5ef6" providerId="LiveId" clId="{F80FBA5A-6B28-D64A-A741-CD926CAB4977}" dt="2020-09-21T11:32:48.921" v="11795" actId="113"/>
        <pc:sldMkLst>
          <pc:docMk/>
          <pc:sldMk cId="3517685849" sldId="399"/>
        </pc:sldMkLst>
        <pc:spChg chg="mod">
          <ac:chgData name="Nane Kratzke" userId="971be13ff4ee5ef6" providerId="LiveId" clId="{F80FBA5A-6B28-D64A-A741-CD926CAB4977}" dt="2020-09-21T11:32:39.903" v="11792" actId="108"/>
          <ac:spMkLst>
            <pc:docMk/>
            <pc:sldMk cId="3517685849" sldId="399"/>
            <ac:spMk id="8" creationId="{4E6166EB-BB4B-2E48-9F9D-EED85781A7DC}"/>
          </ac:spMkLst>
        </pc:spChg>
        <pc:spChg chg="mod">
          <ac:chgData name="Nane Kratzke" userId="971be13ff4ee5ef6" providerId="LiveId" clId="{F80FBA5A-6B28-D64A-A741-CD926CAB4977}" dt="2020-09-21T11:32:48.921" v="11795" actId="113"/>
          <ac:spMkLst>
            <pc:docMk/>
            <pc:sldMk cId="3517685849" sldId="399"/>
            <ac:spMk id="9" creationId="{ADCEFC38-5DD2-8C4A-837D-A27E75728ADB}"/>
          </ac:spMkLst>
        </pc:spChg>
        <pc:graphicFrameChg chg="mod">
          <ac:chgData name="Nane Kratzke" userId="971be13ff4ee5ef6" providerId="LiveId" clId="{F80FBA5A-6B28-D64A-A741-CD926CAB4977}" dt="2020-09-21T11:31:45.833" v="11783" actId="108"/>
          <ac:graphicFrameMkLst>
            <pc:docMk/>
            <pc:sldMk cId="3517685849" sldId="399"/>
            <ac:graphicFrameMk id="6" creationId="{728354DE-794E-644E-BEB9-A88DE5DC2235}"/>
          </ac:graphicFrameMkLst>
        </pc:graphicFrameChg>
      </pc:sldChg>
    </pc:docChg>
  </pc:docChgLst>
  <pc:docChgLst>
    <pc:chgData name="Nane Kratzke" userId="971be13ff4ee5ef6" providerId="LiveId" clId="{9B0491D4-210D-3B49-9D4F-FF3E4DE6F5E1}"/>
    <pc:docChg chg="custSel modMainMaster">
      <pc:chgData name="Nane Kratzke" userId="971be13ff4ee5ef6" providerId="LiveId" clId="{9B0491D4-210D-3B49-9D4F-FF3E4DE6F5E1}" dt="2021-08-22T09:34:07.465" v="1"/>
      <pc:docMkLst>
        <pc:docMk/>
      </pc:docMkLst>
      <pc:sldMasterChg chg="addSp delSp modSp mod">
        <pc:chgData name="Nane Kratzke" userId="971be13ff4ee5ef6" providerId="LiveId" clId="{9B0491D4-210D-3B49-9D4F-FF3E4DE6F5E1}" dt="2021-08-22T09:34:07.465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0" creationId="{BA250042-F9D7-C84C-A9C5-1984567E1662}"/>
          </ac:spMkLst>
        </pc:spChg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1" creationId="{3F9F4611-FE9F-2346-B862-FFE2313DF7FE}"/>
          </ac:spMkLst>
        </pc:spChg>
        <pc:picChg chg="add mod">
          <ac:chgData name="Nane Kratzke" userId="971be13ff4ee5ef6" providerId="LiveId" clId="{9B0491D4-210D-3B49-9D4F-FF3E4DE6F5E1}" dt="2021-08-22T09:34:07.465" v="1"/>
          <ac:picMkLst>
            <pc:docMk/>
            <pc:sldMasterMk cId="946163275" sldId="2147483648"/>
            <ac:picMk id="9" creationId="{E06DDD33-0686-D948-AD10-CE65C3F68FEE}"/>
          </ac:picMkLst>
        </pc:picChg>
        <pc:picChg chg="del">
          <ac:chgData name="Nane Kratzke" userId="971be13ff4ee5ef6" providerId="LiveId" clId="{9B0491D4-210D-3B49-9D4F-FF3E4DE6F5E1}" dt="2021-08-22T09:34:06.657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0713FAC5-D1C9-174E-A241-271B6EB5F623}"/>
    <pc:docChg chg="custSel modSld">
      <pc:chgData name="Nane Kratzke" userId="971be13ff4ee5ef6" providerId="LiveId" clId="{0713FAC5-D1C9-174E-A241-271B6EB5F623}" dt="2021-11-21T17:53:22.683" v="35" actId="20577"/>
      <pc:docMkLst>
        <pc:docMk/>
      </pc:docMkLst>
      <pc:sldChg chg="addSp modSp mod modClrScheme chgLayout">
        <pc:chgData name="Nane Kratzke" userId="971be13ff4ee5ef6" providerId="LiveId" clId="{0713FAC5-D1C9-174E-A241-271B6EB5F623}" dt="2021-11-21T17:53:22.683" v="35" actId="20577"/>
        <pc:sldMkLst>
          <pc:docMk/>
          <pc:sldMk cId="2487667598" sldId="432"/>
        </pc:sldMkLst>
        <pc:spChg chg="add mod ord">
          <ac:chgData name="Nane Kratzke" userId="971be13ff4ee5ef6" providerId="LiveId" clId="{0713FAC5-D1C9-174E-A241-271B6EB5F623}" dt="2021-11-21T17:53:13.658" v="11" actId="20577"/>
          <ac:spMkLst>
            <pc:docMk/>
            <pc:sldMk cId="2487667598" sldId="432"/>
            <ac:spMk id="2" creationId="{6AA4F50F-7FB1-0141-81AC-17957BC1FAC6}"/>
          </ac:spMkLst>
        </pc:spChg>
        <pc:spChg chg="add mod ord">
          <ac:chgData name="Nane Kratzke" userId="971be13ff4ee5ef6" providerId="LiveId" clId="{0713FAC5-D1C9-174E-A241-271B6EB5F623}" dt="2021-11-21T17:53:22.683" v="35" actId="20577"/>
          <ac:spMkLst>
            <pc:docMk/>
            <pc:sldMk cId="2487667598" sldId="432"/>
            <ac:spMk id="3" creationId="{B7241FC0-D30A-DD44-A55D-503272CC8794}"/>
          </ac:spMkLst>
        </pc:spChg>
        <pc:spChg chg="mod ord">
          <ac:chgData name="Nane Kratzke" userId="971be13ff4ee5ef6" providerId="LiveId" clId="{0713FAC5-D1C9-174E-A241-271B6EB5F623}" dt="2021-11-21T17:52:49.779" v="0" actId="700"/>
          <ac:spMkLst>
            <pc:docMk/>
            <pc:sldMk cId="2487667598" sldId="432"/>
            <ac:spMk id="6" creationId="{0F2DDE27-92D3-C74C-9006-07C2999CBE36}"/>
          </ac:spMkLst>
        </pc:spChg>
      </pc:sldChg>
    </pc:docChg>
  </pc:docChgLst>
  <pc:docChgLst>
    <pc:chgData name="Nane Kratzke" userId="971be13ff4ee5ef6" providerId="LiveId" clId="{8F8421B7-B2D6-BF4E-8B44-EDD896C97185}"/>
    <pc:docChg chg="custSel modSld">
      <pc:chgData name="Nane Kratzke" userId="971be13ff4ee5ef6" providerId="LiveId" clId="{8F8421B7-B2D6-BF4E-8B44-EDD896C97185}" dt="2022-10-31T09:56:34.249" v="4" actId="313"/>
      <pc:docMkLst>
        <pc:docMk/>
      </pc:docMkLst>
      <pc:sldChg chg="modSp mod">
        <pc:chgData name="Nane Kratzke" userId="971be13ff4ee5ef6" providerId="LiveId" clId="{8F8421B7-B2D6-BF4E-8B44-EDD896C97185}" dt="2022-10-31T09:56:34.249" v="4" actId="313"/>
        <pc:sldMkLst>
          <pc:docMk/>
          <pc:sldMk cId="1299127608" sldId="350"/>
        </pc:sldMkLst>
        <pc:spChg chg="mod">
          <ac:chgData name="Nane Kratzke" userId="971be13ff4ee5ef6" providerId="LiveId" clId="{8F8421B7-B2D6-BF4E-8B44-EDD896C97185}" dt="2022-10-31T09:56:34.249" v="4" actId="313"/>
          <ac:spMkLst>
            <pc:docMk/>
            <pc:sldMk cId="1299127608" sldId="350"/>
            <ac:spMk id="8" creationId="{AA5067D0-C980-1848-AA4C-77CE6F0F0C3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8592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680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16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473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6DDD33-0686-D948-AD10-CE65C3F68FE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250042-F9D7-C84C-A9C5-1984567E1662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9F4611-FE9F-2346-B862-FFE2313DF7FE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Infrastructure as Code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(2) Infrastructure as a Service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081485-2980-561E-5785-13342BD37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4259">
            <a:off x="8390658" y="4382563"/>
            <a:ext cx="18542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8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8A5E1-DDDF-4D40-AEBD-7BB3FFFF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OpenStack</a:t>
            </a:r>
            <a:r>
              <a:rPr lang="de-DE" dirty="0"/>
              <a:t> (Private </a:t>
            </a:r>
            <a:r>
              <a:rPr lang="de-DE" dirty="0" err="1"/>
              <a:t>IaaS</a:t>
            </a:r>
            <a:r>
              <a:rPr lang="de-DE" dirty="0"/>
              <a:t>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61F003-4686-1742-905E-91170D995A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5664199" cy="360000"/>
          </a:xfrm>
        </p:spPr>
        <p:txBody>
          <a:bodyPr/>
          <a:lstStyle/>
          <a:p>
            <a:r>
              <a:rPr lang="de-DE" dirty="0"/>
              <a:t>De-facto Standard für Open-Source Private </a:t>
            </a:r>
            <a:r>
              <a:rPr lang="de-DE" dirty="0" err="1"/>
              <a:t>IaaS</a:t>
            </a:r>
            <a:r>
              <a:rPr lang="de-DE" dirty="0"/>
              <a:t> Clouds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C9079E-4FF5-2947-A304-5D141D33D45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6149" name="Picture 5" descr="page15image1977521680">
            <a:extLst>
              <a:ext uri="{FF2B5EF4-FFF2-40B4-BE49-F238E27FC236}">
                <a16:creationId xmlns:a16="http://schemas.microsoft.com/office/drawing/2014/main" id="{A945AF38-708B-6548-8219-56B43B10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563097"/>
            <a:ext cx="5619345" cy="2433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age16image1906128832">
            <a:extLst>
              <a:ext uri="{FF2B5EF4-FFF2-40B4-BE49-F238E27FC236}">
                <a16:creationId xmlns:a16="http://schemas.microsoft.com/office/drawing/2014/main" id="{0CFFD882-9BAC-9243-BE7A-EAC74E34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4269888"/>
            <a:ext cx="5619345" cy="22099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C1209DE-5498-BF4F-8078-53DFA6FF068B}"/>
              </a:ext>
            </a:extLst>
          </p:cNvPr>
          <p:cNvSpPr txBox="1"/>
          <p:nvPr/>
        </p:nvSpPr>
        <p:spPr>
          <a:xfrm>
            <a:off x="6140857" y="1544236"/>
            <a:ext cx="37120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Wurde maßgeblich von </a:t>
            </a:r>
            <a:r>
              <a:rPr lang="de-DE" dirty="0" err="1"/>
              <a:t>RackSpace</a:t>
            </a:r>
            <a:r>
              <a:rPr lang="de-DE" dirty="0"/>
              <a:t> und der NASA initiiert.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Erstes Release Oktober 2010.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Apache Lizenz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Vielzahl der „klassischen“ IT-Player sind Teil der OpenStack-Community (SAP, IBM, </a:t>
            </a:r>
            <a:r>
              <a:rPr lang="de-DE" dirty="0" err="1"/>
              <a:t>vmWare</a:t>
            </a:r>
            <a:r>
              <a:rPr lang="de-DE" dirty="0"/>
              <a:t>, HP, Oracle, Cisco, etc.)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Sehr aktives Projekt mit &gt; 400 aktiven </a:t>
            </a:r>
            <a:r>
              <a:rPr lang="de-DE" dirty="0" err="1"/>
              <a:t>Committern</a:t>
            </a:r>
            <a:r>
              <a:rPr lang="de-DE" dirty="0"/>
              <a:t>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Ausgelegt eher als Framework denn als fertiges System für IaaS-Clouds.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Extrem hohe Installations- und Konfigurationskomplexität.</a:t>
            </a:r>
          </a:p>
        </p:txBody>
      </p:sp>
    </p:spTree>
    <p:extLst>
      <p:ext uri="{BB962C8B-B14F-4D97-AF65-F5344CB8AC3E}">
        <p14:creationId xmlns:p14="http://schemas.microsoft.com/office/powerpoint/2010/main" val="1707978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8A5E1-DDDF-4D40-AEBD-7BB3FFFF5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OpenStack</a:t>
            </a:r>
            <a:r>
              <a:rPr lang="de-DE" dirty="0"/>
              <a:t> (Private </a:t>
            </a:r>
            <a:r>
              <a:rPr lang="de-DE" dirty="0" err="1"/>
              <a:t>IaaS</a:t>
            </a:r>
            <a:r>
              <a:rPr lang="de-DE" dirty="0"/>
              <a:t>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61F003-4686-1742-905E-91170D995AB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1" y="1008000"/>
            <a:ext cx="5664199" cy="360000"/>
          </a:xfrm>
        </p:spPr>
        <p:txBody>
          <a:bodyPr/>
          <a:lstStyle/>
          <a:p>
            <a:r>
              <a:rPr lang="de-DE" dirty="0"/>
              <a:t>Horizon Dashboard und weitere Dienste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C9079E-4FF5-2947-A304-5D141D33D45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2046F0-8E5A-02FC-4878-F515AA28B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067" y="1511999"/>
            <a:ext cx="7446329" cy="4663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3366FCC-CD23-1D62-E4CF-740B0E92DC26}"/>
              </a:ext>
            </a:extLst>
          </p:cNvPr>
          <p:cNvSpPr txBox="1"/>
          <p:nvPr/>
        </p:nvSpPr>
        <p:spPr>
          <a:xfrm>
            <a:off x="352541" y="1511999"/>
            <a:ext cx="37126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/>
              <a:t>Nova</a:t>
            </a:r>
            <a:r>
              <a:rPr lang="de-DE" sz="2000" dirty="0"/>
              <a:t> (Computing)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/>
              <a:t>Swift</a:t>
            </a:r>
            <a:r>
              <a:rPr lang="de-DE" sz="2000" dirty="0"/>
              <a:t> (</a:t>
            </a:r>
            <a:r>
              <a:rPr lang="de-DE" sz="2000" dirty="0" err="1"/>
              <a:t>Object</a:t>
            </a:r>
            <a:r>
              <a:rPr lang="de-DE" sz="2000" dirty="0"/>
              <a:t> Storage)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 err="1"/>
              <a:t>Cinder</a:t>
            </a:r>
            <a:r>
              <a:rPr lang="de-DE" sz="2000" dirty="0"/>
              <a:t> (Block Storage)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/>
              <a:t>Neutron</a:t>
            </a:r>
            <a:r>
              <a:rPr lang="de-DE" sz="2000" dirty="0"/>
              <a:t> (Netzwerk)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 err="1"/>
              <a:t>Glance</a:t>
            </a:r>
            <a:r>
              <a:rPr lang="de-DE" sz="2000" dirty="0"/>
              <a:t> (Image Registry)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/>
              <a:t>Keystone</a:t>
            </a:r>
            <a:r>
              <a:rPr lang="de-DE" sz="2000" dirty="0"/>
              <a:t> (Identity Management)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/>
              <a:t>Horizon</a:t>
            </a:r>
            <a:r>
              <a:rPr lang="de-DE" sz="2000" dirty="0"/>
              <a:t> (Web-UI)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/>
              <a:t>Heat</a:t>
            </a:r>
            <a:r>
              <a:rPr lang="de-DE" sz="2000" dirty="0"/>
              <a:t> (Orchestrierung, </a:t>
            </a:r>
            <a:r>
              <a:rPr lang="de-DE" sz="2000" dirty="0" err="1"/>
              <a:t>IaC</a:t>
            </a:r>
            <a:r>
              <a:rPr lang="de-DE" sz="2000" dirty="0"/>
              <a:t>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2000" b="1" dirty="0" err="1"/>
              <a:t>Ceilometer</a:t>
            </a:r>
            <a:r>
              <a:rPr lang="de-DE" sz="2000" dirty="0"/>
              <a:t> (Telemetrie)</a:t>
            </a:r>
          </a:p>
        </p:txBody>
      </p:sp>
    </p:spTree>
    <p:extLst>
      <p:ext uri="{BB962C8B-B14F-4D97-AF65-F5344CB8AC3E}">
        <p14:creationId xmlns:p14="http://schemas.microsoft.com/office/powerpoint/2010/main" val="138558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2E361-A671-484F-B5F1-BEEEB637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EC2 (Public </a:t>
            </a:r>
            <a:r>
              <a:rPr lang="de-DE" dirty="0" err="1"/>
              <a:t>IaaS</a:t>
            </a:r>
            <a:r>
              <a:rPr lang="de-DE" dirty="0"/>
              <a:t>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ABE20F-2285-8544-9E1F-0492C952F2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EC2 ist der Kerndienst von AWS (AWS hostet seine eigenen Dienste mit EC2)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1F2634-419C-6E49-B313-B999CD06552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pic>
        <p:nvPicPr>
          <p:cNvPr id="7169" name="Picture 1" descr="page19image1901410528">
            <a:extLst>
              <a:ext uri="{FF2B5EF4-FFF2-40B4-BE49-F238E27FC236}">
                <a16:creationId xmlns:a16="http://schemas.microsoft.com/office/drawing/2014/main" id="{C31FA369-D21A-D249-B606-58B7D48E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72046"/>
            <a:ext cx="3383785" cy="22990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079C6A2-9ABE-174B-8D3D-AA101DB9F5D4}"/>
              </a:ext>
            </a:extLst>
          </p:cNvPr>
          <p:cNvSpPr txBox="1"/>
          <p:nvPr/>
        </p:nvSpPr>
        <p:spPr>
          <a:xfrm>
            <a:off x="431802" y="1658983"/>
            <a:ext cx="5381170" cy="420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/>
              <a:t>Start innerhalb von Amazon im Jahr 2001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/>
              <a:t>Öffentliche Beta ab August 2006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/>
              <a:t>Ab Mitte 2008 mehr Bandbreite durch Dritte in der Cloud konsumiert, als durch Amazon </a:t>
            </a:r>
            <a:r>
              <a:rPr lang="de-DE" dirty="0" err="1"/>
              <a:t>Websiten</a:t>
            </a:r>
            <a:r>
              <a:rPr lang="de-DE" dirty="0"/>
              <a:t> (Shop)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/>
              <a:t>Produktionsreife ab Oktober 2008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/>
              <a:t>2005 bis 2012 ca. 12 Mrd. $ Investment in die Infrastruktur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dirty="0"/>
              <a:t>On-Demand-, </a:t>
            </a:r>
            <a:r>
              <a:rPr lang="de-DE" dirty="0" err="1"/>
              <a:t>Reserved</a:t>
            </a:r>
            <a:r>
              <a:rPr lang="de-DE" dirty="0"/>
              <a:t>-, und Spot-Instanzen in verschiedenen Größen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07706A-B0CE-B04A-995D-D771CFD65309}"/>
              </a:ext>
            </a:extLst>
          </p:cNvPr>
          <p:cNvSpPr txBox="1"/>
          <p:nvPr/>
        </p:nvSpPr>
        <p:spPr>
          <a:xfrm rot="21185492">
            <a:off x="6094936" y="4568163"/>
            <a:ext cx="367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Bradley Hand" pitchFamily="2" charset="77"/>
              </a:rPr>
              <a:t>Wir nehmen AWS als Typ-Repräsentant, um zu zeigen, wie alle Public Cloud Provider üblicherweise ihr Geschäft zum Kunden hin organisieren.</a:t>
            </a:r>
          </a:p>
        </p:txBody>
      </p:sp>
    </p:spTree>
    <p:extLst>
      <p:ext uri="{BB962C8B-B14F-4D97-AF65-F5344CB8AC3E}">
        <p14:creationId xmlns:p14="http://schemas.microsoft.com/office/powerpoint/2010/main" val="403755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2E361-A671-484F-B5F1-BEEEB6377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EC2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ABE20F-2285-8544-9E1F-0492C952F2C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Globale Verteilung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1F2634-419C-6E49-B313-B999CD06552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pic>
        <p:nvPicPr>
          <p:cNvPr id="8193" name="Picture 1" descr="page21image1974498608">
            <a:extLst>
              <a:ext uri="{FF2B5EF4-FFF2-40B4-BE49-F238E27FC236}">
                <a16:creationId xmlns:a16="http://schemas.microsoft.com/office/drawing/2014/main" id="{8CEA8043-DECC-4C42-B2F1-2CBAA3CC9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20" y="1822489"/>
            <a:ext cx="7100294" cy="402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B558BD1-E102-7344-90EE-BB3C6F4E2CC1}"/>
              </a:ext>
            </a:extLst>
          </p:cNvPr>
          <p:cNvSpPr txBox="1"/>
          <p:nvPr/>
        </p:nvSpPr>
        <p:spPr>
          <a:xfrm>
            <a:off x="2220686" y="3174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8194" name="Picture 2" descr="page21image1977763760">
            <a:extLst>
              <a:ext uri="{FF2B5EF4-FFF2-40B4-BE49-F238E27FC236}">
                <a16:creationId xmlns:a16="http://schemas.microsoft.com/office/drawing/2014/main" id="{CF494354-C89A-0D4A-A076-739F8F0D9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832812"/>
            <a:ext cx="2439219" cy="2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page21image1974498816">
            <a:extLst>
              <a:ext uri="{FF2B5EF4-FFF2-40B4-BE49-F238E27FC236}">
                <a16:creationId xmlns:a16="http://schemas.microsoft.com/office/drawing/2014/main" id="{04DD9901-458F-644C-BA2D-C97AF504F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4187726"/>
            <a:ext cx="2210933" cy="16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3BBC2C3-2474-5243-B5FA-AD081FBD42D5}"/>
              </a:ext>
            </a:extLst>
          </p:cNvPr>
          <p:cNvSpPr txBox="1"/>
          <p:nvPr/>
        </p:nvSpPr>
        <p:spPr>
          <a:xfrm>
            <a:off x="431801" y="6261913"/>
            <a:ext cx="2114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Darstellung kann veraltet sein.</a:t>
            </a:r>
          </a:p>
        </p:txBody>
      </p:sp>
    </p:spTree>
    <p:extLst>
      <p:ext uri="{BB962C8B-B14F-4D97-AF65-F5344CB8AC3E}">
        <p14:creationId xmlns:p14="http://schemas.microsoft.com/office/powerpoint/2010/main" val="3846043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601C9-44BA-A84A-B472-B49D089B7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EC2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335EA-AC16-B64B-92FD-4119D3F0BAE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Web-basierte Management </a:t>
            </a:r>
            <a:r>
              <a:rPr lang="de-DE" dirty="0" err="1"/>
              <a:t>Console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16BAEC-5DFF-5949-87E7-3F551B0E5FB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pic>
        <p:nvPicPr>
          <p:cNvPr id="9219" name="Picture 3" descr="enter image description here">
            <a:extLst>
              <a:ext uri="{FF2B5EF4-FFF2-40B4-BE49-F238E27FC236}">
                <a16:creationId xmlns:a16="http://schemas.microsoft.com/office/drawing/2014/main" id="{E17DD18F-8A83-724D-8F25-BB088DD2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512000"/>
            <a:ext cx="9088128" cy="46931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1BF7374-9BBA-1B49-B606-6CBFC2689D6A}"/>
              </a:ext>
            </a:extLst>
          </p:cNvPr>
          <p:cNvSpPr txBox="1"/>
          <p:nvPr/>
        </p:nvSpPr>
        <p:spPr>
          <a:xfrm>
            <a:off x="431801" y="6287500"/>
            <a:ext cx="2114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Darstellung kann veraltet sein.</a:t>
            </a:r>
          </a:p>
        </p:txBody>
      </p:sp>
    </p:spTree>
    <p:extLst>
      <p:ext uri="{BB962C8B-B14F-4D97-AF65-F5344CB8AC3E}">
        <p14:creationId xmlns:p14="http://schemas.microsoft.com/office/powerpoint/2010/main" val="645332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601C9-44BA-A84A-B472-B49D089B7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Amazon EC2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D335EA-AC16-B64B-92FD-4119D3F0BAE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Sicherheitsaspekte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16BAEC-5DFF-5949-87E7-3F551B0E5FB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73A3FE-1CE4-3641-A082-EE1ACFC04138}"/>
              </a:ext>
            </a:extLst>
          </p:cNvPr>
          <p:cNvSpPr txBox="1"/>
          <p:nvPr/>
        </p:nvSpPr>
        <p:spPr>
          <a:xfrm>
            <a:off x="431802" y="1658983"/>
            <a:ext cx="8829764" cy="485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Zertifiziert nach ISO 27001 (Empfehlung BSI). In europäischen Datencentern den EU-Datenschutzrichtlinien unterworfen. Amazon ist ebenso global dem US Patriot Act unterworfen.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AWS unterstützt diverse Sicherheitsstandards und Compliance-Zertifizierungen, darunter PCI-DSS (Payment Cards), HIPAA/HITECH (Health Insurance), GDPR (DSGVO), FIPS 140-2 (Federal Information Processing) und NIST 800-171 (</a:t>
            </a:r>
            <a:r>
              <a:rPr lang="de-DE" sz="1600" dirty="0" err="1"/>
              <a:t>Unclassified</a:t>
            </a:r>
            <a:r>
              <a:rPr lang="de-DE" sz="1600" dirty="0"/>
              <a:t> Information in </a:t>
            </a:r>
            <a:r>
              <a:rPr lang="de-DE" sz="1600" dirty="0" err="1"/>
              <a:t>Nonfederal</a:t>
            </a:r>
            <a:r>
              <a:rPr lang="de-DE" sz="1600" dirty="0"/>
              <a:t> Systems).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Daten und Instanzen können global auf alle Rechenzentren verteilt werden. Jedes dieser Rechenzentren besteht aus mehreren Verfügbarkeitszonen, die ein in sich geschlossenes Rechen-Cluster darstellen.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Jede EC2-Instanz muss einer Security Group zugeordnet sein. Eine Security Group ist die Konfiguration einer Inbound-Firewall für Instanzen.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Der Zugriff auf die EC2-Administrationsfunktionen können über den zentralen IAM-Service gesteuert werden (Benutzermanagement und API-Zugriff per Schlüssel und </a:t>
            </a:r>
            <a:r>
              <a:rPr lang="de-DE" sz="1600" dirty="0" err="1"/>
              <a:t>Zertifkaten</a:t>
            </a:r>
            <a:r>
              <a:rPr lang="de-DE" sz="1600" dirty="0"/>
              <a:t>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/>
              <a:t>Zugriff auf Linux Instanzen erfolgt per </a:t>
            </a:r>
            <a:r>
              <a:rPr lang="de-DE" sz="1600" dirty="0" err="1"/>
              <a:t>default</a:t>
            </a:r>
            <a:r>
              <a:rPr lang="de-DE" sz="1600" dirty="0"/>
              <a:t> mittels Schlüssel-basiertem SSH (kein Passwort).</a:t>
            </a:r>
          </a:p>
        </p:txBody>
      </p:sp>
      <p:pic>
        <p:nvPicPr>
          <p:cNvPr id="1026" name="Picture 2" descr="Security Shield Lock Comments - 100% Secure Checkout Icon, HD Png Download  - kindpng">
            <a:extLst>
              <a:ext uri="{FF2B5EF4-FFF2-40B4-BE49-F238E27FC236}">
                <a16:creationId xmlns:a16="http://schemas.microsoft.com/office/drawing/2014/main" id="{34A0D74A-6F0B-574A-8AD9-EC6FE3B18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407" y="1658983"/>
            <a:ext cx="1744776" cy="20371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0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 in IaaS-basierte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Historische Entwicklung und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Ebenenmodell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Immutable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Infrastructures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F1C56DA-96B8-C3D4-3979-C4FDE81AE8AE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C9A96732-3658-EF70-2537-D27B839204CB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79E55177-B869-7876-8425-E5CB3A7CE0E2}"/>
                </a:ext>
              </a:extLst>
            </p:cNvPr>
            <p:cNvCxnSpPr>
              <a:cxnSpLocks/>
              <a:stCxn id="18" idx="2"/>
              <a:endCxn id="17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F5881AAC-1E54-1BBE-77A7-945D85A79004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37DAB88F-5C4B-0C13-FC99-772C3CCA0792}"/>
                </a:ext>
              </a:extLst>
            </p:cNvPr>
            <p:cNvCxnSpPr>
              <a:cxnSpLocks/>
              <a:stCxn id="16" idx="0"/>
              <a:endCxn id="21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626289AC-ACA8-FA15-CAD3-5676FE0623FF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15202DF-FA27-BDDF-A13E-065F660D769E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3FDCF98-CFE9-7686-CC98-1D78A2B2A441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DB703C5-44CE-6269-971E-FB7AAFF3B1D2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FA14BED-A903-6190-3614-2BFA49589678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0DC45DF8-8BA6-3E3B-8968-F7291EF6FD27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5DAA5268-322C-53EF-8804-AC333850C945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F1F6E733-7B58-603B-F48E-672A17D54569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157C257-48C5-D709-9DB7-E35F8D0CC6D9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8BD2782-FB11-C975-7569-764B35BFA16F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id="{53492548-E46A-03AC-CD56-938776F2874A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10A91D78-4B3B-4D58-A396-C53CC98E839D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7F49595-1484-FFE9-D2B8-DD1E106A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5FE6DE0-C945-BEA2-EC15-B9D79476A8B3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7892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17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7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Infrastructure </a:t>
            </a:r>
            <a:r>
              <a:rPr lang="de-DE" dirty="0" err="1"/>
              <a:t>as</a:t>
            </a:r>
            <a:r>
              <a:rPr lang="de-DE" dirty="0"/>
              <a:t> Code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2" y="1652109"/>
            <a:ext cx="4649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7 </a:t>
            </a:r>
            <a:r>
              <a:rPr lang="de-DE" sz="1600" b="1" u="sng" dirty="0"/>
              <a:t>Infrastructure </a:t>
            </a:r>
            <a:r>
              <a:rPr lang="de-DE" sz="1600" b="1" u="sng" dirty="0" err="1"/>
              <a:t>as</a:t>
            </a:r>
            <a:r>
              <a:rPr lang="de-DE" sz="1600" b="1" u="sng" dirty="0"/>
              <a:t> Code</a:t>
            </a:r>
            <a:endParaRPr lang="de-DE" sz="1600" u="sng" dirty="0"/>
          </a:p>
          <a:p>
            <a:pPr>
              <a:spcBef>
                <a:spcPts val="600"/>
              </a:spcBef>
            </a:pPr>
            <a:r>
              <a:rPr lang="de-DE" sz="1400" b="1" dirty="0"/>
              <a:t>7.1 Virtualisierung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Hardware-Infrastruktur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Software-Infrastruktur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7.2 Provisionierung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Immutable</a:t>
            </a:r>
            <a:r>
              <a:rPr lang="de-DE" sz="1400" dirty="0"/>
              <a:t>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Infrastructure </a:t>
            </a:r>
            <a:r>
              <a:rPr lang="de-DE" sz="1400" dirty="0" err="1"/>
              <a:t>as</a:t>
            </a:r>
            <a:r>
              <a:rPr lang="de-DE" sz="1400" dirty="0"/>
              <a:t>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lokalen Umgebungen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Multi-Host Umgebungen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7.3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0475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917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Eigenschaften, Marktüberblick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Private Cloud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Public Cloud Infrastrukturen (am Bsp. des Typvertreters AWS)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IaaS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-basierte Infrastrukturen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8793EFC-618B-F616-984C-6314E570BC9B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6939673E-3E03-854C-E070-97A03E0174BF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C6499FA9-E8C6-FBCD-0FD7-53252C9480F8}"/>
                </a:ext>
              </a:extLst>
            </p:cNvPr>
            <p:cNvCxnSpPr>
              <a:cxnSpLocks/>
              <a:stCxn id="18" idx="2"/>
              <a:endCxn id="17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F2580771-6F16-47C8-8C69-CC2E57110FBD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107CAB6B-63EB-8D3C-810E-548AD63B86F9}"/>
                </a:ext>
              </a:extLst>
            </p:cNvPr>
            <p:cNvCxnSpPr>
              <a:cxnSpLocks/>
              <a:stCxn id="16" idx="0"/>
              <a:endCxn id="21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FCEDEFCE-F461-BF88-4982-F17B1968F0EB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A5E0B49-7F7F-D531-809F-10D067D7489F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28FFADA-716C-A44A-A5AF-5F3812A07F80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8D81541-1F37-09A1-93BF-F01EA59D77EC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90FFD47-8C79-2CD0-EE6B-643986545904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B2615067-9B63-DACD-A27E-C521C8BEB63A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784E104-325B-15C9-2238-522279678798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20C36588-3167-14F4-F785-3E96E133422F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24383BC-4B4B-6F20-D45F-693742979941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934D49C1-489D-DF1B-BD6D-F1CAD05D00D9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id="{4936F6E4-C69A-49FA-EDEA-679ECEF95E2A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7707904E-A8BD-B9DF-7D4D-D1358ABD3F23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84484627-3473-5FC6-3A03-8747C92B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37B23CA1-F537-7373-5C69-B80FEF462024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827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7862E-68E9-8046-BE7A-3FC5BBEB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B5565-746F-6A47-9715-6B1F58587B2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Definition und Eigenschaften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E93859-0C48-4449-8CDD-8FB5FCFD35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F140F3C-5F65-3D43-9BB6-373CA1BC5644}"/>
              </a:ext>
            </a:extLst>
          </p:cNvPr>
          <p:cNvSpPr txBox="1"/>
          <p:nvPr/>
        </p:nvSpPr>
        <p:spPr>
          <a:xfrm>
            <a:off x="431800" y="1512000"/>
            <a:ext cx="9198115" cy="91751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dirty="0"/>
              <a:t>Unter </a:t>
            </a:r>
            <a:r>
              <a:rPr lang="de-DE" dirty="0" err="1"/>
              <a:t>IaaS</a:t>
            </a:r>
            <a:r>
              <a:rPr lang="de-DE" dirty="0"/>
              <a:t> versteht man ein Geschäftsmodell, das entgegen dem klassischen Kaufen von Rechnerinfrastruktur vorsieht, diese je nach Bedarf anzumieten und freizugeben.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3608007-71DB-6A4D-8CF4-5A00DC12ADBA}"/>
              </a:ext>
            </a:extLst>
          </p:cNvPr>
          <p:cNvSpPr txBox="1"/>
          <p:nvPr/>
        </p:nvSpPr>
        <p:spPr>
          <a:xfrm>
            <a:off x="431801" y="2842029"/>
            <a:ext cx="2969623" cy="33797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Eigenschaften: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Ressourcen-Pools:</a:t>
            </a:r>
            <a:r>
              <a:rPr lang="de-DE" sz="1600" dirty="0"/>
              <a:t> Verfügbarkeit von scheinbar unbegrenzten Ressourcen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Elastizität:</a:t>
            </a:r>
            <a:r>
              <a:rPr lang="de-DE" sz="1600" dirty="0"/>
              <a:t> Dynamische Zuweisung von Ressourcen bei Bedarf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Pay-</a:t>
            </a:r>
            <a:r>
              <a:rPr lang="de-DE" sz="1600" b="1" dirty="0" err="1"/>
              <a:t>as</a:t>
            </a:r>
            <a:r>
              <a:rPr lang="de-DE" sz="1600" b="1" dirty="0"/>
              <a:t>-</a:t>
            </a:r>
            <a:r>
              <a:rPr lang="de-DE" sz="1600" b="1" dirty="0" err="1"/>
              <a:t>you-go</a:t>
            </a:r>
            <a:r>
              <a:rPr lang="de-DE" sz="1600" b="1" dirty="0"/>
              <a:t> Modell:</a:t>
            </a:r>
            <a:r>
              <a:rPr lang="de-DE" sz="1600" dirty="0"/>
              <a:t> Abgerechnet werden nur bereitgestellte Ressourcen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BA22AF-EEBC-D943-8727-5D7075FEB693}"/>
              </a:ext>
            </a:extLst>
          </p:cNvPr>
          <p:cNvSpPr txBox="1"/>
          <p:nvPr/>
        </p:nvSpPr>
        <p:spPr>
          <a:xfrm>
            <a:off x="3546047" y="2842028"/>
            <a:ext cx="2969623" cy="33797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Ressourcen-Typen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Rechenleistung: </a:t>
            </a:r>
            <a:r>
              <a:rPr lang="de-DE" sz="1600" dirty="0"/>
              <a:t>Rechen-knoten mit CPU, RAM und 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Speicher:</a:t>
            </a:r>
            <a:r>
              <a:rPr lang="de-DE" sz="1600" dirty="0"/>
              <a:t> Storage Kapazitäten als Dateisystem-Mounts oder Datenbanken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Netzwerk(-dienste)</a:t>
            </a:r>
            <a:r>
              <a:rPr lang="de-DE" sz="1600" dirty="0"/>
              <a:t> wie DNS, DHCP, VPN, CDN, Load </a:t>
            </a:r>
            <a:r>
              <a:rPr lang="de-DE" sz="1600" dirty="0" err="1"/>
              <a:t>Balancer</a:t>
            </a:r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8DBDA20-1239-2841-A093-CE82F51A1BCB}"/>
              </a:ext>
            </a:extLst>
          </p:cNvPr>
          <p:cNvSpPr txBox="1"/>
          <p:nvPr/>
        </p:nvSpPr>
        <p:spPr>
          <a:xfrm>
            <a:off x="6660294" y="2842028"/>
            <a:ext cx="2969623" cy="337972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 err="1"/>
              <a:t>Measured</a:t>
            </a:r>
            <a:r>
              <a:rPr lang="de-DE" b="1" dirty="0"/>
              <a:t> Service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Monitoring: </a:t>
            </a:r>
            <a:r>
              <a:rPr lang="de-DE" sz="1600" dirty="0"/>
              <a:t>Log-Konsolidierung, Performance, Speicherverbrauch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Ressourcen-Management:</a:t>
            </a:r>
            <a:r>
              <a:rPr lang="de-DE" sz="1600" dirty="0"/>
              <a:t> Auto-Skalierung, Budgets, Ressourcenverbrauchs-Warnungen, konsolidierte Abrechnungen von mehreren Accounts</a:t>
            </a:r>
          </a:p>
        </p:txBody>
      </p:sp>
    </p:spTree>
    <p:extLst>
      <p:ext uri="{BB962C8B-B14F-4D97-AF65-F5344CB8AC3E}">
        <p14:creationId xmlns:p14="http://schemas.microsoft.com/office/powerpoint/2010/main" val="189723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47862E-68E9-8046-BE7A-3FC5BBEBE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</a:t>
            </a:r>
            <a:r>
              <a:rPr lang="de-DE" dirty="0" err="1"/>
              <a:t>as</a:t>
            </a:r>
            <a:r>
              <a:rPr lang="de-DE" dirty="0"/>
              <a:t>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AB5565-746F-6A47-9715-6B1F58587B2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Elastizitätsarten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E93859-0C48-4449-8CDD-8FB5FCFD35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3608007-71DB-6A4D-8CF4-5A00DC12ADBA}"/>
              </a:ext>
            </a:extLst>
          </p:cNvPr>
          <p:cNvSpPr txBox="1"/>
          <p:nvPr/>
        </p:nvSpPr>
        <p:spPr>
          <a:xfrm>
            <a:off x="431802" y="1512000"/>
            <a:ext cx="8411754" cy="21793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Nachfrageelastizität:</a:t>
            </a:r>
          </a:p>
          <a:p>
            <a:r>
              <a:rPr lang="de-DE" sz="1400" dirty="0"/>
              <a:t>Die allokierten Ressourcen steigen/sinken mit der Nachfrage</a:t>
            </a:r>
          </a:p>
          <a:p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Pseudo-Elastizität:</a:t>
            </a:r>
            <a:r>
              <a:rPr lang="de-DE" sz="1400" dirty="0"/>
              <a:t> Schnelle Anforderung, kurze Kündigungsfrist (Reduktion der Bindungsdauer)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Echtzeit-Elastizität:</a:t>
            </a:r>
            <a:r>
              <a:rPr lang="de-DE" sz="1400" dirty="0"/>
              <a:t> Allokation und Freigabe von Ressourcen innerhalb von Minuten (ggf. Sekunden). Automatisierter Prozess mit manuellen Triggern oder nach Zeitplan.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/>
              <a:t>Selbstadaptive Elastizität:</a:t>
            </a:r>
            <a:r>
              <a:rPr lang="de-DE" sz="1400" dirty="0"/>
              <a:t> Automatische Allokation und Freigabe von Ressourcen (Auto-</a:t>
            </a:r>
            <a:r>
              <a:rPr lang="de-DE" sz="1400" dirty="0" err="1"/>
              <a:t>Scaling</a:t>
            </a:r>
            <a:r>
              <a:rPr lang="de-DE" sz="1400" dirty="0"/>
              <a:t>) in Echtzeit auf Basis von Regeln und Metriken.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5E40024-087F-DD49-B2CF-40DB13DFF067}"/>
              </a:ext>
            </a:extLst>
          </p:cNvPr>
          <p:cNvSpPr txBox="1"/>
          <p:nvPr/>
        </p:nvSpPr>
        <p:spPr>
          <a:xfrm>
            <a:off x="431799" y="5481686"/>
            <a:ext cx="8411755" cy="88673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Einkommenselastizität:</a:t>
            </a:r>
          </a:p>
          <a:p>
            <a:r>
              <a:rPr lang="de-DE" sz="1400" dirty="0"/>
              <a:t>Die allokierten Ressourcen steigen / sinken mit dem Einkommen / Budget / Umsatz.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9E75DA0-FAA7-7544-BD47-E06BB36B6AB1}"/>
              </a:ext>
            </a:extLst>
          </p:cNvPr>
          <p:cNvSpPr txBox="1"/>
          <p:nvPr/>
        </p:nvSpPr>
        <p:spPr>
          <a:xfrm>
            <a:off x="431800" y="3835397"/>
            <a:ext cx="8411754" cy="150228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/>
          <a:p>
            <a:r>
              <a:rPr lang="de-DE" b="1" dirty="0"/>
              <a:t>Angebotselastizität:</a:t>
            </a:r>
          </a:p>
          <a:p>
            <a:r>
              <a:rPr lang="de-DE" sz="1400" dirty="0"/>
              <a:t>Die allokierten Ressourcen steigen/sinken mit Angebot und Nachfrage</a:t>
            </a:r>
          </a:p>
          <a:p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Batch-getriebenes </a:t>
            </a:r>
            <a:r>
              <a:rPr lang="de-DE" sz="1400" dirty="0" err="1"/>
              <a:t>Grid</a:t>
            </a:r>
            <a:r>
              <a:rPr lang="de-DE" sz="1400" dirty="0"/>
              <a:t>: Rechner werden allokiert, wenn Preisschwelle unterschritten wird.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Es sind auch Varianten verfügbar, bei denen man für freie Ressourcen bieten kann.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08936E-4845-0F4D-B189-C0EA27E13F86}"/>
              </a:ext>
            </a:extLst>
          </p:cNvPr>
          <p:cNvSpPr txBox="1"/>
          <p:nvPr/>
        </p:nvSpPr>
        <p:spPr>
          <a:xfrm>
            <a:off x="10104700" y="1512000"/>
            <a:ext cx="1986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Eher Nutzersicht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Ressourcen-Effizienz</a:t>
            </a:r>
          </a:p>
          <a:p>
            <a:endParaRPr lang="de-DE" sz="14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31F1DE0-B43E-C74A-8F84-005A5F845C0C}"/>
              </a:ext>
            </a:extLst>
          </p:cNvPr>
          <p:cNvSpPr txBox="1"/>
          <p:nvPr/>
        </p:nvSpPr>
        <p:spPr>
          <a:xfrm>
            <a:off x="10050998" y="3835397"/>
            <a:ext cx="186781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Eher IaaS-</a:t>
            </a:r>
          </a:p>
          <a:p>
            <a:r>
              <a:rPr lang="de-DE" i="1" dirty="0">
                <a:solidFill>
                  <a:srgbClr val="0070C0"/>
                </a:solidFill>
                <a:latin typeface="Bradley Hand" pitchFamily="2" charset="77"/>
              </a:rPr>
              <a:t>Providersicht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Kostenmodelle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Auktionsmodelle </a:t>
            </a:r>
            <a:b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</a:br>
            <a:r>
              <a:rPr lang="de-DE" sz="1400" i="1" dirty="0">
                <a:solidFill>
                  <a:srgbClr val="0070C0"/>
                </a:solidFill>
                <a:latin typeface="Bradley Hand" pitchFamily="2" charset="77"/>
              </a:rPr>
              <a:t>(Kundensicht)</a:t>
            </a:r>
          </a:p>
        </p:txBody>
      </p:sp>
    </p:spTree>
    <p:extLst>
      <p:ext uri="{BB962C8B-B14F-4D97-AF65-F5344CB8AC3E}">
        <p14:creationId xmlns:p14="http://schemas.microsoft.com/office/powerpoint/2010/main" val="1298549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3C76EE1-45A4-FA50-0B6A-CC60499A2C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12766" y="2051006"/>
            <a:ext cx="4741484" cy="3252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C44E627-6266-B04D-B119-2A7C109A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As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1B0AE1-6A0F-6943-98AC-6AD9C6B843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Der momentane </a:t>
            </a:r>
            <a:r>
              <a:rPr lang="de-DE" dirty="0" err="1"/>
              <a:t>IaaS</a:t>
            </a:r>
            <a:r>
              <a:rPr lang="de-DE" dirty="0"/>
              <a:t> Markt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583201-FFA0-2F47-9948-50076D668B9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72BF0F-DD5C-AB33-0F7F-2C2DC2C681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6000" y="1368000"/>
            <a:ext cx="5977750" cy="46186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3997961-7CD2-E1CE-01B3-A1874A05BC4B}"/>
              </a:ext>
            </a:extLst>
          </p:cNvPr>
          <p:cNvSpPr txBox="1"/>
          <p:nvPr/>
        </p:nvSpPr>
        <p:spPr>
          <a:xfrm>
            <a:off x="0" y="6401750"/>
            <a:ext cx="4834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Stand:</a:t>
            </a:r>
            <a:r>
              <a:rPr lang="de-DE" sz="1200" dirty="0"/>
              <a:t> Okt. 2023</a:t>
            </a:r>
          </a:p>
          <a:p>
            <a:r>
              <a:rPr lang="de-DE" sz="1200" b="1" dirty="0"/>
              <a:t>Quelle: </a:t>
            </a:r>
            <a:r>
              <a:rPr lang="de-DE" sz="1200" dirty="0"/>
              <a:t>Statista Market </a:t>
            </a:r>
            <a:r>
              <a:rPr lang="de-DE" sz="1200" dirty="0" err="1"/>
              <a:t>Insights</a:t>
            </a:r>
            <a:r>
              <a:rPr lang="de-DE" sz="1200" dirty="0"/>
              <a:t>, Finanzberichterstattung der Key Player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699C582-845B-C843-D7D7-A983CEFB2EA5}"/>
              </a:ext>
            </a:extLst>
          </p:cNvPr>
          <p:cNvSpPr txBox="1"/>
          <p:nvPr/>
        </p:nvSpPr>
        <p:spPr>
          <a:xfrm>
            <a:off x="707574" y="4825543"/>
            <a:ext cx="3503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gaia-x.eu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7012CB4-A527-9979-6D9B-2A547FC43A2D}"/>
              </a:ext>
            </a:extLst>
          </p:cNvPr>
          <p:cNvSpPr txBox="1"/>
          <p:nvPr/>
        </p:nvSpPr>
        <p:spPr>
          <a:xfrm>
            <a:off x="5021008" y="3323391"/>
            <a:ext cx="808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VS</a:t>
            </a:r>
            <a:endParaRPr lang="de-DE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7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5DAB8-BC15-0E47-B8CB-05CDE7AFD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Infrastructure  As  A  Service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0F92C1-E596-4A48-8055-DFDA04541DC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Auswahlkriterien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35433A9-5988-9047-A072-6CDFB80B894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00B20A8-248E-6C43-98A6-72FA32F026A1}"/>
              </a:ext>
            </a:extLst>
          </p:cNvPr>
          <p:cNvSpPr txBox="1"/>
          <p:nvPr/>
        </p:nvSpPr>
        <p:spPr>
          <a:xfrm>
            <a:off x="431801" y="1512000"/>
            <a:ext cx="5664199" cy="448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Unterstütze Cloud Variante</a:t>
            </a:r>
            <a:br>
              <a:rPr lang="de-DE" sz="1600" dirty="0"/>
            </a:br>
            <a:r>
              <a:rPr lang="de-DE" sz="1600" dirty="0"/>
              <a:t>(Private/Public/Community/Hybrid Cloud)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Zuverlässigkeit / Verfügbarkeit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Sicherheit und Datenschutz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Gesetzliche Konformität (DSGVO!)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Vorhersagbare und stabile Performance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Preismodell: Fixe und flexible Kosten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Skalierbarkeit: Grenzen, Automatismen und </a:t>
            </a:r>
            <a:br>
              <a:rPr lang="de-DE" sz="1600" dirty="0"/>
            </a:br>
            <a:r>
              <a:rPr lang="de-DE" sz="1600" dirty="0"/>
              <a:t>Reaktionszeiten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Lock-In der Daten und Anwendungen: </a:t>
            </a:r>
            <a:br>
              <a:rPr lang="de-DE" sz="1600" dirty="0"/>
            </a:br>
            <a:r>
              <a:rPr lang="de-DE" sz="1600" dirty="0"/>
              <a:t>Offene APIs und Standards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e-DE" sz="1600" dirty="0"/>
              <a:t>Haftung und Support</a:t>
            </a:r>
          </a:p>
        </p:txBody>
      </p:sp>
      <p:pic>
        <p:nvPicPr>
          <p:cNvPr id="7" name="Grafik 6" descr="Ein Bild, das Wand, drinnen, Raum, Szene enthält.&#10;&#10;Automatisch generierte Beschreibung">
            <a:extLst>
              <a:ext uri="{FF2B5EF4-FFF2-40B4-BE49-F238E27FC236}">
                <a16:creationId xmlns:a16="http://schemas.microsoft.com/office/drawing/2014/main" id="{31A85DBD-595C-C44B-9F10-B6158740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89" y="1549977"/>
            <a:ext cx="5637068" cy="3758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C1DDB33-BA0B-E445-BF16-AF249461C99C}"/>
              </a:ext>
            </a:extLst>
          </p:cNvPr>
          <p:cNvSpPr txBox="1"/>
          <p:nvPr/>
        </p:nvSpPr>
        <p:spPr>
          <a:xfrm>
            <a:off x="0" y="6555008"/>
            <a:ext cx="3312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Bildquelle:</a:t>
            </a:r>
            <a:r>
              <a:rPr lang="de-DE" sz="1400" dirty="0"/>
              <a:t> </a:t>
            </a:r>
            <a:r>
              <a:rPr lang="de-DE" sz="1400" dirty="0" err="1"/>
              <a:t>Pixabay.com</a:t>
            </a:r>
            <a:r>
              <a:rPr lang="de-DE" sz="1400" dirty="0"/>
              <a:t> (</a:t>
            </a:r>
            <a:r>
              <a:rPr lang="de-DE" sz="1400" dirty="0" err="1"/>
              <a:t>Pixabay</a:t>
            </a:r>
            <a:r>
              <a:rPr lang="de-DE" sz="1400" dirty="0"/>
              <a:t> </a:t>
            </a:r>
            <a:r>
              <a:rPr lang="de-DE" sz="1400" dirty="0" err="1"/>
              <a:t>License</a:t>
            </a:r>
            <a:r>
              <a:rPr lang="de-DE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9676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1106</Words>
  <Application>Microsoft Macintosh PowerPoint</Application>
  <PresentationFormat>Breitbild</PresentationFormat>
  <Paragraphs>227</Paragraphs>
  <Slides>17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7" baseType="lpstr">
      <vt:lpstr>Arial</vt:lpstr>
      <vt:lpstr>Bradley Hand</vt:lpstr>
      <vt:lpstr>Calibri</vt:lpstr>
      <vt:lpstr>Corbel</vt:lpstr>
      <vt:lpstr>Courier New</vt:lpstr>
      <vt:lpstr>Roboto</vt:lpstr>
      <vt:lpstr>Roboto Thin</vt:lpstr>
      <vt:lpstr>Symbol</vt:lpstr>
      <vt:lpstr>Times New Roman</vt:lpstr>
      <vt:lpstr>Office-Design</vt:lpstr>
      <vt:lpstr>  Cloud-native</vt:lpstr>
      <vt:lpstr>PowerPoint-Präsentation</vt:lpstr>
      <vt:lpstr>Kapitel 7</vt:lpstr>
      <vt:lpstr>Inhaltsverzeichnis</vt:lpstr>
      <vt:lpstr>Inhalte</vt:lpstr>
      <vt:lpstr>Infrastructure  as  a  Service</vt:lpstr>
      <vt:lpstr>Infrastructure  as  a  Service</vt:lpstr>
      <vt:lpstr>Infrastructure  As  A  Service</vt:lpstr>
      <vt:lpstr>Infrastructure  As  A  Service</vt:lpstr>
      <vt:lpstr>OpenStack (Private IaaS)</vt:lpstr>
      <vt:lpstr>OpenStack (Private IaaS)</vt:lpstr>
      <vt:lpstr>Amazon EC2 (Public IaaS)</vt:lpstr>
      <vt:lpstr>Amazon EC2</vt:lpstr>
      <vt:lpstr>Amazon EC2</vt:lpstr>
      <vt:lpstr>Amazon EC2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dcterms:created xsi:type="dcterms:W3CDTF">2020-09-01T15:16:10Z</dcterms:created>
  <dcterms:modified xsi:type="dcterms:W3CDTF">2023-12-11T09:16:36Z</dcterms:modified>
</cp:coreProperties>
</file>