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697" r:id="rId5"/>
    <p:sldId id="681" r:id="rId6"/>
    <p:sldId id="724" r:id="rId7"/>
    <p:sldId id="692" r:id="rId8"/>
    <p:sldId id="369" r:id="rId9"/>
    <p:sldId id="342" r:id="rId10"/>
    <p:sldId id="341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707" r:id="rId19"/>
    <p:sldId id="708" r:id="rId2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D30"/>
    <a:srgbClr val="262626"/>
    <a:srgbClr val="272C36"/>
    <a:srgbClr val="388ECC"/>
    <a:srgbClr val="187DC5"/>
    <a:srgbClr val="59A0D2"/>
    <a:srgbClr val="79B1D9"/>
    <a:srgbClr val="3E84C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C38253-EAB1-BD40-B939-FFCDE72F9A04}" v="1" dt="2023-12-11T09:19:06.937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5" autoAdjust="0"/>
    <p:restoredTop sz="95788" autoAdjust="0"/>
  </p:normalViewPr>
  <p:slideViewPr>
    <p:cSldViewPr snapToGrid="0">
      <p:cViewPr varScale="1">
        <p:scale>
          <a:sx n="106" d="100"/>
          <a:sy n="106" d="100"/>
        </p:scale>
        <p:origin x="404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A8EDA5D0-416D-0A4C-A463-ED96534E7830}"/>
    <pc:docChg chg="undo custSel addSld delSld modSld sldOrd">
      <pc:chgData name="Nane Kratzke" userId="971be13ff4ee5ef6" providerId="LiveId" clId="{A8EDA5D0-416D-0A4C-A463-ED96534E7830}" dt="2023-10-16T11:34:38.259" v="1999" actId="2696"/>
      <pc:docMkLst>
        <pc:docMk/>
      </pc:docMkLst>
      <pc:sldChg chg="del">
        <pc:chgData name="Nane Kratzke" userId="971be13ff4ee5ef6" providerId="LiveId" clId="{A8EDA5D0-416D-0A4C-A463-ED96534E7830}" dt="2023-10-16T11:34:38.254" v="1998" actId="2696"/>
        <pc:sldMkLst>
          <pc:docMk/>
          <pc:sldMk cId="3704082915" sldId="328"/>
        </pc:sldMkLst>
      </pc:sldChg>
      <pc:sldChg chg="del">
        <pc:chgData name="Nane Kratzke" userId="971be13ff4ee5ef6" providerId="LiveId" clId="{A8EDA5D0-416D-0A4C-A463-ED96534E7830}" dt="2023-10-12T13:34:52.363" v="8" actId="2696"/>
        <pc:sldMkLst>
          <pc:docMk/>
          <pc:sldMk cId="2136270719" sldId="336"/>
        </pc:sldMkLst>
      </pc:sldChg>
      <pc:sldChg chg="del">
        <pc:chgData name="Nane Kratzke" userId="971be13ff4ee5ef6" providerId="LiveId" clId="{A8EDA5D0-416D-0A4C-A463-ED96534E7830}" dt="2023-10-12T13:34:52.374" v="11" actId="2696"/>
        <pc:sldMkLst>
          <pc:docMk/>
          <pc:sldMk cId="358328316" sldId="337"/>
        </pc:sldMkLst>
      </pc:sldChg>
      <pc:sldChg chg="del">
        <pc:chgData name="Nane Kratzke" userId="971be13ff4ee5ef6" providerId="LiveId" clId="{A8EDA5D0-416D-0A4C-A463-ED96534E7830}" dt="2023-10-12T13:34:52.189" v="5" actId="2696"/>
        <pc:sldMkLst>
          <pc:docMk/>
          <pc:sldMk cId="4177341892" sldId="338"/>
        </pc:sldMkLst>
      </pc:sldChg>
      <pc:sldChg chg="del">
        <pc:chgData name="Nane Kratzke" userId="971be13ff4ee5ef6" providerId="LiveId" clId="{A8EDA5D0-416D-0A4C-A463-ED96534E7830}" dt="2023-10-12T13:34:52.371" v="10" actId="2696"/>
        <pc:sldMkLst>
          <pc:docMk/>
          <pc:sldMk cId="4010841883" sldId="339"/>
        </pc:sldMkLst>
      </pc:sldChg>
      <pc:sldChg chg="del">
        <pc:chgData name="Nane Kratzke" userId="971be13ff4ee5ef6" providerId="LiveId" clId="{A8EDA5D0-416D-0A4C-A463-ED96534E7830}" dt="2023-10-12T13:34:52.175" v="3" actId="2696"/>
        <pc:sldMkLst>
          <pc:docMk/>
          <pc:sldMk cId="3799050429" sldId="340"/>
        </pc:sldMkLst>
      </pc:sldChg>
      <pc:sldChg chg="add del ord">
        <pc:chgData name="Nane Kratzke" userId="971be13ff4ee5ef6" providerId="LiveId" clId="{A8EDA5D0-416D-0A4C-A463-ED96534E7830}" dt="2023-10-13T05:49:39.947" v="27" actId="20578"/>
        <pc:sldMkLst>
          <pc:docMk/>
          <pc:sldMk cId="1230386854" sldId="341"/>
        </pc:sldMkLst>
      </pc:sldChg>
      <pc:sldChg chg="modSp mod ord">
        <pc:chgData name="Nane Kratzke" userId="971be13ff4ee5ef6" providerId="LiveId" clId="{A8EDA5D0-416D-0A4C-A463-ED96534E7830}" dt="2023-10-13T06:15:05.037" v="686" actId="20577"/>
        <pc:sldMkLst>
          <pc:docMk/>
          <pc:sldMk cId="1558660255" sldId="342"/>
        </pc:sldMkLst>
        <pc:spChg chg="mod">
          <ac:chgData name="Nane Kratzke" userId="971be13ff4ee5ef6" providerId="LiveId" clId="{A8EDA5D0-416D-0A4C-A463-ED96534E7830}" dt="2023-10-13T06:15:05.037" v="686" actId="20577"/>
          <ac:spMkLst>
            <pc:docMk/>
            <pc:sldMk cId="1558660255" sldId="342"/>
            <ac:spMk id="3" creationId="{C95E9DB5-85EC-1243-9EB6-6440C0B5B0A5}"/>
          </ac:spMkLst>
        </pc:spChg>
        <pc:picChg chg="mod">
          <ac:chgData name="Nane Kratzke" userId="971be13ff4ee5ef6" providerId="LiveId" clId="{A8EDA5D0-416D-0A4C-A463-ED96534E7830}" dt="2023-10-13T05:42:26.507" v="22"/>
          <ac:picMkLst>
            <pc:docMk/>
            <pc:sldMk cId="1558660255" sldId="342"/>
            <ac:picMk id="13316" creationId="{A7C194D3-883C-1D4C-BFC2-A92606E75736}"/>
          </ac:picMkLst>
        </pc:picChg>
      </pc:sldChg>
      <pc:sldChg chg="addSp delSp modSp mod ord">
        <pc:chgData name="Nane Kratzke" userId="971be13ff4ee5ef6" providerId="LiveId" clId="{A8EDA5D0-416D-0A4C-A463-ED96534E7830}" dt="2023-10-13T06:43:55.554" v="896" actId="20577"/>
        <pc:sldMkLst>
          <pc:docMk/>
          <pc:sldMk cId="3931539006" sldId="343"/>
        </pc:sldMkLst>
        <pc:spChg chg="mod">
          <ac:chgData name="Nane Kratzke" userId="971be13ff4ee5ef6" providerId="LiveId" clId="{A8EDA5D0-416D-0A4C-A463-ED96534E7830}" dt="2023-10-13T06:42:07.466" v="868" actId="20577"/>
          <ac:spMkLst>
            <pc:docMk/>
            <pc:sldMk cId="3931539006" sldId="343"/>
            <ac:spMk id="3" creationId="{C95E9DB5-85EC-1243-9EB6-6440C0B5B0A5}"/>
          </ac:spMkLst>
        </pc:spChg>
        <pc:spChg chg="add mod">
          <ac:chgData name="Nane Kratzke" userId="971be13ff4ee5ef6" providerId="LiveId" clId="{A8EDA5D0-416D-0A4C-A463-ED96534E7830}" dt="2023-10-13T06:42:40.615" v="872" actId="1076"/>
          <ac:spMkLst>
            <pc:docMk/>
            <pc:sldMk cId="3931539006" sldId="343"/>
            <ac:spMk id="5" creationId="{2DFAECF6-92E2-208C-1C31-8AB7F28AAF37}"/>
          </ac:spMkLst>
        </pc:spChg>
        <pc:spChg chg="mod">
          <ac:chgData name="Nane Kratzke" userId="971be13ff4ee5ef6" providerId="LiveId" clId="{A8EDA5D0-416D-0A4C-A463-ED96534E7830}" dt="2023-10-13T06:43:03.490" v="873" actId="1076"/>
          <ac:spMkLst>
            <pc:docMk/>
            <pc:sldMk cId="3931539006" sldId="343"/>
            <ac:spMk id="6" creationId="{B4F76D7C-1403-3842-8B8F-F467B90ACBD9}"/>
          </ac:spMkLst>
        </pc:spChg>
        <pc:spChg chg="mod">
          <ac:chgData name="Nane Kratzke" userId="971be13ff4ee5ef6" providerId="LiveId" clId="{A8EDA5D0-416D-0A4C-A463-ED96534E7830}" dt="2023-10-13T06:40:42.581" v="769" actId="1076"/>
          <ac:spMkLst>
            <pc:docMk/>
            <pc:sldMk cId="3931539006" sldId="343"/>
            <ac:spMk id="8" creationId="{6EADE7E6-DE99-0D4A-A792-38B314478517}"/>
          </ac:spMkLst>
        </pc:spChg>
        <pc:spChg chg="mod">
          <ac:chgData name="Nane Kratzke" userId="971be13ff4ee5ef6" providerId="LiveId" clId="{A8EDA5D0-416D-0A4C-A463-ED96534E7830}" dt="2023-10-13T06:43:03.490" v="873" actId="1076"/>
          <ac:spMkLst>
            <pc:docMk/>
            <pc:sldMk cId="3931539006" sldId="343"/>
            <ac:spMk id="9" creationId="{4FFC8125-F499-0B4F-ACC2-D694B583CBBE}"/>
          </ac:spMkLst>
        </pc:spChg>
        <pc:spChg chg="mod">
          <ac:chgData name="Nane Kratzke" userId="971be13ff4ee5ef6" providerId="LiveId" clId="{A8EDA5D0-416D-0A4C-A463-ED96534E7830}" dt="2023-10-13T06:40:42.581" v="769" actId="1076"/>
          <ac:spMkLst>
            <pc:docMk/>
            <pc:sldMk cId="3931539006" sldId="343"/>
            <ac:spMk id="10" creationId="{F2603B0A-0AA7-2049-8A48-018930D4D806}"/>
          </ac:spMkLst>
        </pc:spChg>
        <pc:spChg chg="add mod">
          <ac:chgData name="Nane Kratzke" userId="971be13ff4ee5ef6" providerId="LiveId" clId="{A8EDA5D0-416D-0A4C-A463-ED96534E7830}" dt="2023-10-13T06:43:55.554" v="896" actId="20577"/>
          <ac:spMkLst>
            <pc:docMk/>
            <pc:sldMk cId="3931539006" sldId="343"/>
            <ac:spMk id="15" creationId="{161A6A11-37AE-8541-3318-7E583DD4ECD5}"/>
          </ac:spMkLst>
        </pc:spChg>
        <pc:spChg chg="add mod">
          <ac:chgData name="Nane Kratzke" userId="971be13ff4ee5ef6" providerId="LiveId" clId="{A8EDA5D0-416D-0A4C-A463-ED96534E7830}" dt="2023-10-13T06:43:43.674" v="889" actId="20577"/>
          <ac:spMkLst>
            <pc:docMk/>
            <pc:sldMk cId="3931539006" sldId="343"/>
            <ac:spMk id="16" creationId="{A3EE44C1-3570-A3DE-9A89-2E1400CB6856}"/>
          </ac:spMkLst>
        </pc:spChg>
        <pc:grpChg chg="add del mod">
          <ac:chgData name="Nane Kratzke" userId="971be13ff4ee5ef6" providerId="LiveId" clId="{A8EDA5D0-416D-0A4C-A463-ED96534E7830}" dt="2023-10-13T06:42:37.138" v="871" actId="1076"/>
          <ac:grpSpMkLst>
            <pc:docMk/>
            <pc:sldMk cId="3931539006" sldId="343"/>
            <ac:grpSpMk id="12" creationId="{D276891C-F5C5-868F-8EEA-F6BA67DD039C}"/>
          </ac:grpSpMkLst>
        </pc:grpChg>
        <pc:grpChg chg="mod">
          <ac:chgData name="Nane Kratzke" userId="971be13ff4ee5ef6" providerId="LiveId" clId="{A8EDA5D0-416D-0A4C-A463-ED96534E7830}" dt="2023-10-13T06:12:41.137" v="636"/>
          <ac:grpSpMkLst>
            <pc:docMk/>
            <pc:sldMk cId="3931539006" sldId="343"/>
            <ac:grpSpMk id="14" creationId="{D8596B76-A945-DA65-806F-153927761966}"/>
          </ac:grpSpMkLst>
        </pc:grpChg>
        <pc:inkChg chg="add mod">
          <ac:chgData name="Nane Kratzke" userId="971be13ff4ee5ef6" providerId="LiveId" clId="{A8EDA5D0-416D-0A4C-A463-ED96534E7830}" dt="2023-10-13T06:12:41.137" v="636"/>
          <ac:inkMkLst>
            <pc:docMk/>
            <pc:sldMk cId="3931539006" sldId="343"/>
            <ac:inkMk id="7" creationId="{2CBD075B-9E62-432C-A2CE-9DDA17BDD800}"/>
          </ac:inkMkLst>
        </pc:inkChg>
        <pc:inkChg chg="add mod">
          <ac:chgData name="Nane Kratzke" userId="971be13ff4ee5ef6" providerId="LiveId" clId="{A8EDA5D0-416D-0A4C-A463-ED96534E7830}" dt="2023-10-13T06:12:41.137" v="636"/>
          <ac:inkMkLst>
            <pc:docMk/>
            <pc:sldMk cId="3931539006" sldId="343"/>
            <ac:inkMk id="11" creationId="{C54C59B6-3BED-94F0-C968-4FE2BC70185B}"/>
          </ac:inkMkLst>
        </pc:inkChg>
        <pc:inkChg chg="add del mod">
          <ac:chgData name="Nane Kratzke" userId="971be13ff4ee5ef6" providerId="LiveId" clId="{A8EDA5D0-416D-0A4C-A463-ED96534E7830}" dt="2023-10-13T06:12:41.137" v="636"/>
          <ac:inkMkLst>
            <pc:docMk/>
            <pc:sldMk cId="3931539006" sldId="343"/>
            <ac:inkMk id="13" creationId="{F9F3F614-05FD-3484-AAC0-804642885215}"/>
          </ac:inkMkLst>
        </pc:inkChg>
      </pc:sldChg>
      <pc:sldChg chg="modSp mod ord">
        <pc:chgData name="Nane Kratzke" userId="971be13ff4ee5ef6" providerId="LiveId" clId="{A8EDA5D0-416D-0A4C-A463-ED96534E7830}" dt="2023-10-16T07:25:41.005" v="1955" actId="20577"/>
        <pc:sldMkLst>
          <pc:docMk/>
          <pc:sldMk cId="3837954725" sldId="344"/>
        </pc:sldMkLst>
        <pc:spChg chg="mod">
          <ac:chgData name="Nane Kratzke" userId="971be13ff4ee5ef6" providerId="LiveId" clId="{A8EDA5D0-416D-0A4C-A463-ED96534E7830}" dt="2023-10-13T07:13:29.388" v="992" actId="20577"/>
          <ac:spMkLst>
            <pc:docMk/>
            <pc:sldMk cId="3837954725" sldId="344"/>
            <ac:spMk id="7" creationId="{77632688-1490-6448-9BD9-946306488F35}"/>
          </ac:spMkLst>
        </pc:spChg>
        <pc:graphicFrameChg chg="mod modGraphic">
          <ac:chgData name="Nane Kratzke" userId="971be13ff4ee5ef6" providerId="LiveId" clId="{A8EDA5D0-416D-0A4C-A463-ED96534E7830}" dt="2023-10-16T07:25:41.005" v="1955" actId="20577"/>
          <ac:graphicFrameMkLst>
            <pc:docMk/>
            <pc:sldMk cId="3837954725" sldId="344"/>
            <ac:graphicFrameMk id="5" creationId="{C2910816-A619-7E47-B873-D6B4B682CBCE}"/>
          </ac:graphicFrameMkLst>
        </pc:graphicFrameChg>
      </pc:sldChg>
      <pc:sldChg chg="addSp delSp modSp mod">
        <pc:chgData name="Nane Kratzke" userId="971be13ff4ee5ef6" providerId="LiveId" clId="{A8EDA5D0-416D-0A4C-A463-ED96534E7830}" dt="2023-10-13T11:32:40.906" v="1036" actId="1076"/>
        <pc:sldMkLst>
          <pc:docMk/>
          <pc:sldMk cId="2018145749" sldId="347"/>
        </pc:sldMkLst>
        <pc:spChg chg="mod">
          <ac:chgData name="Nane Kratzke" userId="971be13ff4ee5ef6" providerId="LiveId" clId="{A8EDA5D0-416D-0A4C-A463-ED96534E7830}" dt="2023-10-13T11:32:17.579" v="1029" actId="14100"/>
          <ac:spMkLst>
            <pc:docMk/>
            <pc:sldMk cId="2018145749" sldId="347"/>
            <ac:spMk id="3" creationId="{34714D31-91CB-CE4E-BCF6-C7D36C4E9651}"/>
          </ac:spMkLst>
        </pc:spChg>
        <pc:spChg chg="add del">
          <ac:chgData name="Nane Kratzke" userId="971be13ff4ee5ef6" providerId="LiveId" clId="{A8EDA5D0-416D-0A4C-A463-ED96534E7830}" dt="2023-10-13T11:26:09.870" v="997" actId="478"/>
          <ac:spMkLst>
            <pc:docMk/>
            <pc:sldMk cId="2018145749" sldId="347"/>
            <ac:spMk id="7" creationId="{F518F7FF-201D-A864-2651-D923E84C0640}"/>
          </ac:spMkLst>
        </pc:spChg>
        <pc:spChg chg="add del">
          <ac:chgData name="Nane Kratzke" userId="971be13ff4ee5ef6" providerId="LiveId" clId="{A8EDA5D0-416D-0A4C-A463-ED96534E7830}" dt="2023-10-13T11:26:14.285" v="999" actId="478"/>
          <ac:spMkLst>
            <pc:docMk/>
            <pc:sldMk cId="2018145749" sldId="347"/>
            <ac:spMk id="9" creationId="{F9A10165-5E33-4833-ED7F-6692FD75C2FF}"/>
          </ac:spMkLst>
        </pc:spChg>
        <pc:picChg chg="del">
          <ac:chgData name="Nane Kratzke" userId="971be13ff4ee5ef6" providerId="LiveId" clId="{A8EDA5D0-416D-0A4C-A463-ED96534E7830}" dt="2023-10-13T11:24:30.431" v="995" actId="478"/>
          <ac:picMkLst>
            <pc:docMk/>
            <pc:sldMk cId="2018145749" sldId="347"/>
            <ac:picMk id="5" creationId="{2E4052AD-A31E-9341-B064-276046E17A51}"/>
          </ac:picMkLst>
        </pc:picChg>
        <pc:picChg chg="add del mod">
          <ac:chgData name="Nane Kratzke" userId="971be13ff4ee5ef6" providerId="LiveId" clId="{A8EDA5D0-416D-0A4C-A463-ED96534E7830}" dt="2023-10-13T11:28:54.453" v="1004" actId="478"/>
          <ac:picMkLst>
            <pc:docMk/>
            <pc:sldMk cId="2018145749" sldId="347"/>
            <ac:picMk id="10" creationId="{8D6EF5EC-E8D9-D479-3B91-12E594528728}"/>
          </ac:picMkLst>
        </pc:picChg>
        <pc:picChg chg="add del mod">
          <ac:chgData name="Nane Kratzke" userId="971be13ff4ee5ef6" providerId="LiveId" clId="{A8EDA5D0-416D-0A4C-A463-ED96534E7830}" dt="2023-10-13T11:29:16.741" v="1006" actId="478"/>
          <ac:picMkLst>
            <pc:docMk/>
            <pc:sldMk cId="2018145749" sldId="347"/>
            <ac:picMk id="11" creationId="{C1B2BACE-C45D-E578-5ADA-F709F1A5762D}"/>
          </ac:picMkLst>
        </pc:picChg>
        <pc:picChg chg="add mod">
          <ac:chgData name="Nane Kratzke" userId="971be13ff4ee5ef6" providerId="LiveId" clId="{A8EDA5D0-416D-0A4C-A463-ED96534E7830}" dt="2023-10-13T11:32:34.186" v="1034" actId="1076"/>
          <ac:picMkLst>
            <pc:docMk/>
            <pc:sldMk cId="2018145749" sldId="347"/>
            <ac:picMk id="12" creationId="{BC4C84E1-F544-5084-7023-F3AC5FA0D2AD}"/>
          </ac:picMkLst>
        </pc:picChg>
        <pc:picChg chg="add mod">
          <ac:chgData name="Nane Kratzke" userId="971be13ff4ee5ef6" providerId="LiveId" clId="{A8EDA5D0-416D-0A4C-A463-ED96534E7830}" dt="2023-10-13T11:32:40.906" v="1036" actId="1076"/>
          <ac:picMkLst>
            <pc:docMk/>
            <pc:sldMk cId="2018145749" sldId="347"/>
            <ac:picMk id="13" creationId="{D2317DFC-00B5-E762-774E-C8FB168F573D}"/>
          </ac:picMkLst>
        </pc:picChg>
      </pc:sldChg>
      <pc:sldChg chg="del">
        <pc:chgData name="Nane Kratzke" userId="971be13ff4ee5ef6" providerId="LiveId" clId="{A8EDA5D0-416D-0A4C-A463-ED96534E7830}" dt="2023-10-16T11:34:38.146" v="1991" actId="2696"/>
        <pc:sldMkLst>
          <pc:docMk/>
          <pc:sldMk cId="1299127608" sldId="350"/>
        </pc:sldMkLst>
      </pc:sldChg>
      <pc:sldChg chg="addSp delSp modSp del mod ord">
        <pc:chgData name="Nane Kratzke" userId="971be13ff4ee5ef6" providerId="LiveId" clId="{A8EDA5D0-416D-0A4C-A463-ED96534E7830}" dt="2023-10-16T11:34:38.035" v="1988" actId="2696"/>
        <pc:sldMkLst>
          <pc:docMk/>
          <pc:sldMk cId="1496898557" sldId="351"/>
        </pc:sldMkLst>
        <pc:spChg chg="mod">
          <ac:chgData name="Nane Kratzke" userId="971be13ff4ee5ef6" providerId="LiveId" clId="{A8EDA5D0-416D-0A4C-A463-ED96534E7830}" dt="2023-10-16T07:18:13.309" v="1885" actId="14100"/>
          <ac:spMkLst>
            <pc:docMk/>
            <pc:sldMk cId="1496898557" sldId="351"/>
            <ac:spMk id="10" creationId="{DBF3707C-5CD4-FE47-9498-F0F3341782EF}"/>
          </ac:spMkLst>
        </pc:spChg>
        <pc:grpChg chg="add mod">
          <ac:chgData name="Nane Kratzke" userId="971be13ff4ee5ef6" providerId="LiveId" clId="{A8EDA5D0-416D-0A4C-A463-ED96534E7830}" dt="2023-10-16T07:18:49.346" v="1888" actId="1076"/>
          <ac:grpSpMkLst>
            <pc:docMk/>
            <pc:sldMk cId="1496898557" sldId="351"/>
            <ac:grpSpMk id="8" creationId="{C4E746C4-C0D7-9659-F753-3C3C1A66B7F8}"/>
          </ac:grpSpMkLst>
        </pc:grpChg>
        <pc:picChg chg="add mod">
          <ac:chgData name="Nane Kratzke" userId="971be13ff4ee5ef6" providerId="LiveId" clId="{A8EDA5D0-416D-0A4C-A463-ED96534E7830}" dt="2023-10-16T07:18:49.346" v="1888" actId="1076"/>
          <ac:picMkLst>
            <pc:docMk/>
            <pc:sldMk cId="1496898557" sldId="351"/>
            <ac:picMk id="7" creationId="{904086EF-FB6C-760C-F9F4-CC6A6A040FBD}"/>
          </ac:picMkLst>
        </pc:picChg>
        <pc:picChg chg="del mod">
          <ac:chgData name="Nane Kratzke" userId="971be13ff4ee5ef6" providerId="LiveId" clId="{A8EDA5D0-416D-0A4C-A463-ED96534E7830}" dt="2023-10-16T07:17:30.508" v="1849" actId="478"/>
          <ac:picMkLst>
            <pc:docMk/>
            <pc:sldMk cId="1496898557" sldId="351"/>
            <ac:picMk id="12" creationId="{84EFC555-9093-FE4E-BF02-65C5B13019D8}"/>
          </ac:picMkLst>
        </pc:picChg>
        <pc:picChg chg="add mod">
          <ac:chgData name="Nane Kratzke" userId="971be13ff4ee5ef6" providerId="LiveId" clId="{A8EDA5D0-416D-0A4C-A463-ED96534E7830}" dt="2023-10-16T07:18:49.346" v="1888" actId="1076"/>
          <ac:picMkLst>
            <pc:docMk/>
            <pc:sldMk cId="1496898557" sldId="351"/>
            <ac:picMk id="1026" creationId="{D197AC47-B8CC-745C-5383-72D994FD195E}"/>
          </ac:picMkLst>
        </pc:picChg>
      </pc:sldChg>
      <pc:sldChg chg="del">
        <pc:chgData name="Nane Kratzke" userId="971be13ff4ee5ef6" providerId="LiveId" clId="{A8EDA5D0-416D-0A4C-A463-ED96534E7830}" dt="2023-10-16T11:34:38.228" v="1995" actId="2696"/>
        <pc:sldMkLst>
          <pc:docMk/>
          <pc:sldMk cId="402428580" sldId="352"/>
        </pc:sldMkLst>
      </pc:sldChg>
      <pc:sldChg chg="del">
        <pc:chgData name="Nane Kratzke" userId="971be13ff4ee5ef6" providerId="LiveId" clId="{A8EDA5D0-416D-0A4C-A463-ED96534E7830}" dt="2023-10-12T13:36:58.496" v="14" actId="2696"/>
        <pc:sldMkLst>
          <pc:docMk/>
          <pc:sldMk cId="3828543625" sldId="353"/>
        </pc:sldMkLst>
      </pc:sldChg>
      <pc:sldChg chg="delSp modSp add del mod">
        <pc:chgData name="Nane Kratzke" userId="971be13ff4ee5ef6" providerId="LiveId" clId="{A8EDA5D0-416D-0A4C-A463-ED96534E7830}" dt="2023-10-16T11:34:38.221" v="1993" actId="2696"/>
        <pc:sldMkLst>
          <pc:docMk/>
          <pc:sldMk cId="3049880677" sldId="354"/>
        </pc:sldMkLst>
        <pc:spChg chg="del">
          <ac:chgData name="Nane Kratzke" userId="971be13ff4ee5ef6" providerId="LiveId" clId="{A8EDA5D0-416D-0A4C-A463-ED96534E7830}" dt="2023-10-16T07:05:46.034" v="1726" actId="478"/>
          <ac:spMkLst>
            <pc:docMk/>
            <pc:sldMk cId="3049880677" sldId="354"/>
            <ac:spMk id="5" creationId="{89143270-ACE6-9A47-8A49-C934F25580FA}"/>
          </ac:spMkLst>
        </pc:spChg>
        <pc:spChg chg="mod">
          <ac:chgData name="Nane Kratzke" userId="971be13ff4ee5ef6" providerId="LiveId" clId="{A8EDA5D0-416D-0A4C-A463-ED96534E7830}" dt="2023-10-16T07:06:57.756" v="1788" actId="20577"/>
          <ac:spMkLst>
            <pc:docMk/>
            <pc:sldMk cId="3049880677" sldId="354"/>
            <ac:spMk id="8" creationId="{E40E12F9-4EB4-1F41-B5A9-2629ADA5E429}"/>
          </ac:spMkLst>
        </pc:spChg>
        <pc:picChg chg="del">
          <ac:chgData name="Nane Kratzke" userId="971be13ff4ee5ef6" providerId="LiveId" clId="{A8EDA5D0-416D-0A4C-A463-ED96534E7830}" dt="2023-10-16T07:05:46.034" v="1726" actId="478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A8EDA5D0-416D-0A4C-A463-ED96534E7830}" dt="2023-10-16T07:06:33.673" v="1780" actId="14100"/>
          <ac:picMkLst>
            <pc:docMk/>
            <pc:sldMk cId="3049880677" sldId="354"/>
            <ac:picMk id="9" creationId="{95524FC1-C717-894F-A30D-D578703B9DCC}"/>
          </ac:picMkLst>
        </pc:picChg>
      </pc:sldChg>
      <pc:sldChg chg="modSp mod">
        <pc:chgData name="Nane Kratzke" userId="971be13ff4ee5ef6" providerId="LiveId" clId="{A8EDA5D0-416D-0A4C-A463-ED96534E7830}" dt="2023-10-16T07:24:30.464" v="1950" actId="20577"/>
        <pc:sldMkLst>
          <pc:docMk/>
          <pc:sldMk cId="433216515" sldId="369"/>
        </pc:sldMkLst>
        <pc:spChg chg="mod">
          <ac:chgData name="Nane Kratzke" userId="971be13ff4ee5ef6" providerId="LiveId" clId="{A8EDA5D0-416D-0A4C-A463-ED96534E7830}" dt="2023-10-16T07:24:30.464" v="1950" actId="20577"/>
          <ac:spMkLst>
            <pc:docMk/>
            <pc:sldMk cId="433216515" sldId="369"/>
            <ac:spMk id="8" creationId="{0C508602-457E-2C4E-A9AC-85A3D0BD58E5}"/>
          </ac:spMkLst>
        </pc:spChg>
      </pc:sldChg>
      <pc:sldChg chg="add del">
        <pc:chgData name="Nane Kratzke" userId="971be13ff4ee5ef6" providerId="LiveId" clId="{A8EDA5D0-416D-0A4C-A463-ED96534E7830}" dt="2023-10-16T11:34:38.218" v="1992" actId="2696"/>
        <pc:sldMkLst>
          <pc:docMk/>
          <pc:sldMk cId="2632326224" sldId="401"/>
        </pc:sldMkLst>
      </pc:sldChg>
      <pc:sldChg chg="del">
        <pc:chgData name="Nane Kratzke" userId="971be13ff4ee5ef6" providerId="LiveId" clId="{A8EDA5D0-416D-0A4C-A463-ED96534E7830}" dt="2023-10-12T13:35:18.608" v="12" actId="2696"/>
        <pc:sldMkLst>
          <pc:docMk/>
          <pc:sldMk cId="4225462544" sldId="402"/>
        </pc:sldMkLst>
      </pc:sldChg>
      <pc:sldChg chg="del">
        <pc:chgData name="Nane Kratzke" userId="971be13ff4ee5ef6" providerId="LiveId" clId="{A8EDA5D0-416D-0A4C-A463-ED96534E7830}" dt="2023-10-12T13:35:20.647" v="13" actId="2696"/>
        <pc:sldMkLst>
          <pc:docMk/>
          <pc:sldMk cId="2882274706" sldId="403"/>
        </pc:sldMkLst>
      </pc:sldChg>
      <pc:sldChg chg="del">
        <pc:chgData name="Nane Kratzke" userId="971be13ff4ee5ef6" providerId="LiveId" clId="{A8EDA5D0-416D-0A4C-A463-ED96534E7830}" dt="2023-10-12T13:34:52.287" v="6" actId="2696"/>
        <pc:sldMkLst>
          <pc:docMk/>
          <pc:sldMk cId="2650029670" sldId="685"/>
        </pc:sldMkLst>
      </pc:sldChg>
      <pc:sldChg chg="del">
        <pc:chgData name="Nane Kratzke" userId="971be13ff4ee5ef6" providerId="LiveId" clId="{A8EDA5D0-416D-0A4C-A463-ED96534E7830}" dt="2023-10-12T13:34:52.179" v="4" actId="2696"/>
        <pc:sldMkLst>
          <pc:docMk/>
          <pc:sldMk cId="577383192" sldId="686"/>
        </pc:sldMkLst>
      </pc:sldChg>
      <pc:sldChg chg="del">
        <pc:chgData name="Nane Kratzke" userId="971be13ff4ee5ef6" providerId="LiveId" clId="{A8EDA5D0-416D-0A4C-A463-ED96534E7830}" dt="2023-10-12T13:34:52.361" v="7" actId="2696"/>
        <pc:sldMkLst>
          <pc:docMk/>
          <pc:sldMk cId="1467143977" sldId="687"/>
        </pc:sldMkLst>
      </pc:sldChg>
      <pc:sldChg chg="del">
        <pc:chgData name="Nane Kratzke" userId="971be13ff4ee5ef6" providerId="LiveId" clId="{A8EDA5D0-416D-0A4C-A463-ED96534E7830}" dt="2023-10-16T11:34:38.038" v="1989" actId="2696"/>
        <pc:sldMkLst>
          <pc:docMk/>
          <pc:sldMk cId="315609977" sldId="689"/>
        </pc:sldMkLst>
      </pc:sldChg>
      <pc:sldChg chg="del">
        <pc:chgData name="Nane Kratzke" userId="971be13ff4ee5ef6" providerId="LiveId" clId="{A8EDA5D0-416D-0A4C-A463-ED96534E7830}" dt="2023-10-12T13:34:52.151" v="1" actId="2696"/>
        <pc:sldMkLst>
          <pc:docMk/>
          <pc:sldMk cId="2788395152" sldId="693"/>
        </pc:sldMkLst>
      </pc:sldChg>
      <pc:sldChg chg="del">
        <pc:chgData name="Nane Kratzke" userId="971be13ff4ee5ef6" providerId="LiveId" clId="{A8EDA5D0-416D-0A4C-A463-ED96534E7830}" dt="2023-10-12T13:34:52.172" v="2" actId="2696"/>
        <pc:sldMkLst>
          <pc:docMk/>
          <pc:sldMk cId="3186438344" sldId="694"/>
        </pc:sldMkLst>
      </pc:sldChg>
      <pc:sldChg chg="del">
        <pc:chgData name="Nane Kratzke" userId="971be13ff4ee5ef6" providerId="LiveId" clId="{A8EDA5D0-416D-0A4C-A463-ED96534E7830}" dt="2023-10-12T13:34:52.148" v="0" actId="2696"/>
        <pc:sldMkLst>
          <pc:docMk/>
          <pc:sldMk cId="446412246" sldId="696"/>
        </pc:sldMkLst>
      </pc:sldChg>
      <pc:sldChg chg="modSp mod">
        <pc:chgData name="Nane Kratzke" userId="971be13ff4ee5ef6" providerId="LiveId" clId="{A8EDA5D0-416D-0A4C-A463-ED96534E7830}" dt="2023-10-16T07:26:58.007" v="1983" actId="20577"/>
        <pc:sldMkLst>
          <pc:docMk/>
          <pc:sldMk cId="681815740" sldId="697"/>
        </pc:sldMkLst>
        <pc:spChg chg="mod">
          <ac:chgData name="Nane Kratzke" userId="971be13ff4ee5ef6" providerId="LiveId" clId="{A8EDA5D0-416D-0A4C-A463-ED96534E7830}" dt="2023-10-16T07:26:58.007" v="1983" actId="20577"/>
          <ac:spMkLst>
            <pc:docMk/>
            <pc:sldMk cId="681815740" sldId="697"/>
            <ac:spMk id="31" creationId="{A7AED8D2-12C6-26AC-5AF0-E921BDCCBE3B}"/>
          </ac:spMkLst>
        </pc:spChg>
      </pc:sldChg>
      <pc:sldChg chg="delSp modSp add del mod ord">
        <pc:chgData name="Nane Kratzke" userId="971be13ff4ee5ef6" providerId="LiveId" clId="{A8EDA5D0-416D-0A4C-A463-ED96534E7830}" dt="2023-10-16T11:34:37.936" v="1985" actId="2696"/>
        <pc:sldMkLst>
          <pc:docMk/>
          <pc:sldMk cId="286671303" sldId="698"/>
        </pc:sldMkLst>
        <pc:spChg chg="del">
          <ac:chgData name="Nane Kratzke" userId="971be13ff4ee5ef6" providerId="LiveId" clId="{A8EDA5D0-416D-0A4C-A463-ED96534E7830}" dt="2023-10-13T07:13:38.092" v="993" actId="478"/>
          <ac:spMkLst>
            <pc:docMk/>
            <pc:sldMk cId="286671303" sldId="698"/>
            <ac:spMk id="7" creationId="{77632688-1490-6448-9BD9-946306488F35}"/>
          </ac:spMkLst>
        </pc:spChg>
        <pc:graphicFrameChg chg="modGraphic">
          <ac:chgData name="Nane Kratzke" userId="971be13ff4ee5ef6" providerId="LiveId" clId="{A8EDA5D0-416D-0A4C-A463-ED96534E7830}" dt="2023-10-16T07:25:32.510" v="1953" actId="20577"/>
          <ac:graphicFrameMkLst>
            <pc:docMk/>
            <pc:sldMk cId="286671303" sldId="698"/>
            <ac:graphicFrameMk id="5" creationId="{C2910816-A619-7E47-B873-D6B4B682CBCE}"/>
          </ac:graphicFrameMkLst>
        </pc:graphicFrameChg>
      </pc:sldChg>
      <pc:sldChg chg="addSp delSp modSp new del mod">
        <pc:chgData name="Nane Kratzke" userId="971be13ff4ee5ef6" providerId="LiveId" clId="{A8EDA5D0-416D-0A4C-A463-ED96534E7830}" dt="2023-10-16T11:34:38.235" v="1997" actId="2696"/>
        <pc:sldMkLst>
          <pc:docMk/>
          <pc:sldMk cId="69171040" sldId="699"/>
        </pc:sldMkLst>
        <pc:spChg chg="mod">
          <ac:chgData name="Nane Kratzke" userId="971be13ff4ee5ef6" providerId="LiveId" clId="{A8EDA5D0-416D-0A4C-A463-ED96534E7830}" dt="2023-10-16T06:18:26.552" v="1056" actId="20577"/>
          <ac:spMkLst>
            <pc:docMk/>
            <pc:sldMk cId="69171040" sldId="699"/>
            <ac:spMk id="2" creationId="{33B3449A-774F-AC2B-8889-73ABDB5DD678}"/>
          </ac:spMkLst>
        </pc:spChg>
        <pc:spChg chg="mod">
          <ac:chgData name="Nane Kratzke" userId="971be13ff4ee5ef6" providerId="LiveId" clId="{A8EDA5D0-416D-0A4C-A463-ED96534E7830}" dt="2023-10-16T06:23:53.617" v="1186" actId="20577"/>
          <ac:spMkLst>
            <pc:docMk/>
            <pc:sldMk cId="69171040" sldId="699"/>
            <ac:spMk id="3" creationId="{F99FECD9-2CC4-B79F-F7F9-8F53E09003D4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5" creationId="{2212B4D1-BE75-472B-2E6E-E26B2BDCC0D9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6" creationId="{721BBD61-F8D2-DEAE-1DD3-CA12493DAF8A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7" creationId="{D3B685BB-0F25-2A39-CA52-A4BFE2470068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14" creationId="{3D05306E-0954-9B32-D064-370A3B9CA7E2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15" creationId="{097D718E-EC7C-66F1-88DC-B6579715ABD5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16" creationId="{9E82A2B5-023E-B74E-2507-C0EA1562AB89}"/>
          </ac:spMkLst>
        </pc:spChg>
        <pc:spChg chg="add mod">
          <ac:chgData name="Nane Kratzke" userId="971be13ff4ee5ef6" providerId="LiveId" clId="{A8EDA5D0-416D-0A4C-A463-ED96534E7830}" dt="2023-10-16T06:28:10.269" v="1299" actId="20577"/>
          <ac:spMkLst>
            <pc:docMk/>
            <pc:sldMk cId="69171040" sldId="699"/>
            <ac:spMk id="17" creationId="{9CAB14BF-3FAD-D8A6-52EC-2023C75A8528}"/>
          </ac:spMkLst>
        </pc:spChg>
        <pc:spChg chg="add mod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19" creationId="{27877284-E88F-FAD7-622F-EF34F777EC38}"/>
          </ac:spMkLst>
        </pc:spChg>
        <pc:spChg chg="add mod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20" creationId="{CD548806-A84C-BCE4-85F7-FB86B19110CD}"/>
          </ac:spMkLst>
        </pc:spChg>
        <pc:grpChg chg="add del mod">
          <ac:chgData name="Nane Kratzke" userId="971be13ff4ee5ef6" providerId="LiveId" clId="{A8EDA5D0-416D-0A4C-A463-ED96534E7830}" dt="2023-10-16T06:32:15.910" v="1370" actId="165"/>
          <ac:grpSpMkLst>
            <pc:docMk/>
            <pc:sldMk cId="69171040" sldId="699"/>
            <ac:grpSpMk id="18" creationId="{A4DE7F1D-3CF5-978D-132C-214FDB128D75}"/>
          </ac:grpSpMkLst>
        </pc:grpChg>
        <pc:grpChg chg="add mod">
          <ac:chgData name="Nane Kratzke" userId="971be13ff4ee5ef6" providerId="LiveId" clId="{A8EDA5D0-416D-0A4C-A463-ED96534E7830}" dt="2023-10-16T06:35:08.606" v="1389" actId="164"/>
          <ac:grpSpMkLst>
            <pc:docMk/>
            <pc:sldMk cId="69171040" sldId="699"/>
            <ac:grpSpMk id="25" creationId="{008303E1-4426-06B1-EEA5-0B00B5165022}"/>
          </ac:grpSpMkLst>
        </pc:grpChg>
        <pc:cxnChg chg="add mod topLvl">
          <ac:chgData name="Nane Kratzke" userId="971be13ff4ee5ef6" providerId="LiveId" clId="{A8EDA5D0-416D-0A4C-A463-ED96534E7830}" dt="2023-10-16T06:35:08.606" v="1389" actId="164"/>
          <ac:cxnSpMkLst>
            <pc:docMk/>
            <pc:sldMk cId="69171040" sldId="699"/>
            <ac:cxnSpMk id="9" creationId="{22F04A7B-30FD-282B-D21F-B947F5A254A9}"/>
          </ac:cxnSpMkLst>
        </pc:cxnChg>
        <pc:cxnChg chg="add mod topLvl">
          <ac:chgData name="Nane Kratzke" userId="971be13ff4ee5ef6" providerId="LiveId" clId="{A8EDA5D0-416D-0A4C-A463-ED96534E7830}" dt="2023-10-16T06:35:08.606" v="1389" actId="164"/>
          <ac:cxnSpMkLst>
            <pc:docMk/>
            <pc:sldMk cId="69171040" sldId="699"/>
            <ac:cxnSpMk id="12" creationId="{A3A48B14-D09A-C467-265F-B749DFF48DD7}"/>
          </ac:cxnSpMkLst>
        </pc:cxnChg>
      </pc:sldChg>
      <pc:sldChg chg="addSp delSp modSp add del mod">
        <pc:chgData name="Nane Kratzke" userId="971be13ff4ee5ef6" providerId="LiveId" clId="{A8EDA5D0-416D-0A4C-A463-ED96534E7830}" dt="2023-10-16T11:34:38.259" v="1999" actId="2696"/>
        <pc:sldMkLst>
          <pc:docMk/>
          <pc:sldMk cId="2961604132" sldId="700"/>
        </pc:sldMkLst>
        <pc:spChg chg="mod">
          <ac:chgData name="Nane Kratzke" userId="971be13ff4ee5ef6" providerId="LiveId" clId="{A8EDA5D0-416D-0A4C-A463-ED96534E7830}" dt="2023-10-16T06:46:47.572" v="1571"/>
          <ac:spMkLst>
            <pc:docMk/>
            <pc:sldMk cId="2961604132" sldId="700"/>
            <ac:spMk id="2" creationId="{33B3449A-774F-AC2B-8889-73ABDB5DD678}"/>
          </ac:spMkLst>
        </pc:spChg>
        <pc:spChg chg="mod">
          <ac:chgData name="Nane Kratzke" userId="971be13ff4ee5ef6" providerId="LiveId" clId="{A8EDA5D0-416D-0A4C-A463-ED96534E7830}" dt="2023-10-16T07:11:16.613" v="1838" actId="20577"/>
          <ac:spMkLst>
            <pc:docMk/>
            <pc:sldMk cId="2961604132" sldId="700"/>
            <ac:spMk id="3" creationId="{F99FECD9-2CC4-B79F-F7F9-8F53E09003D4}"/>
          </ac:spMkLst>
        </pc:spChg>
        <pc:spChg chg="mod topLvl">
          <ac:chgData name="Nane Kratzke" userId="971be13ff4ee5ef6" providerId="LiveId" clId="{A8EDA5D0-416D-0A4C-A463-ED96534E7830}" dt="2023-10-16T07:08:59.263" v="1800" actId="2085"/>
          <ac:spMkLst>
            <pc:docMk/>
            <pc:sldMk cId="2961604132" sldId="700"/>
            <ac:spMk id="5" creationId="{2212B4D1-BE75-472B-2E6E-E26B2BDCC0D9}"/>
          </ac:spMkLst>
        </pc:spChg>
        <pc:spChg chg="mod topLvl">
          <ac:chgData name="Nane Kratzke" userId="971be13ff4ee5ef6" providerId="LiveId" clId="{A8EDA5D0-416D-0A4C-A463-ED96534E7830}" dt="2023-10-16T06:43:49.733" v="1466" actId="1076"/>
          <ac:spMkLst>
            <pc:docMk/>
            <pc:sldMk cId="2961604132" sldId="700"/>
            <ac:spMk id="6" creationId="{721BBD61-F8D2-DEAE-1DD3-CA12493DAF8A}"/>
          </ac:spMkLst>
        </pc:spChg>
        <pc:spChg chg="mod topLvl">
          <ac:chgData name="Nane Kratzke" userId="971be13ff4ee5ef6" providerId="LiveId" clId="{A8EDA5D0-416D-0A4C-A463-ED96534E7830}" dt="2023-10-16T07:09:03.322" v="1802" actId="207"/>
          <ac:spMkLst>
            <pc:docMk/>
            <pc:sldMk cId="2961604132" sldId="700"/>
            <ac:spMk id="7" creationId="{D3B685BB-0F25-2A39-CA52-A4BFE2470068}"/>
          </ac:spMkLst>
        </pc:spChg>
        <pc:spChg chg="del">
          <ac:chgData name="Nane Kratzke" userId="971be13ff4ee5ef6" providerId="LiveId" clId="{A8EDA5D0-416D-0A4C-A463-ED96534E7830}" dt="2023-10-16T06:35:40.845" v="1394" actId="478"/>
          <ac:spMkLst>
            <pc:docMk/>
            <pc:sldMk cId="2961604132" sldId="700"/>
            <ac:spMk id="14" creationId="{3D05306E-0954-9B32-D064-370A3B9CA7E2}"/>
          </ac:spMkLst>
        </pc:spChg>
        <pc:spChg chg="del">
          <ac:chgData name="Nane Kratzke" userId="971be13ff4ee5ef6" providerId="LiveId" clId="{A8EDA5D0-416D-0A4C-A463-ED96534E7830}" dt="2023-10-16T06:35:37.941" v="1393" actId="478"/>
          <ac:spMkLst>
            <pc:docMk/>
            <pc:sldMk cId="2961604132" sldId="700"/>
            <ac:spMk id="15" creationId="{097D718E-EC7C-66F1-88DC-B6579715ABD5}"/>
          </ac:spMkLst>
        </pc:spChg>
        <pc:spChg chg="mod topLvl">
          <ac:chgData name="Nane Kratzke" userId="971be13ff4ee5ef6" providerId="LiveId" clId="{A8EDA5D0-416D-0A4C-A463-ED96534E7830}" dt="2023-10-16T06:43:56.796" v="1467" actId="14100"/>
          <ac:spMkLst>
            <pc:docMk/>
            <pc:sldMk cId="2961604132" sldId="700"/>
            <ac:spMk id="16" creationId="{9E82A2B5-023E-B74E-2507-C0EA1562AB89}"/>
          </ac:spMkLst>
        </pc:spChg>
        <pc:spChg chg="del">
          <ac:chgData name="Nane Kratzke" userId="971be13ff4ee5ef6" providerId="LiveId" clId="{A8EDA5D0-416D-0A4C-A463-ED96534E7830}" dt="2023-10-16T06:35:29.229" v="1391" actId="478"/>
          <ac:spMkLst>
            <pc:docMk/>
            <pc:sldMk cId="2961604132" sldId="700"/>
            <ac:spMk id="17" creationId="{9CAB14BF-3FAD-D8A6-52EC-2023C75A8528}"/>
          </ac:spMkLst>
        </pc:spChg>
        <pc:spChg chg="mod topLvl">
          <ac:chgData name="Nane Kratzke" userId="971be13ff4ee5ef6" providerId="LiveId" clId="{A8EDA5D0-416D-0A4C-A463-ED96534E7830}" dt="2023-10-16T06:43:49.733" v="1466" actId="1076"/>
          <ac:spMkLst>
            <pc:docMk/>
            <pc:sldMk cId="2961604132" sldId="700"/>
            <ac:spMk id="19" creationId="{27877284-E88F-FAD7-622F-EF34F777EC38}"/>
          </ac:spMkLst>
        </pc:spChg>
        <pc:spChg chg="mod topLvl">
          <ac:chgData name="Nane Kratzke" userId="971be13ff4ee5ef6" providerId="LiveId" clId="{A8EDA5D0-416D-0A4C-A463-ED96534E7830}" dt="2023-10-16T06:43:49.733" v="1466" actId="1076"/>
          <ac:spMkLst>
            <pc:docMk/>
            <pc:sldMk cId="2961604132" sldId="700"/>
            <ac:spMk id="20" creationId="{CD548806-A84C-BCE4-85F7-FB86B19110CD}"/>
          </ac:spMkLst>
        </pc:spChg>
        <pc:grpChg chg="del mod">
          <ac:chgData name="Nane Kratzke" userId="971be13ff4ee5ef6" providerId="LiveId" clId="{A8EDA5D0-416D-0A4C-A463-ED96534E7830}" dt="2023-10-16T06:42:24.669" v="1448" actId="165"/>
          <ac:grpSpMkLst>
            <pc:docMk/>
            <pc:sldMk cId="2961604132" sldId="700"/>
            <ac:grpSpMk id="25" creationId="{008303E1-4426-06B1-EEA5-0B00B5165022}"/>
          </ac:grpSpMkLst>
        </pc:grpChg>
        <pc:grpChg chg="mod">
          <ac:chgData name="Nane Kratzke" userId="971be13ff4ee5ef6" providerId="LiveId" clId="{A8EDA5D0-416D-0A4C-A463-ED96534E7830}" dt="2023-10-16T07:09:40.074" v="1809"/>
          <ac:grpSpMkLst>
            <pc:docMk/>
            <pc:sldMk cId="2961604132" sldId="700"/>
            <ac:grpSpMk id="45" creationId="{556FFDC4-564F-B3B5-D24A-0172493DE7CA}"/>
          </ac:grpSpMkLst>
        </pc:grpChg>
        <pc:grpChg chg="mod">
          <ac:chgData name="Nane Kratzke" userId="971be13ff4ee5ef6" providerId="LiveId" clId="{A8EDA5D0-416D-0A4C-A463-ED96534E7830}" dt="2023-10-16T07:09:43.755" v="1812"/>
          <ac:grpSpMkLst>
            <pc:docMk/>
            <pc:sldMk cId="2961604132" sldId="700"/>
            <ac:grpSpMk id="48" creationId="{700734A0-735F-1090-8511-5AFF9E98E25C}"/>
          </ac:grpSpMkLst>
        </pc:grpChg>
        <pc:grpChg chg="mod">
          <ac:chgData name="Nane Kratzke" userId="971be13ff4ee5ef6" providerId="LiveId" clId="{A8EDA5D0-416D-0A4C-A463-ED96534E7830}" dt="2023-10-16T07:09:52.235" v="1815"/>
          <ac:grpSpMkLst>
            <pc:docMk/>
            <pc:sldMk cId="2961604132" sldId="700"/>
            <ac:grpSpMk id="51" creationId="{48D4E9FB-C9F5-45CF-6851-5E2F98D7BA7C}"/>
          </ac:grpSpMkLst>
        </pc:grpChg>
        <pc:grpChg chg="mod">
          <ac:chgData name="Nane Kratzke" userId="971be13ff4ee5ef6" providerId="LiveId" clId="{A8EDA5D0-416D-0A4C-A463-ED96534E7830}" dt="2023-10-16T07:10:01.051" v="1818"/>
          <ac:grpSpMkLst>
            <pc:docMk/>
            <pc:sldMk cId="2961604132" sldId="700"/>
            <ac:grpSpMk id="54" creationId="{10E54E5A-7DBE-7FA7-D518-E8063147A14E}"/>
          </ac:grpSpMkLst>
        </pc:grpChg>
        <pc:picChg chg="add del mod">
          <ac:chgData name="Nane Kratzke" userId="971be13ff4ee5ef6" providerId="LiveId" clId="{A8EDA5D0-416D-0A4C-A463-ED96534E7830}" dt="2023-10-16T06:47:31.007" v="1600" actId="478"/>
          <ac:picMkLst>
            <pc:docMk/>
            <pc:sldMk cId="2961604132" sldId="700"/>
            <ac:picMk id="23" creationId="{376EA1CF-9130-ECE2-A2D8-417055B0D7E3}"/>
          </ac:picMkLst>
        </pc:picChg>
        <pc:picChg chg="add del">
          <ac:chgData name="Nane Kratzke" userId="971be13ff4ee5ef6" providerId="LiveId" clId="{A8EDA5D0-416D-0A4C-A463-ED96534E7830}" dt="2023-10-16T06:49:14.634" v="1602" actId="478"/>
          <ac:picMkLst>
            <pc:docMk/>
            <pc:sldMk cId="2961604132" sldId="700"/>
            <ac:picMk id="34" creationId="{DBE52BE2-9474-1B19-29D8-B138A0AD496F}"/>
          </ac:picMkLst>
        </pc:picChg>
        <pc:picChg chg="add del mod">
          <ac:chgData name="Nane Kratzke" userId="971be13ff4ee5ef6" providerId="LiveId" clId="{A8EDA5D0-416D-0A4C-A463-ED96534E7830}" dt="2023-10-16T06:57:52.317" v="1663" actId="478"/>
          <ac:picMkLst>
            <pc:docMk/>
            <pc:sldMk cId="2961604132" sldId="700"/>
            <ac:picMk id="35" creationId="{441C545D-8AF0-DE14-8203-1750E05AD5E3}"/>
          </ac:picMkLst>
        </pc:picChg>
        <pc:picChg chg="add del mod">
          <ac:chgData name="Nane Kratzke" userId="971be13ff4ee5ef6" providerId="LiveId" clId="{A8EDA5D0-416D-0A4C-A463-ED96534E7830}" dt="2023-10-16T06:57:54.723" v="1664" actId="478"/>
          <ac:picMkLst>
            <pc:docMk/>
            <pc:sldMk cId="2961604132" sldId="700"/>
            <ac:picMk id="36" creationId="{3FAEC9B4-B036-58FE-B645-9377489BD9C7}"/>
          </ac:picMkLst>
        </pc:picChg>
        <pc:picChg chg="add mod">
          <ac:chgData name="Nane Kratzke" userId="971be13ff4ee5ef6" providerId="LiveId" clId="{A8EDA5D0-416D-0A4C-A463-ED96534E7830}" dt="2023-10-16T07:08:45.219" v="1798" actId="14100"/>
          <ac:picMkLst>
            <pc:docMk/>
            <pc:sldMk cId="2961604132" sldId="700"/>
            <ac:picMk id="37" creationId="{55B6A08B-FCFE-1B69-CF0A-EEA665551C25}"/>
          </ac:picMkLst>
        </pc:picChg>
        <pc:picChg chg="add mod">
          <ac:chgData name="Nane Kratzke" userId="971be13ff4ee5ef6" providerId="LiveId" clId="{A8EDA5D0-416D-0A4C-A463-ED96534E7830}" dt="2023-10-16T07:08:22.002" v="1792" actId="1076"/>
          <ac:picMkLst>
            <pc:docMk/>
            <pc:sldMk cId="2961604132" sldId="700"/>
            <ac:picMk id="38" creationId="{2E387F9C-7DEA-79BF-C514-52EC612EFCF4}"/>
          </ac:picMkLst>
        </pc:picChg>
        <pc:picChg chg="add del mod">
          <ac:chgData name="Nane Kratzke" userId="971be13ff4ee5ef6" providerId="LiveId" clId="{A8EDA5D0-416D-0A4C-A463-ED96534E7830}" dt="2023-10-16T07:03:50.609" v="1713" actId="478"/>
          <ac:picMkLst>
            <pc:docMk/>
            <pc:sldMk cId="2961604132" sldId="700"/>
            <ac:picMk id="39" creationId="{FCDA50C8-863E-0666-4305-818A7825644E}"/>
          </ac:picMkLst>
        </pc:picChg>
        <pc:picChg chg="add mod">
          <ac:chgData name="Nane Kratzke" userId="971be13ff4ee5ef6" providerId="LiveId" clId="{A8EDA5D0-416D-0A4C-A463-ED96534E7830}" dt="2023-10-16T07:08:14.946" v="1791" actId="1076"/>
          <ac:picMkLst>
            <pc:docMk/>
            <pc:sldMk cId="2961604132" sldId="700"/>
            <ac:picMk id="40" creationId="{2D0FEE22-4326-92AF-7E85-27205409C84C}"/>
          </ac:picMkLst>
        </pc:picChg>
        <pc:inkChg chg="add del">
          <ac:chgData name="Nane Kratzke" userId="971be13ff4ee5ef6" providerId="LiveId" clId="{A8EDA5D0-416D-0A4C-A463-ED96534E7830}" dt="2023-10-16T07:09:29.043" v="1806" actId="9405"/>
          <ac:inkMkLst>
            <pc:docMk/>
            <pc:sldMk cId="2961604132" sldId="700"/>
            <ac:inkMk id="41" creationId="{B662B45B-5637-4E5F-0337-99A3474CB7C8}"/>
          </ac:inkMkLst>
        </pc:inkChg>
        <pc:inkChg chg="add del">
          <ac:chgData name="Nane Kratzke" userId="971be13ff4ee5ef6" providerId="LiveId" clId="{A8EDA5D0-416D-0A4C-A463-ED96534E7830}" dt="2023-10-16T07:09:28.356" v="1805" actId="9405"/>
          <ac:inkMkLst>
            <pc:docMk/>
            <pc:sldMk cId="2961604132" sldId="700"/>
            <ac:inkMk id="42" creationId="{40670981-3D35-3649-5818-D303CAF661D6}"/>
          </ac:inkMkLst>
        </pc:inkChg>
        <pc:inkChg chg="add mod">
          <ac:chgData name="Nane Kratzke" userId="971be13ff4ee5ef6" providerId="LiveId" clId="{A8EDA5D0-416D-0A4C-A463-ED96534E7830}" dt="2023-10-16T07:09:40.074" v="1809"/>
          <ac:inkMkLst>
            <pc:docMk/>
            <pc:sldMk cId="2961604132" sldId="700"/>
            <ac:inkMk id="43" creationId="{EA14643C-7E29-54D4-F380-EFF12B8C8AAB}"/>
          </ac:inkMkLst>
        </pc:inkChg>
        <pc:inkChg chg="add mod">
          <ac:chgData name="Nane Kratzke" userId="971be13ff4ee5ef6" providerId="LiveId" clId="{A8EDA5D0-416D-0A4C-A463-ED96534E7830}" dt="2023-10-16T07:09:40.074" v="1809"/>
          <ac:inkMkLst>
            <pc:docMk/>
            <pc:sldMk cId="2961604132" sldId="700"/>
            <ac:inkMk id="44" creationId="{C7FEF663-A82D-99DA-65A3-B125F7F64DC4}"/>
          </ac:inkMkLst>
        </pc:inkChg>
        <pc:inkChg chg="add mod">
          <ac:chgData name="Nane Kratzke" userId="971be13ff4ee5ef6" providerId="LiveId" clId="{A8EDA5D0-416D-0A4C-A463-ED96534E7830}" dt="2023-10-16T07:09:43.755" v="1812"/>
          <ac:inkMkLst>
            <pc:docMk/>
            <pc:sldMk cId="2961604132" sldId="700"/>
            <ac:inkMk id="46" creationId="{AF49EF4C-C8F9-9B30-B672-4E7432684FC5}"/>
          </ac:inkMkLst>
        </pc:inkChg>
        <pc:inkChg chg="add mod">
          <ac:chgData name="Nane Kratzke" userId="971be13ff4ee5ef6" providerId="LiveId" clId="{A8EDA5D0-416D-0A4C-A463-ED96534E7830}" dt="2023-10-16T07:09:43.755" v="1812"/>
          <ac:inkMkLst>
            <pc:docMk/>
            <pc:sldMk cId="2961604132" sldId="700"/>
            <ac:inkMk id="47" creationId="{843479E2-C5EC-FB08-3165-F86A70422564}"/>
          </ac:inkMkLst>
        </pc:inkChg>
        <pc:inkChg chg="add mod">
          <ac:chgData name="Nane Kratzke" userId="971be13ff4ee5ef6" providerId="LiveId" clId="{A8EDA5D0-416D-0A4C-A463-ED96534E7830}" dt="2023-10-16T07:09:52.235" v="1815"/>
          <ac:inkMkLst>
            <pc:docMk/>
            <pc:sldMk cId="2961604132" sldId="700"/>
            <ac:inkMk id="49" creationId="{D91D2EAB-32CC-B1F4-BDC5-386988B4526B}"/>
          </ac:inkMkLst>
        </pc:inkChg>
        <pc:inkChg chg="add mod">
          <ac:chgData name="Nane Kratzke" userId="971be13ff4ee5ef6" providerId="LiveId" clId="{A8EDA5D0-416D-0A4C-A463-ED96534E7830}" dt="2023-10-16T07:09:52.235" v="1815"/>
          <ac:inkMkLst>
            <pc:docMk/>
            <pc:sldMk cId="2961604132" sldId="700"/>
            <ac:inkMk id="50" creationId="{04C5C3D0-FED3-8741-2441-EC538A87AAD5}"/>
          </ac:inkMkLst>
        </pc:inkChg>
        <pc:inkChg chg="add mod">
          <ac:chgData name="Nane Kratzke" userId="971be13ff4ee5ef6" providerId="LiveId" clId="{A8EDA5D0-416D-0A4C-A463-ED96534E7830}" dt="2023-10-16T07:10:01.051" v="1818"/>
          <ac:inkMkLst>
            <pc:docMk/>
            <pc:sldMk cId="2961604132" sldId="700"/>
            <ac:inkMk id="52" creationId="{947C0863-AD55-C438-3D39-6853A57D6233}"/>
          </ac:inkMkLst>
        </pc:inkChg>
        <pc:inkChg chg="add mod">
          <ac:chgData name="Nane Kratzke" userId="971be13ff4ee5ef6" providerId="LiveId" clId="{A8EDA5D0-416D-0A4C-A463-ED96534E7830}" dt="2023-10-16T07:10:01.051" v="1818"/>
          <ac:inkMkLst>
            <pc:docMk/>
            <pc:sldMk cId="2961604132" sldId="700"/>
            <ac:inkMk id="53" creationId="{BE99B363-84AE-0F76-9FC1-79DB4E4656DC}"/>
          </ac:inkMkLst>
        </pc:inkChg>
        <pc:cxnChg chg="mod topLvl">
          <ac:chgData name="Nane Kratzke" userId="971be13ff4ee5ef6" providerId="LiveId" clId="{A8EDA5D0-416D-0A4C-A463-ED96534E7830}" dt="2023-10-16T06:43:49.733" v="1466" actId="1076"/>
          <ac:cxnSpMkLst>
            <pc:docMk/>
            <pc:sldMk cId="2961604132" sldId="700"/>
            <ac:cxnSpMk id="9" creationId="{22F04A7B-30FD-282B-D21F-B947F5A254A9}"/>
          </ac:cxnSpMkLst>
        </pc:cxnChg>
        <pc:cxnChg chg="mod topLvl">
          <ac:chgData name="Nane Kratzke" userId="971be13ff4ee5ef6" providerId="LiveId" clId="{A8EDA5D0-416D-0A4C-A463-ED96534E7830}" dt="2023-10-16T06:43:49.733" v="1466" actId="1076"/>
          <ac:cxnSpMkLst>
            <pc:docMk/>
            <pc:sldMk cId="2961604132" sldId="700"/>
            <ac:cxnSpMk id="12" creationId="{A3A48B14-D09A-C467-265F-B749DFF48DD7}"/>
          </ac:cxnSpMkLst>
        </pc:cxnChg>
      </pc:sldChg>
      <pc:sldChg chg="addSp modSp add del mod ord">
        <pc:chgData name="Nane Kratzke" userId="971be13ff4ee5ef6" providerId="LiveId" clId="{A8EDA5D0-416D-0A4C-A463-ED96534E7830}" dt="2023-10-16T11:34:38.232" v="1996" actId="2696"/>
        <pc:sldMkLst>
          <pc:docMk/>
          <pc:sldMk cId="100542879" sldId="701"/>
        </pc:sldMkLst>
        <pc:spChg chg="mod">
          <ac:chgData name="Nane Kratzke" userId="971be13ff4ee5ef6" providerId="LiveId" clId="{A8EDA5D0-416D-0A4C-A463-ED96534E7830}" dt="2023-10-16T06:46:25.574" v="1569" actId="20577"/>
          <ac:spMkLst>
            <pc:docMk/>
            <pc:sldMk cId="100542879" sldId="701"/>
            <ac:spMk id="2" creationId="{33B3449A-774F-AC2B-8889-73ABDB5DD678}"/>
          </ac:spMkLst>
        </pc:spChg>
        <pc:spChg chg="mod">
          <ac:chgData name="Nane Kratzke" userId="971be13ff4ee5ef6" providerId="LiveId" clId="{A8EDA5D0-416D-0A4C-A463-ED96534E7830}" dt="2023-10-16T07:11:04.574" v="1832" actId="20577"/>
          <ac:spMkLst>
            <pc:docMk/>
            <pc:sldMk cId="100542879" sldId="701"/>
            <ac:spMk id="3" creationId="{F99FECD9-2CC4-B79F-F7F9-8F53E09003D4}"/>
          </ac:spMkLst>
        </pc:spChg>
        <pc:spChg chg="mod">
          <ac:chgData name="Nane Kratzke" userId="971be13ff4ee5ef6" providerId="LiveId" clId="{A8EDA5D0-416D-0A4C-A463-ED96534E7830}" dt="2023-10-16T06:46:03.694" v="1565" actId="403"/>
          <ac:spMkLst>
            <pc:docMk/>
            <pc:sldMk cId="100542879" sldId="701"/>
            <ac:spMk id="16" creationId="{9E82A2B5-023E-B74E-2507-C0EA1562AB89}"/>
          </ac:spMkLst>
        </pc:spChg>
        <pc:grpChg chg="mod">
          <ac:chgData name="Nane Kratzke" userId="971be13ff4ee5ef6" providerId="LiveId" clId="{A8EDA5D0-416D-0A4C-A463-ED96534E7830}" dt="2023-10-16T07:10:45.389" v="1829"/>
          <ac:grpSpMkLst>
            <pc:docMk/>
            <pc:sldMk cId="100542879" sldId="701"/>
            <ac:grpSpMk id="11" creationId="{8BE373F8-E7B1-EBA1-6BC7-28248932C7FB}"/>
          </ac:grpSpMkLst>
        </pc:grpChg>
        <pc:inkChg chg="add mod">
          <ac:chgData name="Nane Kratzke" userId="971be13ff4ee5ef6" providerId="LiveId" clId="{A8EDA5D0-416D-0A4C-A463-ED96534E7830}" dt="2023-10-16T07:10:45.389" v="1829"/>
          <ac:inkMkLst>
            <pc:docMk/>
            <pc:sldMk cId="100542879" sldId="701"/>
            <ac:inkMk id="8" creationId="{F16C84A5-4835-3F0B-820D-7C593EA9DCBB}"/>
          </ac:inkMkLst>
        </pc:inkChg>
        <pc:inkChg chg="add mod">
          <ac:chgData name="Nane Kratzke" userId="971be13ff4ee5ef6" providerId="LiveId" clId="{A8EDA5D0-416D-0A4C-A463-ED96534E7830}" dt="2023-10-16T07:10:45.389" v="1829"/>
          <ac:inkMkLst>
            <pc:docMk/>
            <pc:sldMk cId="100542879" sldId="701"/>
            <ac:inkMk id="10" creationId="{E333DA8D-8358-46D9-0EDD-045D173A12B8}"/>
          </ac:inkMkLst>
        </pc:inkChg>
      </pc:sldChg>
      <pc:sldChg chg="addSp delSp modSp add del mod ord">
        <pc:chgData name="Nane Kratzke" userId="971be13ff4ee5ef6" providerId="LiveId" clId="{A8EDA5D0-416D-0A4C-A463-ED96534E7830}" dt="2023-10-16T11:34:38.225" v="1994" actId="2696"/>
        <pc:sldMkLst>
          <pc:docMk/>
          <pc:sldMk cId="3861644383" sldId="702"/>
        </pc:sldMkLst>
        <pc:spChg chg="mod">
          <ac:chgData name="Nane Kratzke" userId="971be13ff4ee5ef6" providerId="LiveId" clId="{A8EDA5D0-416D-0A4C-A463-ED96534E7830}" dt="2023-10-16T07:11:10.239" v="1835" actId="20577"/>
          <ac:spMkLst>
            <pc:docMk/>
            <pc:sldMk cId="3861644383" sldId="702"/>
            <ac:spMk id="3" creationId="{F99FECD9-2CC4-B79F-F7F9-8F53E09003D4}"/>
          </ac:spMkLst>
        </pc:spChg>
        <pc:spChg chg="mod">
          <ac:chgData name="Nane Kratzke" userId="971be13ff4ee5ef6" providerId="LiveId" clId="{A8EDA5D0-416D-0A4C-A463-ED96534E7830}" dt="2023-10-16T06:55:07.932" v="1650" actId="692"/>
          <ac:spMkLst>
            <pc:docMk/>
            <pc:sldMk cId="3861644383" sldId="702"/>
            <ac:spMk id="19" creationId="{27877284-E88F-FAD7-622F-EF34F777EC38}"/>
          </ac:spMkLst>
        </pc:spChg>
        <pc:spChg chg="mod">
          <ac:chgData name="Nane Kratzke" userId="971be13ff4ee5ef6" providerId="LiveId" clId="{A8EDA5D0-416D-0A4C-A463-ED96534E7830}" dt="2023-10-16T06:55:07.932" v="1650" actId="692"/>
          <ac:spMkLst>
            <pc:docMk/>
            <pc:sldMk cId="3861644383" sldId="702"/>
            <ac:spMk id="20" creationId="{CD548806-A84C-BCE4-85F7-FB86B19110CD}"/>
          </ac:spMkLst>
        </pc:spChg>
        <pc:grpChg chg="mod">
          <ac:chgData name="Nane Kratzke" userId="971be13ff4ee5ef6" providerId="LiveId" clId="{A8EDA5D0-416D-0A4C-A463-ED96534E7830}" dt="2023-10-16T07:10:29.059" v="1823"/>
          <ac:grpSpMkLst>
            <pc:docMk/>
            <pc:sldMk cId="3861644383" sldId="702"/>
            <ac:grpSpMk id="18" creationId="{DB505EFA-C293-D176-2C3B-6022083D7F1E}"/>
          </ac:grpSpMkLst>
        </pc:grpChg>
        <pc:grpChg chg="mod">
          <ac:chgData name="Nane Kratzke" userId="971be13ff4ee5ef6" providerId="LiveId" clId="{A8EDA5D0-416D-0A4C-A463-ED96534E7830}" dt="2023-10-16T07:10:33.837" v="1826"/>
          <ac:grpSpMkLst>
            <pc:docMk/>
            <pc:sldMk cId="3861644383" sldId="702"/>
            <ac:grpSpMk id="23" creationId="{8CB62D7D-4232-3F9D-3AF7-B69CEA5B5B53}"/>
          </ac:grpSpMkLst>
        </pc:grpChg>
        <pc:picChg chg="mod">
          <ac:chgData name="Nane Kratzke" userId="971be13ff4ee5ef6" providerId="LiveId" clId="{A8EDA5D0-416D-0A4C-A463-ED96534E7830}" dt="2023-10-16T06:53:55.610" v="1629" actId="688"/>
          <ac:picMkLst>
            <pc:docMk/>
            <pc:sldMk cId="3861644383" sldId="702"/>
            <ac:picMk id="35" creationId="{441C545D-8AF0-DE14-8203-1750E05AD5E3}"/>
          </ac:picMkLst>
        </pc:picChg>
        <pc:picChg chg="mod">
          <ac:chgData name="Nane Kratzke" userId="971be13ff4ee5ef6" providerId="LiveId" clId="{A8EDA5D0-416D-0A4C-A463-ED96534E7830}" dt="2023-10-16T06:54:12.562" v="1633" actId="1076"/>
          <ac:picMkLst>
            <pc:docMk/>
            <pc:sldMk cId="3861644383" sldId="702"/>
            <ac:picMk id="36" creationId="{3FAEC9B4-B036-58FE-B645-9377489BD9C7}"/>
          </ac:picMkLst>
        </pc:picChg>
        <pc:inkChg chg="add del">
          <ac:chgData name="Nane Kratzke" userId="971be13ff4ee5ef6" providerId="LiveId" clId="{A8EDA5D0-416D-0A4C-A463-ED96534E7830}" dt="2023-10-16T07:10:24.632" v="1820" actId="9405"/>
          <ac:inkMkLst>
            <pc:docMk/>
            <pc:sldMk cId="3861644383" sldId="702"/>
            <ac:inkMk id="14" creationId="{FCA1ECA8-3B07-1C98-8FD8-D229FABEFF8A}"/>
          </ac:inkMkLst>
        </pc:inkChg>
        <pc:inkChg chg="add mod">
          <ac:chgData name="Nane Kratzke" userId="971be13ff4ee5ef6" providerId="LiveId" clId="{A8EDA5D0-416D-0A4C-A463-ED96534E7830}" dt="2023-10-16T07:10:29.059" v="1823"/>
          <ac:inkMkLst>
            <pc:docMk/>
            <pc:sldMk cId="3861644383" sldId="702"/>
            <ac:inkMk id="15" creationId="{EE8FAF18-DEF6-EBDD-EA18-0A9499C991D4}"/>
          </ac:inkMkLst>
        </pc:inkChg>
        <pc:inkChg chg="add mod">
          <ac:chgData name="Nane Kratzke" userId="971be13ff4ee5ef6" providerId="LiveId" clId="{A8EDA5D0-416D-0A4C-A463-ED96534E7830}" dt="2023-10-16T07:10:29.059" v="1823"/>
          <ac:inkMkLst>
            <pc:docMk/>
            <pc:sldMk cId="3861644383" sldId="702"/>
            <ac:inkMk id="17" creationId="{D5B69FAA-7329-B9C6-B4ED-D43EA6861626}"/>
          </ac:inkMkLst>
        </pc:inkChg>
        <pc:inkChg chg="add mod">
          <ac:chgData name="Nane Kratzke" userId="971be13ff4ee5ef6" providerId="LiveId" clId="{A8EDA5D0-416D-0A4C-A463-ED96534E7830}" dt="2023-10-16T07:10:33.837" v="1826"/>
          <ac:inkMkLst>
            <pc:docMk/>
            <pc:sldMk cId="3861644383" sldId="702"/>
            <ac:inkMk id="21" creationId="{716E4AB3-8D0F-BA43-DBE6-6EE904A8818D}"/>
          </ac:inkMkLst>
        </pc:inkChg>
        <pc:inkChg chg="add mod">
          <ac:chgData name="Nane Kratzke" userId="971be13ff4ee5ef6" providerId="LiveId" clId="{A8EDA5D0-416D-0A4C-A463-ED96534E7830}" dt="2023-10-16T07:10:33.837" v="1826"/>
          <ac:inkMkLst>
            <pc:docMk/>
            <pc:sldMk cId="3861644383" sldId="702"/>
            <ac:inkMk id="22" creationId="{401C808F-C639-4D05-5EDE-FDE838C50D76}"/>
          </ac:inkMkLst>
        </pc:inkChg>
        <pc:cxnChg chg="mod">
          <ac:chgData name="Nane Kratzke" userId="971be13ff4ee5ef6" providerId="LiveId" clId="{A8EDA5D0-416D-0A4C-A463-ED96534E7830}" dt="2023-10-16T06:54:57.563" v="1638" actId="14100"/>
          <ac:cxnSpMkLst>
            <pc:docMk/>
            <pc:sldMk cId="3861644383" sldId="702"/>
            <ac:cxnSpMk id="9" creationId="{22F04A7B-30FD-282B-D21F-B947F5A254A9}"/>
          </ac:cxnSpMkLst>
        </pc:cxnChg>
        <pc:cxnChg chg="mod">
          <ac:chgData name="Nane Kratzke" userId="971be13ff4ee5ef6" providerId="LiveId" clId="{A8EDA5D0-416D-0A4C-A463-ED96534E7830}" dt="2023-10-16T06:54:57.563" v="1638" actId="14100"/>
          <ac:cxnSpMkLst>
            <pc:docMk/>
            <pc:sldMk cId="3861644383" sldId="702"/>
            <ac:cxnSpMk id="12" creationId="{A3A48B14-D09A-C467-265F-B749DFF48DD7}"/>
          </ac:cxnSpMkLst>
        </pc:cxnChg>
      </pc:sldChg>
      <pc:sldChg chg="modSp add del mod">
        <pc:chgData name="Nane Kratzke" userId="971be13ff4ee5ef6" providerId="LiveId" clId="{A8EDA5D0-416D-0A4C-A463-ED96534E7830}" dt="2023-10-16T11:34:37.932" v="1984" actId="2696"/>
        <pc:sldMkLst>
          <pc:docMk/>
          <pc:sldMk cId="2911394888" sldId="703"/>
        </pc:sldMkLst>
        <pc:spChg chg="mod">
          <ac:chgData name="Nane Kratzke" userId="971be13ff4ee5ef6" providerId="LiveId" clId="{A8EDA5D0-416D-0A4C-A463-ED96534E7830}" dt="2023-10-16T07:26:41.041" v="1966" actId="20577"/>
          <ac:spMkLst>
            <pc:docMk/>
            <pc:sldMk cId="2911394888" sldId="703"/>
            <ac:spMk id="31" creationId="{A7AED8D2-12C6-26AC-5AF0-E921BDCCBE3B}"/>
          </ac:spMkLst>
        </pc:spChg>
      </pc:sldChg>
      <pc:sldChg chg="add del">
        <pc:chgData name="Nane Kratzke" userId="971be13ff4ee5ef6" providerId="LiveId" clId="{A8EDA5D0-416D-0A4C-A463-ED96534E7830}" dt="2023-10-16T11:34:38.142" v="1990" actId="2696"/>
        <pc:sldMkLst>
          <pc:docMk/>
          <pc:sldMk cId="2814791447" sldId="704"/>
        </pc:sldMkLst>
      </pc:sldChg>
      <pc:sldChg chg="add del">
        <pc:chgData name="Nane Kratzke" userId="971be13ff4ee5ef6" providerId="LiveId" clId="{A8EDA5D0-416D-0A4C-A463-ED96534E7830}" dt="2023-10-16T11:34:37.939" v="1986" actId="2696"/>
        <pc:sldMkLst>
          <pc:docMk/>
          <pc:sldMk cId="454559464" sldId="705"/>
        </pc:sldMkLst>
      </pc:sldChg>
      <pc:sldChg chg="add del">
        <pc:chgData name="Nane Kratzke" userId="971be13ff4ee5ef6" providerId="LiveId" clId="{A8EDA5D0-416D-0A4C-A463-ED96534E7830}" dt="2023-10-16T11:34:38.027" v="1987" actId="2696"/>
        <pc:sldMkLst>
          <pc:docMk/>
          <pc:sldMk cId="2567412681" sldId="706"/>
        </pc:sldMkLst>
      </pc:sldChg>
      <pc:sldChg chg="modSp add mod ord">
        <pc:chgData name="Nane Kratzke" userId="971be13ff4ee5ef6" providerId="LiveId" clId="{A8EDA5D0-416D-0A4C-A463-ED96534E7830}" dt="2023-10-16T07:24:16.320" v="1948" actId="20577"/>
        <pc:sldMkLst>
          <pc:docMk/>
          <pc:sldMk cId="1383601414" sldId="707"/>
        </pc:sldMkLst>
        <pc:spChg chg="mod">
          <ac:chgData name="Nane Kratzke" userId="971be13ff4ee5ef6" providerId="LiveId" clId="{A8EDA5D0-416D-0A4C-A463-ED96534E7830}" dt="2023-10-16T07:23:00.105" v="1914" actId="20577"/>
          <ac:spMkLst>
            <pc:docMk/>
            <pc:sldMk cId="1383601414" sldId="707"/>
            <ac:spMk id="2" creationId="{6D39A0F7-5B8F-5047-AD5F-FC2C4F71D320}"/>
          </ac:spMkLst>
        </pc:spChg>
        <pc:spChg chg="mod">
          <ac:chgData name="Nane Kratzke" userId="971be13ff4ee5ef6" providerId="LiveId" clId="{A8EDA5D0-416D-0A4C-A463-ED96534E7830}" dt="2023-10-16T07:24:16.320" v="1948" actId="20577"/>
          <ac:spMkLst>
            <pc:docMk/>
            <pc:sldMk cId="1383601414" sldId="707"/>
            <ac:spMk id="8" creationId="{0C508602-457E-2C4E-A9AC-85A3D0BD58E5}"/>
          </ac:spMkLst>
        </pc:spChg>
      </pc:sldChg>
      <pc:sldChg chg="add">
        <pc:chgData name="Nane Kratzke" userId="971be13ff4ee5ef6" providerId="LiveId" clId="{A8EDA5D0-416D-0A4C-A463-ED96534E7830}" dt="2023-10-16T07:22:55.730" v="1906"/>
        <pc:sldMkLst>
          <pc:docMk/>
          <pc:sldMk cId="4166726947" sldId="708"/>
        </pc:sldMkLst>
      </pc:sldChg>
    </pc:docChg>
  </pc:docChgLst>
  <pc:docChgLst>
    <pc:chgData name="Nane Kratzke" userId="971be13ff4ee5ef6" providerId="LiveId" clId="{8F8421B7-B2D6-BF4E-8B44-EDD896C97185}"/>
    <pc:docChg chg="custSel modSld">
      <pc:chgData name="Nane Kratzke" userId="971be13ff4ee5ef6" providerId="LiveId" clId="{8F8421B7-B2D6-BF4E-8B44-EDD896C97185}" dt="2022-10-31T09:56:34.249" v="4" actId="313"/>
      <pc:docMkLst>
        <pc:docMk/>
      </pc:docMkLst>
      <pc:sldChg chg="modSp mod">
        <pc:chgData name="Nane Kratzke" userId="971be13ff4ee5ef6" providerId="LiveId" clId="{8F8421B7-B2D6-BF4E-8B44-EDD896C97185}" dt="2022-10-31T09:56:34.249" v="4" actId="313"/>
        <pc:sldMkLst>
          <pc:docMk/>
          <pc:sldMk cId="1299127608" sldId="350"/>
        </pc:sldMkLst>
        <pc:spChg chg="mod">
          <ac:chgData name="Nane Kratzke" userId="971be13ff4ee5ef6" providerId="LiveId" clId="{8F8421B7-B2D6-BF4E-8B44-EDD896C97185}" dt="2022-10-31T09:56:34.249" v="4" actId="313"/>
          <ac:spMkLst>
            <pc:docMk/>
            <pc:sldMk cId="1299127608" sldId="350"/>
            <ac:spMk id="8" creationId="{AA5067D0-C980-1848-AA4C-77CE6F0F0C37}"/>
          </ac:spMkLst>
        </pc:spChg>
      </pc:sldChg>
    </pc:docChg>
  </pc:docChgLst>
  <pc:docChgLst>
    <pc:chgData name="Nane Kratzke" userId="971be13ff4ee5ef6" providerId="LiveId" clId="{0713FAC5-D1C9-174E-A241-271B6EB5F623}"/>
    <pc:docChg chg="custSel modSld">
      <pc:chgData name="Nane Kratzke" userId="971be13ff4ee5ef6" providerId="LiveId" clId="{0713FAC5-D1C9-174E-A241-271B6EB5F623}" dt="2021-11-21T17:53:22.683" v="35" actId="20577"/>
      <pc:docMkLst>
        <pc:docMk/>
      </pc:docMkLst>
      <pc:sldChg chg="addSp modSp mod modClrScheme chgLayout">
        <pc:chgData name="Nane Kratzke" userId="971be13ff4ee5ef6" providerId="LiveId" clId="{0713FAC5-D1C9-174E-A241-271B6EB5F623}" dt="2021-11-21T17:53:22.683" v="35" actId="20577"/>
        <pc:sldMkLst>
          <pc:docMk/>
          <pc:sldMk cId="2487667598" sldId="432"/>
        </pc:sldMkLst>
        <pc:spChg chg="add mod ord">
          <ac:chgData name="Nane Kratzke" userId="971be13ff4ee5ef6" providerId="LiveId" clId="{0713FAC5-D1C9-174E-A241-271B6EB5F623}" dt="2021-11-21T17:53:13.658" v="11" actId="20577"/>
          <ac:spMkLst>
            <pc:docMk/>
            <pc:sldMk cId="2487667598" sldId="432"/>
            <ac:spMk id="2" creationId="{6AA4F50F-7FB1-0141-81AC-17957BC1FAC6}"/>
          </ac:spMkLst>
        </pc:spChg>
        <pc:spChg chg="add mod ord">
          <ac:chgData name="Nane Kratzke" userId="971be13ff4ee5ef6" providerId="LiveId" clId="{0713FAC5-D1C9-174E-A241-271B6EB5F623}" dt="2021-11-21T17:53:22.683" v="35" actId="20577"/>
          <ac:spMkLst>
            <pc:docMk/>
            <pc:sldMk cId="2487667598" sldId="432"/>
            <ac:spMk id="3" creationId="{B7241FC0-D30A-DD44-A55D-503272CC8794}"/>
          </ac:spMkLst>
        </pc:spChg>
        <pc:spChg chg="mod ord">
          <ac:chgData name="Nane Kratzke" userId="971be13ff4ee5ef6" providerId="LiveId" clId="{0713FAC5-D1C9-174E-A241-271B6EB5F623}" dt="2021-11-21T17:52:49.779" v="0" actId="700"/>
          <ac:spMkLst>
            <pc:docMk/>
            <pc:sldMk cId="2487667598" sldId="432"/>
            <ac:spMk id="6" creationId="{0F2DDE27-92D3-C74C-9006-07C2999CBE36}"/>
          </ac:spMkLst>
        </pc:spChg>
      </pc:sldChg>
    </pc:docChg>
  </pc:docChgLst>
  <pc:docChgLst>
    <pc:chgData name="Nane Kratzke" userId="971be13ff4ee5ef6" providerId="LiveId" clId="{CB69B4A0-06A0-DC44-927E-22E01A235341}"/>
    <pc:docChg chg="delSld modSld">
      <pc:chgData name="Nane Kratzke" userId="971be13ff4ee5ef6" providerId="LiveId" clId="{CB69B4A0-06A0-DC44-927E-22E01A235341}" dt="2020-11-18T09:53:21.857" v="2" actId="20577"/>
      <pc:docMkLst>
        <pc:docMk/>
      </pc:docMkLst>
      <pc:sldChg chg="modSp mod">
        <pc:chgData name="Nane Kratzke" userId="971be13ff4ee5ef6" providerId="LiveId" clId="{CB69B4A0-06A0-DC44-927E-22E01A235341}" dt="2020-11-18T09:53:21.857" v="2" actId="20577"/>
        <pc:sldMkLst>
          <pc:docMk/>
          <pc:sldMk cId="3329676384" sldId="359"/>
        </pc:sldMkLst>
        <pc:spChg chg="mod">
          <ac:chgData name="Nane Kratzke" userId="971be13ff4ee5ef6" providerId="LiveId" clId="{CB69B4A0-06A0-DC44-927E-22E01A235341}" dt="2020-11-18T09:53:21.857" v="2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del">
        <pc:chgData name="Nane Kratzke" userId="971be13ff4ee5ef6" providerId="LiveId" clId="{CB69B4A0-06A0-DC44-927E-22E01A235341}" dt="2020-11-13T10:34:04.365" v="0" actId="2696"/>
        <pc:sldMkLst>
          <pc:docMk/>
          <pc:sldMk cId="1698334834" sldId="400"/>
        </pc:sldMkLst>
      </pc:sldChg>
    </pc:docChg>
  </pc:docChgLst>
  <pc:docChgLst>
    <pc:chgData name="Nane Kratzke" userId="971be13ff4ee5ef6" providerId="LiveId" clId="{EC73F380-C83F-9943-8AB8-2862D9AA64A8}"/>
    <pc:docChg chg="undo custSel addSld delSld modSld">
      <pc:chgData name="Nane Kratzke" userId="971be13ff4ee5ef6" providerId="LiveId" clId="{EC73F380-C83F-9943-8AB8-2862D9AA64A8}" dt="2023-10-12T09:25:06.338" v="604" actId="2696"/>
      <pc:docMkLst>
        <pc:docMk/>
      </pc:docMkLst>
      <pc:sldChg chg="del">
        <pc:chgData name="Nane Kratzke" userId="971be13ff4ee5ef6" providerId="LiveId" clId="{EC73F380-C83F-9943-8AB8-2862D9AA64A8}" dt="2023-10-11T13:14:21.259" v="12" actId="2696"/>
        <pc:sldMkLst>
          <pc:docMk/>
          <pc:sldMk cId="704272100" sldId="323"/>
        </pc:sldMkLst>
      </pc:sldChg>
      <pc:sldChg chg="del">
        <pc:chgData name="Nane Kratzke" userId="971be13ff4ee5ef6" providerId="LiveId" clId="{EC73F380-C83F-9943-8AB8-2862D9AA64A8}" dt="2023-10-11T13:14:21.175" v="8" actId="2696"/>
        <pc:sldMkLst>
          <pc:docMk/>
          <pc:sldMk cId="808877367" sldId="324"/>
        </pc:sldMkLst>
      </pc:sldChg>
      <pc:sldChg chg="del">
        <pc:chgData name="Nane Kratzke" userId="971be13ff4ee5ef6" providerId="LiveId" clId="{EC73F380-C83F-9943-8AB8-2862D9AA64A8}" dt="2023-10-11T13:14:21.184" v="10" actId="2696"/>
        <pc:sldMkLst>
          <pc:docMk/>
          <pc:sldMk cId="2538430848" sldId="325"/>
        </pc:sldMkLst>
      </pc:sldChg>
      <pc:sldChg chg="del">
        <pc:chgData name="Nane Kratzke" userId="971be13ff4ee5ef6" providerId="LiveId" clId="{EC73F380-C83F-9943-8AB8-2862D9AA64A8}" dt="2023-10-11T13:14:21.123" v="2" actId="2696"/>
        <pc:sldMkLst>
          <pc:docMk/>
          <pc:sldMk cId="834235274" sldId="326"/>
        </pc:sldMkLst>
      </pc:sldChg>
      <pc:sldChg chg="del">
        <pc:chgData name="Nane Kratzke" userId="971be13ff4ee5ef6" providerId="LiveId" clId="{EC73F380-C83F-9943-8AB8-2862D9AA64A8}" dt="2023-10-11T13:14:21.189" v="11" actId="2696"/>
        <pc:sldMkLst>
          <pc:docMk/>
          <pc:sldMk cId="1240516057" sldId="327"/>
        </pc:sldMkLst>
      </pc:sldChg>
      <pc:sldChg chg="del">
        <pc:chgData name="Nane Kratzke" userId="971be13ff4ee5ef6" providerId="LiveId" clId="{EC73F380-C83F-9943-8AB8-2862D9AA64A8}" dt="2023-10-11T13:14:21.274" v="14" actId="2696"/>
        <pc:sldMkLst>
          <pc:docMk/>
          <pc:sldMk cId="1706080963" sldId="329"/>
        </pc:sldMkLst>
      </pc:sldChg>
      <pc:sldChg chg="del">
        <pc:chgData name="Nane Kratzke" userId="971be13ff4ee5ef6" providerId="LiveId" clId="{EC73F380-C83F-9943-8AB8-2862D9AA64A8}" dt="2023-10-11T13:14:21.270" v="13" actId="2696"/>
        <pc:sldMkLst>
          <pc:docMk/>
          <pc:sldMk cId="3129717305" sldId="330"/>
        </pc:sldMkLst>
      </pc:sldChg>
      <pc:sldChg chg="del">
        <pc:chgData name="Nane Kratzke" userId="971be13ff4ee5ef6" providerId="LiveId" clId="{EC73F380-C83F-9943-8AB8-2862D9AA64A8}" dt="2023-10-11T13:14:21.118" v="1" actId="2696"/>
        <pc:sldMkLst>
          <pc:docMk/>
          <pc:sldMk cId="3320945580" sldId="331"/>
        </pc:sldMkLst>
      </pc:sldChg>
      <pc:sldChg chg="del">
        <pc:chgData name="Nane Kratzke" userId="971be13ff4ee5ef6" providerId="LiveId" clId="{EC73F380-C83F-9943-8AB8-2862D9AA64A8}" dt="2023-10-11T13:14:21.159" v="6" actId="2696"/>
        <pc:sldMkLst>
          <pc:docMk/>
          <pc:sldMk cId="29458796" sldId="332"/>
        </pc:sldMkLst>
      </pc:sldChg>
      <pc:sldChg chg="del">
        <pc:chgData name="Nane Kratzke" userId="971be13ff4ee5ef6" providerId="LiveId" clId="{EC73F380-C83F-9943-8AB8-2862D9AA64A8}" dt="2023-10-11T13:14:21.171" v="7" actId="2696"/>
        <pc:sldMkLst>
          <pc:docMk/>
          <pc:sldMk cId="889987673" sldId="334"/>
        </pc:sldMkLst>
      </pc:sldChg>
      <pc:sldChg chg="del">
        <pc:chgData name="Nane Kratzke" userId="971be13ff4ee5ef6" providerId="LiveId" clId="{EC73F380-C83F-9943-8AB8-2862D9AA64A8}" dt="2023-10-11T13:14:21.154" v="5" actId="2696"/>
        <pc:sldMkLst>
          <pc:docMk/>
          <pc:sldMk cId="1902238106" sldId="335"/>
        </pc:sldMkLst>
      </pc:sldChg>
      <pc:sldChg chg="modSp mod">
        <pc:chgData name="Nane Kratzke" userId="971be13ff4ee5ef6" providerId="LiveId" clId="{EC73F380-C83F-9943-8AB8-2862D9AA64A8}" dt="2023-10-12T07:32:41.807" v="203" actId="20577"/>
        <pc:sldMkLst>
          <pc:docMk/>
          <pc:sldMk cId="1897236170" sldId="356"/>
        </pc:sldMkLst>
        <pc:spChg chg="mod">
          <ac:chgData name="Nane Kratzke" userId="971be13ff4ee5ef6" providerId="LiveId" clId="{EC73F380-C83F-9943-8AB8-2862D9AA64A8}" dt="2023-10-12T07:32:41.807" v="203" actId="20577"/>
          <ac:spMkLst>
            <pc:docMk/>
            <pc:sldMk cId="1897236170" sldId="356"/>
            <ac:spMk id="8" creationId="{48DBDA20-1239-2841-A093-CE82F51A1BCB}"/>
          </ac:spMkLst>
        </pc:spChg>
      </pc:sldChg>
      <pc:sldChg chg="addSp delSp modSp mod">
        <pc:chgData name="Nane Kratzke" userId="971be13ff4ee5ef6" providerId="LiveId" clId="{EC73F380-C83F-9943-8AB8-2862D9AA64A8}" dt="2023-10-12T07:51:29.180" v="206" actId="478"/>
        <pc:sldMkLst>
          <pc:docMk/>
          <pc:sldMk cId="1298549252" sldId="357"/>
        </pc:sldMkLst>
        <pc:spChg chg="add del mod">
          <ac:chgData name="Nane Kratzke" userId="971be13ff4ee5ef6" providerId="LiveId" clId="{EC73F380-C83F-9943-8AB8-2862D9AA64A8}" dt="2023-10-12T07:34:56.962" v="205" actId="478"/>
          <ac:spMkLst>
            <pc:docMk/>
            <pc:sldMk cId="1298549252" sldId="357"/>
            <ac:spMk id="7" creationId="{11A1DFAB-E446-0B5E-6E8D-91B4925B2C09}"/>
          </ac:spMkLst>
        </pc:spChg>
        <pc:spChg chg="del">
          <ac:chgData name="Nane Kratzke" userId="971be13ff4ee5ef6" providerId="LiveId" clId="{EC73F380-C83F-9943-8AB8-2862D9AA64A8}" dt="2023-10-12T07:51:29.180" v="206" actId="478"/>
          <ac:spMkLst>
            <pc:docMk/>
            <pc:sldMk cId="1298549252" sldId="357"/>
            <ac:spMk id="11" creationId="{CC803346-B388-DE41-BE6B-400CF478FD1D}"/>
          </ac:spMkLst>
        </pc:spChg>
      </pc:sldChg>
      <pc:sldChg chg="addSp delSp modSp mod">
        <pc:chgData name="Nane Kratzke" userId="971be13ff4ee5ef6" providerId="LiveId" clId="{EC73F380-C83F-9943-8AB8-2862D9AA64A8}" dt="2023-10-12T08:07:17.784" v="249" actId="207"/>
        <pc:sldMkLst>
          <pc:docMk/>
          <pc:sldMk cId="736775312" sldId="358"/>
        </pc:sldMkLst>
        <pc:spChg chg="add mod">
          <ac:chgData name="Nane Kratzke" userId="971be13ff4ee5ef6" providerId="LiveId" clId="{EC73F380-C83F-9943-8AB8-2862D9AA64A8}" dt="2023-10-11T13:59:13.675" v="175" actId="113"/>
          <ac:spMkLst>
            <pc:docMk/>
            <pc:sldMk cId="736775312" sldId="358"/>
            <ac:spMk id="7" creationId="{43997961-7CD2-E1CE-01B3-A1874A05BC4B}"/>
          </ac:spMkLst>
        </pc:spChg>
        <pc:spChg chg="add mod">
          <ac:chgData name="Nane Kratzke" userId="971be13ff4ee5ef6" providerId="LiveId" clId="{EC73F380-C83F-9943-8AB8-2862D9AA64A8}" dt="2023-10-12T08:07:17.784" v="249" actId="207"/>
          <ac:spMkLst>
            <pc:docMk/>
            <pc:sldMk cId="736775312" sldId="358"/>
            <ac:spMk id="8" creationId="{2699C582-845B-C843-D7D7-A983CEFB2EA5}"/>
          </ac:spMkLst>
        </pc:spChg>
        <pc:spChg chg="add mod">
          <ac:chgData name="Nane Kratzke" userId="971be13ff4ee5ef6" providerId="LiveId" clId="{EC73F380-C83F-9943-8AB8-2862D9AA64A8}" dt="2023-10-12T08:07:04.370" v="247" actId="408"/>
          <ac:spMkLst>
            <pc:docMk/>
            <pc:sldMk cId="736775312" sldId="358"/>
            <ac:spMk id="10" creationId="{C7012CB4-A527-9979-6D9B-2A547FC43A2D}"/>
          </ac:spMkLst>
        </pc:spChg>
        <pc:picChg chg="del mod modCrop">
          <ac:chgData name="Nane Kratzke" userId="971be13ff4ee5ef6" providerId="LiveId" clId="{EC73F380-C83F-9943-8AB8-2862D9AA64A8}" dt="2023-10-11T13:20:30.126" v="26" actId="478"/>
          <ac:picMkLst>
            <pc:docMk/>
            <pc:sldMk cId="736775312" sldId="358"/>
            <ac:picMk id="5" creationId="{FC6AC089-7BFA-9202-FB27-1EDDD177CADD}"/>
          </ac:picMkLst>
        </pc:picChg>
        <pc:picChg chg="add mod">
          <ac:chgData name="Nane Kratzke" userId="971be13ff4ee5ef6" providerId="LiveId" clId="{EC73F380-C83F-9943-8AB8-2862D9AA64A8}" dt="2023-10-12T08:07:04.370" v="247" actId="408"/>
          <ac:picMkLst>
            <pc:docMk/>
            <pc:sldMk cId="736775312" sldId="358"/>
            <ac:picMk id="6" creationId="{E172BF0F-DD5C-AB33-0F7F-2C2DC2C68175}"/>
          </ac:picMkLst>
        </pc:picChg>
        <pc:picChg chg="add del mod">
          <ac:chgData name="Nane Kratzke" userId="971be13ff4ee5ef6" providerId="LiveId" clId="{EC73F380-C83F-9943-8AB8-2862D9AA64A8}" dt="2023-10-11T14:00:24.621" v="181" actId="478"/>
          <ac:picMkLst>
            <pc:docMk/>
            <pc:sldMk cId="736775312" sldId="358"/>
            <ac:picMk id="8" creationId="{5807091E-D325-BDDF-81C1-7ADF781C1B2E}"/>
          </ac:picMkLst>
        </pc:picChg>
        <pc:picChg chg="add mod">
          <ac:chgData name="Nane Kratzke" userId="971be13ff4ee5ef6" providerId="LiveId" clId="{EC73F380-C83F-9943-8AB8-2862D9AA64A8}" dt="2023-10-12T08:07:04.370" v="247" actId="408"/>
          <ac:picMkLst>
            <pc:docMk/>
            <pc:sldMk cId="736775312" sldId="358"/>
            <ac:picMk id="9" creationId="{53C76EE1-45A4-FA50-0B6A-CC60499A2C9C}"/>
          </ac:picMkLst>
        </pc:picChg>
      </pc:sldChg>
      <pc:sldChg chg="modSp mod">
        <pc:chgData name="Nane Kratzke" userId="971be13ff4ee5ef6" providerId="LiveId" clId="{EC73F380-C83F-9943-8AB8-2862D9AA64A8}" dt="2023-10-11T13:22:53.442" v="158" actId="12"/>
        <pc:sldMkLst>
          <pc:docMk/>
          <pc:sldMk cId="3329676384" sldId="359"/>
        </pc:sldMkLst>
        <pc:spChg chg="mod">
          <ac:chgData name="Nane Kratzke" userId="971be13ff4ee5ef6" providerId="LiveId" clId="{EC73F380-C83F-9943-8AB8-2862D9AA64A8}" dt="2023-10-11T13:22:53.442" v="158" actId="12"/>
          <ac:spMkLst>
            <pc:docMk/>
            <pc:sldMk cId="3329676384" sldId="359"/>
            <ac:spMk id="5" creationId="{700B20A8-248E-6C43-98A6-72FA32F026A1}"/>
          </ac:spMkLst>
        </pc:spChg>
      </pc:sldChg>
      <pc:sldChg chg="del">
        <pc:chgData name="Nane Kratzke" userId="971be13ff4ee5ef6" providerId="LiveId" clId="{EC73F380-C83F-9943-8AB8-2862D9AA64A8}" dt="2023-10-12T08:22:13.229" v="250" actId="2696"/>
        <pc:sldMkLst>
          <pc:docMk/>
          <pc:sldMk cId="1212650092" sldId="360"/>
        </pc:sldMkLst>
      </pc:sldChg>
      <pc:sldChg chg="modSp mod">
        <pc:chgData name="Nane Kratzke" userId="971be13ff4ee5ef6" providerId="LiveId" clId="{EC73F380-C83F-9943-8AB8-2862D9AA64A8}" dt="2023-10-12T08:52:20.554" v="603" actId="404"/>
        <pc:sldMkLst>
          <pc:docMk/>
          <pc:sldMk cId="4037558482" sldId="362"/>
        </pc:sldMkLst>
        <pc:spChg chg="mod">
          <ac:chgData name="Nane Kratzke" userId="971be13ff4ee5ef6" providerId="LiveId" clId="{EC73F380-C83F-9943-8AB8-2862D9AA64A8}" dt="2023-10-12T08:52:20.554" v="603" actId="404"/>
          <ac:spMkLst>
            <pc:docMk/>
            <pc:sldMk cId="4037558482" sldId="362"/>
            <ac:spMk id="6" creationId="{1079C6A2-9ABE-174B-8D3D-AA101DB9F5D4}"/>
          </ac:spMkLst>
        </pc:spChg>
      </pc:sldChg>
      <pc:sldChg chg="del">
        <pc:chgData name="Nane Kratzke" userId="971be13ff4ee5ef6" providerId="LiveId" clId="{EC73F380-C83F-9943-8AB8-2862D9AA64A8}" dt="2023-10-12T09:25:06.338" v="604" actId="2696"/>
        <pc:sldMkLst>
          <pc:docMk/>
          <pc:sldMk cId="1459311474" sldId="366"/>
        </pc:sldMkLst>
      </pc:sldChg>
      <pc:sldChg chg="del">
        <pc:chgData name="Nane Kratzke" userId="971be13ff4ee5ef6" providerId="LiveId" clId="{EC73F380-C83F-9943-8AB8-2862D9AA64A8}" dt="2023-10-11T13:14:21.180" v="9" actId="2696"/>
        <pc:sldMkLst>
          <pc:docMk/>
          <pc:sldMk cId="2069244867" sldId="602"/>
        </pc:sldMkLst>
      </pc:sldChg>
      <pc:sldChg chg="del">
        <pc:chgData name="Nane Kratzke" userId="971be13ff4ee5ef6" providerId="LiveId" clId="{EC73F380-C83F-9943-8AB8-2862D9AA64A8}" dt="2023-10-11T13:14:21.108" v="0" actId="2696"/>
        <pc:sldMkLst>
          <pc:docMk/>
          <pc:sldMk cId="121222599" sldId="677"/>
        </pc:sldMkLst>
      </pc:sldChg>
      <pc:sldChg chg="del">
        <pc:chgData name="Nane Kratzke" userId="971be13ff4ee5ef6" providerId="LiveId" clId="{EC73F380-C83F-9943-8AB8-2862D9AA64A8}" dt="2023-10-11T13:14:21.371" v="15" actId="2696"/>
        <pc:sldMkLst>
          <pc:docMk/>
          <pc:sldMk cId="769601632" sldId="678"/>
        </pc:sldMkLst>
      </pc:sldChg>
      <pc:sldChg chg="del">
        <pc:chgData name="Nane Kratzke" userId="971be13ff4ee5ef6" providerId="LiveId" clId="{EC73F380-C83F-9943-8AB8-2862D9AA64A8}" dt="2023-10-11T13:14:21.148" v="4" actId="2696"/>
        <pc:sldMkLst>
          <pc:docMk/>
          <pc:sldMk cId="3996010363" sldId="679"/>
        </pc:sldMkLst>
      </pc:sldChg>
      <pc:sldChg chg="del">
        <pc:chgData name="Nane Kratzke" userId="971be13ff4ee5ef6" providerId="LiveId" clId="{EC73F380-C83F-9943-8AB8-2862D9AA64A8}" dt="2023-10-11T13:14:21.128" v="3" actId="2696"/>
        <pc:sldMkLst>
          <pc:docMk/>
          <pc:sldMk cId="1247326851" sldId="680"/>
        </pc:sldMkLst>
      </pc:sldChg>
      <pc:sldChg chg="addSp delSp modSp add mod">
        <pc:chgData name="Nane Kratzke" userId="971be13ff4ee5ef6" providerId="LiveId" clId="{EC73F380-C83F-9943-8AB8-2862D9AA64A8}" dt="2023-10-12T08:47:42.032" v="598" actId="14100"/>
        <pc:sldMkLst>
          <pc:docMk/>
          <pc:sldMk cId="1385585107" sldId="698"/>
        </pc:sldMkLst>
        <pc:spChg chg="mod">
          <ac:chgData name="Nane Kratzke" userId="971be13ff4ee5ef6" providerId="LiveId" clId="{EC73F380-C83F-9943-8AB8-2862D9AA64A8}" dt="2023-10-12T08:37:06.438" v="327" actId="20577"/>
          <ac:spMkLst>
            <pc:docMk/>
            <pc:sldMk cId="1385585107" sldId="698"/>
            <ac:spMk id="3" creationId="{6661F003-4686-1742-905E-91170D995ABB}"/>
          </ac:spMkLst>
        </pc:spChg>
        <pc:spChg chg="del">
          <ac:chgData name="Nane Kratzke" userId="971be13ff4ee5ef6" providerId="LiveId" clId="{EC73F380-C83F-9943-8AB8-2862D9AA64A8}" dt="2023-10-12T08:35:42.166" v="291" actId="478"/>
          <ac:spMkLst>
            <pc:docMk/>
            <pc:sldMk cId="1385585107" sldId="698"/>
            <ac:spMk id="6" creationId="{7C1209DE-5498-BF4F-8078-53DFA6FF068B}"/>
          </ac:spMkLst>
        </pc:spChg>
        <pc:spChg chg="add mod">
          <ac:chgData name="Nane Kratzke" userId="971be13ff4ee5ef6" providerId="LiveId" clId="{EC73F380-C83F-9943-8AB8-2862D9AA64A8}" dt="2023-10-12T08:47:42.032" v="598" actId="14100"/>
          <ac:spMkLst>
            <pc:docMk/>
            <pc:sldMk cId="1385585107" sldId="698"/>
            <ac:spMk id="7" creationId="{33366FCC-CD23-1D62-E4CF-740B0E92DC26}"/>
          </ac:spMkLst>
        </pc:spChg>
        <pc:picChg chg="add mod">
          <ac:chgData name="Nane Kratzke" userId="971be13ff4ee5ef6" providerId="LiveId" clId="{EC73F380-C83F-9943-8AB8-2862D9AA64A8}" dt="2023-10-12T08:36:53.582" v="299" actId="14100"/>
          <ac:picMkLst>
            <pc:docMk/>
            <pc:sldMk cId="1385585107" sldId="698"/>
            <ac:picMk id="5" creationId="{572046F0-8E5A-02FC-4878-F515AA28BCDA}"/>
          </ac:picMkLst>
        </pc:picChg>
        <pc:picChg chg="del">
          <ac:chgData name="Nane Kratzke" userId="971be13ff4ee5ef6" providerId="LiveId" clId="{EC73F380-C83F-9943-8AB8-2862D9AA64A8}" dt="2023-10-12T08:35:37.382" v="289" actId="478"/>
          <ac:picMkLst>
            <pc:docMk/>
            <pc:sldMk cId="1385585107" sldId="698"/>
            <ac:picMk id="6149" creationId="{A945AF38-708B-6548-8219-56B43B1078D6}"/>
          </ac:picMkLst>
        </pc:picChg>
        <pc:picChg chg="del">
          <ac:chgData name="Nane Kratzke" userId="971be13ff4ee5ef6" providerId="LiveId" clId="{EC73F380-C83F-9943-8AB8-2862D9AA64A8}" dt="2023-10-12T08:35:39.294" v="290" actId="478"/>
          <ac:picMkLst>
            <pc:docMk/>
            <pc:sldMk cId="1385585107" sldId="698"/>
            <ac:picMk id="6150" creationId="{0CFFD882-9BAC-9243-BE7A-EAC74E34A8FF}"/>
          </ac:picMkLst>
        </pc:picChg>
      </pc:sldChg>
    </pc:docChg>
  </pc:docChgLst>
  <pc:docChgLst>
    <pc:chgData name="Nane Kratzke" userId="971be13ff4ee5ef6" providerId="LiveId" clId="{43CF12F0-8FAB-2B45-B1C2-903D5304138A}"/>
    <pc:docChg chg="delSld">
      <pc:chgData name="Nane Kratzke" userId="971be13ff4ee5ef6" providerId="LiveId" clId="{43CF12F0-8FAB-2B45-B1C2-903D5304138A}" dt="2023-10-12T12:41:06.426" v="15" actId="2696"/>
      <pc:docMkLst>
        <pc:docMk/>
      </pc:docMkLst>
      <pc:sldChg chg="del">
        <pc:chgData name="Nane Kratzke" userId="971be13ff4ee5ef6" providerId="LiveId" clId="{43CF12F0-8FAB-2B45-B1C2-903D5304138A}" dt="2023-10-12T12:41:06.153" v="2" actId="2696"/>
        <pc:sldMkLst>
          <pc:docMk/>
          <pc:sldMk cId="1897236170" sldId="356"/>
        </pc:sldMkLst>
      </pc:sldChg>
      <pc:sldChg chg="del">
        <pc:chgData name="Nane Kratzke" userId="971be13ff4ee5ef6" providerId="LiveId" clId="{43CF12F0-8FAB-2B45-B1C2-903D5304138A}" dt="2023-10-12T12:41:06.273" v="8" actId="2696"/>
        <pc:sldMkLst>
          <pc:docMk/>
          <pc:sldMk cId="1298549252" sldId="357"/>
        </pc:sldMkLst>
      </pc:sldChg>
      <pc:sldChg chg="del">
        <pc:chgData name="Nane Kratzke" userId="971be13ff4ee5ef6" providerId="LiveId" clId="{43CF12F0-8FAB-2B45-B1C2-903D5304138A}" dt="2023-10-12T12:41:06.160" v="4" actId="2696"/>
        <pc:sldMkLst>
          <pc:docMk/>
          <pc:sldMk cId="736775312" sldId="358"/>
        </pc:sldMkLst>
      </pc:sldChg>
      <pc:sldChg chg="del">
        <pc:chgData name="Nane Kratzke" userId="971be13ff4ee5ef6" providerId="LiveId" clId="{43CF12F0-8FAB-2B45-B1C2-903D5304138A}" dt="2023-10-12T12:41:06.156" v="3" actId="2696"/>
        <pc:sldMkLst>
          <pc:docMk/>
          <pc:sldMk cId="3329676384" sldId="359"/>
        </pc:sldMkLst>
      </pc:sldChg>
      <pc:sldChg chg="del">
        <pc:chgData name="Nane Kratzke" userId="971be13ff4ee5ef6" providerId="LiveId" clId="{43CF12F0-8FAB-2B45-B1C2-903D5304138A}" dt="2023-10-12T12:41:06.422" v="14" actId="2696"/>
        <pc:sldMkLst>
          <pc:docMk/>
          <pc:sldMk cId="1707978134" sldId="361"/>
        </pc:sldMkLst>
      </pc:sldChg>
      <pc:sldChg chg="del">
        <pc:chgData name="Nane Kratzke" userId="971be13ff4ee5ef6" providerId="LiveId" clId="{43CF12F0-8FAB-2B45-B1C2-903D5304138A}" dt="2023-10-12T12:41:06.268" v="7" actId="2696"/>
        <pc:sldMkLst>
          <pc:docMk/>
          <pc:sldMk cId="4037558482" sldId="362"/>
        </pc:sldMkLst>
      </pc:sldChg>
      <pc:sldChg chg="del">
        <pc:chgData name="Nane Kratzke" userId="971be13ff4ee5ef6" providerId="LiveId" clId="{43CF12F0-8FAB-2B45-B1C2-903D5304138A}" dt="2023-10-12T12:41:06.149" v="1" actId="2696"/>
        <pc:sldMkLst>
          <pc:docMk/>
          <pc:sldMk cId="3846043049" sldId="363"/>
        </pc:sldMkLst>
      </pc:sldChg>
      <pc:sldChg chg="del">
        <pc:chgData name="Nane Kratzke" userId="971be13ff4ee5ef6" providerId="LiveId" clId="{43CF12F0-8FAB-2B45-B1C2-903D5304138A}" dt="2023-10-12T12:41:06.353" v="10" actId="2696"/>
        <pc:sldMkLst>
          <pc:docMk/>
          <pc:sldMk cId="645332041" sldId="364"/>
        </pc:sldMkLst>
      </pc:sldChg>
      <pc:sldChg chg="del">
        <pc:chgData name="Nane Kratzke" userId="971be13ff4ee5ef6" providerId="LiveId" clId="{43CF12F0-8FAB-2B45-B1C2-903D5304138A}" dt="2023-10-12T12:41:06.400" v="12" actId="2696"/>
        <pc:sldMkLst>
          <pc:docMk/>
          <pc:sldMk cId="1692808362" sldId="365"/>
        </pc:sldMkLst>
      </pc:sldChg>
      <pc:sldChg chg="del">
        <pc:chgData name="Nane Kratzke" userId="971be13ff4ee5ef6" providerId="LiveId" clId="{43CF12F0-8FAB-2B45-B1C2-903D5304138A}" dt="2023-10-12T12:41:06.396" v="11" actId="2696"/>
        <pc:sldMkLst>
          <pc:docMk/>
          <pc:sldMk cId="1103827923" sldId="367"/>
        </pc:sldMkLst>
      </pc:sldChg>
      <pc:sldChg chg="del">
        <pc:chgData name="Nane Kratzke" userId="971be13ff4ee5ef6" providerId="LiveId" clId="{43CF12F0-8FAB-2B45-B1C2-903D5304138A}" dt="2023-10-12T12:41:06.349" v="9" actId="2696"/>
        <pc:sldMkLst>
          <pc:docMk/>
          <pc:sldMk cId="1147892444" sldId="368"/>
        </pc:sldMkLst>
      </pc:sldChg>
      <pc:sldChg chg="del">
        <pc:chgData name="Nane Kratzke" userId="971be13ff4ee5ef6" providerId="LiveId" clId="{43CF12F0-8FAB-2B45-B1C2-903D5304138A}" dt="2023-10-12T12:41:06.260" v="5" actId="2696"/>
        <pc:sldMkLst>
          <pc:docMk/>
          <pc:sldMk cId="3556727374" sldId="682"/>
        </pc:sldMkLst>
      </pc:sldChg>
      <pc:sldChg chg="del">
        <pc:chgData name="Nane Kratzke" userId="971be13ff4ee5ef6" providerId="LiveId" clId="{43CF12F0-8FAB-2B45-B1C2-903D5304138A}" dt="2023-10-12T12:41:06.426" v="15" actId="2696"/>
        <pc:sldMkLst>
          <pc:docMk/>
          <pc:sldMk cId="883917345" sldId="683"/>
        </pc:sldMkLst>
      </pc:sldChg>
      <pc:sldChg chg="del">
        <pc:chgData name="Nane Kratzke" userId="971be13ff4ee5ef6" providerId="LiveId" clId="{43CF12F0-8FAB-2B45-B1C2-903D5304138A}" dt="2023-10-12T12:41:06.419" v="13" actId="2696"/>
        <pc:sldMkLst>
          <pc:docMk/>
          <pc:sldMk cId="2962275288" sldId="688"/>
        </pc:sldMkLst>
      </pc:sldChg>
      <pc:sldChg chg="del">
        <pc:chgData name="Nane Kratzke" userId="971be13ff4ee5ef6" providerId="LiveId" clId="{43CF12F0-8FAB-2B45-B1C2-903D5304138A}" dt="2023-10-12T12:41:06.145" v="0" actId="2696"/>
        <pc:sldMkLst>
          <pc:docMk/>
          <pc:sldMk cId="209108947" sldId="695"/>
        </pc:sldMkLst>
      </pc:sldChg>
      <pc:sldChg chg="del">
        <pc:chgData name="Nane Kratzke" userId="971be13ff4ee5ef6" providerId="LiveId" clId="{43CF12F0-8FAB-2B45-B1C2-903D5304138A}" dt="2023-10-12T12:41:06.264" v="6" actId="2696"/>
        <pc:sldMkLst>
          <pc:docMk/>
          <pc:sldMk cId="1385585107" sldId="698"/>
        </pc:sldMkLst>
      </pc:sldChg>
    </pc:docChg>
  </pc:docChgLst>
  <pc:docChgLst>
    <pc:chgData name="Nane Kratzke" userId="971be13ff4ee5ef6" providerId="LiveId" clId="{1222A063-7436-204A-9B42-38AE17B48F64}"/>
    <pc:docChg chg="modSld">
      <pc:chgData name="Nane Kratzke" userId="971be13ff4ee5ef6" providerId="LiveId" clId="{1222A063-7436-204A-9B42-38AE17B48F64}" dt="2022-12-05T14:43:42.938" v="0"/>
      <pc:docMkLst>
        <pc:docMk/>
      </pc:docMkLst>
      <pc:sldChg chg="addSp modSp">
        <pc:chgData name="Nane Kratzke" userId="971be13ff4ee5ef6" providerId="LiveId" clId="{1222A063-7436-204A-9B42-38AE17B48F64}" dt="2022-12-05T14:43:42.938" v="0"/>
        <pc:sldMkLst>
          <pc:docMk/>
          <pc:sldMk cId="3600690652" sldId="405"/>
        </pc:sldMkLst>
        <pc:picChg chg="add mod">
          <ac:chgData name="Nane Kratzke" userId="971be13ff4ee5ef6" providerId="LiveId" clId="{1222A063-7436-204A-9B42-38AE17B48F64}" dt="2022-12-05T14:43:42.938" v="0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  <pc:docChgLst>
    <pc:chgData name="Nane Kratzke" userId="971be13ff4ee5ef6" providerId="LiveId" clId="{D1E0727D-FCDD-084F-A13A-C70D8E5771EC}"/>
    <pc:docChg chg="modSld">
      <pc:chgData name="Nane Kratzke" userId="971be13ff4ee5ef6" providerId="LiveId" clId="{D1E0727D-FCDD-084F-A13A-C70D8E5771EC}" dt="2021-03-30T16:04:16.441" v="6" actId="164"/>
      <pc:docMkLst>
        <pc:docMk/>
      </pc:docMkLst>
      <pc:sldChg chg="addSp modSp">
        <pc:chgData name="Nane Kratzke" userId="971be13ff4ee5ef6" providerId="LiveId" clId="{D1E0727D-FCDD-084F-A13A-C70D8E5771EC}" dt="2021-03-30T14:31:42.275" v="0" actId="164"/>
        <pc:sldMkLst>
          <pc:docMk/>
          <pc:sldMk cId="358328316" sldId="337"/>
        </pc:sldMkLst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5" creationId="{30D1116C-3DDA-9C48-9AA1-C785F6522297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6" creationId="{032EB5F8-F548-724F-896D-68D93A3D9C1A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7" creationId="{AC4A6964-A308-7E46-87FE-D1D136A1E111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8" creationId="{537FB94C-608A-FD43-AA0E-83B57C298AE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9" creationId="{C4156E14-51B0-5840-94AB-9BAE543EAAAE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0" creationId="{9E3D4961-207F-8040-A1EF-B150DF718AD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1" creationId="{EC08BE06-D19F-D745-9FDD-954FCD4AA476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2" creationId="{6C675FE0-E11A-CF41-8BD9-B6A7F32F524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3" creationId="{7F68E91F-D848-E247-960B-E739E142ED6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5" creationId="{5A2B260C-6911-0C42-BA2D-5C694191116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6" creationId="{B16B12A5-BF75-034A-9D37-350272DDC54D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7" creationId="{64C60A0A-3B2D-ED40-A3E4-F6978C075A8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8" creationId="{12C80C1B-015A-664E-B55E-118BD63FB2A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9" creationId="{E8DE6A42-9D6B-6146-9449-D2A25241AE9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0" creationId="{7B4503EB-5636-A348-8D20-E79C91C6EF3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1" creationId="{BBDE1E39-857D-674B-A289-8702035BE08B}"/>
          </ac:spMkLst>
        </pc:spChg>
        <pc:grpChg chg="add mod">
          <ac:chgData name="Nane Kratzke" userId="971be13ff4ee5ef6" providerId="LiveId" clId="{D1E0727D-FCDD-084F-A13A-C70D8E5771EC}" dt="2021-03-30T14:31:42.275" v="0" actId="164"/>
          <ac:grpSpMkLst>
            <pc:docMk/>
            <pc:sldMk cId="358328316" sldId="337"/>
            <ac:grpSpMk id="14" creationId="{2FB51208-A566-CD4F-BD57-F5118C166550}"/>
          </ac:grpSpMkLst>
        </pc:grpChg>
      </pc:sldChg>
      <pc:sldChg chg="addSp modSp mod">
        <pc:chgData name="Nane Kratzke" userId="971be13ff4ee5ef6" providerId="LiveId" clId="{D1E0727D-FCDD-084F-A13A-C70D8E5771EC}" dt="2021-03-30T15:10:24.027" v="4" actId="164"/>
        <pc:sldMkLst>
          <pc:docMk/>
          <pc:sldMk cId="1230386854" sldId="341"/>
        </pc:sldMkLst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7" creationId="{8C0FCE1B-EFBC-354D-AA0C-E2464D8BBFB3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8" creationId="{85152C2D-1695-E24C-BC5D-33E23C541E72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9" creationId="{111A8A5F-0440-3B4A-9C4C-6583E88BD12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1" creationId="{6C180377-7FA8-D444-B06A-4C4C66B2DF89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2" creationId="{6CF0AEFE-850C-1140-8C7F-7004C45557E4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4" creationId="{394EE6B6-3117-D046-8CD3-B5251715E0CF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5" creationId="{90D2B257-706F-9E46-930A-B945F8187BA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6" creationId="{B18A24E3-8843-E648-B62C-7255A6FCB19A}"/>
          </ac:spMkLst>
        </pc:spChg>
        <pc:grpChg chg="add mod">
          <ac:chgData name="Nane Kratzke" userId="971be13ff4ee5ef6" providerId="LiveId" clId="{D1E0727D-FCDD-084F-A13A-C70D8E5771EC}" dt="2021-03-30T15:10:24.027" v="4" actId="164"/>
          <ac:grpSpMkLst>
            <pc:docMk/>
            <pc:sldMk cId="1230386854" sldId="341"/>
            <ac:grpSpMk id="5" creationId="{C617E0D0-7A02-254C-BAF6-00A3FA5049DB}"/>
          </ac:grpSpMkLst>
        </pc:grpChg>
        <pc:cxnChg chg="mod">
          <ac:chgData name="Nane Kratzke" userId="971be13ff4ee5ef6" providerId="LiveId" clId="{D1E0727D-FCDD-084F-A13A-C70D8E5771EC}" dt="2021-03-30T15:10:24.027" v="4" actId="164"/>
          <ac:cxnSpMkLst>
            <pc:docMk/>
            <pc:sldMk cId="1230386854" sldId="341"/>
            <ac:cxnSpMk id="6" creationId="{60E9E033-B9EE-974A-8097-04343C93586A}"/>
          </ac:cxnSpMkLst>
        </pc:cxnChg>
      </pc:sldChg>
      <pc:sldChg chg="modSp">
        <pc:chgData name="Nane Kratzke" userId="971be13ff4ee5ef6" providerId="LiveId" clId="{D1E0727D-FCDD-084F-A13A-C70D8E5771EC}" dt="2021-03-30T15:34:32.246" v="5" actId="5736"/>
        <pc:sldMkLst>
          <pc:docMk/>
          <pc:sldMk cId="3837954725" sldId="344"/>
        </pc:sldMkLst>
        <pc:graphicFrameChg chg="mod">
          <ac:chgData name="Nane Kratzke" userId="971be13ff4ee5ef6" providerId="LiveId" clId="{D1E0727D-FCDD-084F-A13A-C70D8E5771EC}" dt="2021-03-30T15:34:32.246" v="5" actId="5736"/>
          <ac:graphicFrameMkLst>
            <pc:docMk/>
            <pc:sldMk cId="3837954725" sldId="344"/>
            <ac:graphicFrameMk id="5" creationId="{C2910816-A619-7E47-B873-D6B4B682CBCE}"/>
          </ac:graphicFrameMkLst>
        </pc:graphicFrameChg>
      </pc:sldChg>
      <pc:sldChg chg="addSp modSp">
        <pc:chgData name="Nane Kratzke" userId="971be13ff4ee5ef6" providerId="LiveId" clId="{D1E0727D-FCDD-084F-A13A-C70D8E5771EC}" dt="2021-03-30T16:04:16.441" v="6" actId="164"/>
        <pc:sldMkLst>
          <pc:docMk/>
          <pc:sldMk cId="3775648860" sldId="346"/>
        </pc:sldMkLst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" creationId="{EE1B4436-8D9A-244B-A1C1-188ACF1FA47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" creationId="{F475920D-691D-5642-B02F-F346D2D7D7AF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7" creationId="{F6144800-9722-D441-A8C6-39FD2D50E99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8" creationId="{B79583F5-2D2A-E54B-A90D-BFFEE8B5D9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9" creationId="{F8DCB8DC-EB93-C94E-B878-8E32CE888B2B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0" creationId="{0AD82989-B483-8742-B338-7B92F42E632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1" creationId="{C86950D9-2062-AE41-8A96-69D0E122782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3" creationId="{9BDADA06-86DE-0148-9613-1BC3C91E2135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4" creationId="{5D16EA6C-4F5F-0E40-A20E-CE32FFC971B1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5" creationId="{4347358A-E761-AB48-8B8F-3BAB2BDDAD86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6" creationId="{3B3A9866-7006-7C44-93DB-7A5D471A7C3E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7" creationId="{3CA16D52-9761-D145-B532-30FBF1C107A2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2" creationId="{09C50EAD-C687-9741-9728-1B29913E8A4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7" creationId="{A064D1D6-01A0-8045-BCCA-7BC9D8DCA4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8" creationId="{295B4870-2855-9848-8117-BF300DACB28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6" creationId="{BF472E41-C6AF-B941-AF5B-A1FE290364F3}"/>
          </ac:spMkLst>
        </pc:spChg>
        <pc:grpChg chg="add mod">
          <ac:chgData name="Nane Kratzke" userId="971be13ff4ee5ef6" providerId="LiveId" clId="{D1E0727D-FCDD-084F-A13A-C70D8E5771EC}" dt="2021-03-30T16:04:16.441" v="6" actId="164"/>
          <ac:grpSpMkLst>
            <pc:docMk/>
            <pc:sldMk cId="3775648860" sldId="346"/>
            <ac:grpSpMk id="12" creationId="{D141ADF0-592B-4E45-A777-C3321399E3E4}"/>
          </ac:grpSpMkLst>
        </pc:grp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5" creationId="{97E7CD65-A452-1347-9643-E440C0E59EC5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7" creationId="{7751450C-CD4C-9B4C-9BF7-6D800460F56B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9" creationId="{0962A8CF-8BF1-8A4F-9AAB-552ED59B2C83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1" creationId="{F4D56D0A-DE05-BB47-8F5B-569BDB109979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8" creationId="{5BB46207-CCD4-E04C-9AF3-51B9D6046F1C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1" creationId="{DFE421B6-0A3C-934B-9ED7-73F74379DC5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4" creationId="{4A2BDD61-4EB7-5E4F-B64B-A3E5861DAA2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7" creationId="{EACD3C9C-2A41-A743-B716-3C82A39B73CE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3" creationId="{41426DDE-0BD6-CD41-93E5-C1FB99CCBAAF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9" creationId="{F0156790-1E72-134D-934B-FDEEFC8F4987}"/>
          </ac:cxnSpMkLst>
        </pc:cxnChg>
      </pc:sldChg>
    </pc:docChg>
  </pc:docChgLst>
  <pc:docChgLst>
    <pc:chgData name="Nane Kratzke" userId="971be13ff4ee5ef6" providerId="LiveId" clId="{32E638E7-C9F0-2B4A-9D5F-EC146BCC0913}"/>
    <pc:docChg chg="modSld">
      <pc:chgData name="Nane Kratzke" userId="971be13ff4ee5ef6" providerId="LiveId" clId="{32E638E7-C9F0-2B4A-9D5F-EC146BCC0913}" dt="2022-12-03T11:08:34.625" v="15" actId="14100"/>
      <pc:docMkLst>
        <pc:docMk/>
      </pc:docMkLst>
      <pc:sldChg chg="modSp mod">
        <pc:chgData name="Nane Kratzke" userId="971be13ff4ee5ef6" providerId="LiveId" clId="{32E638E7-C9F0-2B4A-9D5F-EC146BCC0913}" dt="2022-12-03T11:08:34.625" v="15" actId="14100"/>
        <pc:sldMkLst>
          <pc:docMk/>
          <pc:sldMk cId="3600690652" sldId="405"/>
        </pc:sldMkLst>
        <pc:spChg chg="mod">
          <ac:chgData name="Nane Kratzke" userId="971be13ff4ee5ef6" providerId="LiveId" clId="{32E638E7-C9F0-2B4A-9D5F-EC146BCC0913}" dt="2022-12-03T11:08:34.625" v="15" actId="14100"/>
          <ac:spMkLst>
            <pc:docMk/>
            <pc:sldMk cId="3600690652" sldId="405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626E632B-D948-DE4E-AE00-5E7D118A0563}"/>
    <pc:docChg chg="custSel addSld delSld modSld sldOrd">
      <pc:chgData name="Nane Kratzke" userId="971be13ff4ee5ef6" providerId="LiveId" clId="{626E632B-D948-DE4E-AE00-5E7D118A0563}" dt="2023-10-11T12:04:08.229" v="383" actId="2696"/>
      <pc:docMkLst>
        <pc:docMk/>
      </pc:docMkLst>
      <pc:sldChg chg="modSp mod">
        <pc:chgData name="Nane Kratzke" userId="971be13ff4ee5ef6" providerId="LiveId" clId="{626E632B-D948-DE4E-AE00-5E7D118A0563}" dt="2023-10-11T09:46:52.635" v="33" actId="255"/>
        <pc:sldMkLst>
          <pc:docMk/>
          <pc:sldMk cId="704272100" sldId="323"/>
        </pc:sldMkLst>
        <pc:spChg chg="mod">
          <ac:chgData name="Nane Kratzke" userId="971be13ff4ee5ef6" providerId="LiveId" clId="{626E632B-D948-DE4E-AE00-5E7D118A0563}" dt="2023-10-11T09:46:52.635" v="33" actId="255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626E632B-D948-DE4E-AE00-5E7D118A0563}" dt="2023-10-11T10:02:09.974" v="329" actId="12"/>
        <pc:sldMkLst>
          <pc:docMk/>
          <pc:sldMk cId="808877367" sldId="324"/>
        </pc:sldMkLst>
        <pc:spChg chg="mod">
          <ac:chgData name="Nane Kratzke" userId="971be13ff4ee5ef6" providerId="LiveId" clId="{626E632B-D948-DE4E-AE00-5E7D118A0563}" dt="2023-10-11T10:02:09.974" v="329" actId="12"/>
          <ac:spMkLst>
            <pc:docMk/>
            <pc:sldMk cId="808877367" sldId="324"/>
            <ac:spMk id="11" creationId="{05285B16-6D00-BF49-9279-0622D2C47AA4}"/>
          </ac:spMkLst>
        </pc:spChg>
      </pc:sldChg>
      <pc:sldChg chg="modSp mod">
        <pc:chgData name="Nane Kratzke" userId="971be13ff4ee5ef6" providerId="LiveId" clId="{626E632B-D948-DE4E-AE00-5E7D118A0563}" dt="2023-10-11T10:02:46.331" v="332" actId="20577"/>
        <pc:sldMkLst>
          <pc:docMk/>
          <pc:sldMk cId="2538430848" sldId="325"/>
        </pc:sldMkLst>
        <pc:spChg chg="mod">
          <ac:chgData name="Nane Kratzke" userId="971be13ff4ee5ef6" providerId="LiveId" clId="{626E632B-D948-DE4E-AE00-5E7D118A0563}" dt="2023-10-11T10:02:46.331" v="332" actId="20577"/>
          <ac:spMkLst>
            <pc:docMk/>
            <pc:sldMk cId="2538430848" sldId="325"/>
            <ac:spMk id="11" creationId="{05285B16-6D00-BF49-9279-0622D2C47AA4}"/>
          </ac:spMkLst>
        </pc:spChg>
      </pc:sldChg>
      <pc:sldChg chg="modSp mod">
        <pc:chgData name="Nane Kratzke" userId="971be13ff4ee5ef6" providerId="LiveId" clId="{626E632B-D948-DE4E-AE00-5E7D118A0563}" dt="2023-10-11T11:32:46.802" v="381" actId="12"/>
        <pc:sldMkLst>
          <pc:docMk/>
          <pc:sldMk cId="3129717305" sldId="330"/>
        </pc:sldMkLst>
        <pc:spChg chg="mod">
          <ac:chgData name="Nane Kratzke" userId="971be13ff4ee5ef6" providerId="LiveId" clId="{626E632B-D948-DE4E-AE00-5E7D118A0563}" dt="2023-10-11T11:32:46.802" v="381" actId="12"/>
          <ac:spMkLst>
            <pc:docMk/>
            <pc:sldMk cId="3129717305" sldId="330"/>
            <ac:spMk id="9" creationId="{73B2AE61-7A38-894B-99A1-803D66BD46A5}"/>
          </ac:spMkLst>
        </pc:spChg>
      </pc:sldChg>
      <pc:sldChg chg="modSp mod">
        <pc:chgData name="Nane Kratzke" userId="971be13ff4ee5ef6" providerId="LiveId" clId="{626E632B-D948-DE4E-AE00-5E7D118A0563}" dt="2023-10-11T11:33:15.756" v="382" actId="12"/>
        <pc:sldMkLst>
          <pc:docMk/>
          <pc:sldMk cId="3320945580" sldId="331"/>
        </pc:sldMkLst>
        <pc:spChg chg="mod">
          <ac:chgData name="Nane Kratzke" userId="971be13ff4ee5ef6" providerId="LiveId" clId="{626E632B-D948-DE4E-AE00-5E7D118A0563}" dt="2023-10-11T11:33:15.756" v="382" actId="12"/>
          <ac:spMkLst>
            <pc:docMk/>
            <pc:sldMk cId="3320945580" sldId="331"/>
            <ac:spMk id="9" creationId="{73B2AE61-7A38-894B-99A1-803D66BD46A5}"/>
          </ac:spMkLst>
        </pc:spChg>
      </pc:sldChg>
      <pc:sldChg chg="del">
        <pc:chgData name="Nane Kratzke" userId="971be13ff4ee5ef6" providerId="LiveId" clId="{626E632B-D948-DE4E-AE00-5E7D118A0563}" dt="2023-10-11T12:04:08.229" v="383" actId="2696"/>
        <pc:sldMkLst>
          <pc:docMk/>
          <pc:sldMk cId="1340083502" sldId="333"/>
        </pc:sldMkLst>
      </pc:sldChg>
      <pc:sldChg chg="modSp mod">
        <pc:chgData name="Nane Kratzke" userId="971be13ff4ee5ef6" providerId="LiveId" clId="{626E632B-D948-DE4E-AE00-5E7D118A0563}" dt="2023-10-11T10:01:52.678" v="328" actId="404"/>
        <pc:sldMkLst>
          <pc:docMk/>
          <pc:sldMk cId="1707978134" sldId="361"/>
        </pc:sldMkLst>
        <pc:spChg chg="mod">
          <ac:chgData name="Nane Kratzke" userId="971be13ff4ee5ef6" providerId="LiveId" clId="{626E632B-D948-DE4E-AE00-5E7D118A0563}" dt="2023-10-11T10:01:52.678" v="328" actId="404"/>
          <ac:spMkLst>
            <pc:docMk/>
            <pc:sldMk cId="1707978134" sldId="361"/>
            <ac:spMk id="6" creationId="{7C1209DE-5498-BF4F-8078-53DFA6FF068B}"/>
          </ac:spMkLst>
        </pc:spChg>
        <pc:picChg chg="mod">
          <ac:chgData name="Nane Kratzke" userId="971be13ff4ee5ef6" providerId="LiveId" clId="{626E632B-D948-DE4E-AE00-5E7D118A0563}" dt="2023-10-11T10:01:05.650" v="309" actId="1366"/>
          <ac:picMkLst>
            <pc:docMk/>
            <pc:sldMk cId="1707978134" sldId="361"/>
            <ac:picMk id="6149" creationId="{A945AF38-708B-6548-8219-56B43B1078D6}"/>
          </ac:picMkLst>
        </pc:picChg>
        <pc:picChg chg="mod">
          <ac:chgData name="Nane Kratzke" userId="971be13ff4ee5ef6" providerId="LiveId" clId="{626E632B-D948-DE4E-AE00-5E7D118A0563}" dt="2023-10-11T10:01:10.915" v="310" actId="136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mod">
        <pc:chgData name="Nane Kratzke" userId="971be13ff4ee5ef6" providerId="LiveId" clId="{626E632B-D948-DE4E-AE00-5E7D118A0563}" dt="2023-10-11T09:48:46.289" v="49"/>
        <pc:sldMkLst>
          <pc:docMk/>
          <pc:sldMk cId="1103827923" sldId="367"/>
        </pc:sldMkLst>
        <pc:spChg chg="mod">
          <ac:chgData name="Nane Kratzke" userId="971be13ff4ee5ef6" providerId="LiveId" clId="{626E632B-D948-DE4E-AE00-5E7D118A0563}" dt="2023-10-11T09:48:32.599" v="48" actId="403"/>
          <ac:spMkLst>
            <pc:docMk/>
            <pc:sldMk cId="1103827923" sldId="367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1" creationId="{2A5E0B49-7F7F-D531-809F-10D067D7489F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2" creationId="{F28FFADA-716C-A44A-A5AF-5F3812A07F80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3" creationId="{68D81541-1F37-09A1-93BF-F01EA59D77EC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4" creationId="{C90FFD47-8C79-2CD0-EE6B-643986545904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6" creationId="{E784E104-325B-15C9-2238-522279678798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7" creationId="{20C36588-3167-14F4-F785-3E96E133422F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8" creationId="{024383BC-4B4B-6F20-D45F-693742979941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9" creationId="{934D49C1-489D-DF1B-BD6D-F1CAD05D00D9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0" creationId="{4936F6E4-C69A-49FA-EDEA-679ECEF95E2A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1" creationId="{7707904E-A8BD-B9DF-7D4D-D1358ABD3F23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3" creationId="{37B23CA1-F537-7373-5C69-B80FEF462024}"/>
          </ac:spMkLst>
        </pc:spChg>
        <pc:grpChg chg="add mod">
          <ac:chgData name="Nane Kratzke" userId="971be13ff4ee5ef6" providerId="LiveId" clId="{626E632B-D948-DE4E-AE00-5E7D118A0563}" dt="2023-10-11T09:48:46.289" v="49"/>
          <ac:grpSpMkLst>
            <pc:docMk/>
            <pc:sldMk cId="1103827923" sldId="367"/>
            <ac:grpSpMk id="4" creationId="{38793EFC-618B-F616-984C-6314E570BC9B}"/>
          </ac:grpSpMkLst>
        </pc:grpChg>
        <pc:picChg chg="mod">
          <ac:chgData name="Nane Kratzke" userId="971be13ff4ee5ef6" providerId="LiveId" clId="{626E632B-D948-DE4E-AE00-5E7D118A0563}" dt="2023-10-11T09:48:46.289" v="49"/>
          <ac:picMkLst>
            <pc:docMk/>
            <pc:sldMk cId="1103827923" sldId="367"/>
            <ac:picMk id="22" creationId="{84484627-3473-5FC6-3A03-8747C92BD34C}"/>
          </ac:picMkLst>
        </pc:pic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5" creationId="{6939673E-3E03-854C-E070-97A03E0174BF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6" creationId="{C6499FA9-E8C6-FBCD-0FD7-53252C9480F8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7" creationId="{F2580771-6F16-47C8-8C69-CC2E57110FBD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9" creationId="{107CAB6B-63EB-8D3C-810E-548AD63B86F9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10" creationId="{FCEDEFCE-F461-BF88-4982-F17B1968F0EB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15" creationId="{B2615067-9B63-DACD-A27E-C521C8BEB63A}"/>
          </ac:cxnSpMkLst>
        </pc:cxnChg>
      </pc:sldChg>
      <pc:sldChg chg="addSp modSp mod ord">
        <pc:chgData name="Nane Kratzke" userId="971be13ff4ee5ef6" providerId="LiveId" clId="{626E632B-D948-DE4E-AE00-5E7D118A0563}" dt="2023-10-11T09:50:33.036" v="70" actId="20577"/>
        <pc:sldMkLst>
          <pc:docMk/>
          <pc:sldMk cId="1147892444" sldId="368"/>
        </pc:sldMkLst>
        <pc:spChg chg="mod">
          <ac:chgData name="Nane Kratzke" userId="971be13ff4ee5ef6" providerId="LiveId" clId="{626E632B-D948-DE4E-AE00-5E7D118A0563}" dt="2023-10-11T09:50:33.036" v="70" actId="20577"/>
          <ac:spMkLst>
            <pc:docMk/>
            <pc:sldMk cId="1147892444" sldId="368"/>
            <ac:spMk id="2" creationId="{6D39A0F7-5B8F-5047-AD5F-FC2C4F71D320}"/>
          </ac:spMkLst>
        </pc:spChg>
        <pc:spChg chg="mod">
          <ac:chgData name="Nane Kratzke" userId="971be13ff4ee5ef6" providerId="LiveId" clId="{626E632B-D948-DE4E-AE00-5E7D118A0563}" dt="2023-10-11T09:50:12.441" v="60" actId="403"/>
          <ac:spMkLst>
            <pc:docMk/>
            <pc:sldMk cId="1147892444" sldId="368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1" creationId="{115202DF-FA27-BDDF-A13E-065F660D769E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2" creationId="{A3FDCF98-CFE9-7686-CC98-1D78A2B2A441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3" creationId="{EDB703C5-44CE-6269-971E-FB7AAFF3B1D2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4" creationId="{8FA14BED-A903-6190-3614-2BFA49589678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6" creationId="{5DAA5268-322C-53EF-8804-AC333850C945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7" creationId="{F1F6E733-7B58-603B-F48E-672A17D54569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8" creationId="{E157C257-48C5-D709-9DB7-E35F8D0CC6D9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9" creationId="{A8BD2782-FB11-C975-7569-764B35BFA16F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0" creationId="{53492548-E46A-03AC-CD56-938776F2874A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1" creationId="{10A91D78-4B3B-4D58-A396-C53CC98E839D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3" creationId="{75FE6DE0-C945-BEA2-EC15-B9D79476A8B3}"/>
          </ac:spMkLst>
        </pc:spChg>
        <pc:grpChg chg="add mod">
          <ac:chgData name="Nane Kratzke" userId="971be13ff4ee5ef6" providerId="LiveId" clId="{626E632B-D948-DE4E-AE00-5E7D118A0563}" dt="2023-10-11T09:49:50.863" v="54"/>
          <ac:grpSpMkLst>
            <pc:docMk/>
            <pc:sldMk cId="1147892444" sldId="368"/>
            <ac:grpSpMk id="4" creationId="{2F1C56DA-96B8-C3D4-3979-C4FDE81AE8AE}"/>
          </ac:grpSpMkLst>
        </pc:grpChg>
        <pc:picChg chg="mod">
          <ac:chgData name="Nane Kratzke" userId="971be13ff4ee5ef6" providerId="LiveId" clId="{626E632B-D948-DE4E-AE00-5E7D118A0563}" dt="2023-10-11T09:49:50.863" v="54"/>
          <ac:picMkLst>
            <pc:docMk/>
            <pc:sldMk cId="1147892444" sldId="368"/>
            <ac:picMk id="22" creationId="{57F49595-1484-FFE9-D2B8-DD1E106AC38E}"/>
          </ac:picMkLst>
        </pc:pic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5" creationId="{C9A96732-3658-EF70-2537-D27B839204CB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6" creationId="{79E55177-B869-7876-8425-E5CB3A7CE0E2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7" creationId="{F5881AAC-1E54-1BBE-77A7-945D85A79004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9" creationId="{37DAB88F-5C4B-0C13-FC99-772C3CCA0792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10" creationId="{626289AC-ACA8-FA15-CAD3-5676FE0623FF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15" creationId="{0DC45DF8-8BA6-3E3B-8968-F7291EF6FD27}"/>
          </ac:cxnSpMkLst>
        </pc:cxnChg>
      </pc:sldChg>
      <pc:sldChg chg="addSp modSp mod ord">
        <pc:chgData name="Nane Kratzke" userId="971be13ff4ee5ef6" providerId="LiveId" clId="{626E632B-D948-DE4E-AE00-5E7D118A0563}" dt="2023-10-11T09:54:36.802" v="101"/>
        <pc:sldMkLst>
          <pc:docMk/>
          <pc:sldMk cId="433216515" sldId="369"/>
        </pc:sldMkLst>
        <pc:spChg chg="mod">
          <ac:chgData name="Nane Kratzke" userId="971be13ff4ee5ef6" providerId="LiveId" clId="{626E632B-D948-DE4E-AE00-5E7D118A0563}" dt="2023-10-11T09:54:14.889" v="98" actId="403"/>
          <ac:spMkLst>
            <pc:docMk/>
            <pc:sldMk cId="433216515" sldId="369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1" creationId="{0D37DF57-E459-6CEE-0800-7EFFAA5C3D32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2" creationId="{62DB6937-F7E5-9D82-B479-6E4A4A7769AB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3" creationId="{B3284B51-79EA-1EC8-8ED6-96F183344E40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4" creationId="{BADDABA6-B163-95E8-8F72-24010071D6B1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6" creationId="{4B38EBC3-08BB-E8C1-43B2-660146FCFAE4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7" creationId="{4544C935-DBAD-E604-288D-6F69E34484F7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8" creationId="{EB18E5DA-DCD6-02D3-0023-DC123CBB0655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9" creationId="{42CF9533-BC93-BBC9-61AC-B47DA9225B62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0" creationId="{D30EECE8-64D0-174F-7C52-81D866549601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1" creationId="{8B24D90C-3B61-C361-2091-D25F20EC49BC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3" creationId="{ED77DA09-5643-B31F-0811-70B6D55BB547}"/>
          </ac:spMkLst>
        </pc:spChg>
        <pc:grpChg chg="add mod">
          <ac:chgData name="Nane Kratzke" userId="971be13ff4ee5ef6" providerId="LiveId" clId="{626E632B-D948-DE4E-AE00-5E7D118A0563}" dt="2023-10-11T09:54:36.802" v="101"/>
          <ac:grpSpMkLst>
            <pc:docMk/>
            <pc:sldMk cId="433216515" sldId="369"/>
            <ac:grpSpMk id="4" creationId="{79923E37-5FC8-70ED-83F2-0B6DC8FF0B36}"/>
          </ac:grpSpMkLst>
        </pc:grpChg>
        <pc:picChg chg="mod">
          <ac:chgData name="Nane Kratzke" userId="971be13ff4ee5ef6" providerId="LiveId" clId="{626E632B-D948-DE4E-AE00-5E7D118A0563}" dt="2023-10-11T09:54:36.802" v="101"/>
          <ac:picMkLst>
            <pc:docMk/>
            <pc:sldMk cId="433216515" sldId="369"/>
            <ac:picMk id="22" creationId="{438787C6-5C46-7CF4-957D-E2CF2D5B78AC}"/>
          </ac:picMkLst>
        </pc:pic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5" creationId="{5E3B4DC2-AC5F-6B62-0C32-907D9EDDB336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6" creationId="{AF7BBCAD-7ACE-AE14-F73D-467F73C24732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7" creationId="{30E2D2BB-D1F3-A123-2DC7-690A0C544D62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9" creationId="{3FB70A70-0018-00A0-4169-37FB8343298A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10" creationId="{6E795C5E-A132-B56B-91DA-B8E107A313F5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15" creationId="{69DAB82F-356A-379B-83CD-F5B38B2C4FD8}"/>
          </ac:cxnSpMkLst>
        </pc:cxnChg>
      </pc:sldChg>
      <pc:sldChg chg="del ord">
        <pc:chgData name="Nane Kratzke" userId="971be13ff4ee5ef6" providerId="LiveId" clId="{626E632B-D948-DE4E-AE00-5E7D118A0563}" dt="2023-10-11T09:43:12.415" v="7" actId="2696"/>
        <pc:sldMkLst>
          <pc:docMk/>
          <pc:sldMk cId="3517685849" sldId="399"/>
        </pc:sldMkLst>
      </pc:sldChg>
      <pc:sldChg chg="del">
        <pc:chgData name="Nane Kratzke" userId="971be13ff4ee5ef6" providerId="LiveId" clId="{626E632B-D948-DE4E-AE00-5E7D118A0563}" dt="2023-10-11T09:42:31.617" v="3" actId="2696"/>
        <pc:sldMkLst>
          <pc:docMk/>
          <pc:sldMk cId="3600690652" sldId="405"/>
        </pc:sldMkLst>
      </pc:sldChg>
      <pc:sldChg chg="del">
        <pc:chgData name="Nane Kratzke" userId="971be13ff4ee5ef6" providerId="LiveId" clId="{626E632B-D948-DE4E-AE00-5E7D118A0563}" dt="2023-10-11T09:42:31.505" v="1" actId="2696"/>
        <pc:sldMkLst>
          <pc:docMk/>
          <pc:sldMk cId="2142144293" sldId="416"/>
        </pc:sldMkLst>
      </pc:sldChg>
      <pc:sldChg chg="del">
        <pc:chgData name="Nane Kratzke" userId="971be13ff4ee5ef6" providerId="LiveId" clId="{626E632B-D948-DE4E-AE00-5E7D118A0563}" dt="2023-10-11T09:42:31.500" v="0" actId="2696"/>
        <pc:sldMkLst>
          <pc:docMk/>
          <pc:sldMk cId="1244482747" sldId="426"/>
        </pc:sldMkLst>
      </pc:sldChg>
      <pc:sldChg chg="del">
        <pc:chgData name="Nane Kratzke" userId="971be13ff4ee5ef6" providerId="LiveId" clId="{626E632B-D948-DE4E-AE00-5E7D118A0563}" dt="2023-10-11T09:42:31.612" v="2" actId="2696"/>
        <pc:sldMkLst>
          <pc:docMk/>
          <pc:sldMk cId="2487667598" sldId="432"/>
        </pc:sldMkLst>
      </pc:sldChg>
      <pc:sldChg chg="del">
        <pc:chgData name="Nane Kratzke" userId="971be13ff4ee5ef6" providerId="LiveId" clId="{626E632B-D948-DE4E-AE00-5E7D118A0563}" dt="2023-10-11T09:43:11.017" v="6" actId="2696"/>
        <pc:sldMkLst>
          <pc:docMk/>
          <pc:sldMk cId="2273200136" sldId="467"/>
        </pc:sldMkLst>
      </pc:sldChg>
      <pc:sldChg chg="modSp add mod">
        <pc:chgData name="Nane Kratzke" userId="971be13ff4ee5ef6" providerId="LiveId" clId="{626E632B-D948-DE4E-AE00-5E7D118A0563}" dt="2023-10-11T09:43:27.612" v="10" actId="207"/>
        <pc:sldMkLst>
          <pc:docMk/>
          <pc:sldMk cId="2069244867" sldId="602"/>
        </pc:sldMkLst>
        <pc:spChg chg="mod">
          <ac:chgData name="Nane Kratzke" userId="971be13ff4ee5ef6" providerId="LiveId" clId="{626E632B-D948-DE4E-AE00-5E7D118A0563}" dt="2023-10-11T09:43:27.612" v="10" actId="207"/>
          <ac:spMkLst>
            <pc:docMk/>
            <pc:sldMk cId="2069244867" sldId="602"/>
            <ac:spMk id="8" creationId="{EA9BA2B8-2AB3-D44F-A1D1-1A908056FACE}"/>
          </ac:spMkLst>
        </pc:spChg>
        <pc:spChg chg="mod">
          <ac:chgData name="Nane Kratzke" userId="971be13ff4ee5ef6" providerId="LiveId" clId="{626E632B-D948-DE4E-AE00-5E7D118A0563}" dt="2023-10-11T09:43:19.259" v="8" actId="207"/>
          <ac:spMkLst>
            <pc:docMk/>
            <pc:sldMk cId="2069244867" sldId="602"/>
            <ac:spMk id="9" creationId="{954EDDC7-1985-8247-AB89-2ADFBB03B4F4}"/>
          </ac:spMkLst>
        </pc:spChg>
      </pc:sldChg>
      <pc:sldChg chg="addSp delSp modSp add mod">
        <pc:chgData name="Nane Kratzke" userId="971be13ff4ee5ef6" providerId="LiveId" clId="{626E632B-D948-DE4E-AE00-5E7D118A0563}" dt="2023-10-11T09:57:07.481" v="190" actId="1076"/>
        <pc:sldMkLst>
          <pc:docMk/>
          <pc:sldMk cId="121222599" sldId="677"/>
        </pc:sldMkLst>
        <pc:spChg chg="mod">
          <ac:chgData name="Nane Kratzke" userId="971be13ff4ee5ef6" providerId="LiveId" clId="{626E632B-D948-DE4E-AE00-5E7D118A0563}" dt="2023-10-11T09:56:10.635" v="185" actId="20577"/>
          <ac:spMkLst>
            <pc:docMk/>
            <pc:sldMk cId="121222599" sldId="677"/>
            <ac:spMk id="31" creationId="{A7AED8D2-12C6-26AC-5AF0-E921BDCCBE3B}"/>
          </ac:spMkLst>
        </pc:spChg>
        <pc:picChg chg="del">
          <ac:chgData name="Nane Kratzke" userId="971be13ff4ee5ef6" providerId="LiveId" clId="{626E632B-D948-DE4E-AE00-5E7D118A0563}" dt="2023-10-11T09:56:55.073" v="187" actId="478"/>
          <ac:picMkLst>
            <pc:docMk/>
            <pc:sldMk cId="121222599" sldId="677"/>
            <ac:picMk id="2" creationId="{0DA9C624-209F-6A63-E5D1-422FBB400B42}"/>
          </ac:picMkLst>
        </pc:picChg>
        <pc:picChg chg="add mod">
          <ac:chgData name="Nane Kratzke" userId="971be13ff4ee5ef6" providerId="LiveId" clId="{626E632B-D948-DE4E-AE00-5E7D118A0563}" dt="2023-10-11T09:57:07.481" v="190" actId="1076"/>
          <ac:picMkLst>
            <pc:docMk/>
            <pc:sldMk cId="121222599" sldId="677"/>
            <ac:picMk id="4" creationId="{CC081485-2980-561E-5785-13342BD378CB}"/>
          </ac:picMkLst>
        </pc:picChg>
      </pc:sldChg>
      <pc:sldChg chg="modSp add mod">
        <pc:chgData name="Nane Kratzke" userId="971be13ff4ee5ef6" providerId="LiveId" clId="{626E632B-D948-DE4E-AE00-5E7D118A0563}" dt="2023-10-11T09:53:03.328" v="88" actId="20577"/>
        <pc:sldMkLst>
          <pc:docMk/>
          <pc:sldMk cId="769601632" sldId="678"/>
        </pc:sldMkLst>
        <pc:spChg chg="mod">
          <ac:chgData name="Nane Kratzke" userId="971be13ff4ee5ef6" providerId="LiveId" clId="{626E632B-D948-DE4E-AE00-5E7D118A0563}" dt="2023-10-11T09:53:03.328" v="88" actId="20577"/>
          <ac:spMkLst>
            <pc:docMk/>
            <pc:sldMk cId="769601632" sldId="678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5:11.559" v="11"/>
        <pc:sldMkLst>
          <pc:docMk/>
          <pc:sldMk cId="3996010363" sldId="679"/>
        </pc:sldMkLst>
      </pc:sldChg>
      <pc:sldChg chg="modSp add mod ord">
        <pc:chgData name="Nane Kratzke" userId="971be13ff4ee5ef6" providerId="LiveId" clId="{626E632B-D948-DE4E-AE00-5E7D118A0563}" dt="2023-10-11T09:47:40.294" v="41" actId="12"/>
        <pc:sldMkLst>
          <pc:docMk/>
          <pc:sldMk cId="1247326851" sldId="680"/>
        </pc:sldMkLst>
        <pc:spChg chg="mod">
          <ac:chgData name="Nane Kratzke" userId="971be13ff4ee5ef6" providerId="LiveId" clId="{626E632B-D948-DE4E-AE00-5E7D118A0563}" dt="2023-10-11T09:45:20.505" v="21" actId="20577"/>
          <ac:spMkLst>
            <pc:docMk/>
            <pc:sldMk cId="1247326851" sldId="680"/>
            <ac:spMk id="2" creationId="{6D39A0F7-5B8F-5047-AD5F-FC2C4F71D320}"/>
          </ac:spMkLst>
        </pc:spChg>
        <pc:spChg chg="mod">
          <ac:chgData name="Nane Kratzke" userId="971be13ff4ee5ef6" providerId="LiveId" clId="{626E632B-D948-DE4E-AE00-5E7D118A0563}" dt="2023-10-11T09:47:40.294" v="41" actId="12"/>
          <ac:spMkLst>
            <pc:docMk/>
            <pc:sldMk cId="1247326851" sldId="680"/>
            <ac:spMk id="8" creationId="{0C508602-457E-2C4E-A9AC-85A3D0BD58E5}"/>
          </ac:spMkLst>
        </pc:spChg>
      </pc:sldChg>
      <pc:sldChg chg="add del">
        <pc:chgData name="Nane Kratzke" userId="971be13ff4ee5ef6" providerId="LiveId" clId="{626E632B-D948-DE4E-AE00-5E7D118A0563}" dt="2023-10-11T09:57:38.895" v="192" actId="2696"/>
        <pc:sldMkLst>
          <pc:docMk/>
          <pc:sldMk cId="3873127312" sldId="681"/>
        </pc:sldMkLst>
      </pc:sldChg>
      <pc:sldChg chg="modSp add mod">
        <pc:chgData name="Nane Kratzke" userId="971be13ff4ee5ef6" providerId="LiveId" clId="{626E632B-D948-DE4E-AE00-5E7D118A0563}" dt="2023-10-11T09:53:11.784" v="89" actId="20577"/>
        <pc:sldMkLst>
          <pc:docMk/>
          <pc:sldMk cId="3556727374" sldId="682"/>
        </pc:sldMkLst>
        <pc:spChg chg="mod">
          <ac:chgData name="Nane Kratzke" userId="971be13ff4ee5ef6" providerId="LiveId" clId="{626E632B-D948-DE4E-AE00-5E7D118A0563}" dt="2023-10-11T09:53:11.784" v="89" actId="20577"/>
          <ac:spMkLst>
            <pc:docMk/>
            <pc:sldMk cId="3556727374" sldId="682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8:04.760" v="42"/>
        <pc:sldMkLst>
          <pc:docMk/>
          <pc:sldMk cId="883917345" sldId="683"/>
        </pc:sldMkLst>
      </pc:sldChg>
      <pc:sldChg chg="add del">
        <pc:chgData name="Nane Kratzke" userId="971be13ff4ee5ef6" providerId="LiveId" clId="{626E632B-D948-DE4E-AE00-5E7D118A0563}" dt="2023-10-11T09:58:19.750" v="226" actId="2696"/>
        <pc:sldMkLst>
          <pc:docMk/>
          <pc:sldMk cId="2941655656" sldId="684"/>
        </pc:sldMkLst>
      </pc:sldChg>
      <pc:sldChg chg="modSp add mod">
        <pc:chgData name="Nane Kratzke" userId="971be13ff4ee5ef6" providerId="LiveId" clId="{626E632B-D948-DE4E-AE00-5E7D118A0563}" dt="2023-10-11T09:53:25.561" v="90" actId="20577"/>
        <pc:sldMkLst>
          <pc:docMk/>
          <pc:sldMk cId="2650029670" sldId="685"/>
        </pc:sldMkLst>
        <pc:spChg chg="mod">
          <ac:chgData name="Nane Kratzke" userId="971be13ff4ee5ef6" providerId="LiveId" clId="{626E632B-D948-DE4E-AE00-5E7D118A0563}" dt="2023-10-11T09:53:25.561" v="90" actId="20577"/>
          <ac:spMkLst>
            <pc:docMk/>
            <pc:sldMk cId="2650029670" sldId="685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9:23.634" v="50"/>
        <pc:sldMkLst>
          <pc:docMk/>
          <pc:sldMk cId="577383192" sldId="686"/>
        </pc:sldMkLst>
      </pc:sldChg>
      <pc:sldChg chg="add">
        <pc:chgData name="Nane Kratzke" userId="971be13ff4ee5ef6" providerId="LiveId" clId="{626E632B-D948-DE4E-AE00-5E7D118A0563}" dt="2023-10-11T09:50:26.224" v="61"/>
        <pc:sldMkLst>
          <pc:docMk/>
          <pc:sldMk cId="1467143977" sldId="687"/>
        </pc:sldMkLst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2129938918" sldId="687"/>
        </pc:sldMkLst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1740028058" sldId="688"/>
        </pc:sldMkLst>
      </pc:sldChg>
      <pc:sldChg chg="add">
        <pc:chgData name="Nane Kratzke" userId="971be13ff4ee5ef6" providerId="LiveId" clId="{626E632B-D948-DE4E-AE00-5E7D118A0563}" dt="2023-10-11T09:50:45.222" v="71"/>
        <pc:sldMkLst>
          <pc:docMk/>
          <pc:sldMk cId="2962275288" sldId="688"/>
        </pc:sldMkLst>
      </pc:sldChg>
      <pc:sldChg chg="addSp delSp modSp add mod">
        <pc:chgData name="Nane Kratzke" userId="971be13ff4ee5ef6" providerId="LiveId" clId="{626E632B-D948-DE4E-AE00-5E7D118A0563}" dt="2023-10-11T09:52:27.609" v="87" actId="207"/>
        <pc:sldMkLst>
          <pc:docMk/>
          <pc:sldMk cId="315609977" sldId="689"/>
        </pc:sldMkLst>
        <pc:spChg chg="mod">
          <ac:chgData name="Nane Kratzke" userId="971be13ff4ee5ef6" providerId="LiveId" clId="{626E632B-D948-DE4E-AE00-5E7D118A0563}" dt="2023-10-11T09:51:13.415" v="80" actId="20577"/>
          <ac:spMkLst>
            <pc:docMk/>
            <pc:sldMk cId="315609977" sldId="689"/>
            <ac:spMk id="2" creationId="{06C7AFA8-3171-6A44-99E1-4CDAD07843EC}"/>
          </ac:spMkLst>
        </pc:spChg>
        <pc:spChg chg="mod">
          <ac:chgData name="Nane Kratzke" userId="971be13ff4ee5ef6" providerId="LiveId" clId="{626E632B-D948-DE4E-AE00-5E7D118A0563}" dt="2023-10-11T09:52:27.609" v="87" actId="207"/>
          <ac:spMkLst>
            <pc:docMk/>
            <pc:sldMk cId="315609977" sldId="689"/>
            <ac:spMk id="9" creationId="{954EDDC7-1985-8247-AB89-2ADFBB03B4F4}"/>
          </ac:spMkLst>
        </pc:spChg>
        <pc:spChg chg="mod">
          <ac:chgData name="Nane Kratzke" userId="971be13ff4ee5ef6" providerId="LiveId" clId="{626E632B-D948-DE4E-AE00-5E7D118A0563}" dt="2023-10-11T09:52:18.764" v="85" actId="207"/>
          <ac:spMkLst>
            <pc:docMk/>
            <pc:sldMk cId="315609977" sldId="689"/>
            <ac:spMk id="19" creationId="{940ADAA2-F88E-0740-9D2F-8D92991E8127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2" creationId="{CD9B4C5F-CF64-7D2F-471F-18B99A219309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3" creationId="{65FA1B63-E71F-B6F3-8F7B-1DDEE22D3264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4" creationId="{D3AFAFA8-67A2-9791-6010-55EBDA7AB9F5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5" creationId="{01C37CA3-5531-14A1-B15A-413297F8C290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7" creationId="{9066FD29-8AFD-3649-7D7E-D9BFFE0136D8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8" creationId="{17FCE98F-2761-01F5-0CE8-B787775D4B1D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9" creationId="{AEC86C7F-34BB-4083-CD3A-AD81FDF57C4F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0" creationId="{4A6C4A61-28B4-0B18-9BB9-028D4BE361C6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1" creationId="{90A0E5D4-F95D-1F07-43DB-C79622308746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2" creationId="{22FD4987-CCBA-BD63-A5DD-4A094C9EC0AC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4" creationId="{B1FC0AC5-9AB7-A338-7FF8-C7E36319DC09}"/>
          </ac:spMkLst>
        </pc:spChg>
        <pc:grpChg chg="add del mod">
          <ac:chgData name="Nane Kratzke" userId="971be13ff4ee5ef6" providerId="LiveId" clId="{626E632B-D948-DE4E-AE00-5E7D118A0563}" dt="2023-10-11T09:52:13.778" v="84" actId="478"/>
          <ac:grpSpMkLst>
            <pc:docMk/>
            <pc:sldMk cId="315609977" sldId="689"/>
            <ac:grpSpMk id="5" creationId="{8A799322-AC78-46F8-AA6D-91DE1824AA74}"/>
          </ac:grpSpMkLst>
        </pc:grpChg>
        <pc:picChg chg="mod">
          <ac:chgData name="Nane Kratzke" userId="971be13ff4ee5ef6" providerId="LiveId" clId="{626E632B-D948-DE4E-AE00-5E7D118A0563}" dt="2023-10-11T09:51:39.024" v="83"/>
          <ac:picMkLst>
            <pc:docMk/>
            <pc:sldMk cId="315609977" sldId="689"/>
            <ac:picMk id="33" creationId="{DA279135-BDC8-4BA4-D2BB-7B968D2744ED}"/>
          </ac:picMkLst>
        </pc:pic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6" creationId="{24BCBDAC-81BD-94F1-C1B0-7BFF6FB98367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7" creationId="{40F494F2-E7A2-5F15-DECE-5288230227A5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8" creationId="{733F0E89-B91C-E326-A3C8-CF2D1C67A732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0" creationId="{5B91A615-AB54-0C52-4249-B5CD14DAAD81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1" creationId="{EC95E0CE-5FB0-92DF-7DD2-2ADB5CE4CBBA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6" creationId="{A5FCC6C6-1D11-5F24-B6AD-704D626128C5}"/>
          </ac:cxnSpMkLst>
        </pc:cxnChg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2383666145" sldId="689"/>
        </pc:sldMkLst>
      </pc:sldChg>
      <pc:sldChg chg="add del">
        <pc:chgData name="Nane Kratzke" userId="971be13ff4ee5ef6" providerId="LiveId" clId="{626E632B-D948-DE4E-AE00-5E7D118A0563}" dt="2023-10-11T09:59:05.845" v="268" actId="2696"/>
        <pc:sldMkLst>
          <pc:docMk/>
          <pc:sldMk cId="2696986972" sldId="690"/>
        </pc:sldMkLst>
      </pc:sldChg>
      <pc:sldChg chg="add del">
        <pc:chgData name="Nane Kratzke" userId="971be13ff4ee5ef6" providerId="LiveId" clId="{626E632B-D948-DE4E-AE00-5E7D118A0563}" dt="2023-10-11T09:51:22.211" v="82"/>
        <pc:sldMkLst>
          <pc:docMk/>
          <pc:sldMk cId="3345884529" sldId="690"/>
        </pc:sldMkLst>
      </pc:sldChg>
      <pc:sldChg chg="add">
        <pc:chgData name="Nane Kratzke" userId="971be13ff4ee5ef6" providerId="LiveId" clId="{626E632B-D948-DE4E-AE00-5E7D118A0563}" dt="2023-10-11T09:53:51.774" v="91"/>
        <pc:sldMkLst>
          <pc:docMk/>
          <pc:sldMk cId="1731623551" sldId="691"/>
        </pc:sldMkLst>
      </pc:sldChg>
      <pc:sldChg chg="addSp delSp modSp add">
        <pc:chgData name="Nane Kratzke" userId="971be13ff4ee5ef6" providerId="LiveId" clId="{626E632B-D948-DE4E-AE00-5E7D118A0563}" dt="2023-10-11T09:54:34.672" v="100"/>
        <pc:sldMkLst>
          <pc:docMk/>
          <pc:sldMk cId="66407963" sldId="692"/>
        </pc:sldMkLst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2" creationId="{15D6E049-2D26-DB6D-CC3D-DFB937A7B4AD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3" creationId="{17D548DE-9283-41E8-B9DE-7C97BCE411FB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4" creationId="{E8DD1BA2-5D31-03CD-13EA-48CF4C33B9CA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5" creationId="{B7C84119-1872-C10B-40AA-47B081BCF066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7" creationId="{FB4F6873-4675-BF9F-D030-E68FDA064FFD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8" creationId="{BED6A887-9792-BEE0-D159-5B33E2048350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9" creationId="{07BDE877-81C2-4A4A-79EF-08AA41E3D035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0" creationId="{EEA3AF55-75C1-B86A-871D-40583AEFB5DB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1" creationId="{07172B7F-825E-282B-5482-01D28378216A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2" creationId="{824410F8-722D-A46D-982F-9800B731E35F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4" creationId="{77F7E34F-6037-30EF-D136-C9F4ADF19A67}"/>
          </ac:spMkLst>
        </pc:spChg>
        <pc:grpChg chg="add del mod">
          <ac:chgData name="Nane Kratzke" userId="971be13ff4ee5ef6" providerId="LiveId" clId="{626E632B-D948-DE4E-AE00-5E7D118A0563}" dt="2023-10-11T09:54:34.672" v="100"/>
          <ac:grpSpMkLst>
            <pc:docMk/>
            <pc:sldMk cId="66407963" sldId="692"/>
            <ac:grpSpMk id="5" creationId="{2A306D29-6124-9A11-5060-F14E7D526CF5}"/>
          </ac:grpSpMkLst>
        </pc:grpChg>
        <pc:picChg chg="mod">
          <ac:chgData name="Nane Kratzke" userId="971be13ff4ee5ef6" providerId="LiveId" clId="{626E632B-D948-DE4E-AE00-5E7D118A0563}" dt="2023-10-11T09:54:32.966" v="99"/>
          <ac:picMkLst>
            <pc:docMk/>
            <pc:sldMk cId="66407963" sldId="692"/>
            <ac:picMk id="33" creationId="{5B4EDD69-713A-B5FD-2C57-99EEF47B853C}"/>
          </ac:picMkLst>
        </pc:pic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6" creationId="{58AD43F3-25CE-3667-5AB0-47D40DB072D4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7" creationId="{EC8E9660-54DF-3569-1D17-3084C115360A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8" creationId="{EDC6F661-3EFA-4C40-E7D4-1AF942C9A867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0" creationId="{47B71179-C91A-75EF-5A4B-0F8870EAC898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1" creationId="{61B91657-F56F-1676-E5C9-B6C10135FC67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6" creationId="{58D2C159-CA8D-678E-D272-ABFAB03FBF6C}"/>
          </ac:cxnSpMkLst>
        </pc:cxnChg>
      </pc:sldChg>
      <pc:sldChg chg="delSp modSp add mod">
        <pc:chgData name="Nane Kratzke" userId="971be13ff4ee5ef6" providerId="LiveId" clId="{626E632B-D948-DE4E-AE00-5E7D118A0563}" dt="2023-10-11T09:54:58.905" v="111" actId="478"/>
        <pc:sldMkLst>
          <pc:docMk/>
          <pc:sldMk cId="2788395152" sldId="693"/>
        </pc:sldMkLst>
        <pc:spChg chg="mod">
          <ac:chgData name="Nane Kratzke" userId="971be13ff4ee5ef6" providerId="LiveId" clId="{626E632B-D948-DE4E-AE00-5E7D118A0563}" dt="2023-10-11T09:54:54.273" v="110" actId="20577"/>
          <ac:spMkLst>
            <pc:docMk/>
            <pc:sldMk cId="2788395152" sldId="693"/>
            <ac:spMk id="2" creationId="{6D39A0F7-5B8F-5047-AD5F-FC2C4F71D320}"/>
          </ac:spMkLst>
        </pc:spChg>
        <pc:grpChg chg="del">
          <ac:chgData name="Nane Kratzke" userId="971be13ff4ee5ef6" providerId="LiveId" clId="{626E632B-D948-DE4E-AE00-5E7D118A0563}" dt="2023-10-11T09:54:58.905" v="111" actId="478"/>
          <ac:grpSpMkLst>
            <pc:docMk/>
            <pc:sldMk cId="2788395152" sldId="693"/>
            <ac:grpSpMk id="4" creationId="{79923E37-5FC8-70ED-83F2-0B6DC8FF0B36}"/>
          </ac:grpSpMkLst>
        </pc:grp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5" creationId="{5E3B4DC2-AC5F-6B62-0C32-907D9EDDB336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6" creationId="{AF7BBCAD-7ACE-AE14-F73D-467F73C24732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7" creationId="{30E2D2BB-D1F3-A123-2DC7-690A0C544D62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9" creationId="{3FB70A70-0018-00A0-4169-37FB8343298A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10" creationId="{6E795C5E-A132-B56B-91DA-B8E107A313F5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15" creationId="{69DAB82F-356A-379B-83CD-F5B38B2C4FD8}"/>
          </ac:cxnSpMkLst>
        </pc:cxnChg>
      </pc:sldChg>
      <pc:sldChg chg="add">
        <pc:chgData name="Nane Kratzke" userId="971be13ff4ee5ef6" providerId="LiveId" clId="{626E632B-D948-DE4E-AE00-5E7D118A0563}" dt="2023-10-11T09:55:12.595" v="112"/>
        <pc:sldMkLst>
          <pc:docMk/>
          <pc:sldMk cId="3186438344" sldId="694"/>
        </pc:sldMkLst>
      </pc:sldChg>
      <pc:sldChg chg="modSp add mod">
        <pc:chgData name="Nane Kratzke" userId="971be13ff4ee5ef6" providerId="LiveId" clId="{626E632B-D948-DE4E-AE00-5E7D118A0563}" dt="2023-10-11T09:57:54.691" v="224" actId="6549"/>
        <pc:sldMkLst>
          <pc:docMk/>
          <pc:sldMk cId="209108947" sldId="695"/>
        </pc:sldMkLst>
        <pc:spChg chg="mod">
          <ac:chgData name="Nane Kratzke" userId="971be13ff4ee5ef6" providerId="LiveId" clId="{626E632B-D948-DE4E-AE00-5E7D118A0563}" dt="2023-10-11T09:57:54.691" v="224" actId="6549"/>
          <ac:spMkLst>
            <pc:docMk/>
            <pc:sldMk cId="209108947" sldId="695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626E632B-D948-DE4E-AE00-5E7D118A0563}" dt="2023-10-11T09:58:35.346" v="266" actId="20577"/>
        <pc:sldMkLst>
          <pc:docMk/>
          <pc:sldMk cId="446412246" sldId="696"/>
        </pc:sldMkLst>
        <pc:spChg chg="mod">
          <ac:chgData name="Nane Kratzke" userId="971be13ff4ee5ef6" providerId="LiveId" clId="{626E632B-D948-DE4E-AE00-5E7D118A0563}" dt="2023-10-11T09:58:35.346" v="266" actId="20577"/>
          <ac:spMkLst>
            <pc:docMk/>
            <pc:sldMk cId="446412246" sldId="696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626E632B-D948-DE4E-AE00-5E7D118A0563}" dt="2023-10-11T09:59:36.291" v="308" actId="20577"/>
        <pc:sldMkLst>
          <pc:docMk/>
          <pc:sldMk cId="681815740" sldId="697"/>
        </pc:sldMkLst>
        <pc:spChg chg="mod">
          <ac:chgData name="Nane Kratzke" userId="971be13ff4ee5ef6" providerId="LiveId" clId="{626E632B-D948-DE4E-AE00-5E7D118A0563}" dt="2023-10-11T09:59:36.291" v="308" actId="20577"/>
          <ac:spMkLst>
            <pc:docMk/>
            <pc:sldMk cId="681815740" sldId="697"/>
            <ac:spMk id="31" creationId="{A7AED8D2-12C6-26AC-5AF0-E921BDCCBE3B}"/>
          </ac:spMkLst>
        </pc:spChg>
      </pc:sldChg>
    </pc:docChg>
  </pc:docChgLst>
  <pc:docChgLst>
    <pc:chgData name="Nane Kratzke" userId="971be13ff4ee5ef6" providerId="LiveId" clId="{3C00C86D-3433-F840-B48D-C25350200826}"/>
    <pc:docChg chg="undo custSel addSld delSld modSld sldOrd">
      <pc:chgData name="Nane Kratzke" userId="971be13ff4ee5ef6" providerId="LiveId" clId="{3C00C86D-3433-F840-B48D-C25350200826}" dt="2020-10-09T11:17:01.957" v="1472" actId="20577"/>
      <pc:docMkLst>
        <pc:docMk/>
      </pc:docMkLst>
      <pc:sldChg chg="del">
        <pc:chgData name="Nane Kratzke" userId="971be13ff4ee5ef6" providerId="LiveId" clId="{3C00C86D-3433-F840-B48D-C25350200826}" dt="2020-10-09T11:12:41.884" v="1430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3C00C86D-3433-F840-B48D-C25350200826}" dt="2020-10-09T11:12:51.687" v="1433" actId="207"/>
        <pc:sldMkLst>
          <pc:docMk/>
          <pc:sldMk cId="2120406402" sldId="297"/>
        </pc:sldMkLst>
        <pc:spChg chg="mod">
          <ac:chgData name="Nane Kratzke" userId="971be13ff4ee5ef6" providerId="LiveId" clId="{3C00C86D-3433-F840-B48D-C25350200826}" dt="2020-10-09T11:12:51.687" v="1433" actId="207"/>
          <ac:spMkLst>
            <pc:docMk/>
            <pc:sldMk cId="2120406402" sldId="297"/>
            <ac:spMk id="9" creationId="{954EDDC7-1985-8247-AB89-2ADFBB03B4F4}"/>
          </ac:spMkLst>
        </pc:spChg>
      </pc:sldChg>
      <pc:sldChg chg="addSp delSp modSp mod setBg">
        <pc:chgData name="Nane Kratzke" userId="971be13ff4ee5ef6" providerId="LiveId" clId="{3C00C86D-3433-F840-B48D-C25350200826}" dt="2020-10-09T11:14:59.029" v="1439" actId="208"/>
        <pc:sldMkLst>
          <pc:docMk/>
          <pc:sldMk cId="704272100" sldId="323"/>
        </pc:sldMkLst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6" creationId="{F64914BF-F5CB-2241-8DA2-2DC6EF273F8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3C00C86D-3433-F840-B48D-C25350200826}" dt="2020-09-20T16:30:24.028" v="624" actId="2057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9" creationId="{2620A1B8-FC0A-0F4F-90C6-6D2B74E180C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0" creationId="{E695E604-AD85-514F-8DFC-13D39A9B224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1" creationId="{938E6DD7-9AE7-404A-8C73-6AAFCE9DD37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2" creationId="{FFC2520A-6C8D-574F-842F-E1D22B84AF18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8" creationId="{4D26BBC6-B7DB-3341-820D-010B1268196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9" creationId="{2A863A97-48EA-624F-B07F-322BD892E7CD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0" creationId="{489CD9DD-54B9-F64B-A652-8B17BD3B2BA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1" creationId="{A48E05B9-FBCE-724A-9627-141DEA5302D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2" creationId="{3FAF3E87-4A8A-EB42-A3D3-03F08D60DB25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0" creationId="{B17F1677-55AA-8443-A39D-8414B28D8F26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1" creationId="{3E861238-A438-394F-AC1B-0736630ABE5F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2" creationId="{63425E64-57C7-8E4C-965A-60285003EF3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3" creationId="{9C732724-3B86-294C-B7AF-C634D03C5F3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5" creationId="{C59C2068-0BC2-8144-9EF0-D5E7CF55093D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6" creationId="{66E7A8CF-D8FC-D94E-9A93-684CD847EAC9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7" creationId="{221B262E-92E4-104B-859B-E222D492203E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8" creationId="{D17D5130-E8AB-024D-80F1-D0F3C490268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9" creationId="{FC1CE6C7-B615-A944-A9A1-A3BADCD164DE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40" creationId="{4C06A594-68AF-8345-B86A-125D2211FE8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42" creationId="{23AB2FCF-FAE8-9A4F-B4D2-62AFE776B097}"/>
          </ac:spMkLst>
        </pc:spChg>
        <pc:grpChg chg="add mod">
          <ac:chgData name="Nane Kratzke" userId="971be13ff4ee5ef6" providerId="LiveId" clId="{3C00C86D-3433-F840-B48D-C25350200826}" dt="2020-10-09T11:14:26.213" v="1435" actId="1076"/>
          <ac:grpSpMkLst>
            <pc:docMk/>
            <pc:sldMk cId="704272100" sldId="323"/>
            <ac:grpSpMk id="24" creationId="{97803D1A-06C4-D642-A7A4-5266A7B88819}"/>
          </ac:grpSpMkLst>
        </pc:gr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mod">
          <ac:chgData name="Nane Kratzke" userId="971be13ff4ee5ef6" providerId="LiveId" clId="{3C00C86D-3433-F840-B48D-C25350200826}" dt="2020-09-18T17:27:29.565" v="562" actId="1076"/>
          <ac:picMkLst>
            <pc:docMk/>
            <pc:sldMk cId="704272100" sldId="323"/>
            <ac:picMk id="5" creationId="{069DF9E1-2552-7949-BAC4-BD80352B27FC}"/>
          </ac:picMkLst>
        </pc:picChg>
        <pc:picChg chg="mod">
          <ac:chgData name="Nane Kratzke" userId="971be13ff4ee5ef6" providerId="LiveId" clId="{3C00C86D-3433-F840-B48D-C25350200826}" dt="2020-10-09T11:14:19.815" v="1434"/>
          <ac:picMkLst>
            <pc:docMk/>
            <pc:sldMk cId="704272100" sldId="323"/>
            <ac:picMk id="41" creationId="{11C9EB7F-5BA5-2E44-AAC0-D9E808D43587}"/>
          </ac:picMkLst>
        </pc:picChg>
        <pc:picChg chg="add del mod">
          <ac:chgData name="Nane Kratzke" userId="971be13ff4ee5ef6" providerId="LiveId" clId="{3C00C86D-3433-F840-B48D-C25350200826}" dt="2020-09-18T17:27:16.521" v="558" actId="478"/>
          <ac:picMkLst>
            <pc:docMk/>
            <pc:sldMk cId="704272100" sldId="323"/>
            <ac:picMk id="1026" creationId="{079186ED-06D5-A346-A12A-AD77D90DED19}"/>
          </ac:picMkLst>
        </pc:pic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3" creationId="{28A777BE-341E-E545-B426-C9F2F0DE30CE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4" creationId="{300E4F8B-841B-FC4B-9FBA-29FC6F30ED61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5" creationId="{50323E7E-BE26-5F4B-A310-5B37E8F869EF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6" creationId="{8D667C88-CF91-C74C-BE66-517702DBDD5A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7" creationId="{E9974568-951B-644B-BCAD-CE22AE0E7B69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23" creationId="{AA175082-0DB8-B544-88B0-824F6AAE5562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5" creationId="{04A98C6A-70FC-0343-8CAE-FE129946626D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6" creationId="{D0E55D6C-3223-1748-A7A2-DF5CF8AE6025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7" creationId="{0E3DFB3A-271B-DD47-89D5-109079FC9057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8" creationId="{A528B483-FD11-E243-BC66-0F47700E7CF1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9" creationId="{0930D7A0-1D2A-E14D-89E9-042D8F899EA1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34" creationId="{A5CF956A-860D-4642-AB1D-FA1B4F2950A8}"/>
          </ac:cxnSpMkLst>
        </pc:cxn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addSp delSp modSp del mod ord">
        <pc:chgData name="Nane Kratzke" userId="971be13ff4ee5ef6" providerId="LiveId" clId="{3C00C86D-3433-F840-B48D-C25350200826}" dt="2020-09-21T17:13:16.217" v="1042" actId="2696"/>
        <pc:sldMkLst>
          <pc:docMk/>
          <pc:sldMk cId="4280504934" sldId="355"/>
        </pc:sldMkLst>
        <pc:spChg chg="mod">
          <ac:chgData name="Nane Kratzke" userId="971be13ff4ee5ef6" providerId="LiveId" clId="{3C00C86D-3433-F840-B48D-C25350200826}" dt="2020-09-21T17:13:02.440" v="104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3C00C86D-3433-F840-B48D-C25350200826}" dt="2020-09-21T17:06:05.494" v="65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3C00C86D-3433-F840-B48D-C25350200826}" dt="2020-09-21T17:10:47.398" v="1020" actId="1076"/>
          <ac:spMkLst>
            <pc:docMk/>
            <pc:sldMk cId="4280504934" sldId="355"/>
            <ac:spMk id="16" creationId="{132B66F9-E5F2-4E49-B577-868A844E29ED}"/>
          </ac:spMkLst>
        </pc:spChg>
        <pc:spChg chg="mod">
          <ac:chgData name="Nane Kratzke" userId="971be13ff4ee5ef6" providerId="LiveId" clId="{3C00C86D-3433-F840-B48D-C25350200826}" dt="2020-09-21T17:11:27.779" v="1027" actId="1076"/>
          <ac:spMkLst>
            <pc:docMk/>
            <pc:sldMk cId="4280504934" sldId="355"/>
            <ac:spMk id="18" creationId="{C53AA11D-6A84-CC44-8528-9BEB82A626B3}"/>
          </ac:spMkLst>
        </pc:spChg>
        <pc:spChg chg="mod">
          <ac:chgData name="Nane Kratzke" userId="971be13ff4ee5ef6" providerId="LiveId" clId="{3C00C86D-3433-F840-B48D-C25350200826}" dt="2020-09-21T17:10:54.535" v="1021" actId="14100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2" creationId="{C2AB5EF0-CB6B-714D-9BA9-9C2197D1C89A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3" creationId="{843AD55F-A820-B34B-A476-52238CE2A01E}"/>
          </ac:spMkLst>
        </pc:spChg>
        <pc:picChg chg="add mod">
          <ac:chgData name="Nane Kratzke" userId="971be13ff4ee5ef6" providerId="LiveId" clId="{3C00C86D-3433-F840-B48D-C25350200826}" dt="2020-09-21T17:11:02.778" v="1022" actId="14100"/>
          <ac:picMkLst>
            <pc:docMk/>
            <pc:sldMk cId="4280504934" sldId="355"/>
            <ac:picMk id="6" creationId="{111F00D6-97CC-8247-A6D1-521058482D20}"/>
          </ac:picMkLst>
        </pc:picChg>
        <pc:picChg chg="del">
          <ac:chgData name="Nane Kratzke" userId="971be13ff4ee5ef6" providerId="LiveId" clId="{3C00C86D-3433-F840-B48D-C25350200826}" dt="2020-09-21T17:06:07.953" v="658" actId="478"/>
          <ac:picMkLst>
            <pc:docMk/>
            <pc:sldMk cId="4280504934" sldId="355"/>
            <ac:picMk id="13" creationId="{90B94020-8328-5744-A09F-48D2224B9CB0}"/>
          </ac:picMkLst>
        </pc:pic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20T16:30:39.571" v="639" actId="2057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20T16:30:39.571" v="639" actId="2057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09.594" v="607" actId="2057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20T16:30:09.594" v="607" actId="2057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58.189" v="655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20T16:30:58.189" v="655"/>
          <ac:spMkLst>
            <pc:docMk/>
            <pc:sldMk cId="433216515" sldId="369"/>
            <ac:spMk id="8" creationId="{0C508602-457E-2C4E-A9AC-85A3D0BD58E5}"/>
          </ac:spMkLst>
        </pc:spChg>
      </pc:sldChg>
      <pc:sldChg chg="add">
        <pc:chgData name="Nane Kratzke" userId="971be13ff4ee5ef6" providerId="LiveId" clId="{3C00C86D-3433-F840-B48D-C25350200826}" dt="2020-09-21T17:12:41.713" v="1028"/>
        <pc:sldMkLst>
          <pc:docMk/>
          <pc:sldMk cId="1698334834" sldId="400"/>
        </pc:sldMkLst>
      </pc:sldChg>
      <pc:sldChg chg="add">
        <pc:chgData name="Nane Kratzke" userId="971be13ff4ee5ef6" providerId="LiveId" clId="{3C00C86D-3433-F840-B48D-C25350200826}" dt="2020-09-21T17:13:14.017" v="1041"/>
        <pc:sldMkLst>
          <pc:docMk/>
          <pc:sldMk cId="2632326224" sldId="401"/>
        </pc:sldMkLst>
      </pc:sldChg>
      <pc:sldChg chg="addSp delSp modSp add mod">
        <pc:chgData name="Nane Kratzke" userId="971be13ff4ee5ef6" providerId="LiveId" clId="{3C00C86D-3433-F840-B48D-C25350200826}" dt="2020-09-21T17:47:00.933" v="1428" actId="1076"/>
        <pc:sldMkLst>
          <pc:docMk/>
          <pc:sldMk cId="4225462544" sldId="402"/>
        </pc:sldMkLst>
        <pc:spChg chg="mod">
          <ac:chgData name="Nane Kratzke" userId="971be13ff4ee5ef6" providerId="LiveId" clId="{3C00C86D-3433-F840-B48D-C25350200826}" dt="2020-09-21T17:31:45.731" v="1065" actId="20577"/>
          <ac:spMkLst>
            <pc:docMk/>
            <pc:sldMk cId="4225462544" sldId="402"/>
            <ac:spMk id="2" creationId="{CB9D7F15-8FB1-4F45-8A51-19BE7935B273}"/>
          </ac:spMkLst>
        </pc:spChg>
        <pc:spChg chg="del">
          <ac:chgData name="Nane Kratzke" userId="971be13ff4ee5ef6" providerId="LiveId" clId="{3C00C86D-3433-F840-B48D-C25350200826}" dt="2020-09-21T17:46:55.854" v="1427" actId="478"/>
          <ac:spMkLst>
            <pc:docMk/>
            <pc:sldMk cId="4225462544" sldId="402"/>
            <ac:spMk id="3" creationId="{5751192F-0DE9-4448-B6D1-66CC38B94E0D}"/>
          </ac:spMkLst>
        </pc:spChg>
        <pc:spChg chg="add mod">
          <ac:chgData name="Nane Kratzke" userId="971be13ff4ee5ef6" providerId="LiveId" clId="{3C00C86D-3433-F840-B48D-C25350200826}" dt="2020-09-21T17:47:00.933" v="1428" actId="1076"/>
          <ac:spMkLst>
            <pc:docMk/>
            <pc:sldMk cId="4225462544" sldId="402"/>
            <ac:spMk id="5" creationId="{0603D732-B420-894B-AB6C-055CB2368AC6}"/>
          </ac:spMkLst>
        </pc:spChg>
        <pc:picChg chg="add del mod">
          <ac:chgData name="Nane Kratzke" userId="971be13ff4ee5ef6" providerId="LiveId" clId="{3C00C86D-3433-F840-B48D-C25350200826}" dt="2020-09-21T17:32:33.607" v="1070" actId="478"/>
          <ac:picMkLst>
            <pc:docMk/>
            <pc:sldMk cId="4225462544" sldId="402"/>
            <ac:picMk id="1026" creationId="{2CEAF7A0-96B0-0240-93D8-C2C97731ABD0}"/>
          </ac:picMkLst>
        </pc:picChg>
        <pc:picChg chg="add del mod">
          <ac:chgData name="Nane Kratzke" userId="971be13ff4ee5ef6" providerId="LiveId" clId="{3C00C86D-3433-F840-B48D-C25350200826}" dt="2020-09-21T17:39:09.249" v="1089" actId="478"/>
          <ac:picMkLst>
            <pc:docMk/>
            <pc:sldMk cId="4225462544" sldId="402"/>
            <ac:picMk id="1028" creationId="{8CD7C165-5921-DC44-B1E2-EC90F3357F97}"/>
          </ac:picMkLst>
        </pc:picChg>
        <pc:picChg chg="add del mod">
          <ac:chgData name="Nane Kratzke" userId="971be13ff4ee5ef6" providerId="LiveId" clId="{3C00C86D-3433-F840-B48D-C25350200826}" dt="2020-09-21T17:39:11.801" v="1090" actId="478"/>
          <ac:picMkLst>
            <pc:docMk/>
            <pc:sldMk cId="4225462544" sldId="402"/>
            <ac:picMk id="1030" creationId="{57BC69B2-E09C-F947-908A-9C1D81F650CE}"/>
          </ac:picMkLst>
        </pc:picChg>
        <pc:picChg chg="add mod">
          <ac:chgData name="Nane Kratzke" userId="971be13ff4ee5ef6" providerId="LiveId" clId="{3C00C86D-3433-F840-B48D-C25350200826}" dt="2020-09-21T17:46:53.134" v="1426" actId="1076"/>
          <ac:picMkLst>
            <pc:docMk/>
            <pc:sldMk cId="4225462544" sldId="402"/>
            <ac:picMk id="1032" creationId="{5B926110-4CE9-364F-995E-8E033B52294D}"/>
          </ac:picMkLst>
        </pc:picChg>
      </pc:sldChg>
      <pc:sldChg chg="add">
        <pc:chgData name="Nane Kratzke" userId="971be13ff4ee5ef6" providerId="LiveId" clId="{3C00C86D-3433-F840-B48D-C25350200826}" dt="2020-09-21T17:39:05.918" v="1088"/>
        <pc:sldMkLst>
          <pc:docMk/>
          <pc:sldMk cId="2882274706" sldId="403"/>
        </pc:sldMkLst>
      </pc:sldChg>
      <pc:sldChg chg="add del">
        <pc:chgData name="Nane Kratzke" userId="971be13ff4ee5ef6" providerId="LiveId" clId="{3C00C86D-3433-F840-B48D-C25350200826}" dt="2020-09-21T17:39:20.423" v="1092" actId="2696"/>
        <pc:sldMkLst>
          <pc:docMk/>
          <pc:sldMk cId="1100391851" sldId="404"/>
        </pc:sldMkLst>
      </pc:sldChg>
      <pc:sldChg chg="modSp add mod">
        <pc:chgData name="Nane Kratzke" userId="971be13ff4ee5ef6" providerId="LiveId" clId="{3C00C86D-3433-F840-B48D-C25350200826}" dt="2020-10-09T11:17:01.957" v="1472" actId="20577"/>
        <pc:sldMkLst>
          <pc:docMk/>
          <pc:sldMk cId="3600690652" sldId="405"/>
        </pc:sldMkLst>
        <pc:spChg chg="mod">
          <ac:chgData name="Nane Kratzke" userId="971be13ff4ee5ef6" providerId="LiveId" clId="{3C00C86D-3433-F840-B48D-C25350200826}" dt="2020-10-09T11:17:01.957" v="1472" actId="20577"/>
          <ac:spMkLst>
            <pc:docMk/>
            <pc:sldMk cId="3600690652" sldId="405"/>
            <ac:spMk id="3" creationId="{4D502CBE-EC2E-A94C-BE77-12EBBCA899C3}"/>
          </ac:spMkLst>
        </pc:spChg>
      </pc:sldChg>
      <pc:sldChg chg="modSp add mod">
        <pc:chgData name="Nane Kratzke" userId="971be13ff4ee5ef6" providerId="LiveId" clId="{3C00C86D-3433-F840-B48D-C25350200826}" dt="2020-10-09T11:16:23.122" v="1441" actId="1076"/>
        <pc:sldMkLst>
          <pc:docMk/>
          <pc:sldMk cId="2273200136" sldId="467"/>
        </pc:sldMkLst>
        <pc:picChg chg="mod">
          <ac:chgData name="Nane Kratzke" userId="971be13ff4ee5ef6" providerId="LiveId" clId="{3C00C86D-3433-F840-B48D-C25350200826}" dt="2020-10-09T11:16:23.122" v="1441" actId="1076"/>
          <ac:picMkLst>
            <pc:docMk/>
            <pc:sldMk cId="2273200136" sldId="467"/>
            <ac:picMk id="9" creationId="{D9D49D39-BD0F-4F46-BF54-6EF15BEAC281}"/>
          </ac:picMkLst>
        </pc:picChg>
      </pc:sldChg>
    </pc:docChg>
  </pc:docChgLst>
  <pc:docChgLst>
    <pc:chgData name="Nane Kratzke" userId="971be13ff4ee5ef6" providerId="LiveId" clId="{CBDC7859-4BBA-EB40-8CDA-A1F396AA9B02}"/>
    <pc:docChg chg="modSld">
      <pc:chgData name="Nane Kratzke" userId="971be13ff4ee5ef6" providerId="LiveId" clId="{CBDC7859-4BBA-EB40-8CDA-A1F396AA9B02}" dt="2021-10-29T10:55:06.054" v="5" actId="20577"/>
      <pc:docMkLst>
        <pc:docMk/>
      </pc:docMkLst>
      <pc:sldChg chg="modSp mod">
        <pc:chgData name="Nane Kratzke" userId="971be13ff4ee5ef6" providerId="LiveId" clId="{CBDC7859-4BBA-EB40-8CDA-A1F396AA9B02}" dt="2021-10-29T10:55:06.054" v="5" actId="20577"/>
        <pc:sldMkLst>
          <pc:docMk/>
          <pc:sldMk cId="2828050579" sldId="345"/>
        </pc:sldMkLst>
        <pc:spChg chg="mod">
          <ac:chgData name="Nane Kratzke" userId="971be13ff4ee5ef6" providerId="LiveId" clId="{CBDC7859-4BBA-EB40-8CDA-A1F396AA9B02}" dt="2021-10-29T10:55:06.054" v="5" actId="20577"/>
          <ac:spMkLst>
            <pc:docMk/>
            <pc:sldMk cId="2828050579" sldId="345"/>
            <ac:spMk id="7" creationId="{925BCC19-0F02-D442-85F0-B9E9501CCAC9}"/>
          </ac:spMkLst>
        </pc:spChg>
      </pc:sldChg>
    </pc:docChg>
  </pc:docChgLst>
  <pc:docChgLst>
    <pc:chgData name="Nane Kratzke" userId="971be13ff4ee5ef6" providerId="LiveId" clId="{94C38253-EAB1-BD40-B939-FFCDE72F9A04}"/>
    <pc:docChg chg="addSld delSld modSld">
      <pc:chgData name="Nane Kratzke" userId="971be13ff4ee5ef6" providerId="LiveId" clId="{94C38253-EAB1-BD40-B939-FFCDE72F9A04}" dt="2023-12-11T09:19:09.850" v="1" actId="2696"/>
      <pc:docMkLst>
        <pc:docMk/>
      </pc:docMkLst>
      <pc:sldChg chg="add">
        <pc:chgData name="Nane Kratzke" userId="971be13ff4ee5ef6" providerId="LiveId" clId="{94C38253-EAB1-BD40-B939-FFCDE72F9A04}" dt="2023-12-11T09:19:06.927" v="0"/>
        <pc:sldMkLst>
          <pc:docMk/>
          <pc:sldMk cId="4294744275" sldId="681"/>
        </pc:sldMkLst>
      </pc:sldChg>
      <pc:sldChg chg="del">
        <pc:chgData name="Nane Kratzke" userId="971be13ff4ee5ef6" providerId="LiveId" clId="{94C38253-EAB1-BD40-B939-FFCDE72F9A04}" dt="2023-12-11T09:19:09.850" v="1" actId="2696"/>
        <pc:sldMkLst>
          <pc:docMk/>
          <pc:sldMk cId="1731623551" sldId="691"/>
        </pc:sldMkLst>
      </pc:sldChg>
      <pc:sldChg chg="add">
        <pc:chgData name="Nane Kratzke" userId="971be13ff4ee5ef6" providerId="LiveId" clId="{94C38253-EAB1-BD40-B939-FFCDE72F9A04}" dt="2023-12-11T09:19:06.927" v="0"/>
        <pc:sldMkLst>
          <pc:docMk/>
          <pc:sldMk cId="3047594082" sldId="724"/>
        </pc:sldMkLst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21T11:34:36.572" v="11805" actId="207"/>
      <pc:docMkLst>
        <pc:docMk/>
      </pc:docMkLst>
      <pc:sldChg chg="addSp delSp modSp mod">
        <pc:chgData name="Nane Kratzke" userId="971be13ff4ee5ef6" providerId="LiveId" clId="{F80FBA5A-6B28-D64A-A741-CD926CAB4977}" dt="2020-09-21T11:34:36.572" v="11805" actId="207"/>
        <pc:sldMkLst>
          <pc:docMk/>
          <pc:sldMk cId="704272100" sldId="323"/>
        </pc:sldMkLst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6" creationId="{F64914BF-F5CB-2241-8DA2-2DC6EF273F84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9" creationId="{2620A1B8-FC0A-0F4F-90C6-6D2B74E180CB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0" creationId="{E695E604-AD85-514F-8DFC-13D39A9B224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1" creationId="{938E6DD7-9AE7-404A-8C73-6AAFCE9DD37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2" creationId="{FFC2520A-6C8D-574F-842F-E1D22B84AF18}"/>
          </ac:spMkLst>
        </pc:spChg>
        <pc:spChg chg="add mod">
          <ac:chgData name="Nane Kratzke" userId="971be13ff4ee5ef6" providerId="LiveId" clId="{F80FBA5A-6B28-D64A-A741-CD926CAB4977}" dt="2020-09-21T11:34:33.469" v="11804" actId="207"/>
          <ac:spMkLst>
            <pc:docMk/>
            <pc:sldMk cId="704272100" sldId="323"/>
            <ac:spMk id="18" creationId="{4D26BBC6-B7DB-3341-820D-010B1268196B}"/>
          </ac:spMkLst>
        </pc:spChg>
        <pc:spChg chg="add mod">
          <ac:chgData name="Nane Kratzke" userId="971be13ff4ee5ef6" providerId="LiveId" clId="{F80FBA5A-6B28-D64A-A741-CD926CAB4977}" dt="2020-09-21T11:34:36.572" v="11805" actId="207"/>
          <ac:spMkLst>
            <pc:docMk/>
            <pc:sldMk cId="704272100" sldId="323"/>
            <ac:spMk id="19" creationId="{2A863A97-48EA-624F-B07F-322BD892E7CD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0" creationId="{489CD9DD-54B9-F64B-A652-8B17BD3B2BA4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1" creationId="{A48E05B9-FBCE-724A-9627-141DEA5302D5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22" creationId="{3FAF3E87-4A8A-EB42-A3D3-03F08D60DB25}"/>
          </ac:spMkLst>
        </pc:spChg>
        <pc:picChg chg="del">
          <ac:chgData name="Nane Kratzke" userId="971be13ff4ee5ef6" providerId="LiveId" clId="{F80FBA5A-6B28-D64A-A741-CD926CAB4977}" dt="2020-09-21T11:33:25.707" v="11796" actId="478"/>
          <ac:picMkLst>
            <pc:docMk/>
            <pc:sldMk cId="704272100" sldId="323"/>
            <ac:picMk id="5" creationId="{069DF9E1-2552-7949-BAC4-BD80352B27FC}"/>
          </ac:picMkLst>
        </pc:pic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3" creationId="{28A777BE-341E-E545-B426-C9F2F0DE30CE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4" creationId="{300E4F8B-841B-FC4B-9FBA-29FC6F30ED61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5" creationId="{50323E7E-BE26-5F4B-A310-5B37E8F869EF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6" creationId="{8D667C88-CF91-C74C-BE66-517702DBDD5A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7" creationId="{E9974568-951B-644B-BCAD-CE22AE0E7B69}"/>
          </ac:cxnSpMkLst>
        </pc:cxnChg>
        <pc:cxnChg chg="add mod">
          <ac:chgData name="Nane Kratzke" userId="971be13ff4ee5ef6" providerId="LiveId" clId="{F80FBA5A-6B28-D64A-A741-CD926CAB4977}" dt="2020-09-21T11:34:27.381" v="11803" actId="208"/>
          <ac:cxnSpMkLst>
            <pc:docMk/>
            <pc:sldMk cId="704272100" sldId="323"/>
            <ac:cxnSpMk id="23" creationId="{AA175082-0DB8-B544-88B0-824F6AAE5562}"/>
          </ac:cxnSpMkLst>
        </pc:cxn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  <pc:sldChg chg="modSp add mod">
        <pc:chgData name="Nane Kratzke" userId="971be13ff4ee5ef6" providerId="LiveId" clId="{F80FBA5A-6B28-D64A-A741-CD926CAB4977}" dt="2020-09-21T11:32:48.921" v="11795" actId="113"/>
        <pc:sldMkLst>
          <pc:docMk/>
          <pc:sldMk cId="3517685849" sldId="399"/>
        </pc:sldMkLst>
        <pc:spChg chg="mod">
          <ac:chgData name="Nane Kratzke" userId="971be13ff4ee5ef6" providerId="LiveId" clId="{F80FBA5A-6B28-D64A-A741-CD926CAB4977}" dt="2020-09-21T11:32:39.903" v="11792" actId="108"/>
          <ac:spMkLst>
            <pc:docMk/>
            <pc:sldMk cId="3517685849" sldId="399"/>
            <ac:spMk id="8" creationId="{4E6166EB-BB4B-2E48-9F9D-EED85781A7DC}"/>
          </ac:spMkLst>
        </pc:spChg>
        <pc:spChg chg="mod">
          <ac:chgData name="Nane Kratzke" userId="971be13ff4ee5ef6" providerId="LiveId" clId="{F80FBA5A-6B28-D64A-A741-CD926CAB4977}" dt="2020-09-21T11:32:48.921" v="11795" actId="113"/>
          <ac:spMkLst>
            <pc:docMk/>
            <pc:sldMk cId="3517685849" sldId="399"/>
            <ac:spMk id="9" creationId="{ADCEFC38-5DD2-8C4A-837D-A27E75728ADB}"/>
          </ac:spMkLst>
        </pc:spChg>
        <pc:graphicFrameChg chg="mod">
          <ac:chgData name="Nane Kratzke" userId="971be13ff4ee5ef6" providerId="LiveId" clId="{F80FBA5A-6B28-D64A-A741-CD926CAB4977}" dt="2020-09-21T11:31:45.833" v="11783" actId="108"/>
          <ac:graphicFrameMkLst>
            <pc:docMk/>
            <pc:sldMk cId="3517685849" sldId="399"/>
            <ac:graphicFrameMk id="6" creationId="{728354DE-794E-644E-BEB9-A88DE5DC2235}"/>
          </ac:graphicFrameMkLst>
        </pc:graphicFrameChg>
      </pc:sldChg>
    </pc:docChg>
  </pc:docChgLst>
  <pc:docChgLst>
    <pc:chgData name="Nane Kratzke" userId="971be13ff4ee5ef6" providerId="LiveId" clId="{C6703534-4D47-0F4D-A8EA-12B215FCC69B}"/>
    <pc:docChg chg="addSld modSld">
      <pc:chgData name="Nane Kratzke" userId="971be13ff4ee5ef6" providerId="LiveId" clId="{C6703534-4D47-0F4D-A8EA-12B215FCC69B}" dt="2021-11-12T13:37:17.122" v="0"/>
      <pc:docMkLst>
        <pc:docMk/>
      </pc:docMkLst>
      <pc:sldChg chg="add">
        <pc:chgData name="Nane Kratzke" userId="971be13ff4ee5ef6" providerId="LiveId" clId="{C6703534-4D47-0F4D-A8EA-12B215FCC69B}" dt="2021-11-12T13:37:17.122" v="0"/>
        <pc:sldMkLst>
          <pc:docMk/>
          <pc:sldMk cId="2487667598" sldId="432"/>
        </pc:sldMkLst>
      </pc:sldChg>
    </pc:docChg>
  </pc:docChgLst>
  <pc:docChgLst>
    <pc:chgData name="Nane Kratzke" userId="971be13ff4ee5ef6" providerId="LiveId" clId="{20D41FDF-F737-8D48-B5C2-059F21EA3FA9}"/>
    <pc:docChg chg="modSld">
      <pc:chgData name="Nane Kratzke" userId="971be13ff4ee5ef6" providerId="LiveId" clId="{20D41FDF-F737-8D48-B5C2-059F21EA3FA9}" dt="2023-03-27T10:04:01.235" v="0" actId="478"/>
      <pc:docMkLst>
        <pc:docMk/>
      </pc:docMkLst>
      <pc:sldChg chg="delSp">
        <pc:chgData name="Nane Kratzke" userId="971be13ff4ee5ef6" providerId="LiveId" clId="{20D41FDF-F737-8D48-B5C2-059F21EA3FA9}" dt="2023-03-27T10:04:01.235" v="0" actId="478"/>
        <pc:sldMkLst>
          <pc:docMk/>
          <pc:sldMk cId="3600690652" sldId="405"/>
        </pc:sldMkLst>
        <pc:picChg chg="del">
          <ac:chgData name="Nane Kratzke" userId="971be13ff4ee5ef6" providerId="LiveId" clId="{20D41FDF-F737-8D48-B5C2-059F21EA3FA9}" dt="2023-03-27T10:04:01.235" v="0" actId="478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  <pc:docChgLst>
    <pc:chgData name="Nane Kratzke" userId="971be13ff4ee5ef6" providerId="LiveId" clId="{805FFA77-0ED8-A14A-90FE-3BFC4C3DCB3F}"/>
    <pc:docChg chg="custSel modSld">
      <pc:chgData name="Nane Kratzke" userId="971be13ff4ee5ef6" providerId="LiveId" clId="{805FFA77-0ED8-A14A-90FE-3BFC4C3DCB3F}" dt="2022-10-25T15:12:00.315" v="185" actId="1076"/>
      <pc:docMkLst>
        <pc:docMk/>
      </pc:docMkLst>
      <pc:sldChg chg="modSp mod">
        <pc:chgData name="Nane Kratzke" userId="971be13ff4ee5ef6" providerId="LiveId" clId="{805FFA77-0ED8-A14A-90FE-3BFC4C3DCB3F}" dt="2022-10-25T13:59:58.252" v="98" actId="20577"/>
        <pc:sldMkLst>
          <pc:docMk/>
          <pc:sldMk cId="1298549252" sldId="357"/>
        </pc:sldMkLst>
        <pc:spChg chg="mod">
          <ac:chgData name="Nane Kratzke" userId="971be13ff4ee5ef6" providerId="LiveId" clId="{805FFA77-0ED8-A14A-90FE-3BFC4C3DCB3F}" dt="2022-10-25T13:59:58.252" v="98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805FFA77-0ED8-A14A-90FE-3BFC4C3DCB3F}" dt="2022-10-24T06:56:19.087" v="55" actId="20577"/>
          <ac:spMkLst>
            <pc:docMk/>
            <pc:sldMk cId="1298549252" sldId="357"/>
            <ac:spMk id="10" creationId="{C9E75DA0-FAA7-7544-BD47-E06BB36B6AB1}"/>
          </ac:spMkLst>
        </pc:spChg>
        <pc:spChg chg="mod">
          <ac:chgData name="Nane Kratzke" userId="971be13ff4ee5ef6" providerId="LiveId" clId="{805FFA77-0ED8-A14A-90FE-3BFC4C3DCB3F}" dt="2022-10-24T06:57:11.627" v="69" actId="20577"/>
          <ac:spMkLst>
            <pc:docMk/>
            <pc:sldMk cId="1298549252" sldId="357"/>
            <ac:spMk id="11" creationId="{CC803346-B388-DE41-BE6B-400CF478FD1D}"/>
          </ac:spMkLst>
        </pc:spChg>
        <pc:spChg chg="mod">
          <ac:chgData name="Nane Kratzke" userId="971be13ff4ee5ef6" providerId="LiveId" clId="{805FFA77-0ED8-A14A-90FE-3BFC4C3DCB3F}" dt="2022-10-24T06:56:55.089" v="67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delSp modSp mod">
        <pc:chgData name="Nane Kratzke" userId="971be13ff4ee5ef6" providerId="LiveId" clId="{805FFA77-0ED8-A14A-90FE-3BFC4C3DCB3F}" dt="2022-10-24T07:01:08.366" v="74" actId="1076"/>
        <pc:sldMkLst>
          <pc:docMk/>
          <pc:sldMk cId="736775312" sldId="358"/>
        </pc:sldMkLst>
        <pc:picChg chg="add mod">
          <ac:chgData name="Nane Kratzke" userId="971be13ff4ee5ef6" providerId="LiveId" clId="{805FFA77-0ED8-A14A-90FE-3BFC4C3DCB3F}" dt="2022-10-24T07:01:08.366" v="74" actId="1076"/>
          <ac:picMkLst>
            <pc:docMk/>
            <pc:sldMk cId="736775312" sldId="358"/>
            <ac:picMk id="5" creationId="{FC6AC089-7BFA-9202-FB27-1EDDD177CADD}"/>
          </ac:picMkLst>
        </pc:picChg>
        <pc:picChg chg="del">
          <ac:chgData name="Nane Kratzke" userId="971be13ff4ee5ef6" providerId="LiveId" clId="{805FFA77-0ED8-A14A-90FE-3BFC4C3DCB3F}" dt="2022-10-24T07:00:41.242" v="70" actId="478"/>
          <ac:picMkLst>
            <pc:docMk/>
            <pc:sldMk cId="736775312" sldId="358"/>
            <ac:picMk id="6" creationId="{E95B48D4-3F10-7145-9FC1-D2DB56157FBF}"/>
          </ac:picMkLst>
        </pc:picChg>
        <pc:picChg chg="del">
          <ac:chgData name="Nane Kratzke" userId="971be13ff4ee5ef6" providerId="LiveId" clId="{805FFA77-0ED8-A14A-90FE-3BFC4C3DCB3F}" dt="2022-10-24T07:01:04.857" v="73" actId="478"/>
          <ac:picMkLst>
            <pc:docMk/>
            <pc:sldMk cId="736775312" sldId="358"/>
            <ac:picMk id="7" creationId="{3FF3D00B-7107-FC4F-B774-8699B24963AA}"/>
          </ac:picMkLst>
        </pc:picChg>
      </pc:sldChg>
      <pc:sldChg chg="modSp mod">
        <pc:chgData name="Nane Kratzke" userId="971be13ff4ee5ef6" providerId="LiveId" clId="{805FFA77-0ED8-A14A-90FE-3BFC4C3DCB3F}" dt="2022-10-25T14:07:14.741" v="108" actId="20577"/>
        <pc:sldMkLst>
          <pc:docMk/>
          <pc:sldMk cId="3329676384" sldId="359"/>
        </pc:sldMkLst>
        <pc:spChg chg="mod">
          <ac:chgData name="Nane Kratzke" userId="971be13ff4ee5ef6" providerId="LiveId" clId="{805FFA77-0ED8-A14A-90FE-3BFC4C3DCB3F}" dt="2022-10-25T14:07:14.741" v="108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modSp mod">
        <pc:chgData name="Nane Kratzke" userId="971be13ff4ee5ef6" providerId="LiveId" clId="{805FFA77-0ED8-A14A-90FE-3BFC4C3DCB3F}" dt="2022-10-25T14:16:53.171" v="109" actId="20577"/>
        <pc:sldMkLst>
          <pc:docMk/>
          <pc:sldMk cId="1692808362" sldId="365"/>
        </pc:sldMkLst>
        <pc:spChg chg="mod">
          <ac:chgData name="Nane Kratzke" userId="971be13ff4ee5ef6" providerId="LiveId" clId="{805FFA77-0ED8-A14A-90FE-3BFC4C3DCB3F}" dt="2022-10-25T14:16:53.171" v="109" actId="20577"/>
          <ac:spMkLst>
            <pc:docMk/>
            <pc:sldMk cId="1692808362" sldId="365"/>
            <ac:spMk id="7" creationId="{6D73A3FE-1CE4-3641-A082-EE1ACFC04138}"/>
          </ac:spMkLst>
        </pc:spChg>
      </pc:sldChg>
      <pc:sldChg chg="addSp delSp modSp mod">
        <pc:chgData name="Nane Kratzke" userId="971be13ff4ee5ef6" providerId="LiveId" clId="{805FFA77-0ED8-A14A-90FE-3BFC4C3DCB3F}" dt="2022-10-25T15:12:00.315" v="185" actId="1076"/>
        <pc:sldMkLst>
          <pc:docMk/>
          <pc:sldMk cId="3600690652" sldId="405"/>
        </pc:sldMkLst>
        <pc:picChg chg="add del mod">
          <ac:chgData name="Nane Kratzke" userId="971be13ff4ee5ef6" providerId="LiveId" clId="{805FFA77-0ED8-A14A-90FE-3BFC4C3DCB3F}" dt="2022-10-25T15:04:46.027" v="147" actId="478"/>
          <ac:picMkLst>
            <pc:docMk/>
            <pc:sldMk cId="3600690652" sldId="405"/>
            <ac:picMk id="5" creationId="{B8D89EFF-DF31-BDC0-B40B-93B18D9A9857}"/>
          </ac:picMkLst>
        </pc:picChg>
        <pc:picChg chg="add del mod">
          <ac:chgData name="Nane Kratzke" userId="971be13ff4ee5ef6" providerId="LiveId" clId="{805FFA77-0ED8-A14A-90FE-3BFC4C3DCB3F}" dt="2022-10-25T14:42:17.006" v="121" actId="478"/>
          <ac:picMkLst>
            <pc:docMk/>
            <pc:sldMk cId="3600690652" sldId="405"/>
            <ac:picMk id="6" creationId="{56A12E0C-4A02-727B-D0AC-1865BABFB267}"/>
          </ac:picMkLst>
        </pc:picChg>
        <pc:picChg chg="add del mod">
          <ac:chgData name="Nane Kratzke" userId="971be13ff4ee5ef6" providerId="LiveId" clId="{805FFA77-0ED8-A14A-90FE-3BFC4C3DCB3F}" dt="2022-10-25T15:10:30.960" v="173" actId="478"/>
          <ac:picMkLst>
            <pc:docMk/>
            <pc:sldMk cId="3600690652" sldId="405"/>
            <ac:picMk id="6" creationId="{8ABCC6DC-6603-E0A5-BDDA-D6F3EE13485A}"/>
          </ac:picMkLst>
        </pc:picChg>
        <pc:picChg chg="add del mod">
          <ac:chgData name="Nane Kratzke" userId="971be13ff4ee5ef6" providerId="LiveId" clId="{805FFA77-0ED8-A14A-90FE-3BFC4C3DCB3F}" dt="2022-10-25T15:06:51.806" v="153" actId="478"/>
          <ac:picMkLst>
            <pc:docMk/>
            <pc:sldMk cId="3600690652" sldId="405"/>
            <ac:picMk id="7" creationId="{2B429CDD-6B5C-22CE-B9CF-1CE84F7026F6}"/>
          </ac:picMkLst>
        </pc:picChg>
        <pc:picChg chg="add del mod">
          <ac:chgData name="Nane Kratzke" userId="971be13ff4ee5ef6" providerId="LiveId" clId="{805FFA77-0ED8-A14A-90FE-3BFC4C3DCB3F}" dt="2022-10-25T15:11:55.377" v="183" actId="478"/>
          <ac:picMkLst>
            <pc:docMk/>
            <pc:sldMk cId="3600690652" sldId="405"/>
            <ac:picMk id="9" creationId="{FA2E4DE9-EAA8-F1B5-6161-8D324C646772}"/>
          </ac:picMkLst>
        </pc:picChg>
        <pc:picChg chg="add mod">
          <ac:chgData name="Nane Kratzke" userId="971be13ff4ee5ef6" providerId="LiveId" clId="{805FFA77-0ED8-A14A-90FE-3BFC4C3DCB3F}" dt="2022-10-25T15:12:00.315" v="185" actId="1076"/>
          <ac:picMkLst>
            <pc:docMk/>
            <pc:sldMk cId="3600690652" sldId="405"/>
            <ac:picMk id="10" creationId="{32A3ADB2-FB85-3C8D-0B22-A8847BB99F28}"/>
          </ac:picMkLst>
        </pc:picChg>
      </pc:sldChg>
    </pc:docChg>
  </pc:docChgLst>
  <pc:docChgLst>
    <pc:chgData name="Nane Kratzke" userId="971be13ff4ee5ef6" providerId="LiveId" clId="{9B0491D4-210D-3B49-9D4F-FF3E4DE6F5E1}"/>
    <pc:docChg chg="custSel modMainMaster">
      <pc:chgData name="Nane Kratzke" userId="971be13ff4ee5ef6" providerId="LiveId" clId="{9B0491D4-210D-3B49-9D4F-FF3E4DE6F5E1}" dt="2021-08-22T09:34:07.465" v="1"/>
      <pc:docMkLst>
        <pc:docMk/>
      </pc:docMkLst>
      <pc:sldMasterChg chg="addSp delSp modSp mod">
        <pc:chgData name="Nane Kratzke" userId="971be13ff4ee5ef6" providerId="LiveId" clId="{9B0491D4-210D-3B49-9D4F-FF3E4DE6F5E1}" dt="2021-08-22T09:34:07.465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0" creationId="{BA250042-F9D7-C84C-A9C5-1984567E1662}"/>
          </ac:spMkLst>
        </pc:spChg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1" creationId="{3F9F4611-FE9F-2346-B862-FFE2313DF7FE}"/>
          </ac:spMkLst>
        </pc:spChg>
        <pc:picChg chg="add mod">
          <ac:chgData name="Nane Kratzke" userId="971be13ff4ee5ef6" providerId="LiveId" clId="{9B0491D4-210D-3B49-9D4F-FF3E4DE6F5E1}" dt="2021-08-22T09:34:07.465" v="1"/>
          <ac:picMkLst>
            <pc:docMk/>
            <pc:sldMasterMk cId="946163275" sldId="2147483648"/>
            <ac:picMk id="9" creationId="{E06DDD33-0686-D948-AD10-CE65C3F68FEE}"/>
          </ac:picMkLst>
        </pc:picChg>
        <pc:picChg chg="del">
          <ac:chgData name="Nane Kratzke" userId="971be13ff4ee5ef6" providerId="LiveId" clId="{9B0491D4-210D-3B49-9D4F-FF3E4DE6F5E1}" dt="2021-08-22T09:34:06.657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28E7CF51-C165-3244-ABC6-62FD40BD0F6D}"/>
    <pc:docChg chg="undo custSel addSld delSld modSld sldOrd">
      <pc:chgData name="Nane Kratzke" userId="971be13ff4ee5ef6" providerId="LiveId" clId="{28E7CF51-C165-3244-ABC6-62FD40BD0F6D}" dt="2021-11-03T13:27:51.375" v="445" actId="207"/>
      <pc:docMkLst>
        <pc:docMk/>
      </pc:docMkLst>
      <pc:sldChg chg="del">
        <pc:chgData name="Nane Kratzke" userId="971be13ff4ee5ef6" providerId="LiveId" clId="{28E7CF51-C165-3244-ABC6-62FD40BD0F6D}" dt="2021-11-03T13:27:37.346" v="443" actId="2696"/>
        <pc:sldMkLst>
          <pc:docMk/>
          <pc:sldMk cId="2120406402" sldId="297"/>
        </pc:sldMkLst>
      </pc:sldChg>
      <pc:sldChg chg="ord">
        <pc:chgData name="Nane Kratzke" userId="971be13ff4ee5ef6" providerId="LiveId" clId="{28E7CF51-C165-3244-ABC6-62FD40BD0F6D}" dt="2021-10-20T08:06:55.356" v="0" actId="20578"/>
        <pc:sldMkLst>
          <pc:docMk/>
          <pc:sldMk cId="704272100" sldId="323"/>
        </pc:sldMkLst>
      </pc:sldChg>
      <pc:sldChg chg="addSp delSp modSp mod">
        <pc:chgData name="Nane Kratzke" userId="971be13ff4ee5ef6" providerId="LiveId" clId="{28E7CF51-C165-3244-ABC6-62FD40BD0F6D}" dt="2021-10-20T08:18:01.443" v="23"/>
        <pc:sldMkLst>
          <pc:docMk/>
          <pc:sldMk cId="3129717305" sldId="330"/>
        </pc:sldMkLst>
        <pc:spChg chg="mod">
          <ac:chgData name="Nane Kratzke" userId="971be13ff4ee5ef6" providerId="LiveId" clId="{28E7CF51-C165-3244-ABC6-62FD40BD0F6D}" dt="2021-10-20T08:16:46.082" v="16" actId="14100"/>
          <ac:spMkLst>
            <pc:docMk/>
            <pc:sldMk cId="3129717305" sldId="330"/>
            <ac:spMk id="9" creationId="{73B2AE61-7A38-894B-99A1-803D66BD46A5}"/>
          </ac:spMkLst>
        </pc:spChg>
        <pc:picChg chg="add mod modCrop">
          <ac:chgData name="Nane Kratzke" userId="971be13ff4ee5ef6" providerId="LiveId" clId="{28E7CF51-C165-3244-ABC6-62FD40BD0F6D}" dt="2021-10-20T08:18:01.443" v="23"/>
          <ac:picMkLst>
            <pc:docMk/>
            <pc:sldMk cId="3129717305" sldId="330"/>
            <ac:picMk id="7" creationId="{1DDBCE0E-2576-D145-9674-3B08E0ECFAC9}"/>
          </ac:picMkLst>
        </pc:picChg>
        <pc:picChg chg="add del mod">
          <ac:chgData name="Nane Kratzke" userId="971be13ff4ee5ef6" providerId="LiveId" clId="{28E7CF51-C165-3244-ABC6-62FD40BD0F6D}" dt="2021-10-20T08:16:39.994" v="15" actId="21"/>
          <ac:picMkLst>
            <pc:docMk/>
            <pc:sldMk cId="3129717305" sldId="330"/>
            <ac:picMk id="13" creationId="{172F1DC6-9FBC-FB48-BF42-E33344FDE66D}"/>
          </ac:picMkLst>
        </pc:picChg>
        <pc:picChg chg="del">
          <ac:chgData name="Nane Kratzke" userId="971be13ff4ee5ef6" providerId="LiveId" clId="{28E7CF51-C165-3244-ABC6-62FD40BD0F6D}" dt="2021-10-20T08:16:33.406" v="13" actId="478"/>
          <ac:picMkLst>
            <pc:docMk/>
            <pc:sldMk cId="3129717305" sldId="330"/>
            <ac:picMk id="2053" creationId="{6DFEB5C1-8A3D-2048-9590-ABDEF6623BBD}"/>
          </ac:picMkLst>
        </pc:picChg>
      </pc:sldChg>
      <pc:sldChg chg="addSp delSp modSp mod">
        <pc:chgData name="Nane Kratzke" userId="971be13ff4ee5ef6" providerId="LiveId" clId="{28E7CF51-C165-3244-ABC6-62FD40BD0F6D}" dt="2021-10-20T08:17:23.048" v="22" actId="14861"/>
        <pc:sldMkLst>
          <pc:docMk/>
          <pc:sldMk cId="3320945580" sldId="331"/>
        </pc:sldMkLst>
        <pc:picChg chg="add mod modCrop">
          <ac:chgData name="Nane Kratzke" userId="971be13ff4ee5ef6" providerId="LiveId" clId="{28E7CF51-C165-3244-ABC6-62FD40BD0F6D}" dt="2021-10-20T08:17:23.048" v="22" actId="14861"/>
          <ac:picMkLst>
            <pc:docMk/>
            <pc:sldMk cId="3320945580" sldId="331"/>
            <ac:picMk id="10" creationId="{4A0AAFCB-1D3A-FB47-ABB1-0CFCAE3A8D0A}"/>
          </ac:picMkLst>
        </pc:picChg>
        <pc:picChg chg="del">
          <ac:chgData name="Nane Kratzke" userId="971be13ff4ee5ef6" providerId="LiveId" clId="{28E7CF51-C165-3244-ABC6-62FD40BD0F6D}" dt="2021-10-20T08:17:13.726" v="20" actId="478"/>
          <ac:picMkLst>
            <pc:docMk/>
            <pc:sldMk cId="3320945580" sldId="331"/>
            <ac:picMk id="3077" creationId="{42967622-7152-D24A-99A6-609812709792}"/>
          </ac:picMkLst>
        </pc:picChg>
      </pc:sldChg>
      <pc:sldChg chg="addSp delSp modSp mod">
        <pc:chgData name="Nane Kratzke" userId="971be13ff4ee5ef6" providerId="LiveId" clId="{28E7CF51-C165-3244-ABC6-62FD40BD0F6D}" dt="2021-10-20T08:15:04.002" v="8" actId="14861"/>
        <pc:sldMkLst>
          <pc:docMk/>
          <pc:sldMk cId="889987673" sldId="334"/>
        </pc:sldMkLst>
        <pc:spChg chg="del">
          <ac:chgData name="Nane Kratzke" userId="971be13ff4ee5ef6" providerId="LiveId" clId="{28E7CF51-C165-3244-ABC6-62FD40BD0F6D}" dt="2021-10-20T08:14:41.964" v="3" actId="478"/>
          <ac:spMkLst>
            <pc:docMk/>
            <pc:sldMk cId="889987673" sldId="334"/>
            <ac:spMk id="6" creationId="{C74BEAB0-32D3-9B4B-8BFF-9C72CE4715AD}"/>
          </ac:spMkLst>
        </pc:spChg>
        <pc:spChg chg="del">
          <ac:chgData name="Nane Kratzke" userId="971be13ff4ee5ef6" providerId="LiveId" clId="{28E7CF51-C165-3244-ABC6-62FD40BD0F6D}" dt="2021-10-20T08:14:44.051" v="4" actId="478"/>
          <ac:spMkLst>
            <pc:docMk/>
            <pc:sldMk cId="889987673" sldId="334"/>
            <ac:spMk id="7" creationId="{F270E04A-E436-5C47-89DD-7FF4D5CEAB1A}"/>
          </ac:spMkLst>
        </pc:spChg>
        <pc:picChg chg="del">
          <ac:chgData name="Nane Kratzke" userId="971be13ff4ee5ef6" providerId="LiveId" clId="{28E7CF51-C165-3244-ABC6-62FD40BD0F6D}" dt="2021-10-20T08:14:39.013" v="2" actId="478"/>
          <ac:picMkLst>
            <pc:docMk/>
            <pc:sldMk cId="889987673" sldId="334"/>
            <ac:picMk id="5" creationId="{1EC3FDCD-C6C2-8248-A60C-8BA2658EF926}"/>
          </ac:picMkLst>
        </pc:picChg>
        <pc:picChg chg="add mod">
          <ac:chgData name="Nane Kratzke" userId="971be13ff4ee5ef6" providerId="LiveId" clId="{28E7CF51-C165-3244-ABC6-62FD40BD0F6D}" dt="2021-10-20T08:15:04.002" v="8" actId="14861"/>
          <ac:picMkLst>
            <pc:docMk/>
            <pc:sldMk cId="889987673" sldId="334"/>
            <ac:picMk id="11" creationId="{8AC5E944-C5A8-C743-A480-27114A2C8038}"/>
          </ac:picMkLst>
        </pc:picChg>
      </pc:sldChg>
      <pc:sldChg chg="modSp mod">
        <pc:chgData name="Nane Kratzke" userId="971be13ff4ee5ef6" providerId="LiveId" clId="{28E7CF51-C165-3244-ABC6-62FD40BD0F6D}" dt="2021-10-20T08:48:41.032" v="383" actId="20577"/>
        <pc:sldMkLst>
          <pc:docMk/>
          <pc:sldMk cId="1897236170" sldId="356"/>
        </pc:sldMkLst>
        <pc:spChg chg="mod">
          <ac:chgData name="Nane Kratzke" userId="971be13ff4ee5ef6" providerId="LiveId" clId="{28E7CF51-C165-3244-ABC6-62FD40BD0F6D}" dt="2021-10-20T08:48:41.032" v="383" actId="20577"/>
          <ac:spMkLst>
            <pc:docMk/>
            <pc:sldMk cId="1897236170" sldId="356"/>
            <ac:spMk id="6" creationId="{23608007-71DB-6A4D-8CF4-5A00DC12ADBA}"/>
          </ac:spMkLst>
        </pc:spChg>
      </pc:sldChg>
      <pc:sldChg chg="addSp modSp mod">
        <pc:chgData name="Nane Kratzke" userId="971be13ff4ee5ef6" providerId="LiveId" clId="{28E7CF51-C165-3244-ABC6-62FD40BD0F6D}" dt="2021-10-20T08:54:32.914" v="437" actId="5793"/>
        <pc:sldMkLst>
          <pc:docMk/>
          <pc:sldMk cId="1298549252" sldId="357"/>
        </pc:sldMkLst>
        <pc:spChg chg="add mod">
          <ac:chgData name="Nane Kratzke" userId="971be13ff4ee5ef6" providerId="LiveId" clId="{28E7CF51-C165-3244-ABC6-62FD40BD0F6D}" dt="2021-10-20T08:54:29.703" v="434" actId="5793"/>
          <ac:spMkLst>
            <pc:docMk/>
            <pc:sldMk cId="1298549252" sldId="357"/>
            <ac:spMk id="5" creationId="{5808936E-4845-0F4D-B189-C0EA27E13F86}"/>
          </ac:spMkLst>
        </pc:spChg>
        <pc:spChg chg="mod">
          <ac:chgData name="Nane Kratzke" userId="971be13ff4ee5ef6" providerId="LiveId" clId="{28E7CF51-C165-3244-ABC6-62FD40BD0F6D}" dt="2021-10-20T08:21:29.164" v="37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28E7CF51-C165-3244-ABC6-62FD40BD0F6D}" dt="2021-10-20T08:52:30.189" v="388" actId="20577"/>
          <ac:spMkLst>
            <pc:docMk/>
            <pc:sldMk cId="1298549252" sldId="357"/>
            <ac:spMk id="10" creationId="{C9E75DA0-FAA7-7544-BD47-E06BB36B6AB1}"/>
          </ac:spMkLst>
        </pc:spChg>
        <pc:spChg chg="add mod">
          <ac:chgData name="Nane Kratzke" userId="971be13ff4ee5ef6" providerId="LiveId" clId="{28E7CF51-C165-3244-ABC6-62FD40BD0F6D}" dt="2021-10-20T08:54:32.914" v="437" actId="5793"/>
          <ac:spMkLst>
            <pc:docMk/>
            <pc:sldMk cId="1298549252" sldId="357"/>
            <ac:spMk id="11" creationId="{CC803346-B388-DE41-BE6B-400CF478FD1D}"/>
          </ac:spMkLst>
        </pc:spChg>
        <pc:spChg chg="add mod">
          <ac:chgData name="Nane Kratzke" userId="971be13ff4ee5ef6" providerId="LiveId" clId="{28E7CF51-C165-3244-ABC6-62FD40BD0F6D}" dt="2021-10-20T08:54:17.824" v="431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modSp mod">
        <pc:chgData name="Nane Kratzke" userId="971be13ff4ee5ef6" providerId="LiveId" clId="{28E7CF51-C165-3244-ABC6-62FD40BD0F6D}" dt="2021-10-20T08:34:22.215" v="259" actId="1076"/>
        <pc:sldMkLst>
          <pc:docMk/>
          <pc:sldMk cId="3329676384" sldId="359"/>
        </pc:sldMkLst>
        <pc:spChg chg="mod">
          <ac:chgData name="Nane Kratzke" userId="971be13ff4ee5ef6" providerId="LiveId" clId="{28E7CF51-C165-3244-ABC6-62FD40BD0F6D}" dt="2021-10-20T08:34:16.751" v="258" actId="1076"/>
          <ac:spMkLst>
            <pc:docMk/>
            <pc:sldMk cId="3329676384" sldId="359"/>
            <ac:spMk id="5" creationId="{700B20A8-248E-6C43-98A6-72FA32F026A1}"/>
          </ac:spMkLst>
        </pc:spChg>
        <pc:spChg chg="add mod">
          <ac:chgData name="Nane Kratzke" userId="971be13ff4ee5ef6" providerId="LiveId" clId="{28E7CF51-C165-3244-ABC6-62FD40BD0F6D}" dt="2021-10-20T08:33:17.817" v="243" actId="1076"/>
          <ac:spMkLst>
            <pc:docMk/>
            <pc:sldMk cId="3329676384" sldId="359"/>
            <ac:spMk id="8" creationId="{CC1DDB33-BA0B-E445-BF16-AF249461C99C}"/>
          </ac:spMkLst>
        </pc:spChg>
        <pc:picChg chg="add mod">
          <ac:chgData name="Nane Kratzke" userId="971be13ff4ee5ef6" providerId="LiveId" clId="{28E7CF51-C165-3244-ABC6-62FD40BD0F6D}" dt="2021-10-20T08:34:22.215" v="259" actId="1076"/>
          <ac:picMkLst>
            <pc:docMk/>
            <pc:sldMk cId="3329676384" sldId="359"/>
            <ac:picMk id="7" creationId="{31A85DBD-595C-C44B-9F10-B6158740207C}"/>
          </ac:picMkLst>
        </pc:picChg>
      </pc:sldChg>
      <pc:sldChg chg="modSp mod">
        <pc:chgData name="Nane Kratzke" userId="971be13ff4ee5ef6" providerId="LiveId" clId="{28E7CF51-C165-3244-ABC6-62FD40BD0F6D}" dt="2021-10-24T17:14:56.451" v="441" actId="20577"/>
        <pc:sldMkLst>
          <pc:docMk/>
          <pc:sldMk cId="4037558482" sldId="362"/>
        </pc:sldMkLst>
        <pc:spChg chg="mod">
          <ac:chgData name="Nane Kratzke" userId="971be13ff4ee5ef6" providerId="LiveId" clId="{28E7CF51-C165-3244-ABC6-62FD40BD0F6D}" dt="2021-10-24T17:14:56.451" v="441" actId="20577"/>
          <ac:spMkLst>
            <pc:docMk/>
            <pc:sldMk cId="4037558482" sldId="362"/>
            <ac:spMk id="6" creationId="{1079C6A2-9ABE-174B-8D3D-AA101DB9F5D4}"/>
          </ac:spMkLst>
        </pc:spChg>
      </pc:sldChg>
      <pc:sldChg chg="addSp modSp mod">
        <pc:chgData name="Nane Kratzke" userId="971be13ff4ee5ef6" providerId="LiveId" clId="{28E7CF51-C165-3244-ABC6-62FD40BD0F6D}" dt="2021-10-20T08:45:46.110" v="368" actId="1076"/>
        <pc:sldMkLst>
          <pc:docMk/>
          <pc:sldMk cId="1692808362" sldId="365"/>
        </pc:sldMkLst>
        <pc:spChg chg="mod">
          <ac:chgData name="Nane Kratzke" userId="971be13ff4ee5ef6" providerId="LiveId" clId="{28E7CF51-C165-3244-ABC6-62FD40BD0F6D}" dt="2021-10-20T08:44:13.703" v="361" actId="255"/>
          <ac:spMkLst>
            <pc:docMk/>
            <pc:sldMk cId="1692808362" sldId="365"/>
            <ac:spMk id="7" creationId="{6D73A3FE-1CE4-3641-A082-EE1ACFC04138}"/>
          </ac:spMkLst>
        </pc:spChg>
        <pc:picChg chg="add mod">
          <ac:chgData name="Nane Kratzke" userId="971be13ff4ee5ef6" providerId="LiveId" clId="{28E7CF51-C165-3244-ABC6-62FD40BD0F6D}" dt="2021-10-20T08:45:46.110" v="368" actId="1076"/>
          <ac:picMkLst>
            <pc:docMk/>
            <pc:sldMk cId="1692808362" sldId="365"/>
            <ac:picMk id="1026" creationId="{34A0D74A-6F0B-574A-8AD9-EC6FE3B18148}"/>
          </ac:picMkLst>
        </pc:picChg>
      </pc:sldChg>
      <pc:sldChg chg="modSp add mod">
        <pc:chgData name="Nane Kratzke" userId="971be13ff4ee5ef6" providerId="LiveId" clId="{28E7CF51-C165-3244-ABC6-62FD40BD0F6D}" dt="2021-11-03T13:27:51.375" v="445" actId="207"/>
        <pc:sldMkLst>
          <pc:docMk/>
          <pc:sldMk cId="1244482747" sldId="426"/>
        </pc:sldMkLst>
        <pc:spChg chg="mod">
          <ac:chgData name="Nane Kratzke" userId="971be13ff4ee5ef6" providerId="LiveId" clId="{28E7CF51-C165-3244-ABC6-62FD40BD0F6D}" dt="2021-11-03T13:27:51.375" v="445" actId="207"/>
          <ac:spMkLst>
            <pc:docMk/>
            <pc:sldMk cId="1244482747" sldId="426"/>
            <ac:spMk id="14" creationId="{8E79C89F-70C2-2A44-AA3F-17B653DB2AB5}"/>
          </ac:spMkLst>
        </pc:spChg>
        <pc:spChg chg="mod">
          <ac:chgData name="Nane Kratzke" userId="971be13ff4ee5ef6" providerId="LiveId" clId="{28E7CF51-C165-3244-ABC6-62FD40BD0F6D}" dt="2021-11-03T13:27:43.101" v="444" actId="207"/>
          <ac:spMkLst>
            <pc:docMk/>
            <pc:sldMk cId="1244482747" sldId="426"/>
            <ac:spMk id="15" creationId="{252E4BB2-C09E-3245-8979-A7473802470A}"/>
          </ac:spMkLst>
        </pc:spChg>
      </pc:sldChg>
      <pc:sldChg chg="new del">
        <pc:chgData name="Nane Kratzke" userId="971be13ff4ee5ef6" providerId="LiveId" clId="{28E7CF51-C165-3244-ABC6-62FD40BD0F6D}" dt="2021-10-24T16:57:33.011" v="439" actId="2696"/>
        <pc:sldMkLst>
          <pc:docMk/>
          <pc:sldMk cId="1314580130" sldId="46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6:12:34.778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4481 409 24575,'-63'17'0,"38"-10"0,-38 15 0,50-16 0,-1 1 0,-4 0 0,3 0 0,-9 1 0,4 0 0,-5 4 0,0-3 0,0 7 0,-10 0 0,-2 0 0,-10 1 0,0-6 0,0 6 0,0 2 0,10-3 0,2-1 0,9-6 0,1-1 0,0 1 0,0-1 0,-10 2 0,-2 0 0,-10-3 0,0-2 0,-10-5 0,-2 6 0,-10-4 0,1 4 0,-1-6 0,-9 0 0,-3 0-487,-9 0 487,-1 0 0,1-7 0,-1-1 0,42 0 0,-2 0 0,0 0 0,0 0 0,-5 0 0,-1 0 0,1 1 0,0-2 0,0-2 0,-1-1 0,2 4 0,-2-2-574,-9-5 0,0-1 574,7 6 0,1 2 0,-5-4 0,3 0 0,-30-3 0,40 0 0,1-1 0,-25-2 0,-16-18 0,22 14 0,-1 1 0,0-5 0,-19 3-578,5 0 578,33 12 0,0 0 0,-41-11 0,11 0 0,-8-8 0,26 4 445,-4 4-445,19 0 1140,0 9-1140,0-9 0,0 4 0,0-6 628,0 1-628,-9 4 0,16 3 0,-5 5 0,26 4 0,3-1 0,9 5 0,4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6:12:36.122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871 1 24575,'-18'0'0,"-2"3"0,-5 2 0,-10 5 0,-12 1 0,-12 2 0,-20 1 0,-11 1-413,39-10 0,-1-1 413,1 0 0,0-1 0,0-3 0,1 0 0,-30 0 0,21 0 0,22 3 0,23 0 0,13 7 0,14 10 826,18 14-826,27 24 0,11 11-494,-29-29 1,0 0 493,-1-4 0,0-1 0,0 1 0,0-2-84,36 26 84,-17-11 0,-15-12 0,-26-20 0,-11-11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2:26:53.0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3231 0 24575,'-10'16'0,"-3"2"0,-3 4 0,-3 1 0,-1 8 0,0-2 0,0 4 0,-1 2 0,0 6 0,-1-1 0,-1 6 0,-2-1 0,0-1 0,-5 9 0,-2-2 0,-16 32 0,6-14 0,-5 14 0,1-17 0,3-3 0,-17 8 0,-3 0 0,26-32 0,-3-1 0,-4 0 0,-1 0 0,0-2 0,-1 0 0,-4 1 0,-1 0 0,4-2 0,2-1 0,3-2 0,-1 0 0,-2 0 0,0 0 0,-31 24 0,-7-7 0,2 2 0,-3-11 0,8-1 0,-5-6 0,11-2 0,2-4 0,-4 0 0,1-2 0,0-1 0,-11 2 0,4-2 0,-2-3 0,30-8 0,-1-1 0,2-1 0,0-1 0,-5 1 0,-1 0 0,0 0 0,1-1 0,-30 7 0,10-3 0,17-1 0,17-6 0,10 0 0,9-2 0,7-2 0,6-1 0,1-1 0,0-1 0,-1 1 0,-3 0 0,-2 0 0,-1 1 0,0-2 0,-1 2 0,2-1 0,4 0 0,3 0 0,5 1 0,-1-3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2:26:54.8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797 1 24575,'-15'13'0,"-7"7"0,-12 7 0,-12 15 0,-10 0 0,-5 8 0,-8 3 0,-2 7 0,4-6 0,-6 8 0,11-15 0,7-2 0,8-1 0,13-11 0,7-1 0,6-6 0,5-3 0,6 0 0,1-2 0,7 2 0,8-1 0,7 0 0,15 3 0,15-2 0,9 0 0,28-1 0,15 0 0,-45-13 0,3-1 0,10 2 0,1 0 0,-5-2 0,0-1 0,4 1 0,0 0 0,0 0 0,-1 1 0,-8-2 0,-4 0 0,40 6 0,-17 0 0,-25-5 0,-14-2 0,-18-3 0,-11-1 0,-4-3 0,-1 2 0,0-2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8592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10179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8268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2167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6DDD33-0686-D948-AD10-CE65C3F68FE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A250042-F9D7-C84C-A9C5-1984567E1662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F9F4611-FE9F-2346-B862-FFE2313DF7FE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agrantup.com/docs/cli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470.png"/><Relationship Id="rId5" Type="http://schemas.openxmlformats.org/officeDocument/2006/relationships/image" Target="../media/image19.svg"/><Relationship Id="rId10" Type="http://schemas.openxmlformats.org/officeDocument/2006/relationships/customXml" Target="../ink/ink4.xml"/><Relationship Id="rId4" Type="http://schemas.openxmlformats.org/officeDocument/2006/relationships/image" Target="../media/image18.png"/><Relationship Id="rId9" Type="http://schemas.openxmlformats.org/officeDocument/2006/relationships/image" Target="../media/image4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customXml" Target="../ink/ink2.xml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erraform_(software)" TargetMode="External"/><Relationship Id="rId3" Type="http://schemas.openxmlformats.org/officeDocument/2006/relationships/hyperlink" Target="https://en.wikipedia.org/wiki/Puppet_(software)" TargetMode="External"/><Relationship Id="rId7" Type="http://schemas.openxmlformats.org/officeDocument/2006/relationships/hyperlink" Target="https://en.wikipedia.org/wiki/Ansible_(software)" TargetMode="External"/><Relationship Id="rId2" Type="http://schemas.openxmlformats.org/officeDocument/2006/relationships/hyperlink" Target="https://en.wikipedia.org/wiki/CFEngine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SaltStack" TargetMode="External"/><Relationship Id="rId5" Type="http://schemas.openxmlformats.org/officeDocument/2006/relationships/hyperlink" Target="https://www.vagrantup.com/" TargetMode="External"/><Relationship Id="rId4" Type="http://schemas.openxmlformats.org/officeDocument/2006/relationships/hyperlink" Target="https://en.wikipedia.org/wiki/Chef_(software)" TargetMode="External"/><Relationship Id="rId9" Type="http://schemas.openxmlformats.org/officeDocument/2006/relationships/hyperlink" Target="https://en.wikipedia.org/wiki/Otter_(software)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Infrastructure as Code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(4) </a:t>
            </a:r>
            <a:r>
              <a:rPr lang="en-US" dirty="0" err="1">
                <a:latin typeface="+mj-lt"/>
              </a:rPr>
              <a:t>IaC</a:t>
            </a:r>
            <a:r>
              <a:rPr lang="en-US" dirty="0">
                <a:latin typeface="+mj-lt"/>
              </a:rPr>
              <a:t>–</a:t>
            </a:r>
            <a:r>
              <a:rPr lang="en-US" dirty="0" err="1">
                <a:latin typeface="+mj-lt"/>
              </a:rPr>
              <a:t>Ansätze</a:t>
            </a:r>
            <a:r>
              <a:rPr lang="en-US" dirty="0">
                <a:latin typeface="+mj-lt"/>
              </a:rPr>
              <a:t> und Tools: Vagrant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081485-2980-561E-5785-13342BD37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4259">
            <a:off x="8390658" y="4382563"/>
            <a:ext cx="18542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1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6780C-4C70-594E-B253-B757FDB5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0DC55-B1C2-D74A-BEC1-7D48292026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Immutable</a:t>
            </a:r>
            <a:r>
              <a:rPr lang="de-DE" dirty="0"/>
              <a:t> </a:t>
            </a:r>
            <a:r>
              <a:rPr lang="de-DE" dirty="0" err="1"/>
              <a:t>Architecture</a:t>
            </a:r>
            <a:r>
              <a:rPr lang="de-DE" dirty="0"/>
              <a:t> am Beispiel von </a:t>
            </a:r>
            <a:r>
              <a:rPr lang="de-DE" dirty="0" err="1"/>
              <a:t>Vagrant</a:t>
            </a:r>
            <a:r>
              <a:rPr lang="de-DE" dirty="0"/>
              <a:t> und </a:t>
            </a:r>
            <a:r>
              <a:rPr lang="de-DE" dirty="0" err="1"/>
              <a:t>VirtualBox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5E8E05-EF34-8F41-8B79-8BD144804D0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1DB5B3-7C27-8F4B-9F71-364A64532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133" y="1901372"/>
            <a:ext cx="2016001" cy="20160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954FE9F-F624-E74C-A732-9CFD5CD6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969" y="1901372"/>
            <a:ext cx="2016001" cy="201600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25BCC19-0F02-D442-85F0-B9E9501CCAC9}"/>
              </a:ext>
            </a:extLst>
          </p:cNvPr>
          <p:cNvSpPr txBox="1"/>
          <p:nvPr/>
        </p:nvSpPr>
        <p:spPr>
          <a:xfrm>
            <a:off x="1506682" y="4286420"/>
            <a:ext cx="32835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Open Source Voll-Virtualisierung (Typ-2 ) für Windows, Linux, MacOS (x86) und Solaris</a:t>
            </a:r>
          </a:p>
          <a:p>
            <a:pPr algn="ctr"/>
            <a:endParaRPr lang="de-DE" dirty="0"/>
          </a:p>
          <a:p>
            <a:pPr algn="ctr"/>
            <a:r>
              <a:rPr lang="de-DE" b="1" dirty="0"/>
              <a:t>Download:</a:t>
            </a:r>
          </a:p>
          <a:p>
            <a:pPr algn="ctr"/>
            <a:r>
              <a:rPr lang="de-DE" sz="1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www.virtualbox.org</a:t>
            </a:r>
            <a:endParaRPr lang="de-DE" sz="1400" b="1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BE6687-8B56-6241-9B30-E9F8E0525157}"/>
              </a:ext>
            </a:extLst>
          </p:cNvPr>
          <p:cNvSpPr txBox="1"/>
          <p:nvPr/>
        </p:nvSpPr>
        <p:spPr>
          <a:xfrm>
            <a:off x="5314331" y="4302176"/>
            <a:ext cx="36474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Shell-basierte Automationssoftware für virtuelle Umgebungen auf einem Rechner</a:t>
            </a:r>
          </a:p>
          <a:p>
            <a:pPr algn="ctr"/>
            <a:endParaRPr lang="de-DE" dirty="0"/>
          </a:p>
          <a:p>
            <a:pPr algn="ctr"/>
            <a:r>
              <a:rPr lang="de-DE" b="1" dirty="0"/>
              <a:t>Download:</a:t>
            </a:r>
          </a:p>
          <a:p>
            <a:pPr algn="ctr"/>
            <a:r>
              <a:rPr lang="de-DE" sz="1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www.vagrantup.com</a:t>
            </a:r>
            <a:r>
              <a:rPr lang="de-DE" sz="1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downloads</a:t>
            </a:r>
            <a:endParaRPr lang="de-DE" sz="1400" b="1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BF2B44-E9B8-BA4D-A42D-B8D2D050A08D}"/>
              </a:ext>
            </a:extLst>
          </p:cNvPr>
          <p:cNvSpPr txBox="1"/>
          <p:nvPr/>
        </p:nvSpPr>
        <p:spPr>
          <a:xfrm>
            <a:off x="10224656" y="2113808"/>
            <a:ext cx="1710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Diese Kombination eignet sich gut für lokale Entwicklungs-maschinen.</a:t>
            </a:r>
          </a:p>
        </p:txBody>
      </p:sp>
    </p:spTree>
    <p:extLst>
      <p:ext uri="{BB962C8B-B14F-4D97-AF65-F5344CB8AC3E}">
        <p14:creationId xmlns:p14="http://schemas.microsoft.com/office/powerpoint/2010/main" val="282805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56EF6-DB20-A540-9849-1A625F68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Vagrant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D52979-D94E-D544-9EE3-8DD0EA840F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Konzepte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D9ED53-D872-B748-A974-8B6A4A468B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141ADF0-592B-4E45-A777-C3321399E3E4}"/>
              </a:ext>
            </a:extLst>
          </p:cNvPr>
          <p:cNvGrpSpPr/>
          <p:nvPr/>
        </p:nvGrpSpPr>
        <p:grpSpPr>
          <a:xfrm>
            <a:off x="566300" y="1679352"/>
            <a:ext cx="8795343" cy="4170648"/>
            <a:chOff x="566300" y="1679352"/>
            <a:chExt cx="8795343" cy="4170648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EE1B4436-8D9A-244B-A1C1-188ACF1FA47C}"/>
                </a:ext>
              </a:extLst>
            </p:cNvPr>
            <p:cNvSpPr/>
            <p:nvPr/>
          </p:nvSpPr>
          <p:spPr>
            <a:xfrm>
              <a:off x="6096000" y="3123012"/>
              <a:ext cx="1744134" cy="82973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Vagrant</a:t>
              </a:r>
              <a:endParaRPr lang="de-DE" dirty="0"/>
            </a:p>
          </p:txBody>
        </p:sp>
        <p:sp>
          <p:nvSpPr>
            <p:cNvPr id="6" name="Gefaltete Ecke 5">
              <a:extLst>
                <a:ext uri="{FF2B5EF4-FFF2-40B4-BE49-F238E27FC236}">
                  <a16:creationId xmlns:a16="http://schemas.microsoft.com/office/drawing/2014/main" id="{F475920D-691D-5642-B02F-F346D2D7D7AF}"/>
                </a:ext>
              </a:extLst>
            </p:cNvPr>
            <p:cNvSpPr/>
            <p:nvPr/>
          </p:nvSpPr>
          <p:spPr>
            <a:xfrm>
              <a:off x="3174153" y="3123013"/>
              <a:ext cx="634973" cy="829733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6144800-9722-D441-A8C6-39FD2D50E99C}"/>
                </a:ext>
              </a:extLst>
            </p:cNvPr>
            <p:cNvSpPr txBox="1"/>
            <p:nvPr/>
          </p:nvSpPr>
          <p:spPr>
            <a:xfrm>
              <a:off x="2594912" y="4029329"/>
              <a:ext cx="1823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/>
                <a:t>Configuration</a:t>
              </a:r>
              <a:r>
                <a:rPr lang="de-DE" sz="1400" dirty="0"/>
                <a:t> </a:t>
              </a:r>
              <a:r>
                <a:rPr lang="de-DE" sz="1400" dirty="0" err="1"/>
                <a:t>as</a:t>
              </a:r>
              <a:r>
                <a:rPr lang="de-DE" sz="1400" dirty="0"/>
                <a:t> Code</a:t>
              </a:r>
            </a:p>
            <a:p>
              <a:pPr algn="ctr"/>
              <a:r>
                <a:rPr lang="de-DE" sz="1400" dirty="0"/>
                <a:t>= </a:t>
              </a:r>
              <a:r>
                <a:rPr lang="de-DE" sz="1400" dirty="0" err="1"/>
                <a:t>Vagrantfile</a:t>
              </a:r>
              <a:endParaRPr lang="de-DE" sz="1400" dirty="0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9583F5-2D2A-E54B-A90D-BFFEE8B5D93C}"/>
                </a:ext>
              </a:extLst>
            </p:cNvPr>
            <p:cNvSpPr/>
            <p:nvPr/>
          </p:nvSpPr>
          <p:spPr>
            <a:xfrm>
              <a:off x="4955580" y="1679352"/>
              <a:ext cx="984803" cy="48653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Shell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8DCB8DC-EB93-C94E-B878-8E32CE888B2B}"/>
                </a:ext>
              </a:extLst>
            </p:cNvPr>
            <p:cNvSpPr/>
            <p:nvPr/>
          </p:nvSpPr>
          <p:spPr>
            <a:xfrm>
              <a:off x="6082813" y="1679352"/>
              <a:ext cx="984803" cy="48653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Ansible</a:t>
              </a:r>
              <a:endParaRPr lang="de-DE" dirty="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AD82989-B483-8742-B338-7B92F42E6324}"/>
                </a:ext>
              </a:extLst>
            </p:cNvPr>
            <p:cNvSpPr/>
            <p:nvPr/>
          </p:nvSpPr>
          <p:spPr>
            <a:xfrm>
              <a:off x="7210046" y="1684670"/>
              <a:ext cx="984803" cy="48653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Docker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86950D9-2062-AE41-8A96-69D0E1227828}"/>
                </a:ext>
              </a:extLst>
            </p:cNvPr>
            <p:cNvSpPr/>
            <p:nvPr/>
          </p:nvSpPr>
          <p:spPr>
            <a:xfrm>
              <a:off x="8337279" y="1679352"/>
              <a:ext cx="984803" cy="48653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…</a:t>
              </a:r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97E7CD65-A452-1347-9643-E440C0E59EC5}"/>
                </a:ext>
              </a:extLst>
            </p:cNvPr>
            <p:cNvCxnSpPr>
              <a:stCxn id="5" idx="0"/>
              <a:endCxn id="8" idx="2"/>
            </p:cNvCxnSpPr>
            <p:nvPr/>
          </p:nvCxnSpPr>
          <p:spPr>
            <a:xfrm flipH="1" flipV="1">
              <a:off x="5447982" y="2165890"/>
              <a:ext cx="1520085" cy="957122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7751450C-CD4C-9B4C-9BF7-6D800460F56B}"/>
                </a:ext>
              </a:extLst>
            </p:cNvPr>
            <p:cNvCxnSpPr>
              <a:stCxn id="5" idx="0"/>
              <a:endCxn id="9" idx="2"/>
            </p:cNvCxnSpPr>
            <p:nvPr/>
          </p:nvCxnSpPr>
          <p:spPr>
            <a:xfrm flipH="1" flipV="1">
              <a:off x="6575215" y="2165890"/>
              <a:ext cx="392852" cy="957122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0962A8CF-8BF1-8A4F-9AAB-552ED59B2C83}"/>
                </a:ext>
              </a:extLst>
            </p:cNvPr>
            <p:cNvCxnSpPr>
              <a:stCxn id="5" idx="0"/>
              <a:endCxn id="10" idx="2"/>
            </p:cNvCxnSpPr>
            <p:nvPr/>
          </p:nvCxnSpPr>
          <p:spPr>
            <a:xfrm flipV="1">
              <a:off x="6968067" y="2171208"/>
              <a:ext cx="734381" cy="951804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F4D56D0A-DE05-BB47-8F5B-569BDB109979}"/>
                </a:ext>
              </a:extLst>
            </p:cNvPr>
            <p:cNvCxnSpPr>
              <a:cxnSpLocks/>
              <a:stCxn id="5" idx="0"/>
              <a:endCxn id="11" idx="2"/>
            </p:cNvCxnSpPr>
            <p:nvPr/>
          </p:nvCxnSpPr>
          <p:spPr>
            <a:xfrm flipV="1">
              <a:off x="6968067" y="2165890"/>
              <a:ext cx="1861614" cy="957122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9BDADA06-86DE-0148-9613-1BC3C91E2135}"/>
                </a:ext>
              </a:extLst>
            </p:cNvPr>
            <p:cNvSpPr txBox="1"/>
            <p:nvPr/>
          </p:nvSpPr>
          <p:spPr>
            <a:xfrm>
              <a:off x="6082813" y="2414400"/>
              <a:ext cx="1757321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solidFill>
                    <a:schemeClr val="bg2"/>
                  </a:solidFill>
                </a:rPr>
                <a:t>Provisioner</a:t>
              </a:r>
              <a:endParaRPr lang="de-DE" dirty="0">
                <a:solidFill>
                  <a:schemeClr val="bg2"/>
                </a:solidFill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D16EA6C-4F5F-0E40-A20E-CE32FFC971B1}"/>
                </a:ext>
              </a:extLst>
            </p:cNvPr>
            <p:cNvSpPr/>
            <p:nvPr/>
          </p:nvSpPr>
          <p:spPr>
            <a:xfrm>
              <a:off x="4955580" y="5020266"/>
              <a:ext cx="984803" cy="82973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Virtual-Box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347358A-E761-AB48-8B8F-3BAB2BDDAD86}"/>
                </a:ext>
              </a:extLst>
            </p:cNvPr>
            <p:cNvSpPr/>
            <p:nvPr/>
          </p:nvSpPr>
          <p:spPr>
            <a:xfrm>
              <a:off x="6096000" y="5020266"/>
              <a:ext cx="984803" cy="82973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VM-Ware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B3A9866-7006-7C44-93DB-7A5D471A7C3E}"/>
                </a:ext>
              </a:extLst>
            </p:cNvPr>
            <p:cNvSpPr/>
            <p:nvPr/>
          </p:nvSpPr>
          <p:spPr>
            <a:xfrm>
              <a:off x="7236420" y="5014948"/>
              <a:ext cx="984803" cy="82973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Open Stack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3CA16D52-9761-D145-B532-30FBF1C107A2}"/>
                </a:ext>
              </a:extLst>
            </p:cNvPr>
            <p:cNvSpPr/>
            <p:nvPr/>
          </p:nvSpPr>
          <p:spPr>
            <a:xfrm>
              <a:off x="8376840" y="5014947"/>
              <a:ext cx="984803" cy="82973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…</a:t>
              </a:r>
            </a:p>
          </p:txBody>
        </p: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5BB46207-CCD4-E04C-9AF3-51B9D6046F1C}"/>
                </a:ext>
              </a:extLst>
            </p:cNvPr>
            <p:cNvCxnSpPr>
              <a:cxnSpLocks/>
              <a:stCxn id="5" idx="2"/>
              <a:endCxn id="24" idx="0"/>
            </p:cNvCxnSpPr>
            <p:nvPr/>
          </p:nvCxnSpPr>
          <p:spPr>
            <a:xfrm flipH="1">
              <a:off x="5447982" y="3952746"/>
              <a:ext cx="1520085" cy="1067520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DFE421B6-0A3C-934B-9ED7-73F74379DC5A}"/>
                </a:ext>
              </a:extLst>
            </p:cNvPr>
            <p:cNvCxnSpPr>
              <a:cxnSpLocks/>
              <a:stCxn id="5" idx="2"/>
              <a:endCxn id="25" idx="0"/>
            </p:cNvCxnSpPr>
            <p:nvPr/>
          </p:nvCxnSpPr>
          <p:spPr>
            <a:xfrm flipH="1">
              <a:off x="6588402" y="3952746"/>
              <a:ext cx="379665" cy="1067520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4A2BDD61-4EB7-5E4F-B64B-A3E5861DAA2A}"/>
                </a:ext>
              </a:extLst>
            </p:cNvPr>
            <p:cNvCxnSpPr>
              <a:cxnSpLocks/>
              <a:stCxn id="5" idx="2"/>
              <a:endCxn id="26" idx="0"/>
            </p:cNvCxnSpPr>
            <p:nvPr/>
          </p:nvCxnSpPr>
          <p:spPr>
            <a:xfrm>
              <a:off x="6968067" y="3952746"/>
              <a:ext cx="760755" cy="1062202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EACD3C9C-2A41-A743-B716-3C82A39B73CE}"/>
                </a:ext>
              </a:extLst>
            </p:cNvPr>
            <p:cNvCxnSpPr>
              <a:cxnSpLocks/>
              <a:stCxn id="5" idx="2"/>
              <a:endCxn id="27" idx="0"/>
            </p:cNvCxnSpPr>
            <p:nvPr/>
          </p:nvCxnSpPr>
          <p:spPr>
            <a:xfrm>
              <a:off x="6968067" y="3952746"/>
              <a:ext cx="1901175" cy="1062201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09C50EAD-C687-9741-9728-1B29913E8A48}"/>
                </a:ext>
              </a:extLst>
            </p:cNvPr>
            <p:cNvSpPr txBox="1"/>
            <p:nvPr/>
          </p:nvSpPr>
          <p:spPr>
            <a:xfrm>
              <a:off x="6082812" y="4290939"/>
              <a:ext cx="1757321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2"/>
                  </a:solidFill>
                </a:rPr>
                <a:t>Provider</a:t>
              </a:r>
            </a:p>
          </p:txBody>
        </p:sp>
        <p:cxnSp>
          <p:nvCxnSpPr>
            <p:cNvPr id="53" name="Gerade Verbindung mit Pfeil 52">
              <a:extLst>
                <a:ext uri="{FF2B5EF4-FFF2-40B4-BE49-F238E27FC236}">
                  <a16:creationId xmlns:a16="http://schemas.microsoft.com/office/drawing/2014/main" id="{41426DDE-0BD6-CD41-93E5-C1FB99CCBAAF}"/>
                </a:ext>
              </a:extLst>
            </p:cNvPr>
            <p:cNvCxnSpPr>
              <a:cxnSpLocks/>
              <a:stCxn id="6" idx="3"/>
              <a:endCxn id="5" idx="1"/>
            </p:cNvCxnSpPr>
            <p:nvPr/>
          </p:nvCxnSpPr>
          <p:spPr>
            <a:xfrm flipV="1">
              <a:off x="3809126" y="3537879"/>
              <a:ext cx="2286874" cy="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Würfel 56">
              <a:extLst>
                <a:ext uri="{FF2B5EF4-FFF2-40B4-BE49-F238E27FC236}">
                  <a16:creationId xmlns:a16="http://schemas.microsoft.com/office/drawing/2014/main" id="{A064D1D6-01A0-8045-BCCA-7BC9D8DCA43C}"/>
                </a:ext>
              </a:extLst>
            </p:cNvPr>
            <p:cNvSpPr/>
            <p:nvPr/>
          </p:nvSpPr>
          <p:spPr>
            <a:xfrm>
              <a:off x="740742" y="3122045"/>
              <a:ext cx="761929" cy="710715"/>
            </a:xfrm>
            <a:prstGeom prst="cub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/>
                <a:t>VM</a:t>
              </a:r>
              <a:endParaRPr lang="de-DE" dirty="0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295B4870-2855-9848-8117-BF300DACB284}"/>
                </a:ext>
              </a:extLst>
            </p:cNvPr>
            <p:cNvSpPr txBox="1"/>
            <p:nvPr/>
          </p:nvSpPr>
          <p:spPr>
            <a:xfrm>
              <a:off x="566300" y="4029329"/>
              <a:ext cx="888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Template</a:t>
              </a:r>
            </a:p>
          </p:txBody>
        </p: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F0156790-1E72-134D-934B-FDEEFC8F4987}"/>
                </a:ext>
              </a:extLst>
            </p:cNvPr>
            <p:cNvCxnSpPr>
              <a:cxnSpLocks/>
              <a:stCxn id="6" idx="1"/>
              <a:endCxn id="57" idx="4"/>
            </p:cNvCxnSpPr>
            <p:nvPr/>
          </p:nvCxnSpPr>
          <p:spPr>
            <a:xfrm flipH="1">
              <a:off x="1324992" y="3537880"/>
              <a:ext cx="1849161" cy="2836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BF472E41-C6AF-B941-AF5B-A1FE290364F3}"/>
                </a:ext>
              </a:extLst>
            </p:cNvPr>
            <p:cNvSpPr txBox="1"/>
            <p:nvPr/>
          </p:nvSpPr>
          <p:spPr>
            <a:xfrm>
              <a:off x="1874670" y="2960631"/>
              <a:ext cx="702188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2"/>
                  </a:solidFill>
                </a:rPr>
                <a:t>Box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648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CCE08-7BFD-3E4B-9589-22FD61D7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Vagrantfile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714D31-91CB-CE4E-BCF6-C7D36C4E965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2851226" cy="360000"/>
          </a:xfrm>
        </p:spPr>
        <p:txBody>
          <a:bodyPr/>
          <a:lstStyle/>
          <a:p>
            <a:r>
              <a:rPr lang="de-DE" dirty="0"/>
              <a:t>Beschreibung einer zu erstellenden Virtuellen Maschine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8A682F-A36B-1C46-BCB0-3F55D198639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C4C84E1-F544-5084-7023-F3AC5FA0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884" y="777471"/>
            <a:ext cx="7763896" cy="6080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2317DFC-00B5-E762-774E-C8FB168F5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4259">
            <a:off x="132841" y="4260091"/>
            <a:ext cx="2517868" cy="25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5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8CC61-C0B5-164C-A60D-391CA34A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Vagrant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C19B35-F1E0-5F4F-8874-69DA5BBBA23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Typischer Arbeitsablauf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227F95-3E78-AF48-9D91-AB28337154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1FA98563-4C58-CC40-84E6-7DCA33E38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82628"/>
              </p:ext>
            </p:extLst>
          </p:nvPr>
        </p:nvGraphicFramePr>
        <p:xfrm>
          <a:off x="431801" y="1446354"/>
          <a:ext cx="9032833" cy="49834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579216">
                  <a:extLst>
                    <a:ext uri="{9D8B030D-6E8A-4147-A177-3AD203B41FA5}">
                      <a16:colId xmlns:a16="http://schemas.microsoft.com/office/drawing/2014/main" val="1574036217"/>
                    </a:ext>
                  </a:extLst>
                </a:gridCol>
                <a:gridCol w="4285377">
                  <a:extLst>
                    <a:ext uri="{9D8B030D-6E8A-4147-A177-3AD203B41FA5}">
                      <a16:colId xmlns:a16="http://schemas.microsoft.com/office/drawing/2014/main" val="1690526166"/>
                    </a:ext>
                  </a:extLst>
                </a:gridCol>
                <a:gridCol w="4168240">
                  <a:extLst>
                    <a:ext uri="{9D8B030D-6E8A-4147-A177-3AD203B41FA5}">
                      <a16:colId xmlns:a16="http://schemas.microsoft.com/office/drawing/2014/main" val="3590778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Befehle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Bedeutung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156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md &lt;box-dir&gt;</a:t>
                      </a:r>
                    </a:p>
                    <a:p>
                      <a:r>
                        <a:rPr lang="de-DE" sz="16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cd &lt;box-dir&gt;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Verzeichnis für </a:t>
                      </a:r>
                      <a:r>
                        <a:rPr lang="de-DE" sz="1600" dirty="0" err="1"/>
                        <a:t>Vagrant</a:t>
                      </a:r>
                      <a:r>
                        <a:rPr lang="de-DE" sz="1600" dirty="0"/>
                        <a:t> Umgebung erstellen und dorthin wechseln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36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vagrant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init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[&lt;box-name&gt;] [&lt;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boxurl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&gt;]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Vagrant</a:t>
                      </a:r>
                      <a:r>
                        <a:rPr lang="de-DE" sz="1600" dirty="0"/>
                        <a:t> Umgebung </a:t>
                      </a:r>
                      <a:r>
                        <a:rPr lang="de-DE" sz="1600" dirty="0" err="1"/>
                        <a:t>initialisierung</a:t>
                      </a:r>
                      <a:r>
                        <a:rPr lang="de-DE" sz="1600" dirty="0"/>
                        <a:t>. Es wird eine Datei </a:t>
                      </a:r>
                      <a:r>
                        <a:rPr lang="de-DE" sz="1600" i="1" dirty="0" err="1"/>
                        <a:t>Vagrantfile</a:t>
                      </a:r>
                      <a:r>
                        <a:rPr lang="de-DE" sz="1600" dirty="0"/>
                        <a:t> erstellt und initial mit dem Namen und URL der Box falls angegeben initialisiert.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092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code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Vagrantfile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i="1" dirty="0" err="1"/>
                        <a:t>Vagrantfile</a:t>
                      </a:r>
                      <a:r>
                        <a:rPr lang="de-DE" sz="1600" dirty="0"/>
                        <a:t> nach Bedarf anpassen (z.B. IP vergeben, Port-Mapping/Verzeichnis-Share-Mapping zwischen Host und Guest, 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898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vagrant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up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Startet die Virtuelle Maschine aus dem Box-Template und konfiguriert diese entsprechend dem </a:t>
                      </a:r>
                      <a:r>
                        <a:rPr lang="de-DE" sz="1600" i="1" dirty="0" err="1"/>
                        <a:t>Vagrantfile</a:t>
                      </a:r>
                      <a:endParaRPr lang="de-DE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270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vagrant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ssh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Per SSH auf die VM einloggen (vom Host)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185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exit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Consolas" panose="020B0609020204030204" pitchFamily="49" charset="0"/>
                        </a:rPr>
                        <a:t>(in SSH Shell des Guest)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Die SSH Shell in der VM verlassen (zurück zum Host)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103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vagrant</a:t>
                      </a:r>
                      <a:r>
                        <a:rPr lang="de-DE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halt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Die VM stoppen.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883747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C0B62422-4B3A-A84E-9501-007BD6BA8945}"/>
              </a:ext>
            </a:extLst>
          </p:cNvPr>
          <p:cNvSpPr txBox="1"/>
          <p:nvPr/>
        </p:nvSpPr>
        <p:spPr>
          <a:xfrm>
            <a:off x="10117776" y="1446354"/>
            <a:ext cx="18525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Bradley Hand" pitchFamily="2" charset="77"/>
              </a:rPr>
              <a:t>Ggf. hilfreich:</a:t>
            </a:r>
          </a:p>
          <a:p>
            <a:endParaRPr lang="de-DE" sz="1600" dirty="0">
              <a:latin typeface="Bradley Hand" pitchFamily="2" charset="77"/>
            </a:endParaRPr>
          </a:p>
          <a:p>
            <a:r>
              <a:rPr lang="de-DE" sz="1600" b="1" dirty="0" err="1">
                <a:solidFill>
                  <a:schemeClr val="accent5"/>
                </a:solidFill>
                <a:latin typeface="Bradley Hand" pitchFamily="2" charset="77"/>
              </a:rPr>
              <a:t>reload</a:t>
            </a:r>
            <a:r>
              <a:rPr lang="de-DE" sz="1600" b="1" dirty="0">
                <a:solidFill>
                  <a:schemeClr val="accent5"/>
                </a:solidFill>
                <a:latin typeface="Bradley Hand" pitchFamily="2" charset="77"/>
              </a:rPr>
              <a:t>:</a:t>
            </a:r>
            <a:r>
              <a:rPr lang="de-DE" sz="1600" dirty="0">
                <a:latin typeface="Bradley Hand" pitchFamily="2" charset="77"/>
              </a:rPr>
              <a:t> Startet eine VM neu und aktualisiert die Konfiguration nach angepasstem </a:t>
            </a:r>
            <a:r>
              <a:rPr lang="de-DE" sz="1600" i="1" dirty="0" err="1">
                <a:latin typeface="Bradley Hand" pitchFamily="2" charset="77"/>
              </a:rPr>
              <a:t>Vagrantfile</a:t>
            </a:r>
            <a:endParaRPr lang="de-DE" sz="1600" i="1" dirty="0">
              <a:latin typeface="Bradley Hand" pitchFamily="2" charset="77"/>
            </a:endParaRP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b="1" dirty="0" err="1">
                <a:solidFill>
                  <a:schemeClr val="accent5"/>
                </a:solidFill>
                <a:latin typeface="Bradley Hand" pitchFamily="2" charset="77"/>
              </a:rPr>
              <a:t>package</a:t>
            </a:r>
            <a:r>
              <a:rPr lang="de-DE" sz="1600" b="1" dirty="0">
                <a:solidFill>
                  <a:schemeClr val="accent5"/>
                </a:solidFill>
                <a:latin typeface="Bradley Hand" pitchFamily="2" charset="77"/>
              </a:rPr>
              <a:t>:</a:t>
            </a:r>
            <a:r>
              <a:rPr lang="de-DE" sz="1600" b="1" dirty="0">
                <a:latin typeface="Bradley Hand" pitchFamily="2" charset="77"/>
              </a:rPr>
              <a:t> </a:t>
            </a:r>
            <a:r>
              <a:rPr lang="de-DE" sz="1600" dirty="0">
                <a:latin typeface="Bradley Hand" pitchFamily="2" charset="77"/>
              </a:rPr>
              <a:t>Erstellt aus einer VM wieder eine Box (Template)</a:t>
            </a:r>
          </a:p>
          <a:p>
            <a:endParaRPr lang="de-DE" sz="1600" b="1" dirty="0">
              <a:latin typeface="Bradley Hand" pitchFamily="2" charset="77"/>
            </a:endParaRPr>
          </a:p>
          <a:p>
            <a:r>
              <a:rPr lang="de-DE" sz="1600" b="1" dirty="0" err="1">
                <a:solidFill>
                  <a:schemeClr val="accent5"/>
                </a:solidFill>
                <a:latin typeface="Bradley Hand" pitchFamily="2" charset="77"/>
              </a:rPr>
              <a:t>destroy</a:t>
            </a:r>
            <a:r>
              <a:rPr lang="de-DE" sz="1600" b="1" dirty="0">
                <a:solidFill>
                  <a:schemeClr val="accent5"/>
                </a:solidFill>
                <a:latin typeface="Bradley Hand" pitchFamily="2" charset="77"/>
              </a:rPr>
              <a:t>:</a:t>
            </a:r>
            <a:r>
              <a:rPr lang="de-DE" sz="1600" b="1" dirty="0">
                <a:latin typeface="Bradley Hand" pitchFamily="2" charset="77"/>
              </a:rPr>
              <a:t> </a:t>
            </a:r>
            <a:r>
              <a:rPr lang="de-DE" sz="1600" dirty="0">
                <a:latin typeface="Bradley Hand" pitchFamily="2" charset="77"/>
              </a:rPr>
              <a:t>Löscht eine VM</a:t>
            </a:r>
            <a:endParaRPr lang="de-DE" sz="1600" b="1" dirty="0">
              <a:latin typeface="Bradley Hand" pitchFamily="2" charset="77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507FEB-CA83-C64A-A241-27F392C07891}"/>
              </a:ext>
            </a:extLst>
          </p:cNvPr>
          <p:cNvSpPr txBox="1"/>
          <p:nvPr/>
        </p:nvSpPr>
        <p:spPr>
          <a:xfrm>
            <a:off x="376773" y="6508188"/>
            <a:ext cx="4571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Weitere Kommandos: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https://www.vagrantup.com/docs/cli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02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A9C6CEE1-9992-ED4B-9679-F54939EC4634}"/>
              </a:ext>
            </a:extLst>
          </p:cNvPr>
          <p:cNvSpPr txBox="1"/>
          <p:nvPr/>
        </p:nvSpPr>
        <p:spPr>
          <a:xfrm>
            <a:off x="5136058" y="3165243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1314A55-6D9B-F443-A4E1-35107CBFE3A7}"/>
              </a:ext>
            </a:extLst>
          </p:cNvPr>
          <p:cNvSpPr txBox="1"/>
          <p:nvPr/>
        </p:nvSpPr>
        <p:spPr>
          <a:xfrm>
            <a:off x="431801" y="3164805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3C503-9616-D24D-956E-75F248B8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VAGRANT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28290C-7DEF-7445-A10E-4693E0BD5E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Nur Versuch macht </a:t>
            </a:r>
            <a:r>
              <a:rPr lang="de-DE" dirty="0" err="1"/>
              <a:t>kluch</a:t>
            </a:r>
            <a:r>
              <a:rPr lang="de-DE" dirty="0"/>
              <a:t> 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FA8AE6-F15F-2E47-8155-A75C0327692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4DFC43-FF4C-C34F-B915-D04512820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4137" y="470522"/>
            <a:ext cx="2227366" cy="72269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B94020-8328-5744-A09F-48D2224B9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6800" y="3473564"/>
            <a:ext cx="907116" cy="107954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B1C8385-A85E-6F4F-A276-83883054C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3149" y="3473562"/>
            <a:ext cx="939607" cy="107954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32B66F9-E5F2-4E49-B577-868A844E29ED}"/>
              </a:ext>
            </a:extLst>
          </p:cNvPr>
          <p:cNvSpPr txBox="1"/>
          <p:nvPr/>
        </p:nvSpPr>
        <p:spPr>
          <a:xfrm>
            <a:off x="431801" y="2288696"/>
            <a:ext cx="8632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Klonen Sie dieses Repository:</a:t>
            </a:r>
          </a:p>
          <a:p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clone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git.mylab.th-luebeck.de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cloud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-native/lab-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local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vm-provisioning.git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ECBA8D0-75B1-FD47-98A4-6CF753764999}"/>
              </a:ext>
            </a:extLst>
          </p:cNvPr>
          <p:cNvSpPr txBox="1"/>
          <p:nvPr/>
        </p:nvSpPr>
        <p:spPr>
          <a:xfrm>
            <a:off x="614962" y="4553111"/>
            <a:ext cx="37977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NGINX</a:t>
            </a:r>
          </a:p>
          <a:p>
            <a:endParaRPr lang="de-DE" b="1" dirty="0"/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cp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Vagrantfile.nginx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Vagrantfile</a:t>
            </a:r>
            <a:endParaRPr lang="de-DE" sz="16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vagrant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up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3AA11D-6A84-CC44-8528-9BEB82A626B3}"/>
              </a:ext>
            </a:extLst>
          </p:cNvPr>
          <p:cNvSpPr txBox="1"/>
          <p:nvPr/>
        </p:nvSpPr>
        <p:spPr>
          <a:xfrm>
            <a:off x="5300364" y="4553111"/>
            <a:ext cx="41127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Kubernetes</a:t>
            </a:r>
            <a:r>
              <a:rPr lang="de-DE" b="1" dirty="0"/>
              <a:t> (MicroK8S)</a:t>
            </a:r>
          </a:p>
          <a:p>
            <a:endParaRPr lang="de-DE" b="1" dirty="0"/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cp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Vagrantfile.microk8s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Vagrantfile</a:t>
            </a:r>
            <a:endParaRPr lang="de-DE" sz="16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vagrant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up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4487C57-2DF1-404B-9CD9-26EC956F4691}"/>
              </a:ext>
            </a:extLst>
          </p:cNvPr>
          <p:cNvSpPr txBox="1"/>
          <p:nvPr/>
        </p:nvSpPr>
        <p:spPr>
          <a:xfrm>
            <a:off x="10128248" y="2443564"/>
            <a:ext cx="1911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Diese 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Provisionierung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 kann Ihnen in diesem Modul noch viel Arbeit ersparen.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38F06FE-50D1-1A4E-B91C-386F5E9D9F7C}"/>
              </a:ext>
            </a:extLst>
          </p:cNvPr>
          <p:cNvGrpSpPr/>
          <p:nvPr/>
        </p:nvGrpSpPr>
        <p:grpSpPr>
          <a:xfrm>
            <a:off x="9555976" y="4207984"/>
            <a:ext cx="1315800" cy="976680"/>
            <a:chOff x="9555976" y="4207984"/>
            <a:chExt cx="1315800" cy="97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7077C44E-E5E0-324A-ACD9-E4E12F039DF7}"/>
                    </a:ext>
                  </a:extLst>
                </p14:cNvPr>
                <p14:cNvContentPartPr/>
                <p14:nvPr/>
              </p14:nvContentPartPr>
              <p14:xfrm>
                <a:off x="9708616" y="4207984"/>
                <a:ext cx="1163160" cy="78192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7077C44E-E5E0-324A-ACD9-E4E12F039DF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99976" y="4198984"/>
                  <a:ext cx="1180800" cy="79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C6B1F2E3-0C10-654F-9F33-586CBA2FDF50}"/>
                    </a:ext>
                  </a:extLst>
                </p14:cNvPr>
                <p14:cNvContentPartPr/>
                <p14:nvPr/>
              </p14:nvContentPartPr>
              <p14:xfrm>
                <a:off x="9555976" y="4808824"/>
                <a:ext cx="463680" cy="37584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C6B1F2E3-0C10-654F-9F33-586CBA2FDF5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546976" y="4800184"/>
                  <a:ext cx="481320" cy="393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15310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 in IaaS-basierte Infrastrukturen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Ansätze und Methoden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gängiger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Provisionierungswerkzeuge</a:t>
            </a:r>
            <a:endParaRPr lang="de-DE" sz="18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Single VM-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Provisioning</a:t>
            </a: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 mittels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Vagrant</a:t>
            </a:r>
            <a:endParaRPr lang="de-DE" sz="18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 VM-</a:t>
            </a:r>
            <a:r>
              <a:rPr lang="de-DE" sz="2000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Provisioning</a:t>
            </a:r>
            <a:r>
              <a:rPr lang="de-DE" sz="20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mittels Terraform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9923E37-5FC8-70ED-83F2-0B6DC8FF0B36}"/>
              </a:ext>
            </a:extLst>
          </p:cNvPr>
          <p:cNvGrpSpPr/>
          <p:nvPr/>
        </p:nvGrpSpPr>
        <p:grpSpPr>
          <a:xfrm>
            <a:off x="10170619" y="1015180"/>
            <a:ext cx="1874474" cy="4971940"/>
            <a:chOff x="3996535" y="1368000"/>
            <a:chExt cx="1874474" cy="4971940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5E3B4DC2-AC5F-6B62-0C32-907D9EDDB336}"/>
                </a:ext>
              </a:extLst>
            </p:cNvPr>
            <p:cNvCxnSpPr>
              <a:cxnSpLocks/>
              <a:stCxn id="19" idx="2"/>
              <a:endCxn id="18" idx="0"/>
            </p:cNvCxnSpPr>
            <p:nvPr/>
          </p:nvCxnSpPr>
          <p:spPr>
            <a:xfrm>
              <a:off x="4925431" y="2979569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AF7BBCAD-7ACE-AE14-F73D-467F73C24732}"/>
                </a:ext>
              </a:extLst>
            </p:cNvPr>
            <p:cNvCxnSpPr>
              <a:cxnSpLocks/>
              <a:stCxn id="18" idx="2"/>
              <a:endCxn id="17" idx="0"/>
            </p:cNvCxnSpPr>
            <p:nvPr/>
          </p:nvCxnSpPr>
          <p:spPr>
            <a:xfrm>
              <a:off x="4925431" y="3589169"/>
              <a:ext cx="0" cy="30194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30E2D2BB-D1F3-A123-2DC7-690A0C544D62}"/>
                </a:ext>
              </a:extLst>
            </p:cNvPr>
            <p:cNvCxnSpPr>
              <a:cxnSpLocks/>
              <a:stCxn id="21" idx="0"/>
              <a:endCxn id="17" idx="2"/>
            </p:cNvCxnSpPr>
            <p:nvPr/>
          </p:nvCxnSpPr>
          <p:spPr>
            <a:xfrm flipV="1">
              <a:off x="4925431" y="4195914"/>
              <a:ext cx="0" cy="30480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3FB70A70-0018-00A0-4169-37FB8343298A}"/>
                </a:ext>
              </a:extLst>
            </p:cNvPr>
            <p:cNvCxnSpPr>
              <a:cxnSpLocks/>
              <a:stCxn id="16" idx="0"/>
              <a:endCxn id="21" idx="2"/>
            </p:cNvCxnSpPr>
            <p:nvPr/>
          </p:nvCxnSpPr>
          <p:spPr>
            <a:xfrm flipH="1" flipV="1">
              <a:off x="4925431" y="4805514"/>
              <a:ext cx="3718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6E795C5E-A132-B56B-91DA-B8E107A313F5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4925431" y="2419025"/>
              <a:ext cx="0" cy="25574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D37DF57-E459-6CEE-0800-7EFFAA5C3D32}"/>
                </a:ext>
              </a:extLst>
            </p:cNvPr>
            <p:cNvSpPr txBox="1"/>
            <p:nvPr/>
          </p:nvSpPr>
          <p:spPr>
            <a:xfrm>
              <a:off x="4987434" y="482563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>
                  <a:solidFill>
                    <a:srgbClr val="262626"/>
                  </a:solidFill>
                  <a:latin typeface="Bradley Hand" pitchFamily="2" charset="77"/>
                </a:rPr>
                <a:t>Ressourcen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2DB6937-F7E5-9D82-B479-6E4A4A7769AB}"/>
                </a:ext>
              </a:extLst>
            </p:cNvPr>
            <p:cNvSpPr txBox="1"/>
            <p:nvPr/>
          </p:nvSpPr>
          <p:spPr>
            <a:xfrm>
              <a:off x="4981601" y="420359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Ressourcen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3284B51-79EA-1EC8-8ED6-96F183344E40}"/>
                </a:ext>
              </a:extLst>
            </p:cNvPr>
            <p:cNvSpPr txBox="1"/>
            <p:nvPr/>
          </p:nvSpPr>
          <p:spPr>
            <a:xfrm>
              <a:off x="5008563" y="3601641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Tasks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ADDABA6-B163-95E8-8F72-24010071D6B1}"/>
                </a:ext>
              </a:extLst>
            </p:cNvPr>
            <p:cNvSpPr txBox="1"/>
            <p:nvPr/>
          </p:nvSpPr>
          <p:spPr>
            <a:xfrm>
              <a:off x="5011925" y="298725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 err="1"/>
                <a:t>Blueprints</a:t>
              </a:r>
              <a:endParaRPr lang="de-DE" dirty="0"/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9DAB82F-356A-379B-83CD-F5B38B2C4FD8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4929149" y="5427552"/>
              <a:ext cx="0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B38EBC3-08BB-E8C1-43B2-660146FCFAE4}"/>
                </a:ext>
              </a:extLst>
            </p:cNvPr>
            <p:cNvSpPr/>
            <p:nvPr/>
          </p:nvSpPr>
          <p:spPr>
            <a:xfrm>
              <a:off x="4000253" y="5122752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Virtualisierung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544C935-DBAD-E604-288D-6F69E34484F7}"/>
                </a:ext>
              </a:extLst>
            </p:cNvPr>
            <p:cNvSpPr/>
            <p:nvPr/>
          </p:nvSpPr>
          <p:spPr>
            <a:xfrm>
              <a:off x="3996535" y="38911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</a:t>
              </a:r>
              <a:r>
                <a:rPr lang="de-DE" sz="1100" i="1" dirty="0" err="1">
                  <a:latin typeface="Bradley Hand" pitchFamily="2" charset="77"/>
                </a:rPr>
                <a:t>Scheduling</a:t>
              </a:r>
              <a:endParaRPr lang="de-DE" sz="1100" i="1" dirty="0">
                <a:latin typeface="Bradley Hand" pitchFamily="2" charset="77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B18E5DA-DCD6-02D3-0023-DC123CBB0655}"/>
                </a:ext>
              </a:extLst>
            </p:cNvPr>
            <p:cNvSpPr/>
            <p:nvPr/>
          </p:nvSpPr>
          <p:spPr>
            <a:xfrm>
              <a:off x="3996535" y="32843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Orchestration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42CF9533-BC93-BBC9-61AC-B47DA9225B62}"/>
                </a:ext>
              </a:extLst>
            </p:cNvPr>
            <p:cNvSpPr/>
            <p:nvPr/>
          </p:nvSpPr>
          <p:spPr>
            <a:xfrm>
              <a:off x="3996535" y="26747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 err="1">
                  <a:latin typeface="Bradley Hand" pitchFamily="2" charset="77"/>
                </a:rPr>
                <a:t>Platform</a:t>
              </a:r>
              <a:r>
                <a:rPr lang="de-DE" sz="1100" i="1" dirty="0">
                  <a:latin typeface="Bradley Hand" pitchFamily="2" charset="77"/>
                </a:rPr>
                <a:t>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sp>
          <p:nvSpPr>
            <p:cNvPr id="20" name="Sechseck 19">
              <a:extLst>
                <a:ext uri="{FF2B5EF4-FFF2-40B4-BE49-F238E27FC236}">
                  <a16:creationId xmlns:a16="http://schemas.microsoft.com/office/drawing/2014/main" id="{D30EECE8-64D0-174F-7C52-81D866549601}"/>
                </a:ext>
              </a:extLst>
            </p:cNvPr>
            <p:cNvSpPr/>
            <p:nvPr/>
          </p:nvSpPr>
          <p:spPr>
            <a:xfrm>
              <a:off x="4521809" y="5720909"/>
              <a:ext cx="807244" cy="619031"/>
            </a:xfrm>
            <a:prstGeom prst="hexag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Hard-ware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8B24D90C-3B61-C361-2091-D25F20EC49BC}"/>
                </a:ext>
              </a:extLst>
            </p:cNvPr>
            <p:cNvSpPr/>
            <p:nvPr/>
          </p:nvSpPr>
          <p:spPr>
            <a:xfrm>
              <a:off x="3996535" y="4500714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Infrastructure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438787C6-5C46-7CF4-957D-E2CF2D5B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2781" y="1368000"/>
              <a:ext cx="1440044" cy="1325893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D77DA09-5643-B31F-0811-70B6D55BB547}"/>
                </a:ext>
              </a:extLst>
            </p:cNvPr>
            <p:cNvSpPr txBox="1"/>
            <p:nvPr/>
          </p:nvSpPr>
          <p:spPr>
            <a:xfrm>
              <a:off x="4350493" y="1890965"/>
              <a:ext cx="1171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  <a:latin typeface="Bradley Hand" pitchFamily="2" charset="77"/>
                </a:rPr>
                <a:t>Cloud-native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3601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16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2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Infrastructure </a:t>
            </a:r>
            <a:r>
              <a:rPr lang="de-DE" dirty="0" err="1"/>
              <a:t>as</a:t>
            </a:r>
            <a:r>
              <a:rPr lang="de-DE" dirty="0"/>
              <a:t> Code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2" y="1652109"/>
            <a:ext cx="46495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7 </a:t>
            </a:r>
            <a:r>
              <a:rPr lang="de-DE" sz="1600" b="1" u="sng" dirty="0"/>
              <a:t>Infrastructure </a:t>
            </a:r>
            <a:r>
              <a:rPr lang="de-DE" sz="1600" b="1" u="sng" dirty="0" err="1"/>
              <a:t>as</a:t>
            </a:r>
            <a:r>
              <a:rPr lang="de-DE" sz="1600" b="1" u="sng" dirty="0"/>
              <a:t> Code</a:t>
            </a:r>
            <a:endParaRPr lang="de-DE" sz="1600" u="sng" dirty="0"/>
          </a:p>
          <a:p>
            <a:pPr>
              <a:spcBef>
                <a:spcPts val="600"/>
              </a:spcBef>
            </a:pPr>
            <a:r>
              <a:rPr lang="de-DE" sz="1400" b="1" dirty="0"/>
              <a:t>7.1 Virtualisierung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Virtualisierung von Hardware-Infrastruktur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Virtualisierung von Software-Infrastruktur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7.2 Provisionierung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Immutable</a:t>
            </a:r>
            <a:r>
              <a:rPr lang="de-DE" sz="1400" dirty="0"/>
              <a:t>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Infrastructure </a:t>
            </a:r>
            <a:r>
              <a:rPr lang="de-DE" sz="1400" dirty="0" err="1"/>
              <a:t>as</a:t>
            </a:r>
            <a:r>
              <a:rPr lang="de-DE" sz="1400" dirty="0"/>
              <a:t>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Provisionierung von lokalen Umgebungen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Provisionierung von Multi-Host Umgebungen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7.3 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304759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07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 in IaaS-basierte Infrastrukturen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Ansätze und Methoden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gängiger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Provisionierungswerkzeuge</a:t>
            </a:r>
            <a:endParaRPr lang="de-DE" sz="18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Single VM-</a:t>
            </a:r>
            <a:r>
              <a:rPr lang="de-DE" sz="2000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Provisioning</a:t>
            </a:r>
            <a:r>
              <a:rPr lang="de-DE" sz="20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mittels </a:t>
            </a:r>
            <a:r>
              <a:rPr lang="de-DE" sz="2000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Vagrant</a:t>
            </a:r>
            <a:endParaRPr lang="de-DE" sz="2400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Multi VM-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Terraform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9923E37-5FC8-70ED-83F2-0B6DC8FF0B36}"/>
              </a:ext>
            </a:extLst>
          </p:cNvPr>
          <p:cNvGrpSpPr/>
          <p:nvPr/>
        </p:nvGrpSpPr>
        <p:grpSpPr>
          <a:xfrm>
            <a:off x="10170619" y="1015180"/>
            <a:ext cx="1874474" cy="4971940"/>
            <a:chOff x="3996535" y="1368000"/>
            <a:chExt cx="1874474" cy="4971940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5E3B4DC2-AC5F-6B62-0C32-907D9EDDB336}"/>
                </a:ext>
              </a:extLst>
            </p:cNvPr>
            <p:cNvCxnSpPr>
              <a:cxnSpLocks/>
              <a:stCxn id="19" idx="2"/>
              <a:endCxn id="18" idx="0"/>
            </p:cNvCxnSpPr>
            <p:nvPr/>
          </p:nvCxnSpPr>
          <p:spPr>
            <a:xfrm>
              <a:off x="4925431" y="2979569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AF7BBCAD-7ACE-AE14-F73D-467F73C24732}"/>
                </a:ext>
              </a:extLst>
            </p:cNvPr>
            <p:cNvCxnSpPr>
              <a:cxnSpLocks/>
              <a:stCxn id="18" idx="2"/>
              <a:endCxn id="17" idx="0"/>
            </p:cNvCxnSpPr>
            <p:nvPr/>
          </p:nvCxnSpPr>
          <p:spPr>
            <a:xfrm>
              <a:off x="4925431" y="3589169"/>
              <a:ext cx="0" cy="30194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30E2D2BB-D1F3-A123-2DC7-690A0C544D62}"/>
                </a:ext>
              </a:extLst>
            </p:cNvPr>
            <p:cNvCxnSpPr>
              <a:cxnSpLocks/>
              <a:stCxn id="21" idx="0"/>
              <a:endCxn id="17" idx="2"/>
            </p:cNvCxnSpPr>
            <p:nvPr/>
          </p:nvCxnSpPr>
          <p:spPr>
            <a:xfrm flipV="1">
              <a:off x="4925431" y="4195914"/>
              <a:ext cx="0" cy="30480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3FB70A70-0018-00A0-4169-37FB8343298A}"/>
                </a:ext>
              </a:extLst>
            </p:cNvPr>
            <p:cNvCxnSpPr>
              <a:cxnSpLocks/>
              <a:stCxn id="16" idx="0"/>
              <a:endCxn id="21" idx="2"/>
            </p:cNvCxnSpPr>
            <p:nvPr/>
          </p:nvCxnSpPr>
          <p:spPr>
            <a:xfrm flipH="1" flipV="1">
              <a:off x="4925431" y="4805514"/>
              <a:ext cx="3718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6E795C5E-A132-B56B-91DA-B8E107A313F5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4925431" y="2419025"/>
              <a:ext cx="0" cy="25574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D37DF57-E459-6CEE-0800-7EFFAA5C3D32}"/>
                </a:ext>
              </a:extLst>
            </p:cNvPr>
            <p:cNvSpPr txBox="1"/>
            <p:nvPr/>
          </p:nvSpPr>
          <p:spPr>
            <a:xfrm>
              <a:off x="4987434" y="482563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>
                  <a:solidFill>
                    <a:srgbClr val="262626"/>
                  </a:solidFill>
                  <a:latin typeface="Bradley Hand" pitchFamily="2" charset="77"/>
                </a:rPr>
                <a:t>Ressourcen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2DB6937-F7E5-9D82-B479-6E4A4A7769AB}"/>
                </a:ext>
              </a:extLst>
            </p:cNvPr>
            <p:cNvSpPr txBox="1"/>
            <p:nvPr/>
          </p:nvSpPr>
          <p:spPr>
            <a:xfrm>
              <a:off x="4981601" y="420359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Ressourcen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3284B51-79EA-1EC8-8ED6-96F183344E40}"/>
                </a:ext>
              </a:extLst>
            </p:cNvPr>
            <p:cNvSpPr txBox="1"/>
            <p:nvPr/>
          </p:nvSpPr>
          <p:spPr>
            <a:xfrm>
              <a:off x="5008563" y="3601641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Tasks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ADDABA6-B163-95E8-8F72-24010071D6B1}"/>
                </a:ext>
              </a:extLst>
            </p:cNvPr>
            <p:cNvSpPr txBox="1"/>
            <p:nvPr/>
          </p:nvSpPr>
          <p:spPr>
            <a:xfrm>
              <a:off x="5011925" y="298725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 err="1"/>
                <a:t>Blueprints</a:t>
              </a:r>
              <a:endParaRPr lang="de-DE" dirty="0"/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9DAB82F-356A-379B-83CD-F5B38B2C4FD8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4929149" y="5427552"/>
              <a:ext cx="0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B38EBC3-08BB-E8C1-43B2-660146FCFAE4}"/>
                </a:ext>
              </a:extLst>
            </p:cNvPr>
            <p:cNvSpPr/>
            <p:nvPr/>
          </p:nvSpPr>
          <p:spPr>
            <a:xfrm>
              <a:off x="4000253" y="5122752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Virtualisierung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544C935-DBAD-E604-288D-6F69E34484F7}"/>
                </a:ext>
              </a:extLst>
            </p:cNvPr>
            <p:cNvSpPr/>
            <p:nvPr/>
          </p:nvSpPr>
          <p:spPr>
            <a:xfrm>
              <a:off x="3996535" y="38911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</a:t>
              </a:r>
              <a:r>
                <a:rPr lang="de-DE" sz="1100" i="1" dirty="0" err="1">
                  <a:latin typeface="Bradley Hand" pitchFamily="2" charset="77"/>
                </a:rPr>
                <a:t>Scheduling</a:t>
              </a:r>
              <a:endParaRPr lang="de-DE" sz="1100" i="1" dirty="0">
                <a:latin typeface="Bradley Hand" pitchFamily="2" charset="77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B18E5DA-DCD6-02D3-0023-DC123CBB0655}"/>
                </a:ext>
              </a:extLst>
            </p:cNvPr>
            <p:cNvSpPr/>
            <p:nvPr/>
          </p:nvSpPr>
          <p:spPr>
            <a:xfrm>
              <a:off x="3996535" y="32843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Orchestration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42CF9533-BC93-BBC9-61AC-B47DA9225B62}"/>
                </a:ext>
              </a:extLst>
            </p:cNvPr>
            <p:cNvSpPr/>
            <p:nvPr/>
          </p:nvSpPr>
          <p:spPr>
            <a:xfrm>
              <a:off x="3996535" y="26747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 err="1">
                  <a:latin typeface="Bradley Hand" pitchFamily="2" charset="77"/>
                </a:rPr>
                <a:t>Platform</a:t>
              </a:r>
              <a:r>
                <a:rPr lang="de-DE" sz="1100" i="1" dirty="0">
                  <a:latin typeface="Bradley Hand" pitchFamily="2" charset="77"/>
                </a:rPr>
                <a:t>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sp>
          <p:nvSpPr>
            <p:cNvPr id="20" name="Sechseck 19">
              <a:extLst>
                <a:ext uri="{FF2B5EF4-FFF2-40B4-BE49-F238E27FC236}">
                  <a16:creationId xmlns:a16="http://schemas.microsoft.com/office/drawing/2014/main" id="{D30EECE8-64D0-174F-7C52-81D866549601}"/>
                </a:ext>
              </a:extLst>
            </p:cNvPr>
            <p:cNvSpPr/>
            <p:nvPr/>
          </p:nvSpPr>
          <p:spPr>
            <a:xfrm>
              <a:off x="4521809" y="5720909"/>
              <a:ext cx="807244" cy="619031"/>
            </a:xfrm>
            <a:prstGeom prst="hexag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Hard-ware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8B24D90C-3B61-C361-2091-D25F20EC49BC}"/>
                </a:ext>
              </a:extLst>
            </p:cNvPr>
            <p:cNvSpPr/>
            <p:nvPr/>
          </p:nvSpPr>
          <p:spPr>
            <a:xfrm>
              <a:off x="3996535" y="4500714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Infrastructure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438787C6-5C46-7CF4-957D-E2CF2D5B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2781" y="1368000"/>
              <a:ext cx="1440044" cy="1325893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D77DA09-5643-B31F-0811-70B6D55BB547}"/>
                </a:ext>
              </a:extLst>
            </p:cNvPr>
            <p:cNvSpPr txBox="1"/>
            <p:nvPr/>
          </p:nvSpPr>
          <p:spPr>
            <a:xfrm>
              <a:off x="4350493" y="1890965"/>
              <a:ext cx="1171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  <a:latin typeface="Bradley Hand" pitchFamily="2" charset="77"/>
                </a:rPr>
                <a:t>Cloud-native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3216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3B78C-6365-0849-9E65-464006B3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</a:t>
            </a:r>
            <a:r>
              <a:rPr lang="de-DE" dirty="0" err="1"/>
              <a:t>code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5E9DB5-85EC-1243-9EB6-6440C0B5B0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Was ist das?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0F2B8-BF9F-A543-AE53-75F89F2E7A1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26CF01-FBE0-9540-B391-27AE3316F52A}"/>
              </a:ext>
            </a:extLst>
          </p:cNvPr>
          <p:cNvSpPr txBox="1"/>
          <p:nvPr/>
        </p:nvSpPr>
        <p:spPr>
          <a:xfrm>
            <a:off x="431801" y="1809344"/>
            <a:ext cx="35759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Unter Infrastruktur als Code (</a:t>
            </a:r>
            <a:r>
              <a:rPr lang="de-DE" dirty="0" err="1"/>
              <a:t>IaC</a:t>
            </a:r>
            <a:r>
              <a:rPr lang="de-DE" dirty="0"/>
              <a:t>) versteht man die Verwaltung und Bereitstellung von IT-Ressourcen mittels maschinenlesbarer Definitionsdateien anstelle von physischer Hardwarekonfiguration oder interaktiven Konfigurationstools.</a:t>
            </a:r>
          </a:p>
          <a:p>
            <a:endParaRPr lang="de-DE" dirty="0"/>
          </a:p>
          <a:p>
            <a:r>
              <a:rPr lang="de-DE" dirty="0"/>
              <a:t>Mittels </a:t>
            </a:r>
            <a:r>
              <a:rPr lang="de-DE" dirty="0" err="1"/>
              <a:t>IaC</a:t>
            </a:r>
            <a:r>
              <a:rPr lang="de-DE" dirty="0"/>
              <a:t> verwaltete IT-Infrastruktur kann sowohl physische Geräte wie Bare-</a:t>
            </a:r>
            <a:r>
              <a:rPr lang="de-DE" dirty="0" err="1"/>
              <a:t>Metal</a:t>
            </a:r>
            <a:r>
              <a:rPr lang="de-DE" dirty="0"/>
              <a:t>-Server als auch virtuelle Maschinen und zugehörige Konfigurationsressourcen umfassen.</a:t>
            </a:r>
          </a:p>
        </p:txBody>
      </p:sp>
      <p:pic>
        <p:nvPicPr>
          <p:cNvPr id="13316" name="Picture 4" descr="What is Infrastructure as Code and why should you go for it?">
            <a:extLst>
              <a:ext uri="{FF2B5EF4-FFF2-40B4-BE49-F238E27FC236}">
                <a16:creationId xmlns:a16="http://schemas.microsoft.com/office/drawing/2014/main" id="{A7C194D3-883C-1D4C-BFC2-A92606E75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4" t="14354" r="5421"/>
          <a:stretch/>
        </p:blipFill>
        <p:spPr bwMode="auto">
          <a:xfrm>
            <a:off x="4744139" y="1809344"/>
            <a:ext cx="6880133" cy="390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6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1DF9D-3BA8-0A4F-856D-249652C0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Werkzeuge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D2428C-9303-8E4E-9D89-847502F94E9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Übersicht gängiger </a:t>
            </a:r>
            <a:r>
              <a:rPr lang="de-DE" dirty="0" err="1"/>
              <a:t>Provisionierungswerkzeuge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0E8D9B-3F2D-E84D-88D6-D43BF3A451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17E0D0-7A02-254C-BAF6-00A3FA5049DB}"/>
              </a:ext>
            </a:extLst>
          </p:cNvPr>
          <p:cNvGrpSpPr/>
          <p:nvPr/>
        </p:nvGrpSpPr>
        <p:grpSpPr>
          <a:xfrm>
            <a:off x="431801" y="2136167"/>
            <a:ext cx="8881532" cy="2774163"/>
            <a:chOff x="431801" y="2136167"/>
            <a:chExt cx="8881532" cy="2774163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60E9E033-B9EE-974A-8097-04343C93586A}"/>
                </a:ext>
              </a:extLst>
            </p:cNvPr>
            <p:cNvCxnSpPr/>
            <p:nvPr/>
          </p:nvCxnSpPr>
          <p:spPr>
            <a:xfrm>
              <a:off x="431801" y="2963333"/>
              <a:ext cx="8881532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C0FCE1B-EFBC-354D-AA0C-E2464D8BBFB3}"/>
                </a:ext>
              </a:extLst>
            </p:cNvPr>
            <p:cNvSpPr txBox="1"/>
            <p:nvPr/>
          </p:nvSpPr>
          <p:spPr>
            <a:xfrm>
              <a:off x="431801" y="2136167"/>
              <a:ext cx="1552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Imperativ</a:t>
              </a:r>
            </a:p>
            <a:p>
              <a:r>
                <a:rPr lang="de-DE" dirty="0"/>
                <a:t>Shell Scripting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5152C2D-1695-E24C-BC5D-33E23C541E72}"/>
                </a:ext>
              </a:extLst>
            </p:cNvPr>
            <p:cNvSpPr txBox="1"/>
            <p:nvPr/>
          </p:nvSpPr>
          <p:spPr>
            <a:xfrm>
              <a:off x="7189034" y="2226584"/>
              <a:ext cx="2124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b="1" dirty="0"/>
                <a:t>Deklarativ</a:t>
              </a:r>
            </a:p>
            <a:p>
              <a:pPr algn="r"/>
              <a:r>
                <a:rPr lang="de-DE" dirty="0"/>
                <a:t>Zustandsautomaten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11A8A5F-0440-3B4A-9C4C-6583E88BD125}"/>
                </a:ext>
              </a:extLst>
            </p:cNvPr>
            <p:cNvSpPr txBox="1"/>
            <p:nvPr/>
          </p:nvSpPr>
          <p:spPr>
            <a:xfrm>
              <a:off x="3964562" y="2503583"/>
              <a:ext cx="1816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/>
                <a:t>Shell Abstraktion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C180377-7FA8-D444-B06A-4C4C66B2DF89}"/>
                </a:ext>
              </a:extLst>
            </p:cNvPr>
            <p:cNvSpPr txBox="1"/>
            <p:nvPr/>
          </p:nvSpPr>
          <p:spPr>
            <a:xfrm>
              <a:off x="431801" y="3731500"/>
              <a:ext cx="12581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Bash</a:t>
              </a:r>
              <a:endParaRPr lang="de-DE" dirty="0"/>
            </a:p>
            <a:p>
              <a:r>
                <a:rPr lang="de-DE" dirty="0" err="1"/>
                <a:t>PowerShell</a:t>
              </a:r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CF0AEFE-850C-1140-8C7F-7004C45557E4}"/>
                </a:ext>
              </a:extLst>
            </p:cNvPr>
            <p:cNvSpPr txBox="1"/>
            <p:nvPr/>
          </p:nvSpPr>
          <p:spPr>
            <a:xfrm>
              <a:off x="1984598" y="3731500"/>
              <a:ext cx="6717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Ruby</a:t>
              </a:r>
            </a:p>
            <a:p>
              <a:r>
                <a:rPr lang="de-DE" dirty="0"/>
                <a:t>Perl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54047B6-BD76-2344-BC64-8469A2B7DD78}"/>
                </a:ext>
              </a:extLst>
            </p:cNvPr>
            <p:cNvSpPr txBox="1"/>
            <p:nvPr/>
          </p:nvSpPr>
          <p:spPr>
            <a:xfrm>
              <a:off x="3152998" y="3731500"/>
              <a:ext cx="12186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Capistrano</a:t>
              </a:r>
              <a:endParaRPr lang="de-DE" dirty="0"/>
            </a:p>
            <a:p>
              <a:r>
                <a:rPr lang="de-DE" dirty="0" err="1"/>
                <a:t>Dockerfile</a:t>
              </a:r>
              <a:endParaRPr lang="de-DE" dirty="0"/>
            </a:p>
            <a:p>
              <a:r>
                <a:rPr lang="de-DE" dirty="0" err="1"/>
                <a:t>Vagrant</a:t>
              </a:r>
              <a:endParaRPr lang="de-DE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94EE6B6-3117-D046-8CD3-B5251715E0CF}"/>
                </a:ext>
              </a:extLst>
            </p:cNvPr>
            <p:cNvSpPr txBox="1"/>
            <p:nvPr/>
          </p:nvSpPr>
          <p:spPr>
            <a:xfrm>
              <a:off x="5030859" y="3731500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CFEngine</a:t>
              </a:r>
              <a:endParaRPr lang="de-DE" dirty="0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0D2B257-706F-9E46-930A-B945F8187BA5}"/>
                </a:ext>
              </a:extLst>
            </p:cNvPr>
            <p:cNvSpPr txBox="1"/>
            <p:nvPr/>
          </p:nvSpPr>
          <p:spPr>
            <a:xfrm>
              <a:off x="6639845" y="3710001"/>
              <a:ext cx="10583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Chef</a:t>
              </a:r>
            </a:p>
            <a:p>
              <a:r>
                <a:rPr lang="de-DE" dirty="0" err="1"/>
                <a:t>Saltstack</a:t>
              </a:r>
              <a:endParaRPr lang="de-DE" dirty="0"/>
            </a:p>
            <a:p>
              <a:r>
                <a:rPr lang="de-DE" dirty="0" err="1"/>
                <a:t>Ansible</a:t>
              </a:r>
              <a:endParaRPr lang="de-DE" dirty="0"/>
            </a:p>
            <a:p>
              <a:r>
                <a:rPr lang="de-DE" dirty="0"/>
                <a:t>Otter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18A24E3-8843-E648-B62C-7255A6FCB19A}"/>
                </a:ext>
              </a:extLst>
            </p:cNvPr>
            <p:cNvSpPr txBox="1"/>
            <p:nvPr/>
          </p:nvSpPr>
          <p:spPr>
            <a:xfrm>
              <a:off x="8167122" y="3663834"/>
              <a:ext cx="1146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Puppet</a:t>
              </a:r>
            </a:p>
            <a:p>
              <a:r>
                <a:rPr lang="de-DE" dirty="0"/>
                <a:t>Terraform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386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3B78C-6365-0849-9E65-464006B3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</a:t>
            </a:r>
            <a:r>
              <a:rPr lang="de-DE" dirty="0" err="1"/>
              <a:t>code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5E9DB5-85EC-1243-9EB6-6440C0B5B0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Provisionierungs</a:t>
            </a:r>
            <a:r>
              <a:rPr lang="de-DE" dirty="0"/>
              <a:t>-Strategien und -Methoden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0F2B8-BF9F-A543-AE53-75F89F2E7A1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F76D7C-1403-3842-8B8F-F467B90ACBD9}"/>
              </a:ext>
            </a:extLst>
          </p:cNvPr>
          <p:cNvSpPr txBox="1"/>
          <p:nvPr/>
        </p:nvSpPr>
        <p:spPr>
          <a:xfrm>
            <a:off x="416861" y="2390515"/>
            <a:ext cx="4733586" cy="18408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Deklarativer Ansatz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Der deklarative </a:t>
            </a:r>
            <a:r>
              <a:rPr lang="de-DE" sz="1600" dirty="0" err="1"/>
              <a:t>Provisionierungsansatz</a:t>
            </a:r>
            <a:r>
              <a:rPr lang="de-DE" sz="1600" dirty="0"/>
              <a:t> definiert den gewünschten Zustand.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Das System führt aus, was geschehen muss, um diesen gewünschten Zustand zu erreichen.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ADE7E6-DE99-0D4A-A792-38B314478517}"/>
              </a:ext>
            </a:extLst>
          </p:cNvPr>
          <p:cNvSpPr txBox="1"/>
          <p:nvPr/>
        </p:nvSpPr>
        <p:spPr>
          <a:xfrm>
            <a:off x="431801" y="4359830"/>
            <a:ext cx="4733586" cy="18408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Imperativer Ansatz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Der imperative </a:t>
            </a:r>
            <a:r>
              <a:rPr lang="de-DE" sz="1600" dirty="0" err="1"/>
              <a:t>Provisionierungsansatz</a:t>
            </a:r>
            <a:r>
              <a:rPr lang="de-DE" sz="1600" dirty="0"/>
              <a:t> definiert, wie die Infrastruktur geändert werden soll.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Hierzu werden bestimmte Befehle definiert, die in der richtigen Reihenfolge ausgeführt werden müssen, um im gewünschten Zustand zu enden.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FFC8125-F499-0B4F-ACC2-D694B583CBBE}"/>
              </a:ext>
            </a:extLst>
          </p:cNvPr>
          <p:cNvSpPr txBox="1"/>
          <p:nvPr/>
        </p:nvSpPr>
        <p:spPr>
          <a:xfrm>
            <a:off x="5264207" y="2390514"/>
            <a:ext cx="4350770" cy="18408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Pull Methode</a:t>
            </a:r>
          </a:p>
          <a:p>
            <a:pPr fontAlgn="t"/>
            <a:endParaRPr lang="de-DE" sz="1600" dirty="0"/>
          </a:p>
          <a:p>
            <a:r>
              <a:rPr lang="de-DE" sz="1600" dirty="0"/>
              <a:t>Bei der Pull-Methode zieht die zu konfigurierende Maschine die Konfiguration vom steuernden </a:t>
            </a:r>
            <a:r>
              <a:rPr lang="de-DE" sz="1600" dirty="0" err="1"/>
              <a:t>Provisionierungsmechanismus</a:t>
            </a:r>
            <a:r>
              <a:rPr lang="de-DE" sz="1600" dirty="0"/>
              <a:t>.</a:t>
            </a:r>
            <a:endParaRPr lang="de-DE" sz="1600" b="1" dirty="0">
              <a:solidFill>
                <a:schemeClr val="accent5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2603B0A-0AA7-2049-8A48-018930D4D806}"/>
              </a:ext>
            </a:extLst>
          </p:cNvPr>
          <p:cNvSpPr txBox="1"/>
          <p:nvPr/>
        </p:nvSpPr>
        <p:spPr>
          <a:xfrm>
            <a:off x="5279147" y="4365646"/>
            <a:ext cx="4350770" cy="18408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Push Methode</a:t>
            </a:r>
          </a:p>
          <a:p>
            <a:pPr fontAlgn="t"/>
            <a:endParaRPr lang="de-DE" sz="1600" dirty="0"/>
          </a:p>
          <a:p>
            <a:r>
              <a:rPr lang="de-DE" sz="1600" dirty="0"/>
              <a:t>Bei der Push Methode überträgt der </a:t>
            </a:r>
            <a:r>
              <a:rPr lang="de-DE" sz="1600" dirty="0" err="1"/>
              <a:t>Provisionierungsmechanismus</a:t>
            </a:r>
            <a:r>
              <a:rPr lang="de-DE" sz="1600" dirty="0"/>
              <a:t> die anzuwendende Konfiguration auf die zu provisionierende Maschine.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DFAECF6-92E2-208C-1C31-8AB7F28AAF37}"/>
              </a:ext>
            </a:extLst>
          </p:cNvPr>
          <p:cNvSpPr txBox="1"/>
          <p:nvPr/>
        </p:nvSpPr>
        <p:spPr>
          <a:xfrm>
            <a:off x="10058400" y="2461689"/>
            <a:ext cx="19846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solidFill>
                  <a:schemeClr val="accent5"/>
                </a:solidFill>
                <a:latin typeface="Bradley Hand" pitchFamily="2" charset="77"/>
              </a:rPr>
              <a:t>Hierfür muss auf der zu konfigurierenden Maschine also im Basis Image bereits ein entsprechender Agent installiert sein.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276891C-F5C5-868F-8EEA-F6BA67DD039C}"/>
              </a:ext>
            </a:extLst>
          </p:cNvPr>
          <p:cNvGrpSpPr/>
          <p:nvPr/>
        </p:nvGrpSpPr>
        <p:grpSpPr>
          <a:xfrm>
            <a:off x="9124838" y="3753021"/>
            <a:ext cx="1825560" cy="355680"/>
            <a:chOff x="9116509" y="3032689"/>
            <a:chExt cx="1825560" cy="35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2CBD075B-9E62-432C-A2CE-9DDA17BDD800}"/>
                    </a:ext>
                  </a:extLst>
                </p14:cNvPr>
                <p14:cNvContentPartPr/>
                <p14:nvPr/>
              </p14:nvContentPartPr>
              <p14:xfrm>
                <a:off x="9328549" y="3121249"/>
                <a:ext cx="1613520" cy="26712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2CBD075B-9E62-432C-A2CE-9DDA17BDD80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10549" y="3103609"/>
                  <a:ext cx="16491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C54C59B6-3BED-94F0-C968-4FE2BC70185B}"/>
                    </a:ext>
                  </a:extLst>
                </p14:cNvPr>
                <p14:cNvContentPartPr/>
                <p14:nvPr/>
              </p14:nvContentPartPr>
              <p14:xfrm>
                <a:off x="9116509" y="3032689"/>
                <a:ext cx="313560" cy="2430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C54C59B6-3BED-94F0-C968-4FE2BC70185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098869" y="3015049"/>
                  <a:ext cx="349200" cy="278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161A6A11-37AE-8541-3318-7E583DD4ECD5}"/>
              </a:ext>
            </a:extLst>
          </p:cNvPr>
          <p:cNvSpPr txBox="1"/>
          <p:nvPr/>
        </p:nvSpPr>
        <p:spPr>
          <a:xfrm>
            <a:off x="416861" y="1649787"/>
            <a:ext cx="472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Welche </a:t>
            </a:r>
            <a:r>
              <a:rPr lang="de-DE" b="1" dirty="0" err="1"/>
              <a:t>Provisionierungs</a:t>
            </a:r>
            <a:r>
              <a:rPr lang="de-DE" b="1" dirty="0"/>
              <a:t>-Strategie wird genutzt?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3EE44C1-3570-A3DE-9A89-2E1400CB6856}"/>
              </a:ext>
            </a:extLst>
          </p:cNvPr>
          <p:cNvSpPr txBox="1"/>
          <p:nvPr/>
        </p:nvSpPr>
        <p:spPr>
          <a:xfrm>
            <a:off x="5264207" y="1649787"/>
            <a:ext cx="435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Wie überträgt man eine Konfiguration auf eine Maschine?</a:t>
            </a:r>
          </a:p>
        </p:txBody>
      </p:sp>
    </p:spTree>
    <p:extLst>
      <p:ext uri="{BB962C8B-B14F-4D97-AF65-F5344CB8AC3E}">
        <p14:creationId xmlns:p14="http://schemas.microsoft.com/office/powerpoint/2010/main" val="393153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3B78C-6365-0849-9E65-464006B3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</a:t>
            </a:r>
            <a:r>
              <a:rPr lang="de-DE" dirty="0" err="1"/>
              <a:t>code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5E9DB5-85EC-1243-9EB6-6440C0B5B0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Tool-Überblick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0F2B8-BF9F-A543-AE53-75F89F2E7A1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C2910816-A619-7E47-B873-D6B4B682C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941873"/>
              </p:ext>
            </p:extLst>
          </p:nvPr>
        </p:nvGraphicFramePr>
        <p:xfrm>
          <a:off x="548950" y="1533027"/>
          <a:ext cx="9153887" cy="4663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837733216"/>
                    </a:ext>
                  </a:extLst>
                </a:gridCol>
                <a:gridCol w="1472262">
                  <a:extLst>
                    <a:ext uri="{9D8B030D-6E8A-4147-A177-3AD203B41FA5}">
                      <a16:colId xmlns:a16="http://schemas.microsoft.com/office/drawing/2014/main" val="4272751744"/>
                    </a:ext>
                  </a:extLst>
                </a:gridCol>
                <a:gridCol w="1237072">
                  <a:extLst>
                    <a:ext uri="{9D8B030D-6E8A-4147-A177-3AD203B41FA5}">
                      <a16:colId xmlns:a16="http://schemas.microsoft.com/office/drawing/2014/main" val="2754003035"/>
                    </a:ext>
                  </a:extLst>
                </a:gridCol>
                <a:gridCol w="1816750">
                  <a:extLst>
                    <a:ext uri="{9D8B030D-6E8A-4147-A177-3AD203B41FA5}">
                      <a16:colId xmlns:a16="http://schemas.microsoft.com/office/drawing/2014/main" val="1401073687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val="3815317627"/>
                    </a:ext>
                  </a:extLst>
                </a:gridCol>
                <a:gridCol w="2067790">
                  <a:extLst>
                    <a:ext uri="{9D8B030D-6E8A-4147-A177-3AD203B41FA5}">
                      <a16:colId xmlns:a16="http://schemas.microsoft.com/office/drawing/2014/main" val="2812686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effectLst/>
                        </a:rPr>
                        <a:t>Tool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Veröffentlicht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Methode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Ansatz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Geschrieben 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Anmerkungen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164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2" tooltip="CFEngin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CFEngine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Northern.tech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83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>
                          <a:solidFill>
                            <a:schemeClr val="accent5"/>
                          </a:solidFill>
                          <a:effectLst/>
                          <a:hlinkClick r:id="rId3" tooltip="Puppet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Puppet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Puppet</a:t>
                      </a:r>
                    </a:p>
                    <a:p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Ruby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1494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>
                          <a:solidFill>
                            <a:schemeClr val="accent5"/>
                          </a:solidFill>
                          <a:effectLst/>
                          <a:hlinkClick r:id="rId4" tooltip="Chef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Chef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Chef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b="1" dirty="0">
                          <a:effectLst/>
                        </a:rPr>
                        <a:t>2009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Pull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 + imperativ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Ruby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526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kern="12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Vagrant</a:t>
                      </a:r>
                      <a:endParaRPr lang="de-DE" sz="1400" u="none" strike="noStrike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HashiCorp</a:t>
                      </a:r>
                      <a:endParaRPr lang="de-DE" sz="1400" dirty="0">
                        <a:effectLst/>
                      </a:endParaRPr>
                    </a:p>
                    <a:p>
                      <a:r>
                        <a:rPr lang="de-DE" sz="1400" b="1" dirty="0">
                          <a:effectLst/>
                        </a:rPr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Push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</a:rPr>
                        <a:t>deklarativ + imperativ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Ruby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473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>
                          <a:solidFill>
                            <a:schemeClr val="accent5"/>
                          </a:solidFill>
                          <a:effectLst/>
                          <a:hlinkClick r:id="rId6" tooltip="SaltStack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SaltStack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SaltStack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Push + 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 + imperativ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Mittlerweile VMware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3070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7" tooltip="Ansible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Ansible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Hat</a:t>
                      </a:r>
                    </a:p>
                    <a:p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Push + 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 + imperativ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1839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8" tooltip="Terraform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Terraform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HashiCorp</a:t>
                      </a:r>
                      <a:b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Push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709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9" tooltip="Otter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Otter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Inedo</a:t>
                      </a:r>
                      <a:b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Push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 + imperativ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Windows!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263317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77632688-1490-6448-9BD9-946306488F35}"/>
              </a:ext>
            </a:extLst>
          </p:cNvPr>
          <p:cNvSpPr txBox="1"/>
          <p:nvPr/>
        </p:nvSpPr>
        <p:spPr>
          <a:xfrm>
            <a:off x="10058400" y="1512000"/>
            <a:ext cx="21095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Provider-spezifische Ansätze wie AWS </a:t>
            </a:r>
            <a:r>
              <a:rPr lang="de-DE" sz="1400" i="1" dirty="0" err="1">
                <a:latin typeface="Bradley Hand" pitchFamily="2" charset="77"/>
              </a:rPr>
              <a:t>CloudFormation</a:t>
            </a:r>
            <a:r>
              <a:rPr lang="de-DE" sz="1400" i="1" dirty="0">
                <a:latin typeface="Bradley Hand" pitchFamily="2" charset="77"/>
              </a:rPr>
              <a:t> oder Heat (OpenStack) sind hier nicht aufgenommen. 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Diese können im allgemeinen von den hier gezeigten Tools bespielt werden.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Die hier gezeigte Liste erhebt ferner keinen Anspruch auf Vollständigkeit.</a:t>
            </a:r>
          </a:p>
        </p:txBody>
      </p:sp>
    </p:spTree>
    <p:extLst>
      <p:ext uri="{BB962C8B-B14F-4D97-AF65-F5344CB8AC3E}">
        <p14:creationId xmlns:p14="http://schemas.microsoft.com/office/powerpoint/2010/main" val="3837954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Microsoft Macintosh PowerPoint</Application>
  <PresentationFormat>Breitbild</PresentationFormat>
  <Paragraphs>317</Paragraphs>
  <Slides>16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Arial</vt:lpstr>
      <vt:lpstr>Bradley Hand</vt:lpstr>
      <vt:lpstr>Calibri</vt:lpstr>
      <vt:lpstr>Consolas</vt:lpstr>
      <vt:lpstr>Corbel</vt:lpstr>
      <vt:lpstr>Courier New</vt:lpstr>
      <vt:lpstr>Roboto</vt:lpstr>
      <vt:lpstr>Roboto Thin</vt:lpstr>
      <vt:lpstr>Times New Roman</vt:lpstr>
      <vt:lpstr>Office-Design</vt:lpstr>
      <vt:lpstr>  Cloud-native</vt:lpstr>
      <vt:lpstr>PowerPoint-Präsentation</vt:lpstr>
      <vt:lpstr>Kapitel 7</vt:lpstr>
      <vt:lpstr>Inhaltsverzeichnis</vt:lpstr>
      <vt:lpstr>Inhalte</vt:lpstr>
      <vt:lpstr>Infrastructure  as  code</vt:lpstr>
      <vt:lpstr>Werkzeuge</vt:lpstr>
      <vt:lpstr>Infrastructure  as  code</vt:lpstr>
      <vt:lpstr>Infrastructure  as  code</vt:lpstr>
      <vt:lpstr>Hardware-Virtualisierung</vt:lpstr>
      <vt:lpstr>Vagrant</vt:lpstr>
      <vt:lpstr>Vagrantfile</vt:lpstr>
      <vt:lpstr>Vagrant</vt:lpstr>
      <vt:lpstr>VAGRANT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dcterms:created xsi:type="dcterms:W3CDTF">2020-09-01T15:16:10Z</dcterms:created>
  <dcterms:modified xsi:type="dcterms:W3CDTF">2023-12-11T09:19:18Z</dcterms:modified>
</cp:coreProperties>
</file>