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03" r:id="rId5"/>
    <p:sldId id="681" r:id="rId6"/>
    <p:sldId id="724" r:id="rId7"/>
    <p:sldId id="705" r:id="rId8"/>
    <p:sldId id="706" r:id="rId9"/>
    <p:sldId id="698" r:id="rId10"/>
    <p:sldId id="350" r:id="rId11"/>
    <p:sldId id="699" r:id="rId12"/>
    <p:sldId id="701" r:id="rId13"/>
    <p:sldId id="702" r:id="rId14"/>
    <p:sldId id="700" r:id="rId15"/>
    <p:sldId id="351" r:id="rId16"/>
    <p:sldId id="352" r:id="rId17"/>
    <p:sldId id="354" r:id="rId18"/>
    <p:sldId id="401" r:id="rId19"/>
    <p:sldId id="689" r:id="rId20"/>
    <p:sldId id="32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C891D-074B-7F4B-9394-92016F6B9DB8}" v="1" dt="2023-12-11T09:19:45.76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11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  <pc:docChgLst>
    <pc:chgData name="Nane Kratzke" userId="971be13ff4ee5ef6" providerId="LiveId" clId="{6C9C891D-074B-7F4B-9394-92016F6B9DB8}"/>
    <pc:docChg chg="addSld delSld modSld">
      <pc:chgData name="Nane Kratzke" userId="971be13ff4ee5ef6" providerId="LiveId" clId="{6C9C891D-074B-7F4B-9394-92016F6B9DB8}" dt="2023-12-11T09:19:47.771" v="1" actId="2696"/>
      <pc:docMkLst>
        <pc:docMk/>
      </pc:docMkLst>
      <pc:sldChg chg="add">
        <pc:chgData name="Nane Kratzke" userId="971be13ff4ee5ef6" providerId="LiveId" clId="{6C9C891D-074B-7F4B-9394-92016F6B9DB8}" dt="2023-12-11T09:19:45.755" v="0"/>
        <pc:sldMkLst>
          <pc:docMk/>
          <pc:sldMk cId="4294744275" sldId="681"/>
        </pc:sldMkLst>
      </pc:sldChg>
      <pc:sldChg chg="del">
        <pc:chgData name="Nane Kratzke" userId="971be13ff4ee5ef6" providerId="LiveId" clId="{6C9C891D-074B-7F4B-9394-92016F6B9DB8}" dt="2023-12-11T09:19:47.771" v="1" actId="2696"/>
        <pc:sldMkLst>
          <pc:docMk/>
          <pc:sldMk cId="2814791447" sldId="704"/>
        </pc:sldMkLst>
      </pc:sldChg>
      <pc:sldChg chg="add">
        <pc:chgData name="Nane Kratzke" userId="971be13ff4ee5ef6" providerId="LiveId" clId="{6C9C891D-074B-7F4B-9394-92016F6B9DB8}" dt="2023-12-11T09:19:45.755" v="0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A210261B-09F4-1849-8BD6-80F715DE216E}"/>
    <pc:docChg chg="undo custSel delSld modSld">
      <pc:chgData name="Nane Kratzke" userId="971be13ff4ee5ef6" providerId="LiveId" clId="{A210261B-09F4-1849-8BD6-80F715DE216E}" dt="2023-10-16T13:43:41.275" v="73" actId="208"/>
      <pc:docMkLst>
        <pc:docMk/>
      </pc:docMkLst>
      <pc:sldChg chg="del">
        <pc:chgData name="Nane Kratzke" userId="971be13ff4ee5ef6" providerId="LiveId" clId="{A210261B-09F4-1849-8BD6-80F715DE216E}" dt="2023-10-16T11:35:24.034" v="4" actId="2696"/>
        <pc:sldMkLst>
          <pc:docMk/>
          <pc:sldMk cId="1230386854" sldId="341"/>
        </pc:sldMkLst>
      </pc:sldChg>
      <pc:sldChg chg="del">
        <pc:chgData name="Nane Kratzke" userId="971be13ff4ee5ef6" providerId="LiveId" clId="{A210261B-09F4-1849-8BD6-80F715DE216E}" dt="2023-10-16T11:35:24.095" v="7" actId="2696"/>
        <pc:sldMkLst>
          <pc:docMk/>
          <pc:sldMk cId="1558660255" sldId="342"/>
        </pc:sldMkLst>
      </pc:sldChg>
      <pc:sldChg chg="del">
        <pc:chgData name="Nane Kratzke" userId="971be13ff4ee5ef6" providerId="LiveId" clId="{A210261B-09F4-1849-8BD6-80F715DE216E}" dt="2023-10-16T11:35:24.207" v="11" actId="2696"/>
        <pc:sldMkLst>
          <pc:docMk/>
          <pc:sldMk cId="3931539006" sldId="343"/>
        </pc:sldMkLst>
      </pc:sldChg>
      <pc:sldChg chg="del">
        <pc:chgData name="Nane Kratzke" userId="971be13ff4ee5ef6" providerId="LiveId" clId="{A210261B-09F4-1849-8BD6-80F715DE216E}" dt="2023-10-16T11:35:23.952" v="1" actId="2696"/>
        <pc:sldMkLst>
          <pc:docMk/>
          <pc:sldMk cId="3837954725" sldId="344"/>
        </pc:sldMkLst>
      </pc:sldChg>
      <pc:sldChg chg="del">
        <pc:chgData name="Nane Kratzke" userId="971be13ff4ee5ef6" providerId="LiveId" clId="{A210261B-09F4-1849-8BD6-80F715DE216E}" dt="2023-10-16T11:35:24.200" v="9" actId="2696"/>
        <pc:sldMkLst>
          <pc:docMk/>
          <pc:sldMk cId="2828050579" sldId="345"/>
        </pc:sldMkLst>
      </pc:sldChg>
      <pc:sldChg chg="del">
        <pc:chgData name="Nane Kratzke" userId="971be13ff4ee5ef6" providerId="LiveId" clId="{A210261B-09F4-1849-8BD6-80F715DE216E}" dt="2023-10-16T11:35:24.214" v="13" actId="2696"/>
        <pc:sldMkLst>
          <pc:docMk/>
          <pc:sldMk cId="3775648860" sldId="346"/>
        </pc:sldMkLst>
      </pc:sldChg>
      <pc:sldChg chg="del">
        <pc:chgData name="Nane Kratzke" userId="971be13ff4ee5ef6" providerId="LiveId" clId="{A210261B-09F4-1849-8BD6-80F715DE216E}" dt="2023-10-16T11:35:23.955" v="2" actId="2696"/>
        <pc:sldMkLst>
          <pc:docMk/>
          <pc:sldMk cId="2018145749" sldId="347"/>
        </pc:sldMkLst>
      </pc:sldChg>
      <pc:sldChg chg="del">
        <pc:chgData name="Nane Kratzke" userId="971be13ff4ee5ef6" providerId="LiveId" clId="{A210261B-09F4-1849-8BD6-80F715DE216E}" dt="2023-10-16T11:35:24.211" v="12" actId="2696"/>
        <pc:sldMkLst>
          <pc:docMk/>
          <pc:sldMk cId="2844202898" sldId="348"/>
        </pc:sldMkLst>
      </pc:sldChg>
      <pc:sldChg chg="del">
        <pc:chgData name="Nane Kratzke" userId="971be13ff4ee5ef6" providerId="LiveId" clId="{A210261B-09F4-1849-8BD6-80F715DE216E}" dt="2023-10-16T11:35:24.280" v="14" actId="2696"/>
        <pc:sldMkLst>
          <pc:docMk/>
          <pc:sldMk cId="4215310435" sldId="349"/>
        </pc:sldMkLst>
      </pc:sldChg>
      <pc:sldChg chg="modSp mod">
        <pc:chgData name="Nane Kratzke" userId="971be13ff4ee5ef6" providerId="LiveId" clId="{A210261B-09F4-1849-8BD6-80F715DE216E}" dt="2023-10-16T12:51:28.211" v="36" actId="20577"/>
        <pc:sldMkLst>
          <pc:docMk/>
          <pc:sldMk cId="1496898557" sldId="351"/>
        </pc:sldMkLst>
        <pc:spChg chg="mod">
          <ac:chgData name="Nane Kratzke" userId="971be13ff4ee5ef6" providerId="LiveId" clId="{A210261B-09F4-1849-8BD6-80F715DE216E}" dt="2023-10-16T12:51:28.211" v="36" actId="20577"/>
          <ac:spMkLst>
            <pc:docMk/>
            <pc:sldMk cId="1496898557" sldId="351"/>
            <ac:spMk id="10" creationId="{DBF3707C-5CD4-FE47-9498-F0F3341782EF}"/>
          </ac:spMkLst>
        </pc:spChg>
      </pc:sldChg>
      <pc:sldChg chg="modSp mod">
        <pc:chgData name="Nane Kratzke" userId="971be13ff4ee5ef6" providerId="LiveId" clId="{A210261B-09F4-1849-8BD6-80F715DE216E}" dt="2023-10-16T13:33:35.276" v="64" actId="20577"/>
        <pc:sldMkLst>
          <pc:docMk/>
          <pc:sldMk cId="3049880677" sldId="354"/>
        </pc:sldMkLst>
        <pc:spChg chg="mod">
          <ac:chgData name="Nane Kratzke" userId="971be13ff4ee5ef6" providerId="LiveId" clId="{A210261B-09F4-1849-8BD6-80F715DE216E}" dt="2023-10-16T13:33:35.276" v="64" actId="20577"/>
          <ac:spMkLst>
            <pc:docMk/>
            <pc:sldMk cId="3049880677" sldId="354"/>
            <ac:spMk id="8" creationId="{E40E12F9-4EB4-1F41-B5A9-2629ADA5E429}"/>
          </ac:spMkLst>
        </pc:spChg>
      </pc:sldChg>
      <pc:sldChg chg="del">
        <pc:chgData name="Nane Kratzke" userId="971be13ff4ee5ef6" providerId="LiveId" clId="{A210261B-09F4-1849-8BD6-80F715DE216E}" dt="2023-10-16T11:35:24.031" v="3" actId="2696"/>
        <pc:sldMkLst>
          <pc:docMk/>
          <pc:sldMk cId="433216515" sldId="369"/>
        </pc:sldMkLst>
      </pc:sldChg>
      <pc:sldChg chg="addSp modSp mod">
        <pc:chgData name="Nane Kratzke" userId="971be13ff4ee5ef6" providerId="LiveId" clId="{A210261B-09F4-1849-8BD6-80F715DE216E}" dt="2023-10-16T13:43:41.275" v="73" actId="208"/>
        <pc:sldMkLst>
          <pc:docMk/>
          <pc:sldMk cId="315609977" sldId="689"/>
        </pc:sldMkLst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2" creationId="{FC203497-E296-E0E6-AD5B-3773A9636D05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3" creationId="{BB1A3F66-8BBE-6794-CDCD-D9F84C9CCDA3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4" creationId="{1B2A5B08-74B5-BAF3-E258-B7A9B822B917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5" creationId="{32ED7DFB-6BDE-794D-601A-3F8ACB2A1458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7" creationId="{C3E7FA47-2DDD-168F-49C0-92DA01C1A839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8" creationId="{6A0109A9-00CE-2DF5-D3E5-E1A4D822D358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29" creationId="{D8B67B24-1320-4080-811D-1E97510D9362}"/>
          </ac:spMkLst>
        </pc:spChg>
        <pc:spChg chg="mod">
          <ac:chgData name="Nane Kratzke" userId="971be13ff4ee5ef6" providerId="LiveId" clId="{A210261B-09F4-1849-8BD6-80F715DE216E}" dt="2023-10-16T13:43:41.275" v="73" actId="208"/>
          <ac:spMkLst>
            <pc:docMk/>
            <pc:sldMk cId="315609977" sldId="689"/>
            <ac:spMk id="30" creationId="{6F3497C8-D1F0-ACDD-F77D-466BE0B9DDF3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31" creationId="{779FA88A-CF69-523E-F020-503F867D3328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32" creationId="{45468C8A-9110-80AC-5EF1-6F66ACF7C0CB}"/>
          </ac:spMkLst>
        </pc:spChg>
        <pc:spChg chg="mod">
          <ac:chgData name="Nane Kratzke" userId="971be13ff4ee5ef6" providerId="LiveId" clId="{A210261B-09F4-1849-8BD6-80F715DE216E}" dt="2023-10-16T13:43:35.024" v="71" actId="208"/>
          <ac:spMkLst>
            <pc:docMk/>
            <pc:sldMk cId="315609977" sldId="689"/>
            <ac:spMk id="34" creationId="{D3B61F8A-2650-1203-EB8A-95F5CFF8C3C9}"/>
          </ac:spMkLst>
        </pc:spChg>
        <pc:grpChg chg="add mod">
          <ac:chgData name="Nane Kratzke" userId="971be13ff4ee5ef6" providerId="LiveId" clId="{A210261B-09F4-1849-8BD6-80F715DE216E}" dt="2023-10-16T13:42:47.721" v="65"/>
          <ac:grpSpMkLst>
            <pc:docMk/>
            <pc:sldMk cId="315609977" sldId="689"/>
            <ac:grpSpMk id="5" creationId="{0775227B-AB50-1685-9BDC-B9FAAEE28C0A}"/>
          </ac:grpSpMkLst>
        </pc:grpChg>
        <pc:picChg chg="mod">
          <ac:chgData name="Nane Kratzke" userId="971be13ff4ee5ef6" providerId="LiveId" clId="{A210261B-09F4-1849-8BD6-80F715DE216E}" dt="2023-10-16T13:43:35.024" v="71" actId="208"/>
          <ac:picMkLst>
            <pc:docMk/>
            <pc:sldMk cId="315609977" sldId="689"/>
            <ac:picMk id="33" creationId="{CA69C944-1A23-16E4-463E-CD643FC86ABB}"/>
          </ac:picMkLst>
        </pc:pic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16" creationId="{793E16C7-FF8B-298C-06D0-3409EA2E45A0}"/>
          </ac:cxnSpMkLst>
        </pc:cxn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17" creationId="{CA379344-D2BE-5B6D-0485-38B4A29A779D}"/>
          </ac:cxnSpMkLst>
        </pc:cxn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18" creationId="{E749E73B-02FE-BE02-5B35-B66E3F9E4B2C}"/>
          </ac:cxnSpMkLst>
        </pc:cxn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20" creationId="{5EEF35E1-7B86-942C-8CAE-29A9E8882A8D}"/>
          </ac:cxnSpMkLst>
        </pc:cxn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21" creationId="{CB8B644F-FB0C-0AD0-B1D7-CFB7055D9BB7}"/>
          </ac:cxnSpMkLst>
        </pc:cxnChg>
        <pc:cxnChg chg="mod">
          <ac:chgData name="Nane Kratzke" userId="971be13ff4ee5ef6" providerId="LiveId" clId="{A210261B-09F4-1849-8BD6-80F715DE216E}" dt="2023-10-16T13:43:35.024" v="71" actId="208"/>
          <ac:cxnSpMkLst>
            <pc:docMk/>
            <pc:sldMk cId="315609977" sldId="689"/>
            <ac:cxnSpMk id="26" creationId="{D7B5F5CC-0988-8ECF-EAE2-654AF28D908B}"/>
          </ac:cxnSpMkLst>
        </pc:cxnChg>
      </pc:sldChg>
      <pc:sldChg chg="del">
        <pc:chgData name="Nane Kratzke" userId="971be13ff4ee5ef6" providerId="LiveId" clId="{A210261B-09F4-1849-8BD6-80F715DE216E}" dt="2023-10-16T11:35:24.196" v="8" actId="2696"/>
        <pc:sldMkLst>
          <pc:docMk/>
          <pc:sldMk cId="1731623551" sldId="691"/>
        </pc:sldMkLst>
      </pc:sldChg>
      <pc:sldChg chg="del">
        <pc:chgData name="Nane Kratzke" userId="971be13ff4ee5ef6" providerId="LiveId" clId="{A210261B-09F4-1849-8BD6-80F715DE216E}" dt="2023-10-16T11:35:24.203" v="10" actId="2696"/>
        <pc:sldMkLst>
          <pc:docMk/>
          <pc:sldMk cId="66407963" sldId="692"/>
        </pc:sldMkLst>
      </pc:sldChg>
      <pc:sldChg chg="del">
        <pc:chgData name="Nane Kratzke" userId="971be13ff4ee5ef6" providerId="LiveId" clId="{A210261B-09F4-1849-8BD6-80F715DE216E}" dt="2023-10-16T11:35:23.947" v="0" actId="2696"/>
        <pc:sldMkLst>
          <pc:docMk/>
          <pc:sldMk cId="681815740" sldId="697"/>
        </pc:sldMkLst>
      </pc:sldChg>
      <pc:sldChg chg="modSp mod">
        <pc:chgData name="Nane Kratzke" userId="971be13ff4ee5ef6" providerId="LiveId" clId="{A210261B-09F4-1849-8BD6-80F715DE216E}" dt="2023-10-16T11:44:50.418" v="33" actId="20577"/>
        <pc:sldMkLst>
          <pc:docMk/>
          <pc:sldMk cId="69171040" sldId="699"/>
        </pc:sldMkLst>
        <pc:spChg chg="mod">
          <ac:chgData name="Nane Kratzke" userId="971be13ff4ee5ef6" providerId="LiveId" clId="{A210261B-09F4-1849-8BD6-80F715DE216E}" dt="2023-10-16T11:44:50.418" v="33" actId="20577"/>
          <ac:spMkLst>
            <pc:docMk/>
            <pc:sldMk cId="69171040" sldId="699"/>
            <ac:spMk id="3" creationId="{F99FECD9-2CC4-B79F-F7F9-8F53E09003D4}"/>
          </ac:spMkLst>
        </pc:spChg>
      </pc:sldChg>
      <pc:sldChg chg="modSp mod">
        <pc:chgData name="Nane Kratzke" userId="971be13ff4ee5ef6" providerId="LiveId" clId="{A210261B-09F4-1849-8BD6-80F715DE216E}" dt="2023-10-16T11:35:32.417" v="17" actId="20577"/>
        <pc:sldMkLst>
          <pc:docMk/>
          <pc:sldMk cId="2911394888" sldId="703"/>
        </pc:sldMkLst>
        <pc:spChg chg="mod">
          <ac:chgData name="Nane Kratzke" userId="971be13ff4ee5ef6" providerId="LiveId" clId="{A210261B-09F4-1849-8BD6-80F715DE216E}" dt="2023-10-16T11:35:32.417" v="17" actId="20577"/>
          <ac:spMkLst>
            <pc:docMk/>
            <pc:sldMk cId="2911394888" sldId="703"/>
            <ac:spMk id="31" creationId="{A7AED8D2-12C6-26AC-5AF0-E921BDCCBE3B}"/>
          </ac:spMkLst>
        </pc:spChg>
      </pc:sldChg>
      <pc:sldChg chg="modSp mod">
        <pc:chgData name="Nane Kratzke" userId="971be13ff4ee5ef6" providerId="LiveId" clId="{A210261B-09F4-1849-8BD6-80F715DE216E}" dt="2023-10-16T11:36:41.358" v="31" actId="108"/>
        <pc:sldMkLst>
          <pc:docMk/>
          <pc:sldMk cId="2567412681" sldId="706"/>
        </pc:sldMkLst>
        <pc:spChg chg="mod">
          <ac:chgData name="Nane Kratzke" userId="971be13ff4ee5ef6" providerId="LiveId" clId="{A210261B-09F4-1849-8BD6-80F715DE216E}" dt="2023-10-16T11:36:41.358" v="31" actId="108"/>
          <ac:spMkLst>
            <pc:docMk/>
            <pc:sldMk cId="2567412681" sldId="706"/>
            <ac:spMk id="8" creationId="{0C508602-457E-2C4E-A9AC-85A3D0BD58E5}"/>
          </ac:spMkLst>
        </pc:spChg>
      </pc:sldChg>
      <pc:sldChg chg="del">
        <pc:chgData name="Nane Kratzke" userId="971be13ff4ee5ef6" providerId="LiveId" clId="{A210261B-09F4-1849-8BD6-80F715DE216E}" dt="2023-10-16T11:35:24.092" v="6" actId="2696"/>
        <pc:sldMkLst>
          <pc:docMk/>
          <pc:sldMk cId="1383601414" sldId="707"/>
        </pc:sldMkLst>
      </pc:sldChg>
      <pc:sldChg chg="del">
        <pc:chgData name="Nane Kratzke" userId="971be13ff4ee5ef6" providerId="LiveId" clId="{A210261B-09F4-1849-8BD6-80F715DE216E}" dt="2023-10-16T11:35:24.053" v="5" actId="2696"/>
        <pc:sldMkLst>
          <pc:docMk/>
          <pc:sldMk cId="4166726947" sldId="708"/>
        </pc:sldMkLst>
      </pc:sldChg>
    </pc:docChg>
  </pc:docChgLst>
  <pc:docChgLst>
    <pc:chgData name="Nane Kratzke" userId="971be13ff4ee5ef6" providerId="LiveId" clId="{A8EDA5D0-416D-0A4C-A463-ED96534E7830}"/>
    <pc:docChg chg="undo custSel addSld delSld modSld sldOrd">
      <pc:chgData name="Nane Kratzke" userId="971be13ff4ee5ef6" providerId="LiveId" clId="{A8EDA5D0-416D-0A4C-A463-ED96534E7830}" dt="2023-10-16T07:26:58.007" v="1983" actId="20577"/>
      <pc:docMkLst>
        <pc:docMk/>
      </pc:docMkLst>
      <pc:sldChg chg="del">
        <pc:chgData name="Nane Kratzke" userId="971be13ff4ee5ef6" providerId="LiveId" clId="{A8EDA5D0-416D-0A4C-A463-ED96534E7830}" dt="2023-10-12T13:34:52.363" v="8" actId="2696"/>
        <pc:sldMkLst>
          <pc:docMk/>
          <pc:sldMk cId="2136270719" sldId="336"/>
        </pc:sldMkLst>
      </pc:sldChg>
      <pc:sldChg chg="del">
        <pc:chgData name="Nane Kratzke" userId="971be13ff4ee5ef6" providerId="LiveId" clId="{A8EDA5D0-416D-0A4C-A463-ED96534E7830}" dt="2023-10-12T13:34:52.374" v="11" actId="2696"/>
        <pc:sldMkLst>
          <pc:docMk/>
          <pc:sldMk cId="358328316" sldId="337"/>
        </pc:sldMkLst>
      </pc:sldChg>
      <pc:sldChg chg="del">
        <pc:chgData name="Nane Kratzke" userId="971be13ff4ee5ef6" providerId="LiveId" clId="{A8EDA5D0-416D-0A4C-A463-ED96534E7830}" dt="2023-10-12T13:34:52.189" v="5" actId="2696"/>
        <pc:sldMkLst>
          <pc:docMk/>
          <pc:sldMk cId="4177341892" sldId="338"/>
        </pc:sldMkLst>
      </pc:sldChg>
      <pc:sldChg chg="del">
        <pc:chgData name="Nane Kratzke" userId="971be13ff4ee5ef6" providerId="LiveId" clId="{A8EDA5D0-416D-0A4C-A463-ED96534E7830}" dt="2023-10-12T13:34:52.371" v="10" actId="2696"/>
        <pc:sldMkLst>
          <pc:docMk/>
          <pc:sldMk cId="4010841883" sldId="339"/>
        </pc:sldMkLst>
      </pc:sldChg>
      <pc:sldChg chg="del">
        <pc:chgData name="Nane Kratzke" userId="971be13ff4ee5ef6" providerId="LiveId" clId="{A8EDA5D0-416D-0A4C-A463-ED96534E7830}" dt="2023-10-12T13:34:52.175" v="3" actId="2696"/>
        <pc:sldMkLst>
          <pc:docMk/>
          <pc:sldMk cId="3799050429" sldId="340"/>
        </pc:sldMkLst>
      </pc:sldChg>
      <pc:sldChg chg="add del ord">
        <pc:chgData name="Nane Kratzke" userId="971be13ff4ee5ef6" providerId="LiveId" clId="{A8EDA5D0-416D-0A4C-A463-ED96534E7830}" dt="2023-10-13T05:49:39.947" v="27" actId="20578"/>
        <pc:sldMkLst>
          <pc:docMk/>
          <pc:sldMk cId="1230386854" sldId="341"/>
        </pc:sldMkLst>
      </pc:sldChg>
      <pc:sldChg chg="modSp mod ord">
        <pc:chgData name="Nane Kratzke" userId="971be13ff4ee5ef6" providerId="LiveId" clId="{A8EDA5D0-416D-0A4C-A463-ED96534E7830}" dt="2023-10-13T06:15:05.037" v="686" actId="20577"/>
        <pc:sldMkLst>
          <pc:docMk/>
          <pc:sldMk cId="1558660255" sldId="342"/>
        </pc:sldMkLst>
        <pc:spChg chg="mod">
          <ac:chgData name="Nane Kratzke" userId="971be13ff4ee5ef6" providerId="LiveId" clId="{A8EDA5D0-416D-0A4C-A463-ED96534E7830}" dt="2023-10-13T06:15:05.037" v="686" actId="20577"/>
          <ac:spMkLst>
            <pc:docMk/>
            <pc:sldMk cId="1558660255" sldId="342"/>
            <ac:spMk id="3" creationId="{C95E9DB5-85EC-1243-9EB6-6440C0B5B0A5}"/>
          </ac:spMkLst>
        </pc:spChg>
        <pc:picChg chg="mod">
          <ac:chgData name="Nane Kratzke" userId="971be13ff4ee5ef6" providerId="LiveId" clId="{A8EDA5D0-416D-0A4C-A463-ED96534E7830}" dt="2023-10-13T05:42:26.507" v="22"/>
          <ac:picMkLst>
            <pc:docMk/>
            <pc:sldMk cId="1558660255" sldId="342"/>
            <ac:picMk id="13316" creationId="{A7C194D3-883C-1D4C-BFC2-A92606E75736}"/>
          </ac:picMkLst>
        </pc:picChg>
      </pc:sldChg>
      <pc:sldChg chg="addSp delSp modSp mod ord">
        <pc:chgData name="Nane Kratzke" userId="971be13ff4ee5ef6" providerId="LiveId" clId="{A8EDA5D0-416D-0A4C-A463-ED96534E7830}" dt="2023-10-13T06:43:55.554" v="896" actId="20577"/>
        <pc:sldMkLst>
          <pc:docMk/>
          <pc:sldMk cId="3931539006" sldId="343"/>
        </pc:sldMkLst>
        <pc:spChg chg="mod">
          <ac:chgData name="Nane Kratzke" userId="971be13ff4ee5ef6" providerId="LiveId" clId="{A8EDA5D0-416D-0A4C-A463-ED96534E7830}" dt="2023-10-13T06:42:07.466" v="868" actId="20577"/>
          <ac:spMkLst>
            <pc:docMk/>
            <pc:sldMk cId="3931539006" sldId="343"/>
            <ac:spMk id="3" creationId="{C95E9DB5-85EC-1243-9EB6-6440C0B5B0A5}"/>
          </ac:spMkLst>
        </pc:spChg>
        <pc:spChg chg="add mod">
          <ac:chgData name="Nane Kratzke" userId="971be13ff4ee5ef6" providerId="LiveId" clId="{A8EDA5D0-416D-0A4C-A463-ED96534E7830}" dt="2023-10-13T06:42:40.615" v="872" actId="1076"/>
          <ac:spMkLst>
            <pc:docMk/>
            <pc:sldMk cId="3931539006" sldId="343"/>
            <ac:spMk id="5" creationId="{2DFAECF6-92E2-208C-1C31-8AB7F28AAF37}"/>
          </ac:spMkLst>
        </pc:spChg>
        <pc:spChg chg="mod">
          <ac:chgData name="Nane Kratzke" userId="971be13ff4ee5ef6" providerId="LiveId" clId="{A8EDA5D0-416D-0A4C-A463-ED96534E7830}" dt="2023-10-13T06:43:03.490" v="873" actId="1076"/>
          <ac:spMkLst>
            <pc:docMk/>
            <pc:sldMk cId="3931539006" sldId="343"/>
            <ac:spMk id="6" creationId="{B4F76D7C-1403-3842-8B8F-F467B90ACBD9}"/>
          </ac:spMkLst>
        </pc:spChg>
        <pc:spChg chg="mod">
          <ac:chgData name="Nane Kratzke" userId="971be13ff4ee5ef6" providerId="LiveId" clId="{A8EDA5D0-416D-0A4C-A463-ED96534E7830}" dt="2023-10-13T06:40:42.581" v="769" actId="1076"/>
          <ac:spMkLst>
            <pc:docMk/>
            <pc:sldMk cId="3931539006" sldId="343"/>
            <ac:spMk id="8" creationId="{6EADE7E6-DE99-0D4A-A792-38B314478517}"/>
          </ac:spMkLst>
        </pc:spChg>
        <pc:spChg chg="mod">
          <ac:chgData name="Nane Kratzke" userId="971be13ff4ee5ef6" providerId="LiveId" clId="{A8EDA5D0-416D-0A4C-A463-ED96534E7830}" dt="2023-10-13T06:43:03.490" v="873" actId="1076"/>
          <ac:spMkLst>
            <pc:docMk/>
            <pc:sldMk cId="3931539006" sldId="343"/>
            <ac:spMk id="9" creationId="{4FFC8125-F499-0B4F-ACC2-D694B583CBBE}"/>
          </ac:spMkLst>
        </pc:spChg>
        <pc:spChg chg="mod">
          <ac:chgData name="Nane Kratzke" userId="971be13ff4ee5ef6" providerId="LiveId" clId="{A8EDA5D0-416D-0A4C-A463-ED96534E7830}" dt="2023-10-13T06:40:42.581" v="769" actId="1076"/>
          <ac:spMkLst>
            <pc:docMk/>
            <pc:sldMk cId="3931539006" sldId="343"/>
            <ac:spMk id="10" creationId="{F2603B0A-0AA7-2049-8A48-018930D4D806}"/>
          </ac:spMkLst>
        </pc:spChg>
        <pc:spChg chg="add mod">
          <ac:chgData name="Nane Kratzke" userId="971be13ff4ee5ef6" providerId="LiveId" clId="{A8EDA5D0-416D-0A4C-A463-ED96534E7830}" dt="2023-10-13T06:43:55.554" v="896" actId="20577"/>
          <ac:spMkLst>
            <pc:docMk/>
            <pc:sldMk cId="3931539006" sldId="343"/>
            <ac:spMk id="15" creationId="{161A6A11-37AE-8541-3318-7E583DD4ECD5}"/>
          </ac:spMkLst>
        </pc:spChg>
        <pc:spChg chg="add mod">
          <ac:chgData name="Nane Kratzke" userId="971be13ff4ee5ef6" providerId="LiveId" clId="{A8EDA5D0-416D-0A4C-A463-ED96534E7830}" dt="2023-10-13T06:43:43.674" v="889" actId="20577"/>
          <ac:spMkLst>
            <pc:docMk/>
            <pc:sldMk cId="3931539006" sldId="343"/>
            <ac:spMk id="16" creationId="{A3EE44C1-3570-A3DE-9A89-2E1400CB6856}"/>
          </ac:spMkLst>
        </pc:spChg>
        <pc:grpChg chg="add del mod">
          <ac:chgData name="Nane Kratzke" userId="971be13ff4ee5ef6" providerId="LiveId" clId="{A8EDA5D0-416D-0A4C-A463-ED96534E7830}" dt="2023-10-13T06:42:37.138" v="871" actId="1076"/>
          <ac:grpSpMkLst>
            <pc:docMk/>
            <pc:sldMk cId="3931539006" sldId="343"/>
            <ac:grpSpMk id="12" creationId="{D276891C-F5C5-868F-8EEA-F6BA67DD039C}"/>
          </ac:grpSpMkLst>
        </pc:grpChg>
        <pc:grpChg chg="mod">
          <ac:chgData name="Nane Kratzke" userId="971be13ff4ee5ef6" providerId="LiveId" clId="{A8EDA5D0-416D-0A4C-A463-ED96534E7830}" dt="2023-10-13T06:12:41.137" v="636"/>
          <ac:grpSpMkLst>
            <pc:docMk/>
            <pc:sldMk cId="3931539006" sldId="343"/>
            <ac:grpSpMk id="14" creationId="{D8596B76-A945-DA65-806F-153927761966}"/>
          </ac:grpSpMkLst>
        </pc:grpChg>
        <pc:inkChg chg="add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7" creationId="{2CBD075B-9E62-432C-A2CE-9DDA17BDD800}"/>
          </ac:inkMkLst>
        </pc:inkChg>
        <pc:inkChg chg="add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11" creationId="{C54C59B6-3BED-94F0-C968-4FE2BC70185B}"/>
          </ac:inkMkLst>
        </pc:inkChg>
        <pc:inkChg chg="add del mod">
          <ac:chgData name="Nane Kratzke" userId="971be13ff4ee5ef6" providerId="LiveId" clId="{A8EDA5D0-416D-0A4C-A463-ED96534E7830}" dt="2023-10-13T06:12:41.137" v="636"/>
          <ac:inkMkLst>
            <pc:docMk/>
            <pc:sldMk cId="3931539006" sldId="343"/>
            <ac:inkMk id="13" creationId="{F9F3F614-05FD-3484-AAC0-804642885215}"/>
          </ac:inkMkLst>
        </pc:inkChg>
      </pc:sldChg>
      <pc:sldChg chg="modSp mod ord">
        <pc:chgData name="Nane Kratzke" userId="971be13ff4ee5ef6" providerId="LiveId" clId="{A8EDA5D0-416D-0A4C-A463-ED96534E7830}" dt="2023-10-16T07:25:41.005" v="1955" actId="20577"/>
        <pc:sldMkLst>
          <pc:docMk/>
          <pc:sldMk cId="3837954725" sldId="344"/>
        </pc:sldMkLst>
        <pc:spChg chg="mod">
          <ac:chgData name="Nane Kratzke" userId="971be13ff4ee5ef6" providerId="LiveId" clId="{A8EDA5D0-416D-0A4C-A463-ED96534E7830}" dt="2023-10-13T07:13:29.388" v="992" actId="20577"/>
          <ac:spMkLst>
            <pc:docMk/>
            <pc:sldMk cId="3837954725" sldId="344"/>
            <ac:spMk id="7" creationId="{77632688-1490-6448-9BD9-946306488F35}"/>
          </ac:spMkLst>
        </pc:spChg>
        <pc:graphicFrameChg chg="mod modGraphic">
          <ac:chgData name="Nane Kratzke" userId="971be13ff4ee5ef6" providerId="LiveId" clId="{A8EDA5D0-416D-0A4C-A463-ED96534E7830}" dt="2023-10-16T07:25:41.005" v="1955" actId="20577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delSp modSp mod">
        <pc:chgData name="Nane Kratzke" userId="971be13ff4ee5ef6" providerId="LiveId" clId="{A8EDA5D0-416D-0A4C-A463-ED96534E7830}" dt="2023-10-13T11:32:40.906" v="1036" actId="1076"/>
        <pc:sldMkLst>
          <pc:docMk/>
          <pc:sldMk cId="2018145749" sldId="347"/>
        </pc:sldMkLst>
        <pc:spChg chg="mod">
          <ac:chgData name="Nane Kratzke" userId="971be13ff4ee5ef6" providerId="LiveId" clId="{A8EDA5D0-416D-0A4C-A463-ED96534E7830}" dt="2023-10-13T11:32:17.579" v="1029" actId="14100"/>
          <ac:spMkLst>
            <pc:docMk/>
            <pc:sldMk cId="2018145749" sldId="347"/>
            <ac:spMk id="3" creationId="{34714D31-91CB-CE4E-BCF6-C7D36C4E9651}"/>
          </ac:spMkLst>
        </pc:spChg>
        <pc:spChg chg="add del">
          <ac:chgData name="Nane Kratzke" userId="971be13ff4ee5ef6" providerId="LiveId" clId="{A8EDA5D0-416D-0A4C-A463-ED96534E7830}" dt="2023-10-13T11:26:09.870" v="997" actId="478"/>
          <ac:spMkLst>
            <pc:docMk/>
            <pc:sldMk cId="2018145749" sldId="347"/>
            <ac:spMk id="7" creationId="{F518F7FF-201D-A864-2651-D923E84C0640}"/>
          </ac:spMkLst>
        </pc:spChg>
        <pc:spChg chg="add del">
          <ac:chgData name="Nane Kratzke" userId="971be13ff4ee5ef6" providerId="LiveId" clId="{A8EDA5D0-416D-0A4C-A463-ED96534E7830}" dt="2023-10-13T11:26:14.285" v="999" actId="478"/>
          <ac:spMkLst>
            <pc:docMk/>
            <pc:sldMk cId="2018145749" sldId="347"/>
            <ac:spMk id="9" creationId="{F9A10165-5E33-4833-ED7F-6692FD75C2FF}"/>
          </ac:spMkLst>
        </pc:spChg>
        <pc:picChg chg="del">
          <ac:chgData name="Nane Kratzke" userId="971be13ff4ee5ef6" providerId="LiveId" clId="{A8EDA5D0-416D-0A4C-A463-ED96534E7830}" dt="2023-10-13T11:24:30.431" v="995" actId="478"/>
          <ac:picMkLst>
            <pc:docMk/>
            <pc:sldMk cId="2018145749" sldId="347"/>
            <ac:picMk id="5" creationId="{2E4052AD-A31E-9341-B064-276046E17A51}"/>
          </ac:picMkLst>
        </pc:picChg>
        <pc:picChg chg="add del mod">
          <ac:chgData name="Nane Kratzke" userId="971be13ff4ee5ef6" providerId="LiveId" clId="{A8EDA5D0-416D-0A4C-A463-ED96534E7830}" dt="2023-10-13T11:28:54.453" v="1004" actId="478"/>
          <ac:picMkLst>
            <pc:docMk/>
            <pc:sldMk cId="2018145749" sldId="347"/>
            <ac:picMk id="10" creationId="{8D6EF5EC-E8D9-D479-3B91-12E594528728}"/>
          </ac:picMkLst>
        </pc:picChg>
        <pc:picChg chg="add del mod">
          <ac:chgData name="Nane Kratzke" userId="971be13ff4ee5ef6" providerId="LiveId" clId="{A8EDA5D0-416D-0A4C-A463-ED96534E7830}" dt="2023-10-13T11:29:16.741" v="1006" actId="478"/>
          <ac:picMkLst>
            <pc:docMk/>
            <pc:sldMk cId="2018145749" sldId="347"/>
            <ac:picMk id="11" creationId="{C1B2BACE-C45D-E578-5ADA-F709F1A5762D}"/>
          </ac:picMkLst>
        </pc:picChg>
        <pc:picChg chg="add mod">
          <ac:chgData name="Nane Kratzke" userId="971be13ff4ee5ef6" providerId="LiveId" clId="{A8EDA5D0-416D-0A4C-A463-ED96534E7830}" dt="2023-10-13T11:32:34.186" v="1034" actId="1076"/>
          <ac:picMkLst>
            <pc:docMk/>
            <pc:sldMk cId="2018145749" sldId="347"/>
            <ac:picMk id="12" creationId="{BC4C84E1-F544-5084-7023-F3AC5FA0D2AD}"/>
          </ac:picMkLst>
        </pc:picChg>
        <pc:picChg chg="add mod">
          <ac:chgData name="Nane Kratzke" userId="971be13ff4ee5ef6" providerId="LiveId" clId="{A8EDA5D0-416D-0A4C-A463-ED96534E7830}" dt="2023-10-13T11:32:40.906" v="1036" actId="1076"/>
          <ac:picMkLst>
            <pc:docMk/>
            <pc:sldMk cId="2018145749" sldId="347"/>
            <ac:picMk id="13" creationId="{D2317DFC-00B5-E762-774E-C8FB168F573D}"/>
          </ac:picMkLst>
        </pc:picChg>
      </pc:sldChg>
      <pc:sldChg chg="addSp delSp modSp mod ord">
        <pc:chgData name="Nane Kratzke" userId="971be13ff4ee5ef6" providerId="LiveId" clId="{A8EDA5D0-416D-0A4C-A463-ED96534E7830}" dt="2023-10-16T07:18:49.346" v="1888" actId="1076"/>
        <pc:sldMkLst>
          <pc:docMk/>
          <pc:sldMk cId="1496898557" sldId="351"/>
        </pc:sldMkLst>
        <pc:spChg chg="mod">
          <ac:chgData name="Nane Kratzke" userId="971be13ff4ee5ef6" providerId="LiveId" clId="{A8EDA5D0-416D-0A4C-A463-ED96534E7830}" dt="2023-10-16T07:18:13.309" v="1885" actId="14100"/>
          <ac:spMkLst>
            <pc:docMk/>
            <pc:sldMk cId="1496898557" sldId="351"/>
            <ac:spMk id="10" creationId="{DBF3707C-5CD4-FE47-9498-F0F3341782EF}"/>
          </ac:spMkLst>
        </pc:spChg>
        <pc:grpChg chg="add mod">
          <ac:chgData name="Nane Kratzke" userId="971be13ff4ee5ef6" providerId="LiveId" clId="{A8EDA5D0-416D-0A4C-A463-ED96534E7830}" dt="2023-10-16T07:18:49.346" v="1888" actId="1076"/>
          <ac:grpSpMkLst>
            <pc:docMk/>
            <pc:sldMk cId="1496898557" sldId="351"/>
            <ac:grpSpMk id="8" creationId="{C4E746C4-C0D7-9659-F753-3C3C1A66B7F8}"/>
          </ac:grpSpMkLst>
        </pc:grpChg>
        <pc:picChg chg="add mod">
          <ac:chgData name="Nane Kratzke" userId="971be13ff4ee5ef6" providerId="LiveId" clId="{A8EDA5D0-416D-0A4C-A463-ED96534E7830}" dt="2023-10-16T07:18:49.346" v="1888" actId="1076"/>
          <ac:picMkLst>
            <pc:docMk/>
            <pc:sldMk cId="1496898557" sldId="351"/>
            <ac:picMk id="7" creationId="{904086EF-FB6C-760C-F9F4-CC6A6A040FBD}"/>
          </ac:picMkLst>
        </pc:picChg>
        <pc:picChg chg="del mod">
          <ac:chgData name="Nane Kratzke" userId="971be13ff4ee5ef6" providerId="LiveId" clId="{A8EDA5D0-416D-0A4C-A463-ED96534E7830}" dt="2023-10-16T07:17:30.508" v="1849" actId="478"/>
          <ac:picMkLst>
            <pc:docMk/>
            <pc:sldMk cId="1496898557" sldId="351"/>
            <ac:picMk id="12" creationId="{84EFC555-9093-FE4E-BF02-65C5B13019D8}"/>
          </ac:picMkLst>
        </pc:picChg>
        <pc:picChg chg="add mod">
          <ac:chgData name="Nane Kratzke" userId="971be13ff4ee5ef6" providerId="LiveId" clId="{A8EDA5D0-416D-0A4C-A463-ED96534E7830}" dt="2023-10-16T07:18:49.346" v="1888" actId="1076"/>
          <ac:picMkLst>
            <pc:docMk/>
            <pc:sldMk cId="1496898557" sldId="351"/>
            <ac:picMk id="1026" creationId="{D197AC47-B8CC-745C-5383-72D994FD195E}"/>
          </ac:picMkLst>
        </pc:picChg>
      </pc:sldChg>
      <pc:sldChg chg="del">
        <pc:chgData name="Nane Kratzke" userId="971be13ff4ee5ef6" providerId="LiveId" clId="{A8EDA5D0-416D-0A4C-A463-ED96534E7830}" dt="2023-10-12T13:36:58.496" v="14" actId="2696"/>
        <pc:sldMkLst>
          <pc:docMk/>
          <pc:sldMk cId="3828543625" sldId="353"/>
        </pc:sldMkLst>
      </pc:sldChg>
      <pc:sldChg chg="delSp modSp add del mod">
        <pc:chgData name="Nane Kratzke" userId="971be13ff4ee5ef6" providerId="LiveId" clId="{A8EDA5D0-416D-0A4C-A463-ED96534E7830}" dt="2023-10-16T07:06:57.756" v="1788" actId="20577"/>
        <pc:sldMkLst>
          <pc:docMk/>
          <pc:sldMk cId="3049880677" sldId="354"/>
        </pc:sldMkLst>
        <pc:spChg chg="del">
          <ac:chgData name="Nane Kratzke" userId="971be13ff4ee5ef6" providerId="LiveId" clId="{A8EDA5D0-416D-0A4C-A463-ED96534E7830}" dt="2023-10-16T07:05:46.034" v="1726" actId="478"/>
          <ac:spMkLst>
            <pc:docMk/>
            <pc:sldMk cId="3049880677" sldId="354"/>
            <ac:spMk id="5" creationId="{89143270-ACE6-9A47-8A49-C934F25580FA}"/>
          </ac:spMkLst>
        </pc:spChg>
        <pc:spChg chg="mod">
          <ac:chgData name="Nane Kratzke" userId="971be13ff4ee5ef6" providerId="LiveId" clId="{A8EDA5D0-416D-0A4C-A463-ED96534E7830}" dt="2023-10-16T07:06:57.756" v="1788" actId="20577"/>
          <ac:spMkLst>
            <pc:docMk/>
            <pc:sldMk cId="3049880677" sldId="354"/>
            <ac:spMk id="8" creationId="{E40E12F9-4EB4-1F41-B5A9-2629ADA5E429}"/>
          </ac:spMkLst>
        </pc:spChg>
        <pc:picChg chg="del">
          <ac:chgData name="Nane Kratzke" userId="971be13ff4ee5ef6" providerId="LiveId" clId="{A8EDA5D0-416D-0A4C-A463-ED96534E7830}" dt="2023-10-16T07:05:46.034" v="1726" actId="478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A8EDA5D0-416D-0A4C-A463-ED96534E7830}" dt="2023-10-16T07:06:33.673" v="1780" actId="14100"/>
          <ac:picMkLst>
            <pc:docMk/>
            <pc:sldMk cId="3049880677" sldId="354"/>
            <ac:picMk id="9" creationId="{95524FC1-C717-894F-A30D-D578703B9DCC}"/>
          </ac:picMkLst>
        </pc:picChg>
      </pc:sldChg>
      <pc:sldChg chg="modSp mod">
        <pc:chgData name="Nane Kratzke" userId="971be13ff4ee5ef6" providerId="LiveId" clId="{A8EDA5D0-416D-0A4C-A463-ED96534E7830}" dt="2023-10-16T07:24:30.464" v="1950" actId="20577"/>
        <pc:sldMkLst>
          <pc:docMk/>
          <pc:sldMk cId="433216515" sldId="369"/>
        </pc:sldMkLst>
        <pc:spChg chg="mod">
          <ac:chgData name="Nane Kratzke" userId="971be13ff4ee5ef6" providerId="LiveId" clId="{A8EDA5D0-416D-0A4C-A463-ED96534E7830}" dt="2023-10-16T07:24:30.464" v="1950" actId="20577"/>
          <ac:spMkLst>
            <pc:docMk/>
            <pc:sldMk cId="433216515" sldId="369"/>
            <ac:spMk id="8" creationId="{0C508602-457E-2C4E-A9AC-85A3D0BD58E5}"/>
          </ac:spMkLst>
        </pc:spChg>
      </pc:sldChg>
      <pc:sldChg chg="add del">
        <pc:chgData name="Nane Kratzke" userId="971be13ff4ee5ef6" providerId="LiveId" clId="{A8EDA5D0-416D-0A4C-A463-ED96534E7830}" dt="2023-10-13T12:55:51.445" v="1037"/>
        <pc:sldMkLst>
          <pc:docMk/>
          <pc:sldMk cId="2632326224" sldId="401"/>
        </pc:sldMkLst>
      </pc:sldChg>
      <pc:sldChg chg="del">
        <pc:chgData name="Nane Kratzke" userId="971be13ff4ee5ef6" providerId="LiveId" clId="{A8EDA5D0-416D-0A4C-A463-ED96534E7830}" dt="2023-10-12T13:35:18.608" v="12" actId="2696"/>
        <pc:sldMkLst>
          <pc:docMk/>
          <pc:sldMk cId="4225462544" sldId="402"/>
        </pc:sldMkLst>
      </pc:sldChg>
      <pc:sldChg chg="del">
        <pc:chgData name="Nane Kratzke" userId="971be13ff4ee5ef6" providerId="LiveId" clId="{A8EDA5D0-416D-0A4C-A463-ED96534E7830}" dt="2023-10-12T13:35:20.647" v="13" actId="2696"/>
        <pc:sldMkLst>
          <pc:docMk/>
          <pc:sldMk cId="2882274706" sldId="403"/>
        </pc:sldMkLst>
      </pc:sldChg>
      <pc:sldChg chg="del">
        <pc:chgData name="Nane Kratzke" userId="971be13ff4ee5ef6" providerId="LiveId" clId="{A8EDA5D0-416D-0A4C-A463-ED96534E7830}" dt="2023-10-12T13:34:52.287" v="6" actId="2696"/>
        <pc:sldMkLst>
          <pc:docMk/>
          <pc:sldMk cId="2650029670" sldId="685"/>
        </pc:sldMkLst>
      </pc:sldChg>
      <pc:sldChg chg="del">
        <pc:chgData name="Nane Kratzke" userId="971be13ff4ee5ef6" providerId="LiveId" clId="{A8EDA5D0-416D-0A4C-A463-ED96534E7830}" dt="2023-10-12T13:34:52.179" v="4" actId="2696"/>
        <pc:sldMkLst>
          <pc:docMk/>
          <pc:sldMk cId="577383192" sldId="686"/>
        </pc:sldMkLst>
      </pc:sldChg>
      <pc:sldChg chg="del">
        <pc:chgData name="Nane Kratzke" userId="971be13ff4ee5ef6" providerId="LiveId" clId="{A8EDA5D0-416D-0A4C-A463-ED96534E7830}" dt="2023-10-12T13:34:52.361" v="7" actId="2696"/>
        <pc:sldMkLst>
          <pc:docMk/>
          <pc:sldMk cId="1467143977" sldId="687"/>
        </pc:sldMkLst>
      </pc:sldChg>
      <pc:sldChg chg="del">
        <pc:chgData name="Nane Kratzke" userId="971be13ff4ee5ef6" providerId="LiveId" clId="{A8EDA5D0-416D-0A4C-A463-ED96534E7830}" dt="2023-10-12T13:34:52.151" v="1" actId="2696"/>
        <pc:sldMkLst>
          <pc:docMk/>
          <pc:sldMk cId="2788395152" sldId="693"/>
        </pc:sldMkLst>
      </pc:sldChg>
      <pc:sldChg chg="del">
        <pc:chgData name="Nane Kratzke" userId="971be13ff4ee5ef6" providerId="LiveId" clId="{A8EDA5D0-416D-0A4C-A463-ED96534E7830}" dt="2023-10-12T13:34:52.172" v="2" actId="2696"/>
        <pc:sldMkLst>
          <pc:docMk/>
          <pc:sldMk cId="3186438344" sldId="694"/>
        </pc:sldMkLst>
      </pc:sldChg>
      <pc:sldChg chg="del">
        <pc:chgData name="Nane Kratzke" userId="971be13ff4ee5ef6" providerId="LiveId" clId="{A8EDA5D0-416D-0A4C-A463-ED96534E7830}" dt="2023-10-12T13:34:52.148" v="0" actId="2696"/>
        <pc:sldMkLst>
          <pc:docMk/>
          <pc:sldMk cId="446412246" sldId="696"/>
        </pc:sldMkLst>
      </pc:sldChg>
      <pc:sldChg chg="modSp mod">
        <pc:chgData name="Nane Kratzke" userId="971be13ff4ee5ef6" providerId="LiveId" clId="{A8EDA5D0-416D-0A4C-A463-ED96534E7830}" dt="2023-10-16T07:26:58.007" v="1983" actId="20577"/>
        <pc:sldMkLst>
          <pc:docMk/>
          <pc:sldMk cId="681815740" sldId="697"/>
        </pc:sldMkLst>
        <pc:spChg chg="mod">
          <ac:chgData name="Nane Kratzke" userId="971be13ff4ee5ef6" providerId="LiveId" clId="{A8EDA5D0-416D-0A4C-A463-ED96534E7830}" dt="2023-10-16T07:26:58.007" v="1983" actId="20577"/>
          <ac:spMkLst>
            <pc:docMk/>
            <pc:sldMk cId="681815740" sldId="697"/>
            <ac:spMk id="31" creationId="{A7AED8D2-12C6-26AC-5AF0-E921BDCCBE3B}"/>
          </ac:spMkLst>
        </pc:spChg>
      </pc:sldChg>
      <pc:sldChg chg="delSp modSp add mod ord">
        <pc:chgData name="Nane Kratzke" userId="971be13ff4ee5ef6" providerId="LiveId" clId="{A8EDA5D0-416D-0A4C-A463-ED96534E7830}" dt="2023-10-16T07:25:32.510" v="1953" actId="20577"/>
        <pc:sldMkLst>
          <pc:docMk/>
          <pc:sldMk cId="286671303" sldId="698"/>
        </pc:sldMkLst>
        <pc:spChg chg="del">
          <ac:chgData name="Nane Kratzke" userId="971be13ff4ee5ef6" providerId="LiveId" clId="{A8EDA5D0-416D-0A4C-A463-ED96534E7830}" dt="2023-10-13T07:13:38.092" v="993" actId="478"/>
          <ac:spMkLst>
            <pc:docMk/>
            <pc:sldMk cId="286671303" sldId="698"/>
            <ac:spMk id="7" creationId="{77632688-1490-6448-9BD9-946306488F35}"/>
          </ac:spMkLst>
        </pc:spChg>
        <pc:graphicFrameChg chg="modGraphic">
          <ac:chgData name="Nane Kratzke" userId="971be13ff4ee5ef6" providerId="LiveId" clId="{A8EDA5D0-416D-0A4C-A463-ED96534E7830}" dt="2023-10-16T07:25:32.510" v="1953" actId="20577"/>
          <ac:graphicFrameMkLst>
            <pc:docMk/>
            <pc:sldMk cId="286671303" sldId="698"/>
            <ac:graphicFrameMk id="5" creationId="{C2910816-A619-7E47-B873-D6B4B682CBCE}"/>
          </ac:graphicFrameMkLst>
        </pc:graphicFrameChg>
      </pc:sldChg>
      <pc:sldChg chg="addSp delSp modSp new mod">
        <pc:chgData name="Nane Kratzke" userId="971be13ff4ee5ef6" providerId="LiveId" clId="{A8EDA5D0-416D-0A4C-A463-ED96534E7830}" dt="2023-10-16T06:35:08.606" v="1389" actId="164"/>
        <pc:sldMkLst>
          <pc:docMk/>
          <pc:sldMk cId="69171040" sldId="699"/>
        </pc:sldMkLst>
        <pc:spChg chg="mod">
          <ac:chgData name="Nane Kratzke" userId="971be13ff4ee5ef6" providerId="LiveId" clId="{A8EDA5D0-416D-0A4C-A463-ED96534E7830}" dt="2023-10-16T06:18:26.552" v="1056" actId="20577"/>
          <ac:spMkLst>
            <pc:docMk/>
            <pc:sldMk cId="69171040" sldId="699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6:23:53.617" v="1186" actId="20577"/>
          <ac:spMkLst>
            <pc:docMk/>
            <pc:sldMk cId="69171040" sldId="699"/>
            <ac:spMk id="3" creationId="{F99FECD9-2CC4-B79F-F7F9-8F53E09003D4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5" creationId="{2212B4D1-BE75-472B-2E6E-E26B2BDCC0D9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6" creationId="{721BBD61-F8D2-DEAE-1DD3-CA12493DAF8A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7" creationId="{D3B685BB-0F25-2A39-CA52-A4BFE2470068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4" creationId="{3D05306E-0954-9B32-D064-370A3B9CA7E2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5" creationId="{097D718E-EC7C-66F1-88DC-B6579715ABD5}"/>
          </ac:spMkLst>
        </pc:spChg>
        <pc:spChg chg="add mod topLvl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6" creationId="{9E82A2B5-023E-B74E-2507-C0EA1562AB89}"/>
          </ac:spMkLst>
        </pc:spChg>
        <pc:spChg chg="add mod">
          <ac:chgData name="Nane Kratzke" userId="971be13ff4ee5ef6" providerId="LiveId" clId="{A8EDA5D0-416D-0A4C-A463-ED96534E7830}" dt="2023-10-16T06:28:10.269" v="1299" actId="20577"/>
          <ac:spMkLst>
            <pc:docMk/>
            <pc:sldMk cId="69171040" sldId="699"/>
            <ac:spMk id="17" creationId="{9CAB14BF-3FAD-D8A6-52EC-2023C75A8528}"/>
          </ac:spMkLst>
        </pc:spChg>
        <pc:spChg chg="add mod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19" creationId="{27877284-E88F-FAD7-622F-EF34F777EC38}"/>
          </ac:spMkLst>
        </pc:spChg>
        <pc:spChg chg="add mod">
          <ac:chgData name="Nane Kratzke" userId="971be13ff4ee5ef6" providerId="LiveId" clId="{A8EDA5D0-416D-0A4C-A463-ED96534E7830}" dt="2023-10-16T06:35:08.606" v="1389" actId="164"/>
          <ac:spMkLst>
            <pc:docMk/>
            <pc:sldMk cId="69171040" sldId="699"/>
            <ac:spMk id="20" creationId="{CD548806-A84C-BCE4-85F7-FB86B19110CD}"/>
          </ac:spMkLst>
        </pc:spChg>
        <pc:grpChg chg="add del mod">
          <ac:chgData name="Nane Kratzke" userId="971be13ff4ee5ef6" providerId="LiveId" clId="{A8EDA5D0-416D-0A4C-A463-ED96534E7830}" dt="2023-10-16T06:32:15.910" v="1370" actId="165"/>
          <ac:grpSpMkLst>
            <pc:docMk/>
            <pc:sldMk cId="69171040" sldId="699"/>
            <ac:grpSpMk id="18" creationId="{A4DE7F1D-3CF5-978D-132C-214FDB128D75}"/>
          </ac:grpSpMkLst>
        </pc:grpChg>
        <pc:grpChg chg="add mod">
          <ac:chgData name="Nane Kratzke" userId="971be13ff4ee5ef6" providerId="LiveId" clId="{A8EDA5D0-416D-0A4C-A463-ED96534E7830}" dt="2023-10-16T06:35:08.606" v="1389" actId="164"/>
          <ac:grpSpMkLst>
            <pc:docMk/>
            <pc:sldMk cId="69171040" sldId="699"/>
            <ac:grpSpMk id="25" creationId="{008303E1-4426-06B1-EEA5-0B00B5165022}"/>
          </ac:grpSpMkLst>
        </pc:grpChg>
        <pc:cxnChg chg="add mod topLvl">
          <ac:chgData name="Nane Kratzke" userId="971be13ff4ee5ef6" providerId="LiveId" clId="{A8EDA5D0-416D-0A4C-A463-ED96534E7830}" dt="2023-10-16T06:35:08.606" v="1389" actId="164"/>
          <ac:cxnSpMkLst>
            <pc:docMk/>
            <pc:sldMk cId="69171040" sldId="699"/>
            <ac:cxnSpMk id="9" creationId="{22F04A7B-30FD-282B-D21F-B947F5A254A9}"/>
          </ac:cxnSpMkLst>
        </pc:cxnChg>
        <pc:cxnChg chg="add mod topLvl">
          <ac:chgData name="Nane Kratzke" userId="971be13ff4ee5ef6" providerId="LiveId" clId="{A8EDA5D0-416D-0A4C-A463-ED96534E7830}" dt="2023-10-16T06:35:08.606" v="1389" actId="164"/>
          <ac:cxnSpMkLst>
            <pc:docMk/>
            <pc:sldMk cId="69171040" sldId="699"/>
            <ac:cxnSpMk id="12" creationId="{A3A48B14-D09A-C467-265F-B749DFF48DD7}"/>
          </ac:cxnSpMkLst>
        </pc:cxnChg>
      </pc:sldChg>
      <pc:sldChg chg="addSp delSp modSp add mod">
        <pc:chgData name="Nane Kratzke" userId="971be13ff4ee5ef6" providerId="LiveId" clId="{A8EDA5D0-416D-0A4C-A463-ED96534E7830}" dt="2023-10-16T07:11:16.613" v="1838" actId="20577"/>
        <pc:sldMkLst>
          <pc:docMk/>
          <pc:sldMk cId="2961604132" sldId="700"/>
        </pc:sldMkLst>
        <pc:spChg chg="mod">
          <ac:chgData name="Nane Kratzke" userId="971be13ff4ee5ef6" providerId="LiveId" clId="{A8EDA5D0-416D-0A4C-A463-ED96534E7830}" dt="2023-10-16T06:46:47.572" v="1571"/>
          <ac:spMkLst>
            <pc:docMk/>
            <pc:sldMk cId="2961604132" sldId="700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7:11:16.613" v="1838" actId="20577"/>
          <ac:spMkLst>
            <pc:docMk/>
            <pc:sldMk cId="2961604132" sldId="700"/>
            <ac:spMk id="3" creationId="{F99FECD9-2CC4-B79F-F7F9-8F53E09003D4}"/>
          </ac:spMkLst>
        </pc:spChg>
        <pc:spChg chg="mod topLvl">
          <ac:chgData name="Nane Kratzke" userId="971be13ff4ee5ef6" providerId="LiveId" clId="{A8EDA5D0-416D-0A4C-A463-ED96534E7830}" dt="2023-10-16T07:08:59.263" v="1800" actId="2085"/>
          <ac:spMkLst>
            <pc:docMk/>
            <pc:sldMk cId="2961604132" sldId="700"/>
            <ac:spMk id="5" creationId="{2212B4D1-BE75-472B-2E6E-E26B2BDCC0D9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6" creationId="{721BBD61-F8D2-DEAE-1DD3-CA12493DAF8A}"/>
          </ac:spMkLst>
        </pc:spChg>
        <pc:spChg chg="mod topLvl">
          <ac:chgData name="Nane Kratzke" userId="971be13ff4ee5ef6" providerId="LiveId" clId="{A8EDA5D0-416D-0A4C-A463-ED96534E7830}" dt="2023-10-16T07:09:03.322" v="1802" actId="207"/>
          <ac:spMkLst>
            <pc:docMk/>
            <pc:sldMk cId="2961604132" sldId="700"/>
            <ac:spMk id="7" creationId="{D3B685BB-0F25-2A39-CA52-A4BFE2470068}"/>
          </ac:spMkLst>
        </pc:spChg>
        <pc:spChg chg="del">
          <ac:chgData name="Nane Kratzke" userId="971be13ff4ee5ef6" providerId="LiveId" clId="{A8EDA5D0-416D-0A4C-A463-ED96534E7830}" dt="2023-10-16T06:35:40.845" v="1394" actId="478"/>
          <ac:spMkLst>
            <pc:docMk/>
            <pc:sldMk cId="2961604132" sldId="700"/>
            <ac:spMk id="14" creationId="{3D05306E-0954-9B32-D064-370A3B9CA7E2}"/>
          </ac:spMkLst>
        </pc:spChg>
        <pc:spChg chg="del">
          <ac:chgData name="Nane Kratzke" userId="971be13ff4ee5ef6" providerId="LiveId" clId="{A8EDA5D0-416D-0A4C-A463-ED96534E7830}" dt="2023-10-16T06:35:37.941" v="1393" actId="478"/>
          <ac:spMkLst>
            <pc:docMk/>
            <pc:sldMk cId="2961604132" sldId="700"/>
            <ac:spMk id="15" creationId="{097D718E-EC7C-66F1-88DC-B6579715ABD5}"/>
          </ac:spMkLst>
        </pc:spChg>
        <pc:spChg chg="mod topLvl">
          <ac:chgData name="Nane Kratzke" userId="971be13ff4ee5ef6" providerId="LiveId" clId="{A8EDA5D0-416D-0A4C-A463-ED96534E7830}" dt="2023-10-16T06:43:56.796" v="1467" actId="14100"/>
          <ac:spMkLst>
            <pc:docMk/>
            <pc:sldMk cId="2961604132" sldId="700"/>
            <ac:spMk id="16" creationId="{9E82A2B5-023E-B74E-2507-C0EA1562AB89}"/>
          </ac:spMkLst>
        </pc:spChg>
        <pc:spChg chg="del">
          <ac:chgData name="Nane Kratzke" userId="971be13ff4ee5ef6" providerId="LiveId" clId="{A8EDA5D0-416D-0A4C-A463-ED96534E7830}" dt="2023-10-16T06:35:29.229" v="1391" actId="478"/>
          <ac:spMkLst>
            <pc:docMk/>
            <pc:sldMk cId="2961604132" sldId="700"/>
            <ac:spMk id="17" creationId="{9CAB14BF-3FAD-D8A6-52EC-2023C75A8528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19" creationId="{27877284-E88F-FAD7-622F-EF34F777EC38}"/>
          </ac:spMkLst>
        </pc:spChg>
        <pc:spChg chg="mod topLvl">
          <ac:chgData name="Nane Kratzke" userId="971be13ff4ee5ef6" providerId="LiveId" clId="{A8EDA5D0-416D-0A4C-A463-ED96534E7830}" dt="2023-10-16T06:43:49.733" v="1466" actId="1076"/>
          <ac:spMkLst>
            <pc:docMk/>
            <pc:sldMk cId="2961604132" sldId="700"/>
            <ac:spMk id="20" creationId="{CD548806-A84C-BCE4-85F7-FB86B19110CD}"/>
          </ac:spMkLst>
        </pc:spChg>
        <pc:grpChg chg="del mod">
          <ac:chgData name="Nane Kratzke" userId="971be13ff4ee5ef6" providerId="LiveId" clId="{A8EDA5D0-416D-0A4C-A463-ED96534E7830}" dt="2023-10-16T06:42:24.669" v="1448" actId="165"/>
          <ac:grpSpMkLst>
            <pc:docMk/>
            <pc:sldMk cId="2961604132" sldId="700"/>
            <ac:grpSpMk id="25" creationId="{008303E1-4426-06B1-EEA5-0B00B5165022}"/>
          </ac:grpSpMkLst>
        </pc:grpChg>
        <pc:grpChg chg="mod">
          <ac:chgData name="Nane Kratzke" userId="971be13ff4ee5ef6" providerId="LiveId" clId="{A8EDA5D0-416D-0A4C-A463-ED96534E7830}" dt="2023-10-16T07:09:40.074" v="1809"/>
          <ac:grpSpMkLst>
            <pc:docMk/>
            <pc:sldMk cId="2961604132" sldId="700"/>
            <ac:grpSpMk id="45" creationId="{556FFDC4-564F-B3B5-D24A-0172493DE7CA}"/>
          </ac:grpSpMkLst>
        </pc:grpChg>
        <pc:grpChg chg="mod">
          <ac:chgData name="Nane Kratzke" userId="971be13ff4ee5ef6" providerId="LiveId" clId="{A8EDA5D0-416D-0A4C-A463-ED96534E7830}" dt="2023-10-16T07:09:43.755" v="1812"/>
          <ac:grpSpMkLst>
            <pc:docMk/>
            <pc:sldMk cId="2961604132" sldId="700"/>
            <ac:grpSpMk id="48" creationId="{700734A0-735F-1090-8511-5AFF9E98E25C}"/>
          </ac:grpSpMkLst>
        </pc:grpChg>
        <pc:grpChg chg="mod">
          <ac:chgData name="Nane Kratzke" userId="971be13ff4ee5ef6" providerId="LiveId" clId="{A8EDA5D0-416D-0A4C-A463-ED96534E7830}" dt="2023-10-16T07:09:52.235" v="1815"/>
          <ac:grpSpMkLst>
            <pc:docMk/>
            <pc:sldMk cId="2961604132" sldId="700"/>
            <ac:grpSpMk id="51" creationId="{48D4E9FB-C9F5-45CF-6851-5E2F98D7BA7C}"/>
          </ac:grpSpMkLst>
        </pc:grpChg>
        <pc:grpChg chg="mod">
          <ac:chgData name="Nane Kratzke" userId="971be13ff4ee5ef6" providerId="LiveId" clId="{A8EDA5D0-416D-0A4C-A463-ED96534E7830}" dt="2023-10-16T07:10:01.051" v="1818"/>
          <ac:grpSpMkLst>
            <pc:docMk/>
            <pc:sldMk cId="2961604132" sldId="700"/>
            <ac:grpSpMk id="54" creationId="{10E54E5A-7DBE-7FA7-D518-E8063147A14E}"/>
          </ac:grpSpMkLst>
        </pc:grpChg>
        <pc:picChg chg="add del mod">
          <ac:chgData name="Nane Kratzke" userId="971be13ff4ee5ef6" providerId="LiveId" clId="{A8EDA5D0-416D-0A4C-A463-ED96534E7830}" dt="2023-10-16T06:47:31.007" v="1600" actId="478"/>
          <ac:picMkLst>
            <pc:docMk/>
            <pc:sldMk cId="2961604132" sldId="700"/>
            <ac:picMk id="23" creationId="{376EA1CF-9130-ECE2-A2D8-417055B0D7E3}"/>
          </ac:picMkLst>
        </pc:picChg>
        <pc:picChg chg="add del">
          <ac:chgData name="Nane Kratzke" userId="971be13ff4ee5ef6" providerId="LiveId" clId="{A8EDA5D0-416D-0A4C-A463-ED96534E7830}" dt="2023-10-16T06:49:14.634" v="1602" actId="478"/>
          <ac:picMkLst>
            <pc:docMk/>
            <pc:sldMk cId="2961604132" sldId="700"/>
            <ac:picMk id="34" creationId="{DBE52BE2-9474-1B19-29D8-B138A0AD496F}"/>
          </ac:picMkLst>
        </pc:picChg>
        <pc:picChg chg="add del mod">
          <ac:chgData name="Nane Kratzke" userId="971be13ff4ee5ef6" providerId="LiveId" clId="{A8EDA5D0-416D-0A4C-A463-ED96534E7830}" dt="2023-10-16T06:57:52.317" v="1663" actId="478"/>
          <ac:picMkLst>
            <pc:docMk/>
            <pc:sldMk cId="2961604132" sldId="700"/>
            <ac:picMk id="35" creationId="{441C545D-8AF0-DE14-8203-1750E05AD5E3}"/>
          </ac:picMkLst>
        </pc:picChg>
        <pc:picChg chg="add del mod">
          <ac:chgData name="Nane Kratzke" userId="971be13ff4ee5ef6" providerId="LiveId" clId="{A8EDA5D0-416D-0A4C-A463-ED96534E7830}" dt="2023-10-16T06:57:54.723" v="1664" actId="478"/>
          <ac:picMkLst>
            <pc:docMk/>
            <pc:sldMk cId="2961604132" sldId="700"/>
            <ac:picMk id="36" creationId="{3FAEC9B4-B036-58FE-B645-9377489BD9C7}"/>
          </ac:picMkLst>
        </pc:picChg>
        <pc:picChg chg="add mod">
          <ac:chgData name="Nane Kratzke" userId="971be13ff4ee5ef6" providerId="LiveId" clId="{A8EDA5D0-416D-0A4C-A463-ED96534E7830}" dt="2023-10-16T07:08:45.219" v="1798" actId="14100"/>
          <ac:picMkLst>
            <pc:docMk/>
            <pc:sldMk cId="2961604132" sldId="700"/>
            <ac:picMk id="37" creationId="{55B6A08B-FCFE-1B69-CF0A-EEA665551C25}"/>
          </ac:picMkLst>
        </pc:picChg>
        <pc:picChg chg="add mod">
          <ac:chgData name="Nane Kratzke" userId="971be13ff4ee5ef6" providerId="LiveId" clId="{A8EDA5D0-416D-0A4C-A463-ED96534E7830}" dt="2023-10-16T07:08:22.002" v="1792" actId="1076"/>
          <ac:picMkLst>
            <pc:docMk/>
            <pc:sldMk cId="2961604132" sldId="700"/>
            <ac:picMk id="38" creationId="{2E387F9C-7DEA-79BF-C514-52EC612EFCF4}"/>
          </ac:picMkLst>
        </pc:picChg>
        <pc:picChg chg="add del mod">
          <ac:chgData name="Nane Kratzke" userId="971be13ff4ee5ef6" providerId="LiveId" clId="{A8EDA5D0-416D-0A4C-A463-ED96534E7830}" dt="2023-10-16T07:03:50.609" v="1713" actId="478"/>
          <ac:picMkLst>
            <pc:docMk/>
            <pc:sldMk cId="2961604132" sldId="700"/>
            <ac:picMk id="39" creationId="{FCDA50C8-863E-0666-4305-818A7825644E}"/>
          </ac:picMkLst>
        </pc:picChg>
        <pc:picChg chg="add mod">
          <ac:chgData name="Nane Kratzke" userId="971be13ff4ee5ef6" providerId="LiveId" clId="{A8EDA5D0-416D-0A4C-A463-ED96534E7830}" dt="2023-10-16T07:08:14.946" v="1791" actId="1076"/>
          <ac:picMkLst>
            <pc:docMk/>
            <pc:sldMk cId="2961604132" sldId="700"/>
            <ac:picMk id="40" creationId="{2D0FEE22-4326-92AF-7E85-27205409C84C}"/>
          </ac:picMkLst>
        </pc:picChg>
        <pc:inkChg chg="add del">
          <ac:chgData name="Nane Kratzke" userId="971be13ff4ee5ef6" providerId="LiveId" clId="{A8EDA5D0-416D-0A4C-A463-ED96534E7830}" dt="2023-10-16T07:09:29.043" v="1806" actId="9405"/>
          <ac:inkMkLst>
            <pc:docMk/>
            <pc:sldMk cId="2961604132" sldId="700"/>
            <ac:inkMk id="41" creationId="{B662B45B-5637-4E5F-0337-99A3474CB7C8}"/>
          </ac:inkMkLst>
        </pc:inkChg>
        <pc:inkChg chg="add del">
          <ac:chgData name="Nane Kratzke" userId="971be13ff4ee5ef6" providerId="LiveId" clId="{A8EDA5D0-416D-0A4C-A463-ED96534E7830}" dt="2023-10-16T07:09:28.356" v="1805" actId="9405"/>
          <ac:inkMkLst>
            <pc:docMk/>
            <pc:sldMk cId="2961604132" sldId="700"/>
            <ac:inkMk id="42" creationId="{40670981-3D35-3649-5818-D303CAF661D6}"/>
          </ac:inkMkLst>
        </pc:inkChg>
        <pc:inkChg chg="add mod">
          <ac:chgData name="Nane Kratzke" userId="971be13ff4ee5ef6" providerId="LiveId" clId="{A8EDA5D0-416D-0A4C-A463-ED96534E7830}" dt="2023-10-16T07:09:40.074" v="1809"/>
          <ac:inkMkLst>
            <pc:docMk/>
            <pc:sldMk cId="2961604132" sldId="700"/>
            <ac:inkMk id="43" creationId="{EA14643C-7E29-54D4-F380-EFF12B8C8AAB}"/>
          </ac:inkMkLst>
        </pc:inkChg>
        <pc:inkChg chg="add mod">
          <ac:chgData name="Nane Kratzke" userId="971be13ff4ee5ef6" providerId="LiveId" clId="{A8EDA5D0-416D-0A4C-A463-ED96534E7830}" dt="2023-10-16T07:09:40.074" v="1809"/>
          <ac:inkMkLst>
            <pc:docMk/>
            <pc:sldMk cId="2961604132" sldId="700"/>
            <ac:inkMk id="44" creationId="{C7FEF663-A82D-99DA-65A3-B125F7F64DC4}"/>
          </ac:inkMkLst>
        </pc:inkChg>
        <pc:inkChg chg="add mod">
          <ac:chgData name="Nane Kratzke" userId="971be13ff4ee5ef6" providerId="LiveId" clId="{A8EDA5D0-416D-0A4C-A463-ED96534E7830}" dt="2023-10-16T07:09:43.755" v="1812"/>
          <ac:inkMkLst>
            <pc:docMk/>
            <pc:sldMk cId="2961604132" sldId="700"/>
            <ac:inkMk id="46" creationId="{AF49EF4C-C8F9-9B30-B672-4E7432684FC5}"/>
          </ac:inkMkLst>
        </pc:inkChg>
        <pc:inkChg chg="add mod">
          <ac:chgData name="Nane Kratzke" userId="971be13ff4ee5ef6" providerId="LiveId" clId="{A8EDA5D0-416D-0A4C-A463-ED96534E7830}" dt="2023-10-16T07:09:43.755" v="1812"/>
          <ac:inkMkLst>
            <pc:docMk/>
            <pc:sldMk cId="2961604132" sldId="700"/>
            <ac:inkMk id="47" creationId="{843479E2-C5EC-FB08-3165-F86A70422564}"/>
          </ac:inkMkLst>
        </pc:inkChg>
        <pc:inkChg chg="add mod">
          <ac:chgData name="Nane Kratzke" userId="971be13ff4ee5ef6" providerId="LiveId" clId="{A8EDA5D0-416D-0A4C-A463-ED96534E7830}" dt="2023-10-16T07:09:52.235" v="1815"/>
          <ac:inkMkLst>
            <pc:docMk/>
            <pc:sldMk cId="2961604132" sldId="700"/>
            <ac:inkMk id="49" creationId="{D91D2EAB-32CC-B1F4-BDC5-386988B4526B}"/>
          </ac:inkMkLst>
        </pc:inkChg>
        <pc:inkChg chg="add mod">
          <ac:chgData name="Nane Kratzke" userId="971be13ff4ee5ef6" providerId="LiveId" clId="{A8EDA5D0-416D-0A4C-A463-ED96534E7830}" dt="2023-10-16T07:09:52.235" v="1815"/>
          <ac:inkMkLst>
            <pc:docMk/>
            <pc:sldMk cId="2961604132" sldId="700"/>
            <ac:inkMk id="50" creationId="{04C5C3D0-FED3-8741-2441-EC538A87AAD5}"/>
          </ac:inkMkLst>
        </pc:inkChg>
        <pc:inkChg chg="add mod">
          <ac:chgData name="Nane Kratzke" userId="971be13ff4ee5ef6" providerId="LiveId" clId="{A8EDA5D0-416D-0A4C-A463-ED96534E7830}" dt="2023-10-16T07:10:01.051" v="1818"/>
          <ac:inkMkLst>
            <pc:docMk/>
            <pc:sldMk cId="2961604132" sldId="700"/>
            <ac:inkMk id="52" creationId="{947C0863-AD55-C438-3D39-6853A57D6233}"/>
          </ac:inkMkLst>
        </pc:inkChg>
        <pc:inkChg chg="add mod">
          <ac:chgData name="Nane Kratzke" userId="971be13ff4ee5ef6" providerId="LiveId" clId="{A8EDA5D0-416D-0A4C-A463-ED96534E7830}" dt="2023-10-16T07:10:01.051" v="1818"/>
          <ac:inkMkLst>
            <pc:docMk/>
            <pc:sldMk cId="2961604132" sldId="700"/>
            <ac:inkMk id="53" creationId="{BE99B363-84AE-0F76-9FC1-79DB4E4656DC}"/>
          </ac:inkMkLst>
        </pc:inkChg>
        <pc:cxnChg chg="mod topLvl">
          <ac:chgData name="Nane Kratzke" userId="971be13ff4ee5ef6" providerId="LiveId" clId="{A8EDA5D0-416D-0A4C-A463-ED96534E7830}" dt="2023-10-16T06:43:49.733" v="1466" actId="1076"/>
          <ac:cxnSpMkLst>
            <pc:docMk/>
            <pc:sldMk cId="2961604132" sldId="700"/>
            <ac:cxnSpMk id="9" creationId="{22F04A7B-30FD-282B-D21F-B947F5A254A9}"/>
          </ac:cxnSpMkLst>
        </pc:cxnChg>
        <pc:cxnChg chg="mod topLvl">
          <ac:chgData name="Nane Kratzke" userId="971be13ff4ee5ef6" providerId="LiveId" clId="{A8EDA5D0-416D-0A4C-A463-ED96534E7830}" dt="2023-10-16T06:43:49.733" v="1466" actId="1076"/>
          <ac:cxnSpMkLst>
            <pc:docMk/>
            <pc:sldMk cId="2961604132" sldId="700"/>
            <ac:cxnSpMk id="12" creationId="{A3A48B14-D09A-C467-265F-B749DFF48DD7}"/>
          </ac:cxnSpMkLst>
        </pc:cxnChg>
      </pc:sldChg>
      <pc:sldChg chg="addSp modSp add mod ord">
        <pc:chgData name="Nane Kratzke" userId="971be13ff4ee5ef6" providerId="LiveId" clId="{A8EDA5D0-416D-0A4C-A463-ED96534E7830}" dt="2023-10-16T07:11:04.574" v="1832" actId="20577"/>
        <pc:sldMkLst>
          <pc:docMk/>
          <pc:sldMk cId="100542879" sldId="701"/>
        </pc:sldMkLst>
        <pc:spChg chg="mod">
          <ac:chgData name="Nane Kratzke" userId="971be13ff4ee5ef6" providerId="LiveId" clId="{A8EDA5D0-416D-0A4C-A463-ED96534E7830}" dt="2023-10-16T06:46:25.574" v="1569" actId="20577"/>
          <ac:spMkLst>
            <pc:docMk/>
            <pc:sldMk cId="100542879" sldId="701"/>
            <ac:spMk id="2" creationId="{33B3449A-774F-AC2B-8889-73ABDB5DD678}"/>
          </ac:spMkLst>
        </pc:spChg>
        <pc:spChg chg="mod">
          <ac:chgData name="Nane Kratzke" userId="971be13ff4ee5ef6" providerId="LiveId" clId="{A8EDA5D0-416D-0A4C-A463-ED96534E7830}" dt="2023-10-16T07:11:04.574" v="1832" actId="20577"/>
          <ac:spMkLst>
            <pc:docMk/>
            <pc:sldMk cId="100542879" sldId="701"/>
            <ac:spMk id="3" creationId="{F99FECD9-2CC4-B79F-F7F9-8F53E09003D4}"/>
          </ac:spMkLst>
        </pc:spChg>
        <pc:spChg chg="mod">
          <ac:chgData name="Nane Kratzke" userId="971be13ff4ee5ef6" providerId="LiveId" clId="{A8EDA5D0-416D-0A4C-A463-ED96534E7830}" dt="2023-10-16T06:46:03.694" v="1565" actId="403"/>
          <ac:spMkLst>
            <pc:docMk/>
            <pc:sldMk cId="100542879" sldId="701"/>
            <ac:spMk id="16" creationId="{9E82A2B5-023E-B74E-2507-C0EA1562AB89}"/>
          </ac:spMkLst>
        </pc:spChg>
        <pc:grpChg chg="mod">
          <ac:chgData name="Nane Kratzke" userId="971be13ff4ee5ef6" providerId="LiveId" clId="{A8EDA5D0-416D-0A4C-A463-ED96534E7830}" dt="2023-10-16T07:10:45.389" v="1829"/>
          <ac:grpSpMkLst>
            <pc:docMk/>
            <pc:sldMk cId="100542879" sldId="701"/>
            <ac:grpSpMk id="11" creationId="{8BE373F8-E7B1-EBA1-6BC7-28248932C7FB}"/>
          </ac:grpSpMkLst>
        </pc:grpChg>
        <pc:inkChg chg="add mod">
          <ac:chgData name="Nane Kratzke" userId="971be13ff4ee5ef6" providerId="LiveId" clId="{A8EDA5D0-416D-0A4C-A463-ED96534E7830}" dt="2023-10-16T07:10:45.389" v="1829"/>
          <ac:inkMkLst>
            <pc:docMk/>
            <pc:sldMk cId="100542879" sldId="701"/>
            <ac:inkMk id="8" creationId="{F16C84A5-4835-3F0B-820D-7C593EA9DCBB}"/>
          </ac:inkMkLst>
        </pc:inkChg>
        <pc:inkChg chg="add mod">
          <ac:chgData name="Nane Kratzke" userId="971be13ff4ee5ef6" providerId="LiveId" clId="{A8EDA5D0-416D-0A4C-A463-ED96534E7830}" dt="2023-10-16T07:10:45.389" v="1829"/>
          <ac:inkMkLst>
            <pc:docMk/>
            <pc:sldMk cId="100542879" sldId="701"/>
            <ac:inkMk id="10" creationId="{E333DA8D-8358-46D9-0EDD-045D173A12B8}"/>
          </ac:inkMkLst>
        </pc:inkChg>
      </pc:sldChg>
      <pc:sldChg chg="addSp delSp modSp add mod ord">
        <pc:chgData name="Nane Kratzke" userId="971be13ff4ee5ef6" providerId="LiveId" clId="{A8EDA5D0-416D-0A4C-A463-ED96534E7830}" dt="2023-10-16T07:11:10.239" v="1835" actId="20577"/>
        <pc:sldMkLst>
          <pc:docMk/>
          <pc:sldMk cId="3861644383" sldId="702"/>
        </pc:sldMkLst>
        <pc:spChg chg="mod">
          <ac:chgData name="Nane Kratzke" userId="971be13ff4ee5ef6" providerId="LiveId" clId="{A8EDA5D0-416D-0A4C-A463-ED96534E7830}" dt="2023-10-16T07:11:10.239" v="1835" actId="20577"/>
          <ac:spMkLst>
            <pc:docMk/>
            <pc:sldMk cId="3861644383" sldId="702"/>
            <ac:spMk id="3" creationId="{F99FECD9-2CC4-B79F-F7F9-8F53E09003D4}"/>
          </ac:spMkLst>
        </pc:spChg>
        <pc:spChg chg="mod">
          <ac:chgData name="Nane Kratzke" userId="971be13ff4ee5ef6" providerId="LiveId" clId="{A8EDA5D0-416D-0A4C-A463-ED96534E7830}" dt="2023-10-16T06:55:07.932" v="1650" actId="692"/>
          <ac:spMkLst>
            <pc:docMk/>
            <pc:sldMk cId="3861644383" sldId="702"/>
            <ac:spMk id="19" creationId="{27877284-E88F-FAD7-622F-EF34F777EC38}"/>
          </ac:spMkLst>
        </pc:spChg>
        <pc:spChg chg="mod">
          <ac:chgData name="Nane Kratzke" userId="971be13ff4ee5ef6" providerId="LiveId" clId="{A8EDA5D0-416D-0A4C-A463-ED96534E7830}" dt="2023-10-16T06:55:07.932" v="1650" actId="692"/>
          <ac:spMkLst>
            <pc:docMk/>
            <pc:sldMk cId="3861644383" sldId="702"/>
            <ac:spMk id="20" creationId="{CD548806-A84C-BCE4-85F7-FB86B19110CD}"/>
          </ac:spMkLst>
        </pc:spChg>
        <pc:grpChg chg="mod">
          <ac:chgData name="Nane Kratzke" userId="971be13ff4ee5ef6" providerId="LiveId" clId="{A8EDA5D0-416D-0A4C-A463-ED96534E7830}" dt="2023-10-16T07:10:29.059" v="1823"/>
          <ac:grpSpMkLst>
            <pc:docMk/>
            <pc:sldMk cId="3861644383" sldId="702"/>
            <ac:grpSpMk id="18" creationId="{DB505EFA-C293-D176-2C3B-6022083D7F1E}"/>
          </ac:grpSpMkLst>
        </pc:grpChg>
        <pc:grpChg chg="mod">
          <ac:chgData name="Nane Kratzke" userId="971be13ff4ee5ef6" providerId="LiveId" clId="{A8EDA5D0-416D-0A4C-A463-ED96534E7830}" dt="2023-10-16T07:10:33.837" v="1826"/>
          <ac:grpSpMkLst>
            <pc:docMk/>
            <pc:sldMk cId="3861644383" sldId="702"/>
            <ac:grpSpMk id="23" creationId="{8CB62D7D-4232-3F9D-3AF7-B69CEA5B5B53}"/>
          </ac:grpSpMkLst>
        </pc:grpChg>
        <pc:picChg chg="mod">
          <ac:chgData name="Nane Kratzke" userId="971be13ff4ee5ef6" providerId="LiveId" clId="{A8EDA5D0-416D-0A4C-A463-ED96534E7830}" dt="2023-10-16T06:53:55.610" v="1629" actId="688"/>
          <ac:picMkLst>
            <pc:docMk/>
            <pc:sldMk cId="3861644383" sldId="702"/>
            <ac:picMk id="35" creationId="{441C545D-8AF0-DE14-8203-1750E05AD5E3}"/>
          </ac:picMkLst>
        </pc:picChg>
        <pc:picChg chg="mod">
          <ac:chgData name="Nane Kratzke" userId="971be13ff4ee5ef6" providerId="LiveId" clId="{A8EDA5D0-416D-0A4C-A463-ED96534E7830}" dt="2023-10-16T06:54:12.562" v="1633" actId="1076"/>
          <ac:picMkLst>
            <pc:docMk/>
            <pc:sldMk cId="3861644383" sldId="702"/>
            <ac:picMk id="36" creationId="{3FAEC9B4-B036-58FE-B645-9377489BD9C7}"/>
          </ac:picMkLst>
        </pc:picChg>
        <pc:inkChg chg="add del">
          <ac:chgData name="Nane Kratzke" userId="971be13ff4ee5ef6" providerId="LiveId" clId="{A8EDA5D0-416D-0A4C-A463-ED96534E7830}" dt="2023-10-16T07:10:24.632" v="1820" actId="9405"/>
          <ac:inkMkLst>
            <pc:docMk/>
            <pc:sldMk cId="3861644383" sldId="702"/>
            <ac:inkMk id="14" creationId="{FCA1ECA8-3B07-1C98-8FD8-D229FABEFF8A}"/>
          </ac:inkMkLst>
        </pc:inkChg>
        <pc:inkChg chg="add mod">
          <ac:chgData name="Nane Kratzke" userId="971be13ff4ee5ef6" providerId="LiveId" clId="{A8EDA5D0-416D-0A4C-A463-ED96534E7830}" dt="2023-10-16T07:10:29.059" v="1823"/>
          <ac:inkMkLst>
            <pc:docMk/>
            <pc:sldMk cId="3861644383" sldId="702"/>
            <ac:inkMk id="15" creationId="{EE8FAF18-DEF6-EBDD-EA18-0A9499C991D4}"/>
          </ac:inkMkLst>
        </pc:inkChg>
        <pc:inkChg chg="add mod">
          <ac:chgData name="Nane Kratzke" userId="971be13ff4ee5ef6" providerId="LiveId" clId="{A8EDA5D0-416D-0A4C-A463-ED96534E7830}" dt="2023-10-16T07:10:29.059" v="1823"/>
          <ac:inkMkLst>
            <pc:docMk/>
            <pc:sldMk cId="3861644383" sldId="702"/>
            <ac:inkMk id="17" creationId="{D5B69FAA-7329-B9C6-B4ED-D43EA6861626}"/>
          </ac:inkMkLst>
        </pc:inkChg>
        <pc:inkChg chg="add mod">
          <ac:chgData name="Nane Kratzke" userId="971be13ff4ee5ef6" providerId="LiveId" clId="{A8EDA5D0-416D-0A4C-A463-ED96534E7830}" dt="2023-10-16T07:10:33.837" v="1826"/>
          <ac:inkMkLst>
            <pc:docMk/>
            <pc:sldMk cId="3861644383" sldId="702"/>
            <ac:inkMk id="21" creationId="{716E4AB3-8D0F-BA43-DBE6-6EE904A8818D}"/>
          </ac:inkMkLst>
        </pc:inkChg>
        <pc:inkChg chg="add mod">
          <ac:chgData name="Nane Kratzke" userId="971be13ff4ee5ef6" providerId="LiveId" clId="{A8EDA5D0-416D-0A4C-A463-ED96534E7830}" dt="2023-10-16T07:10:33.837" v="1826"/>
          <ac:inkMkLst>
            <pc:docMk/>
            <pc:sldMk cId="3861644383" sldId="702"/>
            <ac:inkMk id="22" creationId="{401C808F-C639-4D05-5EDE-FDE838C50D76}"/>
          </ac:inkMkLst>
        </pc:inkChg>
        <pc:cxnChg chg="mod">
          <ac:chgData name="Nane Kratzke" userId="971be13ff4ee5ef6" providerId="LiveId" clId="{A8EDA5D0-416D-0A4C-A463-ED96534E7830}" dt="2023-10-16T06:54:57.563" v="1638" actId="14100"/>
          <ac:cxnSpMkLst>
            <pc:docMk/>
            <pc:sldMk cId="3861644383" sldId="702"/>
            <ac:cxnSpMk id="9" creationId="{22F04A7B-30FD-282B-D21F-B947F5A254A9}"/>
          </ac:cxnSpMkLst>
        </pc:cxnChg>
        <pc:cxnChg chg="mod">
          <ac:chgData name="Nane Kratzke" userId="971be13ff4ee5ef6" providerId="LiveId" clId="{A8EDA5D0-416D-0A4C-A463-ED96534E7830}" dt="2023-10-16T06:54:57.563" v="1638" actId="14100"/>
          <ac:cxnSpMkLst>
            <pc:docMk/>
            <pc:sldMk cId="3861644383" sldId="702"/>
            <ac:cxnSpMk id="12" creationId="{A3A48B14-D09A-C467-265F-B749DFF48DD7}"/>
          </ac:cxnSpMkLst>
        </pc:cxnChg>
      </pc:sldChg>
      <pc:sldChg chg="modSp add mod">
        <pc:chgData name="Nane Kratzke" userId="971be13ff4ee5ef6" providerId="LiveId" clId="{A8EDA5D0-416D-0A4C-A463-ED96534E7830}" dt="2023-10-16T07:26:41.041" v="1966" actId="20577"/>
        <pc:sldMkLst>
          <pc:docMk/>
          <pc:sldMk cId="2911394888" sldId="703"/>
        </pc:sldMkLst>
        <pc:spChg chg="mod">
          <ac:chgData name="Nane Kratzke" userId="971be13ff4ee5ef6" providerId="LiveId" clId="{A8EDA5D0-416D-0A4C-A463-ED96534E7830}" dt="2023-10-16T07:26:41.041" v="1966" actId="20577"/>
          <ac:spMkLst>
            <pc:docMk/>
            <pc:sldMk cId="2911394888" sldId="703"/>
            <ac:spMk id="31" creationId="{A7AED8D2-12C6-26AC-5AF0-E921BDCCBE3B}"/>
          </ac:spMkLst>
        </pc:spChg>
      </pc:sldChg>
      <pc:sldChg chg="add">
        <pc:chgData name="Nane Kratzke" userId="971be13ff4ee5ef6" providerId="LiveId" clId="{A8EDA5D0-416D-0A4C-A463-ED96534E7830}" dt="2023-10-16T07:22:23.467" v="1903"/>
        <pc:sldMkLst>
          <pc:docMk/>
          <pc:sldMk cId="2814791447" sldId="704"/>
        </pc:sldMkLst>
      </pc:sldChg>
      <pc:sldChg chg="add">
        <pc:chgData name="Nane Kratzke" userId="971be13ff4ee5ef6" providerId="LiveId" clId="{A8EDA5D0-416D-0A4C-A463-ED96534E7830}" dt="2023-10-16T07:22:23.467" v="1903"/>
        <pc:sldMkLst>
          <pc:docMk/>
          <pc:sldMk cId="454559464" sldId="705"/>
        </pc:sldMkLst>
      </pc:sldChg>
      <pc:sldChg chg="add">
        <pc:chgData name="Nane Kratzke" userId="971be13ff4ee5ef6" providerId="LiveId" clId="{A8EDA5D0-416D-0A4C-A463-ED96534E7830}" dt="2023-10-16T07:22:23.467" v="1903"/>
        <pc:sldMkLst>
          <pc:docMk/>
          <pc:sldMk cId="2567412681" sldId="706"/>
        </pc:sldMkLst>
      </pc:sldChg>
      <pc:sldChg chg="modSp add mod ord">
        <pc:chgData name="Nane Kratzke" userId="971be13ff4ee5ef6" providerId="LiveId" clId="{A8EDA5D0-416D-0A4C-A463-ED96534E7830}" dt="2023-10-16T07:24:16.320" v="1948" actId="20577"/>
        <pc:sldMkLst>
          <pc:docMk/>
          <pc:sldMk cId="1383601414" sldId="707"/>
        </pc:sldMkLst>
        <pc:spChg chg="mod">
          <ac:chgData name="Nane Kratzke" userId="971be13ff4ee5ef6" providerId="LiveId" clId="{A8EDA5D0-416D-0A4C-A463-ED96534E7830}" dt="2023-10-16T07:23:00.105" v="1914" actId="20577"/>
          <ac:spMkLst>
            <pc:docMk/>
            <pc:sldMk cId="1383601414" sldId="707"/>
            <ac:spMk id="2" creationId="{6D39A0F7-5B8F-5047-AD5F-FC2C4F71D320}"/>
          </ac:spMkLst>
        </pc:spChg>
        <pc:spChg chg="mod">
          <ac:chgData name="Nane Kratzke" userId="971be13ff4ee5ef6" providerId="LiveId" clId="{A8EDA5D0-416D-0A4C-A463-ED96534E7830}" dt="2023-10-16T07:24:16.320" v="1948" actId="20577"/>
          <ac:spMkLst>
            <pc:docMk/>
            <pc:sldMk cId="1383601414" sldId="707"/>
            <ac:spMk id="8" creationId="{0C508602-457E-2C4E-A9AC-85A3D0BD58E5}"/>
          </ac:spMkLst>
        </pc:spChg>
      </pc:sldChg>
      <pc:sldChg chg="add">
        <pc:chgData name="Nane Kratzke" userId="971be13ff4ee5ef6" providerId="LiveId" clId="{A8EDA5D0-416D-0A4C-A463-ED96534E7830}" dt="2023-10-16T07:22:55.730" v="1906"/>
        <pc:sldMkLst>
          <pc:docMk/>
          <pc:sldMk cId="4166726947" sldId="708"/>
        </pc:sldMkLst>
      </pc:sld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626E632B-D948-DE4E-AE00-5E7D118A0563}"/>
    <pc:docChg chg="custSel addSld delSld modSld sldOrd">
      <pc:chgData name="Nane Kratzke" userId="971be13ff4ee5ef6" providerId="LiveId" clId="{626E632B-D948-DE4E-AE00-5E7D118A0563}" dt="2023-10-11T12:04:08.229" v="383" actId="2696"/>
      <pc:docMkLst>
        <pc:docMk/>
      </pc:docMkLst>
      <pc:sldChg chg="modSp mod">
        <pc:chgData name="Nane Kratzke" userId="971be13ff4ee5ef6" providerId="LiveId" clId="{626E632B-D948-DE4E-AE00-5E7D118A0563}" dt="2023-10-11T09:46:52.635" v="33" actId="255"/>
        <pc:sldMkLst>
          <pc:docMk/>
          <pc:sldMk cId="704272100" sldId="323"/>
        </pc:sldMkLst>
        <pc:spChg chg="mod">
          <ac:chgData name="Nane Kratzke" userId="971be13ff4ee5ef6" providerId="LiveId" clId="{626E632B-D948-DE4E-AE00-5E7D118A0563}" dt="2023-10-11T09:46:52.635" v="33" actId="255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626E632B-D948-DE4E-AE00-5E7D118A0563}" dt="2023-10-11T10:02:09.974" v="329" actId="12"/>
        <pc:sldMkLst>
          <pc:docMk/>
          <pc:sldMk cId="808877367" sldId="324"/>
        </pc:sldMkLst>
        <pc:spChg chg="mod">
          <ac:chgData name="Nane Kratzke" userId="971be13ff4ee5ef6" providerId="LiveId" clId="{626E632B-D948-DE4E-AE00-5E7D118A0563}" dt="2023-10-11T10:02:09.974" v="329" actId="12"/>
          <ac:spMkLst>
            <pc:docMk/>
            <pc:sldMk cId="808877367" sldId="324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0:02:46.331" v="332" actId="20577"/>
        <pc:sldMkLst>
          <pc:docMk/>
          <pc:sldMk cId="2538430848" sldId="325"/>
        </pc:sldMkLst>
        <pc:spChg chg="mod">
          <ac:chgData name="Nane Kratzke" userId="971be13ff4ee5ef6" providerId="LiveId" clId="{626E632B-D948-DE4E-AE00-5E7D118A0563}" dt="2023-10-11T10:02:46.331" v="332" actId="20577"/>
          <ac:spMkLst>
            <pc:docMk/>
            <pc:sldMk cId="2538430848" sldId="325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1:32:46.802" v="381" actId="12"/>
        <pc:sldMkLst>
          <pc:docMk/>
          <pc:sldMk cId="3129717305" sldId="330"/>
        </pc:sldMkLst>
        <pc:spChg chg="mod">
          <ac:chgData name="Nane Kratzke" userId="971be13ff4ee5ef6" providerId="LiveId" clId="{626E632B-D948-DE4E-AE00-5E7D118A0563}" dt="2023-10-11T11:32:46.802" v="381" actId="12"/>
          <ac:spMkLst>
            <pc:docMk/>
            <pc:sldMk cId="3129717305" sldId="330"/>
            <ac:spMk id="9" creationId="{73B2AE61-7A38-894B-99A1-803D66BD46A5}"/>
          </ac:spMkLst>
        </pc:spChg>
      </pc:sldChg>
      <pc:sldChg chg="modSp mod">
        <pc:chgData name="Nane Kratzke" userId="971be13ff4ee5ef6" providerId="LiveId" clId="{626E632B-D948-DE4E-AE00-5E7D118A0563}" dt="2023-10-11T11:33:15.756" v="382" actId="12"/>
        <pc:sldMkLst>
          <pc:docMk/>
          <pc:sldMk cId="3320945580" sldId="331"/>
        </pc:sldMkLst>
        <pc:spChg chg="mod">
          <ac:chgData name="Nane Kratzke" userId="971be13ff4ee5ef6" providerId="LiveId" clId="{626E632B-D948-DE4E-AE00-5E7D118A0563}" dt="2023-10-11T11:33:15.756" v="382" actId="12"/>
          <ac:spMkLst>
            <pc:docMk/>
            <pc:sldMk cId="3320945580" sldId="331"/>
            <ac:spMk id="9" creationId="{73B2AE61-7A38-894B-99A1-803D66BD46A5}"/>
          </ac:spMkLst>
        </pc:spChg>
      </pc:sldChg>
      <pc:sldChg chg="del">
        <pc:chgData name="Nane Kratzke" userId="971be13ff4ee5ef6" providerId="LiveId" clId="{626E632B-D948-DE4E-AE00-5E7D118A0563}" dt="2023-10-11T12:04:08.229" v="383" actId="2696"/>
        <pc:sldMkLst>
          <pc:docMk/>
          <pc:sldMk cId="1340083502" sldId="333"/>
        </pc:sldMkLst>
      </pc:sldChg>
      <pc:sldChg chg="modSp mod">
        <pc:chgData name="Nane Kratzke" userId="971be13ff4ee5ef6" providerId="LiveId" clId="{626E632B-D948-DE4E-AE00-5E7D118A0563}" dt="2023-10-11T10:01:52.678" v="328" actId="404"/>
        <pc:sldMkLst>
          <pc:docMk/>
          <pc:sldMk cId="1707978134" sldId="361"/>
        </pc:sldMkLst>
        <pc:spChg chg="mod">
          <ac:chgData name="Nane Kratzke" userId="971be13ff4ee5ef6" providerId="LiveId" clId="{626E632B-D948-DE4E-AE00-5E7D118A0563}" dt="2023-10-11T10:01:52.678" v="328" actId="404"/>
          <ac:spMkLst>
            <pc:docMk/>
            <pc:sldMk cId="1707978134" sldId="361"/>
            <ac:spMk id="6" creationId="{7C1209DE-5498-BF4F-8078-53DFA6FF068B}"/>
          </ac:spMkLst>
        </pc:spChg>
        <pc:picChg chg="mod">
          <ac:chgData name="Nane Kratzke" userId="971be13ff4ee5ef6" providerId="LiveId" clId="{626E632B-D948-DE4E-AE00-5E7D118A0563}" dt="2023-10-11T10:01:05.650" v="309" actId="1366"/>
          <ac:picMkLst>
            <pc:docMk/>
            <pc:sldMk cId="1707978134" sldId="361"/>
            <ac:picMk id="6149" creationId="{A945AF38-708B-6548-8219-56B43B1078D6}"/>
          </ac:picMkLst>
        </pc:picChg>
        <pc:picChg chg="mod">
          <ac:chgData name="Nane Kratzke" userId="971be13ff4ee5ef6" providerId="LiveId" clId="{626E632B-D948-DE4E-AE00-5E7D118A0563}" dt="2023-10-11T10:01:10.915" v="310" actId="136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mod">
        <pc:chgData name="Nane Kratzke" userId="971be13ff4ee5ef6" providerId="LiveId" clId="{626E632B-D948-DE4E-AE00-5E7D118A0563}" dt="2023-10-11T09:48:46.289" v="49"/>
        <pc:sldMkLst>
          <pc:docMk/>
          <pc:sldMk cId="1103827923" sldId="367"/>
        </pc:sldMkLst>
        <pc:spChg chg="mod">
          <ac:chgData name="Nane Kratzke" userId="971be13ff4ee5ef6" providerId="LiveId" clId="{626E632B-D948-DE4E-AE00-5E7D118A0563}" dt="2023-10-11T09:48:32.599" v="48" actId="403"/>
          <ac:spMkLst>
            <pc:docMk/>
            <pc:sldMk cId="1103827923" sldId="367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1" creationId="{2A5E0B49-7F7F-D531-809F-10D067D7489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2" creationId="{F28FFADA-716C-A44A-A5AF-5F3812A07F80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3" creationId="{68D81541-1F37-09A1-93BF-F01EA59D77EC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4" creationId="{C90FFD47-8C79-2CD0-EE6B-643986545904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6" creationId="{E784E104-325B-15C9-2238-522279678798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7" creationId="{20C36588-3167-14F4-F785-3E96E133422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8" creationId="{024383BC-4B4B-6F20-D45F-693742979941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9" creationId="{934D49C1-489D-DF1B-BD6D-F1CAD05D00D9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0" creationId="{4936F6E4-C69A-49FA-EDEA-679ECEF95E2A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1" creationId="{7707904E-A8BD-B9DF-7D4D-D1358ABD3F23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3" creationId="{37B23CA1-F537-7373-5C69-B80FEF462024}"/>
          </ac:spMkLst>
        </pc:spChg>
        <pc:grpChg chg="add mod">
          <ac:chgData name="Nane Kratzke" userId="971be13ff4ee5ef6" providerId="LiveId" clId="{626E632B-D948-DE4E-AE00-5E7D118A0563}" dt="2023-10-11T09:48:46.289" v="49"/>
          <ac:grpSpMkLst>
            <pc:docMk/>
            <pc:sldMk cId="1103827923" sldId="367"/>
            <ac:grpSpMk id="4" creationId="{38793EFC-618B-F616-984C-6314E570BC9B}"/>
          </ac:grpSpMkLst>
        </pc:grpChg>
        <pc:picChg chg="mod">
          <ac:chgData name="Nane Kratzke" userId="971be13ff4ee5ef6" providerId="LiveId" clId="{626E632B-D948-DE4E-AE00-5E7D118A0563}" dt="2023-10-11T09:48:46.289" v="49"/>
          <ac:picMkLst>
            <pc:docMk/>
            <pc:sldMk cId="1103827923" sldId="367"/>
            <ac:picMk id="22" creationId="{84484627-3473-5FC6-3A03-8747C92BD34C}"/>
          </ac:picMkLst>
        </pc:pic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5" creationId="{6939673E-3E03-854C-E070-97A03E0174BF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6" creationId="{C6499FA9-E8C6-FBCD-0FD7-53252C9480F8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7" creationId="{F2580771-6F16-47C8-8C69-CC2E57110FBD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9" creationId="{107CAB6B-63EB-8D3C-810E-548AD63B86F9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0" creationId="{FCEDEFCE-F461-BF88-4982-F17B1968F0EB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5" creationId="{B2615067-9B63-DACD-A27E-C521C8BEB63A}"/>
          </ac:cxnSpMkLst>
        </pc:cxnChg>
      </pc:sldChg>
      <pc:sldChg chg="addSp modSp mod ord">
        <pc:chgData name="Nane Kratzke" userId="971be13ff4ee5ef6" providerId="LiveId" clId="{626E632B-D948-DE4E-AE00-5E7D118A0563}" dt="2023-10-11T09:50:33.036" v="70" actId="20577"/>
        <pc:sldMkLst>
          <pc:docMk/>
          <pc:sldMk cId="1147892444" sldId="368"/>
        </pc:sldMkLst>
        <pc:spChg chg="mod">
          <ac:chgData name="Nane Kratzke" userId="971be13ff4ee5ef6" providerId="LiveId" clId="{626E632B-D948-DE4E-AE00-5E7D118A0563}" dt="2023-10-11T09:50:33.036" v="70" actId="20577"/>
          <ac:spMkLst>
            <pc:docMk/>
            <pc:sldMk cId="1147892444" sldId="368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50:12.441" v="60" actId="403"/>
          <ac:spMkLst>
            <pc:docMk/>
            <pc:sldMk cId="1147892444" sldId="368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1" creationId="{115202DF-FA27-BDDF-A13E-065F660D769E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2" creationId="{A3FDCF98-CFE9-7686-CC98-1D78A2B2A441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3" creationId="{EDB703C5-44CE-6269-971E-FB7AAFF3B1D2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4" creationId="{8FA14BED-A903-6190-3614-2BFA49589678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6" creationId="{5DAA5268-322C-53EF-8804-AC333850C94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7" creationId="{F1F6E733-7B58-603B-F48E-672A17D5456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8" creationId="{E157C257-48C5-D709-9DB7-E35F8D0CC6D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9" creationId="{A8BD2782-FB11-C975-7569-764B35BFA16F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0" creationId="{53492548-E46A-03AC-CD56-938776F2874A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1" creationId="{10A91D78-4B3B-4D58-A396-C53CC98E839D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3" creationId="{75FE6DE0-C945-BEA2-EC15-B9D79476A8B3}"/>
          </ac:spMkLst>
        </pc:spChg>
        <pc:grpChg chg="add mod">
          <ac:chgData name="Nane Kratzke" userId="971be13ff4ee5ef6" providerId="LiveId" clId="{626E632B-D948-DE4E-AE00-5E7D118A0563}" dt="2023-10-11T09:49:50.863" v="54"/>
          <ac:grpSpMkLst>
            <pc:docMk/>
            <pc:sldMk cId="1147892444" sldId="368"/>
            <ac:grpSpMk id="4" creationId="{2F1C56DA-96B8-C3D4-3979-C4FDE81AE8AE}"/>
          </ac:grpSpMkLst>
        </pc:grpChg>
        <pc:picChg chg="mod">
          <ac:chgData name="Nane Kratzke" userId="971be13ff4ee5ef6" providerId="LiveId" clId="{626E632B-D948-DE4E-AE00-5E7D118A0563}" dt="2023-10-11T09:49:50.863" v="54"/>
          <ac:picMkLst>
            <pc:docMk/>
            <pc:sldMk cId="1147892444" sldId="368"/>
            <ac:picMk id="22" creationId="{57F49595-1484-FFE9-D2B8-DD1E106AC38E}"/>
          </ac:picMkLst>
        </pc:pic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5" creationId="{C9A96732-3658-EF70-2537-D27B839204CB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6" creationId="{79E55177-B869-7876-8425-E5CB3A7CE0E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7" creationId="{F5881AAC-1E54-1BBE-77A7-945D85A79004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9" creationId="{37DAB88F-5C4B-0C13-FC99-772C3CCA079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0" creationId="{626289AC-ACA8-FA15-CAD3-5676FE0623FF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5" creationId="{0DC45DF8-8BA6-3E3B-8968-F7291EF6FD27}"/>
          </ac:cxnSpMkLst>
        </pc:cxnChg>
      </pc:sldChg>
      <pc:sldChg chg="addSp modSp mod ord">
        <pc:chgData name="Nane Kratzke" userId="971be13ff4ee5ef6" providerId="LiveId" clId="{626E632B-D948-DE4E-AE00-5E7D118A0563}" dt="2023-10-11T09:54:36.802" v="101"/>
        <pc:sldMkLst>
          <pc:docMk/>
          <pc:sldMk cId="433216515" sldId="369"/>
        </pc:sldMkLst>
        <pc:spChg chg="mod">
          <ac:chgData name="Nane Kratzke" userId="971be13ff4ee5ef6" providerId="LiveId" clId="{626E632B-D948-DE4E-AE00-5E7D118A0563}" dt="2023-10-11T09:54:14.889" v="98" actId="403"/>
          <ac:spMkLst>
            <pc:docMk/>
            <pc:sldMk cId="433216515" sldId="369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1" creationId="{0D37DF57-E459-6CEE-0800-7EFFAA5C3D3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2" creationId="{62DB6937-F7E5-9D82-B479-6E4A4A7769AB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3" creationId="{B3284B51-79EA-1EC8-8ED6-96F183344E40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4" creationId="{BADDABA6-B163-95E8-8F72-24010071D6B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6" creationId="{4B38EBC3-08BB-E8C1-43B2-660146FCFAE4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7" creationId="{4544C935-DBAD-E604-288D-6F69E34484F7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8" creationId="{EB18E5DA-DCD6-02D3-0023-DC123CBB065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9" creationId="{42CF9533-BC93-BBC9-61AC-B47DA9225B6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0" creationId="{D30EECE8-64D0-174F-7C52-81D86654960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1" creationId="{8B24D90C-3B61-C361-2091-D25F20EC49BC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3" creationId="{ED77DA09-5643-B31F-0811-70B6D55BB547}"/>
          </ac:spMkLst>
        </pc:spChg>
        <pc:grpChg chg="add mod">
          <ac:chgData name="Nane Kratzke" userId="971be13ff4ee5ef6" providerId="LiveId" clId="{626E632B-D948-DE4E-AE00-5E7D118A0563}" dt="2023-10-11T09:54:36.802" v="101"/>
          <ac:grpSpMkLst>
            <pc:docMk/>
            <pc:sldMk cId="433216515" sldId="369"/>
            <ac:grpSpMk id="4" creationId="{79923E37-5FC8-70ED-83F2-0B6DC8FF0B36}"/>
          </ac:grpSpMkLst>
        </pc:grpChg>
        <pc:picChg chg="mod">
          <ac:chgData name="Nane Kratzke" userId="971be13ff4ee5ef6" providerId="LiveId" clId="{626E632B-D948-DE4E-AE00-5E7D118A0563}" dt="2023-10-11T09:54:36.802" v="101"/>
          <ac:picMkLst>
            <pc:docMk/>
            <pc:sldMk cId="433216515" sldId="369"/>
            <ac:picMk id="22" creationId="{438787C6-5C46-7CF4-957D-E2CF2D5B78AC}"/>
          </ac:picMkLst>
        </pc:pic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5" creationId="{69DAB82F-356A-379B-83CD-F5B38B2C4FD8}"/>
          </ac:cxnSpMkLst>
        </pc:cxnChg>
      </pc:sldChg>
      <pc:sldChg chg="del ord">
        <pc:chgData name="Nane Kratzke" userId="971be13ff4ee5ef6" providerId="LiveId" clId="{626E632B-D948-DE4E-AE00-5E7D118A0563}" dt="2023-10-11T09:43:12.415" v="7" actId="2696"/>
        <pc:sldMkLst>
          <pc:docMk/>
          <pc:sldMk cId="3517685849" sldId="399"/>
        </pc:sldMkLst>
      </pc:sldChg>
      <pc:sldChg chg="del">
        <pc:chgData name="Nane Kratzke" userId="971be13ff4ee5ef6" providerId="LiveId" clId="{626E632B-D948-DE4E-AE00-5E7D118A0563}" dt="2023-10-11T09:42:31.617" v="3" actId="2696"/>
        <pc:sldMkLst>
          <pc:docMk/>
          <pc:sldMk cId="3600690652" sldId="405"/>
        </pc:sldMkLst>
      </pc:sldChg>
      <pc:sldChg chg="del">
        <pc:chgData name="Nane Kratzke" userId="971be13ff4ee5ef6" providerId="LiveId" clId="{626E632B-D948-DE4E-AE00-5E7D118A0563}" dt="2023-10-11T09:42:31.505" v="1" actId="2696"/>
        <pc:sldMkLst>
          <pc:docMk/>
          <pc:sldMk cId="2142144293" sldId="416"/>
        </pc:sldMkLst>
      </pc:sldChg>
      <pc:sldChg chg="del">
        <pc:chgData name="Nane Kratzke" userId="971be13ff4ee5ef6" providerId="LiveId" clId="{626E632B-D948-DE4E-AE00-5E7D118A0563}" dt="2023-10-11T09:42:31.500" v="0" actId="2696"/>
        <pc:sldMkLst>
          <pc:docMk/>
          <pc:sldMk cId="1244482747" sldId="426"/>
        </pc:sldMkLst>
      </pc:sldChg>
      <pc:sldChg chg="del">
        <pc:chgData name="Nane Kratzke" userId="971be13ff4ee5ef6" providerId="LiveId" clId="{626E632B-D948-DE4E-AE00-5E7D118A0563}" dt="2023-10-11T09:42:31.612" v="2" actId="2696"/>
        <pc:sldMkLst>
          <pc:docMk/>
          <pc:sldMk cId="2487667598" sldId="432"/>
        </pc:sldMkLst>
      </pc:sldChg>
      <pc:sldChg chg="del">
        <pc:chgData name="Nane Kratzke" userId="971be13ff4ee5ef6" providerId="LiveId" clId="{626E632B-D948-DE4E-AE00-5E7D118A0563}" dt="2023-10-11T09:43:11.017" v="6" actId="2696"/>
        <pc:sldMkLst>
          <pc:docMk/>
          <pc:sldMk cId="2273200136" sldId="467"/>
        </pc:sldMkLst>
      </pc:sldChg>
      <pc:sldChg chg="modSp add mod">
        <pc:chgData name="Nane Kratzke" userId="971be13ff4ee5ef6" providerId="LiveId" clId="{626E632B-D948-DE4E-AE00-5E7D118A0563}" dt="2023-10-11T09:43:27.612" v="10" actId="207"/>
        <pc:sldMkLst>
          <pc:docMk/>
          <pc:sldMk cId="2069244867" sldId="602"/>
        </pc:sldMkLst>
        <pc:spChg chg="mod">
          <ac:chgData name="Nane Kratzke" userId="971be13ff4ee5ef6" providerId="LiveId" clId="{626E632B-D948-DE4E-AE00-5E7D118A0563}" dt="2023-10-11T09:43:27.612" v="1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626E632B-D948-DE4E-AE00-5E7D118A0563}" dt="2023-10-11T09:43:19.259" v="8" actId="207"/>
          <ac:spMkLst>
            <pc:docMk/>
            <pc:sldMk cId="2069244867" sldId="602"/>
            <ac:spMk id="9" creationId="{954EDDC7-1985-8247-AB89-2ADFBB03B4F4}"/>
          </ac:spMkLst>
        </pc:spChg>
      </pc:sldChg>
      <pc:sldChg chg="addSp delSp modSp add mod">
        <pc:chgData name="Nane Kratzke" userId="971be13ff4ee5ef6" providerId="LiveId" clId="{626E632B-D948-DE4E-AE00-5E7D118A0563}" dt="2023-10-11T09:57:07.481" v="190" actId="1076"/>
        <pc:sldMkLst>
          <pc:docMk/>
          <pc:sldMk cId="121222599" sldId="677"/>
        </pc:sldMkLst>
        <pc:spChg chg="mod">
          <ac:chgData name="Nane Kratzke" userId="971be13ff4ee5ef6" providerId="LiveId" clId="{626E632B-D948-DE4E-AE00-5E7D118A0563}" dt="2023-10-11T09:56:10.635" v="18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626E632B-D948-DE4E-AE00-5E7D118A0563}" dt="2023-10-11T09:56:55.073" v="187" actId="478"/>
          <ac:picMkLst>
            <pc:docMk/>
            <pc:sldMk cId="121222599" sldId="677"/>
            <ac:picMk id="2" creationId="{0DA9C624-209F-6A63-E5D1-422FBB400B42}"/>
          </ac:picMkLst>
        </pc:picChg>
        <pc:picChg chg="add mod">
          <ac:chgData name="Nane Kratzke" userId="971be13ff4ee5ef6" providerId="LiveId" clId="{626E632B-D948-DE4E-AE00-5E7D118A0563}" dt="2023-10-11T09:57:07.481" v="190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modSp add mod">
        <pc:chgData name="Nane Kratzke" userId="971be13ff4ee5ef6" providerId="LiveId" clId="{626E632B-D948-DE4E-AE00-5E7D118A0563}" dt="2023-10-11T09:53:03.328" v="88" actId="20577"/>
        <pc:sldMkLst>
          <pc:docMk/>
          <pc:sldMk cId="769601632" sldId="678"/>
        </pc:sldMkLst>
        <pc:spChg chg="mod">
          <ac:chgData name="Nane Kratzke" userId="971be13ff4ee5ef6" providerId="LiveId" clId="{626E632B-D948-DE4E-AE00-5E7D118A0563}" dt="2023-10-11T09:53:03.328" v="8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5:11.559" v="11"/>
        <pc:sldMkLst>
          <pc:docMk/>
          <pc:sldMk cId="3996010363" sldId="679"/>
        </pc:sldMkLst>
      </pc:sldChg>
      <pc:sldChg chg="modSp add mod ord">
        <pc:chgData name="Nane Kratzke" userId="971be13ff4ee5ef6" providerId="LiveId" clId="{626E632B-D948-DE4E-AE00-5E7D118A0563}" dt="2023-10-11T09:47:40.294" v="41" actId="12"/>
        <pc:sldMkLst>
          <pc:docMk/>
          <pc:sldMk cId="1247326851" sldId="680"/>
        </pc:sldMkLst>
        <pc:spChg chg="mod">
          <ac:chgData name="Nane Kratzke" userId="971be13ff4ee5ef6" providerId="LiveId" clId="{626E632B-D948-DE4E-AE00-5E7D118A0563}" dt="2023-10-11T09:45:20.505" v="21" actId="20577"/>
          <ac:spMkLst>
            <pc:docMk/>
            <pc:sldMk cId="1247326851" sldId="680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47:40.294" v="41" actId="12"/>
          <ac:spMkLst>
            <pc:docMk/>
            <pc:sldMk cId="1247326851" sldId="680"/>
            <ac:spMk id="8" creationId="{0C508602-457E-2C4E-A9AC-85A3D0BD58E5}"/>
          </ac:spMkLst>
        </pc:spChg>
      </pc:sldChg>
      <pc:sldChg chg="add del">
        <pc:chgData name="Nane Kratzke" userId="971be13ff4ee5ef6" providerId="LiveId" clId="{626E632B-D948-DE4E-AE00-5E7D118A0563}" dt="2023-10-11T09:57:38.895" v="192" actId="2696"/>
        <pc:sldMkLst>
          <pc:docMk/>
          <pc:sldMk cId="3873127312" sldId="681"/>
        </pc:sldMkLst>
      </pc:sldChg>
      <pc:sldChg chg="modSp add mod">
        <pc:chgData name="Nane Kratzke" userId="971be13ff4ee5ef6" providerId="LiveId" clId="{626E632B-D948-DE4E-AE00-5E7D118A0563}" dt="2023-10-11T09:53:11.784" v="89" actId="20577"/>
        <pc:sldMkLst>
          <pc:docMk/>
          <pc:sldMk cId="3556727374" sldId="682"/>
        </pc:sldMkLst>
        <pc:spChg chg="mod">
          <ac:chgData name="Nane Kratzke" userId="971be13ff4ee5ef6" providerId="LiveId" clId="{626E632B-D948-DE4E-AE00-5E7D118A0563}" dt="2023-10-11T09:53:11.784" v="89" actId="20577"/>
          <ac:spMkLst>
            <pc:docMk/>
            <pc:sldMk cId="3556727374" sldId="682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8:04.760" v="42"/>
        <pc:sldMkLst>
          <pc:docMk/>
          <pc:sldMk cId="883917345" sldId="683"/>
        </pc:sldMkLst>
      </pc:sldChg>
      <pc:sldChg chg="add del">
        <pc:chgData name="Nane Kratzke" userId="971be13ff4ee5ef6" providerId="LiveId" clId="{626E632B-D948-DE4E-AE00-5E7D118A0563}" dt="2023-10-11T09:58:19.750" v="226" actId="2696"/>
        <pc:sldMkLst>
          <pc:docMk/>
          <pc:sldMk cId="2941655656" sldId="684"/>
        </pc:sldMkLst>
      </pc:sldChg>
      <pc:sldChg chg="modSp add mod">
        <pc:chgData name="Nane Kratzke" userId="971be13ff4ee5ef6" providerId="LiveId" clId="{626E632B-D948-DE4E-AE00-5E7D118A0563}" dt="2023-10-11T09:53:25.561" v="90" actId="20577"/>
        <pc:sldMkLst>
          <pc:docMk/>
          <pc:sldMk cId="2650029670" sldId="685"/>
        </pc:sldMkLst>
        <pc:spChg chg="mod">
          <ac:chgData name="Nane Kratzke" userId="971be13ff4ee5ef6" providerId="LiveId" clId="{626E632B-D948-DE4E-AE00-5E7D118A0563}" dt="2023-10-11T09:53:25.561" v="90" actId="20577"/>
          <ac:spMkLst>
            <pc:docMk/>
            <pc:sldMk cId="2650029670" sldId="685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9:23.634" v="50"/>
        <pc:sldMkLst>
          <pc:docMk/>
          <pc:sldMk cId="577383192" sldId="686"/>
        </pc:sldMkLst>
      </pc:sldChg>
      <pc:sldChg chg="add">
        <pc:chgData name="Nane Kratzke" userId="971be13ff4ee5ef6" providerId="LiveId" clId="{626E632B-D948-DE4E-AE00-5E7D118A0563}" dt="2023-10-11T09:50:26.224" v="61"/>
        <pc:sldMkLst>
          <pc:docMk/>
          <pc:sldMk cId="1467143977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129938918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1740028058" sldId="688"/>
        </pc:sldMkLst>
      </pc:sldChg>
      <pc:sldChg chg="add">
        <pc:chgData name="Nane Kratzke" userId="971be13ff4ee5ef6" providerId="LiveId" clId="{626E632B-D948-DE4E-AE00-5E7D118A0563}" dt="2023-10-11T09:50:45.222" v="71"/>
        <pc:sldMkLst>
          <pc:docMk/>
          <pc:sldMk cId="2962275288" sldId="688"/>
        </pc:sldMkLst>
      </pc:sldChg>
      <pc:sldChg chg="addSp delSp modSp add mod">
        <pc:chgData name="Nane Kratzke" userId="971be13ff4ee5ef6" providerId="LiveId" clId="{626E632B-D948-DE4E-AE00-5E7D118A0563}" dt="2023-10-11T09:52:27.609" v="87" actId="207"/>
        <pc:sldMkLst>
          <pc:docMk/>
          <pc:sldMk cId="315609977" sldId="689"/>
        </pc:sldMkLst>
        <pc:spChg chg="mod">
          <ac:chgData name="Nane Kratzke" userId="971be13ff4ee5ef6" providerId="LiveId" clId="{626E632B-D948-DE4E-AE00-5E7D118A0563}" dt="2023-10-11T09:51:13.415" v="80" actId="20577"/>
          <ac:spMkLst>
            <pc:docMk/>
            <pc:sldMk cId="315609977" sldId="689"/>
            <ac:spMk id="2" creationId="{06C7AFA8-3171-6A44-99E1-4CDAD07843EC}"/>
          </ac:spMkLst>
        </pc:spChg>
        <pc:spChg chg="mod">
          <ac:chgData name="Nane Kratzke" userId="971be13ff4ee5ef6" providerId="LiveId" clId="{626E632B-D948-DE4E-AE00-5E7D118A0563}" dt="2023-10-11T09:52:27.609" v="87" actId="207"/>
          <ac:spMkLst>
            <pc:docMk/>
            <pc:sldMk cId="315609977" sldId="689"/>
            <ac:spMk id="9" creationId="{954EDDC7-1985-8247-AB89-2ADFBB03B4F4}"/>
          </ac:spMkLst>
        </pc:spChg>
        <pc:spChg chg="mod">
          <ac:chgData name="Nane Kratzke" userId="971be13ff4ee5ef6" providerId="LiveId" clId="{626E632B-D948-DE4E-AE00-5E7D118A0563}" dt="2023-10-11T09:52:18.764" v="85" actId="207"/>
          <ac:spMkLst>
            <pc:docMk/>
            <pc:sldMk cId="315609977" sldId="689"/>
            <ac:spMk id="19" creationId="{940ADAA2-F88E-0740-9D2F-8D92991E8127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2" creationId="{CD9B4C5F-CF64-7D2F-471F-18B99A219309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3" creationId="{65FA1B63-E71F-B6F3-8F7B-1DDEE22D3264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4" creationId="{D3AFAFA8-67A2-9791-6010-55EBDA7AB9F5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5" creationId="{01C37CA3-5531-14A1-B15A-413297F8C290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7" creationId="{9066FD29-8AFD-3649-7D7E-D9BFFE0136D8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8" creationId="{17FCE98F-2761-01F5-0CE8-B787775D4B1D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9" creationId="{AEC86C7F-34BB-4083-CD3A-AD81FDF57C4F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0" creationId="{4A6C4A61-28B4-0B18-9BB9-028D4BE361C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1" creationId="{90A0E5D4-F95D-1F07-43DB-C7962230874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2" creationId="{22FD4987-CCBA-BD63-A5DD-4A094C9EC0AC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4" creationId="{B1FC0AC5-9AB7-A338-7FF8-C7E36319DC09}"/>
          </ac:spMkLst>
        </pc:spChg>
        <pc:grpChg chg="add del mod">
          <ac:chgData name="Nane Kratzke" userId="971be13ff4ee5ef6" providerId="LiveId" clId="{626E632B-D948-DE4E-AE00-5E7D118A0563}" dt="2023-10-11T09:52:13.778" v="84" actId="478"/>
          <ac:grpSpMkLst>
            <pc:docMk/>
            <pc:sldMk cId="315609977" sldId="689"/>
            <ac:grpSpMk id="5" creationId="{8A799322-AC78-46F8-AA6D-91DE1824AA74}"/>
          </ac:grpSpMkLst>
        </pc:grpChg>
        <pc:picChg chg="mod">
          <ac:chgData name="Nane Kratzke" userId="971be13ff4ee5ef6" providerId="LiveId" clId="{626E632B-D948-DE4E-AE00-5E7D118A0563}" dt="2023-10-11T09:51:39.024" v="83"/>
          <ac:picMkLst>
            <pc:docMk/>
            <pc:sldMk cId="315609977" sldId="689"/>
            <ac:picMk id="33" creationId="{DA279135-BDC8-4BA4-D2BB-7B968D2744ED}"/>
          </ac:picMkLst>
        </pc:pic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6" creationId="{24BCBDAC-81BD-94F1-C1B0-7BFF6FB98367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7" creationId="{40F494F2-E7A2-5F15-DECE-5288230227A5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8" creationId="{733F0E89-B91C-E326-A3C8-CF2D1C67A732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0" creationId="{5B91A615-AB54-0C52-4249-B5CD14DAAD81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1" creationId="{EC95E0CE-5FB0-92DF-7DD2-2ADB5CE4CBBA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6" creationId="{A5FCC6C6-1D11-5F24-B6AD-704D626128C5}"/>
          </ac:cxnSpMkLst>
        </pc:cxnChg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383666145" sldId="689"/>
        </pc:sldMkLst>
      </pc:sldChg>
      <pc:sldChg chg="add del">
        <pc:chgData name="Nane Kratzke" userId="971be13ff4ee5ef6" providerId="LiveId" clId="{626E632B-D948-DE4E-AE00-5E7D118A0563}" dt="2023-10-11T09:59:05.845" v="268" actId="2696"/>
        <pc:sldMkLst>
          <pc:docMk/>
          <pc:sldMk cId="2696986972" sldId="690"/>
        </pc:sldMkLst>
      </pc:sldChg>
      <pc:sldChg chg="add del">
        <pc:chgData name="Nane Kratzke" userId="971be13ff4ee5ef6" providerId="LiveId" clId="{626E632B-D948-DE4E-AE00-5E7D118A0563}" dt="2023-10-11T09:51:22.211" v="82"/>
        <pc:sldMkLst>
          <pc:docMk/>
          <pc:sldMk cId="3345884529" sldId="690"/>
        </pc:sldMkLst>
      </pc:sldChg>
      <pc:sldChg chg="add">
        <pc:chgData name="Nane Kratzke" userId="971be13ff4ee5ef6" providerId="LiveId" clId="{626E632B-D948-DE4E-AE00-5E7D118A0563}" dt="2023-10-11T09:53:51.774" v="91"/>
        <pc:sldMkLst>
          <pc:docMk/>
          <pc:sldMk cId="1731623551" sldId="691"/>
        </pc:sldMkLst>
      </pc:sldChg>
      <pc:sldChg chg="addSp delSp modSp add">
        <pc:chgData name="Nane Kratzke" userId="971be13ff4ee5ef6" providerId="LiveId" clId="{626E632B-D948-DE4E-AE00-5E7D118A0563}" dt="2023-10-11T09:54:34.672" v="100"/>
        <pc:sldMkLst>
          <pc:docMk/>
          <pc:sldMk cId="66407963" sldId="692"/>
        </pc:sldMkLst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2" creationId="{15D6E049-2D26-DB6D-CC3D-DFB937A7B4A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3" creationId="{17D548DE-9283-41E8-B9DE-7C97BCE411F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4" creationId="{E8DD1BA2-5D31-03CD-13EA-48CF4C33B9C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5" creationId="{B7C84119-1872-C10B-40AA-47B081BCF066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7" creationId="{FB4F6873-4675-BF9F-D030-E68FDA064FF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8" creationId="{BED6A887-9792-BEE0-D159-5B33E2048350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9" creationId="{07BDE877-81C2-4A4A-79EF-08AA41E3D035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0" creationId="{EEA3AF55-75C1-B86A-871D-40583AEFB5D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1" creationId="{07172B7F-825E-282B-5482-01D28378216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2" creationId="{824410F8-722D-A46D-982F-9800B731E35F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4" creationId="{77F7E34F-6037-30EF-D136-C9F4ADF19A67}"/>
          </ac:spMkLst>
        </pc:spChg>
        <pc:grpChg chg="add del mod">
          <ac:chgData name="Nane Kratzke" userId="971be13ff4ee5ef6" providerId="LiveId" clId="{626E632B-D948-DE4E-AE00-5E7D118A0563}" dt="2023-10-11T09:54:34.672" v="100"/>
          <ac:grpSpMkLst>
            <pc:docMk/>
            <pc:sldMk cId="66407963" sldId="692"/>
            <ac:grpSpMk id="5" creationId="{2A306D29-6124-9A11-5060-F14E7D526CF5}"/>
          </ac:grpSpMkLst>
        </pc:grpChg>
        <pc:picChg chg="mod">
          <ac:chgData name="Nane Kratzke" userId="971be13ff4ee5ef6" providerId="LiveId" clId="{626E632B-D948-DE4E-AE00-5E7D118A0563}" dt="2023-10-11T09:54:32.966" v="99"/>
          <ac:picMkLst>
            <pc:docMk/>
            <pc:sldMk cId="66407963" sldId="692"/>
            <ac:picMk id="33" creationId="{5B4EDD69-713A-B5FD-2C57-99EEF47B853C}"/>
          </ac:picMkLst>
        </pc:pic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6" creationId="{58AD43F3-25CE-3667-5AB0-47D40DB072D4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7" creationId="{EC8E9660-54DF-3569-1D17-3084C115360A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8" creationId="{EDC6F661-3EFA-4C40-E7D4-1AF942C9A8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0" creationId="{47B71179-C91A-75EF-5A4B-0F8870EAC898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1" creationId="{61B91657-F56F-1676-E5C9-B6C10135FC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6" creationId="{58D2C159-CA8D-678E-D272-ABFAB03FBF6C}"/>
          </ac:cxnSpMkLst>
        </pc:cxnChg>
      </pc:sldChg>
      <pc:sldChg chg="delSp modSp add mod">
        <pc:chgData name="Nane Kratzke" userId="971be13ff4ee5ef6" providerId="LiveId" clId="{626E632B-D948-DE4E-AE00-5E7D118A0563}" dt="2023-10-11T09:54:58.905" v="111" actId="478"/>
        <pc:sldMkLst>
          <pc:docMk/>
          <pc:sldMk cId="2788395152" sldId="693"/>
        </pc:sldMkLst>
        <pc:spChg chg="mod">
          <ac:chgData name="Nane Kratzke" userId="971be13ff4ee5ef6" providerId="LiveId" clId="{626E632B-D948-DE4E-AE00-5E7D118A0563}" dt="2023-10-11T09:54:54.273" v="110" actId="20577"/>
          <ac:spMkLst>
            <pc:docMk/>
            <pc:sldMk cId="2788395152" sldId="693"/>
            <ac:spMk id="2" creationId="{6D39A0F7-5B8F-5047-AD5F-FC2C4F71D320}"/>
          </ac:spMkLst>
        </pc:spChg>
        <pc:grpChg chg="del">
          <ac:chgData name="Nane Kratzke" userId="971be13ff4ee5ef6" providerId="LiveId" clId="{626E632B-D948-DE4E-AE00-5E7D118A0563}" dt="2023-10-11T09:54:58.905" v="111" actId="478"/>
          <ac:grpSpMkLst>
            <pc:docMk/>
            <pc:sldMk cId="2788395152" sldId="693"/>
            <ac:grpSpMk id="4" creationId="{79923E37-5FC8-70ED-83F2-0B6DC8FF0B36}"/>
          </ac:grpSpMkLst>
        </pc:grp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5" creationId="{69DAB82F-356A-379B-83CD-F5B38B2C4FD8}"/>
          </ac:cxnSpMkLst>
        </pc:cxnChg>
      </pc:sldChg>
      <pc:sldChg chg="add">
        <pc:chgData name="Nane Kratzke" userId="971be13ff4ee5ef6" providerId="LiveId" clId="{626E632B-D948-DE4E-AE00-5E7D118A0563}" dt="2023-10-11T09:55:12.595" v="112"/>
        <pc:sldMkLst>
          <pc:docMk/>
          <pc:sldMk cId="3186438344" sldId="694"/>
        </pc:sldMkLst>
      </pc:sldChg>
      <pc:sldChg chg="modSp add mod">
        <pc:chgData name="Nane Kratzke" userId="971be13ff4ee5ef6" providerId="LiveId" clId="{626E632B-D948-DE4E-AE00-5E7D118A0563}" dt="2023-10-11T09:57:54.691" v="224" actId="6549"/>
        <pc:sldMkLst>
          <pc:docMk/>
          <pc:sldMk cId="209108947" sldId="695"/>
        </pc:sldMkLst>
        <pc:spChg chg="mod">
          <ac:chgData name="Nane Kratzke" userId="971be13ff4ee5ef6" providerId="LiveId" clId="{626E632B-D948-DE4E-AE00-5E7D118A0563}" dt="2023-10-11T09:57:54.691" v="224" actId="6549"/>
          <ac:spMkLst>
            <pc:docMk/>
            <pc:sldMk cId="209108947" sldId="69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8:35.346" v="266" actId="20577"/>
        <pc:sldMkLst>
          <pc:docMk/>
          <pc:sldMk cId="446412246" sldId="696"/>
        </pc:sldMkLst>
        <pc:spChg chg="mod">
          <ac:chgData name="Nane Kratzke" userId="971be13ff4ee5ef6" providerId="LiveId" clId="{626E632B-D948-DE4E-AE00-5E7D118A0563}" dt="2023-10-11T09:58:35.346" v="266" actId="20577"/>
          <ac:spMkLst>
            <pc:docMk/>
            <pc:sldMk cId="446412246" sldId="69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9:36.291" v="308" actId="20577"/>
        <pc:sldMkLst>
          <pc:docMk/>
          <pc:sldMk cId="681815740" sldId="697"/>
        </pc:sldMkLst>
        <pc:spChg chg="mod">
          <ac:chgData name="Nane Kratzke" userId="971be13ff4ee5ef6" providerId="LiveId" clId="{626E632B-D948-DE4E-AE00-5E7D118A0563}" dt="2023-10-11T09:59:36.291" v="308" actId="20577"/>
          <ac:spMkLst>
            <pc:docMk/>
            <pc:sldMk cId="681815740" sldId="697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EC73F380-C83F-9943-8AB8-2862D9AA64A8}"/>
    <pc:docChg chg="undo custSel addSld delSld modSld">
      <pc:chgData name="Nane Kratzke" userId="971be13ff4ee5ef6" providerId="LiveId" clId="{EC73F380-C83F-9943-8AB8-2862D9AA64A8}" dt="2023-10-12T09:25:06.338" v="604" actId="2696"/>
      <pc:docMkLst>
        <pc:docMk/>
      </pc:docMkLst>
      <pc:sldChg chg="del">
        <pc:chgData name="Nane Kratzke" userId="971be13ff4ee5ef6" providerId="LiveId" clId="{EC73F380-C83F-9943-8AB8-2862D9AA64A8}" dt="2023-10-11T13:14:21.259" v="12" actId="2696"/>
        <pc:sldMkLst>
          <pc:docMk/>
          <pc:sldMk cId="704272100" sldId="323"/>
        </pc:sldMkLst>
      </pc:sldChg>
      <pc:sldChg chg="del">
        <pc:chgData name="Nane Kratzke" userId="971be13ff4ee5ef6" providerId="LiveId" clId="{EC73F380-C83F-9943-8AB8-2862D9AA64A8}" dt="2023-10-11T13:14:21.175" v="8" actId="2696"/>
        <pc:sldMkLst>
          <pc:docMk/>
          <pc:sldMk cId="808877367" sldId="324"/>
        </pc:sldMkLst>
      </pc:sldChg>
      <pc:sldChg chg="del">
        <pc:chgData name="Nane Kratzke" userId="971be13ff4ee5ef6" providerId="LiveId" clId="{EC73F380-C83F-9943-8AB8-2862D9AA64A8}" dt="2023-10-11T13:14:21.184" v="10" actId="2696"/>
        <pc:sldMkLst>
          <pc:docMk/>
          <pc:sldMk cId="2538430848" sldId="325"/>
        </pc:sldMkLst>
      </pc:sldChg>
      <pc:sldChg chg="del">
        <pc:chgData name="Nane Kratzke" userId="971be13ff4ee5ef6" providerId="LiveId" clId="{EC73F380-C83F-9943-8AB8-2862D9AA64A8}" dt="2023-10-11T13:14:21.123" v="2" actId="2696"/>
        <pc:sldMkLst>
          <pc:docMk/>
          <pc:sldMk cId="834235274" sldId="326"/>
        </pc:sldMkLst>
      </pc:sldChg>
      <pc:sldChg chg="del">
        <pc:chgData name="Nane Kratzke" userId="971be13ff4ee5ef6" providerId="LiveId" clId="{EC73F380-C83F-9943-8AB8-2862D9AA64A8}" dt="2023-10-11T13:14:21.189" v="11" actId="2696"/>
        <pc:sldMkLst>
          <pc:docMk/>
          <pc:sldMk cId="1240516057" sldId="327"/>
        </pc:sldMkLst>
      </pc:sldChg>
      <pc:sldChg chg="del">
        <pc:chgData name="Nane Kratzke" userId="971be13ff4ee5ef6" providerId="LiveId" clId="{EC73F380-C83F-9943-8AB8-2862D9AA64A8}" dt="2023-10-11T13:14:21.274" v="14" actId="2696"/>
        <pc:sldMkLst>
          <pc:docMk/>
          <pc:sldMk cId="1706080963" sldId="329"/>
        </pc:sldMkLst>
      </pc:sldChg>
      <pc:sldChg chg="del">
        <pc:chgData name="Nane Kratzke" userId="971be13ff4ee5ef6" providerId="LiveId" clId="{EC73F380-C83F-9943-8AB8-2862D9AA64A8}" dt="2023-10-11T13:14:21.270" v="13" actId="2696"/>
        <pc:sldMkLst>
          <pc:docMk/>
          <pc:sldMk cId="3129717305" sldId="330"/>
        </pc:sldMkLst>
      </pc:sldChg>
      <pc:sldChg chg="del">
        <pc:chgData name="Nane Kratzke" userId="971be13ff4ee5ef6" providerId="LiveId" clId="{EC73F380-C83F-9943-8AB8-2862D9AA64A8}" dt="2023-10-11T13:14:21.118" v="1" actId="2696"/>
        <pc:sldMkLst>
          <pc:docMk/>
          <pc:sldMk cId="3320945580" sldId="331"/>
        </pc:sldMkLst>
      </pc:sldChg>
      <pc:sldChg chg="del">
        <pc:chgData name="Nane Kratzke" userId="971be13ff4ee5ef6" providerId="LiveId" clId="{EC73F380-C83F-9943-8AB8-2862D9AA64A8}" dt="2023-10-11T13:14:21.159" v="6" actId="2696"/>
        <pc:sldMkLst>
          <pc:docMk/>
          <pc:sldMk cId="29458796" sldId="332"/>
        </pc:sldMkLst>
      </pc:sldChg>
      <pc:sldChg chg="del">
        <pc:chgData name="Nane Kratzke" userId="971be13ff4ee5ef6" providerId="LiveId" clId="{EC73F380-C83F-9943-8AB8-2862D9AA64A8}" dt="2023-10-11T13:14:21.171" v="7" actId="2696"/>
        <pc:sldMkLst>
          <pc:docMk/>
          <pc:sldMk cId="889987673" sldId="334"/>
        </pc:sldMkLst>
      </pc:sldChg>
      <pc:sldChg chg="del">
        <pc:chgData name="Nane Kratzke" userId="971be13ff4ee5ef6" providerId="LiveId" clId="{EC73F380-C83F-9943-8AB8-2862D9AA64A8}" dt="2023-10-11T13:14:21.154" v="5" actId="2696"/>
        <pc:sldMkLst>
          <pc:docMk/>
          <pc:sldMk cId="1902238106" sldId="335"/>
        </pc:sldMkLst>
      </pc:sldChg>
      <pc:sldChg chg="modSp mod">
        <pc:chgData name="Nane Kratzke" userId="971be13ff4ee5ef6" providerId="LiveId" clId="{EC73F380-C83F-9943-8AB8-2862D9AA64A8}" dt="2023-10-12T07:32:41.807" v="203" actId="20577"/>
        <pc:sldMkLst>
          <pc:docMk/>
          <pc:sldMk cId="1897236170" sldId="356"/>
        </pc:sldMkLst>
        <pc:spChg chg="mod">
          <ac:chgData name="Nane Kratzke" userId="971be13ff4ee5ef6" providerId="LiveId" clId="{EC73F380-C83F-9943-8AB8-2862D9AA64A8}" dt="2023-10-12T07:32:41.807" v="203" actId="20577"/>
          <ac:spMkLst>
            <pc:docMk/>
            <pc:sldMk cId="1897236170" sldId="356"/>
            <ac:spMk id="8" creationId="{48DBDA20-1239-2841-A093-CE82F51A1BCB}"/>
          </ac:spMkLst>
        </pc:spChg>
      </pc:sldChg>
      <pc:sldChg chg="addSp delSp modSp mod">
        <pc:chgData name="Nane Kratzke" userId="971be13ff4ee5ef6" providerId="LiveId" clId="{EC73F380-C83F-9943-8AB8-2862D9AA64A8}" dt="2023-10-12T07:51:29.180" v="206" actId="478"/>
        <pc:sldMkLst>
          <pc:docMk/>
          <pc:sldMk cId="1298549252" sldId="357"/>
        </pc:sldMkLst>
        <pc:spChg chg="add del mod">
          <ac:chgData name="Nane Kratzke" userId="971be13ff4ee5ef6" providerId="LiveId" clId="{EC73F380-C83F-9943-8AB8-2862D9AA64A8}" dt="2023-10-12T07:34:56.962" v="205" actId="478"/>
          <ac:spMkLst>
            <pc:docMk/>
            <pc:sldMk cId="1298549252" sldId="357"/>
            <ac:spMk id="7" creationId="{11A1DFAB-E446-0B5E-6E8D-91B4925B2C09}"/>
          </ac:spMkLst>
        </pc:spChg>
        <pc:spChg chg="del">
          <ac:chgData name="Nane Kratzke" userId="971be13ff4ee5ef6" providerId="LiveId" clId="{EC73F380-C83F-9943-8AB8-2862D9AA64A8}" dt="2023-10-12T07:51:29.180" v="206" actId="478"/>
          <ac:spMkLst>
            <pc:docMk/>
            <pc:sldMk cId="1298549252" sldId="357"/>
            <ac:spMk id="11" creationId="{CC803346-B388-DE41-BE6B-400CF478FD1D}"/>
          </ac:spMkLst>
        </pc:spChg>
      </pc:sldChg>
      <pc:sldChg chg="addSp delSp modSp mod">
        <pc:chgData name="Nane Kratzke" userId="971be13ff4ee5ef6" providerId="LiveId" clId="{EC73F380-C83F-9943-8AB8-2862D9AA64A8}" dt="2023-10-12T08:07:17.784" v="249" actId="207"/>
        <pc:sldMkLst>
          <pc:docMk/>
          <pc:sldMk cId="736775312" sldId="358"/>
        </pc:sldMkLst>
        <pc:spChg chg="add mod">
          <ac:chgData name="Nane Kratzke" userId="971be13ff4ee5ef6" providerId="LiveId" clId="{EC73F380-C83F-9943-8AB8-2862D9AA64A8}" dt="2023-10-11T13:59:13.675" v="175" actId="113"/>
          <ac:spMkLst>
            <pc:docMk/>
            <pc:sldMk cId="736775312" sldId="358"/>
            <ac:spMk id="7" creationId="{43997961-7CD2-E1CE-01B3-A1874A05BC4B}"/>
          </ac:spMkLst>
        </pc:spChg>
        <pc:spChg chg="add mod">
          <ac:chgData name="Nane Kratzke" userId="971be13ff4ee5ef6" providerId="LiveId" clId="{EC73F380-C83F-9943-8AB8-2862D9AA64A8}" dt="2023-10-12T08:07:17.784" v="249" actId="207"/>
          <ac:spMkLst>
            <pc:docMk/>
            <pc:sldMk cId="736775312" sldId="358"/>
            <ac:spMk id="8" creationId="{2699C582-845B-C843-D7D7-A983CEFB2EA5}"/>
          </ac:spMkLst>
        </pc:spChg>
        <pc:spChg chg="add mod">
          <ac:chgData name="Nane Kratzke" userId="971be13ff4ee5ef6" providerId="LiveId" clId="{EC73F380-C83F-9943-8AB8-2862D9AA64A8}" dt="2023-10-12T08:07:04.370" v="247" actId="408"/>
          <ac:spMkLst>
            <pc:docMk/>
            <pc:sldMk cId="736775312" sldId="358"/>
            <ac:spMk id="10" creationId="{C7012CB4-A527-9979-6D9B-2A547FC43A2D}"/>
          </ac:spMkLst>
        </pc:spChg>
        <pc:picChg chg="del mod modCrop">
          <ac:chgData name="Nane Kratzke" userId="971be13ff4ee5ef6" providerId="LiveId" clId="{EC73F380-C83F-9943-8AB8-2862D9AA64A8}" dt="2023-10-11T13:20:30.126" v="26" actId="478"/>
          <ac:picMkLst>
            <pc:docMk/>
            <pc:sldMk cId="736775312" sldId="358"/>
            <ac:picMk id="5" creationId="{FC6AC089-7BFA-9202-FB27-1EDDD177CADD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6" creationId="{E172BF0F-DD5C-AB33-0F7F-2C2DC2C68175}"/>
          </ac:picMkLst>
        </pc:picChg>
        <pc:picChg chg="add del mod">
          <ac:chgData name="Nane Kratzke" userId="971be13ff4ee5ef6" providerId="LiveId" clId="{EC73F380-C83F-9943-8AB8-2862D9AA64A8}" dt="2023-10-11T14:00:24.621" v="181" actId="478"/>
          <ac:picMkLst>
            <pc:docMk/>
            <pc:sldMk cId="736775312" sldId="358"/>
            <ac:picMk id="8" creationId="{5807091E-D325-BDDF-81C1-7ADF781C1B2E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9" creationId="{53C76EE1-45A4-FA50-0B6A-CC60499A2C9C}"/>
          </ac:picMkLst>
        </pc:picChg>
      </pc:sldChg>
      <pc:sldChg chg="modSp mod">
        <pc:chgData name="Nane Kratzke" userId="971be13ff4ee5ef6" providerId="LiveId" clId="{EC73F380-C83F-9943-8AB8-2862D9AA64A8}" dt="2023-10-11T13:22:53.442" v="158" actId="12"/>
        <pc:sldMkLst>
          <pc:docMk/>
          <pc:sldMk cId="3329676384" sldId="359"/>
        </pc:sldMkLst>
        <pc:spChg chg="mod">
          <ac:chgData name="Nane Kratzke" userId="971be13ff4ee5ef6" providerId="LiveId" clId="{EC73F380-C83F-9943-8AB8-2862D9AA64A8}" dt="2023-10-11T13:22:53.442" v="158" actId="12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EC73F380-C83F-9943-8AB8-2862D9AA64A8}" dt="2023-10-12T08:22:13.229" v="250" actId="2696"/>
        <pc:sldMkLst>
          <pc:docMk/>
          <pc:sldMk cId="1212650092" sldId="360"/>
        </pc:sldMkLst>
      </pc:sldChg>
      <pc:sldChg chg="modSp mod">
        <pc:chgData name="Nane Kratzke" userId="971be13ff4ee5ef6" providerId="LiveId" clId="{EC73F380-C83F-9943-8AB8-2862D9AA64A8}" dt="2023-10-12T08:52:20.554" v="603" actId="404"/>
        <pc:sldMkLst>
          <pc:docMk/>
          <pc:sldMk cId="4037558482" sldId="362"/>
        </pc:sldMkLst>
        <pc:spChg chg="mod">
          <ac:chgData name="Nane Kratzke" userId="971be13ff4ee5ef6" providerId="LiveId" clId="{EC73F380-C83F-9943-8AB8-2862D9AA64A8}" dt="2023-10-12T08:52:20.554" v="603" actId="404"/>
          <ac:spMkLst>
            <pc:docMk/>
            <pc:sldMk cId="4037558482" sldId="362"/>
            <ac:spMk id="6" creationId="{1079C6A2-9ABE-174B-8D3D-AA101DB9F5D4}"/>
          </ac:spMkLst>
        </pc:spChg>
      </pc:sldChg>
      <pc:sldChg chg="del">
        <pc:chgData name="Nane Kratzke" userId="971be13ff4ee5ef6" providerId="LiveId" clId="{EC73F380-C83F-9943-8AB8-2862D9AA64A8}" dt="2023-10-12T09:25:06.338" v="604" actId="2696"/>
        <pc:sldMkLst>
          <pc:docMk/>
          <pc:sldMk cId="1459311474" sldId="366"/>
        </pc:sldMkLst>
      </pc:sldChg>
      <pc:sldChg chg="del">
        <pc:chgData name="Nane Kratzke" userId="971be13ff4ee5ef6" providerId="LiveId" clId="{EC73F380-C83F-9943-8AB8-2862D9AA64A8}" dt="2023-10-11T13:14:21.180" v="9" actId="2696"/>
        <pc:sldMkLst>
          <pc:docMk/>
          <pc:sldMk cId="2069244867" sldId="602"/>
        </pc:sldMkLst>
      </pc:sldChg>
      <pc:sldChg chg="del">
        <pc:chgData name="Nane Kratzke" userId="971be13ff4ee5ef6" providerId="LiveId" clId="{EC73F380-C83F-9943-8AB8-2862D9AA64A8}" dt="2023-10-11T13:14:21.108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EC73F380-C83F-9943-8AB8-2862D9AA64A8}" dt="2023-10-11T13:14:21.371" v="15" actId="2696"/>
        <pc:sldMkLst>
          <pc:docMk/>
          <pc:sldMk cId="769601632" sldId="678"/>
        </pc:sldMkLst>
      </pc:sldChg>
      <pc:sldChg chg="del">
        <pc:chgData name="Nane Kratzke" userId="971be13ff4ee5ef6" providerId="LiveId" clId="{EC73F380-C83F-9943-8AB8-2862D9AA64A8}" dt="2023-10-11T13:14:21.148" v="4" actId="2696"/>
        <pc:sldMkLst>
          <pc:docMk/>
          <pc:sldMk cId="3996010363" sldId="679"/>
        </pc:sldMkLst>
      </pc:sldChg>
      <pc:sldChg chg="del">
        <pc:chgData name="Nane Kratzke" userId="971be13ff4ee5ef6" providerId="LiveId" clId="{EC73F380-C83F-9943-8AB8-2862D9AA64A8}" dt="2023-10-11T13:14:21.128" v="3" actId="2696"/>
        <pc:sldMkLst>
          <pc:docMk/>
          <pc:sldMk cId="1247326851" sldId="680"/>
        </pc:sldMkLst>
      </pc:sldChg>
      <pc:sldChg chg="addSp delSp modSp add mod">
        <pc:chgData name="Nane Kratzke" userId="971be13ff4ee5ef6" providerId="LiveId" clId="{EC73F380-C83F-9943-8AB8-2862D9AA64A8}" dt="2023-10-12T08:47:42.032" v="598" actId="14100"/>
        <pc:sldMkLst>
          <pc:docMk/>
          <pc:sldMk cId="1385585107" sldId="698"/>
        </pc:sldMkLst>
        <pc:spChg chg="mod">
          <ac:chgData name="Nane Kratzke" userId="971be13ff4ee5ef6" providerId="LiveId" clId="{EC73F380-C83F-9943-8AB8-2862D9AA64A8}" dt="2023-10-12T08:37:06.438" v="327" actId="20577"/>
          <ac:spMkLst>
            <pc:docMk/>
            <pc:sldMk cId="1385585107" sldId="698"/>
            <ac:spMk id="3" creationId="{6661F003-4686-1742-905E-91170D995ABB}"/>
          </ac:spMkLst>
        </pc:spChg>
        <pc:spChg chg="del">
          <ac:chgData name="Nane Kratzke" userId="971be13ff4ee5ef6" providerId="LiveId" clId="{EC73F380-C83F-9943-8AB8-2862D9AA64A8}" dt="2023-10-12T08:35:42.166" v="291" actId="478"/>
          <ac:spMkLst>
            <pc:docMk/>
            <pc:sldMk cId="1385585107" sldId="698"/>
            <ac:spMk id="6" creationId="{7C1209DE-5498-BF4F-8078-53DFA6FF068B}"/>
          </ac:spMkLst>
        </pc:spChg>
        <pc:spChg chg="add mod">
          <ac:chgData name="Nane Kratzke" userId="971be13ff4ee5ef6" providerId="LiveId" clId="{EC73F380-C83F-9943-8AB8-2862D9AA64A8}" dt="2023-10-12T08:47:42.032" v="598" actId="14100"/>
          <ac:spMkLst>
            <pc:docMk/>
            <pc:sldMk cId="1385585107" sldId="698"/>
            <ac:spMk id="7" creationId="{33366FCC-CD23-1D62-E4CF-740B0E92DC26}"/>
          </ac:spMkLst>
        </pc:spChg>
        <pc:picChg chg="add mod">
          <ac:chgData name="Nane Kratzke" userId="971be13ff4ee5ef6" providerId="LiveId" clId="{EC73F380-C83F-9943-8AB8-2862D9AA64A8}" dt="2023-10-12T08:36:53.582" v="299" actId="14100"/>
          <ac:picMkLst>
            <pc:docMk/>
            <pc:sldMk cId="1385585107" sldId="698"/>
            <ac:picMk id="5" creationId="{572046F0-8E5A-02FC-4878-F515AA28BCDA}"/>
          </ac:picMkLst>
        </pc:picChg>
        <pc:picChg chg="del">
          <ac:chgData name="Nane Kratzke" userId="971be13ff4ee5ef6" providerId="LiveId" clId="{EC73F380-C83F-9943-8AB8-2862D9AA64A8}" dt="2023-10-12T08:35:37.382" v="289" actId="478"/>
          <ac:picMkLst>
            <pc:docMk/>
            <pc:sldMk cId="1385585107" sldId="698"/>
            <ac:picMk id="6149" creationId="{A945AF38-708B-6548-8219-56B43B1078D6}"/>
          </ac:picMkLst>
        </pc:picChg>
        <pc:picChg chg="del">
          <ac:chgData name="Nane Kratzke" userId="971be13ff4ee5ef6" providerId="LiveId" clId="{EC73F380-C83F-9943-8AB8-2862D9AA64A8}" dt="2023-10-12T08:35:39.294" v="290" actId="478"/>
          <ac:picMkLst>
            <pc:docMk/>
            <pc:sldMk cId="1385585107" sldId="698"/>
            <ac:picMk id="6150" creationId="{0CFFD882-9BAC-9243-BE7A-EAC74E34A8FF}"/>
          </ac:picMkLst>
        </pc:picChg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43CF12F0-8FAB-2B45-B1C2-903D5304138A}"/>
    <pc:docChg chg="delSld">
      <pc:chgData name="Nane Kratzke" userId="971be13ff4ee5ef6" providerId="LiveId" clId="{43CF12F0-8FAB-2B45-B1C2-903D5304138A}" dt="2023-10-12T12:41:06.426" v="15" actId="2696"/>
      <pc:docMkLst>
        <pc:docMk/>
      </pc:docMkLst>
      <pc:sldChg chg="del">
        <pc:chgData name="Nane Kratzke" userId="971be13ff4ee5ef6" providerId="LiveId" clId="{43CF12F0-8FAB-2B45-B1C2-903D5304138A}" dt="2023-10-12T12:41:06.153" v="2" actId="2696"/>
        <pc:sldMkLst>
          <pc:docMk/>
          <pc:sldMk cId="1897236170" sldId="356"/>
        </pc:sldMkLst>
      </pc:sldChg>
      <pc:sldChg chg="del">
        <pc:chgData name="Nane Kratzke" userId="971be13ff4ee5ef6" providerId="LiveId" clId="{43CF12F0-8FAB-2B45-B1C2-903D5304138A}" dt="2023-10-12T12:41:06.273" v="8" actId="2696"/>
        <pc:sldMkLst>
          <pc:docMk/>
          <pc:sldMk cId="1298549252" sldId="357"/>
        </pc:sldMkLst>
      </pc:sldChg>
      <pc:sldChg chg="del">
        <pc:chgData name="Nane Kratzke" userId="971be13ff4ee5ef6" providerId="LiveId" clId="{43CF12F0-8FAB-2B45-B1C2-903D5304138A}" dt="2023-10-12T12:41:06.160" v="4" actId="2696"/>
        <pc:sldMkLst>
          <pc:docMk/>
          <pc:sldMk cId="736775312" sldId="358"/>
        </pc:sldMkLst>
      </pc:sldChg>
      <pc:sldChg chg="del">
        <pc:chgData name="Nane Kratzke" userId="971be13ff4ee5ef6" providerId="LiveId" clId="{43CF12F0-8FAB-2B45-B1C2-903D5304138A}" dt="2023-10-12T12:41:06.156" v="3" actId="2696"/>
        <pc:sldMkLst>
          <pc:docMk/>
          <pc:sldMk cId="3329676384" sldId="359"/>
        </pc:sldMkLst>
      </pc:sldChg>
      <pc:sldChg chg="del">
        <pc:chgData name="Nane Kratzke" userId="971be13ff4ee5ef6" providerId="LiveId" clId="{43CF12F0-8FAB-2B45-B1C2-903D5304138A}" dt="2023-10-12T12:41:06.422" v="14" actId="2696"/>
        <pc:sldMkLst>
          <pc:docMk/>
          <pc:sldMk cId="1707978134" sldId="361"/>
        </pc:sldMkLst>
      </pc:sldChg>
      <pc:sldChg chg="del">
        <pc:chgData name="Nane Kratzke" userId="971be13ff4ee5ef6" providerId="LiveId" clId="{43CF12F0-8FAB-2B45-B1C2-903D5304138A}" dt="2023-10-12T12:41:06.268" v="7" actId="2696"/>
        <pc:sldMkLst>
          <pc:docMk/>
          <pc:sldMk cId="4037558482" sldId="362"/>
        </pc:sldMkLst>
      </pc:sldChg>
      <pc:sldChg chg="del">
        <pc:chgData name="Nane Kratzke" userId="971be13ff4ee5ef6" providerId="LiveId" clId="{43CF12F0-8FAB-2B45-B1C2-903D5304138A}" dt="2023-10-12T12:41:06.149" v="1" actId="2696"/>
        <pc:sldMkLst>
          <pc:docMk/>
          <pc:sldMk cId="3846043049" sldId="363"/>
        </pc:sldMkLst>
      </pc:sldChg>
      <pc:sldChg chg="del">
        <pc:chgData name="Nane Kratzke" userId="971be13ff4ee5ef6" providerId="LiveId" clId="{43CF12F0-8FAB-2B45-B1C2-903D5304138A}" dt="2023-10-12T12:41:06.353" v="10" actId="2696"/>
        <pc:sldMkLst>
          <pc:docMk/>
          <pc:sldMk cId="645332041" sldId="364"/>
        </pc:sldMkLst>
      </pc:sldChg>
      <pc:sldChg chg="del">
        <pc:chgData name="Nane Kratzke" userId="971be13ff4ee5ef6" providerId="LiveId" clId="{43CF12F0-8FAB-2B45-B1C2-903D5304138A}" dt="2023-10-12T12:41:06.400" v="12" actId="2696"/>
        <pc:sldMkLst>
          <pc:docMk/>
          <pc:sldMk cId="1692808362" sldId="365"/>
        </pc:sldMkLst>
      </pc:sldChg>
      <pc:sldChg chg="del">
        <pc:chgData name="Nane Kratzke" userId="971be13ff4ee5ef6" providerId="LiveId" clId="{43CF12F0-8FAB-2B45-B1C2-903D5304138A}" dt="2023-10-12T12:41:06.396" v="11" actId="2696"/>
        <pc:sldMkLst>
          <pc:docMk/>
          <pc:sldMk cId="1103827923" sldId="367"/>
        </pc:sldMkLst>
      </pc:sldChg>
      <pc:sldChg chg="del">
        <pc:chgData name="Nane Kratzke" userId="971be13ff4ee5ef6" providerId="LiveId" clId="{43CF12F0-8FAB-2B45-B1C2-903D5304138A}" dt="2023-10-12T12:41:06.349" v="9" actId="2696"/>
        <pc:sldMkLst>
          <pc:docMk/>
          <pc:sldMk cId="1147892444" sldId="368"/>
        </pc:sldMkLst>
      </pc:sldChg>
      <pc:sldChg chg="del">
        <pc:chgData name="Nane Kratzke" userId="971be13ff4ee5ef6" providerId="LiveId" clId="{43CF12F0-8FAB-2B45-B1C2-903D5304138A}" dt="2023-10-12T12:41:06.260" v="5" actId="2696"/>
        <pc:sldMkLst>
          <pc:docMk/>
          <pc:sldMk cId="3556727374" sldId="682"/>
        </pc:sldMkLst>
      </pc:sldChg>
      <pc:sldChg chg="del">
        <pc:chgData name="Nane Kratzke" userId="971be13ff4ee5ef6" providerId="LiveId" clId="{43CF12F0-8FAB-2B45-B1C2-903D5304138A}" dt="2023-10-12T12:41:06.426" v="15" actId="2696"/>
        <pc:sldMkLst>
          <pc:docMk/>
          <pc:sldMk cId="883917345" sldId="683"/>
        </pc:sldMkLst>
      </pc:sldChg>
      <pc:sldChg chg="del">
        <pc:chgData name="Nane Kratzke" userId="971be13ff4ee5ef6" providerId="LiveId" clId="{43CF12F0-8FAB-2B45-B1C2-903D5304138A}" dt="2023-10-12T12:41:06.419" v="13" actId="2696"/>
        <pc:sldMkLst>
          <pc:docMk/>
          <pc:sldMk cId="2962275288" sldId="688"/>
        </pc:sldMkLst>
      </pc:sldChg>
      <pc:sldChg chg="del">
        <pc:chgData name="Nane Kratzke" userId="971be13ff4ee5ef6" providerId="LiveId" clId="{43CF12F0-8FAB-2B45-B1C2-903D5304138A}" dt="2023-10-12T12:41:06.145" v="0" actId="2696"/>
        <pc:sldMkLst>
          <pc:docMk/>
          <pc:sldMk cId="209108947" sldId="695"/>
        </pc:sldMkLst>
      </pc:sldChg>
      <pc:sldChg chg="del">
        <pc:chgData name="Nane Kratzke" userId="971be13ff4ee5ef6" providerId="LiveId" clId="{43CF12F0-8FAB-2B45-B1C2-903D5304138A}" dt="2023-10-12T12:41:06.264" v="6" actId="2696"/>
        <pc:sldMkLst>
          <pc:docMk/>
          <pc:sldMk cId="1385585107" sldId="698"/>
        </pc:sldMkLst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42.3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24575,'10'11'0,"6"0"0,16-1 0,2 12 0,24 7 0,10 14-617,-22-19 0,4-1 617,-2 2 0,2-2 0,3-1 0,0-1 0,-5-1 0,0-1 0,-1-2 0,2-2 0,4-2 0,0-1 0,-3 0 0,-1-1 163,47-2-163,-13-1 0,-11-2 0,1-4 0,0 4 0,0-6 0,0 0 0,-1 0 0,-9 0 0,-3 0 0,-21 0 0,-2 0 926,-10 0-926,0 0 145,10 0-145,2-5 0,11 3 0,0-3 0,0-1 0,0 5 0,-1-10 0,1 9 0,0-3 0,0 5 0,-1-6 0,-9 5 0,-9-5 0,-11 3 0,-12 2 0,-2-2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43.2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80 24575,'33'0'0,"25"0"0,17-7 0,21 5-1436,0-5 1436,0 0 0,-11 5 467,-12-5-467,-13 1 238,-26 5-238,-4-5 0,-19 6 0,-1-3 731,-3 3-731,0-4 0,0 4 0,0 0 0,0 0 0,0-3 0,0 3 0,3-7 0,-2 7 0,2-3 0,-3-1 0,0 4 0,0-3 0,0 3 0,3-4 0,-2 4 0,2-3 0,-6 6 0,-4 4 0,-7 4 0,-1 2 0,-7 7 0,6 1 0,-8 6 0,3 0 0,0-1 0,0 11 0,5-7 0,-1 1 0,2-14 0,4-7 0,1-3 0,3 0 0,0 0 0,-3 0 0,2 0 0,-2 3 0,0-2 0,2 5 0,-2-5 0,3 2 0,0-6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49.9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1421 24575,'0'-11'0,"0"1"0,0 3 0,3 0 0,1-3 0,3-1 0,18-19 0,-13 16 0,17-12 0,-13 14 0,19-12 0,6 0 0,13-9 0,-5 8 0,11-9 0,3 6 0,10-8 0,10-2-750,2 6 750,-38 13 0,2-1 0,9-1 0,1 0 0,-4 1 0,1-2-588,9-4 0,0-1 588,-6 5 0,1 1 0,0 3 0,-1 2 0,-4 3 0,-1 2 0,5-2 0,-1 1-345,-9 3 1,0 0 344,9-3 0,1 0 0,39-4 0,-40 7 0,1 1 0,39-8 0,-45 8 0,0-1 0,0 1 0,0 0 0,7-1 0,0 1 0,0-1 0,1 1 0,4 2 0,0 2 0,-5 0 0,-1 0 0,1 4 0,-1 0 0,-4 0 0,-1 0 0,5 0 0,-1 0 0,40 0 0,-2 0 0,-13 0 0,-10-6 0,-10 4 679,7-4-679,-8 6 1176,11 0-1176,0 0 0,0 0 0,0 6 0,0 2 0,-1 7 0,1 0 0,0-1 0,0-6 0,0-1 760,-11-2-760,-2-3 0,-10 3 0,0 1 0,-1-5 0,1 5 0,0-1 0,32-3 0,-14 10 0,27-11 0,-22 12 0,10-11 0,-8 4 0,8 1 0,-20-6 0,-3 6 0,-10-2 0,-1-3 0,-9 3 0,7-5 0,-7 0 0,10 0 0,10 0 0,-8 0 0,18 0 0,-7 0 0,-1 0 0,-2 0 0,-10 0 0,0 0 0,-11 0 0,-2 0 0,-10 0 0,0-4 0,0 3 0,10-8 0,2 7 0,11-9 0,0 10 0,-1-5 0,11 6 0,-7-5 0,7 3 0,-10-3 0,-11 5 0,-2 0 0,-10 0 0,0-4 0,-6 3 0,-2-3 0,-5 1 0,0-1 0,6-3 0,2-1 0,5 0 0,10-2 0,3-1 0,9-2 0,-9 2 0,-3 1 0,0-1 0,-8 2 0,8-1 0,-10 1 0,10-2 0,2-5 0,1 4 0,-3-4 0,-10 7 0,-1 0 0,-5-2 0,-1-1 0,-6 1 0,0 1 0,6 3 0,-4 0 0,10-1 0,-11 1 0,5-4 0,-6 3 0,0-2 0,-3 3 0,-1 0 0,0-3 0,1-1 0,0-3 0,2 3 0,-2-2 0,-4 5 0,3-2 0,-6 3 0,3 0 0,0 0 0,0 0 0,0 0 0,0 0 0,0 0 0,0 3 0,0-2 0,0 2 0,0-3 0,0 0 0,3 0 0,1 0 0,0 0 0,-1 0 0,0 3 0,1-2 0,-1 2 0,4-3 0,-3 0 0,-1 0 0,1 0 0,-4 3 0,0-2 0,0 2 0,0 0 0,0-2 0,0 5 0,-4-5 0,4 5 0,-3-5 0,3 2 0,0-3 0,-1 3 0,-2-2 0,9-1 0,-8-1 0,8 1 0,-9 1 0,-1 5 0,-3-2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51.7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0 126 24575,'18'-7'0,"5"-1"0,8-2 0,9-1 0,-1 4 0,-2-2 0,-10 8 0,0-7 0,0 7 0,-6-3 0,-2 1 0,-5 2 0,-3-5 0,-1 5 0,-3-2 0,0 0 0,0 2 0,0-2 0,3 3 0,1 0 0,3 0 0,-3 0 0,-1 0 0,-3-3 0,0 2 0,0-5 0,0 5 0,0-5 0,3 2 0,-2 0 0,2-2 0,-3 2 0,0 0 0,-3 4 0,-1 4 0,-3 6 0,-4 7 0,-2 14 0,-4-2 0,-2 19 0,7-19 0,-6 18 0,10-18 0,-5 8 0,6-15 0,0-3 0,0-8 0,0-1 0,0-3 0,0 0 0,0 0 0,0 0 0,0 0 0,0-3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58.5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4370 7439 24575,'7'-8'0,"-3"-1"0,2 8 0,-2-5 0,3 5 0,-3-5 0,2 2 0,-2-3 0,3 0 0,0 0 0,0 0 0,3-3 0,11-11 0,-3-1 0,9-10 0,-1 1 0,-6 3 0,7-4 0,-11 11 0,-3 2 0,-3 5 0,-3 0 0,0 0 0,0-6 0,2-1 0,-1-6 0,1 0 0,-1 6 0,-3 2 0,-2 8 0,-3-2 0,0 2 0,0 0 0,0-2 0,0 2 0,0-3 0,0-6 0,0 5 0,0-5 0,0 6 0,0 0 0,0 0 0,0 0 0,0 0 0,0 0 0,-4-6 0,0 5 0,-5-10 0,2 9 0,3-9 0,-4 4 0,7 0 0,-6 1 0,3 0 0,-4 5 0,4-5 0,-2 6 0,-2-12 0,-1 4 0,-2-5 0,3 10 0,1 4 0,0 2 0,0-3 0,0 0 0,-1-6 0,0-1 0,0 0 0,0 1 0,0 1 0,-4-2 0,-2-6 0,-4 0 0,2 6 0,-1-4 0,-8-1 0,-4-7 0,-2-9 0,-8-6 0,-3-7 0,-22-15-565,29 34 0,-3-1 565,-3-5 0,-3-1 0,-16-14 0,-1 0 0,14 11 0,0 0 0,-13-12 0,0 2 0,17 17 0,3 3 0,3-1 0,1 3-95,-32-21 95,10-1 0,0 4-439,20 18 1,-2-2 438,3-1 0,-1 1 0,-11-3 0,-2 0 0,4-3 0,-1 1 0,-2 5 0,-2 2 0,-3-5 0,-2 1-964,-9-3 0,-3 1 964,-5-1 0,-2-2 0,-9-4 0,0 0-674,-1-1 1,1 1 673,0 0 0,0-1 0,1 2 0,-3-2 0,11 6 0,-5-1 0,5 1 0,-8-4 0,2 0 0,14 8 0,-1-1 0,8 4-201,8 5 0,6 2 201,4 0 0,1 1 0,-34-26 0,8 7 0,1-6 587,8 8-587,1 0 0,0 1 0,-7-1 0,5 0 0,5 4 1791,13 8-1791,16 7 2610,7 10-2610,5 1 637,-2-6-637,0-1 154,-2-6-154,-11-14 0,-4-3 0,-2-10 0,2 0 0,6-6 0,-4 13 0,-5-15 0,-2-5 0,9 7 0,7-1 0,15 14 0,3 17 0,4-17 0,-4 18 0,3-18 0,-3 17 0,4-17 0,-5 8 0,3-1 0,-3 3 0,5 10 0,0-10 0,0-2 0,0-11 0,0 0 0,0 0 0,0 1 0,0-1 0,0 0 0,0-22 0,0 7 0,0-10 0,5 15 0,-3 10 0,10-10 0,-5 8 0,6-8 0,7 0 0,2-3 0,5 1 0,2-8 0,-11 28 0,1-16 0,-8 19 0,7-11 0,-2 10 0,5 3 0,-3 11 0,3-11 0,16-7 0,0-10 0,10 5 0,2-1 0,3 4 0,-7 13 0,-2-1 0,-16 16 0,0 0 0,0 0 0,-1 0 0,11-3 0,3-1 0,10-2 0,-1 4 0,1-3 0,10 8 0,-8-9 0,8 9 0,-10-2 0,-10 6 0,-3 0 0,-11 2 0,-4 1 0,-3 3 0,1-2 0,1 6 0,6-3 0,-1 0 0,1 3 0,0-3 0,0 4 0,-1-3 0,1 2 0,0-3 0,0 0 0,-1-1 0,1 0 0,0 1 0,0 4 0,-6-3 0,-2 2 0,-5-2 0,-3 3 0,-1 0 0,-3-3 0,0 2 0,0-2 0,0 0 0,-3 2 0,-1-2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00.5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24575,'14'7'0,"5"5"0,2 1 0,6 5 0,0-1 0,-1 1 0,1 0 0,0-4 0,0-1 0,-6-5 0,-5-3 0,-6-2 0,-3-3 0,0 0 0,0 0 0,0 0 0,0 0 0,4 0 0,-1 0 0,10 0 0,1 4 0,6-3 0,0 3 0,-6-4 0,-2 0 0,-8 0 0,-1 0 0,-3 0 0,0 0 0,0 0 0,0 3 0,-3 1 0,-1 3 0,-3 0 0,-3 0 0,2 3 0,-5 1 0,2 3 0,0 0 0,-2 0 0,2 0 0,-3 0 0,0 0 0,0-4 0,3 1 0,-2-1 0,2-3 0,-3 4 0,4-4 0,-4 0 0,3 0 0,-3 0 0,0 3 0,0-3 0,0 4 0,0-5 0,0 1 0,0 4 0,0-4 0,0 3 0,0-3 0,0 4 0,0-4 0,0 3 0,0-3 0,4 0 0,-4-3 0,3 3 0,-3-7 0,4 7 0,-4-7 0,7 3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44.4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24575,'24'4'0,"10"2"0,6 5 0,9 1 0,-9-1 0,-9-1 0,-14-5 0,-7-2 0,-3-3 0,0 0 0,3 0 0,-2 0 0,5 0 0,-2 0 0,0 0 0,-1 0 0,-3 0 0,0 0 0,0 0 0,0 0 0,0 0 0,0 0 0,0 0 0,0 0 0,0 0 0,3 0 0,1 0 0,3 3 0,-3-2 0,2 2 0,-5 0 0,2-2 0,-3 2 0,0 0 0,3-2 0,-2 2 0,2 0 0,-3 1 0,-3 3 0,-1 3 0,-3 1 0,0 3 0,0 5 0,-3-3 0,-2 9 0,-3-4 0,3 0 0,-3 5 0,3-5 0,-3 0 0,-1 4 0,2-10 0,-1 5 0,1-9 0,0 2 0,0-5 0,0 2 0,0-3 0,0 3 0,0-2 0,0 5 0,0-5 0,0 2 0,0-3 0,0 0 0,0 3 0,-3 1 0,2 0 0,-5 2 0,2-2 0,-9 5 0,5-2 0,-5-1 0,6 0 0,0-5 0,0 2 0,0 0 0,0-2 0,0 5 0,0-5 0,0 5 0,0-5 0,4 2 0,3-6 0,4-1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27.2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1 106 24575,'14'3'0,"5"1"0,2-8 0,16-3 0,3-4 0,10-1 0,10-2 0,13 0 0,23-2-738,-38 7 1,3 1 737,3 3 0,4 1 0,13-1 0,1 2 0,-8 2 0,0 2 0,8-1 0,-1 0 0,-9 0 0,-1 0 0,-5-1 0,0 2 0,0 3 0,-2 0-307,-9-4 0,-2 1 307,1 3 0,-1 0 0,42-4 0,-9 6 0,-3 3 0,-10 5 0,10 1 0,-8 6 0,8 3 0,-10 5 0,10 8 0,3-4 0,-34-10 0,2 1-491,0-2 0,1-1 491,4 4 0,1 1 0,-5-2 0,-1 2 0,6 3 0,-1 1 0,-9-4 0,-1-1 0,5 4 0,1 0 0,-7-4 0,-1-2-212,39 23 212,-9 0 0,-13-3 1335,-19-10-1335,0 5 619,-23-20-619,4 12 1080,-10-9-1080,11 10 249,4 11-249,2 4 0,9 11 0,-15-6 0,6 2 0,-8-3 0,0 0 0,-4-11 0,-2 8 0,-2-17 0,-5 7 0,0-11 0,-3 1 0,0 0 0,0 0 0,0-1 0,-4 11 0,-1 3 0,-4 10 0,0-1 0,0 1 0,0 10 0,0-7 0,0-4 0,0-12 0,0-16 0,0-1 0,0-9 0,0-1 0,0-3 0,0 0 0,0-3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28.5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0 255 24575,'12'20'0,"1"1"0,8 16 0,1 2 0,4 21 0,2 3 0,-1 0 0,0-3 0,-9-21 0,-2-2 0,-8-16 0,-1-1 0,0-9 0,0-1 0,0-3 0,0-3 0,0-1 0,0-3 0,0 0 0,0 0 0,0-3 0,0-4 0,5-10 0,10-9 0,9-16 0,10-7 0,3-15 0,10-16-512,-25 36 0,0-1 512,3-1 0,2 0 0,-1 0 0,0 2-9,22-26 9,-6 11 0,-19 23 0,-9 12 0,-10 13 0,-8 4 0,1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31.7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2329 24575,'11'-4'0,"-1"1"0,-3 6 0,3 1 0,1 3 0,3 0 0,6 1 0,1 0 0,16 2 0,3 1 0,9 7 0,11 3 0,3 7 0,20 2-917,3 1 917,-34-14 0,2-1 0,-1-3 0,3-1 0,7 1 0,3-1-845,5-2 0,1-2 845,5 1 0,1 0 0,5 0 0,0 0 0,0 1 0,0-1 0,0 0 0,0 0 0,0 1 0,0-1-986,5 0 1,0 0 985,-4 1 0,1-1 0,3-4 0,0 0 0,-5 4 0,0-1 0,0-7 0,0 0 0,-5 3 0,-1 0 0,5-3 0,0-2 0,-5 1 0,1 0 0,5 0 0,0 0 0,0 0 0,0 0 0,0 1 0,0-2 0,-1-3 0,2 0 0,8 3 0,3 0-1074,0-3 1,1 0 1073,-29 3 0,1 1 0,0 1 0,32-1 0,-1 0 0,-4 0 0,0 0 0,-1 0 0,1 0 0,5 0 0,0 0 0,-4 0 0,-1 0 0,-4 0 0,-3 0-248,-4 0 0,-4 0 248,-14 0 0,0 0 0,4-4 0,0 0 0,-9-1 0,0 0 363,-1-3 1,-1-1-364,-5 1 0,-2 0 0,44-15 0,-11-1 0,-34 8 0,2 0 417,1-1 1,1 1-418,10 2 0,2 1 0,2 0 0,5 0 0,-5 4 0,6 1 0,-3-1 0,19-5 0,0-1 17,-15 4 1,4-1-1,-4-1-17,15-6 0,-6 0 0,-11 2 0,-3-1 121,0 1 1,-2-2-122,-9-1 0,-1-1 0,1 0 0,0-2 0,-1-2 0,1-1 0,-1 1 0,1-1 0,0 1 0,-1-1 0,-4 1 0,-1 0 0,4 1 0,1-2 0,-4-3 0,1-1 0,5-1 0,0 0 0,-5 0 0,0 1 0,-1 0 0,-1 2 264,31-19-264,-2 2 0,-16 1 0,-12 3 932,-8 1-932,-20 16 2480,-3 1-2480,-4 10 1290,15-14-1290,19-15 0,13-4-39,-28 16 0,1-1 39,27-15 0,10-16 0,-6 7 0,-21 17 0,-1 1 0,-28 24 0,0-3 0,-1 0 0,-6 2 0,6-2 476,1 0-476,19-13 0,1 5 0,16-18 0,-6 15 0,13-14 0,-12 14 0,18-8 0,-14 1 0,5 5 0,-3-13 0,-18 19 0,6-15 0,-19 18 0,5-7 0,5 6 0,-3-6 0,18-8 0,-12-3 0,12 4 0,-18 6 0,3 7 0,0 0 0,6-9 0,12-5 0,-6-6 0,-13 14 0,-12 7 0,-10 10 0,6-3 0,-5 2 0,5-4 0,-6 4 0,0 0 0,0 1 0,3 0 0,-5 2 0,1 1 0,-6 1 0,0 5 0,-3-5 0,2 2 0,-2-3 0,3 3 0,0-2 0,-3 2 0,2 0 0,-5-2 0,5 5 0,-2-5 0,0 5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10:32.9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1 139 24575,'44'4'0,"16"6"0,36-8-1401,-38 2 0,3-1 1401,4-2 0,2-2 0,4 1 0,0 0 0,-3 0 0,-3 0 387,-9 0 0,-3 0-387,20-4 487,-26-1-487,-26-3 0,-2-3 0,-5 3 1446,0-5-1446,0 2 95,0 0-95,0 1 0,0 3 0,0 0 0,0 0 0,-3 0 0,2 0 0,-2-3 0,0 2 0,2-2 0,-5 3 0,2 0 0,-3 3 0,-6 4 0,-2 7 0,-10 10 0,-6 14 0,-4 9 0,-4 10 0,5-1 0,1 11 0,7-7 0,0-4 0,2-17 0,3-13 0,3-5 0,1-3 0,3 3 0,0-7 0,0 7 0,0-4 0,0 4 0,-4 6 0,3 1 0,-7 6 0,3 0 0,-4-1 0,4 1 0,-2-6 0,6-1 0,-2-12 0,3-2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38.0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4 718 24575,'-4'-10'0,"4"-4"0,7 4 0,14-15 0,6-2 0,11-10 0,8-3 0,10 5 0,20-2 0,0 8-619,17-3 619,-8 2 0,1 5 0,7-5 0,3 5-617,-42 9 0,1-1 617,4 0 0,1 0 0,0 0 0,-1 0 0,1 0 0,0 0 0,-1 0 0,1 0 0,4-1 0,1 1 0,1 3 0,1 1 0,4 0 0,0 0 0,0 4 0,1 1-840,4 3 1,1 0 839,0-4 0,1 2 0,0 5 0,0 2 0,-1-5 0,-1 1 0,-5 4 0,0 0 0,0 0 0,1 0 0,3 0 0,3 0 0,9 0 0,2 0-1067,1 0 0,2 0 1067,7 0 0,1 0 0,-10 0 0,-1 0 0,-1 0 0,0 0 0,1 4 0,-1 1 0,-4 0 0,0 0-532,5 0 1,-2 1 531,-8 2 0,-2 0 0,0-4 0,-1 2 0,1 6 0,-1 2 0,-3-1 0,-1 2-106,0 1 1,-1 3 105,-1 2 0,0 2 0,0-1 0,2 1-274,4 4 0,4 1 274,-16-7 0,2 1 0,1 0-135,-2 3 1,0 1 0,1 0 134,8 1 0,1-1 0,-1 2 0,-5 0 0,-1 1 0,-1 0 0,0-3 0,0-1 0,-1 0-181,24 12 0,-1 1 181,-27-13 0,1 0 0,-2 0 0,24 12 0,-1 0 0,4 1 0,0-1 0,-4 0 0,-2 0 0,1 0 0,0-1 0,0 1 0,0 0 0,6 5 0,0 0 0,-4-4 0,-1 0 0,0 4 0,0-1 0,-7-4 0,-1-1-39,-4-4 0,-2-1 39,-4-1 0,0 0 0,5 1 0,-2-1 0,-7-3 0,-2 0 541,0 2 0,-1 0-541,-4-4 0,-3 0 0,33 21 2391,-2-1-2391,-13-3 0,1 3 0,-19-13 0,-1 1 475,28 16 0,0 1-475,-26-14 0,-4-3 0,1-3 0,0-1 650,-5-1 1,-2-1-651,30 10 924,-13-4-924,-21-11 0,-2-5 0,-16-5 0,-7-7 0,-8-2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39.2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484 0 24575,'3'18'0,"2"5"0,3-2 0,16 20 0,13 13 0,20 26-918,-21-35 0,2 2 918,0 4 0,1 0 0,8 1 0,1 0 0,0 1 0,1-1-676,9 7 1,1-1 675,0-6 0,-1-3 0,-3 1 0,-3-4 0,24 9 0,-34-22 0,-29-21 0,-13-8 1262,-7-1-1262,-4-3 1925,-3 0-1925,0 3 0,0-2 0,0 2 0,0-3 0,-16 0 0,-14 0 0,-50 0 0,35 0 0,-4 0-861,-13 0 0,-3 0 861,1 0 0,0 0 0,1-1 0,1 2 0,4 2 0,2 2 0,3-1 0,1 1-201,5 4 0,3-1 201,-27 2 0,25-3 0,28-7 0,19 0 0,7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07:09:41.4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1 401 24575,'18'0'0,"-1"3"0,13 9 0,14 0 0,29 15 0,-22-18 0,4 0-1002,5 7 0,2 0 1002,13-2 0,3 0-980,9 5 0,2-1 980,6-2 0,2-2 0,-30-5 0,1 1 0,-1-2 0,29 2 0,-2-1 0,-10 1 0,-3-1-413,-13-4 1,-3 0 412,-5 0 0,-4-2 0,30-10 0,-13 0 1260,-24-5-1260,-1 0 2506,1-6-2506,24-5 0,-21 4 0,3-2-76,0 0 0,1-1 76,9-4 0,0 0 0,-10 4 0,-2 1-123,-3 2 1,-4-1 122,31-17 0,-12 0 0,-7-7 0,-4 9 0,0 2 0,-1-1 0,-2 7 1160,3 0-1160,-5 3 260,1 5-260,0 0 0,-10 2 0,-3 7 0,-19 2 0,-3 0 0,-11 4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2584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4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11.xml"/><Relationship Id="rId1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customXml" Target="../ink/ink8.xml"/><Relationship Id="rId12" Type="http://schemas.openxmlformats.org/officeDocument/2006/relationships/image" Target="../media/image46.png"/><Relationship Id="rId17" Type="http://schemas.openxmlformats.org/officeDocument/2006/relationships/customXml" Target="../ink/ink13.xml"/><Relationship Id="rId2" Type="http://schemas.openxmlformats.org/officeDocument/2006/relationships/image" Target="../media/image17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10" Type="http://schemas.openxmlformats.org/officeDocument/2006/relationships/image" Target="../media/image45.png"/><Relationship Id="rId19" Type="http://schemas.openxmlformats.org/officeDocument/2006/relationships/customXml" Target="../ink/ink14.xml"/><Relationship Id="rId4" Type="http://schemas.openxmlformats.org/officeDocument/2006/relationships/image" Target="../media/image19.png"/><Relationship Id="rId9" Type="http://schemas.openxmlformats.org/officeDocument/2006/relationships/customXml" Target="../ink/ink9.xml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erraform_(software)" TargetMode="External"/><Relationship Id="rId3" Type="http://schemas.openxmlformats.org/officeDocument/2006/relationships/hyperlink" Target="https://en.wikipedia.org/wiki/Puppet_(software)" TargetMode="External"/><Relationship Id="rId7" Type="http://schemas.openxmlformats.org/officeDocument/2006/relationships/hyperlink" Target="https://en.wikipedia.org/wiki/Ansible_(software)" TargetMode="External"/><Relationship Id="rId2" Type="http://schemas.openxmlformats.org/officeDocument/2006/relationships/hyperlink" Target="https://en.wikipedia.org/wiki/CFEngin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SaltStack" TargetMode="External"/><Relationship Id="rId5" Type="http://schemas.openxmlformats.org/officeDocument/2006/relationships/hyperlink" Target="https://www.vagrantup.com/" TargetMode="External"/><Relationship Id="rId4" Type="http://schemas.openxmlformats.org/officeDocument/2006/relationships/hyperlink" Target="https://en.wikipedia.org/wiki/Chef_(software)" TargetMode="External"/><Relationship Id="rId9" Type="http://schemas.openxmlformats.org/officeDocument/2006/relationships/hyperlink" Target="https://en.wikipedia.org/wiki/Otter_(software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Infrastructure as Code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(5) </a:t>
            </a:r>
            <a:r>
              <a:rPr lang="en-US" dirty="0" err="1">
                <a:latin typeface="+mj-lt"/>
              </a:rPr>
              <a:t>IaC</a:t>
            </a:r>
            <a:r>
              <a:rPr lang="en-US" dirty="0">
                <a:latin typeface="+mj-lt"/>
              </a:rPr>
              <a:t>  Tools: Terraform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259">
            <a:off x="8390658" y="4382563"/>
            <a:ext cx="1854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3449A-774F-AC2B-8889-73ABDB5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Provisionierung  von  </a:t>
            </a:r>
            <a:r>
              <a:rPr lang="de-DE" dirty="0" err="1"/>
              <a:t>Nginx</a:t>
            </a:r>
            <a:r>
              <a:rPr lang="de-DE" dirty="0"/>
              <a:t>  und  </a:t>
            </a:r>
            <a:r>
              <a:rPr lang="de-DE" dirty="0" err="1"/>
              <a:t>mySQL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9FECD9-2CC4-B79F-F7F9-8F53E09003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2. Sicherheitsgruppen erstellen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8CEC1E-E856-2DB6-0231-E833F66EAD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Würfel 4">
            <a:extLst>
              <a:ext uri="{FF2B5EF4-FFF2-40B4-BE49-F238E27FC236}">
                <a16:creationId xmlns:a16="http://schemas.microsoft.com/office/drawing/2014/main" id="{2212B4D1-BE75-472B-2E6E-E26B2BDCC0D9}"/>
              </a:ext>
            </a:extLst>
          </p:cNvPr>
          <p:cNvSpPr/>
          <p:nvPr/>
        </p:nvSpPr>
        <p:spPr>
          <a:xfrm>
            <a:off x="10625021" y="2716221"/>
            <a:ext cx="933611" cy="748463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Nginx</a:t>
            </a:r>
            <a:endParaRPr lang="de-DE" sz="1400" dirty="0"/>
          </a:p>
        </p:txBody>
      </p:sp>
      <p:sp>
        <p:nvSpPr>
          <p:cNvPr id="6" name="Wolke 5">
            <a:extLst>
              <a:ext uri="{FF2B5EF4-FFF2-40B4-BE49-F238E27FC236}">
                <a16:creationId xmlns:a16="http://schemas.microsoft.com/office/drawing/2014/main" id="{721BBD61-F8D2-DEAE-1DD3-CA12493DAF8A}"/>
              </a:ext>
            </a:extLst>
          </p:cNvPr>
          <p:cNvSpPr/>
          <p:nvPr/>
        </p:nvSpPr>
        <p:spPr>
          <a:xfrm>
            <a:off x="10579912" y="1203219"/>
            <a:ext cx="1023830" cy="652133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7" name="Zylinder 6">
            <a:extLst>
              <a:ext uri="{FF2B5EF4-FFF2-40B4-BE49-F238E27FC236}">
                <a16:creationId xmlns:a16="http://schemas.microsoft.com/office/drawing/2014/main" id="{D3B685BB-0F25-2A39-CA52-A4BFE2470068}"/>
              </a:ext>
            </a:extLst>
          </p:cNvPr>
          <p:cNvSpPr/>
          <p:nvPr/>
        </p:nvSpPr>
        <p:spPr>
          <a:xfrm>
            <a:off x="10394646" y="4672397"/>
            <a:ext cx="1368991" cy="74846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MySQL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2F04A7B-30FD-282B-D21F-B947F5A254A9}"/>
              </a:ext>
            </a:extLst>
          </p:cNvPr>
          <p:cNvCxnSpPr>
            <a:cxnSpLocks/>
            <a:stCxn id="6" idx="1"/>
            <a:endCxn id="19" idx="0"/>
          </p:cNvCxnSpPr>
          <p:nvPr/>
        </p:nvCxnSpPr>
        <p:spPr>
          <a:xfrm flipH="1">
            <a:off x="11091826" y="1854658"/>
            <a:ext cx="1" cy="50502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3A48B14-D09A-C467-265F-B749DFF48DD7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1091826" y="3585386"/>
            <a:ext cx="1" cy="73047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E82A2B5-023E-B74E-2507-C0EA1562AB89}"/>
              </a:ext>
            </a:extLst>
          </p:cNvPr>
          <p:cNvSpPr/>
          <p:nvPr/>
        </p:nvSpPr>
        <p:spPr>
          <a:xfrm>
            <a:off x="10104367" y="2150856"/>
            <a:ext cx="1992153" cy="3974522"/>
          </a:xfrm>
          <a:custGeom>
            <a:avLst/>
            <a:gdLst>
              <a:gd name="connsiteX0" fmla="*/ 0 w 1992153"/>
              <a:gd name="connsiteY0" fmla="*/ 332032 h 3974522"/>
              <a:gd name="connsiteX1" fmla="*/ 332032 w 1992153"/>
              <a:gd name="connsiteY1" fmla="*/ 0 h 3974522"/>
              <a:gd name="connsiteX2" fmla="*/ 801290 w 1992153"/>
              <a:gd name="connsiteY2" fmla="*/ 0 h 3974522"/>
              <a:gd name="connsiteX3" fmla="*/ 1230706 w 1992153"/>
              <a:gd name="connsiteY3" fmla="*/ 0 h 3974522"/>
              <a:gd name="connsiteX4" fmla="*/ 1660121 w 1992153"/>
              <a:gd name="connsiteY4" fmla="*/ 0 h 3974522"/>
              <a:gd name="connsiteX5" fmla="*/ 1992153 w 1992153"/>
              <a:gd name="connsiteY5" fmla="*/ 332032 h 3974522"/>
              <a:gd name="connsiteX6" fmla="*/ 1992153 w 1992153"/>
              <a:gd name="connsiteY6" fmla="*/ 817566 h 3974522"/>
              <a:gd name="connsiteX7" fmla="*/ 1992153 w 1992153"/>
              <a:gd name="connsiteY7" fmla="*/ 1303100 h 3974522"/>
              <a:gd name="connsiteX8" fmla="*/ 1992153 w 1992153"/>
              <a:gd name="connsiteY8" fmla="*/ 1921052 h 3974522"/>
              <a:gd name="connsiteX9" fmla="*/ 1992153 w 1992153"/>
              <a:gd name="connsiteY9" fmla="*/ 2373481 h 3974522"/>
              <a:gd name="connsiteX10" fmla="*/ 1992153 w 1992153"/>
              <a:gd name="connsiteY10" fmla="*/ 2925224 h 3974522"/>
              <a:gd name="connsiteX11" fmla="*/ 1992153 w 1992153"/>
              <a:gd name="connsiteY11" fmla="*/ 3642490 h 3974522"/>
              <a:gd name="connsiteX12" fmla="*/ 1660121 w 1992153"/>
              <a:gd name="connsiteY12" fmla="*/ 3974522 h 3974522"/>
              <a:gd name="connsiteX13" fmla="*/ 1217425 w 1992153"/>
              <a:gd name="connsiteY13" fmla="*/ 3974522 h 3974522"/>
              <a:gd name="connsiteX14" fmla="*/ 801290 w 1992153"/>
              <a:gd name="connsiteY14" fmla="*/ 3974522 h 3974522"/>
              <a:gd name="connsiteX15" fmla="*/ 332032 w 1992153"/>
              <a:gd name="connsiteY15" fmla="*/ 3974522 h 3974522"/>
              <a:gd name="connsiteX16" fmla="*/ 0 w 1992153"/>
              <a:gd name="connsiteY16" fmla="*/ 3642490 h 3974522"/>
              <a:gd name="connsiteX17" fmla="*/ 0 w 1992153"/>
              <a:gd name="connsiteY17" fmla="*/ 3057642 h 3974522"/>
              <a:gd name="connsiteX18" fmla="*/ 0 w 1992153"/>
              <a:gd name="connsiteY18" fmla="*/ 2572109 h 3974522"/>
              <a:gd name="connsiteX19" fmla="*/ 0 w 1992153"/>
              <a:gd name="connsiteY19" fmla="*/ 1954156 h 3974522"/>
              <a:gd name="connsiteX20" fmla="*/ 0 w 1992153"/>
              <a:gd name="connsiteY20" fmla="*/ 1402413 h 3974522"/>
              <a:gd name="connsiteX21" fmla="*/ 0 w 1992153"/>
              <a:gd name="connsiteY21" fmla="*/ 916880 h 3974522"/>
              <a:gd name="connsiteX22" fmla="*/ 0 w 1992153"/>
              <a:gd name="connsiteY22" fmla="*/ 332032 h 397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92153" h="3974522" extrusionOk="0">
                <a:moveTo>
                  <a:pt x="0" y="332032"/>
                </a:moveTo>
                <a:cubicBezTo>
                  <a:pt x="-17469" y="137881"/>
                  <a:pt x="138057" y="3978"/>
                  <a:pt x="332032" y="0"/>
                </a:cubicBezTo>
                <a:cubicBezTo>
                  <a:pt x="531353" y="-20356"/>
                  <a:pt x="683977" y="16385"/>
                  <a:pt x="801290" y="0"/>
                </a:cubicBezTo>
                <a:cubicBezTo>
                  <a:pt x="918603" y="-16385"/>
                  <a:pt x="1030112" y="12245"/>
                  <a:pt x="1230706" y="0"/>
                </a:cubicBezTo>
                <a:cubicBezTo>
                  <a:pt x="1431300" y="-12245"/>
                  <a:pt x="1571536" y="41527"/>
                  <a:pt x="1660121" y="0"/>
                </a:cubicBezTo>
                <a:cubicBezTo>
                  <a:pt x="1838244" y="-16919"/>
                  <a:pt x="2005535" y="99135"/>
                  <a:pt x="1992153" y="332032"/>
                </a:cubicBezTo>
                <a:cubicBezTo>
                  <a:pt x="2019102" y="506531"/>
                  <a:pt x="1983538" y="628267"/>
                  <a:pt x="1992153" y="817566"/>
                </a:cubicBezTo>
                <a:cubicBezTo>
                  <a:pt x="2000768" y="1006865"/>
                  <a:pt x="1966823" y="1194958"/>
                  <a:pt x="1992153" y="1303100"/>
                </a:cubicBezTo>
                <a:cubicBezTo>
                  <a:pt x="2017483" y="1411242"/>
                  <a:pt x="1981850" y="1628398"/>
                  <a:pt x="1992153" y="1921052"/>
                </a:cubicBezTo>
                <a:cubicBezTo>
                  <a:pt x="2002456" y="2213706"/>
                  <a:pt x="1979279" y="2274973"/>
                  <a:pt x="1992153" y="2373481"/>
                </a:cubicBezTo>
                <a:cubicBezTo>
                  <a:pt x="2005027" y="2471989"/>
                  <a:pt x="1960303" y="2809403"/>
                  <a:pt x="1992153" y="2925224"/>
                </a:cubicBezTo>
                <a:cubicBezTo>
                  <a:pt x="2024003" y="3041045"/>
                  <a:pt x="1956040" y="3406296"/>
                  <a:pt x="1992153" y="3642490"/>
                </a:cubicBezTo>
                <a:cubicBezTo>
                  <a:pt x="2003936" y="3814223"/>
                  <a:pt x="1884817" y="3947878"/>
                  <a:pt x="1660121" y="3974522"/>
                </a:cubicBezTo>
                <a:cubicBezTo>
                  <a:pt x="1520923" y="3988667"/>
                  <a:pt x="1418377" y="3927375"/>
                  <a:pt x="1217425" y="3974522"/>
                </a:cubicBezTo>
                <a:cubicBezTo>
                  <a:pt x="1016473" y="4021669"/>
                  <a:pt x="912088" y="3940168"/>
                  <a:pt x="801290" y="3974522"/>
                </a:cubicBezTo>
                <a:cubicBezTo>
                  <a:pt x="690493" y="4008876"/>
                  <a:pt x="431654" y="3948822"/>
                  <a:pt x="332032" y="3974522"/>
                </a:cubicBezTo>
                <a:cubicBezTo>
                  <a:pt x="143062" y="3963118"/>
                  <a:pt x="3252" y="3781881"/>
                  <a:pt x="0" y="3642490"/>
                </a:cubicBezTo>
                <a:cubicBezTo>
                  <a:pt x="-65610" y="3493449"/>
                  <a:pt x="29142" y="3291886"/>
                  <a:pt x="0" y="3057642"/>
                </a:cubicBezTo>
                <a:cubicBezTo>
                  <a:pt x="-29142" y="2823398"/>
                  <a:pt x="53750" y="2804756"/>
                  <a:pt x="0" y="2572109"/>
                </a:cubicBezTo>
                <a:cubicBezTo>
                  <a:pt x="-53750" y="2339462"/>
                  <a:pt x="49790" y="2169715"/>
                  <a:pt x="0" y="1954156"/>
                </a:cubicBezTo>
                <a:cubicBezTo>
                  <a:pt x="-49790" y="1738597"/>
                  <a:pt x="42716" y="1639922"/>
                  <a:pt x="0" y="1402413"/>
                </a:cubicBezTo>
                <a:cubicBezTo>
                  <a:pt x="-42716" y="1164904"/>
                  <a:pt x="55437" y="1048144"/>
                  <a:pt x="0" y="916880"/>
                </a:cubicBezTo>
                <a:cubicBezTo>
                  <a:pt x="-55437" y="785616"/>
                  <a:pt x="28398" y="509745"/>
                  <a:pt x="0" y="332032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VPC + Subnetz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27877284-E88F-FAD7-622F-EF34F777EC38}"/>
              </a:ext>
            </a:extLst>
          </p:cNvPr>
          <p:cNvSpPr/>
          <p:nvPr/>
        </p:nvSpPr>
        <p:spPr>
          <a:xfrm>
            <a:off x="10260583" y="2359686"/>
            <a:ext cx="1662485" cy="1225700"/>
          </a:xfrm>
          <a:custGeom>
            <a:avLst/>
            <a:gdLst>
              <a:gd name="connsiteX0" fmla="*/ 0 w 1662485"/>
              <a:gd name="connsiteY0" fmla="*/ 204287 h 1225700"/>
              <a:gd name="connsiteX1" fmla="*/ 204287 w 1662485"/>
              <a:gd name="connsiteY1" fmla="*/ 0 h 1225700"/>
              <a:gd name="connsiteX2" fmla="*/ 647336 w 1662485"/>
              <a:gd name="connsiteY2" fmla="*/ 0 h 1225700"/>
              <a:gd name="connsiteX3" fmla="*/ 1052767 w 1662485"/>
              <a:gd name="connsiteY3" fmla="*/ 0 h 1225700"/>
              <a:gd name="connsiteX4" fmla="*/ 1458198 w 1662485"/>
              <a:gd name="connsiteY4" fmla="*/ 0 h 1225700"/>
              <a:gd name="connsiteX5" fmla="*/ 1662485 w 1662485"/>
              <a:gd name="connsiteY5" fmla="*/ 204287 h 1225700"/>
              <a:gd name="connsiteX6" fmla="*/ 1662485 w 1662485"/>
              <a:gd name="connsiteY6" fmla="*/ 596507 h 1225700"/>
              <a:gd name="connsiteX7" fmla="*/ 1662485 w 1662485"/>
              <a:gd name="connsiteY7" fmla="*/ 1021413 h 1225700"/>
              <a:gd name="connsiteX8" fmla="*/ 1458198 w 1662485"/>
              <a:gd name="connsiteY8" fmla="*/ 1225700 h 1225700"/>
              <a:gd name="connsiteX9" fmla="*/ 1065306 w 1662485"/>
              <a:gd name="connsiteY9" fmla="*/ 1225700 h 1225700"/>
              <a:gd name="connsiteX10" fmla="*/ 647336 w 1662485"/>
              <a:gd name="connsiteY10" fmla="*/ 1225700 h 1225700"/>
              <a:gd name="connsiteX11" fmla="*/ 204287 w 1662485"/>
              <a:gd name="connsiteY11" fmla="*/ 1225700 h 1225700"/>
              <a:gd name="connsiteX12" fmla="*/ 0 w 1662485"/>
              <a:gd name="connsiteY12" fmla="*/ 1021413 h 1225700"/>
              <a:gd name="connsiteX13" fmla="*/ 0 w 1662485"/>
              <a:gd name="connsiteY13" fmla="*/ 612850 h 1225700"/>
              <a:gd name="connsiteX14" fmla="*/ 0 w 1662485"/>
              <a:gd name="connsiteY14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2485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402475" y="-41428"/>
                  <a:pt x="554911" y="45900"/>
                  <a:pt x="647336" y="0"/>
                </a:cubicBezTo>
                <a:cubicBezTo>
                  <a:pt x="739761" y="-45900"/>
                  <a:pt x="865539" y="3008"/>
                  <a:pt x="1052767" y="0"/>
                </a:cubicBezTo>
                <a:cubicBezTo>
                  <a:pt x="1239995" y="-3008"/>
                  <a:pt x="1363459" y="24971"/>
                  <a:pt x="1458198" y="0"/>
                </a:cubicBezTo>
                <a:cubicBezTo>
                  <a:pt x="1568399" y="-8451"/>
                  <a:pt x="1666851" y="75307"/>
                  <a:pt x="1662485" y="204287"/>
                </a:cubicBezTo>
                <a:cubicBezTo>
                  <a:pt x="1664186" y="353752"/>
                  <a:pt x="1632937" y="427521"/>
                  <a:pt x="1662485" y="596507"/>
                </a:cubicBezTo>
                <a:cubicBezTo>
                  <a:pt x="1692033" y="765493"/>
                  <a:pt x="1643240" y="865133"/>
                  <a:pt x="1662485" y="1021413"/>
                </a:cubicBezTo>
                <a:cubicBezTo>
                  <a:pt x="1660086" y="1138207"/>
                  <a:pt x="1567394" y="1221491"/>
                  <a:pt x="1458198" y="1225700"/>
                </a:cubicBezTo>
                <a:cubicBezTo>
                  <a:pt x="1341482" y="1240048"/>
                  <a:pt x="1146118" y="1197534"/>
                  <a:pt x="1065306" y="1225700"/>
                </a:cubicBezTo>
                <a:cubicBezTo>
                  <a:pt x="984494" y="1253866"/>
                  <a:pt x="812407" y="1219810"/>
                  <a:pt x="647336" y="1225700"/>
                </a:cubicBezTo>
                <a:cubicBezTo>
                  <a:pt x="482265" y="1231590"/>
                  <a:pt x="374875" y="1193662"/>
                  <a:pt x="204287" y="1225700"/>
                </a:cubicBezTo>
                <a:cubicBezTo>
                  <a:pt x="111743" y="1250543"/>
                  <a:pt x="14969" y="1121132"/>
                  <a:pt x="0" y="1021413"/>
                </a:cubicBezTo>
                <a:cubicBezTo>
                  <a:pt x="-43105" y="911206"/>
                  <a:pt x="3819" y="784188"/>
                  <a:pt x="0" y="612850"/>
                </a:cubicBezTo>
                <a:cubicBezTo>
                  <a:pt x="-3819" y="441512"/>
                  <a:pt x="11271" y="328776"/>
                  <a:pt x="0" y="204287"/>
                </a:cubicBezTo>
                <a:close/>
              </a:path>
            </a:pathLst>
          </a:custGeom>
          <a:noFill/>
          <a:ln w="63500">
            <a:solidFill>
              <a:schemeClr val="accent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b="1" dirty="0">
                <a:solidFill>
                  <a:srgbClr val="0070C0"/>
                </a:solidFill>
              </a:rPr>
              <a:t>Security Group</a:t>
            </a:r>
          </a:p>
          <a:p>
            <a:pPr algn="ctr"/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CD548806-A84C-BCE4-85F7-FB86B19110CD}"/>
              </a:ext>
            </a:extLst>
          </p:cNvPr>
          <p:cNvSpPr/>
          <p:nvPr/>
        </p:nvSpPr>
        <p:spPr>
          <a:xfrm>
            <a:off x="10260584" y="4315862"/>
            <a:ext cx="1662485" cy="1225700"/>
          </a:xfrm>
          <a:custGeom>
            <a:avLst/>
            <a:gdLst>
              <a:gd name="connsiteX0" fmla="*/ 0 w 1662485"/>
              <a:gd name="connsiteY0" fmla="*/ 204287 h 1225700"/>
              <a:gd name="connsiteX1" fmla="*/ 204287 w 1662485"/>
              <a:gd name="connsiteY1" fmla="*/ 0 h 1225700"/>
              <a:gd name="connsiteX2" fmla="*/ 647336 w 1662485"/>
              <a:gd name="connsiteY2" fmla="*/ 0 h 1225700"/>
              <a:gd name="connsiteX3" fmla="*/ 1052767 w 1662485"/>
              <a:gd name="connsiteY3" fmla="*/ 0 h 1225700"/>
              <a:gd name="connsiteX4" fmla="*/ 1458198 w 1662485"/>
              <a:gd name="connsiteY4" fmla="*/ 0 h 1225700"/>
              <a:gd name="connsiteX5" fmla="*/ 1662485 w 1662485"/>
              <a:gd name="connsiteY5" fmla="*/ 204287 h 1225700"/>
              <a:gd name="connsiteX6" fmla="*/ 1662485 w 1662485"/>
              <a:gd name="connsiteY6" fmla="*/ 596507 h 1225700"/>
              <a:gd name="connsiteX7" fmla="*/ 1662485 w 1662485"/>
              <a:gd name="connsiteY7" fmla="*/ 1021413 h 1225700"/>
              <a:gd name="connsiteX8" fmla="*/ 1458198 w 1662485"/>
              <a:gd name="connsiteY8" fmla="*/ 1225700 h 1225700"/>
              <a:gd name="connsiteX9" fmla="*/ 1065306 w 1662485"/>
              <a:gd name="connsiteY9" fmla="*/ 1225700 h 1225700"/>
              <a:gd name="connsiteX10" fmla="*/ 647336 w 1662485"/>
              <a:gd name="connsiteY10" fmla="*/ 1225700 h 1225700"/>
              <a:gd name="connsiteX11" fmla="*/ 204287 w 1662485"/>
              <a:gd name="connsiteY11" fmla="*/ 1225700 h 1225700"/>
              <a:gd name="connsiteX12" fmla="*/ 0 w 1662485"/>
              <a:gd name="connsiteY12" fmla="*/ 1021413 h 1225700"/>
              <a:gd name="connsiteX13" fmla="*/ 0 w 1662485"/>
              <a:gd name="connsiteY13" fmla="*/ 612850 h 1225700"/>
              <a:gd name="connsiteX14" fmla="*/ 0 w 1662485"/>
              <a:gd name="connsiteY14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2485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402475" y="-41428"/>
                  <a:pt x="554911" y="45900"/>
                  <a:pt x="647336" y="0"/>
                </a:cubicBezTo>
                <a:cubicBezTo>
                  <a:pt x="739761" y="-45900"/>
                  <a:pt x="865539" y="3008"/>
                  <a:pt x="1052767" y="0"/>
                </a:cubicBezTo>
                <a:cubicBezTo>
                  <a:pt x="1239995" y="-3008"/>
                  <a:pt x="1363459" y="24971"/>
                  <a:pt x="1458198" y="0"/>
                </a:cubicBezTo>
                <a:cubicBezTo>
                  <a:pt x="1568399" y="-8451"/>
                  <a:pt x="1666851" y="75307"/>
                  <a:pt x="1662485" y="204287"/>
                </a:cubicBezTo>
                <a:cubicBezTo>
                  <a:pt x="1664186" y="353752"/>
                  <a:pt x="1632937" y="427521"/>
                  <a:pt x="1662485" y="596507"/>
                </a:cubicBezTo>
                <a:cubicBezTo>
                  <a:pt x="1692033" y="765493"/>
                  <a:pt x="1643240" y="865133"/>
                  <a:pt x="1662485" y="1021413"/>
                </a:cubicBezTo>
                <a:cubicBezTo>
                  <a:pt x="1660086" y="1138207"/>
                  <a:pt x="1567394" y="1221491"/>
                  <a:pt x="1458198" y="1225700"/>
                </a:cubicBezTo>
                <a:cubicBezTo>
                  <a:pt x="1341482" y="1240048"/>
                  <a:pt x="1146118" y="1197534"/>
                  <a:pt x="1065306" y="1225700"/>
                </a:cubicBezTo>
                <a:cubicBezTo>
                  <a:pt x="984494" y="1253866"/>
                  <a:pt x="812407" y="1219810"/>
                  <a:pt x="647336" y="1225700"/>
                </a:cubicBezTo>
                <a:cubicBezTo>
                  <a:pt x="482265" y="1231590"/>
                  <a:pt x="374875" y="1193662"/>
                  <a:pt x="204287" y="1225700"/>
                </a:cubicBezTo>
                <a:cubicBezTo>
                  <a:pt x="111743" y="1250543"/>
                  <a:pt x="14969" y="1121132"/>
                  <a:pt x="0" y="1021413"/>
                </a:cubicBezTo>
                <a:cubicBezTo>
                  <a:pt x="-43105" y="911206"/>
                  <a:pt x="3819" y="784188"/>
                  <a:pt x="0" y="612850"/>
                </a:cubicBezTo>
                <a:cubicBezTo>
                  <a:pt x="-3819" y="441512"/>
                  <a:pt x="11271" y="328776"/>
                  <a:pt x="0" y="204287"/>
                </a:cubicBezTo>
                <a:close/>
              </a:path>
            </a:pathLst>
          </a:custGeom>
          <a:noFill/>
          <a:ln w="63500">
            <a:solidFill>
              <a:schemeClr val="accent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b="1" dirty="0">
                <a:solidFill>
                  <a:srgbClr val="0070C0"/>
                </a:solidFill>
              </a:rPr>
              <a:t>Security Group</a:t>
            </a:r>
          </a:p>
          <a:p>
            <a:pPr algn="ctr"/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3FAEC9B4-B036-58FE-B645-9377489B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580550"/>
            <a:ext cx="6483713" cy="42774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41C545D-8AF0-DE14-8203-1750E05AD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01" y="838207"/>
            <a:ext cx="4787971" cy="491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B505EFA-C293-D176-2C3B-6022083D7F1E}"/>
              </a:ext>
            </a:extLst>
          </p:cNvPr>
          <p:cNvGrpSpPr/>
          <p:nvPr/>
        </p:nvGrpSpPr>
        <p:grpSpPr>
          <a:xfrm>
            <a:off x="9188401" y="1403172"/>
            <a:ext cx="1756080" cy="915120"/>
            <a:chOff x="9188401" y="1403172"/>
            <a:chExt cx="1756080" cy="9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EE8FAF18-DEF6-EBDD-EA18-0A9499C991D4}"/>
                    </a:ext>
                  </a:extLst>
                </p14:cNvPr>
                <p14:cNvContentPartPr/>
                <p14:nvPr/>
              </p14:nvContentPartPr>
              <p14:xfrm>
                <a:off x="9188401" y="1403172"/>
                <a:ext cx="1508760" cy="7426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EE8FAF18-DEF6-EBDD-EA18-0A9499C991D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70761" y="1385172"/>
                  <a:ext cx="1544400" cy="77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D5B69FAA-7329-B9C6-B4ED-D43EA6861626}"/>
                    </a:ext>
                  </a:extLst>
                </p14:cNvPr>
                <p14:cNvContentPartPr/>
                <p14:nvPr/>
              </p14:nvContentPartPr>
              <p14:xfrm>
                <a:off x="10634161" y="2041092"/>
                <a:ext cx="310320" cy="27720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D5B69FAA-7329-B9C6-B4ED-D43EA686162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16161" y="2023452"/>
                  <a:ext cx="34596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CB62D7D-4232-3F9D-3AF7-B69CEA5B5B53}"/>
              </a:ext>
            </a:extLst>
          </p:cNvPr>
          <p:cNvGrpSpPr/>
          <p:nvPr/>
        </p:nvGrpSpPr>
        <p:grpSpPr>
          <a:xfrm>
            <a:off x="5785321" y="5424732"/>
            <a:ext cx="4537800" cy="1083600"/>
            <a:chOff x="5785321" y="5424732"/>
            <a:chExt cx="4537800" cy="10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716E4AB3-8D0F-BA43-DBE6-6EE904A8818D}"/>
                    </a:ext>
                  </a:extLst>
                </p14:cNvPr>
                <p14:cNvContentPartPr/>
                <p14:nvPr/>
              </p14:nvContentPartPr>
              <p14:xfrm>
                <a:off x="5785321" y="5508972"/>
                <a:ext cx="4280040" cy="99936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716E4AB3-8D0F-BA43-DBE6-6EE904A8818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67321" y="5490972"/>
                  <a:ext cx="4315680" cy="10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401C808F-C639-4D05-5EDE-FDE838C50D76}"/>
                    </a:ext>
                  </a:extLst>
                </p14:cNvPr>
                <p14:cNvContentPartPr/>
                <p14:nvPr/>
              </p14:nvContentPartPr>
              <p14:xfrm>
                <a:off x="9893281" y="5424732"/>
                <a:ext cx="429840" cy="24984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401C808F-C639-4D05-5EDE-FDE838C50D7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75641" y="5406732"/>
                  <a:ext cx="465480" cy="285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6164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3449A-774F-AC2B-8889-73ABDB5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Provisionierung  von  </a:t>
            </a:r>
            <a:r>
              <a:rPr lang="de-DE" dirty="0" err="1"/>
              <a:t>Nginx</a:t>
            </a:r>
            <a:r>
              <a:rPr lang="de-DE" dirty="0"/>
              <a:t>  und  </a:t>
            </a:r>
            <a:r>
              <a:rPr lang="de-DE" dirty="0" err="1"/>
              <a:t>mySQL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9FECD9-2CC4-B79F-F7F9-8F53E09003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3. Instanzen erstellen und mit SSH-Schlüssel versehen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8CEC1E-E856-2DB6-0231-E833F66EAD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Würfel 4">
            <a:extLst>
              <a:ext uri="{FF2B5EF4-FFF2-40B4-BE49-F238E27FC236}">
                <a16:creationId xmlns:a16="http://schemas.microsoft.com/office/drawing/2014/main" id="{2212B4D1-BE75-472B-2E6E-E26B2BDCC0D9}"/>
              </a:ext>
            </a:extLst>
          </p:cNvPr>
          <p:cNvSpPr/>
          <p:nvPr/>
        </p:nvSpPr>
        <p:spPr>
          <a:xfrm>
            <a:off x="10625021" y="2716221"/>
            <a:ext cx="933611" cy="748463"/>
          </a:xfrm>
          <a:prstGeom prst="cub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Nginx</a:t>
            </a:r>
            <a:endParaRPr lang="de-DE" sz="1400" dirty="0"/>
          </a:p>
        </p:txBody>
      </p:sp>
      <p:sp>
        <p:nvSpPr>
          <p:cNvPr id="6" name="Wolke 5">
            <a:extLst>
              <a:ext uri="{FF2B5EF4-FFF2-40B4-BE49-F238E27FC236}">
                <a16:creationId xmlns:a16="http://schemas.microsoft.com/office/drawing/2014/main" id="{721BBD61-F8D2-DEAE-1DD3-CA12493DAF8A}"/>
              </a:ext>
            </a:extLst>
          </p:cNvPr>
          <p:cNvSpPr/>
          <p:nvPr/>
        </p:nvSpPr>
        <p:spPr>
          <a:xfrm>
            <a:off x="10579912" y="1203219"/>
            <a:ext cx="1023830" cy="652133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7" name="Zylinder 6">
            <a:extLst>
              <a:ext uri="{FF2B5EF4-FFF2-40B4-BE49-F238E27FC236}">
                <a16:creationId xmlns:a16="http://schemas.microsoft.com/office/drawing/2014/main" id="{D3B685BB-0F25-2A39-CA52-A4BFE2470068}"/>
              </a:ext>
            </a:extLst>
          </p:cNvPr>
          <p:cNvSpPr/>
          <p:nvPr/>
        </p:nvSpPr>
        <p:spPr>
          <a:xfrm>
            <a:off x="10394646" y="4672397"/>
            <a:ext cx="1368991" cy="748463"/>
          </a:xfrm>
          <a:prstGeom prst="ca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MySQL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2F04A7B-30FD-282B-D21F-B947F5A254A9}"/>
              </a:ext>
            </a:extLst>
          </p:cNvPr>
          <p:cNvCxnSpPr>
            <a:cxnSpLocks/>
            <a:stCxn id="6" idx="1"/>
            <a:endCxn id="19" idx="0"/>
          </p:cNvCxnSpPr>
          <p:nvPr/>
        </p:nvCxnSpPr>
        <p:spPr>
          <a:xfrm>
            <a:off x="11091827" y="1854658"/>
            <a:ext cx="0" cy="50502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3A48B14-D09A-C467-265F-B749DFF48DD7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1091827" y="3585386"/>
            <a:ext cx="0" cy="73047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E82A2B5-023E-B74E-2507-C0EA1562AB89}"/>
              </a:ext>
            </a:extLst>
          </p:cNvPr>
          <p:cNvSpPr/>
          <p:nvPr/>
        </p:nvSpPr>
        <p:spPr>
          <a:xfrm>
            <a:off x="10104367" y="2150856"/>
            <a:ext cx="1992153" cy="3974522"/>
          </a:xfrm>
          <a:custGeom>
            <a:avLst/>
            <a:gdLst>
              <a:gd name="connsiteX0" fmla="*/ 0 w 1992153"/>
              <a:gd name="connsiteY0" fmla="*/ 332032 h 3974522"/>
              <a:gd name="connsiteX1" fmla="*/ 332032 w 1992153"/>
              <a:gd name="connsiteY1" fmla="*/ 0 h 3974522"/>
              <a:gd name="connsiteX2" fmla="*/ 801290 w 1992153"/>
              <a:gd name="connsiteY2" fmla="*/ 0 h 3974522"/>
              <a:gd name="connsiteX3" fmla="*/ 1230706 w 1992153"/>
              <a:gd name="connsiteY3" fmla="*/ 0 h 3974522"/>
              <a:gd name="connsiteX4" fmla="*/ 1660121 w 1992153"/>
              <a:gd name="connsiteY4" fmla="*/ 0 h 3974522"/>
              <a:gd name="connsiteX5" fmla="*/ 1992153 w 1992153"/>
              <a:gd name="connsiteY5" fmla="*/ 332032 h 3974522"/>
              <a:gd name="connsiteX6" fmla="*/ 1992153 w 1992153"/>
              <a:gd name="connsiteY6" fmla="*/ 817566 h 3974522"/>
              <a:gd name="connsiteX7" fmla="*/ 1992153 w 1992153"/>
              <a:gd name="connsiteY7" fmla="*/ 1303100 h 3974522"/>
              <a:gd name="connsiteX8" fmla="*/ 1992153 w 1992153"/>
              <a:gd name="connsiteY8" fmla="*/ 1921052 h 3974522"/>
              <a:gd name="connsiteX9" fmla="*/ 1992153 w 1992153"/>
              <a:gd name="connsiteY9" fmla="*/ 2373481 h 3974522"/>
              <a:gd name="connsiteX10" fmla="*/ 1992153 w 1992153"/>
              <a:gd name="connsiteY10" fmla="*/ 2925224 h 3974522"/>
              <a:gd name="connsiteX11" fmla="*/ 1992153 w 1992153"/>
              <a:gd name="connsiteY11" fmla="*/ 3642490 h 3974522"/>
              <a:gd name="connsiteX12" fmla="*/ 1660121 w 1992153"/>
              <a:gd name="connsiteY12" fmla="*/ 3974522 h 3974522"/>
              <a:gd name="connsiteX13" fmla="*/ 1217425 w 1992153"/>
              <a:gd name="connsiteY13" fmla="*/ 3974522 h 3974522"/>
              <a:gd name="connsiteX14" fmla="*/ 801290 w 1992153"/>
              <a:gd name="connsiteY14" fmla="*/ 3974522 h 3974522"/>
              <a:gd name="connsiteX15" fmla="*/ 332032 w 1992153"/>
              <a:gd name="connsiteY15" fmla="*/ 3974522 h 3974522"/>
              <a:gd name="connsiteX16" fmla="*/ 0 w 1992153"/>
              <a:gd name="connsiteY16" fmla="*/ 3642490 h 3974522"/>
              <a:gd name="connsiteX17" fmla="*/ 0 w 1992153"/>
              <a:gd name="connsiteY17" fmla="*/ 3057642 h 3974522"/>
              <a:gd name="connsiteX18" fmla="*/ 0 w 1992153"/>
              <a:gd name="connsiteY18" fmla="*/ 2572109 h 3974522"/>
              <a:gd name="connsiteX19" fmla="*/ 0 w 1992153"/>
              <a:gd name="connsiteY19" fmla="*/ 1954156 h 3974522"/>
              <a:gd name="connsiteX20" fmla="*/ 0 w 1992153"/>
              <a:gd name="connsiteY20" fmla="*/ 1402413 h 3974522"/>
              <a:gd name="connsiteX21" fmla="*/ 0 w 1992153"/>
              <a:gd name="connsiteY21" fmla="*/ 916880 h 3974522"/>
              <a:gd name="connsiteX22" fmla="*/ 0 w 1992153"/>
              <a:gd name="connsiteY22" fmla="*/ 332032 h 397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92153" h="3974522" extrusionOk="0">
                <a:moveTo>
                  <a:pt x="0" y="332032"/>
                </a:moveTo>
                <a:cubicBezTo>
                  <a:pt x="-17469" y="137881"/>
                  <a:pt x="138057" y="3978"/>
                  <a:pt x="332032" y="0"/>
                </a:cubicBezTo>
                <a:cubicBezTo>
                  <a:pt x="531353" y="-20356"/>
                  <a:pt x="683977" y="16385"/>
                  <a:pt x="801290" y="0"/>
                </a:cubicBezTo>
                <a:cubicBezTo>
                  <a:pt x="918603" y="-16385"/>
                  <a:pt x="1030112" y="12245"/>
                  <a:pt x="1230706" y="0"/>
                </a:cubicBezTo>
                <a:cubicBezTo>
                  <a:pt x="1431300" y="-12245"/>
                  <a:pt x="1571536" y="41527"/>
                  <a:pt x="1660121" y="0"/>
                </a:cubicBezTo>
                <a:cubicBezTo>
                  <a:pt x="1838244" y="-16919"/>
                  <a:pt x="2005535" y="99135"/>
                  <a:pt x="1992153" y="332032"/>
                </a:cubicBezTo>
                <a:cubicBezTo>
                  <a:pt x="2019102" y="506531"/>
                  <a:pt x="1983538" y="628267"/>
                  <a:pt x="1992153" y="817566"/>
                </a:cubicBezTo>
                <a:cubicBezTo>
                  <a:pt x="2000768" y="1006865"/>
                  <a:pt x="1966823" y="1194958"/>
                  <a:pt x="1992153" y="1303100"/>
                </a:cubicBezTo>
                <a:cubicBezTo>
                  <a:pt x="2017483" y="1411242"/>
                  <a:pt x="1981850" y="1628398"/>
                  <a:pt x="1992153" y="1921052"/>
                </a:cubicBezTo>
                <a:cubicBezTo>
                  <a:pt x="2002456" y="2213706"/>
                  <a:pt x="1979279" y="2274973"/>
                  <a:pt x="1992153" y="2373481"/>
                </a:cubicBezTo>
                <a:cubicBezTo>
                  <a:pt x="2005027" y="2471989"/>
                  <a:pt x="1960303" y="2809403"/>
                  <a:pt x="1992153" y="2925224"/>
                </a:cubicBezTo>
                <a:cubicBezTo>
                  <a:pt x="2024003" y="3041045"/>
                  <a:pt x="1956040" y="3406296"/>
                  <a:pt x="1992153" y="3642490"/>
                </a:cubicBezTo>
                <a:cubicBezTo>
                  <a:pt x="2003936" y="3814223"/>
                  <a:pt x="1884817" y="3947878"/>
                  <a:pt x="1660121" y="3974522"/>
                </a:cubicBezTo>
                <a:cubicBezTo>
                  <a:pt x="1520923" y="3988667"/>
                  <a:pt x="1418377" y="3927375"/>
                  <a:pt x="1217425" y="3974522"/>
                </a:cubicBezTo>
                <a:cubicBezTo>
                  <a:pt x="1016473" y="4021669"/>
                  <a:pt x="912088" y="3940168"/>
                  <a:pt x="801290" y="3974522"/>
                </a:cubicBezTo>
                <a:cubicBezTo>
                  <a:pt x="690493" y="4008876"/>
                  <a:pt x="431654" y="3948822"/>
                  <a:pt x="332032" y="3974522"/>
                </a:cubicBezTo>
                <a:cubicBezTo>
                  <a:pt x="143062" y="3963118"/>
                  <a:pt x="3252" y="3781881"/>
                  <a:pt x="0" y="3642490"/>
                </a:cubicBezTo>
                <a:cubicBezTo>
                  <a:pt x="-65610" y="3493449"/>
                  <a:pt x="29142" y="3291886"/>
                  <a:pt x="0" y="3057642"/>
                </a:cubicBezTo>
                <a:cubicBezTo>
                  <a:pt x="-29142" y="2823398"/>
                  <a:pt x="53750" y="2804756"/>
                  <a:pt x="0" y="2572109"/>
                </a:cubicBezTo>
                <a:cubicBezTo>
                  <a:pt x="-53750" y="2339462"/>
                  <a:pt x="49790" y="2169715"/>
                  <a:pt x="0" y="1954156"/>
                </a:cubicBezTo>
                <a:cubicBezTo>
                  <a:pt x="-49790" y="1738597"/>
                  <a:pt x="42716" y="1639922"/>
                  <a:pt x="0" y="1402413"/>
                </a:cubicBezTo>
                <a:cubicBezTo>
                  <a:pt x="-42716" y="1164904"/>
                  <a:pt x="55437" y="1048144"/>
                  <a:pt x="0" y="916880"/>
                </a:cubicBezTo>
                <a:cubicBezTo>
                  <a:pt x="-55437" y="785616"/>
                  <a:pt x="28398" y="509745"/>
                  <a:pt x="0" y="332032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VPC + Subnetz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27877284-E88F-FAD7-622F-EF34F777EC38}"/>
              </a:ext>
            </a:extLst>
          </p:cNvPr>
          <p:cNvSpPr/>
          <p:nvPr/>
        </p:nvSpPr>
        <p:spPr>
          <a:xfrm>
            <a:off x="10463196" y="2359686"/>
            <a:ext cx="1257262" cy="1225700"/>
          </a:xfrm>
          <a:custGeom>
            <a:avLst/>
            <a:gdLst>
              <a:gd name="connsiteX0" fmla="*/ 0 w 1257262"/>
              <a:gd name="connsiteY0" fmla="*/ 204287 h 1225700"/>
              <a:gd name="connsiteX1" fmla="*/ 204287 w 1257262"/>
              <a:gd name="connsiteY1" fmla="*/ 0 h 1225700"/>
              <a:gd name="connsiteX2" fmla="*/ 645605 w 1257262"/>
              <a:gd name="connsiteY2" fmla="*/ 0 h 1225700"/>
              <a:gd name="connsiteX3" fmla="*/ 1052975 w 1257262"/>
              <a:gd name="connsiteY3" fmla="*/ 0 h 1225700"/>
              <a:gd name="connsiteX4" fmla="*/ 1257262 w 1257262"/>
              <a:gd name="connsiteY4" fmla="*/ 204287 h 1225700"/>
              <a:gd name="connsiteX5" fmla="*/ 1257262 w 1257262"/>
              <a:gd name="connsiteY5" fmla="*/ 596507 h 1225700"/>
              <a:gd name="connsiteX6" fmla="*/ 1257262 w 1257262"/>
              <a:gd name="connsiteY6" fmla="*/ 1021413 h 1225700"/>
              <a:gd name="connsiteX7" fmla="*/ 1052975 w 1257262"/>
              <a:gd name="connsiteY7" fmla="*/ 1225700 h 1225700"/>
              <a:gd name="connsiteX8" fmla="*/ 645605 w 1257262"/>
              <a:gd name="connsiteY8" fmla="*/ 1225700 h 1225700"/>
              <a:gd name="connsiteX9" fmla="*/ 204287 w 1257262"/>
              <a:gd name="connsiteY9" fmla="*/ 1225700 h 1225700"/>
              <a:gd name="connsiteX10" fmla="*/ 0 w 1257262"/>
              <a:gd name="connsiteY10" fmla="*/ 1021413 h 1225700"/>
              <a:gd name="connsiteX11" fmla="*/ 0 w 1257262"/>
              <a:gd name="connsiteY11" fmla="*/ 637364 h 1225700"/>
              <a:gd name="connsiteX12" fmla="*/ 0 w 1257262"/>
              <a:gd name="connsiteY12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7262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296047" y="-33564"/>
                  <a:pt x="521411" y="1010"/>
                  <a:pt x="645605" y="0"/>
                </a:cubicBezTo>
                <a:cubicBezTo>
                  <a:pt x="769799" y="-1010"/>
                  <a:pt x="882563" y="4870"/>
                  <a:pt x="1052975" y="0"/>
                </a:cubicBezTo>
                <a:cubicBezTo>
                  <a:pt x="1150159" y="-8557"/>
                  <a:pt x="1262008" y="93729"/>
                  <a:pt x="1257262" y="204287"/>
                </a:cubicBezTo>
                <a:cubicBezTo>
                  <a:pt x="1303082" y="364425"/>
                  <a:pt x="1211261" y="400628"/>
                  <a:pt x="1257262" y="596507"/>
                </a:cubicBezTo>
                <a:cubicBezTo>
                  <a:pt x="1303263" y="792386"/>
                  <a:pt x="1211133" y="883090"/>
                  <a:pt x="1257262" y="1021413"/>
                </a:cubicBezTo>
                <a:cubicBezTo>
                  <a:pt x="1254050" y="1103603"/>
                  <a:pt x="1159830" y="1233996"/>
                  <a:pt x="1052975" y="1225700"/>
                </a:cubicBezTo>
                <a:cubicBezTo>
                  <a:pt x="940530" y="1251663"/>
                  <a:pt x="818581" y="1205398"/>
                  <a:pt x="645605" y="1225700"/>
                </a:cubicBezTo>
                <a:cubicBezTo>
                  <a:pt x="472629" y="1246002"/>
                  <a:pt x="346154" y="1198010"/>
                  <a:pt x="204287" y="1225700"/>
                </a:cubicBezTo>
                <a:cubicBezTo>
                  <a:pt x="102250" y="1241759"/>
                  <a:pt x="1072" y="1145338"/>
                  <a:pt x="0" y="1021413"/>
                </a:cubicBezTo>
                <a:cubicBezTo>
                  <a:pt x="-32838" y="871204"/>
                  <a:pt x="29269" y="774576"/>
                  <a:pt x="0" y="637364"/>
                </a:cubicBezTo>
                <a:cubicBezTo>
                  <a:pt x="-29269" y="500152"/>
                  <a:pt x="15280" y="333923"/>
                  <a:pt x="0" y="204287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Security Group</a:t>
            </a:r>
          </a:p>
          <a:p>
            <a:pPr algn="ctr"/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CD548806-A84C-BCE4-85F7-FB86B19110CD}"/>
              </a:ext>
            </a:extLst>
          </p:cNvPr>
          <p:cNvSpPr/>
          <p:nvPr/>
        </p:nvSpPr>
        <p:spPr>
          <a:xfrm>
            <a:off x="10260584" y="4315862"/>
            <a:ext cx="1662485" cy="1225700"/>
          </a:xfrm>
          <a:custGeom>
            <a:avLst/>
            <a:gdLst>
              <a:gd name="connsiteX0" fmla="*/ 0 w 1662485"/>
              <a:gd name="connsiteY0" fmla="*/ 204287 h 1225700"/>
              <a:gd name="connsiteX1" fmla="*/ 204287 w 1662485"/>
              <a:gd name="connsiteY1" fmla="*/ 0 h 1225700"/>
              <a:gd name="connsiteX2" fmla="*/ 647336 w 1662485"/>
              <a:gd name="connsiteY2" fmla="*/ 0 h 1225700"/>
              <a:gd name="connsiteX3" fmla="*/ 1052767 w 1662485"/>
              <a:gd name="connsiteY3" fmla="*/ 0 h 1225700"/>
              <a:gd name="connsiteX4" fmla="*/ 1458198 w 1662485"/>
              <a:gd name="connsiteY4" fmla="*/ 0 h 1225700"/>
              <a:gd name="connsiteX5" fmla="*/ 1662485 w 1662485"/>
              <a:gd name="connsiteY5" fmla="*/ 204287 h 1225700"/>
              <a:gd name="connsiteX6" fmla="*/ 1662485 w 1662485"/>
              <a:gd name="connsiteY6" fmla="*/ 596507 h 1225700"/>
              <a:gd name="connsiteX7" fmla="*/ 1662485 w 1662485"/>
              <a:gd name="connsiteY7" fmla="*/ 1021413 h 1225700"/>
              <a:gd name="connsiteX8" fmla="*/ 1458198 w 1662485"/>
              <a:gd name="connsiteY8" fmla="*/ 1225700 h 1225700"/>
              <a:gd name="connsiteX9" fmla="*/ 1065306 w 1662485"/>
              <a:gd name="connsiteY9" fmla="*/ 1225700 h 1225700"/>
              <a:gd name="connsiteX10" fmla="*/ 647336 w 1662485"/>
              <a:gd name="connsiteY10" fmla="*/ 1225700 h 1225700"/>
              <a:gd name="connsiteX11" fmla="*/ 204287 w 1662485"/>
              <a:gd name="connsiteY11" fmla="*/ 1225700 h 1225700"/>
              <a:gd name="connsiteX12" fmla="*/ 0 w 1662485"/>
              <a:gd name="connsiteY12" fmla="*/ 1021413 h 1225700"/>
              <a:gd name="connsiteX13" fmla="*/ 0 w 1662485"/>
              <a:gd name="connsiteY13" fmla="*/ 612850 h 1225700"/>
              <a:gd name="connsiteX14" fmla="*/ 0 w 1662485"/>
              <a:gd name="connsiteY14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2485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402475" y="-41428"/>
                  <a:pt x="554911" y="45900"/>
                  <a:pt x="647336" y="0"/>
                </a:cubicBezTo>
                <a:cubicBezTo>
                  <a:pt x="739761" y="-45900"/>
                  <a:pt x="865539" y="3008"/>
                  <a:pt x="1052767" y="0"/>
                </a:cubicBezTo>
                <a:cubicBezTo>
                  <a:pt x="1239995" y="-3008"/>
                  <a:pt x="1363459" y="24971"/>
                  <a:pt x="1458198" y="0"/>
                </a:cubicBezTo>
                <a:cubicBezTo>
                  <a:pt x="1568399" y="-8451"/>
                  <a:pt x="1666851" y="75307"/>
                  <a:pt x="1662485" y="204287"/>
                </a:cubicBezTo>
                <a:cubicBezTo>
                  <a:pt x="1664186" y="353752"/>
                  <a:pt x="1632937" y="427521"/>
                  <a:pt x="1662485" y="596507"/>
                </a:cubicBezTo>
                <a:cubicBezTo>
                  <a:pt x="1692033" y="765493"/>
                  <a:pt x="1643240" y="865133"/>
                  <a:pt x="1662485" y="1021413"/>
                </a:cubicBezTo>
                <a:cubicBezTo>
                  <a:pt x="1660086" y="1138207"/>
                  <a:pt x="1567394" y="1221491"/>
                  <a:pt x="1458198" y="1225700"/>
                </a:cubicBezTo>
                <a:cubicBezTo>
                  <a:pt x="1341482" y="1240048"/>
                  <a:pt x="1146118" y="1197534"/>
                  <a:pt x="1065306" y="1225700"/>
                </a:cubicBezTo>
                <a:cubicBezTo>
                  <a:pt x="984494" y="1253866"/>
                  <a:pt x="812407" y="1219810"/>
                  <a:pt x="647336" y="1225700"/>
                </a:cubicBezTo>
                <a:cubicBezTo>
                  <a:pt x="482265" y="1231590"/>
                  <a:pt x="374875" y="1193662"/>
                  <a:pt x="204287" y="1225700"/>
                </a:cubicBezTo>
                <a:cubicBezTo>
                  <a:pt x="111743" y="1250543"/>
                  <a:pt x="14969" y="1121132"/>
                  <a:pt x="0" y="1021413"/>
                </a:cubicBezTo>
                <a:cubicBezTo>
                  <a:pt x="-43105" y="911206"/>
                  <a:pt x="3819" y="784188"/>
                  <a:pt x="0" y="612850"/>
                </a:cubicBezTo>
                <a:cubicBezTo>
                  <a:pt x="-3819" y="441512"/>
                  <a:pt x="11271" y="328776"/>
                  <a:pt x="0" y="204287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Security Group</a:t>
            </a:r>
          </a:p>
          <a:p>
            <a:pPr algn="ctr"/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55B6A08B-FCFE-1B69-CF0A-EEA665551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219">
            <a:off x="165476" y="5002978"/>
            <a:ext cx="5550114" cy="1396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E387F9C-7DEA-79BF-C514-52EC612EFC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26646">
            <a:off x="1202597" y="1180665"/>
            <a:ext cx="6273188" cy="3434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D0FEE22-4326-92AF-7E85-27205409C8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424349">
            <a:off x="5195732" y="3403400"/>
            <a:ext cx="4912963" cy="3448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56FFDC4-564F-B3B5-D24A-0172493DE7CA}"/>
              </a:ext>
            </a:extLst>
          </p:cNvPr>
          <p:cNvGrpSpPr/>
          <p:nvPr/>
        </p:nvGrpSpPr>
        <p:grpSpPr>
          <a:xfrm>
            <a:off x="7105801" y="2005092"/>
            <a:ext cx="3978720" cy="1049040"/>
            <a:chOff x="7105801" y="2005092"/>
            <a:chExt cx="3978720" cy="10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EA14643C-7E29-54D4-F380-EFF12B8C8AAB}"/>
                    </a:ext>
                  </a:extLst>
                </p14:cNvPr>
                <p14:cNvContentPartPr/>
                <p14:nvPr/>
              </p14:nvContentPartPr>
              <p14:xfrm>
                <a:off x="7105801" y="2005092"/>
                <a:ext cx="3736080" cy="9039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EA14643C-7E29-54D4-F380-EFF12B8C8A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87801" y="1987452"/>
                  <a:ext cx="3771720" cy="9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C7FEF663-A82D-99DA-65A3-B125F7F64DC4}"/>
                    </a:ext>
                  </a:extLst>
                </p14:cNvPr>
                <p14:cNvContentPartPr/>
                <p14:nvPr/>
              </p14:nvContentPartPr>
              <p14:xfrm>
                <a:off x="10568641" y="2650932"/>
                <a:ext cx="515880" cy="40320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C7FEF663-A82D-99DA-65A3-B125F7F64DC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51001" y="2632932"/>
                  <a:ext cx="551520" cy="43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00734A0-735F-1090-8511-5AFF9E98E25C}"/>
              </a:ext>
            </a:extLst>
          </p:cNvPr>
          <p:cNvGrpSpPr/>
          <p:nvPr/>
        </p:nvGrpSpPr>
        <p:grpSpPr>
          <a:xfrm>
            <a:off x="9588721" y="5023692"/>
            <a:ext cx="1331280" cy="312840"/>
            <a:chOff x="9588721" y="5023692"/>
            <a:chExt cx="133128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AF49EF4C-C8F9-9B30-B672-4E7432684FC5}"/>
                    </a:ext>
                  </a:extLst>
                </p14:cNvPr>
                <p14:cNvContentPartPr/>
                <p14:nvPr/>
              </p14:nvContentPartPr>
              <p14:xfrm>
                <a:off x="9588721" y="5090652"/>
                <a:ext cx="1224000" cy="24588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AF49EF4C-C8F9-9B30-B672-4E7432684FC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71081" y="5073012"/>
                  <a:ext cx="12596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843479E2-C5EC-FB08-3165-F86A70422564}"/>
                    </a:ext>
                  </a:extLst>
                </p14:cNvPr>
                <p14:cNvContentPartPr/>
                <p14:nvPr/>
              </p14:nvContentPartPr>
              <p14:xfrm>
                <a:off x="10597801" y="5023692"/>
                <a:ext cx="322200" cy="13392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843479E2-C5EC-FB08-3165-F86A704225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0161" y="5006052"/>
                  <a:ext cx="35784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8D4E9FB-C9F5-45CF-6851-5E2F98D7BA7C}"/>
              </a:ext>
            </a:extLst>
          </p:cNvPr>
          <p:cNvGrpSpPr/>
          <p:nvPr/>
        </p:nvGrpSpPr>
        <p:grpSpPr>
          <a:xfrm>
            <a:off x="2722081" y="4967172"/>
            <a:ext cx="3067200" cy="626040"/>
            <a:chOff x="2722081" y="4967172"/>
            <a:chExt cx="306720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D91D2EAB-32CC-B1F4-BDC5-386988B4526B}"/>
                    </a:ext>
                  </a:extLst>
                </p14:cNvPr>
                <p14:cNvContentPartPr/>
                <p14:nvPr/>
              </p14:nvContentPartPr>
              <p14:xfrm>
                <a:off x="2722081" y="5081292"/>
                <a:ext cx="2959560" cy="5119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D91D2EAB-32CC-B1F4-BDC5-386988B452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04441" y="5063292"/>
                  <a:ext cx="299520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04C5C3D0-FED3-8741-2441-EC538A87AAD5}"/>
                    </a:ext>
                  </a:extLst>
                </p14:cNvPr>
                <p14:cNvContentPartPr/>
                <p14:nvPr/>
              </p14:nvContentPartPr>
              <p14:xfrm>
                <a:off x="5604601" y="4967172"/>
                <a:ext cx="184680" cy="1389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04C5C3D0-FED3-8741-2441-EC538A87AAD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86601" y="4949172"/>
                  <a:ext cx="220320" cy="17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0E54E5A-7DBE-7FA7-D518-E8063147A14E}"/>
              </a:ext>
            </a:extLst>
          </p:cNvPr>
          <p:cNvGrpSpPr/>
          <p:nvPr/>
        </p:nvGrpSpPr>
        <p:grpSpPr>
          <a:xfrm>
            <a:off x="881761" y="2704572"/>
            <a:ext cx="1686600" cy="2778840"/>
            <a:chOff x="881761" y="2704572"/>
            <a:chExt cx="1686600" cy="27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947C0863-AD55-C438-3D39-6853A57D6233}"/>
                    </a:ext>
                  </a:extLst>
                </p14:cNvPr>
                <p14:cNvContentPartPr/>
                <p14:nvPr/>
              </p14:nvContentPartPr>
              <p14:xfrm>
                <a:off x="881761" y="2805372"/>
                <a:ext cx="1686600" cy="267804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947C0863-AD55-C438-3D39-6853A57D623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4121" y="2787732"/>
                  <a:ext cx="1722240" cy="27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BE99B363-84AE-0F76-9FC1-79DB4E4656DC}"/>
                    </a:ext>
                  </a:extLst>
                </p14:cNvPr>
                <p14:cNvContentPartPr/>
                <p14:nvPr/>
              </p14:nvContentPartPr>
              <p14:xfrm>
                <a:off x="1442281" y="2704572"/>
                <a:ext cx="183960" cy="18180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BE99B363-84AE-0F76-9FC1-79DB4E4656D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24641" y="2686932"/>
                  <a:ext cx="219600" cy="21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61604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E9867-C494-3948-8A93-433171F6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8D3461-2422-5A46-9C0B-1D92DC6BF2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Deklarative Programmierung von Infrastrukturen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572D7D-690B-E648-8095-FEA60D123D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7E54F4-318C-4540-9E9D-9F739AFC1244}"/>
              </a:ext>
            </a:extLst>
          </p:cNvPr>
          <p:cNvSpPr txBox="1"/>
          <p:nvPr/>
        </p:nvSpPr>
        <p:spPr>
          <a:xfrm>
            <a:off x="431801" y="1745673"/>
            <a:ext cx="3914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Write:</a:t>
            </a:r>
          </a:p>
          <a:p>
            <a:r>
              <a:rPr lang="de-DE" dirty="0"/>
              <a:t>Beschreibung eines Zielzustands über eine domänenspezifische Sprache HCL (</a:t>
            </a:r>
            <a:r>
              <a:rPr lang="de-DE" dirty="0" err="1"/>
              <a:t>HashiCorp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Langugage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b="1" dirty="0"/>
              <a:t>Plan</a:t>
            </a:r>
            <a:r>
              <a:rPr lang="de-DE" b="1" dirty="0">
                <a:sym typeface="Wingdings" pitchFamily="2" charset="2"/>
              </a:rPr>
              <a:t> (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terraform</a:t>
            </a:r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plan</a:t>
            </a:r>
            <a:r>
              <a:rPr lang="de-DE" b="1" dirty="0">
                <a:sym typeface="Wingdings" pitchFamily="2" charset="2"/>
              </a:rPr>
              <a:t>):</a:t>
            </a:r>
          </a:p>
          <a:p>
            <a:r>
              <a:rPr lang="de-DE" dirty="0">
                <a:sym typeface="Wingdings" pitchFamily="2" charset="2"/>
              </a:rPr>
              <a:t>Ist-Zustand ermitteln. Notwendige Änderungen planen (entsprechend Abhängigkeiten geordnet und parallelisiert)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b="1" dirty="0" err="1">
                <a:sym typeface="Wingdings" pitchFamily="2" charset="2"/>
              </a:rPr>
              <a:t>Apply</a:t>
            </a:r>
            <a:r>
              <a:rPr lang="de-DE" b="1" dirty="0">
                <a:sym typeface="Wingdings" pitchFamily="2" charset="2"/>
              </a:rPr>
              <a:t> (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terraform</a:t>
            </a:r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apply</a:t>
            </a:r>
            <a:r>
              <a:rPr lang="de-DE" b="1" dirty="0">
                <a:sym typeface="Wingdings" pitchFamily="2" charset="2"/>
              </a:rPr>
              <a:t>):</a:t>
            </a:r>
          </a:p>
          <a:p>
            <a:r>
              <a:rPr lang="de-DE" dirty="0" err="1">
                <a:sym typeface="Wingdings" pitchFamily="2" charset="2"/>
              </a:rPr>
              <a:t>Idempotente</a:t>
            </a:r>
            <a:r>
              <a:rPr lang="de-DE" dirty="0">
                <a:sym typeface="Wingdings" pitchFamily="2" charset="2"/>
              </a:rPr>
              <a:t> Herstellung des Zielzustands. Der Zustand (.</a:t>
            </a:r>
            <a:r>
              <a:rPr lang="de-DE" dirty="0" err="1">
                <a:sym typeface="Wingdings" pitchFamily="2" charset="2"/>
              </a:rPr>
              <a:t>tfstate</a:t>
            </a:r>
            <a:r>
              <a:rPr lang="de-DE" dirty="0">
                <a:sym typeface="Wingdings" pitchFamily="2" charset="2"/>
              </a:rPr>
              <a:t>) Datei wird dabei lokal oder einem Remote Store (S3, HTTP, </a:t>
            </a:r>
            <a:r>
              <a:rPr lang="de-DE" dirty="0" err="1">
                <a:sym typeface="Wingdings" pitchFamily="2" charset="2"/>
              </a:rPr>
              <a:t>Postgres</a:t>
            </a:r>
            <a:r>
              <a:rPr lang="de-DE" dirty="0">
                <a:sym typeface="Wingdings" pitchFamily="2" charset="2"/>
              </a:rPr>
              <a:t> DB, …) gespeichert.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BF3707C-5CD4-FE47-9498-F0F3341782EF}"/>
              </a:ext>
            </a:extLst>
          </p:cNvPr>
          <p:cNvSpPr txBox="1"/>
          <p:nvPr/>
        </p:nvSpPr>
        <p:spPr>
          <a:xfrm>
            <a:off x="5179729" y="6114643"/>
            <a:ext cx="479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Beispiel eines Terraform Plans (</a:t>
            </a:r>
            <a:r>
              <a:rPr lang="de-DE" sz="1400" b="1" dirty="0" err="1"/>
              <a:t>Directed</a:t>
            </a:r>
            <a:r>
              <a:rPr lang="de-DE" sz="1400" b="1" dirty="0"/>
              <a:t> </a:t>
            </a:r>
            <a:r>
              <a:rPr lang="de-DE" sz="1400" b="1" dirty="0" err="1"/>
              <a:t>Acyclic</a:t>
            </a:r>
            <a:r>
              <a:rPr lang="de-DE" sz="1400" b="1" dirty="0"/>
              <a:t> Graph, DAG)  zur Ausbringung eines AWS-Infrastructure </a:t>
            </a:r>
            <a:r>
              <a:rPr lang="de-DE" sz="1400" b="1" dirty="0" err="1"/>
              <a:t>Deployments</a:t>
            </a:r>
            <a:endParaRPr lang="de-DE" sz="1400" b="1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E746C4-C0D7-9659-F753-3C3C1A66B7F8}"/>
              </a:ext>
            </a:extLst>
          </p:cNvPr>
          <p:cNvGrpSpPr/>
          <p:nvPr/>
        </p:nvGrpSpPr>
        <p:grpSpPr>
          <a:xfrm>
            <a:off x="5179729" y="654702"/>
            <a:ext cx="4978647" cy="5403907"/>
            <a:chOff x="5179729" y="654702"/>
            <a:chExt cx="4978647" cy="5403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Terraform Destroy: It's Easy!. Whenever I use AWS services, my biggest… |  by Riddhi Shree | Medium">
              <a:extLst>
                <a:ext uri="{FF2B5EF4-FFF2-40B4-BE49-F238E27FC236}">
                  <a16:creationId xmlns:a16="http://schemas.microsoft.com/office/drawing/2014/main" id="{D197AC47-B8CC-745C-5383-72D994FD1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729" y="654702"/>
              <a:ext cx="4978647" cy="182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04086EF-FB6C-760C-F9F4-CC6A6A040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729" y="2480206"/>
              <a:ext cx="4978647" cy="3578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89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F8DE0-7BDF-074E-8962-7B0A85F1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D065A-7D36-5041-870F-807AEDFF55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Kern-Entitäten in Terraform Skripten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1858-DFB6-EE4E-AC55-F9944CDA67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143270-ACE6-9A47-8A49-C934F25580FA}"/>
              </a:ext>
            </a:extLst>
          </p:cNvPr>
          <p:cNvSpPr txBox="1"/>
          <p:nvPr/>
        </p:nvSpPr>
        <p:spPr>
          <a:xfrm>
            <a:off x="395204" y="1733632"/>
            <a:ext cx="44014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Provider:</a:t>
            </a:r>
          </a:p>
          <a:p>
            <a:r>
              <a:rPr lang="de-DE" sz="1600" dirty="0"/>
              <a:t>Schnittstelle zum Infrastruktur-Provider.</a:t>
            </a:r>
          </a:p>
          <a:p>
            <a:r>
              <a:rPr lang="de-DE" sz="1600" dirty="0"/>
              <a:t>Hier werden üblicherweise die Access </a:t>
            </a:r>
            <a:r>
              <a:rPr lang="de-DE" sz="1600" dirty="0" err="1"/>
              <a:t>Credentials</a:t>
            </a:r>
            <a:r>
              <a:rPr lang="de-DE" sz="1600" dirty="0"/>
              <a:t>, Zugriffsprotokolle,  sowie die Data Centers (Zonen) hinterlegt.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85386F-B1B2-9941-A70A-EF5987D40180}"/>
              </a:ext>
            </a:extLst>
          </p:cNvPr>
          <p:cNvSpPr txBox="1"/>
          <p:nvPr/>
        </p:nvSpPr>
        <p:spPr>
          <a:xfrm>
            <a:off x="4994262" y="1971139"/>
            <a:ext cx="4766965" cy="1656177"/>
          </a:xfrm>
          <a:prstGeom prst="rect">
            <a:avLst/>
          </a:prstGeom>
          <a:solidFill>
            <a:srgbClr val="272C3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spAutoFit/>
          </a:bodyPr>
          <a:lstStyle/>
          <a:p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provider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5C07B"/>
                </a:solidFill>
                <a:latin typeface="Menlo" panose="020B0609030804020204" pitchFamily="49" charset="0"/>
              </a:rPr>
              <a:t>"</a:t>
            </a:r>
            <a:r>
              <a:rPr lang="de-DE" sz="1400" dirty="0" err="1">
                <a:solidFill>
                  <a:srgbClr val="E5C07B"/>
                </a:solidFill>
                <a:latin typeface="Menlo" panose="020B0609030804020204" pitchFamily="49" charset="0"/>
              </a:rPr>
              <a:t>google</a:t>
            </a:r>
            <a:r>
              <a:rPr lang="de-DE" sz="1400" dirty="0">
                <a:solidFill>
                  <a:srgbClr val="E5C07B"/>
                </a:solidFill>
                <a:latin typeface="Menlo" panose="020B0609030804020204" pitchFamily="49" charset="0"/>
              </a:rPr>
              <a:t>"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credentials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98C379"/>
                </a:solidFill>
                <a:latin typeface="Menlo" panose="020B0609030804020204" pitchFamily="49" charset="0"/>
              </a:rPr>
              <a:t>file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(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gce_credentials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project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gce_project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region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gce_region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zone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gce_zone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0E12F9-4EB4-1F41-B5A9-2629ADA5E429}"/>
              </a:ext>
            </a:extLst>
          </p:cNvPr>
          <p:cNvSpPr txBox="1"/>
          <p:nvPr/>
        </p:nvSpPr>
        <p:spPr>
          <a:xfrm>
            <a:off x="395204" y="3848034"/>
            <a:ext cx="41283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Data </a:t>
            </a:r>
            <a:r>
              <a:rPr lang="de-DE" b="1" dirty="0" err="1"/>
              <a:t>Sources</a:t>
            </a:r>
            <a:r>
              <a:rPr lang="de-DE" b="1" dirty="0"/>
              <a:t>:</a:t>
            </a:r>
          </a:p>
          <a:p>
            <a:r>
              <a:rPr lang="de-DE" sz="1600" dirty="0"/>
              <a:t>Zugriff/bzw. Bekanntmachung von Informationen, die nicht durch Terraform selber in der Infrastruktur angelegt werden, sondern extern und global definiert werden/wurden (und nicht anpassbar sind).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Netzwerknamen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Datacenter Namen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524FC1-C717-894F-A30D-D578703B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262" y="4166027"/>
            <a:ext cx="4739155" cy="2235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6017466-5598-D642-B126-5FA861F2E355}"/>
              </a:ext>
            </a:extLst>
          </p:cNvPr>
          <p:cNvSpPr txBox="1"/>
          <p:nvPr/>
        </p:nvSpPr>
        <p:spPr>
          <a:xfrm>
            <a:off x="10179366" y="4166027"/>
            <a:ext cx="182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Entität wird meist in privaten Infrastrukturen benötigt, weniger in Public Cloud Infrastrukturen.</a:t>
            </a:r>
          </a:p>
        </p:txBody>
      </p:sp>
    </p:spTree>
    <p:extLst>
      <p:ext uri="{BB962C8B-B14F-4D97-AF65-F5344CB8AC3E}">
        <p14:creationId xmlns:p14="http://schemas.microsoft.com/office/powerpoint/2010/main" val="40242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F8DE0-7BDF-074E-8962-7B0A85F1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D065A-7D36-5041-870F-807AEDFF55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Kern-Entitäten in Terraform Skripten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1858-DFB6-EE4E-AC55-F9944CDA67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0E12F9-4EB4-1F41-B5A9-2629ADA5E429}"/>
              </a:ext>
            </a:extLst>
          </p:cNvPr>
          <p:cNvSpPr txBox="1"/>
          <p:nvPr/>
        </p:nvSpPr>
        <p:spPr>
          <a:xfrm>
            <a:off x="450759" y="1851633"/>
            <a:ext cx="44397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Ressourcen: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dirty="0"/>
              <a:t>Anzulegende Ressourcen in der  Infrastruktur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000" dirty="0"/>
              <a:t>Diese sind Infrastruktur bzw. Provider-spezifisch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sz="2000" dirty="0"/>
          </a:p>
          <a:p>
            <a:r>
              <a:rPr lang="de-DE" sz="2000" b="1" dirty="0"/>
              <a:t>Beispiele (Azure):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Virtual Machines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Virtual Network (</a:t>
            </a:r>
            <a:r>
              <a:rPr lang="de-DE" sz="2000" dirty="0" err="1"/>
              <a:t>VNet</a:t>
            </a:r>
            <a:r>
              <a:rPr lang="de-DE" sz="2000" dirty="0"/>
              <a:t>)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 err="1"/>
              <a:t>Blob</a:t>
            </a:r>
            <a:r>
              <a:rPr lang="de-DE" sz="2000" dirty="0"/>
              <a:t> Storage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Azure SQL-Database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Load Balancers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Network Security Groups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dirty="0"/>
              <a:t>Azure DNS </a:t>
            </a:r>
            <a:r>
              <a:rPr lang="de-DE" sz="2000" dirty="0" err="1"/>
              <a:t>Zones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524FC1-C717-894F-A30D-D578703B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554" y="1851633"/>
            <a:ext cx="6835365" cy="4279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880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453178" y="3282809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8AE6-F15F-2E47-8155-A75C03276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4DFC43-FF4C-C34F-B915-D0451282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137" y="470522"/>
            <a:ext cx="2227366" cy="7226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B94020-8328-5744-A09F-48D2224B9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092" y="3494123"/>
            <a:ext cx="907116" cy="10795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724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iaas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iac.git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AA11D-6A84-CC44-8528-9BEB82A626B3}"/>
              </a:ext>
            </a:extLst>
          </p:cNvPr>
          <p:cNvSpPr txBox="1"/>
          <p:nvPr/>
        </p:nvSpPr>
        <p:spPr>
          <a:xfrm>
            <a:off x="617484" y="4670677"/>
            <a:ext cx="4112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Kubernetes</a:t>
            </a:r>
            <a:r>
              <a:rPr lang="de-DE" b="1" dirty="0"/>
              <a:t> (MicroK8S)</a:t>
            </a:r>
          </a:p>
          <a:p>
            <a:endParaRPr lang="de-DE" b="1" dirty="0"/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cd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cluster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init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AB5EF0-CB6B-714D-9BA9-9C2197D1C89A}"/>
              </a:ext>
            </a:extLst>
          </p:cNvPr>
          <p:cNvSpPr txBox="1"/>
          <p:nvPr/>
        </p:nvSpPr>
        <p:spPr>
          <a:xfrm>
            <a:off x="5188547" y="327568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3AD55F-A820-B34B-A476-52238CE2A01E}"/>
              </a:ext>
            </a:extLst>
          </p:cNvPr>
          <p:cNvSpPr txBox="1"/>
          <p:nvPr/>
        </p:nvSpPr>
        <p:spPr>
          <a:xfrm>
            <a:off x="5352853" y="3455216"/>
            <a:ext cx="4112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cs typeface="Consolas" panose="020B0609020204030204" pitchFamily="49" charset="0"/>
              </a:rPr>
              <a:t>Ergänzen Sie anschließend dies zur </a:t>
            </a:r>
            <a:r>
              <a:rPr lang="de-DE" sz="1600" b="1" dirty="0" err="1">
                <a:cs typeface="Consolas" panose="020B0609020204030204" pitchFamily="49" charset="0"/>
              </a:rPr>
              <a:t>config.auto.tfvars</a:t>
            </a:r>
            <a:endParaRPr lang="de-DE" sz="1600" b="1" dirty="0">
              <a:cs typeface="Consolas" panose="020B0609020204030204" pitchFamily="49" charset="0"/>
            </a:endParaRP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small_workers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=2</a:t>
            </a: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xl_workers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=2</a:t>
            </a: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1" dirty="0">
                <a:cs typeface="Consolas" panose="020B0609020204030204" pitchFamily="49" charset="0"/>
              </a:rPr>
              <a:t>um Ihren Cluster von einem Knoten auf fünf Knoten </a:t>
            </a:r>
            <a:r>
              <a:rPr lang="de-DE" sz="1600" b="1" dirty="0" err="1">
                <a:cs typeface="Consolas" panose="020B0609020204030204" pitchFamily="49" charset="0"/>
              </a:rPr>
              <a:t>hochzuskalieren</a:t>
            </a:r>
            <a:r>
              <a:rPr lang="de-DE" sz="1600" b="1" dirty="0">
                <a:cs typeface="Consolas" panose="020B0609020204030204" pitchFamily="49" charset="0"/>
              </a:rPr>
              <a:t>.</a:t>
            </a:r>
          </a:p>
          <a:p>
            <a:endParaRPr lang="de-DE" sz="1600" b="1" dirty="0"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D50708-6BB3-1049-9BFC-739DA80474B4}"/>
              </a:ext>
            </a:extLst>
          </p:cNvPr>
          <p:cNvSpPr txBox="1"/>
          <p:nvPr/>
        </p:nvSpPr>
        <p:spPr>
          <a:xfrm>
            <a:off x="10110650" y="3193349"/>
            <a:ext cx="1835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radley Hand" pitchFamily="2" charset="77"/>
              </a:rPr>
              <a:t>Provisioning</a:t>
            </a:r>
            <a:r>
              <a:rPr lang="de-DE" dirty="0">
                <a:latin typeface="Bradley Hand" pitchFamily="2" charset="77"/>
              </a:rPr>
              <a:t> und Skalierung von </a:t>
            </a:r>
            <a:r>
              <a:rPr lang="de-DE" dirty="0" err="1">
                <a:latin typeface="Bradley Hand" pitchFamily="2" charset="77"/>
              </a:rPr>
              <a:t>Kubernetes</a:t>
            </a:r>
            <a:r>
              <a:rPr lang="de-DE" dirty="0">
                <a:latin typeface="Bradley Hand" pitchFamily="2" charset="77"/>
              </a:rPr>
              <a:t> Cluster in GCE.</a:t>
            </a:r>
          </a:p>
        </p:txBody>
      </p:sp>
    </p:spTree>
    <p:extLst>
      <p:ext uri="{BB962C8B-B14F-4D97-AF65-F5344CB8AC3E}">
        <p14:creationId xmlns:p14="http://schemas.microsoft.com/office/powerpoint/2010/main" val="2632326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775227B-AB50-1685-9BDC-B9FAAEE28C0A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793E16C7-FF8B-298C-06D0-3409EA2E45A0}"/>
                </a:ext>
              </a:extLst>
            </p:cNvPr>
            <p:cNvCxnSpPr>
              <a:cxnSpLocks/>
              <a:stCxn id="30" idx="2"/>
              <a:endCxn id="29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CA379344-D2BE-5B6D-0485-38B4A29A779D}"/>
                </a:ext>
              </a:extLst>
            </p:cNvPr>
            <p:cNvCxnSpPr>
              <a:cxnSpLocks/>
              <a:stCxn id="29" idx="2"/>
              <a:endCxn id="28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E749E73B-02FE-BE02-5B35-B66E3F9E4B2C}"/>
                </a:ext>
              </a:extLst>
            </p:cNvPr>
            <p:cNvCxnSpPr>
              <a:cxnSpLocks/>
              <a:stCxn id="32" idx="0"/>
              <a:endCxn id="28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5EEF35E1-7B86-942C-8CAE-29A9E8882A8D}"/>
                </a:ext>
              </a:extLst>
            </p:cNvPr>
            <p:cNvCxnSpPr>
              <a:cxnSpLocks/>
              <a:stCxn id="27" idx="0"/>
              <a:endCxn id="32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CB8B644F-FB0C-0AD0-B1D7-CFB7055D9BB7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C203497-E296-E0E6-AD5B-3773A9636D05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B1A3F66-8BBE-6794-CDCD-D9F84C9CCDA3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B2A5B08-74B5-BAF3-E258-B7A9B822B917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2ED7DFB-6BDE-794D-601A-3F8ACB2A1458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7B5F5CC-0988-8ECF-EAE2-654AF28D908B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3E7FA47-2DDD-168F-49C0-92DA01C1A839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A0109A9-00CE-2DF5-D3E5-E1A4D822D358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D8B67B24-1320-4080-811D-1E97510D9362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6F3497C8-D1F0-ACDD-F77D-466BE0B9DDF3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31" name="Sechseck 30">
              <a:extLst>
                <a:ext uri="{FF2B5EF4-FFF2-40B4-BE49-F238E27FC236}">
                  <a16:creationId xmlns:a16="http://schemas.microsoft.com/office/drawing/2014/main" id="{779FA88A-CF69-523E-F020-503F867D3328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5468C8A-9110-80AC-5EF1-6F66ACF7C0CB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A69C944-1A23-16E4-463E-CD643FC86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3B61F8A-2650-1203-EB8A-95F5CFF8C3C9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09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7 </a:t>
            </a:r>
            <a:r>
              <a:rPr lang="de-DE" sz="1600" b="1" u="sng" dirty="0"/>
              <a:t>Infrastructure </a:t>
            </a:r>
            <a:r>
              <a:rPr lang="de-DE" sz="1600" b="1" u="sng" dirty="0" err="1"/>
              <a:t>as</a:t>
            </a:r>
            <a:r>
              <a:rPr lang="de-DE" sz="1600" b="1" u="sng" dirty="0"/>
              <a:t> Code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7.1 Virtualisierung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Hardware-Infrastruktur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Software-Infrastruktur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7.2 Provisionierung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Immutable</a:t>
            </a:r>
            <a:r>
              <a:rPr lang="de-DE" sz="1400" dirty="0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lokalen Umgebungen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Multi-Host Umgebungen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55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Single VM-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Provisioning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 mittels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Vagrant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 VM-</a:t>
            </a:r>
            <a:r>
              <a:rPr lang="de-DE" sz="20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Provisioning</a:t>
            </a:r>
            <a:r>
              <a:rPr lang="de-DE" sz="2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mittels Terraform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9923E37-5FC8-70ED-83F2-0B6DC8FF0B36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5E3B4DC2-AC5F-6B62-0C32-907D9EDDB336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AF7BBCAD-7ACE-AE14-F73D-467F73C24732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0E2D2BB-D1F3-A123-2DC7-690A0C544D62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FB70A70-0018-00A0-4169-37FB8343298A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E795C5E-A132-B56B-91DA-B8E107A313F5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D37DF57-E459-6CEE-0800-7EFFAA5C3D32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2DB6937-F7E5-9D82-B479-6E4A4A7769AB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3284B51-79EA-1EC8-8ED6-96F183344E40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ADDABA6-B163-95E8-8F72-24010071D6B1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9DAB82F-356A-379B-83CD-F5B38B2C4FD8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B38EBC3-08BB-E8C1-43B2-660146FCFAE4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544C935-DBAD-E604-288D-6F69E34484F7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B18E5DA-DCD6-02D3-0023-DC123CBB0655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42CF9533-BC93-BBC9-61AC-B47DA9225B62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D30EECE8-64D0-174F-7C52-81D866549601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B24D90C-3B61-C361-2091-D25F20EC49BC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38787C6-5C46-7CF4-957D-E2CF2D5B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D77DA09-5643-B31F-0811-70B6D55BB547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41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Tool-Überblick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C2910816-A619-7E47-B873-D6B4B682C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15375"/>
              </p:ext>
            </p:extLst>
          </p:nvPr>
        </p:nvGraphicFramePr>
        <p:xfrm>
          <a:off x="476030" y="1458114"/>
          <a:ext cx="9153887" cy="4663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837733216"/>
                    </a:ext>
                  </a:extLst>
                </a:gridCol>
                <a:gridCol w="1472262">
                  <a:extLst>
                    <a:ext uri="{9D8B030D-6E8A-4147-A177-3AD203B41FA5}">
                      <a16:colId xmlns:a16="http://schemas.microsoft.com/office/drawing/2014/main" val="4272751744"/>
                    </a:ext>
                  </a:extLst>
                </a:gridCol>
                <a:gridCol w="1237072">
                  <a:extLst>
                    <a:ext uri="{9D8B030D-6E8A-4147-A177-3AD203B41FA5}">
                      <a16:colId xmlns:a16="http://schemas.microsoft.com/office/drawing/2014/main" val="2754003035"/>
                    </a:ext>
                  </a:extLst>
                </a:gridCol>
                <a:gridCol w="1816750">
                  <a:extLst>
                    <a:ext uri="{9D8B030D-6E8A-4147-A177-3AD203B41FA5}">
                      <a16:colId xmlns:a16="http://schemas.microsoft.com/office/drawing/2014/main" val="1401073687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3815317627"/>
                    </a:ext>
                  </a:extLst>
                </a:gridCol>
                <a:gridCol w="2067790">
                  <a:extLst>
                    <a:ext uri="{9D8B030D-6E8A-4147-A177-3AD203B41FA5}">
                      <a16:colId xmlns:a16="http://schemas.microsoft.com/office/drawing/2014/main" val="2812686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>
                          <a:effectLst/>
                        </a:rPr>
                        <a:t>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Veröffentlicht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Methode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Ansatz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Geschrieben 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Anmerkungen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16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2" tooltip="CFEngi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CFEngine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Northern.tech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83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3" tooltip="Puppet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Puppet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Puppet</a:t>
                      </a: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49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4" tooltip="Chef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Chef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Chef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400" b="1" dirty="0">
                          <a:effectLst/>
                        </a:rPr>
                        <a:t>2009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Pull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2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kern="120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Vagrant</a:t>
                      </a:r>
                      <a:endParaRPr lang="de-DE" sz="1400" u="none" strike="noStrike" kern="1200" dirty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effectLst/>
                        </a:rPr>
                        <a:t>HashiCorp</a:t>
                      </a:r>
                      <a:endParaRPr lang="de-DE" sz="1400" dirty="0">
                        <a:effectLst/>
                      </a:endParaRPr>
                    </a:p>
                    <a:p>
                      <a:r>
                        <a:rPr lang="de-DE" sz="1400" b="1" dirty="0">
                          <a:effectLst/>
                        </a:rPr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Push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473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>
                          <a:solidFill>
                            <a:schemeClr val="accent5"/>
                          </a:solidFill>
                          <a:effectLst/>
                          <a:hlinkClick r:id="rId6" tooltip="SaltStack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SaltStack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SaltStack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 + 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Mittlerweile VMware</a:t>
                      </a:r>
                      <a:endParaRPr lang="de-DE" sz="1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3070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7" tooltip="Ansible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Ansible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Hat</a:t>
                      </a:r>
                    </a:p>
                    <a:p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 + 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83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8" tooltip="Terraform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Terraform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HashiCorp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9" tooltip="Otter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Otter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Inedo</a:t>
                      </a:r>
                      <a:b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deklarativ + imperativ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Windows!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26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7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2AF98-130F-6C45-8F89-EF3FD629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Code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EA2435-FBCB-AF44-B587-2AB28E41FC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98222D-7C9A-7146-99F3-BBF2812C0AC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B260DC-BBBF-1247-A7F7-F45906056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72" y="1729101"/>
            <a:ext cx="2770757" cy="13853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CEADB9-E6BE-624A-8E63-58FE8ED99D4B}"/>
              </a:ext>
            </a:extLst>
          </p:cNvPr>
          <p:cNvSpPr txBox="1"/>
          <p:nvPr/>
        </p:nvSpPr>
        <p:spPr>
          <a:xfrm>
            <a:off x="402918" y="1776481"/>
            <a:ext cx="4413331" cy="508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Entwickelt von </a:t>
            </a:r>
            <a:r>
              <a:rPr lang="de-DE" sz="2000" dirty="0" err="1"/>
              <a:t>HashiCorp</a:t>
            </a:r>
            <a:r>
              <a:rPr lang="de-DE" sz="2000" dirty="0"/>
              <a:t> (wie auch </a:t>
            </a:r>
            <a:r>
              <a:rPr lang="de-DE" sz="2000" dirty="0" err="1"/>
              <a:t>Vagrant</a:t>
            </a:r>
            <a:r>
              <a:rPr lang="de-DE" sz="20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Open Source, in Go geschrieben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Kommandozeilenwerkzeug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Deklarativ und Push-basierter Ansatz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Direkte Anbindung vieler Public und Private Cloud Infrastrukturen und Plattformen (u.a. AWS, GCE, </a:t>
            </a:r>
            <a:r>
              <a:rPr lang="de-DE" sz="2000" dirty="0" err="1"/>
              <a:t>Azure</a:t>
            </a:r>
            <a:r>
              <a:rPr lang="de-DE" sz="2000" dirty="0"/>
              <a:t>, </a:t>
            </a:r>
            <a:r>
              <a:rPr lang="de-DE" sz="2000" dirty="0" err="1"/>
              <a:t>vSphere</a:t>
            </a:r>
            <a:r>
              <a:rPr lang="de-DE" sz="2000" dirty="0"/>
              <a:t>, </a:t>
            </a:r>
            <a:r>
              <a:rPr lang="de-DE" sz="2000" dirty="0" err="1"/>
              <a:t>OpenStack</a:t>
            </a:r>
            <a:r>
              <a:rPr lang="de-DE" sz="2000" dirty="0"/>
              <a:t>, </a:t>
            </a:r>
            <a:r>
              <a:rPr lang="de-DE" sz="2000" dirty="0" err="1"/>
              <a:t>Kubernetes</a:t>
            </a:r>
            <a:r>
              <a:rPr lang="de-DE" sz="2000" dirty="0"/>
              <a:t>, </a:t>
            </a:r>
            <a:r>
              <a:rPr lang="de-DE" sz="2000" dirty="0" err="1"/>
              <a:t>uvm</a:t>
            </a:r>
            <a:r>
              <a:rPr lang="de-DE" sz="2000" dirty="0"/>
              <a:t>.)</a:t>
            </a:r>
          </a:p>
          <a:p>
            <a:pPr>
              <a:lnSpc>
                <a:spcPct val="150000"/>
              </a:lnSpc>
            </a:pP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CF9C09-7EDA-FA42-AC30-3534A52A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777" y="3634283"/>
            <a:ext cx="4208856" cy="2767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A5067D0-C980-1848-AA4C-77CE6F0F0C37}"/>
              </a:ext>
            </a:extLst>
          </p:cNvPr>
          <p:cNvSpPr txBox="1"/>
          <p:nvPr/>
        </p:nvSpPr>
        <p:spPr>
          <a:xfrm>
            <a:off x="10129652" y="1717994"/>
            <a:ext cx="19119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>
                <a:latin typeface="Bradley Hand" pitchFamily="2" charset="77"/>
              </a:rPr>
              <a:t>Vagrant</a:t>
            </a:r>
            <a:r>
              <a:rPr lang="de-DE" i="1" dirty="0">
                <a:latin typeface="Bradley Hand" pitchFamily="2" charset="77"/>
              </a:rPr>
              <a:t> ist gut für Single </a:t>
            </a:r>
            <a:r>
              <a:rPr lang="de-DE" i="1" dirty="0" err="1">
                <a:latin typeface="Bradley Hand" pitchFamily="2" charset="77"/>
              </a:rPr>
              <a:t>Node</a:t>
            </a:r>
            <a:r>
              <a:rPr lang="de-DE" i="1" dirty="0">
                <a:latin typeface="Bradley Hand" pitchFamily="2" charset="77"/>
              </a:rPr>
              <a:t>/VM Installationen (Städte).</a:t>
            </a:r>
          </a:p>
          <a:p>
            <a:endParaRPr lang="de-DE" i="1" dirty="0">
              <a:latin typeface="Bradley Hand" pitchFamily="2" charset="77"/>
            </a:endParaRPr>
          </a:p>
          <a:p>
            <a:r>
              <a:rPr lang="de-DE" i="1" dirty="0">
                <a:latin typeface="Bradley Hand" pitchFamily="2" charset="77"/>
              </a:rPr>
              <a:t>Terraform „formiert ganze Planeten“ (also Multi-</a:t>
            </a:r>
            <a:r>
              <a:rPr lang="de-DE" i="1" dirty="0" err="1">
                <a:latin typeface="Bradley Hand" pitchFamily="2" charset="77"/>
              </a:rPr>
              <a:t>Node</a:t>
            </a:r>
            <a:r>
              <a:rPr lang="de-DE" i="1" dirty="0">
                <a:latin typeface="Bradley Hand" pitchFamily="2" charset="77"/>
              </a:rPr>
              <a:t> Installationen).</a:t>
            </a:r>
          </a:p>
        </p:txBody>
      </p:sp>
    </p:spTree>
    <p:extLst>
      <p:ext uri="{BB962C8B-B14F-4D97-AF65-F5344CB8AC3E}">
        <p14:creationId xmlns:p14="http://schemas.microsoft.com/office/powerpoint/2010/main" val="129912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3449A-774F-AC2B-8889-73ABDB5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 Beispiel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9FECD9-2CC4-B79F-F7F9-8F53E09003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Provisionierung von </a:t>
            </a:r>
            <a:r>
              <a:rPr lang="de-DE" dirty="0" err="1"/>
              <a:t>Nginx</a:t>
            </a:r>
            <a:r>
              <a:rPr lang="de-DE" dirty="0"/>
              <a:t> und MySQL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8CEC1E-E856-2DB6-0231-E833F66EAD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AB14BF-3FAD-D8A6-52EC-2023C75A8528}"/>
              </a:ext>
            </a:extLst>
          </p:cNvPr>
          <p:cNvSpPr txBox="1"/>
          <p:nvPr/>
        </p:nvSpPr>
        <p:spPr>
          <a:xfrm>
            <a:off x="607828" y="4113627"/>
            <a:ext cx="884606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Es sollen zwei AWS-Instanzen erzeugt werden.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Auf einer Instanz soll </a:t>
            </a:r>
            <a:r>
              <a:rPr lang="de-DE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Nginx</a:t>
            </a: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 installiert werden.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Auf der anderen Instanz soll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öhne"/>
              </a:rPr>
              <a:t>M</a:t>
            </a: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ySQL installiert werden.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öhne"/>
              </a:rPr>
              <a:t>M</a:t>
            </a: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ySQL soll nur von der </a:t>
            </a:r>
            <a:r>
              <a:rPr lang="de-DE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Nginx</a:t>
            </a: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 Instanz erreicht werden können.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Nginx</a:t>
            </a: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 hingegen soll von außen und Port 80 und 443 erreichbar sein.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öhne"/>
              </a:rPr>
              <a:t>Erforderliche Subnetz und SSH-Schlüsselpaare sollen ebenfalls erzeugt werden. 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008303E1-4426-06B1-EEA5-0B00B5165022}"/>
              </a:ext>
            </a:extLst>
          </p:cNvPr>
          <p:cNvGrpSpPr/>
          <p:nvPr/>
        </p:nvGrpSpPr>
        <p:grpSpPr>
          <a:xfrm>
            <a:off x="777898" y="1483259"/>
            <a:ext cx="8852019" cy="2323713"/>
            <a:chOff x="777898" y="1483259"/>
            <a:chExt cx="8852019" cy="2323713"/>
          </a:xfrm>
        </p:grpSpPr>
        <p:sp>
          <p:nvSpPr>
            <p:cNvPr id="5" name="Würfel 4">
              <a:extLst>
                <a:ext uri="{FF2B5EF4-FFF2-40B4-BE49-F238E27FC236}">
                  <a16:creationId xmlns:a16="http://schemas.microsoft.com/office/drawing/2014/main" id="{2212B4D1-BE75-472B-2E6E-E26B2BDCC0D9}"/>
                </a:ext>
              </a:extLst>
            </p:cNvPr>
            <p:cNvSpPr/>
            <p:nvPr/>
          </p:nvSpPr>
          <p:spPr>
            <a:xfrm>
              <a:off x="4647304" y="2428030"/>
              <a:ext cx="1153390" cy="966354"/>
            </a:xfrm>
            <a:prstGeom prst="cub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Nginx</a:t>
              </a:r>
              <a:endParaRPr lang="de-DE" dirty="0"/>
            </a:p>
          </p:txBody>
        </p:sp>
        <p:sp>
          <p:nvSpPr>
            <p:cNvPr id="6" name="Wolke 5">
              <a:extLst>
                <a:ext uri="{FF2B5EF4-FFF2-40B4-BE49-F238E27FC236}">
                  <a16:creationId xmlns:a16="http://schemas.microsoft.com/office/drawing/2014/main" id="{721BBD61-F8D2-DEAE-1DD3-CA12493DAF8A}"/>
                </a:ext>
              </a:extLst>
            </p:cNvPr>
            <p:cNvSpPr/>
            <p:nvPr/>
          </p:nvSpPr>
          <p:spPr>
            <a:xfrm>
              <a:off x="777898" y="2202705"/>
              <a:ext cx="2098964" cy="1231322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Public</a:t>
              </a:r>
              <a:br>
                <a:rPr lang="de-DE" dirty="0"/>
              </a:br>
              <a:r>
                <a:rPr lang="de-DE" dirty="0"/>
                <a:t>Internet</a:t>
              </a:r>
            </a:p>
          </p:txBody>
        </p:sp>
        <p:sp>
          <p:nvSpPr>
            <p:cNvPr id="7" name="Zylinder 6">
              <a:extLst>
                <a:ext uri="{FF2B5EF4-FFF2-40B4-BE49-F238E27FC236}">
                  <a16:creationId xmlns:a16="http://schemas.microsoft.com/office/drawing/2014/main" id="{D3B685BB-0F25-2A39-CA52-A4BFE2470068}"/>
                </a:ext>
              </a:extLst>
            </p:cNvPr>
            <p:cNvSpPr/>
            <p:nvPr/>
          </p:nvSpPr>
          <p:spPr>
            <a:xfrm>
              <a:off x="7509999" y="2547525"/>
              <a:ext cx="1691262" cy="966354"/>
            </a:xfrm>
            <a:prstGeom prst="ca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MySQL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22F04A7B-30FD-282B-D21F-B947F5A254A9}"/>
                </a:ext>
              </a:extLst>
            </p:cNvPr>
            <p:cNvCxnSpPr>
              <a:cxnSpLocks/>
              <a:stCxn id="6" idx="0"/>
              <a:endCxn id="19" idx="1"/>
            </p:cNvCxnSpPr>
            <p:nvPr/>
          </p:nvCxnSpPr>
          <p:spPr>
            <a:xfrm>
              <a:off x="2875113" y="2818366"/>
              <a:ext cx="1564832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3A48B14-D09A-C467-265F-B749DFF48DD7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>
              <a:off x="5993176" y="2818366"/>
              <a:ext cx="1306297" cy="4319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oval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D05306E-0954-9B32-D064-370A3B9CA7E2}"/>
                </a:ext>
              </a:extLst>
            </p:cNvPr>
            <p:cNvSpPr txBox="1"/>
            <p:nvPr/>
          </p:nvSpPr>
          <p:spPr>
            <a:xfrm>
              <a:off x="6105407" y="2468707"/>
              <a:ext cx="1081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Port 3306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97D718E-EC7C-66F1-88DC-B6579715ABD5}"/>
                </a:ext>
              </a:extLst>
            </p:cNvPr>
            <p:cNvSpPr txBox="1"/>
            <p:nvPr/>
          </p:nvSpPr>
          <p:spPr>
            <a:xfrm>
              <a:off x="2861080" y="2468707"/>
              <a:ext cx="1319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Port 80, 443</a:t>
              </a:r>
            </a:p>
          </p:txBody>
        </p: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9E82A2B5-023E-B74E-2507-C0EA1562AB89}"/>
                </a:ext>
              </a:extLst>
            </p:cNvPr>
            <p:cNvSpPr/>
            <p:nvPr/>
          </p:nvSpPr>
          <p:spPr>
            <a:xfrm>
              <a:off x="4164376" y="1483259"/>
              <a:ext cx="5465541" cy="2323713"/>
            </a:xfrm>
            <a:custGeom>
              <a:avLst/>
              <a:gdLst>
                <a:gd name="connsiteX0" fmla="*/ 0 w 5465541"/>
                <a:gd name="connsiteY0" fmla="*/ 387293 h 2323713"/>
                <a:gd name="connsiteX1" fmla="*/ 387293 w 5465541"/>
                <a:gd name="connsiteY1" fmla="*/ 0 h 2323713"/>
                <a:gd name="connsiteX2" fmla="*/ 1067481 w 5465541"/>
                <a:gd name="connsiteY2" fmla="*/ 0 h 2323713"/>
                <a:gd name="connsiteX3" fmla="*/ 1606941 w 5465541"/>
                <a:gd name="connsiteY3" fmla="*/ 0 h 2323713"/>
                <a:gd name="connsiteX4" fmla="*/ 2099492 w 5465541"/>
                <a:gd name="connsiteY4" fmla="*/ 0 h 2323713"/>
                <a:gd name="connsiteX5" fmla="*/ 2732771 w 5465541"/>
                <a:gd name="connsiteY5" fmla="*/ 0 h 2323713"/>
                <a:gd name="connsiteX6" fmla="*/ 3272230 w 5465541"/>
                <a:gd name="connsiteY6" fmla="*/ 0 h 2323713"/>
                <a:gd name="connsiteX7" fmla="*/ 3952419 w 5465541"/>
                <a:gd name="connsiteY7" fmla="*/ 0 h 2323713"/>
                <a:gd name="connsiteX8" fmla="*/ 4444969 w 5465541"/>
                <a:gd name="connsiteY8" fmla="*/ 0 h 2323713"/>
                <a:gd name="connsiteX9" fmla="*/ 5078248 w 5465541"/>
                <a:gd name="connsiteY9" fmla="*/ 0 h 2323713"/>
                <a:gd name="connsiteX10" fmla="*/ 5465541 w 5465541"/>
                <a:gd name="connsiteY10" fmla="*/ 387293 h 2323713"/>
                <a:gd name="connsiteX11" fmla="*/ 5465541 w 5465541"/>
                <a:gd name="connsiteY11" fmla="*/ 903669 h 2323713"/>
                <a:gd name="connsiteX12" fmla="*/ 5465541 w 5465541"/>
                <a:gd name="connsiteY12" fmla="*/ 1404553 h 2323713"/>
                <a:gd name="connsiteX13" fmla="*/ 5465541 w 5465541"/>
                <a:gd name="connsiteY13" fmla="*/ 1936420 h 2323713"/>
                <a:gd name="connsiteX14" fmla="*/ 5078248 w 5465541"/>
                <a:gd name="connsiteY14" fmla="*/ 2323713 h 2323713"/>
                <a:gd name="connsiteX15" fmla="*/ 4491879 w 5465541"/>
                <a:gd name="connsiteY15" fmla="*/ 2323713 h 2323713"/>
                <a:gd name="connsiteX16" fmla="*/ 3811690 w 5465541"/>
                <a:gd name="connsiteY16" fmla="*/ 2323713 h 2323713"/>
                <a:gd name="connsiteX17" fmla="*/ 3225321 w 5465541"/>
                <a:gd name="connsiteY17" fmla="*/ 2323713 h 2323713"/>
                <a:gd name="connsiteX18" fmla="*/ 2779680 w 5465541"/>
                <a:gd name="connsiteY18" fmla="*/ 2323713 h 2323713"/>
                <a:gd name="connsiteX19" fmla="*/ 2287130 w 5465541"/>
                <a:gd name="connsiteY19" fmla="*/ 2323713 h 2323713"/>
                <a:gd name="connsiteX20" fmla="*/ 1606941 w 5465541"/>
                <a:gd name="connsiteY20" fmla="*/ 2323713 h 2323713"/>
                <a:gd name="connsiteX21" fmla="*/ 1020572 w 5465541"/>
                <a:gd name="connsiteY21" fmla="*/ 2323713 h 2323713"/>
                <a:gd name="connsiteX22" fmla="*/ 387293 w 5465541"/>
                <a:gd name="connsiteY22" fmla="*/ 2323713 h 2323713"/>
                <a:gd name="connsiteX23" fmla="*/ 0 w 5465541"/>
                <a:gd name="connsiteY23" fmla="*/ 1936420 h 2323713"/>
                <a:gd name="connsiteX24" fmla="*/ 0 w 5465541"/>
                <a:gd name="connsiteY24" fmla="*/ 1420044 h 2323713"/>
                <a:gd name="connsiteX25" fmla="*/ 0 w 5465541"/>
                <a:gd name="connsiteY25" fmla="*/ 903669 h 2323713"/>
                <a:gd name="connsiteX26" fmla="*/ 0 w 5465541"/>
                <a:gd name="connsiteY26" fmla="*/ 387293 h 232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5541" h="2323713" extrusionOk="0">
                  <a:moveTo>
                    <a:pt x="0" y="387293"/>
                  </a:moveTo>
                  <a:cubicBezTo>
                    <a:pt x="-20875" y="160521"/>
                    <a:pt x="121932" y="19316"/>
                    <a:pt x="387293" y="0"/>
                  </a:cubicBezTo>
                  <a:cubicBezTo>
                    <a:pt x="643873" y="-46770"/>
                    <a:pt x="811003" y="78146"/>
                    <a:pt x="1067481" y="0"/>
                  </a:cubicBezTo>
                  <a:cubicBezTo>
                    <a:pt x="1323959" y="-78146"/>
                    <a:pt x="1400929" y="56019"/>
                    <a:pt x="1606941" y="0"/>
                  </a:cubicBezTo>
                  <a:cubicBezTo>
                    <a:pt x="1812953" y="-56019"/>
                    <a:pt x="1903856" y="54454"/>
                    <a:pt x="2099492" y="0"/>
                  </a:cubicBezTo>
                  <a:cubicBezTo>
                    <a:pt x="2295128" y="-54454"/>
                    <a:pt x="2536544" y="34551"/>
                    <a:pt x="2732771" y="0"/>
                  </a:cubicBezTo>
                  <a:cubicBezTo>
                    <a:pt x="2928998" y="-34551"/>
                    <a:pt x="3057447" y="28842"/>
                    <a:pt x="3272230" y="0"/>
                  </a:cubicBezTo>
                  <a:cubicBezTo>
                    <a:pt x="3487013" y="-28842"/>
                    <a:pt x="3682818" y="61135"/>
                    <a:pt x="3952419" y="0"/>
                  </a:cubicBezTo>
                  <a:cubicBezTo>
                    <a:pt x="4222020" y="-61135"/>
                    <a:pt x="4239893" y="9623"/>
                    <a:pt x="4444969" y="0"/>
                  </a:cubicBezTo>
                  <a:cubicBezTo>
                    <a:pt x="4650045" y="-9623"/>
                    <a:pt x="4876116" y="978"/>
                    <a:pt x="5078248" y="0"/>
                  </a:cubicBezTo>
                  <a:cubicBezTo>
                    <a:pt x="5312922" y="4996"/>
                    <a:pt x="5456819" y="171986"/>
                    <a:pt x="5465541" y="387293"/>
                  </a:cubicBezTo>
                  <a:cubicBezTo>
                    <a:pt x="5521321" y="599912"/>
                    <a:pt x="5441434" y="750031"/>
                    <a:pt x="5465541" y="903669"/>
                  </a:cubicBezTo>
                  <a:cubicBezTo>
                    <a:pt x="5489648" y="1057307"/>
                    <a:pt x="5429691" y="1197570"/>
                    <a:pt x="5465541" y="1404553"/>
                  </a:cubicBezTo>
                  <a:cubicBezTo>
                    <a:pt x="5501391" y="1611536"/>
                    <a:pt x="5418701" y="1766758"/>
                    <a:pt x="5465541" y="1936420"/>
                  </a:cubicBezTo>
                  <a:cubicBezTo>
                    <a:pt x="5505507" y="2100702"/>
                    <a:pt x="5275655" y="2317339"/>
                    <a:pt x="5078248" y="2323713"/>
                  </a:cubicBezTo>
                  <a:cubicBezTo>
                    <a:pt x="4808786" y="2385744"/>
                    <a:pt x="4661217" y="2283629"/>
                    <a:pt x="4491879" y="2323713"/>
                  </a:cubicBezTo>
                  <a:cubicBezTo>
                    <a:pt x="4322541" y="2363797"/>
                    <a:pt x="4001791" y="2269153"/>
                    <a:pt x="3811690" y="2323713"/>
                  </a:cubicBezTo>
                  <a:cubicBezTo>
                    <a:pt x="3621589" y="2378273"/>
                    <a:pt x="3458864" y="2309947"/>
                    <a:pt x="3225321" y="2323713"/>
                  </a:cubicBezTo>
                  <a:cubicBezTo>
                    <a:pt x="2991778" y="2337479"/>
                    <a:pt x="2971866" y="2275386"/>
                    <a:pt x="2779680" y="2323713"/>
                  </a:cubicBezTo>
                  <a:cubicBezTo>
                    <a:pt x="2587494" y="2372040"/>
                    <a:pt x="2436302" y="2287442"/>
                    <a:pt x="2287130" y="2323713"/>
                  </a:cubicBezTo>
                  <a:cubicBezTo>
                    <a:pt x="2137958" y="2359984"/>
                    <a:pt x="1914022" y="2289337"/>
                    <a:pt x="1606941" y="2323713"/>
                  </a:cubicBezTo>
                  <a:cubicBezTo>
                    <a:pt x="1299860" y="2358089"/>
                    <a:pt x="1280651" y="2261419"/>
                    <a:pt x="1020572" y="2323713"/>
                  </a:cubicBezTo>
                  <a:cubicBezTo>
                    <a:pt x="760493" y="2386007"/>
                    <a:pt x="666315" y="2291108"/>
                    <a:pt x="387293" y="2323713"/>
                  </a:cubicBezTo>
                  <a:cubicBezTo>
                    <a:pt x="172098" y="2288682"/>
                    <a:pt x="17692" y="2154005"/>
                    <a:pt x="0" y="1936420"/>
                  </a:cubicBezTo>
                  <a:cubicBezTo>
                    <a:pt x="-1519" y="1782879"/>
                    <a:pt x="14738" y="1610074"/>
                    <a:pt x="0" y="1420044"/>
                  </a:cubicBezTo>
                  <a:cubicBezTo>
                    <a:pt x="-14738" y="1230014"/>
                    <a:pt x="40498" y="1158624"/>
                    <a:pt x="0" y="903669"/>
                  </a:cubicBezTo>
                  <a:cubicBezTo>
                    <a:pt x="-40498" y="648714"/>
                    <a:pt x="35894" y="533076"/>
                    <a:pt x="0" y="387293"/>
                  </a:cubicBezTo>
                  <a:close/>
                </a:path>
              </a:pathLst>
            </a:custGeom>
            <a:noFill/>
            <a:ln w="25400">
              <a:solidFill>
                <a:schemeClr val="accent5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dirty="0">
                  <a:solidFill>
                    <a:schemeClr val="accent5"/>
                  </a:solidFill>
                </a:rPr>
                <a:t>VPC + Subnetz</a:t>
              </a:r>
            </a:p>
            <a:p>
              <a:pPr algn="ctr"/>
              <a:endParaRPr lang="de-DE" dirty="0">
                <a:solidFill>
                  <a:schemeClr val="accent5"/>
                </a:solidFill>
              </a:endParaRPr>
            </a:p>
          </p:txBody>
        </p:sp>
        <p:sp>
          <p:nvSpPr>
            <p:cNvPr id="19" name="Abgerundetes Rechteck 18">
              <a:extLst>
                <a:ext uri="{FF2B5EF4-FFF2-40B4-BE49-F238E27FC236}">
                  <a16:creationId xmlns:a16="http://schemas.microsoft.com/office/drawing/2014/main" id="{27877284-E88F-FAD7-622F-EF34F777EC38}"/>
                </a:ext>
              </a:extLst>
            </p:cNvPr>
            <p:cNvSpPr/>
            <p:nvPr/>
          </p:nvSpPr>
          <p:spPr>
            <a:xfrm>
              <a:off x="4439945" y="2027104"/>
              <a:ext cx="1553231" cy="1582523"/>
            </a:xfrm>
            <a:custGeom>
              <a:avLst/>
              <a:gdLst>
                <a:gd name="connsiteX0" fmla="*/ 0 w 1553231"/>
                <a:gd name="connsiteY0" fmla="*/ 258877 h 1582523"/>
                <a:gd name="connsiteX1" fmla="*/ 258877 w 1553231"/>
                <a:gd name="connsiteY1" fmla="*/ 0 h 1582523"/>
                <a:gd name="connsiteX2" fmla="*/ 797325 w 1553231"/>
                <a:gd name="connsiteY2" fmla="*/ 0 h 1582523"/>
                <a:gd name="connsiteX3" fmla="*/ 1294354 w 1553231"/>
                <a:gd name="connsiteY3" fmla="*/ 0 h 1582523"/>
                <a:gd name="connsiteX4" fmla="*/ 1553231 w 1553231"/>
                <a:gd name="connsiteY4" fmla="*/ 258877 h 1582523"/>
                <a:gd name="connsiteX5" fmla="*/ 1553231 w 1553231"/>
                <a:gd name="connsiteY5" fmla="*/ 769966 h 1582523"/>
                <a:gd name="connsiteX6" fmla="*/ 1553231 w 1553231"/>
                <a:gd name="connsiteY6" fmla="*/ 1323646 h 1582523"/>
                <a:gd name="connsiteX7" fmla="*/ 1294354 w 1553231"/>
                <a:gd name="connsiteY7" fmla="*/ 1582523 h 1582523"/>
                <a:gd name="connsiteX8" fmla="*/ 797325 w 1553231"/>
                <a:gd name="connsiteY8" fmla="*/ 1582523 h 1582523"/>
                <a:gd name="connsiteX9" fmla="*/ 258877 w 1553231"/>
                <a:gd name="connsiteY9" fmla="*/ 1582523 h 1582523"/>
                <a:gd name="connsiteX10" fmla="*/ 0 w 1553231"/>
                <a:gd name="connsiteY10" fmla="*/ 1323646 h 1582523"/>
                <a:gd name="connsiteX11" fmla="*/ 0 w 1553231"/>
                <a:gd name="connsiteY11" fmla="*/ 823205 h 1582523"/>
                <a:gd name="connsiteX12" fmla="*/ 0 w 1553231"/>
                <a:gd name="connsiteY12" fmla="*/ 258877 h 158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3231" h="1582523" extrusionOk="0">
                  <a:moveTo>
                    <a:pt x="0" y="258877"/>
                  </a:moveTo>
                  <a:cubicBezTo>
                    <a:pt x="-4921" y="112868"/>
                    <a:pt x="111074" y="1812"/>
                    <a:pt x="258877" y="0"/>
                  </a:cubicBezTo>
                  <a:cubicBezTo>
                    <a:pt x="486080" y="-37514"/>
                    <a:pt x="571304" y="15199"/>
                    <a:pt x="797325" y="0"/>
                  </a:cubicBezTo>
                  <a:cubicBezTo>
                    <a:pt x="1023346" y="-15199"/>
                    <a:pt x="1076611" y="51132"/>
                    <a:pt x="1294354" y="0"/>
                  </a:cubicBezTo>
                  <a:cubicBezTo>
                    <a:pt x="1419279" y="-9875"/>
                    <a:pt x="1557580" y="117981"/>
                    <a:pt x="1553231" y="258877"/>
                  </a:cubicBezTo>
                  <a:cubicBezTo>
                    <a:pt x="1588572" y="381851"/>
                    <a:pt x="1499300" y="583836"/>
                    <a:pt x="1553231" y="769966"/>
                  </a:cubicBezTo>
                  <a:cubicBezTo>
                    <a:pt x="1607162" y="956096"/>
                    <a:pt x="1524763" y="1091728"/>
                    <a:pt x="1553231" y="1323646"/>
                  </a:cubicBezTo>
                  <a:cubicBezTo>
                    <a:pt x="1550481" y="1440394"/>
                    <a:pt x="1433586" y="1587724"/>
                    <a:pt x="1294354" y="1582523"/>
                  </a:cubicBezTo>
                  <a:cubicBezTo>
                    <a:pt x="1064992" y="1610400"/>
                    <a:pt x="907697" y="1548497"/>
                    <a:pt x="797325" y="1582523"/>
                  </a:cubicBezTo>
                  <a:cubicBezTo>
                    <a:pt x="686953" y="1616549"/>
                    <a:pt x="402103" y="1581052"/>
                    <a:pt x="258877" y="1582523"/>
                  </a:cubicBezTo>
                  <a:cubicBezTo>
                    <a:pt x="134615" y="1610378"/>
                    <a:pt x="1490" y="1482054"/>
                    <a:pt x="0" y="1323646"/>
                  </a:cubicBezTo>
                  <a:cubicBezTo>
                    <a:pt x="-38612" y="1165934"/>
                    <a:pt x="34070" y="1016130"/>
                    <a:pt x="0" y="823205"/>
                  </a:cubicBezTo>
                  <a:cubicBezTo>
                    <a:pt x="-34070" y="630280"/>
                    <a:pt x="38680" y="421300"/>
                    <a:pt x="0" y="258877"/>
                  </a:cubicBezTo>
                  <a:close/>
                </a:path>
              </a:pathLst>
            </a:custGeom>
            <a:noFill/>
            <a:ln w="25400">
              <a:solidFill>
                <a:schemeClr val="accent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sz="1200" dirty="0">
                  <a:solidFill>
                    <a:schemeClr val="accent5"/>
                  </a:solidFill>
                </a:rPr>
                <a:t>Security Group</a:t>
              </a:r>
            </a:p>
            <a:p>
              <a:pPr algn="ctr"/>
              <a:endParaRPr lang="de-DE" dirty="0">
                <a:solidFill>
                  <a:schemeClr val="accent5"/>
                </a:solidFill>
              </a:endParaRPr>
            </a:p>
          </p:txBody>
        </p:sp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CD548806-A84C-BCE4-85F7-FB86B19110CD}"/>
                </a:ext>
              </a:extLst>
            </p:cNvPr>
            <p:cNvSpPr/>
            <p:nvPr/>
          </p:nvSpPr>
          <p:spPr>
            <a:xfrm>
              <a:off x="7299473" y="2031423"/>
              <a:ext cx="2053847" cy="1582523"/>
            </a:xfrm>
            <a:custGeom>
              <a:avLst/>
              <a:gdLst>
                <a:gd name="connsiteX0" fmla="*/ 0 w 2053847"/>
                <a:gd name="connsiteY0" fmla="*/ 263759 h 1582523"/>
                <a:gd name="connsiteX1" fmla="*/ 263759 w 2053847"/>
                <a:gd name="connsiteY1" fmla="*/ 0 h 1582523"/>
                <a:gd name="connsiteX2" fmla="*/ 803062 w 2053847"/>
                <a:gd name="connsiteY2" fmla="*/ 0 h 1582523"/>
                <a:gd name="connsiteX3" fmla="*/ 1296575 w 2053847"/>
                <a:gd name="connsiteY3" fmla="*/ 0 h 1582523"/>
                <a:gd name="connsiteX4" fmla="*/ 1790088 w 2053847"/>
                <a:gd name="connsiteY4" fmla="*/ 0 h 1582523"/>
                <a:gd name="connsiteX5" fmla="*/ 2053847 w 2053847"/>
                <a:gd name="connsiteY5" fmla="*/ 263759 h 1582523"/>
                <a:gd name="connsiteX6" fmla="*/ 2053847 w 2053847"/>
                <a:gd name="connsiteY6" fmla="*/ 770161 h 1582523"/>
                <a:gd name="connsiteX7" fmla="*/ 2053847 w 2053847"/>
                <a:gd name="connsiteY7" fmla="*/ 1318764 h 1582523"/>
                <a:gd name="connsiteX8" fmla="*/ 1790088 w 2053847"/>
                <a:gd name="connsiteY8" fmla="*/ 1582523 h 1582523"/>
                <a:gd name="connsiteX9" fmla="*/ 1311838 w 2053847"/>
                <a:gd name="connsiteY9" fmla="*/ 1582523 h 1582523"/>
                <a:gd name="connsiteX10" fmla="*/ 803062 w 2053847"/>
                <a:gd name="connsiteY10" fmla="*/ 1582523 h 1582523"/>
                <a:gd name="connsiteX11" fmla="*/ 263759 w 2053847"/>
                <a:gd name="connsiteY11" fmla="*/ 1582523 h 1582523"/>
                <a:gd name="connsiteX12" fmla="*/ 0 w 2053847"/>
                <a:gd name="connsiteY12" fmla="*/ 1318764 h 1582523"/>
                <a:gd name="connsiteX13" fmla="*/ 0 w 2053847"/>
                <a:gd name="connsiteY13" fmla="*/ 791262 h 1582523"/>
                <a:gd name="connsiteX14" fmla="*/ 0 w 2053847"/>
                <a:gd name="connsiteY14" fmla="*/ 263759 h 158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53847" h="1582523" extrusionOk="0">
                  <a:moveTo>
                    <a:pt x="0" y="263759"/>
                  </a:moveTo>
                  <a:cubicBezTo>
                    <a:pt x="-36609" y="95508"/>
                    <a:pt x="79570" y="14457"/>
                    <a:pt x="263759" y="0"/>
                  </a:cubicBezTo>
                  <a:cubicBezTo>
                    <a:pt x="435778" y="-7623"/>
                    <a:pt x="654144" y="19479"/>
                    <a:pt x="803062" y="0"/>
                  </a:cubicBezTo>
                  <a:cubicBezTo>
                    <a:pt x="951980" y="-19479"/>
                    <a:pt x="1111383" y="14389"/>
                    <a:pt x="1296575" y="0"/>
                  </a:cubicBezTo>
                  <a:cubicBezTo>
                    <a:pt x="1481767" y="-14389"/>
                    <a:pt x="1573192" y="15724"/>
                    <a:pt x="1790088" y="0"/>
                  </a:cubicBezTo>
                  <a:cubicBezTo>
                    <a:pt x="1928195" y="-24360"/>
                    <a:pt x="2063896" y="80902"/>
                    <a:pt x="2053847" y="263759"/>
                  </a:cubicBezTo>
                  <a:cubicBezTo>
                    <a:pt x="2083267" y="461422"/>
                    <a:pt x="2053778" y="645581"/>
                    <a:pt x="2053847" y="770161"/>
                  </a:cubicBezTo>
                  <a:cubicBezTo>
                    <a:pt x="2053916" y="894741"/>
                    <a:pt x="2004899" y="1127184"/>
                    <a:pt x="2053847" y="1318764"/>
                  </a:cubicBezTo>
                  <a:cubicBezTo>
                    <a:pt x="2043236" y="1481988"/>
                    <a:pt x="1916701" y="1560420"/>
                    <a:pt x="1790088" y="1582523"/>
                  </a:cubicBezTo>
                  <a:cubicBezTo>
                    <a:pt x="1591523" y="1589390"/>
                    <a:pt x="1536126" y="1550475"/>
                    <a:pt x="1311838" y="1582523"/>
                  </a:cubicBezTo>
                  <a:cubicBezTo>
                    <a:pt x="1087550" y="1614571"/>
                    <a:pt x="1053119" y="1563197"/>
                    <a:pt x="803062" y="1582523"/>
                  </a:cubicBezTo>
                  <a:cubicBezTo>
                    <a:pt x="553005" y="1601849"/>
                    <a:pt x="470448" y="1565632"/>
                    <a:pt x="263759" y="1582523"/>
                  </a:cubicBezTo>
                  <a:cubicBezTo>
                    <a:pt x="121545" y="1586756"/>
                    <a:pt x="13936" y="1452232"/>
                    <a:pt x="0" y="1318764"/>
                  </a:cubicBezTo>
                  <a:cubicBezTo>
                    <a:pt x="-53808" y="1104753"/>
                    <a:pt x="19255" y="908571"/>
                    <a:pt x="0" y="791262"/>
                  </a:cubicBezTo>
                  <a:cubicBezTo>
                    <a:pt x="-19255" y="673953"/>
                    <a:pt x="57051" y="520833"/>
                    <a:pt x="0" y="263759"/>
                  </a:cubicBezTo>
                  <a:close/>
                </a:path>
              </a:pathLst>
            </a:custGeom>
            <a:noFill/>
            <a:ln w="25400">
              <a:solidFill>
                <a:schemeClr val="accent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sz="1200" dirty="0">
                  <a:solidFill>
                    <a:schemeClr val="accent5"/>
                  </a:solidFill>
                </a:rPr>
                <a:t>Security Group</a:t>
              </a:r>
            </a:p>
            <a:p>
              <a:pPr algn="ctr"/>
              <a:endParaRPr lang="de-DE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7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3449A-774F-AC2B-8889-73ABDB5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Provisionierung  von  </a:t>
            </a:r>
            <a:r>
              <a:rPr lang="de-DE" dirty="0" err="1"/>
              <a:t>Nginx</a:t>
            </a:r>
            <a:r>
              <a:rPr lang="de-DE" dirty="0"/>
              <a:t>  und  </a:t>
            </a:r>
            <a:r>
              <a:rPr lang="de-DE" dirty="0" err="1"/>
              <a:t>mySQL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9FECD9-2CC4-B79F-F7F9-8F53E09003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1. Provider festlegen und VPC + Subnetz für das </a:t>
            </a:r>
            <a:r>
              <a:rPr lang="de-DE" dirty="0" err="1"/>
              <a:t>Deployment</a:t>
            </a:r>
            <a:r>
              <a:rPr lang="de-DE" dirty="0"/>
              <a:t> einrichten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8CEC1E-E856-2DB6-0231-E833F66EAD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5" name="Würfel 4">
            <a:extLst>
              <a:ext uri="{FF2B5EF4-FFF2-40B4-BE49-F238E27FC236}">
                <a16:creationId xmlns:a16="http://schemas.microsoft.com/office/drawing/2014/main" id="{2212B4D1-BE75-472B-2E6E-E26B2BDCC0D9}"/>
              </a:ext>
            </a:extLst>
          </p:cNvPr>
          <p:cNvSpPr/>
          <p:nvPr/>
        </p:nvSpPr>
        <p:spPr>
          <a:xfrm>
            <a:off x="10625021" y="2716221"/>
            <a:ext cx="933611" cy="748463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Nginx</a:t>
            </a:r>
            <a:endParaRPr lang="de-DE" sz="1400" dirty="0"/>
          </a:p>
        </p:txBody>
      </p:sp>
      <p:sp>
        <p:nvSpPr>
          <p:cNvPr id="6" name="Wolke 5">
            <a:extLst>
              <a:ext uri="{FF2B5EF4-FFF2-40B4-BE49-F238E27FC236}">
                <a16:creationId xmlns:a16="http://schemas.microsoft.com/office/drawing/2014/main" id="{721BBD61-F8D2-DEAE-1DD3-CA12493DAF8A}"/>
              </a:ext>
            </a:extLst>
          </p:cNvPr>
          <p:cNvSpPr/>
          <p:nvPr/>
        </p:nvSpPr>
        <p:spPr>
          <a:xfrm>
            <a:off x="10579912" y="1203219"/>
            <a:ext cx="1023830" cy="652133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7" name="Zylinder 6">
            <a:extLst>
              <a:ext uri="{FF2B5EF4-FFF2-40B4-BE49-F238E27FC236}">
                <a16:creationId xmlns:a16="http://schemas.microsoft.com/office/drawing/2014/main" id="{D3B685BB-0F25-2A39-CA52-A4BFE2470068}"/>
              </a:ext>
            </a:extLst>
          </p:cNvPr>
          <p:cNvSpPr/>
          <p:nvPr/>
        </p:nvSpPr>
        <p:spPr>
          <a:xfrm>
            <a:off x="10394646" y="4672397"/>
            <a:ext cx="1368991" cy="748463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MySQL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2F04A7B-30FD-282B-D21F-B947F5A254A9}"/>
              </a:ext>
            </a:extLst>
          </p:cNvPr>
          <p:cNvCxnSpPr>
            <a:cxnSpLocks/>
            <a:stCxn id="6" idx="1"/>
            <a:endCxn id="19" idx="0"/>
          </p:cNvCxnSpPr>
          <p:nvPr/>
        </p:nvCxnSpPr>
        <p:spPr>
          <a:xfrm>
            <a:off x="11091827" y="1854658"/>
            <a:ext cx="0" cy="50502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3A48B14-D09A-C467-265F-B749DFF48DD7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1091827" y="3585386"/>
            <a:ext cx="0" cy="73047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9E82A2B5-023E-B74E-2507-C0EA1562AB89}"/>
              </a:ext>
            </a:extLst>
          </p:cNvPr>
          <p:cNvSpPr/>
          <p:nvPr/>
        </p:nvSpPr>
        <p:spPr>
          <a:xfrm>
            <a:off x="10104367" y="2150856"/>
            <a:ext cx="1992153" cy="3974522"/>
          </a:xfrm>
          <a:custGeom>
            <a:avLst/>
            <a:gdLst>
              <a:gd name="connsiteX0" fmla="*/ 0 w 1992153"/>
              <a:gd name="connsiteY0" fmla="*/ 332032 h 3974522"/>
              <a:gd name="connsiteX1" fmla="*/ 332032 w 1992153"/>
              <a:gd name="connsiteY1" fmla="*/ 0 h 3974522"/>
              <a:gd name="connsiteX2" fmla="*/ 801290 w 1992153"/>
              <a:gd name="connsiteY2" fmla="*/ 0 h 3974522"/>
              <a:gd name="connsiteX3" fmla="*/ 1230706 w 1992153"/>
              <a:gd name="connsiteY3" fmla="*/ 0 h 3974522"/>
              <a:gd name="connsiteX4" fmla="*/ 1660121 w 1992153"/>
              <a:gd name="connsiteY4" fmla="*/ 0 h 3974522"/>
              <a:gd name="connsiteX5" fmla="*/ 1992153 w 1992153"/>
              <a:gd name="connsiteY5" fmla="*/ 332032 h 3974522"/>
              <a:gd name="connsiteX6" fmla="*/ 1992153 w 1992153"/>
              <a:gd name="connsiteY6" fmla="*/ 817566 h 3974522"/>
              <a:gd name="connsiteX7" fmla="*/ 1992153 w 1992153"/>
              <a:gd name="connsiteY7" fmla="*/ 1303100 h 3974522"/>
              <a:gd name="connsiteX8" fmla="*/ 1992153 w 1992153"/>
              <a:gd name="connsiteY8" fmla="*/ 1921052 h 3974522"/>
              <a:gd name="connsiteX9" fmla="*/ 1992153 w 1992153"/>
              <a:gd name="connsiteY9" fmla="*/ 2373481 h 3974522"/>
              <a:gd name="connsiteX10" fmla="*/ 1992153 w 1992153"/>
              <a:gd name="connsiteY10" fmla="*/ 2925224 h 3974522"/>
              <a:gd name="connsiteX11" fmla="*/ 1992153 w 1992153"/>
              <a:gd name="connsiteY11" fmla="*/ 3642490 h 3974522"/>
              <a:gd name="connsiteX12" fmla="*/ 1660121 w 1992153"/>
              <a:gd name="connsiteY12" fmla="*/ 3974522 h 3974522"/>
              <a:gd name="connsiteX13" fmla="*/ 1217425 w 1992153"/>
              <a:gd name="connsiteY13" fmla="*/ 3974522 h 3974522"/>
              <a:gd name="connsiteX14" fmla="*/ 801290 w 1992153"/>
              <a:gd name="connsiteY14" fmla="*/ 3974522 h 3974522"/>
              <a:gd name="connsiteX15" fmla="*/ 332032 w 1992153"/>
              <a:gd name="connsiteY15" fmla="*/ 3974522 h 3974522"/>
              <a:gd name="connsiteX16" fmla="*/ 0 w 1992153"/>
              <a:gd name="connsiteY16" fmla="*/ 3642490 h 3974522"/>
              <a:gd name="connsiteX17" fmla="*/ 0 w 1992153"/>
              <a:gd name="connsiteY17" fmla="*/ 3057642 h 3974522"/>
              <a:gd name="connsiteX18" fmla="*/ 0 w 1992153"/>
              <a:gd name="connsiteY18" fmla="*/ 2572109 h 3974522"/>
              <a:gd name="connsiteX19" fmla="*/ 0 w 1992153"/>
              <a:gd name="connsiteY19" fmla="*/ 1954156 h 3974522"/>
              <a:gd name="connsiteX20" fmla="*/ 0 w 1992153"/>
              <a:gd name="connsiteY20" fmla="*/ 1402413 h 3974522"/>
              <a:gd name="connsiteX21" fmla="*/ 0 w 1992153"/>
              <a:gd name="connsiteY21" fmla="*/ 916880 h 3974522"/>
              <a:gd name="connsiteX22" fmla="*/ 0 w 1992153"/>
              <a:gd name="connsiteY22" fmla="*/ 332032 h 397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92153" h="3974522" extrusionOk="0">
                <a:moveTo>
                  <a:pt x="0" y="332032"/>
                </a:moveTo>
                <a:cubicBezTo>
                  <a:pt x="-17469" y="137881"/>
                  <a:pt x="138057" y="3978"/>
                  <a:pt x="332032" y="0"/>
                </a:cubicBezTo>
                <a:cubicBezTo>
                  <a:pt x="531353" y="-20356"/>
                  <a:pt x="683977" y="16385"/>
                  <a:pt x="801290" y="0"/>
                </a:cubicBezTo>
                <a:cubicBezTo>
                  <a:pt x="918603" y="-16385"/>
                  <a:pt x="1030112" y="12245"/>
                  <a:pt x="1230706" y="0"/>
                </a:cubicBezTo>
                <a:cubicBezTo>
                  <a:pt x="1431300" y="-12245"/>
                  <a:pt x="1571536" y="41527"/>
                  <a:pt x="1660121" y="0"/>
                </a:cubicBezTo>
                <a:cubicBezTo>
                  <a:pt x="1838244" y="-16919"/>
                  <a:pt x="2005535" y="99135"/>
                  <a:pt x="1992153" y="332032"/>
                </a:cubicBezTo>
                <a:cubicBezTo>
                  <a:pt x="2019102" y="506531"/>
                  <a:pt x="1983538" y="628267"/>
                  <a:pt x="1992153" y="817566"/>
                </a:cubicBezTo>
                <a:cubicBezTo>
                  <a:pt x="2000768" y="1006865"/>
                  <a:pt x="1966823" y="1194958"/>
                  <a:pt x="1992153" y="1303100"/>
                </a:cubicBezTo>
                <a:cubicBezTo>
                  <a:pt x="2017483" y="1411242"/>
                  <a:pt x="1981850" y="1628398"/>
                  <a:pt x="1992153" y="1921052"/>
                </a:cubicBezTo>
                <a:cubicBezTo>
                  <a:pt x="2002456" y="2213706"/>
                  <a:pt x="1979279" y="2274973"/>
                  <a:pt x="1992153" y="2373481"/>
                </a:cubicBezTo>
                <a:cubicBezTo>
                  <a:pt x="2005027" y="2471989"/>
                  <a:pt x="1960303" y="2809403"/>
                  <a:pt x="1992153" y="2925224"/>
                </a:cubicBezTo>
                <a:cubicBezTo>
                  <a:pt x="2024003" y="3041045"/>
                  <a:pt x="1956040" y="3406296"/>
                  <a:pt x="1992153" y="3642490"/>
                </a:cubicBezTo>
                <a:cubicBezTo>
                  <a:pt x="2003936" y="3814223"/>
                  <a:pt x="1884817" y="3947878"/>
                  <a:pt x="1660121" y="3974522"/>
                </a:cubicBezTo>
                <a:cubicBezTo>
                  <a:pt x="1520923" y="3988667"/>
                  <a:pt x="1418377" y="3927375"/>
                  <a:pt x="1217425" y="3974522"/>
                </a:cubicBezTo>
                <a:cubicBezTo>
                  <a:pt x="1016473" y="4021669"/>
                  <a:pt x="912088" y="3940168"/>
                  <a:pt x="801290" y="3974522"/>
                </a:cubicBezTo>
                <a:cubicBezTo>
                  <a:pt x="690493" y="4008876"/>
                  <a:pt x="431654" y="3948822"/>
                  <a:pt x="332032" y="3974522"/>
                </a:cubicBezTo>
                <a:cubicBezTo>
                  <a:pt x="143062" y="3963118"/>
                  <a:pt x="3252" y="3781881"/>
                  <a:pt x="0" y="3642490"/>
                </a:cubicBezTo>
                <a:cubicBezTo>
                  <a:pt x="-65610" y="3493449"/>
                  <a:pt x="29142" y="3291886"/>
                  <a:pt x="0" y="3057642"/>
                </a:cubicBezTo>
                <a:cubicBezTo>
                  <a:pt x="-29142" y="2823398"/>
                  <a:pt x="53750" y="2804756"/>
                  <a:pt x="0" y="2572109"/>
                </a:cubicBezTo>
                <a:cubicBezTo>
                  <a:pt x="-53750" y="2339462"/>
                  <a:pt x="49790" y="2169715"/>
                  <a:pt x="0" y="1954156"/>
                </a:cubicBezTo>
                <a:cubicBezTo>
                  <a:pt x="-49790" y="1738597"/>
                  <a:pt x="42716" y="1639922"/>
                  <a:pt x="0" y="1402413"/>
                </a:cubicBezTo>
                <a:cubicBezTo>
                  <a:pt x="-42716" y="1164904"/>
                  <a:pt x="55437" y="1048144"/>
                  <a:pt x="0" y="916880"/>
                </a:cubicBezTo>
                <a:cubicBezTo>
                  <a:pt x="-55437" y="785616"/>
                  <a:pt x="28398" y="509745"/>
                  <a:pt x="0" y="332032"/>
                </a:cubicBezTo>
                <a:close/>
              </a:path>
            </a:pathLst>
          </a:custGeom>
          <a:noFill/>
          <a:ln w="47625">
            <a:solidFill>
              <a:schemeClr val="accent5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VPC + Subnetz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27877284-E88F-FAD7-622F-EF34F777EC38}"/>
              </a:ext>
            </a:extLst>
          </p:cNvPr>
          <p:cNvSpPr/>
          <p:nvPr/>
        </p:nvSpPr>
        <p:spPr>
          <a:xfrm>
            <a:off x="10463196" y="2359686"/>
            <a:ext cx="1257262" cy="1225700"/>
          </a:xfrm>
          <a:custGeom>
            <a:avLst/>
            <a:gdLst>
              <a:gd name="connsiteX0" fmla="*/ 0 w 1257262"/>
              <a:gd name="connsiteY0" fmla="*/ 204287 h 1225700"/>
              <a:gd name="connsiteX1" fmla="*/ 204287 w 1257262"/>
              <a:gd name="connsiteY1" fmla="*/ 0 h 1225700"/>
              <a:gd name="connsiteX2" fmla="*/ 645605 w 1257262"/>
              <a:gd name="connsiteY2" fmla="*/ 0 h 1225700"/>
              <a:gd name="connsiteX3" fmla="*/ 1052975 w 1257262"/>
              <a:gd name="connsiteY3" fmla="*/ 0 h 1225700"/>
              <a:gd name="connsiteX4" fmla="*/ 1257262 w 1257262"/>
              <a:gd name="connsiteY4" fmla="*/ 204287 h 1225700"/>
              <a:gd name="connsiteX5" fmla="*/ 1257262 w 1257262"/>
              <a:gd name="connsiteY5" fmla="*/ 596507 h 1225700"/>
              <a:gd name="connsiteX6" fmla="*/ 1257262 w 1257262"/>
              <a:gd name="connsiteY6" fmla="*/ 1021413 h 1225700"/>
              <a:gd name="connsiteX7" fmla="*/ 1052975 w 1257262"/>
              <a:gd name="connsiteY7" fmla="*/ 1225700 h 1225700"/>
              <a:gd name="connsiteX8" fmla="*/ 645605 w 1257262"/>
              <a:gd name="connsiteY8" fmla="*/ 1225700 h 1225700"/>
              <a:gd name="connsiteX9" fmla="*/ 204287 w 1257262"/>
              <a:gd name="connsiteY9" fmla="*/ 1225700 h 1225700"/>
              <a:gd name="connsiteX10" fmla="*/ 0 w 1257262"/>
              <a:gd name="connsiteY10" fmla="*/ 1021413 h 1225700"/>
              <a:gd name="connsiteX11" fmla="*/ 0 w 1257262"/>
              <a:gd name="connsiteY11" fmla="*/ 637364 h 1225700"/>
              <a:gd name="connsiteX12" fmla="*/ 0 w 1257262"/>
              <a:gd name="connsiteY12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7262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296047" y="-33564"/>
                  <a:pt x="521411" y="1010"/>
                  <a:pt x="645605" y="0"/>
                </a:cubicBezTo>
                <a:cubicBezTo>
                  <a:pt x="769799" y="-1010"/>
                  <a:pt x="882563" y="4870"/>
                  <a:pt x="1052975" y="0"/>
                </a:cubicBezTo>
                <a:cubicBezTo>
                  <a:pt x="1150159" y="-8557"/>
                  <a:pt x="1262008" y="93729"/>
                  <a:pt x="1257262" y="204287"/>
                </a:cubicBezTo>
                <a:cubicBezTo>
                  <a:pt x="1303082" y="364425"/>
                  <a:pt x="1211261" y="400628"/>
                  <a:pt x="1257262" y="596507"/>
                </a:cubicBezTo>
                <a:cubicBezTo>
                  <a:pt x="1303263" y="792386"/>
                  <a:pt x="1211133" y="883090"/>
                  <a:pt x="1257262" y="1021413"/>
                </a:cubicBezTo>
                <a:cubicBezTo>
                  <a:pt x="1254050" y="1103603"/>
                  <a:pt x="1159830" y="1233996"/>
                  <a:pt x="1052975" y="1225700"/>
                </a:cubicBezTo>
                <a:cubicBezTo>
                  <a:pt x="940530" y="1251663"/>
                  <a:pt x="818581" y="1205398"/>
                  <a:pt x="645605" y="1225700"/>
                </a:cubicBezTo>
                <a:cubicBezTo>
                  <a:pt x="472629" y="1246002"/>
                  <a:pt x="346154" y="1198010"/>
                  <a:pt x="204287" y="1225700"/>
                </a:cubicBezTo>
                <a:cubicBezTo>
                  <a:pt x="102250" y="1241759"/>
                  <a:pt x="1072" y="1145338"/>
                  <a:pt x="0" y="1021413"/>
                </a:cubicBezTo>
                <a:cubicBezTo>
                  <a:pt x="-32838" y="871204"/>
                  <a:pt x="29269" y="774576"/>
                  <a:pt x="0" y="637364"/>
                </a:cubicBezTo>
                <a:cubicBezTo>
                  <a:pt x="-29269" y="500152"/>
                  <a:pt x="15280" y="333923"/>
                  <a:pt x="0" y="204287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Security Group</a:t>
            </a:r>
          </a:p>
          <a:p>
            <a:pPr algn="ctr"/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CD548806-A84C-BCE4-85F7-FB86B19110CD}"/>
              </a:ext>
            </a:extLst>
          </p:cNvPr>
          <p:cNvSpPr/>
          <p:nvPr/>
        </p:nvSpPr>
        <p:spPr>
          <a:xfrm>
            <a:off x="10260584" y="4315862"/>
            <a:ext cx="1662485" cy="1225700"/>
          </a:xfrm>
          <a:custGeom>
            <a:avLst/>
            <a:gdLst>
              <a:gd name="connsiteX0" fmla="*/ 0 w 1662485"/>
              <a:gd name="connsiteY0" fmla="*/ 204287 h 1225700"/>
              <a:gd name="connsiteX1" fmla="*/ 204287 w 1662485"/>
              <a:gd name="connsiteY1" fmla="*/ 0 h 1225700"/>
              <a:gd name="connsiteX2" fmla="*/ 647336 w 1662485"/>
              <a:gd name="connsiteY2" fmla="*/ 0 h 1225700"/>
              <a:gd name="connsiteX3" fmla="*/ 1052767 w 1662485"/>
              <a:gd name="connsiteY3" fmla="*/ 0 h 1225700"/>
              <a:gd name="connsiteX4" fmla="*/ 1458198 w 1662485"/>
              <a:gd name="connsiteY4" fmla="*/ 0 h 1225700"/>
              <a:gd name="connsiteX5" fmla="*/ 1662485 w 1662485"/>
              <a:gd name="connsiteY5" fmla="*/ 204287 h 1225700"/>
              <a:gd name="connsiteX6" fmla="*/ 1662485 w 1662485"/>
              <a:gd name="connsiteY6" fmla="*/ 596507 h 1225700"/>
              <a:gd name="connsiteX7" fmla="*/ 1662485 w 1662485"/>
              <a:gd name="connsiteY7" fmla="*/ 1021413 h 1225700"/>
              <a:gd name="connsiteX8" fmla="*/ 1458198 w 1662485"/>
              <a:gd name="connsiteY8" fmla="*/ 1225700 h 1225700"/>
              <a:gd name="connsiteX9" fmla="*/ 1065306 w 1662485"/>
              <a:gd name="connsiteY9" fmla="*/ 1225700 h 1225700"/>
              <a:gd name="connsiteX10" fmla="*/ 647336 w 1662485"/>
              <a:gd name="connsiteY10" fmla="*/ 1225700 h 1225700"/>
              <a:gd name="connsiteX11" fmla="*/ 204287 w 1662485"/>
              <a:gd name="connsiteY11" fmla="*/ 1225700 h 1225700"/>
              <a:gd name="connsiteX12" fmla="*/ 0 w 1662485"/>
              <a:gd name="connsiteY12" fmla="*/ 1021413 h 1225700"/>
              <a:gd name="connsiteX13" fmla="*/ 0 w 1662485"/>
              <a:gd name="connsiteY13" fmla="*/ 612850 h 1225700"/>
              <a:gd name="connsiteX14" fmla="*/ 0 w 1662485"/>
              <a:gd name="connsiteY14" fmla="*/ 204287 h 12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2485" h="1225700" extrusionOk="0">
                <a:moveTo>
                  <a:pt x="0" y="204287"/>
                </a:moveTo>
                <a:cubicBezTo>
                  <a:pt x="-3429" y="89347"/>
                  <a:pt x="77716" y="5159"/>
                  <a:pt x="204287" y="0"/>
                </a:cubicBezTo>
                <a:cubicBezTo>
                  <a:pt x="402475" y="-41428"/>
                  <a:pt x="554911" y="45900"/>
                  <a:pt x="647336" y="0"/>
                </a:cubicBezTo>
                <a:cubicBezTo>
                  <a:pt x="739761" y="-45900"/>
                  <a:pt x="865539" y="3008"/>
                  <a:pt x="1052767" y="0"/>
                </a:cubicBezTo>
                <a:cubicBezTo>
                  <a:pt x="1239995" y="-3008"/>
                  <a:pt x="1363459" y="24971"/>
                  <a:pt x="1458198" y="0"/>
                </a:cubicBezTo>
                <a:cubicBezTo>
                  <a:pt x="1568399" y="-8451"/>
                  <a:pt x="1666851" y="75307"/>
                  <a:pt x="1662485" y="204287"/>
                </a:cubicBezTo>
                <a:cubicBezTo>
                  <a:pt x="1664186" y="353752"/>
                  <a:pt x="1632937" y="427521"/>
                  <a:pt x="1662485" y="596507"/>
                </a:cubicBezTo>
                <a:cubicBezTo>
                  <a:pt x="1692033" y="765493"/>
                  <a:pt x="1643240" y="865133"/>
                  <a:pt x="1662485" y="1021413"/>
                </a:cubicBezTo>
                <a:cubicBezTo>
                  <a:pt x="1660086" y="1138207"/>
                  <a:pt x="1567394" y="1221491"/>
                  <a:pt x="1458198" y="1225700"/>
                </a:cubicBezTo>
                <a:cubicBezTo>
                  <a:pt x="1341482" y="1240048"/>
                  <a:pt x="1146118" y="1197534"/>
                  <a:pt x="1065306" y="1225700"/>
                </a:cubicBezTo>
                <a:cubicBezTo>
                  <a:pt x="984494" y="1253866"/>
                  <a:pt x="812407" y="1219810"/>
                  <a:pt x="647336" y="1225700"/>
                </a:cubicBezTo>
                <a:cubicBezTo>
                  <a:pt x="482265" y="1231590"/>
                  <a:pt x="374875" y="1193662"/>
                  <a:pt x="204287" y="1225700"/>
                </a:cubicBezTo>
                <a:cubicBezTo>
                  <a:pt x="111743" y="1250543"/>
                  <a:pt x="14969" y="1121132"/>
                  <a:pt x="0" y="1021413"/>
                </a:cubicBezTo>
                <a:cubicBezTo>
                  <a:pt x="-43105" y="911206"/>
                  <a:pt x="3819" y="784188"/>
                  <a:pt x="0" y="612850"/>
                </a:cubicBezTo>
                <a:cubicBezTo>
                  <a:pt x="-3819" y="441512"/>
                  <a:pt x="11271" y="328776"/>
                  <a:pt x="0" y="204287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Security Group</a:t>
            </a:r>
          </a:p>
          <a:p>
            <a:pPr algn="ctr"/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76EA1CF-9130-ECE2-A2D8-417055B0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4" y="1512000"/>
            <a:ext cx="9481276" cy="4869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BE373F8-E7B1-EBA1-6BC7-28248932C7FB}"/>
              </a:ext>
            </a:extLst>
          </p:cNvPr>
          <p:cNvGrpSpPr/>
          <p:nvPr/>
        </p:nvGrpSpPr>
        <p:grpSpPr>
          <a:xfrm>
            <a:off x="9109921" y="3900852"/>
            <a:ext cx="1017720" cy="275760"/>
            <a:chOff x="9109921" y="3900852"/>
            <a:chExt cx="101772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F16C84A5-4835-3F0B-820D-7C593EA9DCBB}"/>
                    </a:ext>
                  </a:extLst>
                </p14:cNvPr>
                <p14:cNvContentPartPr/>
                <p14:nvPr/>
              </p14:nvContentPartPr>
              <p14:xfrm>
                <a:off x="9109921" y="3900852"/>
                <a:ext cx="868680" cy="1494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F16C84A5-4835-3F0B-820D-7C593EA9DCB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92281" y="3882852"/>
                  <a:ext cx="9043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E333DA8D-8358-46D9-0EDD-045D173A12B8}"/>
                    </a:ext>
                  </a:extLst>
                </p14:cNvPr>
                <p14:cNvContentPartPr/>
                <p14:nvPr/>
              </p14:nvContentPartPr>
              <p14:xfrm>
                <a:off x="9940801" y="3931092"/>
                <a:ext cx="186840" cy="2455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E333DA8D-8358-46D9-0EDD-045D173A12B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922801" y="3913452"/>
                  <a:ext cx="222480" cy="281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0542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</Words>
  <Application>Microsoft Macintosh PowerPoint</Application>
  <PresentationFormat>Breitbild</PresentationFormat>
  <Paragraphs>329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Arial</vt:lpstr>
      <vt:lpstr>Bradley Hand</vt:lpstr>
      <vt:lpstr>Calibri</vt:lpstr>
      <vt:lpstr>Consolas</vt:lpstr>
      <vt:lpstr>Corbel</vt:lpstr>
      <vt:lpstr>Courier New</vt:lpstr>
      <vt:lpstr>Menlo</vt:lpstr>
      <vt:lpstr>Roboto</vt:lpstr>
      <vt:lpstr>Roboto Thin</vt:lpstr>
      <vt:lpstr>Söhne</vt:lpstr>
      <vt:lpstr>Times New Roman</vt:lpstr>
      <vt:lpstr>Office-Design</vt:lpstr>
      <vt:lpstr>  Cloud-native</vt:lpstr>
      <vt:lpstr>PowerPoint-Präsentation</vt:lpstr>
      <vt:lpstr>Kapitel 7</vt:lpstr>
      <vt:lpstr>Inhaltsverzeichnis</vt:lpstr>
      <vt:lpstr>Inhalte</vt:lpstr>
      <vt:lpstr>Infrastructure  as  code</vt:lpstr>
      <vt:lpstr>Infrastructure  as  Code</vt:lpstr>
      <vt:lpstr>Terraform Beispiel</vt:lpstr>
      <vt:lpstr>Provisionierung  von  Nginx  und  mySQL </vt:lpstr>
      <vt:lpstr>Provisionierung  von  Nginx  und  mySQL </vt:lpstr>
      <vt:lpstr>Provisionierung  von  Nginx  und  mySQL </vt:lpstr>
      <vt:lpstr>Terraform</vt:lpstr>
      <vt:lpstr>Terraform</vt:lpstr>
      <vt:lpstr>Terraform</vt:lpstr>
      <vt:lpstr>Terraform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2023-12-11T09:19:50Z</dcterms:modified>
</cp:coreProperties>
</file>