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3"/>
  </p:notesMasterIdLst>
  <p:handoutMasterIdLst>
    <p:handoutMasterId r:id="rId24"/>
  </p:handoutMasterIdLst>
  <p:sldIdLst>
    <p:sldId id="681" r:id="rId5"/>
    <p:sldId id="690" r:id="rId6"/>
    <p:sldId id="724" r:id="rId7"/>
    <p:sldId id="683" r:id="rId8"/>
    <p:sldId id="468" r:id="rId9"/>
    <p:sldId id="373" r:id="rId10"/>
    <p:sldId id="374" r:id="rId11"/>
    <p:sldId id="393" r:id="rId12"/>
    <p:sldId id="325" r:id="rId13"/>
    <p:sldId id="335" r:id="rId14"/>
    <p:sldId id="334" r:id="rId15"/>
    <p:sldId id="375" r:id="rId16"/>
    <p:sldId id="376" r:id="rId17"/>
    <p:sldId id="377" r:id="rId18"/>
    <p:sldId id="380" r:id="rId19"/>
    <p:sldId id="378" r:id="rId20"/>
    <p:sldId id="687" r:id="rId21"/>
    <p:sldId id="689" r:id="rId22"/>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D30"/>
    <a:srgbClr val="187DC5"/>
    <a:srgbClr val="FFFFFF"/>
    <a:srgbClr val="272C36"/>
    <a:srgbClr val="388ECC"/>
    <a:srgbClr val="59A0D2"/>
    <a:srgbClr val="79B1D9"/>
    <a:srgbClr val="3E84C0"/>
    <a:srgbClr val="26262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9540FC-171B-C84F-ACE4-324039EE74B0}" v="1" dt="2023-12-11T09:27:34.104"/>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62" autoAdjust="0"/>
    <p:restoredTop sz="94698" autoAdjust="0"/>
  </p:normalViewPr>
  <p:slideViewPr>
    <p:cSldViewPr snapToGrid="0">
      <p:cViewPr varScale="1">
        <p:scale>
          <a:sx n="172" d="100"/>
          <a:sy n="172" d="100"/>
        </p:scale>
        <p:origin x="2824" y="20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55" d="100"/>
        <a:sy n="155" d="100"/>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10-09T11:35:57.957" v="11197" actId="1076"/>
      <pc:docMkLst>
        <pc:docMk/>
      </pc:docMkLst>
      <pc:sldChg chg="del">
        <pc:chgData name="Nane Kratzke" userId="971be13ff4ee5ef6" providerId="LiveId" clId="{25E265D9-1136-E64B-84B9-E73667C4DFAB}" dt="2020-10-09T11:28:34.291" v="11124" actId="2696"/>
        <pc:sldMkLst>
          <pc:docMk/>
          <pc:sldMk cId="3899961691" sldId="282"/>
        </pc:sldMkLst>
      </pc:sldChg>
      <pc:sldChg chg="modSp mod">
        <pc:chgData name="Nane Kratzke" userId="971be13ff4ee5ef6" providerId="LiveId" clId="{25E265D9-1136-E64B-84B9-E73667C4DFAB}" dt="2020-10-09T11:29:19.402" v="11180" actId="207"/>
        <pc:sldMkLst>
          <pc:docMk/>
          <pc:sldMk cId="2120406402" sldId="297"/>
        </pc:sldMkLst>
        <pc:spChg chg="mod">
          <ac:chgData name="Nane Kratzke" userId="971be13ff4ee5ef6" providerId="LiveId" clId="{25E265D9-1136-E64B-84B9-E73667C4DFAB}" dt="2020-10-09T11:29:19.402" v="11180" actId="207"/>
          <ac:spMkLst>
            <pc:docMk/>
            <pc:sldMk cId="2120406402" sldId="297"/>
            <ac:spMk id="19" creationId="{940ADAA2-F88E-0740-9D2F-8D92991E8127}"/>
          </ac:spMkLst>
        </pc:spChg>
      </pc:sldChg>
      <pc:sldChg chg="addSp delSp modSp mod">
        <pc:chgData name="Nane Kratzke" userId="971be13ff4ee5ef6" providerId="LiveId" clId="{25E265D9-1136-E64B-84B9-E73667C4DFAB}" dt="2020-10-09T11:32:28.978" v="11182" actId="207"/>
        <pc:sldMkLst>
          <pc:docMk/>
          <pc:sldMk cId="704272100" sldId="323"/>
        </pc:sldMkLst>
        <pc:spChg chg="del">
          <ac:chgData name="Nane Kratzke" userId="971be13ff4ee5ef6" providerId="LiveId" clId="{25E265D9-1136-E64B-84B9-E73667C4DFAB}" dt="2020-10-09T11:19:38.719" v="10963" actId="478"/>
          <ac:spMkLst>
            <pc:docMk/>
            <pc:sldMk cId="704272100" sldId="323"/>
            <ac:spMk id="6" creationId="{B2FFA29F-8624-FF49-B909-50A409457B33}"/>
          </ac:spMkLst>
        </pc:spChg>
        <pc:spChg chg="del">
          <ac:chgData name="Nane Kratzke" userId="971be13ff4ee5ef6" providerId="LiveId" clId="{25E265D9-1136-E64B-84B9-E73667C4DFAB}" dt="2020-10-09T11:19:38.719" v="10963" actId="478"/>
          <ac:spMkLst>
            <pc:docMk/>
            <pc:sldMk cId="704272100" sldId="323"/>
            <ac:spMk id="7" creationId="{2573F0DD-86C7-194B-BB00-916C460CF449}"/>
          </ac:spMkLst>
        </pc:spChg>
        <pc:spChg chg="mod">
          <ac:chgData name="Nane Kratzke" userId="971be13ff4ee5ef6" providerId="LiveId" clId="{25E265D9-1136-E64B-84B9-E73667C4DFAB}" dt="2020-10-09T11:32:28.978" v="11182" actId="207"/>
          <ac:spMkLst>
            <pc:docMk/>
            <pc:sldMk cId="704272100" sldId="323"/>
            <ac:spMk id="8" creationId="{0C508602-457E-2C4E-A9AC-85A3D0BD58E5}"/>
          </ac:spMkLst>
        </pc:spChg>
        <pc:spChg chg="del">
          <ac:chgData name="Nane Kratzke" userId="971be13ff4ee5ef6" providerId="LiveId" clId="{25E265D9-1136-E64B-84B9-E73667C4DFAB}" dt="2020-10-09T11:19:38.719" v="10963" actId="478"/>
          <ac:spMkLst>
            <pc:docMk/>
            <pc:sldMk cId="704272100" sldId="323"/>
            <ac:spMk id="9" creationId="{00115806-6A32-F54E-9BC4-E5EE59629008}"/>
          </ac:spMkLst>
        </pc:spChg>
        <pc:spChg chg="del">
          <ac:chgData name="Nane Kratzke" userId="971be13ff4ee5ef6" providerId="LiveId" clId="{25E265D9-1136-E64B-84B9-E73667C4DFAB}" dt="2020-10-09T11:19:38.719" v="10963" actId="478"/>
          <ac:spMkLst>
            <pc:docMk/>
            <pc:sldMk cId="704272100" sldId="323"/>
            <ac:spMk id="10" creationId="{8AE1F451-539F-1A4F-AC27-063749464136}"/>
          </ac:spMkLst>
        </pc:spChg>
        <pc:spChg chg="del">
          <ac:chgData name="Nane Kratzke" userId="971be13ff4ee5ef6" providerId="LiveId" clId="{25E265D9-1136-E64B-84B9-E73667C4DFAB}" dt="2020-10-09T11:19:38.719" v="10963" actId="478"/>
          <ac:spMkLst>
            <pc:docMk/>
            <pc:sldMk cId="704272100" sldId="323"/>
            <ac:spMk id="11" creationId="{EF7CB2A2-8DEF-4342-BDE5-612E783EBFF2}"/>
          </ac:spMkLst>
        </pc:spChg>
        <pc:spChg chg="del">
          <ac:chgData name="Nane Kratzke" userId="971be13ff4ee5ef6" providerId="LiveId" clId="{25E265D9-1136-E64B-84B9-E73667C4DFAB}" dt="2020-10-09T11:19:38.719" v="10963" actId="478"/>
          <ac:spMkLst>
            <pc:docMk/>
            <pc:sldMk cId="704272100" sldId="323"/>
            <ac:spMk id="12" creationId="{DCE87366-1AB4-E345-8C23-A5974F2B8036}"/>
          </ac:spMkLst>
        </pc:spChg>
        <pc:spChg chg="del">
          <ac:chgData name="Nane Kratzke" userId="971be13ff4ee5ef6" providerId="LiveId" clId="{25E265D9-1136-E64B-84B9-E73667C4DFAB}" dt="2020-10-09T11:19:38.719" v="10963" actId="478"/>
          <ac:spMkLst>
            <pc:docMk/>
            <pc:sldMk cId="704272100" sldId="323"/>
            <ac:spMk id="18" creationId="{74BF62C8-01BB-354F-81AE-D94610B8B132}"/>
          </ac:spMkLst>
        </pc:spChg>
        <pc:spChg chg="del">
          <ac:chgData name="Nane Kratzke" userId="971be13ff4ee5ef6" providerId="LiveId" clId="{25E265D9-1136-E64B-84B9-E73667C4DFAB}" dt="2020-10-09T11:19:38.719" v="10963" actId="478"/>
          <ac:spMkLst>
            <pc:docMk/>
            <pc:sldMk cId="704272100" sldId="323"/>
            <ac:spMk id="19" creationId="{9FCD17D6-8DFD-AC4D-802C-24291272A02A}"/>
          </ac:spMkLst>
        </pc:spChg>
        <pc:spChg chg="del">
          <ac:chgData name="Nane Kratzke" userId="971be13ff4ee5ef6" providerId="LiveId" clId="{25E265D9-1136-E64B-84B9-E73667C4DFAB}" dt="2020-10-09T11:19:38.719" v="10963" actId="478"/>
          <ac:spMkLst>
            <pc:docMk/>
            <pc:sldMk cId="704272100" sldId="323"/>
            <ac:spMk id="20" creationId="{FA44ADB4-C0C1-0344-AFAA-2667CC2580AF}"/>
          </ac:spMkLst>
        </pc:spChg>
        <pc:spChg chg="del">
          <ac:chgData name="Nane Kratzke" userId="971be13ff4ee5ef6" providerId="LiveId" clId="{25E265D9-1136-E64B-84B9-E73667C4DFAB}" dt="2020-10-09T11:19:38.719" v="10963" actId="478"/>
          <ac:spMkLst>
            <pc:docMk/>
            <pc:sldMk cId="704272100" sldId="323"/>
            <ac:spMk id="21" creationId="{7F42BBF5-3C44-C047-B360-7239ACDC5FDD}"/>
          </ac:spMkLst>
        </pc:spChg>
        <pc:spChg chg="del">
          <ac:chgData name="Nane Kratzke" userId="971be13ff4ee5ef6" providerId="LiveId" clId="{25E265D9-1136-E64B-84B9-E73667C4DFAB}" dt="2020-10-09T11:19:38.719" v="10963" actId="478"/>
          <ac:spMkLst>
            <pc:docMk/>
            <pc:sldMk cId="704272100" sldId="323"/>
            <ac:spMk id="22" creationId="{854D227D-82E5-E34D-9A80-FDA2C24305B8}"/>
          </ac:spMkLst>
        </pc:spChg>
        <pc:spChg chg="mod">
          <ac:chgData name="Nane Kratzke" userId="971be13ff4ee5ef6" providerId="LiveId" clId="{25E265D9-1136-E64B-84B9-E73667C4DFAB}" dt="2020-10-09T11:18:33.454" v="10962"/>
          <ac:spMkLst>
            <pc:docMk/>
            <pc:sldMk cId="704272100" sldId="323"/>
            <ac:spMk id="30" creationId="{04388579-B598-874B-A74D-BBF6B7CB761C}"/>
          </ac:spMkLst>
        </pc:spChg>
        <pc:spChg chg="mod">
          <ac:chgData name="Nane Kratzke" userId="971be13ff4ee5ef6" providerId="LiveId" clId="{25E265D9-1136-E64B-84B9-E73667C4DFAB}" dt="2020-10-09T11:18:33.454" v="10962"/>
          <ac:spMkLst>
            <pc:docMk/>
            <pc:sldMk cId="704272100" sldId="323"/>
            <ac:spMk id="31" creationId="{27C3F45D-F2AF-9244-89DE-357F05DD083A}"/>
          </ac:spMkLst>
        </pc:spChg>
        <pc:spChg chg="mod">
          <ac:chgData name="Nane Kratzke" userId="971be13ff4ee5ef6" providerId="LiveId" clId="{25E265D9-1136-E64B-84B9-E73667C4DFAB}" dt="2020-10-09T11:18:33.454" v="10962"/>
          <ac:spMkLst>
            <pc:docMk/>
            <pc:sldMk cId="704272100" sldId="323"/>
            <ac:spMk id="32" creationId="{89377E35-F232-6D48-A15E-0AA91C33EE62}"/>
          </ac:spMkLst>
        </pc:spChg>
        <pc:spChg chg="mod">
          <ac:chgData name="Nane Kratzke" userId="971be13ff4ee5ef6" providerId="LiveId" clId="{25E265D9-1136-E64B-84B9-E73667C4DFAB}" dt="2020-10-09T11:18:33.454" v="10962"/>
          <ac:spMkLst>
            <pc:docMk/>
            <pc:sldMk cId="704272100" sldId="323"/>
            <ac:spMk id="33" creationId="{AA2FB875-2A87-8545-A53F-D61FEF79A1CA}"/>
          </ac:spMkLst>
        </pc:spChg>
        <pc:spChg chg="mod">
          <ac:chgData name="Nane Kratzke" userId="971be13ff4ee5ef6" providerId="LiveId" clId="{25E265D9-1136-E64B-84B9-E73667C4DFAB}" dt="2020-10-09T11:18:33.454" v="10962"/>
          <ac:spMkLst>
            <pc:docMk/>
            <pc:sldMk cId="704272100" sldId="323"/>
            <ac:spMk id="35" creationId="{D981166E-2168-0542-8690-CD5FF3AC9C34}"/>
          </ac:spMkLst>
        </pc:spChg>
        <pc:spChg chg="mod">
          <ac:chgData name="Nane Kratzke" userId="971be13ff4ee5ef6" providerId="LiveId" clId="{25E265D9-1136-E64B-84B9-E73667C4DFAB}" dt="2020-10-09T11:18:33.454" v="10962"/>
          <ac:spMkLst>
            <pc:docMk/>
            <pc:sldMk cId="704272100" sldId="323"/>
            <ac:spMk id="36" creationId="{E58636A6-E5C0-644A-BFD9-35E563C8ACF6}"/>
          </ac:spMkLst>
        </pc:spChg>
        <pc:spChg chg="mod">
          <ac:chgData name="Nane Kratzke" userId="971be13ff4ee5ef6" providerId="LiveId" clId="{25E265D9-1136-E64B-84B9-E73667C4DFAB}" dt="2020-10-09T11:18:33.454" v="10962"/>
          <ac:spMkLst>
            <pc:docMk/>
            <pc:sldMk cId="704272100" sldId="323"/>
            <ac:spMk id="37" creationId="{1A788037-8F8C-A842-BCAC-72AC927240DF}"/>
          </ac:spMkLst>
        </pc:spChg>
        <pc:spChg chg="mod">
          <ac:chgData name="Nane Kratzke" userId="971be13ff4ee5ef6" providerId="LiveId" clId="{25E265D9-1136-E64B-84B9-E73667C4DFAB}" dt="2020-10-09T11:19:56.021" v="10967" actId="207"/>
          <ac:spMkLst>
            <pc:docMk/>
            <pc:sldMk cId="704272100" sldId="323"/>
            <ac:spMk id="38" creationId="{4B6FC313-1E0B-7845-8367-BA9C2E645C7B}"/>
          </ac:spMkLst>
        </pc:spChg>
        <pc:spChg chg="mod">
          <ac:chgData name="Nane Kratzke" userId="971be13ff4ee5ef6" providerId="LiveId" clId="{25E265D9-1136-E64B-84B9-E73667C4DFAB}" dt="2020-10-09T11:18:33.454" v="10962"/>
          <ac:spMkLst>
            <pc:docMk/>
            <pc:sldMk cId="704272100" sldId="323"/>
            <ac:spMk id="39" creationId="{FC6EAF61-799A-F94E-942D-26E431BD3F56}"/>
          </ac:spMkLst>
        </pc:spChg>
        <pc:spChg chg="mod">
          <ac:chgData name="Nane Kratzke" userId="971be13ff4ee5ef6" providerId="LiveId" clId="{25E265D9-1136-E64B-84B9-E73667C4DFAB}" dt="2020-10-09T11:18:33.454" v="10962"/>
          <ac:spMkLst>
            <pc:docMk/>
            <pc:sldMk cId="704272100" sldId="323"/>
            <ac:spMk id="40" creationId="{8DA601C2-2999-CC48-876D-C87989AB23BB}"/>
          </ac:spMkLst>
        </pc:spChg>
        <pc:spChg chg="mod">
          <ac:chgData name="Nane Kratzke" userId="971be13ff4ee5ef6" providerId="LiveId" clId="{25E265D9-1136-E64B-84B9-E73667C4DFAB}" dt="2020-10-09T11:18:33.454" v="10962"/>
          <ac:spMkLst>
            <pc:docMk/>
            <pc:sldMk cId="704272100" sldId="323"/>
            <ac:spMk id="42" creationId="{778FF8DF-7CF1-974D-BDF5-4D8398AF15AE}"/>
          </ac:spMkLst>
        </pc:spChg>
        <pc:grpChg chg="add mod">
          <ac:chgData name="Nane Kratzke" userId="971be13ff4ee5ef6" providerId="LiveId" clId="{25E265D9-1136-E64B-84B9-E73667C4DFAB}" dt="2020-10-09T11:18:33.454" v="10962"/>
          <ac:grpSpMkLst>
            <pc:docMk/>
            <pc:sldMk cId="704272100" sldId="323"/>
            <ac:grpSpMk id="24" creationId="{ACB5D29B-5D0D-9B44-A15D-8435CE54E3C7}"/>
          </ac:grpSpMkLst>
        </pc:gr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picChg chg="mod">
          <ac:chgData name="Nane Kratzke" userId="971be13ff4ee5ef6" providerId="LiveId" clId="{25E265D9-1136-E64B-84B9-E73667C4DFAB}" dt="2020-10-09T11:18:33.454" v="10962"/>
          <ac:picMkLst>
            <pc:docMk/>
            <pc:sldMk cId="704272100" sldId="323"/>
            <ac:picMk id="41" creationId="{3CB2FD08-D42C-3242-81DA-FA1632C4096C}"/>
          </ac:picMkLst>
        </pc:picChg>
        <pc:cxnChg chg="del mod">
          <ac:chgData name="Nane Kratzke" userId="971be13ff4ee5ef6" providerId="LiveId" clId="{25E265D9-1136-E64B-84B9-E73667C4DFAB}" dt="2020-10-09T11:19:38.719" v="10963" actId="478"/>
          <ac:cxnSpMkLst>
            <pc:docMk/>
            <pc:sldMk cId="704272100" sldId="323"/>
            <ac:cxnSpMk id="13" creationId="{F3C37285-1A19-794C-8268-3568881D9039}"/>
          </ac:cxnSpMkLst>
        </pc:cxnChg>
        <pc:cxnChg chg="del mod">
          <ac:chgData name="Nane Kratzke" userId="971be13ff4ee5ef6" providerId="LiveId" clId="{25E265D9-1136-E64B-84B9-E73667C4DFAB}" dt="2020-10-09T11:19:38.719" v="10963" actId="478"/>
          <ac:cxnSpMkLst>
            <pc:docMk/>
            <pc:sldMk cId="704272100" sldId="323"/>
            <ac:cxnSpMk id="14" creationId="{468D2ABF-9282-0142-865F-C3A8C968E076}"/>
          </ac:cxnSpMkLst>
        </pc:cxnChg>
        <pc:cxnChg chg="del mod">
          <ac:chgData name="Nane Kratzke" userId="971be13ff4ee5ef6" providerId="LiveId" clId="{25E265D9-1136-E64B-84B9-E73667C4DFAB}" dt="2020-10-09T11:19:38.719" v="10963" actId="478"/>
          <ac:cxnSpMkLst>
            <pc:docMk/>
            <pc:sldMk cId="704272100" sldId="323"/>
            <ac:cxnSpMk id="15" creationId="{3298D7B8-E3ED-CA4E-BC12-F31964FDE137}"/>
          </ac:cxnSpMkLst>
        </pc:cxnChg>
        <pc:cxnChg chg="del mod">
          <ac:chgData name="Nane Kratzke" userId="971be13ff4ee5ef6" providerId="LiveId" clId="{25E265D9-1136-E64B-84B9-E73667C4DFAB}" dt="2020-10-09T11:19:38.719" v="10963" actId="478"/>
          <ac:cxnSpMkLst>
            <pc:docMk/>
            <pc:sldMk cId="704272100" sldId="323"/>
            <ac:cxnSpMk id="16" creationId="{5724F75F-E84A-7B46-B754-E6A3A1AF89A1}"/>
          </ac:cxnSpMkLst>
        </pc:cxnChg>
        <pc:cxnChg chg="del mod">
          <ac:chgData name="Nane Kratzke" userId="971be13ff4ee5ef6" providerId="LiveId" clId="{25E265D9-1136-E64B-84B9-E73667C4DFAB}" dt="2020-10-09T11:19:38.719" v="10963" actId="478"/>
          <ac:cxnSpMkLst>
            <pc:docMk/>
            <pc:sldMk cId="704272100" sldId="323"/>
            <ac:cxnSpMk id="17" creationId="{01370532-A37D-2A47-80B5-479571D237F8}"/>
          </ac:cxnSpMkLst>
        </pc:cxnChg>
        <pc:cxnChg chg="del mod">
          <ac:chgData name="Nane Kratzke" userId="971be13ff4ee5ef6" providerId="LiveId" clId="{25E265D9-1136-E64B-84B9-E73667C4DFAB}" dt="2020-10-09T11:19:38.719" v="10963" actId="478"/>
          <ac:cxnSpMkLst>
            <pc:docMk/>
            <pc:sldMk cId="704272100" sldId="323"/>
            <ac:cxnSpMk id="23" creationId="{EBFAFA88-648D-F543-B526-BB94B9F324C3}"/>
          </ac:cxnSpMkLst>
        </pc:cxnChg>
        <pc:cxnChg chg="mod">
          <ac:chgData name="Nane Kratzke" userId="971be13ff4ee5ef6" providerId="LiveId" clId="{25E265D9-1136-E64B-84B9-E73667C4DFAB}" dt="2020-10-09T11:18:33.454" v="10962"/>
          <ac:cxnSpMkLst>
            <pc:docMk/>
            <pc:sldMk cId="704272100" sldId="323"/>
            <ac:cxnSpMk id="25" creationId="{C6158795-D8E9-E54D-8684-66F3710F7D27}"/>
          </ac:cxnSpMkLst>
        </pc:cxnChg>
        <pc:cxnChg chg="mod">
          <ac:chgData name="Nane Kratzke" userId="971be13ff4ee5ef6" providerId="LiveId" clId="{25E265D9-1136-E64B-84B9-E73667C4DFAB}" dt="2020-10-09T11:18:33.454" v="10962"/>
          <ac:cxnSpMkLst>
            <pc:docMk/>
            <pc:sldMk cId="704272100" sldId="323"/>
            <ac:cxnSpMk id="26" creationId="{7299ECA8-7CC6-2642-A697-A303B08C53FA}"/>
          </ac:cxnSpMkLst>
        </pc:cxnChg>
        <pc:cxnChg chg="mod">
          <ac:chgData name="Nane Kratzke" userId="971be13ff4ee5ef6" providerId="LiveId" clId="{25E265D9-1136-E64B-84B9-E73667C4DFAB}" dt="2020-10-09T11:18:33.454" v="10962"/>
          <ac:cxnSpMkLst>
            <pc:docMk/>
            <pc:sldMk cId="704272100" sldId="323"/>
            <ac:cxnSpMk id="27" creationId="{62C993EA-5906-6241-AD8A-3A80AE98C3E8}"/>
          </ac:cxnSpMkLst>
        </pc:cxnChg>
        <pc:cxnChg chg="mod">
          <ac:chgData name="Nane Kratzke" userId="971be13ff4ee5ef6" providerId="LiveId" clId="{25E265D9-1136-E64B-84B9-E73667C4DFAB}" dt="2020-10-09T11:18:33.454" v="10962"/>
          <ac:cxnSpMkLst>
            <pc:docMk/>
            <pc:sldMk cId="704272100" sldId="323"/>
            <ac:cxnSpMk id="28" creationId="{80505BF4-1509-8943-BDE1-3FEE2219EB61}"/>
          </ac:cxnSpMkLst>
        </pc:cxnChg>
        <pc:cxnChg chg="mod">
          <ac:chgData name="Nane Kratzke" userId="971be13ff4ee5ef6" providerId="LiveId" clId="{25E265D9-1136-E64B-84B9-E73667C4DFAB}" dt="2020-10-09T11:18:33.454" v="10962"/>
          <ac:cxnSpMkLst>
            <pc:docMk/>
            <pc:sldMk cId="704272100" sldId="323"/>
            <ac:cxnSpMk id="29" creationId="{E65C6A17-2E97-9E4E-9CD0-E639A8873C00}"/>
          </ac:cxnSpMkLst>
        </pc:cxnChg>
        <pc:cxnChg chg="mod">
          <ac:chgData name="Nane Kratzke" userId="971be13ff4ee5ef6" providerId="LiveId" clId="{25E265D9-1136-E64B-84B9-E73667C4DFAB}" dt="2020-10-09T11:18:33.454" v="10962"/>
          <ac:cxnSpMkLst>
            <pc:docMk/>
            <pc:sldMk cId="704272100" sldId="323"/>
            <ac:cxnSpMk id="34" creationId="{2C29D68A-ACA5-8240-A682-BFFAF87B3152}"/>
          </ac:cxnSpMkLst>
        </pc:cxn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addSp delSp modSp mod ord">
        <pc:chgData name="Nane Kratzke" userId="971be13ff4ee5ef6" providerId="LiveId" clId="{25E265D9-1136-E64B-84B9-E73667C4DFAB}" dt="2020-10-09T11:34:26.285" v="11190" actId="205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pChg chg="del mod">
          <ac:chgData name="Nane Kratzke" userId="971be13ff4ee5ef6" providerId="LiveId" clId="{25E265D9-1136-E64B-84B9-E73667C4DFAB}" dt="2020-10-09T11:26:53.871" v="11119" actId="478"/>
          <ac:spMkLst>
            <pc:docMk/>
            <pc:sldMk cId="4280504934" sldId="355"/>
            <ac:spMk id="18" creationId="{C53AA11D-6A84-CC44-8528-9BEB82A626B3}"/>
          </ac:spMkLst>
        </pc:spChg>
        <pc:spChg chg="mod">
          <ac:chgData name="Nane Kratzke" userId="971be13ff4ee5ef6" providerId="LiveId" clId="{25E265D9-1136-E64B-84B9-E73667C4DFAB}" dt="2020-10-09T11:26:38.368" v="11111" actId="20577"/>
          <ac:spMkLst>
            <pc:docMk/>
            <pc:sldMk cId="4280504934" sldId="355"/>
            <ac:spMk id="23" creationId="{843AD55F-A820-B34B-A476-52238CE2A01E}"/>
          </ac:spMkLst>
        </pc:spChg>
        <pc:picChg chg="add mod">
          <ac:chgData name="Nane Kratzke" userId="971be13ff4ee5ef6" providerId="LiveId" clId="{25E265D9-1136-E64B-84B9-E73667C4DFAB}" dt="2020-10-09T11:27:33.436" v="11122" actId="1076"/>
          <ac:picMkLst>
            <pc:docMk/>
            <pc:sldMk cId="4280504934" sldId="355"/>
            <ac:picMk id="5" creationId="{AE4E1615-902B-D94D-986C-990DFEB8E97C}"/>
          </ac:picMkLst>
        </pc:picChg>
        <pc:picChg chg="del">
          <ac:chgData name="Nane Kratzke" userId="971be13ff4ee5ef6" providerId="LiveId" clId="{25E265D9-1136-E64B-84B9-E73667C4DFAB}" dt="2020-10-09T11:25:07.118" v="10973" actId="478"/>
          <ac:picMkLst>
            <pc:docMk/>
            <pc:sldMk cId="4280504934" sldId="355"/>
            <ac:picMk id="13" creationId="{90B94020-8328-5744-A09F-48D2224B9CB0}"/>
          </ac:picMkLst>
        </pc:pic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sldChg chg="addSp delSp modSp mod">
        <pc:chgData name="Nane Kratzke" userId="971be13ff4ee5ef6" providerId="LiveId" clId="{25E265D9-1136-E64B-84B9-E73667C4DFAB}" dt="2020-10-09T11:35:57.957" v="11197" actId="1076"/>
        <pc:sldMkLst>
          <pc:docMk/>
          <pc:sldMk cId="1094811382" sldId="413"/>
        </pc:sldMkLst>
        <pc:spChg chg="add mod">
          <ac:chgData name="Nane Kratzke" userId="971be13ff4ee5ef6" providerId="LiveId" clId="{25E265D9-1136-E64B-84B9-E73667C4DFAB}" dt="2020-10-09T11:35:57.957" v="11197" actId="1076"/>
          <ac:spMkLst>
            <pc:docMk/>
            <pc:sldMk cId="1094811382" sldId="413"/>
            <ac:spMk id="43" creationId="{413C7842-B5FD-514B-858B-17C0BC4F611C}"/>
          </ac:spMkLst>
        </pc:spChg>
        <pc:spChg chg="mod">
          <ac:chgData name="Nane Kratzke" userId="971be13ff4ee5ef6" providerId="LiveId" clId="{25E265D9-1136-E64B-84B9-E73667C4DFAB}" dt="2020-10-09T11:35:23.735" v="11192" actId="1076"/>
          <ac:spMkLst>
            <pc:docMk/>
            <pc:sldMk cId="1094811382" sldId="413"/>
            <ac:spMk id="55" creationId="{2C121839-568F-A649-8452-C11B061C9E1B}"/>
          </ac:spMkLst>
        </pc:spChg>
        <pc:spChg chg="mod">
          <ac:chgData name="Nane Kratzke" userId="971be13ff4ee5ef6" providerId="LiveId" clId="{25E265D9-1136-E64B-84B9-E73667C4DFAB}" dt="2020-10-09T11:35:27.233" v="11193" actId="1076"/>
          <ac:spMkLst>
            <pc:docMk/>
            <pc:sldMk cId="1094811382" sldId="413"/>
            <ac:spMk id="56" creationId="{298D0DAF-09F5-9F4E-BB32-7D13ED58287F}"/>
          </ac:spMkLst>
        </pc:spChg>
        <pc:inkChg chg="del">
          <ac:chgData name="Nane Kratzke" userId="971be13ff4ee5ef6" providerId="LiveId" clId="{25E265D9-1136-E64B-84B9-E73667C4DFAB}" dt="2020-10-09T11:35:08.323" v="11191" actId="478"/>
          <ac:inkMkLst>
            <pc:docMk/>
            <pc:sldMk cId="1094811382" sldId="413"/>
            <ac:inkMk id="33" creationId="{168869F8-9F29-8E46-8095-C832F1A7532D}"/>
          </ac:inkMkLst>
        </pc:inkChg>
      </pc:sldChg>
      <pc:sldChg chg="modSp add mod">
        <pc:chgData name="Nane Kratzke" userId="971be13ff4ee5ef6" providerId="LiveId" clId="{25E265D9-1136-E64B-84B9-E73667C4DFAB}" dt="2020-10-09T11:18:19.538" v="10961" actId="1076"/>
        <pc:sldMkLst>
          <pc:docMk/>
          <pc:sldMk cId="3708356690" sldId="467"/>
        </pc:sldMkLst>
        <pc:picChg chg="mod">
          <ac:chgData name="Nane Kratzke" userId="971be13ff4ee5ef6" providerId="LiveId" clId="{25E265D9-1136-E64B-84B9-E73667C4DFAB}" dt="2020-10-09T11:18:19.538" v="10961" actId="1076"/>
          <ac:picMkLst>
            <pc:docMk/>
            <pc:sldMk cId="3708356690" sldId="467"/>
            <ac:picMk id="9" creationId="{D9D49D39-BD0F-4F46-BF54-6EF15BEAC281}"/>
          </ac:picMkLst>
        </pc:picChg>
      </pc:sldChg>
      <pc:sldChg chg="delSp modSp add mod">
        <pc:chgData name="Nane Kratzke" userId="971be13ff4ee5ef6" providerId="LiveId" clId="{25E265D9-1136-E64B-84B9-E73667C4DFAB}" dt="2020-10-09T11:32:48.567" v="11184" actId="207"/>
        <pc:sldMkLst>
          <pc:docMk/>
          <pc:sldMk cId="708948979" sldId="468"/>
        </pc:sldMkLst>
        <pc:spChg chg="mod">
          <ac:chgData name="Nane Kratzke" userId="971be13ff4ee5ef6" providerId="LiveId" clId="{25E265D9-1136-E64B-84B9-E73667C4DFAB}" dt="2020-10-09T11:32:48.567" v="11184" actId="207"/>
          <ac:spMkLst>
            <pc:docMk/>
            <pc:sldMk cId="708948979" sldId="468"/>
            <ac:spMk id="8" creationId="{0C508602-457E-2C4E-A9AC-85A3D0BD58E5}"/>
          </ac:spMkLst>
        </pc:spChg>
        <pc:grpChg chg="del">
          <ac:chgData name="Nane Kratzke" userId="971be13ff4ee5ef6" providerId="LiveId" clId="{25E265D9-1136-E64B-84B9-E73667C4DFAB}" dt="2020-10-09T11:22:09.373" v="10969" actId="478"/>
          <ac:grpSpMkLst>
            <pc:docMk/>
            <pc:sldMk cId="708948979" sldId="468"/>
            <ac:grpSpMk id="24" creationId="{ACB5D29B-5D0D-9B44-A15D-8435CE54E3C7}"/>
          </ac:grpSpMkLst>
        </pc:grpChg>
        <pc:cxnChg chg="mod">
          <ac:chgData name="Nane Kratzke" userId="971be13ff4ee5ef6" providerId="LiveId" clId="{25E265D9-1136-E64B-84B9-E73667C4DFAB}" dt="2020-10-09T11:22:09.373" v="10969" actId="478"/>
          <ac:cxnSpMkLst>
            <pc:docMk/>
            <pc:sldMk cId="708948979" sldId="468"/>
            <ac:cxnSpMk id="25" creationId="{C6158795-D8E9-E54D-8684-66F3710F7D27}"/>
          </ac:cxnSpMkLst>
        </pc:cxnChg>
        <pc:cxnChg chg="mod">
          <ac:chgData name="Nane Kratzke" userId="971be13ff4ee5ef6" providerId="LiveId" clId="{25E265D9-1136-E64B-84B9-E73667C4DFAB}" dt="2020-10-09T11:22:09.373" v="10969" actId="478"/>
          <ac:cxnSpMkLst>
            <pc:docMk/>
            <pc:sldMk cId="708948979" sldId="468"/>
            <ac:cxnSpMk id="26" creationId="{7299ECA8-7CC6-2642-A697-A303B08C53FA}"/>
          </ac:cxnSpMkLst>
        </pc:cxnChg>
        <pc:cxnChg chg="mod">
          <ac:chgData name="Nane Kratzke" userId="971be13ff4ee5ef6" providerId="LiveId" clId="{25E265D9-1136-E64B-84B9-E73667C4DFAB}" dt="2020-10-09T11:22:09.373" v="10969" actId="478"/>
          <ac:cxnSpMkLst>
            <pc:docMk/>
            <pc:sldMk cId="708948979" sldId="468"/>
            <ac:cxnSpMk id="27" creationId="{62C993EA-5906-6241-AD8A-3A80AE98C3E8}"/>
          </ac:cxnSpMkLst>
        </pc:cxnChg>
        <pc:cxnChg chg="mod">
          <ac:chgData name="Nane Kratzke" userId="971be13ff4ee5ef6" providerId="LiveId" clId="{25E265D9-1136-E64B-84B9-E73667C4DFAB}" dt="2020-10-09T11:22:09.373" v="10969" actId="478"/>
          <ac:cxnSpMkLst>
            <pc:docMk/>
            <pc:sldMk cId="708948979" sldId="468"/>
            <ac:cxnSpMk id="28" creationId="{80505BF4-1509-8943-BDE1-3FEE2219EB61}"/>
          </ac:cxnSpMkLst>
        </pc:cxnChg>
        <pc:cxnChg chg="mod">
          <ac:chgData name="Nane Kratzke" userId="971be13ff4ee5ef6" providerId="LiveId" clId="{25E265D9-1136-E64B-84B9-E73667C4DFAB}" dt="2020-10-09T11:22:09.373" v="10969" actId="478"/>
          <ac:cxnSpMkLst>
            <pc:docMk/>
            <pc:sldMk cId="708948979" sldId="468"/>
            <ac:cxnSpMk id="29" creationId="{E65C6A17-2E97-9E4E-9CD0-E639A8873C00}"/>
          </ac:cxnSpMkLst>
        </pc:cxnChg>
        <pc:cxnChg chg="mod">
          <ac:chgData name="Nane Kratzke" userId="971be13ff4ee5ef6" providerId="LiveId" clId="{25E265D9-1136-E64B-84B9-E73667C4DFAB}" dt="2020-10-09T11:22:09.373" v="10969" actId="478"/>
          <ac:cxnSpMkLst>
            <pc:docMk/>
            <pc:sldMk cId="708948979" sldId="468"/>
            <ac:cxnSpMk id="34" creationId="{2C29D68A-ACA5-8240-A682-BFFAF87B3152}"/>
          </ac:cxnSpMkLst>
        </pc:cxnChg>
      </pc:sldChg>
      <pc:sldChg chg="modSp add mod">
        <pc:chgData name="Nane Kratzke" userId="971be13ff4ee5ef6" providerId="LiveId" clId="{25E265D9-1136-E64B-84B9-E73667C4DFAB}" dt="2020-10-09T11:33:07.736" v="11187" actId="207"/>
        <pc:sldMkLst>
          <pc:docMk/>
          <pc:sldMk cId="2637963300" sldId="469"/>
        </pc:sldMkLst>
        <pc:spChg chg="mod">
          <ac:chgData name="Nane Kratzke" userId="971be13ff4ee5ef6" providerId="LiveId" clId="{25E265D9-1136-E64B-84B9-E73667C4DFAB}" dt="2020-10-09T11:33:07.736" v="11187" actId="207"/>
          <ac:spMkLst>
            <pc:docMk/>
            <pc:sldMk cId="2637963300" sldId="469"/>
            <ac:spMk id="8" creationId="{0C508602-457E-2C4E-A9AC-85A3D0BD58E5}"/>
          </ac:spMkLst>
        </pc:spChg>
      </pc:sldChg>
      <pc:sldChg chg="modSp add mod ord">
        <pc:chgData name="Nane Kratzke" userId="971be13ff4ee5ef6" providerId="LiveId" clId="{25E265D9-1136-E64B-84B9-E73667C4DFAB}" dt="2020-10-09T11:34:26.285" v="11190" actId="20578"/>
        <pc:sldMkLst>
          <pc:docMk/>
          <pc:sldMk cId="1804136528" sldId="470"/>
        </pc:sldMkLst>
        <pc:spChg chg="mod">
          <ac:chgData name="Nane Kratzke" userId="971be13ff4ee5ef6" providerId="LiveId" clId="{25E265D9-1136-E64B-84B9-E73667C4DFAB}" dt="2020-10-09T11:33:21.550" v="11189" actId="207"/>
          <ac:spMkLst>
            <pc:docMk/>
            <pc:sldMk cId="1804136528" sldId="470"/>
            <ac:spMk id="8" creationId="{0C508602-457E-2C4E-A9AC-85A3D0BD58E5}"/>
          </ac:spMkLst>
        </pc:spChg>
      </pc:sldChg>
      <pc:sldChg chg="modSp add mod">
        <pc:chgData name="Nane Kratzke" userId="971be13ff4ee5ef6" providerId="LiveId" clId="{25E265D9-1136-E64B-84B9-E73667C4DFAB}" dt="2020-10-09T11:29:09.469" v="11179" actId="20577"/>
        <pc:sldMkLst>
          <pc:docMk/>
          <pc:sldMk cId="2744453701" sldId="471"/>
        </pc:sldMkLst>
        <pc:spChg chg="mod">
          <ac:chgData name="Nane Kratzke" userId="971be13ff4ee5ef6" providerId="LiveId" clId="{25E265D9-1136-E64B-84B9-E73667C4DFAB}" dt="2020-10-09T11:29:09.469" v="11179" actId="20577"/>
          <ac:spMkLst>
            <pc:docMk/>
            <pc:sldMk cId="2744453701" sldId="471"/>
            <ac:spMk id="3" creationId="{4D502CBE-EC2E-A94C-BE77-12EBBCA899C3}"/>
          </ac:spMkLst>
        </pc:spChg>
      </pc:sldChg>
    </pc:docChg>
  </pc:docChgLst>
  <pc:docChgLst>
    <pc:chgData name="Nane Kratzke" userId="971be13ff4ee5ef6" providerId="LiveId" clId="{7F92900F-CF10-2A4C-8041-EEAD8B47E80C}"/>
    <pc:docChg chg="modSld">
      <pc:chgData name="Nane Kratzke" userId="971be13ff4ee5ef6" providerId="LiveId" clId="{7F92900F-CF10-2A4C-8041-EEAD8B47E80C}" dt="2022-12-03T11:08:49.987" v="9" actId="14100"/>
      <pc:docMkLst>
        <pc:docMk/>
      </pc:docMkLst>
      <pc:sldChg chg="modSp mod">
        <pc:chgData name="Nane Kratzke" userId="971be13ff4ee5ef6" providerId="LiveId" clId="{7F92900F-CF10-2A4C-8041-EEAD8B47E80C}" dt="2022-12-03T11:08:49.987" v="9" actId="14100"/>
        <pc:sldMkLst>
          <pc:docMk/>
          <pc:sldMk cId="2744453701" sldId="471"/>
        </pc:sldMkLst>
        <pc:spChg chg="mod">
          <ac:chgData name="Nane Kratzke" userId="971be13ff4ee5ef6" providerId="LiveId" clId="{7F92900F-CF10-2A4C-8041-EEAD8B47E80C}" dt="2022-12-03T11:08:49.987" v="9" actId="14100"/>
          <ac:spMkLst>
            <pc:docMk/>
            <pc:sldMk cId="2744453701" sldId="471"/>
            <ac:spMk id="2" creationId="{4A0205DE-083B-2543-A49A-E6E6552164F2}"/>
          </ac:spMkLst>
        </pc:spChg>
      </pc:sldChg>
    </pc:docChg>
  </pc:docChgLst>
  <pc:docChgLst>
    <pc:chgData name="Nane Kratzke" userId="971be13ff4ee5ef6" providerId="LiveId" clId="{3708EA67-27E8-6549-8C8A-04D35A375378}"/>
    <pc:docChg chg="undo custSel modSld">
      <pc:chgData name="Nane Kratzke" userId="971be13ff4ee5ef6" providerId="LiveId" clId="{3708EA67-27E8-6549-8C8A-04D35A375378}" dt="2021-02-25T14:14:15.903" v="36" actId="768"/>
      <pc:docMkLst>
        <pc:docMk/>
      </pc:docMkLst>
      <pc:sldChg chg="modSp mod">
        <pc:chgData name="Nane Kratzke" userId="971be13ff4ee5ef6" providerId="LiveId" clId="{3708EA67-27E8-6549-8C8A-04D35A375378}" dt="2020-11-22T10:42:27.288" v="12" actId="108"/>
        <pc:sldMkLst>
          <pc:docMk/>
          <pc:sldMk cId="704272100" sldId="323"/>
        </pc:sldMkLst>
        <pc:spChg chg="mod">
          <ac:chgData name="Nane Kratzke" userId="971be13ff4ee5ef6" providerId="LiveId" clId="{3708EA67-27E8-6549-8C8A-04D35A375378}" dt="2020-11-22T10:41:38.226" v="2" actId="108"/>
          <ac:spMkLst>
            <pc:docMk/>
            <pc:sldMk cId="704272100" sldId="323"/>
            <ac:spMk id="35" creationId="{D981166E-2168-0542-8690-CD5FF3AC9C34}"/>
          </ac:spMkLst>
        </pc:spChg>
        <pc:spChg chg="mod">
          <ac:chgData name="Nane Kratzke" userId="971be13ff4ee5ef6" providerId="LiveId" clId="{3708EA67-27E8-6549-8C8A-04D35A375378}" dt="2020-11-22T10:42:06.027" v="10" actId="108"/>
          <ac:spMkLst>
            <pc:docMk/>
            <pc:sldMk cId="704272100" sldId="323"/>
            <ac:spMk id="36" creationId="{E58636A6-E5C0-644A-BFD9-35E563C8ACF6}"/>
          </ac:spMkLst>
        </pc:spChg>
        <pc:spChg chg="mod">
          <ac:chgData name="Nane Kratzke" userId="971be13ff4ee5ef6" providerId="LiveId" clId="{3708EA67-27E8-6549-8C8A-04D35A375378}" dt="2020-11-22T10:41:30.742" v="0" actId="108"/>
          <ac:spMkLst>
            <pc:docMk/>
            <pc:sldMk cId="704272100" sldId="323"/>
            <ac:spMk id="38" creationId="{4B6FC313-1E0B-7845-8367-BA9C2E645C7B}"/>
          </ac:spMkLst>
        </pc:spChg>
        <pc:spChg chg="mod">
          <ac:chgData name="Nane Kratzke" userId="971be13ff4ee5ef6" providerId="LiveId" clId="{3708EA67-27E8-6549-8C8A-04D35A375378}" dt="2020-11-22T10:42:27.288" v="12" actId="108"/>
          <ac:spMkLst>
            <pc:docMk/>
            <pc:sldMk cId="704272100" sldId="323"/>
            <ac:spMk id="39" creationId="{FC6EAF61-799A-F94E-942D-26E431BD3F56}"/>
          </ac:spMkLst>
        </pc:spChg>
        <pc:spChg chg="mod">
          <ac:chgData name="Nane Kratzke" userId="971be13ff4ee5ef6" providerId="LiveId" clId="{3708EA67-27E8-6549-8C8A-04D35A375378}" dt="2020-11-22T10:41:35.758" v="1" actId="108"/>
          <ac:spMkLst>
            <pc:docMk/>
            <pc:sldMk cId="704272100" sldId="323"/>
            <ac:spMk id="40" creationId="{8DA601C2-2999-CC48-876D-C87989AB23BB}"/>
          </ac:spMkLst>
        </pc:spChg>
        <pc:cxnChg chg="mod">
          <ac:chgData name="Nane Kratzke" userId="971be13ff4ee5ef6" providerId="LiveId" clId="{3708EA67-27E8-6549-8C8A-04D35A375378}" dt="2020-11-22T10:42:08.057" v="11" actId="108"/>
          <ac:cxnSpMkLst>
            <pc:docMk/>
            <pc:sldMk cId="704272100" sldId="323"/>
            <ac:cxnSpMk id="27" creationId="{62C993EA-5906-6241-AD8A-3A80AE98C3E8}"/>
          </ac:cxnSpMkLst>
        </pc:cxnChg>
        <pc:cxnChg chg="mod">
          <ac:chgData name="Nane Kratzke" userId="971be13ff4ee5ef6" providerId="LiveId" clId="{3708EA67-27E8-6549-8C8A-04D35A375378}" dt="2020-11-22T10:41:59.125" v="7" actId="108"/>
          <ac:cxnSpMkLst>
            <pc:docMk/>
            <pc:sldMk cId="704272100" sldId="323"/>
            <ac:cxnSpMk id="28" creationId="{80505BF4-1509-8943-BDE1-3FEE2219EB61}"/>
          </ac:cxnSpMkLst>
        </pc:cxnChg>
        <pc:cxnChg chg="mod">
          <ac:chgData name="Nane Kratzke" userId="971be13ff4ee5ef6" providerId="LiveId" clId="{3708EA67-27E8-6549-8C8A-04D35A375378}" dt="2020-11-22T10:42:00.967" v="8" actId="108"/>
          <ac:cxnSpMkLst>
            <pc:docMk/>
            <pc:sldMk cId="704272100" sldId="323"/>
            <ac:cxnSpMk id="34" creationId="{2C29D68A-ACA5-8240-A682-BFFAF87B3152}"/>
          </ac:cxnSpMkLst>
        </pc:cxnChg>
      </pc:sldChg>
      <pc:sldChg chg="modSp mod">
        <pc:chgData name="Nane Kratzke" userId="971be13ff4ee5ef6" providerId="LiveId" clId="{3708EA67-27E8-6549-8C8A-04D35A375378}" dt="2020-11-22T10:44:45.967" v="17" actId="20577"/>
        <pc:sldMkLst>
          <pc:docMk/>
          <pc:sldMk cId="2664210598" sldId="393"/>
        </pc:sldMkLst>
        <pc:spChg chg="mod">
          <ac:chgData name="Nane Kratzke" userId="971be13ff4ee5ef6" providerId="LiveId" clId="{3708EA67-27E8-6549-8C8A-04D35A375378}" dt="2020-11-22T10:44:45.967" v="17" actId="20577"/>
          <ac:spMkLst>
            <pc:docMk/>
            <pc:sldMk cId="2664210598" sldId="393"/>
            <ac:spMk id="3" creationId="{3F4963E8-8F5A-D147-B383-1DFF11393F6B}"/>
          </ac:spMkLst>
        </pc:spChg>
      </pc:sldChg>
      <pc:sldChg chg="modSp mod">
        <pc:chgData name="Nane Kratzke" userId="971be13ff4ee5ef6" providerId="LiveId" clId="{3708EA67-27E8-6549-8C8A-04D35A375378}" dt="2020-12-07T09:46:41.463" v="28" actId="20577"/>
        <pc:sldMkLst>
          <pc:docMk/>
          <pc:sldMk cId="1731001463" sldId="398"/>
        </pc:sldMkLst>
        <pc:spChg chg="mod">
          <ac:chgData name="Nane Kratzke" userId="971be13ff4ee5ef6" providerId="LiveId" clId="{3708EA67-27E8-6549-8C8A-04D35A375378}" dt="2020-12-07T09:46:41.463" v="28" actId="20577"/>
          <ac:spMkLst>
            <pc:docMk/>
            <pc:sldMk cId="1731001463" sldId="398"/>
            <ac:spMk id="6" creationId="{39F6E37E-B07B-6D41-8778-8E29DCA17D3F}"/>
          </ac:spMkLst>
        </pc:spChg>
      </pc:sldChg>
      <pc:sldChg chg="modSp mod">
        <pc:chgData name="Nane Kratzke" userId="971be13ff4ee5ef6" providerId="LiveId" clId="{3708EA67-27E8-6549-8C8A-04D35A375378}" dt="2020-11-22T10:43:03.265" v="15" actId="20577"/>
        <pc:sldMkLst>
          <pc:docMk/>
          <pc:sldMk cId="786740167" sldId="401"/>
        </pc:sldMkLst>
        <pc:spChg chg="mod">
          <ac:chgData name="Nane Kratzke" userId="971be13ff4ee5ef6" providerId="LiveId" clId="{3708EA67-27E8-6549-8C8A-04D35A375378}" dt="2020-11-22T10:43:03.265" v="15" actId="20577"/>
          <ac:spMkLst>
            <pc:docMk/>
            <pc:sldMk cId="786740167" sldId="401"/>
            <ac:spMk id="2" creationId="{9BEEF00F-65F8-324D-804B-C62C0630640A}"/>
          </ac:spMkLst>
        </pc:spChg>
      </pc:sldChg>
      <pc:sldChg chg="addSp modSp mod">
        <pc:chgData name="Nane Kratzke" userId="971be13ff4ee5ef6" providerId="LiveId" clId="{3708EA67-27E8-6549-8C8A-04D35A375378}" dt="2021-02-25T14:14:15.903" v="36" actId="768"/>
        <pc:sldMkLst>
          <pc:docMk/>
          <pc:sldMk cId="2744453701" sldId="471"/>
        </pc:sldMkLst>
        <pc:spChg chg="add mod">
          <ac:chgData name="Nane Kratzke" userId="971be13ff4ee5ef6" providerId="LiveId" clId="{3708EA67-27E8-6549-8C8A-04D35A375378}" dt="2020-12-07T09:47:10.893" v="35" actId="767"/>
          <ac:spMkLst>
            <pc:docMk/>
            <pc:sldMk cId="2744453701" sldId="471"/>
            <ac:spMk id="5" creationId="{DF0787EE-07DD-254E-B7A2-F71623E1C622}"/>
          </ac:spMkLst>
        </pc:spChg>
        <pc:spChg chg="mod">
          <ac:chgData name="Nane Kratzke" userId="971be13ff4ee5ef6" providerId="LiveId" clId="{3708EA67-27E8-6549-8C8A-04D35A375378}" dt="2021-02-25T14:14:15.903" v="36" actId="768"/>
          <ac:spMkLst>
            <pc:docMk/>
            <pc:sldMk cId="2744453701" sldId="471"/>
            <ac:spMk id="8" creationId="{6DAA361C-189A-2E41-8E2F-D004F318335C}"/>
          </ac:spMkLst>
        </pc:spChg>
      </pc:sldChg>
    </pc:docChg>
  </pc:docChgLst>
  <pc:docChgLst>
    <pc:chgData name="Nane Kratzke" userId="971be13ff4ee5ef6" providerId="LiveId" clId="{C89D4573-5125-3643-B8B1-6E99BA47115E}"/>
    <pc:docChg chg="undo custSel addSld delSld modSld sldOrd">
      <pc:chgData name="Nane Kratzke" userId="971be13ff4ee5ef6" providerId="LiveId" clId="{C89D4573-5125-3643-B8B1-6E99BA47115E}" dt="2023-10-22T16:18:29.484" v="253" actId="20578"/>
      <pc:docMkLst>
        <pc:docMk/>
      </pc:docMkLst>
      <pc:sldChg chg="modSp mod ord">
        <pc:chgData name="Nane Kratzke" userId="971be13ff4ee5ef6" providerId="LiveId" clId="{C89D4573-5125-3643-B8B1-6E99BA47115E}" dt="2023-10-22T16:18:24.751" v="252" actId="20578"/>
        <pc:sldMkLst>
          <pc:docMk/>
          <pc:sldMk cId="808877367" sldId="324"/>
        </pc:sldMkLst>
        <pc:spChg chg="mod">
          <ac:chgData name="Nane Kratzke" userId="971be13ff4ee5ef6" providerId="LiveId" clId="{C89D4573-5125-3643-B8B1-6E99BA47115E}" dt="2023-10-22T14:48:35.011" v="176" actId="12"/>
          <ac:spMkLst>
            <pc:docMk/>
            <pc:sldMk cId="808877367" sldId="324"/>
            <ac:spMk id="8" creationId="{BF8F0306-CEB2-D441-9F0A-14468F891084}"/>
          </ac:spMkLst>
        </pc:spChg>
      </pc:sldChg>
      <pc:sldChg chg="add del">
        <pc:chgData name="Nane Kratzke" userId="971be13ff4ee5ef6" providerId="LiveId" clId="{C89D4573-5125-3643-B8B1-6E99BA47115E}" dt="2023-10-22T14:35:52.761" v="92" actId="2696"/>
        <pc:sldMkLst>
          <pc:docMk/>
          <pc:sldMk cId="2068920524" sldId="328"/>
        </pc:sldMkLst>
      </pc:sldChg>
      <pc:sldChg chg="del">
        <pc:chgData name="Nane Kratzke" userId="971be13ff4ee5ef6" providerId="LiveId" clId="{C89D4573-5125-3643-B8B1-6E99BA47115E}" dt="2023-10-22T14:35:15.896" v="86" actId="2696"/>
        <pc:sldMkLst>
          <pc:docMk/>
          <pc:sldMk cId="3704082915" sldId="328"/>
        </pc:sldMkLst>
      </pc:sldChg>
      <pc:sldChg chg="ord">
        <pc:chgData name="Nane Kratzke" userId="971be13ff4ee5ef6" providerId="LiveId" clId="{C89D4573-5125-3643-B8B1-6E99BA47115E}" dt="2023-10-22T16:18:15.192" v="251" actId="20578"/>
        <pc:sldMkLst>
          <pc:docMk/>
          <pc:sldMk cId="310987539" sldId="369"/>
        </pc:sldMkLst>
      </pc:sldChg>
      <pc:sldChg chg="modSp mod">
        <pc:chgData name="Nane Kratzke" userId="971be13ff4ee5ef6" providerId="LiveId" clId="{C89D4573-5125-3643-B8B1-6E99BA47115E}" dt="2023-10-22T14:51:50.332" v="250" actId="20577"/>
        <pc:sldMkLst>
          <pc:docMk/>
          <pc:sldMk cId="2125340085" sldId="370"/>
        </pc:sldMkLst>
        <pc:spChg chg="mod">
          <ac:chgData name="Nane Kratzke" userId="971be13ff4ee5ef6" providerId="LiveId" clId="{C89D4573-5125-3643-B8B1-6E99BA47115E}" dt="2023-10-22T14:51:50.332" v="250" actId="20577"/>
          <ac:spMkLst>
            <pc:docMk/>
            <pc:sldMk cId="2125340085" sldId="370"/>
            <ac:spMk id="3" creationId="{75413958-3AC6-7D4B-9DF1-A16A0C173F42}"/>
          </ac:spMkLst>
        </pc:spChg>
      </pc:sldChg>
      <pc:sldChg chg="del">
        <pc:chgData name="Nane Kratzke" userId="971be13ff4ee5ef6" providerId="LiveId" clId="{C89D4573-5125-3643-B8B1-6E99BA47115E}" dt="2023-10-22T14:31:09.994" v="38" actId="2696"/>
        <pc:sldMkLst>
          <pc:docMk/>
          <pc:sldMk cId="4032822108" sldId="399"/>
        </pc:sldMkLst>
      </pc:sldChg>
      <pc:sldChg chg="modSp mod">
        <pc:chgData name="Nane Kratzke" userId="971be13ff4ee5ef6" providerId="LiveId" clId="{C89D4573-5125-3643-B8B1-6E99BA47115E}" dt="2023-10-22T14:47:00.462" v="173" actId="12"/>
        <pc:sldMkLst>
          <pc:docMk/>
          <pc:sldMk cId="786740167" sldId="401"/>
        </pc:sldMkLst>
        <pc:spChg chg="mod">
          <ac:chgData name="Nane Kratzke" userId="971be13ff4ee5ef6" providerId="LiveId" clId="{C89D4573-5125-3643-B8B1-6E99BA47115E}" dt="2023-10-22T14:47:00.462" v="173" actId="12"/>
          <ac:spMkLst>
            <pc:docMk/>
            <pc:sldMk cId="786740167" sldId="401"/>
            <ac:spMk id="6" creationId="{D14551ED-9A12-2847-8736-40D04906A4C3}"/>
          </ac:spMkLst>
        </pc:spChg>
      </pc:sldChg>
      <pc:sldChg chg="addSp delSp modSp add del mod">
        <pc:chgData name="Nane Kratzke" userId="971be13ff4ee5ef6" providerId="LiveId" clId="{C89D4573-5125-3643-B8B1-6E99BA47115E}" dt="2023-10-22T14:48:52.808" v="179" actId="2696"/>
        <pc:sldMkLst>
          <pc:docMk/>
          <pc:sldMk cId="284200008" sldId="402"/>
        </pc:sldMkLst>
        <pc:spChg chg="mod">
          <ac:chgData name="Nane Kratzke" userId="971be13ff4ee5ef6" providerId="LiveId" clId="{C89D4573-5125-3643-B8B1-6E99BA47115E}" dt="2023-10-22T14:46:25.866" v="171" actId="207"/>
          <ac:spMkLst>
            <pc:docMk/>
            <pc:sldMk cId="284200008" sldId="402"/>
            <ac:spMk id="5" creationId="{91692DAB-3F6B-3142-A6EF-F5D49255C58D}"/>
          </ac:spMkLst>
        </pc:spChg>
        <pc:spChg chg="del">
          <ac:chgData name="Nane Kratzke" userId="971be13ff4ee5ef6" providerId="LiveId" clId="{C89D4573-5125-3643-B8B1-6E99BA47115E}" dt="2023-10-22T14:42:34.391" v="142" actId="478"/>
          <ac:spMkLst>
            <pc:docMk/>
            <pc:sldMk cId="284200008" sldId="402"/>
            <ac:spMk id="6" creationId="{EF9DAFCC-B351-3248-B5EE-10976804C0B0}"/>
          </ac:spMkLst>
        </pc:spChg>
        <pc:picChg chg="add del">
          <ac:chgData name="Nane Kratzke" userId="971be13ff4ee5ef6" providerId="LiveId" clId="{C89D4573-5125-3643-B8B1-6E99BA47115E}" dt="2023-10-22T14:43:24.840" v="144" actId="478"/>
          <ac:picMkLst>
            <pc:docMk/>
            <pc:sldMk cId="284200008" sldId="402"/>
            <ac:picMk id="7" creationId="{D5C52B3A-F90A-5DB2-7BAF-AE45CFCBD40B}"/>
          </ac:picMkLst>
        </pc:picChg>
        <pc:picChg chg="add del">
          <ac:chgData name="Nane Kratzke" userId="971be13ff4ee5ef6" providerId="LiveId" clId="{C89D4573-5125-3643-B8B1-6E99BA47115E}" dt="2023-10-22T14:43:45.234" v="146" actId="478"/>
          <ac:picMkLst>
            <pc:docMk/>
            <pc:sldMk cId="284200008" sldId="402"/>
            <ac:picMk id="8" creationId="{04DA2202-D632-9C7A-2B28-AB1876E1F50B}"/>
          </ac:picMkLst>
        </pc:picChg>
        <pc:picChg chg="add del">
          <ac:chgData name="Nane Kratzke" userId="971be13ff4ee5ef6" providerId="LiveId" clId="{C89D4573-5125-3643-B8B1-6E99BA47115E}" dt="2023-10-22T14:43:57.169" v="148" actId="478"/>
          <ac:picMkLst>
            <pc:docMk/>
            <pc:sldMk cId="284200008" sldId="402"/>
            <ac:picMk id="9" creationId="{CB5AEDAB-ED80-3E55-4D21-4400D3402A4C}"/>
          </ac:picMkLst>
        </pc:picChg>
        <pc:picChg chg="add mod">
          <ac:chgData name="Nane Kratzke" userId="971be13ff4ee5ef6" providerId="LiveId" clId="{C89D4573-5125-3643-B8B1-6E99BA47115E}" dt="2023-10-22T14:45:07.530" v="162" actId="1076"/>
          <ac:picMkLst>
            <pc:docMk/>
            <pc:sldMk cId="284200008" sldId="402"/>
            <ac:picMk id="10" creationId="{D87B8B11-CA69-1D9D-E6BC-5A8C4A3BFF50}"/>
          </ac:picMkLst>
        </pc:picChg>
      </pc:sldChg>
      <pc:sldChg chg="ord">
        <pc:chgData name="Nane Kratzke" userId="971be13ff4ee5ef6" providerId="LiveId" clId="{C89D4573-5125-3643-B8B1-6E99BA47115E}" dt="2023-10-22T16:18:29.484" v="253" actId="20578"/>
        <pc:sldMkLst>
          <pc:docMk/>
          <pc:sldMk cId="1267612541" sldId="403"/>
        </pc:sldMkLst>
      </pc:sldChg>
      <pc:sldChg chg="ord">
        <pc:chgData name="Nane Kratzke" userId="971be13ff4ee5ef6" providerId="LiveId" clId="{C89D4573-5125-3643-B8B1-6E99BA47115E}" dt="2023-10-22T14:42:14.541" v="141" actId="20578"/>
        <pc:sldMkLst>
          <pc:docMk/>
          <pc:sldMk cId="1912849434" sldId="404"/>
        </pc:sldMkLst>
      </pc:sldChg>
      <pc:sldChg chg="del ord">
        <pc:chgData name="Nane Kratzke" userId="971be13ff4ee5ef6" providerId="LiveId" clId="{C89D4573-5125-3643-B8B1-6E99BA47115E}" dt="2023-10-22T14:49:03.705" v="180" actId="2696"/>
        <pc:sldMkLst>
          <pc:docMk/>
          <pc:sldMk cId="1079793489" sldId="405"/>
        </pc:sldMkLst>
      </pc:sldChg>
      <pc:sldChg chg="del">
        <pc:chgData name="Nane Kratzke" userId="971be13ff4ee5ef6" providerId="LiveId" clId="{C89D4573-5125-3643-B8B1-6E99BA47115E}" dt="2023-10-22T14:39:55.813" v="138" actId="2696"/>
        <pc:sldMkLst>
          <pc:docMk/>
          <pc:sldMk cId="3258507040" sldId="406"/>
        </pc:sldMkLst>
      </pc:sldChg>
      <pc:sldChg chg="del">
        <pc:chgData name="Nane Kratzke" userId="971be13ff4ee5ef6" providerId="LiveId" clId="{C89D4573-5125-3643-B8B1-6E99BA47115E}" dt="2023-10-22T14:40:02.158" v="139" actId="2696"/>
        <pc:sldMkLst>
          <pc:docMk/>
          <pc:sldMk cId="1680225601" sldId="407"/>
        </pc:sldMkLst>
      </pc:sldChg>
      <pc:sldChg chg="del">
        <pc:chgData name="Nane Kratzke" userId="971be13ff4ee5ef6" providerId="LiveId" clId="{C89D4573-5125-3643-B8B1-6E99BA47115E}" dt="2023-10-22T14:49:10.614" v="181" actId="2696"/>
        <pc:sldMkLst>
          <pc:docMk/>
          <pc:sldMk cId="3779774743" sldId="408"/>
        </pc:sldMkLst>
      </pc:sldChg>
      <pc:sldChg chg="modSp mod">
        <pc:chgData name="Nane Kratzke" userId="971be13ff4ee5ef6" providerId="LiveId" clId="{C89D4573-5125-3643-B8B1-6E99BA47115E}" dt="2023-10-22T14:49:39.879" v="185" actId="20577"/>
        <pc:sldMkLst>
          <pc:docMk/>
          <pc:sldMk cId="4183557273" sldId="410"/>
        </pc:sldMkLst>
        <pc:spChg chg="mod">
          <ac:chgData name="Nane Kratzke" userId="971be13ff4ee5ef6" providerId="LiveId" clId="{C89D4573-5125-3643-B8B1-6E99BA47115E}" dt="2023-10-22T14:49:39.879" v="185" actId="20577"/>
          <ac:spMkLst>
            <pc:docMk/>
            <pc:sldMk cId="4183557273" sldId="410"/>
            <ac:spMk id="5" creationId="{15C1F813-7A9C-7D4D-A6A4-E3B0527771CD}"/>
          </ac:spMkLst>
        </pc:spChg>
      </pc:sldChg>
      <pc:sldChg chg="modSp mod">
        <pc:chgData name="Nane Kratzke" userId="971be13ff4ee5ef6" providerId="LiveId" clId="{C89D4573-5125-3643-B8B1-6E99BA47115E}" dt="2023-10-22T14:50:16.586" v="205" actId="20577"/>
        <pc:sldMkLst>
          <pc:docMk/>
          <pc:sldMk cId="2566496727" sldId="412"/>
        </pc:sldMkLst>
        <pc:spChg chg="mod">
          <ac:chgData name="Nane Kratzke" userId="971be13ff4ee5ef6" providerId="LiveId" clId="{C89D4573-5125-3643-B8B1-6E99BA47115E}" dt="2023-10-22T14:50:16.586" v="205" actId="20577"/>
          <ac:spMkLst>
            <pc:docMk/>
            <pc:sldMk cId="2566496727" sldId="412"/>
            <ac:spMk id="10" creationId="{D755E4DB-AC48-CB47-BEEF-4E9CD27C24FC}"/>
          </ac:spMkLst>
        </pc:spChg>
      </pc:sldChg>
      <pc:sldChg chg="modSp mod">
        <pc:chgData name="Nane Kratzke" userId="971be13ff4ee5ef6" providerId="LiveId" clId="{C89D4573-5125-3643-B8B1-6E99BA47115E}" dt="2023-10-22T14:29:35.986" v="6" actId="207"/>
        <pc:sldMkLst>
          <pc:docMk/>
          <pc:sldMk cId="1244482747" sldId="426"/>
        </pc:sldMkLst>
        <pc:spChg chg="mod">
          <ac:chgData name="Nane Kratzke" userId="971be13ff4ee5ef6" providerId="LiveId" clId="{C89D4573-5125-3643-B8B1-6E99BA47115E}" dt="2023-10-22T14:29:35.986" v="6" actId="207"/>
          <ac:spMkLst>
            <pc:docMk/>
            <pc:sldMk cId="1244482747" sldId="426"/>
            <ac:spMk id="18" creationId="{DB6176CB-C5CB-C040-B58F-A1BEC6278A41}"/>
          </ac:spMkLst>
        </pc:spChg>
        <pc:spChg chg="mod">
          <ac:chgData name="Nane Kratzke" userId="971be13ff4ee5ef6" providerId="LiveId" clId="{C89D4573-5125-3643-B8B1-6E99BA47115E}" dt="2023-10-22T14:29:35.986" v="6" actId="207"/>
          <ac:spMkLst>
            <pc:docMk/>
            <pc:sldMk cId="1244482747" sldId="426"/>
            <ac:spMk id="21" creationId="{93FBBC16-532E-8F4E-A6B1-49D8F083A5DF}"/>
          </ac:spMkLst>
        </pc:spChg>
        <pc:spChg chg="mod">
          <ac:chgData name="Nane Kratzke" userId="971be13ff4ee5ef6" providerId="LiveId" clId="{C89D4573-5125-3643-B8B1-6E99BA47115E}" dt="2023-10-22T14:29:35.986" v="6" actId="207"/>
          <ac:spMkLst>
            <pc:docMk/>
            <pc:sldMk cId="1244482747" sldId="426"/>
            <ac:spMk id="22" creationId="{435430CA-249E-A94C-9E9B-8EC34E9D063B}"/>
          </ac:spMkLst>
        </pc:spChg>
        <pc:spChg chg="mod">
          <ac:chgData name="Nane Kratzke" userId="971be13ff4ee5ef6" providerId="LiveId" clId="{C89D4573-5125-3643-B8B1-6E99BA47115E}" dt="2023-10-22T14:29:35.986" v="6" actId="207"/>
          <ac:spMkLst>
            <pc:docMk/>
            <pc:sldMk cId="1244482747" sldId="426"/>
            <ac:spMk id="23" creationId="{1CD7DB56-480D-054D-93B5-B75DFC428688}"/>
          </ac:spMkLst>
        </pc:spChg>
      </pc:sldChg>
      <pc:sldChg chg="del">
        <pc:chgData name="Nane Kratzke" userId="971be13ff4ee5ef6" providerId="LiveId" clId="{C89D4573-5125-3643-B8B1-6E99BA47115E}" dt="2023-10-22T14:48:23.514" v="175" actId="2696"/>
        <pc:sldMkLst>
          <pc:docMk/>
          <pc:sldMk cId="3708356690" sldId="467"/>
        </pc:sldMkLst>
      </pc:sldChg>
      <pc:sldChg chg="addSp modSp">
        <pc:chgData name="Nane Kratzke" userId="971be13ff4ee5ef6" providerId="LiveId" clId="{C89D4573-5125-3643-B8B1-6E99BA47115E}" dt="2023-10-22T14:37:28.573" v="104"/>
        <pc:sldMkLst>
          <pc:docMk/>
          <pc:sldMk cId="708948979" sldId="468"/>
        </pc:sldMkLst>
        <pc:spChg chg="mod">
          <ac:chgData name="Nane Kratzke" userId="971be13ff4ee5ef6" providerId="LiveId" clId="{C89D4573-5125-3643-B8B1-6E99BA47115E}" dt="2023-10-22T14:37:28.573" v="104"/>
          <ac:spMkLst>
            <pc:docMk/>
            <pc:sldMk cId="708948979" sldId="468"/>
            <ac:spMk id="11" creationId="{E2D882F5-0349-3C05-5019-A6AE02D81466}"/>
          </ac:spMkLst>
        </pc:spChg>
        <pc:spChg chg="mod">
          <ac:chgData name="Nane Kratzke" userId="971be13ff4ee5ef6" providerId="LiveId" clId="{C89D4573-5125-3643-B8B1-6E99BA47115E}" dt="2023-10-22T14:37:28.573" v="104"/>
          <ac:spMkLst>
            <pc:docMk/>
            <pc:sldMk cId="708948979" sldId="468"/>
            <ac:spMk id="12" creationId="{2C30D5B0-2CC9-95C2-FB33-8B3F724FB48D}"/>
          </ac:spMkLst>
        </pc:spChg>
        <pc:spChg chg="mod">
          <ac:chgData name="Nane Kratzke" userId="971be13ff4ee5ef6" providerId="LiveId" clId="{C89D4573-5125-3643-B8B1-6E99BA47115E}" dt="2023-10-22T14:37:28.573" v="104"/>
          <ac:spMkLst>
            <pc:docMk/>
            <pc:sldMk cId="708948979" sldId="468"/>
            <ac:spMk id="13" creationId="{7BDE45B7-ED89-3355-B6E3-FAD25F035CAC}"/>
          </ac:spMkLst>
        </pc:spChg>
        <pc:spChg chg="mod">
          <ac:chgData name="Nane Kratzke" userId="971be13ff4ee5ef6" providerId="LiveId" clId="{C89D4573-5125-3643-B8B1-6E99BA47115E}" dt="2023-10-22T14:37:28.573" v="104"/>
          <ac:spMkLst>
            <pc:docMk/>
            <pc:sldMk cId="708948979" sldId="468"/>
            <ac:spMk id="14" creationId="{0EE94D40-7821-9157-BA1C-A81EC32620EE}"/>
          </ac:spMkLst>
        </pc:spChg>
        <pc:spChg chg="mod">
          <ac:chgData name="Nane Kratzke" userId="971be13ff4ee5ef6" providerId="LiveId" clId="{C89D4573-5125-3643-B8B1-6E99BA47115E}" dt="2023-10-22T14:37:28.573" v="104"/>
          <ac:spMkLst>
            <pc:docMk/>
            <pc:sldMk cId="708948979" sldId="468"/>
            <ac:spMk id="16" creationId="{58DC4FDE-7E1E-303E-14C0-C744F08E30A1}"/>
          </ac:spMkLst>
        </pc:spChg>
        <pc:spChg chg="mod">
          <ac:chgData name="Nane Kratzke" userId="971be13ff4ee5ef6" providerId="LiveId" clId="{C89D4573-5125-3643-B8B1-6E99BA47115E}" dt="2023-10-22T14:37:28.573" v="104"/>
          <ac:spMkLst>
            <pc:docMk/>
            <pc:sldMk cId="708948979" sldId="468"/>
            <ac:spMk id="17" creationId="{6BCA966C-3E57-CF52-A01F-8E63736FEDEA}"/>
          </ac:spMkLst>
        </pc:spChg>
        <pc:spChg chg="mod">
          <ac:chgData name="Nane Kratzke" userId="971be13ff4ee5ef6" providerId="LiveId" clId="{C89D4573-5125-3643-B8B1-6E99BA47115E}" dt="2023-10-22T14:37:28.573" v="104"/>
          <ac:spMkLst>
            <pc:docMk/>
            <pc:sldMk cId="708948979" sldId="468"/>
            <ac:spMk id="18" creationId="{233444B6-FC5F-F65B-D1D8-04820AF81CB6}"/>
          </ac:spMkLst>
        </pc:spChg>
        <pc:spChg chg="mod">
          <ac:chgData name="Nane Kratzke" userId="971be13ff4ee5ef6" providerId="LiveId" clId="{C89D4573-5125-3643-B8B1-6E99BA47115E}" dt="2023-10-22T14:37:28.573" v="104"/>
          <ac:spMkLst>
            <pc:docMk/>
            <pc:sldMk cId="708948979" sldId="468"/>
            <ac:spMk id="19" creationId="{6F251848-2A0D-0AD4-D95B-9BEC609FDA01}"/>
          </ac:spMkLst>
        </pc:spChg>
        <pc:spChg chg="mod">
          <ac:chgData name="Nane Kratzke" userId="971be13ff4ee5ef6" providerId="LiveId" clId="{C89D4573-5125-3643-B8B1-6E99BA47115E}" dt="2023-10-22T14:37:28.573" v="104"/>
          <ac:spMkLst>
            <pc:docMk/>
            <pc:sldMk cId="708948979" sldId="468"/>
            <ac:spMk id="20" creationId="{89F51238-57BD-F840-3200-1CF7016C470E}"/>
          </ac:spMkLst>
        </pc:spChg>
        <pc:spChg chg="mod">
          <ac:chgData name="Nane Kratzke" userId="971be13ff4ee5ef6" providerId="LiveId" clId="{C89D4573-5125-3643-B8B1-6E99BA47115E}" dt="2023-10-22T14:37:28.573" v="104"/>
          <ac:spMkLst>
            <pc:docMk/>
            <pc:sldMk cId="708948979" sldId="468"/>
            <ac:spMk id="21" creationId="{3FE0473A-9F66-90F7-A8C4-6BAC43AE3D6F}"/>
          </ac:spMkLst>
        </pc:spChg>
        <pc:spChg chg="mod">
          <ac:chgData name="Nane Kratzke" userId="971be13ff4ee5ef6" providerId="LiveId" clId="{C89D4573-5125-3643-B8B1-6E99BA47115E}" dt="2023-10-22T14:37:28.573" v="104"/>
          <ac:spMkLst>
            <pc:docMk/>
            <pc:sldMk cId="708948979" sldId="468"/>
            <ac:spMk id="23" creationId="{5E28D427-7B76-E4D0-B4FB-2FDC2C08FA1C}"/>
          </ac:spMkLst>
        </pc:spChg>
        <pc:grpChg chg="add mod">
          <ac:chgData name="Nane Kratzke" userId="971be13ff4ee5ef6" providerId="LiveId" clId="{C89D4573-5125-3643-B8B1-6E99BA47115E}" dt="2023-10-22T14:37:28.573" v="104"/>
          <ac:grpSpMkLst>
            <pc:docMk/>
            <pc:sldMk cId="708948979" sldId="468"/>
            <ac:grpSpMk id="4" creationId="{574F4ADD-70B3-E42D-BC9F-54A8D259451B}"/>
          </ac:grpSpMkLst>
        </pc:grpChg>
        <pc:picChg chg="mod">
          <ac:chgData name="Nane Kratzke" userId="971be13ff4ee5ef6" providerId="LiveId" clId="{C89D4573-5125-3643-B8B1-6E99BA47115E}" dt="2023-10-22T14:37:28.573" v="104"/>
          <ac:picMkLst>
            <pc:docMk/>
            <pc:sldMk cId="708948979" sldId="468"/>
            <ac:picMk id="22" creationId="{E27CFD0B-9B2D-AAE3-FA85-E42F125E54CD}"/>
          </ac:picMkLst>
        </pc:picChg>
        <pc:cxnChg chg="mod">
          <ac:chgData name="Nane Kratzke" userId="971be13ff4ee5ef6" providerId="LiveId" clId="{C89D4573-5125-3643-B8B1-6E99BA47115E}" dt="2023-10-22T14:37:28.573" v="104"/>
          <ac:cxnSpMkLst>
            <pc:docMk/>
            <pc:sldMk cId="708948979" sldId="468"/>
            <ac:cxnSpMk id="5" creationId="{78E966B8-162A-EAF1-239C-CDA603915A91}"/>
          </ac:cxnSpMkLst>
        </pc:cxnChg>
        <pc:cxnChg chg="mod">
          <ac:chgData name="Nane Kratzke" userId="971be13ff4ee5ef6" providerId="LiveId" clId="{C89D4573-5125-3643-B8B1-6E99BA47115E}" dt="2023-10-22T14:37:28.573" v="104"/>
          <ac:cxnSpMkLst>
            <pc:docMk/>
            <pc:sldMk cId="708948979" sldId="468"/>
            <ac:cxnSpMk id="6" creationId="{DB307FDC-09A8-7CC9-4BA4-2D6939FC6247}"/>
          </ac:cxnSpMkLst>
        </pc:cxnChg>
        <pc:cxnChg chg="mod">
          <ac:chgData name="Nane Kratzke" userId="971be13ff4ee5ef6" providerId="LiveId" clId="{C89D4573-5125-3643-B8B1-6E99BA47115E}" dt="2023-10-22T14:37:28.573" v="104"/>
          <ac:cxnSpMkLst>
            <pc:docMk/>
            <pc:sldMk cId="708948979" sldId="468"/>
            <ac:cxnSpMk id="7" creationId="{22173DEF-A978-4630-EEF4-4DE525AB447B}"/>
          </ac:cxnSpMkLst>
        </pc:cxnChg>
        <pc:cxnChg chg="mod">
          <ac:chgData name="Nane Kratzke" userId="971be13ff4ee5ef6" providerId="LiveId" clId="{C89D4573-5125-3643-B8B1-6E99BA47115E}" dt="2023-10-22T14:37:28.573" v="104"/>
          <ac:cxnSpMkLst>
            <pc:docMk/>
            <pc:sldMk cId="708948979" sldId="468"/>
            <ac:cxnSpMk id="9" creationId="{18FABA26-DA30-90D8-A88B-1FD7C3B2285C}"/>
          </ac:cxnSpMkLst>
        </pc:cxnChg>
        <pc:cxnChg chg="mod">
          <ac:chgData name="Nane Kratzke" userId="971be13ff4ee5ef6" providerId="LiveId" clId="{C89D4573-5125-3643-B8B1-6E99BA47115E}" dt="2023-10-22T14:37:28.573" v="104"/>
          <ac:cxnSpMkLst>
            <pc:docMk/>
            <pc:sldMk cId="708948979" sldId="468"/>
            <ac:cxnSpMk id="10" creationId="{0988844B-9999-E32F-43BE-BF1F4E1372F0}"/>
          </ac:cxnSpMkLst>
        </pc:cxnChg>
        <pc:cxnChg chg="mod">
          <ac:chgData name="Nane Kratzke" userId="971be13ff4ee5ef6" providerId="LiveId" clId="{C89D4573-5125-3643-B8B1-6E99BA47115E}" dt="2023-10-22T14:37:28.573" v="104"/>
          <ac:cxnSpMkLst>
            <pc:docMk/>
            <pc:sldMk cId="708948979" sldId="468"/>
            <ac:cxnSpMk id="15" creationId="{79301134-A295-759D-C5DD-BB1CAEA23E95}"/>
          </ac:cxnSpMkLst>
        </pc:cxnChg>
      </pc:sldChg>
      <pc:sldChg chg="del">
        <pc:chgData name="Nane Kratzke" userId="971be13ff4ee5ef6" providerId="LiveId" clId="{C89D4573-5125-3643-B8B1-6E99BA47115E}" dt="2023-10-22T14:28:45.481" v="1" actId="2696"/>
        <pc:sldMkLst>
          <pc:docMk/>
          <pc:sldMk cId="2744453701" sldId="471"/>
        </pc:sldMkLst>
      </pc:sldChg>
      <pc:sldChg chg="del">
        <pc:chgData name="Nane Kratzke" userId="971be13ff4ee5ef6" providerId="LiveId" clId="{C89D4573-5125-3643-B8B1-6E99BA47115E}" dt="2023-10-22T14:29:14.746" v="4" actId="2696"/>
        <pc:sldMkLst>
          <pc:docMk/>
          <pc:sldMk cId="2142144293" sldId="472"/>
        </pc:sldMkLst>
      </pc:sldChg>
      <pc:sldChg chg="add del">
        <pc:chgData name="Nane Kratzke" userId="971be13ff4ee5ef6" providerId="LiveId" clId="{C89D4573-5125-3643-B8B1-6E99BA47115E}" dt="2023-10-22T14:30:28.670" v="7"/>
        <pc:sldMkLst>
          <pc:docMk/>
          <pc:sldMk cId="2487667598" sldId="473"/>
        </pc:sldMkLst>
      </pc:sldChg>
      <pc:sldChg chg="add del">
        <pc:chgData name="Nane Kratzke" userId="971be13ff4ee5ef6" providerId="LiveId" clId="{C89D4573-5125-3643-B8B1-6E99BA47115E}" dt="2023-10-22T14:29:26.473" v="5" actId="2696"/>
        <pc:sldMkLst>
          <pc:docMk/>
          <pc:sldMk cId="2069244867" sldId="602"/>
        </pc:sldMkLst>
      </pc:sldChg>
      <pc:sldChg chg="modSp add mod">
        <pc:chgData name="Nane Kratzke" userId="971be13ff4ee5ef6" providerId="LiveId" clId="{C89D4573-5125-3643-B8B1-6E99BA47115E}" dt="2023-10-22T14:33:33.928" v="84" actId="1076"/>
        <pc:sldMkLst>
          <pc:docMk/>
          <pc:sldMk cId="121222599" sldId="677"/>
        </pc:sldMkLst>
        <pc:spChg chg="mod">
          <ac:chgData name="Nane Kratzke" userId="971be13ff4ee5ef6" providerId="LiveId" clId="{C89D4573-5125-3643-B8B1-6E99BA47115E}" dt="2023-10-22T14:31:52.106" v="80" actId="20577"/>
          <ac:spMkLst>
            <pc:docMk/>
            <pc:sldMk cId="121222599" sldId="677"/>
            <ac:spMk id="31" creationId="{A7AED8D2-12C6-26AC-5AF0-E921BDCCBE3B}"/>
          </ac:spMkLst>
        </pc:spChg>
        <pc:picChg chg="mod">
          <ac:chgData name="Nane Kratzke" userId="971be13ff4ee5ef6" providerId="LiveId" clId="{C89D4573-5125-3643-B8B1-6E99BA47115E}" dt="2023-10-22T14:33:33.928" v="84" actId="1076"/>
          <ac:picMkLst>
            <pc:docMk/>
            <pc:sldMk cId="121222599" sldId="677"/>
            <ac:picMk id="4" creationId="{CC081485-2980-561E-5785-13342BD378CB}"/>
          </ac:picMkLst>
        </pc:picChg>
      </pc:sldChg>
      <pc:sldChg chg="add del">
        <pc:chgData name="Nane Kratzke" userId="971be13ff4ee5ef6" providerId="LiveId" clId="{C89D4573-5125-3643-B8B1-6E99BA47115E}" dt="2023-10-22T14:30:30.717" v="8" actId="2696"/>
        <pc:sldMkLst>
          <pc:docMk/>
          <pc:sldMk cId="769601632" sldId="678"/>
        </pc:sldMkLst>
      </pc:sldChg>
      <pc:sldChg chg="add del">
        <pc:chgData name="Nane Kratzke" userId="971be13ff4ee5ef6" providerId="LiveId" clId="{C89D4573-5125-3643-B8B1-6E99BA47115E}" dt="2023-10-22T14:35:22.617" v="88" actId="2696"/>
        <pc:sldMkLst>
          <pc:docMk/>
          <pc:sldMk cId="1566265925" sldId="678"/>
        </pc:sldMkLst>
      </pc:sldChg>
      <pc:sldChg chg="add del">
        <pc:chgData name="Nane Kratzke" userId="971be13ff4ee5ef6" providerId="LiveId" clId="{C89D4573-5125-3643-B8B1-6E99BA47115E}" dt="2023-10-22T14:35:35.262" v="90" actId="2696"/>
        <pc:sldMkLst>
          <pc:docMk/>
          <pc:sldMk cId="1909601695" sldId="678"/>
        </pc:sldMkLst>
      </pc:sldChg>
      <pc:sldChg chg="add">
        <pc:chgData name="Nane Kratzke" userId="971be13ff4ee5ef6" providerId="LiveId" clId="{C89D4573-5125-3643-B8B1-6E99BA47115E}" dt="2023-10-22T14:35:49.395" v="91"/>
        <pc:sldMkLst>
          <pc:docMk/>
          <pc:sldMk cId="3704082915" sldId="678"/>
        </pc:sldMkLst>
      </pc:sldChg>
      <pc:sldChg chg="add">
        <pc:chgData name="Nane Kratzke" userId="971be13ff4ee5ef6" providerId="LiveId" clId="{C89D4573-5125-3643-B8B1-6E99BA47115E}" dt="2023-10-22T14:36:53.452" v="93"/>
        <pc:sldMkLst>
          <pc:docMk/>
          <pc:sldMk cId="3108017241" sldId="679"/>
        </pc:sldMkLst>
      </pc:sldChg>
      <pc:sldChg chg="add del">
        <pc:chgData name="Nane Kratzke" userId="971be13ff4ee5ef6" providerId="LiveId" clId="{C89D4573-5125-3643-B8B1-6E99BA47115E}" dt="2023-10-22T14:29:11.677" v="2" actId="2696"/>
        <pc:sldMkLst>
          <pc:docMk/>
          <pc:sldMk cId="3957021673" sldId="679"/>
        </pc:sldMkLst>
      </pc:sldChg>
      <pc:sldChg chg="modSp add mod ord">
        <pc:chgData name="Nane Kratzke" userId="971be13ff4ee5ef6" providerId="LiveId" clId="{C89D4573-5125-3643-B8B1-6E99BA47115E}" dt="2023-10-22T14:37:05.918" v="103" actId="20577"/>
        <pc:sldMkLst>
          <pc:docMk/>
          <pc:sldMk cId="998750385" sldId="680"/>
        </pc:sldMkLst>
        <pc:spChg chg="mod">
          <ac:chgData name="Nane Kratzke" userId="971be13ff4ee5ef6" providerId="LiveId" clId="{C89D4573-5125-3643-B8B1-6E99BA47115E}" dt="2023-10-22T14:37:05.918" v="103" actId="20577"/>
          <ac:spMkLst>
            <pc:docMk/>
            <pc:sldMk cId="998750385" sldId="680"/>
            <ac:spMk id="2" creationId="{6D39A0F7-5B8F-5047-AD5F-FC2C4F71D320}"/>
          </ac:spMkLst>
        </pc:spChg>
      </pc:sldChg>
      <pc:sldChg chg="modSp add mod">
        <pc:chgData name="Nane Kratzke" userId="971be13ff4ee5ef6" providerId="LiveId" clId="{C89D4573-5125-3643-B8B1-6E99BA47115E}" dt="2023-10-22T14:38:25.924" v="137" actId="20577"/>
        <pc:sldMkLst>
          <pc:docMk/>
          <pc:sldMk cId="1945876901" sldId="681"/>
        </pc:sldMkLst>
        <pc:spChg chg="mod">
          <ac:chgData name="Nane Kratzke" userId="971be13ff4ee5ef6" providerId="LiveId" clId="{C89D4573-5125-3643-B8B1-6E99BA47115E}" dt="2023-10-22T14:38:25.924" v="137" actId="20577"/>
          <ac:spMkLst>
            <pc:docMk/>
            <pc:sldMk cId="1945876901" sldId="681"/>
            <ac:spMk id="31" creationId="{A7AED8D2-12C6-26AC-5AF0-E921BDCCBE3B}"/>
          </ac:spMkLst>
        </pc:spChg>
      </pc:sldChg>
      <pc:sldChg chg="add">
        <pc:chgData name="Nane Kratzke" userId="971be13ff4ee5ef6" providerId="LiveId" clId="{C89D4573-5125-3643-B8B1-6E99BA47115E}" dt="2023-10-22T14:37:59.231" v="105"/>
        <pc:sldMkLst>
          <pc:docMk/>
          <pc:sldMk cId="2789333971" sldId="682"/>
        </pc:sldMkLst>
      </pc:sldChg>
      <pc:sldChg chg="add">
        <pc:chgData name="Nane Kratzke" userId="971be13ff4ee5ef6" providerId="LiveId" clId="{C89D4573-5125-3643-B8B1-6E99BA47115E}" dt="2023-10-22T14:37:59.231" v="105"/>
        <pc:sldMkLst>
          <pc:docMk/>
          <pc:sldMk cId="998309307" sldId="683"/>
        </pc:sldMkLst>
      </pc:sldChg>
    </pc:docChg>
  </pc:docChgLst>
  <pc:docChgLst>
    <pc:chgData name="Nane Kratzke" userId="971be13ff4ee5ef6" providerId="LiveId" clId="{B4B9B87D-1591-1A43-A5CE-EA33622539BB}"/>
    <pc:docChg chg="addSld delSld modSld">
      <pc:chgData name="Nane Kratzke" userId="971be13ff4ee5ef6" providerId="LiveId" clId="{B4B9B87D-1591-1A43-A5CE-EA33622539BB}" dt="2022-04-28T12:59:15.940" v="3"/>
      <pc:docMkLst>
        <pc:docMk/>
      </pc:docMkLst>
      <pc:sldChg chg="del">
        <pc:chgData name="Nane Kratzke" userId="971be13ff4ee5ef6" providerId="LiveId" clId="{B4B9B87D-1591-1A43-A5CE-EA33622539BB}" dt="2022-04-28T12:58:46.636" v="0" actId="2696"/>
        <pc:sldMkLst>
          <pc:docMk/>
          <pc:sldMk cId="901601372" sldId="416"/>
        </pc:sldMkLst>
      </pc:sldChg>
      <pc:sldChg chg="add">
        <pc:chgData name="Nane Kratzke" userId="971be13ff4ee5ef6" providerId="LiveId" clId="{B4B9B87D-1591-1A43-A5CE-EA33622539BB}" dt="2022-04-28T12:58:49.356" v="1"/>
        <pc:sldMkLst>
          <pc:docMk/>
          <pc:sldMk cId="1150459980" sldId="476"/>
        </pc:sldMkLst>
      </pc:sldChg>
      <pc:sldChg chg="add">
        <pc:chgData name="Nane Kratzke" userId="971be13ff4ee5ef6" providerId="LiveId" clId="{B4B9B87D-1591-1A43-A5CE-EA33622539BB}" dt="2022-04-28T12:59:04.986" v="2"/>
        <pc:sldMkLst>
          <pc:docMk/>
          <pc:sldMk cId="514617112" sldId="477"/>
        </pc:sldMkLst>
      </pc:sldChg>
      <pc:sldChg chg="add">
        <pc:chgData name="Nane Kratzke" userId="971be13ff4ee5ef6" providerId="LiveId" clId="{B4B9B87D-1591-1A43-A5CE-EA33622539BB}" dt="2022-04-28T12:59:15.940" v="3"/>
        <pc:sldMkLst>
          <pc:docMk/>
          <pc:sldMk cId="3670201584" sldId="478"/>
        </pc:sldMkLst>
      </pc:sldChg>
    </pc:docChg>
  </pc:docChgLst>
  <pc:docChgLst>
    <pc:chgData name="Nane Kratzke" userId="971be13ff4ee5ef6" providerId="LiveId" clId="{00B630AA-E51E-574E-82AB-A98F651DA4CD}"/>
    <pc:docChg chg="modSld">
      <pc:chgData name="Nane Kratzke" userId="971be13ff4ee5ef6" providerId="LiveId" clId="{00B630AA-E51E-574E-82AB-A98F651DA4CD}" dt="2023-03-02T14:21:18.179" v="0" actId="478"/>
      <pc:docMkLst>
        <pc:docMk/>
      </pc:docMkLst>
      <pc:sldChg chg="delSp">
        <pc:chgData name="Nane Kratzke" userId="971be13ff4ee5ef6" providerId="LiveId" clId="{00B630AA-E51E-574E-82AB-A98F651DA4CD}" dt="2023-03-02T14:21:18.179" v="0" actId="478"/>
        <pc:sldMkLst>
          <pc:docMk/>
          <pc:sldMk cId="2744453701" sldId="471"/>
        </pc:sldMkLst>
        <pc:picChg chg="del">
          <ac:chgData name="Nane Kratzke" userId="971be13ff4ee5ef6" providerId="LiveId" clId="{00B630AA-E51E-574E-82AB-A98F651DA4CD}" dt="2023-03-02T14:21:18.179" v="0" actId="478"/>
          <ac:picMkLst>
            <pc:docMk/>
            <pc:sldMk cId="2744453701" sldId="471"/>
            <ac:picMk id="6" creationId="{577492C9-3F34-D938-286C-5681C6B63FAF}"/>
          </ac:picMkLst>
        </pc:pic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AF97E8C2-4FD9-4F40-B952-7911C5241EC4}"/>
    <pc:docChg chg="modSld">
      <pc:chgData name="Nane Kratzke" userId="971be13ff4ee5ef6" providerId="LiveId" clId="{AF97E8C2-4FD9-4F40-B952-7911C5241EC4}" dt="2021-04-16T11:02:45.015" v="4"/>
      <pc:docMkLst>
        <pc:docMk/>
      </pc:docMkLst>
      <pc:sldChg chg="addSp delSp modSp mod">
        <pc:chgData name="Nane Kratzke" userId="971be13ff4ee5ef6" providerId="LiveId" clId="{AF97E8C2-4FD9-4F40-B952-7911C5241EC4}" dt="2021-04-16T11:02:45.015" v="4"/>
        <pc:sldMkLst>
          <pc:docMk/>
          <pc:sldMk cId="1937801618" sldId="336"/>
        </pc:sldMkLst>
        <pc:spChg chg="add del mod">
          <ac:chgData name="Nane Kratzke" userId="971be13ff4ee5ef6" providerId="LiveId" clId="{AF97E8C2-4FD9-4F40-B952-7911C5241EC4}" dt="2021-04-16T11:02:45.015" v="4"/>
          <ac:spMkLst>
            <pc:docMk/>
            <pc:sldMk cId="1937801618" sldId="336"/>
            <ac:spMk id="6" creationId="{92E2FCB1-618B-3A43-96CC-8140A8CA6898}"/>
          </ac:spMkLst>
        </pc:spChg>
      </pc:sldChg>
      <pc:sldChg chg="modSp mod">
        <pc:chgData name="Nane Kratzke" userId="971be13ff4ee5ef6" providerId="LiveId" clId="{AF97E8C2-4FD9-4F40-B952-7911C5241EC4}" dt="2021-04-15T15:51:10.893" v="1" actId="20577"/>
        <pc:sldMkLst>
          <pc:docMk/>
          <pc:sldMk cId="3862908966" sldId="383"/>
        </pc:sldMkLst>
        <pc:spChg chg="mod">
          <ac:chgData name="Nane Kratzke" userId="971be13ff4ee5ef6" providerId="LiveId" clId="{AF97E8C2-4FD9-4F40-B952-7911C5241EC4}" dt="2021-04-15T15:51:10.893" v="1" actId="20577"/>
          <ac:spMkLst>
            <pc:docMk/>
            <pc:sldMk cId="3862908966" sldId="383"/>
            <ac:spMk id="7" creationId="{BD1240A4-0A25-3D44-AC63-19C1AEB7471E}"/>
          </ac:spMkLst>
        </pc:spChg>
      </pc:sldChg>
    </pc:docChg>
  </pc:docChgLst>
  <pc:docChgLst>
    <pc:chgData name="Nane Kratzke" userId="971be13ff4ee5ef6" providerId="LiveId" clId="{90024D3E-730F-A44F-9855-8921A3F91838}"/>
    <pc:docChg chg="custSel modSld modMainMaster">
      <pc:chgData name="Nane Kratzke" userId="971be13ff4ee5ef6" providerId="LiveId" clId="{90024D3E-730F-A44F-9855-8921A3F91838}" dt="2021-08-22T09:34:39.513" v="4"/>
      <pc:docMkLst>
        <pc:docMk/>
      </pc:docMkLst>
      <pc:sldChg chg="addSp delSp modSp mod">
        <pc:chgData name="Nane Kratzke" userId="971be13ff4ee5ef6" providerId="LiveId" clId="{90024D3E-730F-A44F-9855-8921A3F91838}" dt="2021-08-22T09:34:39.007" v="3"/>
        <pc:sldMkLst>
          <pc:docMk/>
          <pc:sldMk cId="2744453701" sldId="471"/>
        </pc:sldMkLst>
        <pc:spChg chg="add del mod">
          <ac:chgData name="Nane Kratzke" userId="971be13ff4ee5ef6" providerId="LiveId" clId="{90024D3E-730F-A44F-9855-8921A3F91838}" dt="2021-08-22T09:34:39.007" v="3"/>
          <ac:spMkLst>
            <pc:docMk/>
            <pc:sldMk cId="2744453701" sldId="471"/>
            <ac:spMk id="6" creationId="{1835959A-2F39-8F43-B727-DD55615BC396}"/>
          </ac:spMkLst>
        </pc:spChg>
      </pc:sldChg>
      <pc:sldMasterChg chg="addSp delSp modSp mod">
        <pc:chgData name="Nane Kratzke" userId="971be13ff4ee5ef6" providerId="LiveId" clId="{90024D3E-730F-A44F-9855-8921A3F91838}" dt="2021-08-22T09:34:39.513" v="4"/>
        <pc:sldMasterMkLst>
          <pc:docMk/>
          <pc:sldMasterMk cId="946163275" sldId="2147483648"/>
        </pc:sldMasterMkLst>
        <pc:spChg chg="add mod">
          <ac:chgData name="Nane Kratzke" userId="971be13ff4ee5ef6" providerId="LiveId" clId="{90024D3E-730F-A44F-9855-8921A3F91838}" dt="2021-08-22T09:34:39.513" v="4"/>
          <ac:spMkLst>
            <pc:docMk/>
            <pc:sldMasterMk cId="946163275" sldId="2147483648"/>
            <ac:spMk id="10" creationId="{206A920E-6783-EB43-B8B5-CE913506F1A4}"/>
          </ac:spMkLst>
        </pc:spChg>
        <pc:spChg chg="add mod">
          <ac:chgData name="Nane Kratzke" userId="971be13ff4ee5ef6" providerId="LiveId" clId="{90024D3E-730F-A44F-9855-8921A3F91838}" dt="2021-08-22T09:34:39.513" v="4"/>
          <ac:spMkLst>
            <pc:docMk/>
            <pc:sldMasterMk cId="946163275" sldId="2147483648"/>
            <ac:spMk id="11" creationId="{A2A6CA74-1AA3-F746-A082-D2B8E88DCB42}"/>
          </ac:spMkLst>
        </pc:spChg>
        <pc:picChg chg="add mod">
          <ac:chgData name="Nane Kratzke" userId="971be13ff4ee5ef6" providerId="LiveId" clId="{90024D3E-730F-A44F-9855-8921A3F91838}" dt="2021-08-22T09:34:39.513" v="4"/>
          <ac:picMkLst>
            <pc:docMk/>
            <pc:sldMasterMk cId="946163275" sldId="2147483648"/>
            <ac:picMk id="9" creationId="{8ACB5E4B-BDE8-D442-8865-CCBC331BB413}"/>
          </ac:picMkLst>
        </pc:picChg>
        <pc:picChg chg="del">
          <ac:chgData name="Nane Kratzke" userId="971be13ff4ee5ef6" providerId="LiveId" clId="{90024D3E-730F-A44F-9855-8921A3F91838}" dt="2021-08-22T09:34:38.756" v="1" actId="478"/>
          <ac:picMkLst>
            <pc:docMk/>
            <pc:sldMasterMk cId="946163275" sldId="2147483648"/>
            <ac:picMk id="13" creationId="{A8A2F1A1-1E06-104E-84C2-CAB9B02F41EA}"/>
          </ac:picMkLst>
        </pc:picChg>
      </pc:sldMasterChg>
    </pc:docChg>
  </pc:docChgLst>
  <pc:docChgLst>
    <pc:chgData name="Nane Kratzke" userId="971be13ff4ee5ef6" providerId="LiveId" clId="{B5F274E9-9D36-B949-A1E0-4F894AA6C6AD}"/>
    <pc:docChg chg="custSel addSld delSld modSld">
      <pc:chgData name="Nane Kratzke" userId="971be13ff4ee5ef6" providerId="LiveId" clId="{B5F274E9-9D36-B949-A1E0-4F894AA6C6AD}" dt="2021-11-28T10:41:16.428" v="6" actId="478"/>
      <pc:docMkLst>
        <pc:docMk/>
      </pc:docMkLst>
      <pc:sldChg chg="del">
        <pc:chgData name="Nane Kratzke" userId="971be13ff4ee5ef6" providerId="LiveId" clId="{B5F274E9-9D36-B949-A1E0-4F894AA6C6AD}" dt="2021-11-03T13:27:03.697" v="1" actId="2696"/>
        <pc:sldMkLst>
          <pc:docMk/>
          <pc:sldMk cId="2120406402" sldId="297"/>
        </pc:sldMkLst>
      </pc:sldChg>
      <pc:sldChg chg="addSp delSp modSp mod">
        <pc:chgData name="Nane Kratzke" userId="971be13ff4ee5ef6" providerId="LiveId" clId="{B5F274E9-9D36-B949-A1E0-4F894AA6C6AD}" dt="2021-11-28T10:41:16.428" v="6" actId="478"/>
        <pc:sldMkLst>
          <pc:docMk/>
          <pc:sldMk cId="3704082915" sldId="328"/>
        </pc:sldMkLst>
        <pc:spChg chg="add del mod">
          <ac:chgData name="Nane Kratzke" userId="971be13ff4ee5ef6" providerId="LiveId" clId="{B5F274E9-9D36-B949-A1E0-4F894AA6C6AD}" dt="2021-11-28T10:41:16.428" v="6" actId="478"/>
          <ac:spMkLst>
            <pc:docMk/>
            <pc:sldMk cId="3704082915" sldId="328"/>
            <ac:spMk id="3" creationId="{E2207E0D-029B-4244-B81F-C7D75BE56F49}"/>
          </ac:spMkLst>
        </pc:spChg>
        <pc:spChg chg="del">
          <ac:chgData name="Nane Kratzke" userId="971be13ff4ee5ef6" providerId="LiveId" clId="{B5F274E9-9D36-B949-A1E0-4F894AA6C6AD}" dt="2021-11-28T10:41:12.953" v="5" actId="478"/>
          <ac:spMkLst>
            <pc:docMk/>
            <pc:sldMk cId="3704082915" sldId="328"/>
            <ac:spMk id="9" creationId="{D440D2B9-023B-9E43-BA4A-E4DE712634A0}"/>
          </ac:spMkLst>
        </pc:spChg>
        <pc:spChg chg="del">
          <ac:chgData name="Nane Kratzke" userId="971be13ff4ee5ef6" providerId="LiveId" clId="{B5F274E9-9D36-B949-A1E0-4F894AA6C6AD}" dt="2021-11-28T10:41:09.810" v="4" actId="478"/>
          <ac:spMkLst>
            <pc:docMk/>
            <pc:sldMk cId="3704082915" sldId="328"/>
            <ac:spMk id="41" creationId="{7E99E6B6-40AB-1346-B8AC-1F7285B6FBD4}"/>
          </ac:spMkLst>
        </pc:spChg>
      </pc:sldChg>
      <pc:sldChg chg="modSp add mod">
        <pc:chgData name="Nane Kratzke" userId="971be13ff4ee5ef6" providerId="LiveId" clId="{B5F274E9-9D36-B949-A1E0-4F894AA6C6AD}" dt="2021-11-03T13:27:17.580" v="3" actId="207"/>
        <pc:sldMkLst>
          <pc:docMk/>
          <pc:sldMk cId="1244482747" sldId="426"/>
        </pc:sldMkLst>
        <pc:spChg chg="mod">
          <ac:chgData name="Nane Kratzke" userId="971be13ff4ee5ef6" providerId="LiveId" clId="{B5F274E9-9D36-B949-A1E0-4F894AA6C6AD}" dt="2021-11-03T13:27:17.580" v="3" actId="207"/>
          <ac:spMkLst>
            <pc:docMk/>
            <pc:sldMk cId="1244482747" sldId="426"/>
            <ac:spMk id="14" creationId="{8E79C89F-70C2-2A44-AA3F-17B653DB2AB5}"/>
          </ac:spMkLst>
        </pc:spChg>
        <pc:spChg chg="mod">
          <ac:chgData name="Nane Kratzke" userId="971be13ff4ee5ef6" providerId="LiveId" clId="{B5F274E9-9D36-B949-A1E0-4F894AA6C6AD}" dt="2021-11-03T13:27:12.325" v="2" actId="207"/>
          <ac:spMkLst>
            <pc:docMk/>
            <pc:sldMk cId="1244482747" sldId="426"/>
            <ac:spMk id="20" creationId="{A2914D16-E03D-274E-B879-3F34EC1ECB51}"/>
          </ac:spMkLst>
        </pc:spChg>
      </pc:sldChg>
    </pc:docChg>
  </pc:docChgLst>
  <pc:docChgLst>
    <pc:chgData name="Nane Kratzke" userId="971be13ff4ee5ef6" providerId="LiveId" clId="{00B08193-5588-3844-82D2-11D80AF5AF80}"/>
    <pc:docChg chg="custSel modSld">
      <pc:chgData name="Nane Kratzke" userId="971be13ff4ee5ef6" providerId="LiveId" clId="{00B08193-5588-3844-82D2-11D80AF5AF80}" dt="2022-10-25T15:17:36.353" v="25" actId="1076"/>
      <pc:docMkLst>
        <pc:docMk/>
      </pc:docMkLst>
      <pc:sldChg chg="addSp delSp modSp mod">
        <pc:chgData name="Nane Kratzke" userId="971be13ff4ee5ef6" providerId="LiveId" clId="{00B08193-5588-3844-82D2-11D80AF5AF80}" dt="2022-10-25T15:17:36.353" v="25" actId="1076"/>
        <pc:sldMkLst>
          <pc:docMk/>
          <pc:sldMk cId="2744453701" sldId="471"/>
        </pc:sldMkLst>
        <pc:picChg chg="add del mod">
          <ac:chgData name="Nane Kratzke" userId="971be13ff4ee5ef6" providerId="LiveId" clId="{00B08193-5588-3844-82D2-11D80AF5AF80}" dt="2022-10-25T15:16:51.111" v="14" actId="478"/>
          <ac:picMkLst>
            <pc:docMk/>
            <pc:sldMk cId="2744453701" sldId="471"/>
            <ac:picMk id="6" creationId="{7A223520-CFD1-67DA-CE1A-2D2970A65350}"/>
          </ac:picMkLst>
        </pc:picChg>
        <pc:picChg chg="add del mod">
          <ac:chgData name="Nane Kratzke" userId="971be13ff4ee5ef6" providerId="LiveId" clId="{00B08193-5588-3844-82D2-11D80AF5AF80}" dt="2022-10-25T15:16:59.396" v="15" actId="478"/>
          <ac:picMkLst>
            <pc:docMk/>
            <pc:sldMk cId="2744453701" sldId="471"/>
            <ac:picMk id="7" creationId="{B22ECE88-1C39-992D-1174-60A9F037349D}"/>
          </ac:picMkLst>
        </pc:picChg>
        <pc:picChg chg="add mod">
          <ac:chgData name="Nane Kratzke" userId="971be13ff4ee5ef6" providerId="LiveId" clId="{00B08193-5588-3844-82D2-11D80AF5AF80}" dt="2022-10-25T15:17:36.353" v="25" actId="1076"/>
          <ac:picMkLst>
            <pc:docMk/>
            <pc:sldMk cId="2744453701" sldId="471"/>
            <ac:picMk id="9" creationId="{70123227-A991-419C-38CB-EC1E36C8325C}"/>
          </ac:picMkLst>
        </pc:picChg>
      </pc:sldChg>
    </pc:docChg>
  </pc:docChgLst>
  <pc:docChgLst>
    <pc:chgData name="Nane Kratzke" userId="971be13ff4ee5ef6" providerId="LiveId" clId="{1847C56A-DEA7-324B-B36C-C9EC9B96C187}"/>
    <pc:docChg chg="modSld">
      <pc:chgData name="Nane Kratzke" userId="971be13ff4ee5ef6" providerId="LiveId" clId="{1847C56A-DEA7-324B-B36C-C9EC9B96C187}" dt="2023-11-20T15:30:08.821" v="6" actId="1076"/>
      <pc:docMkLst>
        <pc:docMk/>
      </pc:docMkLst>
      <pc:sldChg chg="modSp mod">
        <pc:chgData name="Nane Kratzke" userId="971be13ff4ee5ef6" providerId="LiveId" clId="{1847C56A-DEA7-324B-B36C-C9EC9B96C187}" dt="2023-11-20T15:30:08.821" v="6" actId="1076"/>
        <pc:sldMkLst>
          <pc:docMk/>
          <pc:sldMk cId="2975391939" sldId="375"/>
        </pc:sldMkLst>
        <pc:spChg chg="mod">
          <ac:chgData name="Nane Kratzke" userId="971be13ff4ee5ef6" providerId="LiveId" clId="{1847C56A-DEA7-324B-B36C-C9EC9B96C187}" dt="2023-11-17T12:52:13.932" v="4" actId="20577"/>
          <ac:spMkLst>
            <pc:docMk/>
            <pc:sldMk cId="2975391939" sldId="375"/>
            <ac:spMk id="5" creationId="{A365E6B9-0B24-054A-826D-D0A685E4941A}"/>
          </ac:spMkLst>
        </pc:spChg>
        <pc:picChg chg="mod">
          <ac:chgData name="Nane Kratzke" userId="971be13ff4ee5ef6" providerId="LiveId" clId="{1847C56A-DEA7-324B-B36C-C9EC9B96C187}" dt="2023-11-20T15:30:08.821" v="6" actId="1076"/>
          <ac:picMkLst>
            <pc:docMk/>
            <pc:sldMk cId="2975391939" sldId="375"/>
            <ac:picMk id="6" creationId="{0694B75E-7B73-394C-8C72-809BBFCD36D7}"/>
          </ac:picMkLst>
        </pc:picChg>
      </pc:sldChg>
    </pc:docChg>
  </pc:docChgLst>
  <pc:docChgLst>
    <pc:chgData name="Nane Kratzke" userId="971be13ff4ee5ef6" providerId="LiveId" clId="{12F19EBF-AD82-2D44-9E7A-3B2BE8279329}"/>
    <pc:docChg chg="modSld">
      <pc:chgData name="Nane Kratzke" userId="971be13ff4ee5ef6" providerId="LiveId" clId="{12F19EBF-AD82-2D44-9E7A-3B2BE8279329}" dt="2022-12-05T14:44:44.197" v="0"/>
      <pc:docMkLst>
        <pc:docMk/>
      </pc:docMkLst>
      <pc:sldChg chg="addSp modSp">
        <pc:chgData name="Nane Kratzke" userId="971be13ff4ee5ef6" providerId="LiveId" clId="{12F19EBF-AD82-2D44-9E7A-3B2BE8279329}" dt="2022-12-05T14:44:44.197" v="0"/>
        <pc:sldMkLst>
          <pc:docMk/>
          <pc:sldMk cId="2744453701" sldId="471"/>
        </pc:sldMkLst>
        <pc:picChg chg="add mod">
          <ac:chgData name="Nane Kratzke" userId="971be13ff4ee5ef6" providerId="LiveId" clId="{12F19EBF-AD82-2D44-9E7A-3B2BE8279329}" dt="2022-12-05T14:44:44.197" v="0"/>
          <ac:picMkLst>
            <pc:docMk/>
            <pc:sldMk cId="2744453701" sldId="471"/>
            <ac:picMk id="6" creationId="{577492C9-3F34-D938-286C-5681C6B63FAF}"/>
          </ac:picMkLst>
        </pc:picChg>
      </pc:sldChg>
    </pc:docChg>
  </pc:docChgLst>
  <pc:docChgLst>
    <pc:chgData name="Nane Kratzke" userId="971be13ff4ee5ef6" providerId="LiveId" clId="{5F1714F4-6B72-654E-B18C-4996C66920C3}"/>
    <pc:docChg chg="undo custSel modSld">
      <pc:chgData name="Nane Kratzke" userId="971be13ff4ee5ef6" providerId="LiveId" clId="{5F1714F4-6B72-654E-B18C-4996C66920C3}" dt="2022-11-07T07:08:45.855" v="47" actId="20577"/>
      <pc:docMkLst>
        <pc:docMk/>
      </pc:docMkLst>
      <pc:sldChg chg="modSp mod">
        <pc:chgData name="Nane Kratzke" userId="971be13ff4ee5ef6" providerId="LiveId" clId="{5F1714F4-6B72-654E-B18C-4996C66920C3}" dt="2022-11-07T07:08:45.855" v="47" actId="20577"/>
        <pc:sldMkLst>
          <pc:docMk/>
          <pc:sldMk cId="3330758435" sldId="381"/>
        </pc:sldMkLst>
        <pc:spChg chg="mod">
          <ac:chgData name="Nane Kratzke" userId="971be13ff4ee5ef6" providerId="LiveId" clId="{5F1714F4-6B72-654E-B18C-4996C66920C3}" dt="2022-11-07T07:08:45.855" v="47" actId="20577"/>
          <ac:spMkLst>
            <pc:docMk/>
            <pc:sldMk cId="3330758435" sldId="381"/>
            <ac:spMk id="7" creationId="{57AAE6C2-0D7A-4047-B80E-F47A25E47FC1}"/>
          </ac:spMkLst>
        </pc:spChg>
      </pc:sldChg>
      <pc:sldChg chg="addSp modSp mod">
        <pc:chgData name="Nane Kratzke" userId="971be13ff4ee5ef6" providerId="LiveId" clId="{5F1714F4-6B72-654E-B18C-4996C66920C3}" dt="2022-10-31T10:07:13.297" v="9" actId="732"/>
        <pc:sldMkLst>
          <pc:docMk/>
          <pc:sldMk cId="3338376185" sldId="400"/>
        </pc:sldMkLst>
        <pc:picChg chg="mod">
          <ac:chgData name="Nane Kratzke" userId="971be13ff4ee5ef6" providerId="LiveId" clId="{5F1714F4-6B72-654E-B18C-4996C66920C3}" dt="2022-10-31T10:06:36.325" v="3" actId="14100"/>
          <ac:picMkLst>
            <pc:docMk/>
            <pc:sldMk cId="3338376185" sldId="400"/>
            <ac:picMk id="5" creationId="{D49395A2-D0D6-2548-9128-A4F93138BF28}"/>
          </ac:picMkLst>
        </pc:picChg>
        <pc:picChg chg="add mod">
          <ac:chgData name="Nane Kratzke" userId="971be13ff4ee5ef6" providerId="LiveId" clId="{5F1714F4-6B72-654E-B18C-4996C66920C3}" dt="2022-10-31T10:07:13.297" v="9" actId="732"/>
          <ac:picMkLst>
            <pc:docMk/>
            <pc:sldMk cId="3338376185" sldId="400"/>
            <ac:picMk id="1026" creationId="{D9D185AE-67C7-1CE3-CD10-6368E9EEADA6}"/>
          </ac:picMkLst>
        </pc:picChg>
      </pc:sldChg>
      <pc:sldChg chg="addSp delSp modSp mod">
        <pc:chgData name="Nane Kratzke" userId="971be13ff4ee5ef6" providerId="LiveId" clId="{5F1714F4-6B72-654E-B18C-4996C66920C3}" dt="2022-10-31T10:13:05.820" v="23" actId="9405"/>
        <pc:sldMkLst>
          <pc:docMk/>
          <pc:sldMk cId="1267612541" sldId="403"/>
        </pc:sldMkLst>
        <pc:spChg chg="del">
          <ac:chgData name="Nane Kratzke" userId="971be13ff4ee5ef6" providerId="LiveId" clId="{5F1714F4-6B72-654E-B18C-4996C66920C3}" dt="2022-10-31T10:12:29.737" v="15" actId="478"/>
          <ac:spMkLst>
            <pc:docMk/>
            <pc:sldMk cId="1267612541" sldId="403"/>
            <ac:spMk id="3" creationId="{BA67805E-C215-C74C-8CA3-F2676DA010C8}"/>
          </ac:spMkLst>
        </pc:spChg>
        <pc:spChg chg="del">
          <ac:chgData name="Nane Kratzke" userId="971be13ff4ee5ef6" providerId="LiveId" clId="{5F1714F4-6B72-654E-B18C-4996C66920C3}" dt="2022-10-31T10:12:16.968" v="12" actId="478"/>
          <ac:spMkLst>
            <pc:docMk/>
            <pc:sldMk cId="1267612541" sldId="403"/>
            <ac:spMk id="6" creationId="{A48C8FB1-2688-164D-B316-8DE73F8BFF9C}"/>
          </ac:spMkLst>
        </pc:spChg>
        <pc:picChg chg="del">
          <ac:chgData name="Nane Kratzke" userId="971be13ff4ee5ef6" providerId="LiveId" clId="{5F1714F4-6B72-654E-B18C-4996C66920C3}" dt="2022-10-31T10:12:13.167" v="10" actId="478"/>
          <ac:picMkLst>
            <pc:docMk/>
            <pc:sldMk cId="1267612541" sldId="403"/>
            <ac:picMk id="5" creationId="{1986E8EA-40E6-DA45-9E27-C0B0C3169DBA}"/>
          </ac:picMkLst>
        </pc:picChg>
        <pc:picChg chg="add mod">
          <ac:chgData name="Nane Kratzke" userId="971be13ff4ee5ef6" providerId="LiveId" clId="{5F1714F4-6B72-654E-B18C-4996C66920C3}" dt="2022-10-31T10:12:34.743" v="17" actId="14100"/>
          <ac:picMkLst>
            <pc:docMk/>
            <pc:sldMk cId="1267612541" sldId="403"/>
            <ac:picMk id="7" creationId="{93C2F2C5-1EFF-4387-16AF-33218A943B3F}"/>
          </ac:picMkLst>
        </pc:picChg>
        <pc:inkChg chg="add del">
          <ac:chgData name="Nane Kratzke" userId="971be13ff4ee5ef6" providerId="LiveId" clId="{5F1714F4-6B72-654E-B18C-4996C66920C3}" dt="2022-10-31T10:12:59.524" v="21" actId="9405"/>
          <ac:inkMkLst>
            <pc:docMk/>
            <pc:sldMk cId="1267612541" sldId="403"/>
            <ac:inkMk id="8" creationId="{1E43F79E-AA5B-1553-8BA9-8087105B833D}"/>
          </ac:inkMkLst>
        </pc:inkChg>
        <pc:inkChg chg="add del">
          <ac:chgData name="Nane Kratzke" userId="971be13ff4ee5ef6" providerId="LiveId" clId="{5F1714F4-6B72-654E-B18C-4996C66920C3}" dt="2022-10-31T10:12:58.306" v="20" actId="9405"/>
          <ac:inkMkLst>
            <pc:docMk/>
            <pc:sldMk cId="1267612541" sldId="403"/>
            <ac:inkMk id="9" creationId="{E7E19D67-1DF7-970B-2C0E-88AEF7CC58F6}"/>
          </ac:inkMkLst>
        </pc:inkChg>
        <pc:inkChg chg="add">
          <ac:chgData name="Nane Kratzke" userId="971be13ff4ee5ef6" providerId="LiveId" clId="{5F1714F4-6B72-654E-B18C-4996C66920C3}" dt="2022-10-31T10:13:03.384" v="22" actId="9405"/>
          <ac:inkMkLst>
            <pc:docMk/>
            <pc:sldMk cId="1267612541" sldId="403"/>
            <ac:inkMk id="10" creationId="{7812F5D9-673E-0BC0-2BA1-074A105B1E89}"/>
          </ac:inkMkLst>
        </pc:inkChg>
        <pc:inkChg chg="add">
          <ac:chgData name="Nane Kratzke" userId="971be13ff4ee5ef6" providerId="LiveId" clId="{5F1714F4-6B72-654E-B18C-4996C66920C3}" dt="2022-10-31T10:13:05.820" v="23" actId="9405"/>
          <ac:inkMkLst>
            <pc:docMk/>
            <pc:sldMk cId="1267612541" sldId="403"/>
            <ac:inkMk id="11" creationId="{C743622D-3093-5F1D-4836-B8F74C5DDCF0}"/>
          </ac:inkMkLst>
        </pc:inkChg>
      </pc:sldChg>
    </pc:docChg>
  </pc:docChgLst>
  <pc:docChgLst>
    <pc:chgData name="Nane Kratzke" userId="971be13ff4ee5ef6" providerId="LiveId" clId="{904F622D-3989-104D-A980-DE326E145B4C}"/>
    <pc:docChg chg="undo custSel addSld modSld">
      <pc:chgData name="Nane Kratzke" userId="971be13ff4ee5ef6" providerId="LiveId" clId="{904F622D-3989-104D-A980-DE326E145B4C}" dt="2021-11-30T09:50:51.851" v="375" actId="20577"/>
      <pc:docMkLst>
        <pc:docMk/>
      </pc:docMkLst>
      <pc:sldChg chg="modSp mod">
        <pc:chgData name="Nane Kratzke" userId="971be13ff4ee5ef6" providerId="LiveId" clId="{904F622D-3989-104D-A980-DE326E145B4C}" dt="2021-11-04T08:47:19.726" v="80" actId="1076"/>
        <pc:sldMkLst>
          <pc:docMk/>
          <pc:sldMk cId="2538430848" sldId="325"/>
        </pc:sldMkLst>
        <pc:spChg chg="mod">
          <ac:chgData name="Nane Kratzke" userId="971be13ff4ee5ef6" providerId="LiveId" clId="{904F622D-3989-104D-A980-DE326E145B4C}" dt="2021-11-04T08:47:19.726" v="80" actId="1076"/>
          <ac:spMkLst>
            <pc:docMk/>
            <pc:sldMk cId="2538430848" sldId="325"/>
            <ac:spMk id="11" creationId="{05285B16-6D00-BF49-9279-0622D2C47AA4}"/>
          </ac:spMkLst>
        </pc:spChg>
      </pc:sldChg>
      <pc:sldChg chg="modSp mod">
        <pc:chgData name="Nane Kratzke" userId="971be13ff4ee5ef6" providerId="LiveId" clId="{904F622D-3989-104D-A980-DE326E145B4C}" dt="2021-11-19T07:18:38.403" v="316" actId="20577"/>
        <pc:sldMkLst>
          <pc:docMk/>
          <pc:sldMk cId="2225302233" sldId="332"/>
        </pc:sldMkLst>
        <pc:spChg chg="mod">
          <ac:chgData name="Nane Kratzke" userId="971be13ff4ee5ef6" providerId="LiveId" clId="{904F622D-3989-104D-A980-DE326E145B4C}" dt="2021-11-19T07:18:38.403" v="316" actId="20577"/>
          <ac:spMkLst>
            <pc:docMk/>
            <pc:sldMk cId="2225302233" sldId="332"/>
            <ac:spMk id="4" creationId="{35C102FE-DB27-1B46-8F61-01158772C01E}"/>
          </ac:spMkLst>
        </pc:spChg>
      </pc:sldChg>
      <pc:sldChg chg="addSp delSp modSp mod">
        <pc:chgData name="Nane Kratzke" userId="971be13ff4ee5ef6" providerId="LiveId" clId="{904F622D-3989-104D-A980-DE326E145B4C}" dt="2021-11-04T08:50:09.248" v="84"/>
        <pc:sldMkLst>
          <pc:docMk/>
          <pc:sldMk cId="889987673" sldId="334"/>
        </pc:sldMkLst>
        <pc:spChg chg="del">
          <ac:chgData name="Nane Kratzke" userId="971be13ff4ee5ef6" providerId="LiveId" clId="{904F622D-3989-104D-A980-DE326E145B4C}" dt="2021-11-04T08:50:01.612" v="83" actId="478"/>
          <ac:spMkLst>
            <pc:docMk/>
            <pc:sldMk cId="889987673" sldId="334"/>
            <ac:spMk id="6" creationId="{C74BEAB0-32D3-9B4B-8BFF-9C72CE4715AD}"/>
          </ac:spMkLst>
        </pc:spChg>
        <pc:spChg chg="del">
          <ac:chgData name="Nane Kratzke" userId="971be13ff4ee5ef6" providerId="LiveId" clId="{904F622D-3989-104D-A980-DE326E145B4C}" dt="2021-11-04T08:49:56.307" v="82" actId="478"/>
          <ac:spMkLst>
            <pc:docMk/>
            <pc:sldMk cId="889987673" sldId="334"/>
            <ac:spMk id="7" creationId="{F270E04A-E436-5C47-89DD-7FF4D5CEAB1A}"/>
          </ac:spMkLst>
        </pc:spChg>
        <pc:picChg chg="del">
          <ac:chgData name="Nane Kratzke" userId="971be13ff4ee5ef6" providerId="LiveId" clId="{904F622D-3989-104D-A980-DE326E145B4C}" dt="2021-11-04T08:49:53.355" v="81" actId="478"/>
          <ac:picMkLst>
            <pc:docMk/>
            <pc:sldMk cId="889987673" sldId="334"/>
            <ac:picMk id="5" creationId="{1EC3FDCD-C6C2-8248-A60C-8BA2658EF926}"/>
          </ac:picMkLst>
        </pc:picChg>
        <pc:picChg chg="add mod">
          <ac:chgData name="Nane Kratzke" userId="971be13ff4ee5ef6" providerId="LiveId" clId="{904F622D-3989-104D-A980-DE326E145B4C}" dt="2021-11-04T08:50:09.248" v="84"/>
          <ac:picMkLst>
            <pc:docMk/>
            <pc:sldMk cId="889987673" sldId="334"/>
            <ac:picMk id="8" creationId="{68385B3C-56D1-E943-9439-EA995B99A7DA}"/>
          </ac:picMkLst>
        </pc:picChg>
      </pc:sldChg>
      <pc:sldChg chg="addSp delSp modSp mod">
        <pc:chgData name="Nane Kratzke" userId="971be13ff4ee5ef6" providerId="LiveId" clId="{904F622D-3989-104D-A980-DE326E145B4C}" dt="2021-11-04T08:40:05.395" v="28" actId="1076"/>
        <pc:sldMkLst>
          <pc:docMk/>
          <pc:sldMk cId="2125340085" sldId="370"/>
        </pc:sldMkLst>
        <pc:picChg chg="add del mod modCrop">
          <ac:chgData name="Nane Kratzke" userId="971be13ff4ee5ef6" providerId="LiveId" clId="{904F622D-3989-104D-A980-DE326E145B4C}" dt="2021-11-04T08:39:38.855" v="23" actId="478"/>
          <ac:picMkLst>
            <pc:docMk/>
            <pc:sldMk cId="2125340085" sldId="370"/>
            <ac:picMk id="8" creationId="{D62160D5-471A-A243-9684-8ADD30696698}"/>
          </ac:picMkLst>
        </pc:picChg>
        <pc:picChg chg="add del">
          <ac:chgData name="Nane Kratzke" userId="971be13ff4ee5ef6" providerId="LiveId" clId="{904F622D-3989-104D-A980-DE326E145B4C}" dt="2021-11-04T08:39:28.342" v="18" actId="478"/>
          <ac:picMkLst>
            <pc:docMk/>
            <pc:sldMk cId="2125340085" sldId="370"/>
            <ac:picMk id="9" creationId="{E15856CC-4290-6B4A-B72A-76039AB19F24}"/>
          </ac:picMkLst>
        </pc:picChg>
        <pc:picChg chg="add mod">
          <ac:chgData name="Nane Kratzke" userId="971be13ff4ee5ef6" providerId="LiveId" clId="{904F622D-3989-104D-A980-DE326E145B4C}" dt="2021-11-04T08:40:00.895" v="27" actId="1076"/>
          <ac:picMkLst>
            <pc:docMk/>
            <pc:sldMk cId="2125340085" sldId="370"/>
            <ac:picMk id="10" creationId="{96C7B6BC-0136-1941-8BA4-78777100EEE8}"/>
          </ac:picMkLst>
        </pc:picChg>
        <pc:picChg chg="add mod">
          <ac:chgData name="Nane Kratzke" userId="971be13ff4ee5ef6" providerId="LiveId" clId="{904F622D-3989-104D-A980-DE326E145B4C}" dt="2021-11-04T08:40:05.395" v="28" actId="1076"/>
          <ac:picMkLst>
            <pc:docMk/>
            <pc:sldMk cId="2125340085" sldId="370"/>
            <ac:picMk id="11" creationId="{C3EFFEED-865F-D047-B1A5-863580BBDFAD}"/>
          </ac:picMkLst>
        </pc:picChg>
        <pc:picChg chg="add del mod">
          <ac:chgData name="Nane Kratzke" userId="971be13ff4ee5ef6" providerId="LiveId" clId="{904F622D-3989-104D-A980-DE326E145B4C}" dt="2021-11-04T08:38:34.351" v="10" actId="478"/>
          <ac:picMkLst>
            <pc:docMk/>
            <pc:sldMk cId="2125340085" sldId="370"/>
            <ac:picMk id="1026" creationId="{2F6A2E1B-F17E-D94B-B454-379D2FCE1272}"/>
          </ac:picMkLst>
        </pc:picChg>
        <pc:picChg chg="add del mod">
          <ac:chgData name="Nane Kratzke" userId="971be13ff4ee5ef6" providerId="LiveId" clId="{904F622D-3989-104D-A980-DE326E145B4C}" dt="2021-11-04T08:39:26.794" v="17" actId="478"/>
          <ac:picMkLst>
            <pc:docMk/>
            <pc:sldMk cId="2125340085" sldId="370"/>
            <ac:picMk id="1028" creationId="{EFA4709A-3350-6A4F-AF2A-36FAB9C90C96}"/>
          </ac:picMkLst>
        </pc:picChg>
      </pc:sldChg>
      <pc:sldChg chg="delSp mod delAnim">
        <pc:chgData name="Nane Kratzke" userId="971be13ff4ee5ef6" providerId="LiveId" clId="{904F622D-3989-104D-A980-DE326E145B4C}" dt="2021-11-04T08:40:48.751" v="29" actId="478"/>
        <pc:sldMkLst>
          <pc:docMk/>
          <pc:sldMk cId="2620595261" sldId="371"/>
        </pc:sldMkLst>
        <pc:inkChg chg="del">
          <ac:chgData name="Nane Kratzke" userId="971be13ff4ee5ef6" providerId="LiveId" clId="{904F622D-3989-104D-A980-DE326E145B4C}" dt="2021-11-04T08:40:48.751" v="29" actId="478"/>
          <ac:inkMkLst>
            <pc:docMk/>
            <pc:sldMk cId="2620595261" sldId="371"/>
            <ac:inkMk id="16" creationId="{6680604E-EA19-684C-A764-846DB2C3F83F}"/>
          </ac:inkMkLst>
        </pc:inkChg>
      </pc:sldChg>
      <pc:sldChg chg="modSp mod">
        <pc:chgData name="Nane Kratzke" userId="971be13ff4ee5ef6" providerId="LiveId" clId="{904F622D-3989-104D-A980-DE326E145B4C}" dt="2021-11-04T08:43:01.430" v="78" actId="113"/>
        <pc:sldMkLst>
          <pc:docMk/>
          <pc:sldMk cId="2008169061" sldId="372"/>
        </pc:sldMkLst>
        <pc:spChg chg="mod">
          <ac:chgData name="Nane Kratzke" userId="971be13ff4ee5ef6" providerId="LiveId" clId="{904F622D-3989-104D-A980-DE326E145B4C}" dt="2021-11-04T08:43:01.430" v="78" actId="113"/>
          <ac:spMkLst>
            <pc:docMk/>
            <pc:sldMk cId="2008169061" sldId="372"/>
            <ac:spMk id="19" creationId="{78177E80-6B29-8C4B-94DC-61103BB3C3E3}"/>
          </ac:spMkLst>
        </pc:spChg>
      </pc:sldChg>
      <pc:sldChg chg="modSp mod">
        <pc:chgData name="Nane Kratzke" userId="971be13ff4ee5ef6" providerId="LiveId" clId="{904F622D-3989-104D-A980-DE326E145B4C}" dt="2021-11-04T08:46:56.193" v="79" actId="114"/>
        <pc:sldMkLst>
          <pc:docMk/>
          <pc:sldMk cId="3959218217" sldId="374"/>
        </pc:sldMkLst>
        <pc:spChg chg="mod">
          <ac:chgData name="Nane Kratzke" userId="971be13ff4ee5ef6" providerId="LiveId" clId="{904F622D-3989-104D-A980-DE326E145B4C}" dt="2021-11-04T08:46:56.193" v="79" actId="114"/>
          <ac:spMkLst>
            <pc:docMk/>
            <pc:sldMk cId="3959218217" sldId="374"/>
            <ac:spMk id="4" creationId="{FC88F326-C25F-7F47-8789-EF5E8EBDBC92}"/>
          </ac:spMkLst>
        </pc:spChg>
      </pc:sldChg>
      <pc:sldChg chg="modSp mod">
        <pc:chgData name="Nane Kratzke" userId="971be13ff4ee5ef6" providerId="LiveId" clId="{904F622D-3989-104D-A980-DE326E145B4C}" dt="2021-11-04T09:02:16.303" v="86" actId="207"/>
        <pc:sldMkLst>
          <pc:docMk/>
          <pc:sldMk cId="4276357788" sldId="377"/>
        </pc:sldMkLst>
        <pc:spChg chg="mod">
          <ac:chgData name="Nane Kratzke" userId="971be13ff4ee5ef6" providerId="LiveId" clId="{904F622D-3989-104D-A980-DE326E145B4C}" dt="2021-11-04T09:02:16.303" v="86" actId="207"/>
          <ac:spMkLst>
            <pc:docMk/>
            <pc:sldMk cId="4276357788" sldId="377"/>
            <ac:spMk id="5" creationId="{6C2C9176-2BE9-7744-9ACD-C7F0AA24A886}"/>
          </ac:spMkLst>
        </pc:spChg>
      </pc:sldChg>
      <pc:sldChg chg="modSp mod">
        <pc:chgData name="Nane Kratzke" userId="971be13ff4ee5ef6" providerId="LiveId" clId="{904F622D-3989-104D-A980-DE326E145B4C}" dt="2021-11-04T09:07:28.642" v="99" actId="1076"/>
        <pc:sldMkLst>
          <pc:docMk/>
          <pc:sldMk cId="143991081" sldId="380"/>
        </pc:sldMkLst>
        <pc:spChg chg="mod">
          <ac:chgData name="Nane Kratzke" userId="971be13ff4ee5ef6" providerId="LiveId" clId="{904F622D-3989-104D-A980-DE326E145B4C}" dt="2021-11-04T09:07:28.642" v="99" actId="1076"/>
          <ac:spMkLst>
            <pc:docMk/>
            <pc:sldMk cId="143991081" sldId="380"/>
            <ac:spMk id="7" creationId="{B1607C91-E63D-594E-9C65-2897138128E9}"/>
          </ac:spMkLst>
        </pc:spChg>
      </pc:sldChg>
      <pc:sldChg chg="modSp mod">
        <pc:chgData name="Nane Kratzke" userId="971be13ff4ee5ef6" providerId="LiveId" clId="{904F622D-3989-104D-A980-DE326E145B4C}" dt="2021-11-04T09:14:19.951" v="116" actId="20577"/>
        <pc:sldMkLst>
          <pc:docMk/>
          <pc:sldMk cId="3004243446" sldId="384"/>
        </pc:sldMkLst>
        <pc:spChg chg="mod">
          <ac:chgData name="Nane Kratzke" userId="971be13ff4ee5ef6" providerId="LiveId" clId="{904F622D-3989-104D-A980-DE326E145B4C}" dt="2021-11-04T09:14:19.951" v="116" actId="20577"/>
          <ac:spMkLst>
            <pc:docMk/>
            <pc:sldMk cId="3004243446" sldId="384"/>
            <ac:spMk id="6" creationId="{A998D464-E3C1-4249-BDF3-A128E215830E}"/>
          </ac:spMkLst>
        </pc:spChg>
        <pc:spChg chg="mod">
          <ac:chgData name="Nane Kratzke" userId="971be13ff4ee5ef6" providerId="LiveId" clId="{904F622D-3989-104D-A980-DE326E145B4C}" dt="2021-11-04T09:12:29.225" v="104" actId="20577"/>
          <ac:spMkLst>
            <pc:docMk/>
            <pc:sldMk cId="3004243446" sldId="384"/>
            <ac:spMk id="7" creationId="{6EF9D730-6C71-0A4E-BD3C-CBCDFD59A317}"/>
          </ac:spMkLst>
        </pc:spChg>
      </pc:sldChg>
      <pc:sldChg chg="addSp delSp modSp mod">
        <pc:chgData name="Nane Kratzke" userId="971be13ff4ee5ef6" providerId="LiveId" clId="{904F622D-3989-104D-A980-DE326E145B4C}" dt="2021-11-19T07:00:40.833" v="285" actId="1076"/>
        <pc:sldMkLst>
          <pc:docMk/>
          <pc:sldMk cId="2812399017" sldId="388"/>
        </pc:sldMkLst>
        <pc:spChg chg="add mod">
          <ac:chgData name="Nane Kratzke" userId="971be13ff4ee5ef6" providerId="LiveId" clId="{904F622D-3989-104D-A980-DE326E145B4C}" dt="2021-11-19T07:00:40.833" v="285" actId="1076"/>
          <ac:spMkLst>
            <pc:docMk/>
            <pc:sldMk cId="2812399017" sldId="388"/>
            <ac:spMk id="8" creationId="{60A47D05-188D-054E-9F46-C28611DCC66E}"/>
          </ac:spMkLst>
        </pc:spChg>
        <pc:picChg chg="add mod">
          <ac:chgData name="Nane Kratzke" userId="971be13ff4ee5ef6" providerId="LiveId" clId="{904F622D-3989-104D-A980-DE326E145B4C}" dt="2021-11-19T07:00:40.833" v="285" actId="1076"/>
          <ac:picMkLst>
            <pc:docMk/>
            <pc:sldMk cId="2812399017" sldId="388"/>
            <ac:picMk id="6" creationId="{54A0BDAC-B467-0846-BC2C-E2AE612691DE}"/>
          </ac:picMkLst>
        </pc:picChg>
        <pc:picChg chg="del">
          <ac:chgData name="Nane Kratzke" userId="971be13ff4ee5ef6" providerId="LiveId" clId="{904F622D-3989-104D-A980-DE326E145B4C}" dt="2021-11-12T07:44:09.993" v="117" actId="478"/>
          <ac:picMkLst>
            <pc:docMk/>
            <pc:sldMk cId="2812399017" sldId="388"/>
            <ac:picMk id="6" creationId="{CBDB17E0-A202-0F47-858F-1A727D151B5B}"/>
          </ac:picMkLst>
        </pc:picChg>
        <pc:picChg chg="add del mod">
          <ac:chgData name="Nane Kratzke" userId="971be13ff4ee5ef6" providerId="LiveId" clId="{904F622D-3989-104D-A980-DE326E145B4C}" dt="2021-11-19T06:59:18.187" v="278" actId="478"/>
          <ac:picMkLst>
            <pc:docMk/>
            <pc:sldMk cId="2812399017" sldId="388"/>
            <ac:picMk id="7" creationId="{5B5F2734-146E-3A4C-8FA9-544A69F796C3}"/>
          </ac:picMkLst>
        </pc:picChg>
      </pc:sldChg>
      <pc:sldChg chg="modSp mod">
        <pc:chgData name="Nane Kratzke" userId="971be13ff4ee5ef6" providerId="LiveId" clId="{904F622D-3989-104D-A980-DE326E145B4C}" dt="2021-11-19T07:09:47.301" v="302" actId="6549"/>
        <pc:sldMkLst>
          <pc:docMk/>
          <pc:sldMk cId="2484808012" sldId="391"/>
        </pc:sldMkLst>
        <pc:spChg chg="mod">
          <ac:chgData name="Nane Kratzke" userId="971be13ff4ee5ef6" providerId="LiveId" clId="{904F622D-3989-104D-A980-DE326E145B4C}" dt="2021-11-19T07:09:47.301" v="302" actId="6549"/>
          <ac:spMkLst>
            <pc:docMk/>
            <pc:sldMk cId="2484808012" sldId="391"/>
            <ac:spMk id="3" creationId="{034DD6EF-CC80-F34A-965F-8AD4CE627023}"/>
          </ac:spMkLst>
        </pc:spChg>
      </pc:sldChg>
      <pc:sldChg chg="modSp mod">
        <pc:chgData name="Nane Kratzke" userId="971be13ff4ee5ef6" providerId="LiveId" clId="{904F622D-3989-104D-A980-DE326E145B4C}" dt="2021-11-19T07:02:12.108" v="291" actId="20577"/>
        <pc:sldMkLst>
          <pc:docMk/>
          <pc:sldMk cId="2483948438" sldId="392"/>
        </pc:sldMkLst>
        <pc:spChg chg="mod">
          <ac:chgData name="Nane Kratzke" userId="971be13ff4ee5ef6" providerId="LiveId" clId="{904F622D-3989-104D-A980-DE326E145B4C}" dt="2021-11-19T07:02:12.108" v="291" actId="20577"/>
          <ac:spMkLst>
            <pc:docMk/>
            <pc:sldMk cId="2483948438" sldId="392"/>
            <ac:spMk id="11" creationId="{17AAAB7F-6159-2947-88B7-056888AF0B49}"/>
          </ac:spMkLst>
        </pc:spChg>
      </pc:sldChg>
      <pc:sldChg chg="modSp add mod">
        <pc:chgData name="Nane Kratzke" userId="971be13ff4ee5ef6" providerId="LiveId" clId="{904F622D-3989-104D-A980-DE326E145B4C}" dt="2021-11-30T09:50:51.851" v="375" actId="20577"/>
        <pc:sldMkLst>
          <pc:docMk/>
          <pc:sldMk cId="2487667598" sldId="473"/>
        </pc:sldMkLst>
        <pc:spChg chg="mod">
          <ac:chgData name="Nane Kratzke" userId="971be13ff4ee5ef6" providerId="LiveId" clId="{904F622D-3989-104D-A980-DE326E145B4C}" dt="2021-11-30T09:50:05.859" v="319" actId="20577"/>
          <ac:spMkLst>
            <pc:docMk/>
            <pc:sldMk cId="2487667598" sldId="473"/>
            <ac:spMk id="2" creationId="{FFF17719-476F-E844-899E-CCFF90EAAAB1}"/>
          </ac:spMkLst>
        </pc:spChg>
        <pc:spChg chg="mod">
          <ac:chgData name="Nane Kratzke" userId="971be13ff4ee5ef6" providerId="LiveId" clId="{904F622D-3989-104D-A980-DE326E145B4C}" dt="2021-11-30T09:50:51.851" v="375" actId="20577"/>
          <ac:spMkLst>
            <pc:docMk/>
            <pc:sldMk cId="2487667598" sldId="473"/>
            <ac:spMk id="3" creationId="{35FC8172-CC59-6D4F-A58F-7158ACE5B30E}"/>
          </ac:spMkLst>
        </pc:spChg>
        <pc:picChg chg="mod">
          <ac:chgData name="Nane Kratzke" userId="971be13ff4ee5ef6" providerId="LiveId" clId="{904F622D-3989-104D-A980-DE326E145B4C}" dt="2021-11-30T09:50:34.087" v="323" actId="167"/>
          <ac:picMkLst>
            <pc:docMk/>
            <pc:sldMk cId="2487667598" sldId="473"/>
            <ac:picMk id="14" creationId="{02AE9432-680C-8742-B5D4-39F8B63856B6}"/>
          </ac:picMkLst>
        </pc:pic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A9CE88DE-8441-9040-BC2E-BC3A8E2D7E10}"/>
    <pc:docChg chg="undo custSel addSld delSld modSld">
      <pc:chgData name="Nane Kratzke" userId="971be13ff4ee5ef6" providerId="LiveId" clId="{A9CE88DE-8441-9040-BC2E-BC3A8E2D7E10}" dt="2023-10-24T14:53:54.972" v="277" actId="20577"/>
      <pc:docMkLst>
        <pc:docMk/>
      </pc:docMkLst>
      <pc:sldChg chg="del">
        <pc:chgData name="Nane Kratzke" userId="971be13ff4ee5ef6" providerId="LiveId" clId="{A9CE88DE-8441-9040-BC2E-BC3A8E2D7E10}" dt="2023-10-23T14:12:10.433" v="15" actId="2696"/>
        <pc:sldMkLst>
          <pc:docMk/>
          <pc:sldMk cId="704272100" sldId="323"/>
        </pc:sldMkLst>
      </pc:sldChg>
      <pc:sldChg chg="del">
        <pc:chgData name="Nane Kratzke" userId="971be13ff4ee5ef6" providerId="LiveId" clId="{A9CE88DE-8441-9040-BC2E-BC3A8E2D7E10}" dt="2023-10-23T14:12:10.068" v="5" actId="2696"/>
        <pc:sldMkLst>
          <pc:docMk/>
          <pc:sldMk cId="808877367" sldId="324"/>
        </pc:sldMkLst>
      </pc:sldChg>
      <pc:sldChg chg="del">
        <pc:chgData name="Nane Kratzke" userId="971be13ff4ee5ef6" providerId="LiveId" clId="{A9CE88DE-8441-9040-BC2E-BC3A8E2D7E10}" dt="2023-10-23T14:12:10.453" v="18" actId="2696"/>
        <pc:sldMkLst>
          <pc:docMk/>
          <pc:sldMk cId="4159471193" sldId="368"/>
        </pc:sldMkLst>
      </pc:sldChg>
      <pc:sldChg chg="del">
        <pc:chgData name="Nane Kratzke" userId="971be13ff4ee5ef6" providerId="LiveId" clId="{A9CE88DE-8441-9040-BC2E-BC3A8E2D7E10}" dt="2023-10-23T14:12:10.439" v="16" actId="2696"/>
        <pc:sldMkLst>
          <pc:docMk/>
          <pc:sldMk cId="310987539" sldId="369"/>
        </pc:sldMkLst>
      </pc:sldChg>
      <pc:sldChg chg="del">
        <pc:chgData name="Nane Kratzke" userId="971be13ff4ee5ef6" providerId="LiveId" clId="{A9CE88DE-8441-9040-BC2E-BC3A8E2D7E10}" dt="2023-10-23T14:12:10.091" v="9" actId="2696"/>
        <pc:sldMkLst>
          <pc:docMk/>
          <pc:sldMk cId="2125340085" sldId="370"/>
        </pc:sldMkLst>
      </pc:sldChg>
      <pc:sldChg chg="del">
        <pc:chgData name="Nane Kratzke" userId="971be13ff4ee5ef6" providerId="LiveId" clId="{A9CE88DE-8441-9040-BC2E-BC3A8E2D7E10}" dt="2023-10-23T14:12:10.086" v="8" actId="2696"/>
        <pc:sldMkLst>
          <pc:docMk/>
          <pc:sldMk cId="2620595261" sldId="371"/>
        </pc:sldMkLst>
      </pc:sldChg>
      <pc:sldChg chg="del">
        <pc:chgData name="Nane Kratzke" userId="971be13ff4ee5ef6" providerId="LiveId" clId="{A9CE88DE-8441-9040-BC2E-BC3A8E2D7E10}" dt="2023-10-23T14:12:10.099" v="10" actId="2696"/>
        <pc:sldMkLst>
          <pc:docMk/>
          <pc:sldMk cId="2008169061" sldId="372"/>
        </pc:sldMkLst>
      </pc:sldChg>
      <pc:sldChg chg="modSp mod">
        <pc:chgData name="Nane Kratzke" userId="971be13ff4ee5ef6" providerId="LiveId" clId="{A9CE88DE-8441-9040-BC2E-BC3A8E2D7E10}" dt="2023-10-24T14:17:59.174" v="164" actId="1076"/>
        <pc:sldMkLst>
          <pc:docMk/>
          <pc:sldMk cId="2290547993" sldId="376"/>
        </pc:sldMkLst>
        <pc:spChg chg="mod">
          <ac:chgData name="Nane Kratzke" userId="971be13ff4ee5ef6" providerId="LiveId" clId="{A9CE88DE-8441-9040-BC2E-BC3A8E2D7E10}" dt="2023-10-24T14:17:17.613" v="158" actId="12"/>
          <ac:spMkLst>
            <pc:docMk/>
            <pc:sldMk cId="2290547993" sldId="376"/>
            <ac:spMk id="5" creationId="{6C2C9176-2BE9-7744-9ACD-C7F0AA24A886}"/>
          </ac:spMkLst>
        </pc:spChg>
        <pc:picChg chg="mod">
          <ac:chgData name="Nane Kratzke" userId="971be13ff4ee5ef6" providerId="LiveId" clId="{A9CE88DE-8441-9040-BC2E-BC3A8E2D7E10}" dt="2023-10-24T14:17:59.174" v="164" actId="1076"/>
          <ac:picMkLst>
            <pc:docMk/>
            <pc:sldMk cId="2290547993" sldId="376"/>
            <ac:picMk id="4098" creationId="{4A1059C8-8DAF-8C4E-9F3F-275FEB00060F}"/>
          </ac:picMkLst>
        </pc:picChg>
      </pc:sldChg>
      <pc:sldChg chg="modSp mod">
        <pc:chgData name="Nane Kratzke" userId="971be13ff4ee5ef6" providerId="LiveId" clId="{A9CE88DE-8441-9040-BC2E-BC3A8E2D7E10}" dt="2023-10-24T14:33:14.904" v="259" actId="20577"/>
        <pc:sldMkLst>
          <pc:docMk/>
          <pc:sldMk cId="1830580882" sldId="378"/>
        </pc:sldMkLst>
        <pc:spChg chg="mod">
          <ac:chgData name="Nane Kratzke" userId="971be13ff4ee5ef6" providerId="LiveId" clId="{A9CE88DE-8441-9040-BC2E-BC3A8E2D7E10}" dt="2023-10-24T14:33:14.904" v="259" actId="20577"/>
          <ac:spMkLst>
            <pc:docMk/>
            <pc:sldMk cId="1830580882" sldId="378"/>
            <ac:spMk id="3" creationId="{3F647732-3CD2-9345-9A14-5125F31F52A3}"/>
          </ac:spMkLst>
        </pc:spChg>
      </pc:sldChg>
      <pc:sldChg chg="modSp mod">
        <pc:chgData name="Nane Kratzke" userId="971be13ff4ee5ef6" providerId="LiveId" clId="{A9CE88DE-8441-9040-BC2E-BC3A8E2D7E10}" dt="2023-10-24T14:32:21.626" v="193" actId="20577"/>
        <pc:sldMkLst>
          <pc:docMk/>
          <pc:sldMk cId="143991081" sldId="380"/>
        </pc:sldMkLst>
        <pc:spChg chg="mod">
          <ac:chgData name="Nane Kratzke" userId="971be13ff4ee5ef6" providerId="LiveId" clId="{A9CE88DE-8441-9040-BC2E-BC3A8E2D7E10}" dt="2023-10-24T14:32:21.626" v="193" actId="20577"/>
          <ac:spMkLst>
            <pc:docMk/>
            <pc:sldMk cId="143991081" sldId="380"/>
            <ac:spMk id="3" creationId="{3F647732-3CD2-9345-9A14-5125F31F52A3}"/>
          </ac:spMkLst>
        </pc:spChg>
      </pc:sldChg>
      <pc:sldChg chg="modSp mod">
        <pc:chgData name="Nane Kratzke" userId="971be13ff4ee5ef6" providerId="LiveId" clId="{A9CE88DE-8441-9040-BC2E-BC3A8E2D7E10}" dt="2023-10-24T13:24:34.670" v="157" actId="6549"/>
        <pc:sldMkLst>
          <pc:docMk/>
          <pc:sldMk cId="2664210598" sldId="393"/>
        </pc:sldMkLst>
        <pc:spChg chg="mod">
          <ac:chgData name="Nane Kratzke" userId="971be13ff4ee5ef6" providerId="LiveId" clId="{A9CE88DE-8441-9040-BC2E-BC3A8E2D7E10}" dt="2023-10-24T13:24:07.645" v="91" actId="20577"/>
          <ac:spMkLst>
            <pc:docMk/>
            <pc:sldMk cId="2664210598" sldId="393"/>
            <ac:spMk id="2" creationId="{A382D01D-57F3-214E-B9DA-E61764CB3B1F}"/>
          </ac:spMkLst>
        </pc:spChg>
        <pc:spChg chg="mod">
          <ac:chgData name="Nane Kratzke" userId="971be13ff4ee5ef6" providerId="LiveId" clId="{A9CE88DE-8441-9040-BC2E-BC3A8E2D7E10}" dt="2023-10-24T13:24:34.670" v="157" actId="6549"/>
          <ac:spMkLst>
            <pc:docMk/>
            <pc:sldMk cId="2664210598" sldId="393"/>
            <ac:spMk id="3" creationId="{3F4963E8-8F5A-D147-B383-1DFF11393F6B}"/>
          </ac:spMkLst>
        </pc:spChg>
      </pc:sldChg>
      <pc:sldChg chg="del">
        <pc:chgData name="Nane Kratzke" userId="971be13ff4ee5ef6" providerId="LiveId" clId="{A9CE88DE-8441-9040-BC2E-BC3A8E2D7E10}" dt="2023-10-23T14:12:10.074" v="6" actId="2696"/>
        <pc:sldMkLst>
          <pc:docMk/>
          <pc:sldMk cId="3338376185" sldId="400"/>
        </pc:sldMkLst>
      </pc:sldChg>
      <pc:sldChg chg="del">
        <pc:chgData name="Nane Kratzke" userId="971be13ff4ee5ef6" providerId="LiveId" clId="{A9CE88DE-8441-9040-BC2E-BC3A8E2D7E10}" dt="2023-10-23T14:12:10.063" v="4" actId="2696"/>
        <pc:sldMkLst>
          <pc:docMk/>
          <pc:sldMk cId="786740167" sldId="401"/>
        </pc:sldMkLst>
      </pc:sldChg>
      <pc:sldChg chg="del">
        <pc:chgData name="Nane Kratzke" userId="971be13ff4ee5ef6" providerId="LiveId" clId="{A9CE88DE-8441-9040-BC2E-BC3A8E2D7E10}" dt="2023-10-23T14:12:10.057" v="3" actId="2696"/>
        <pc:sldMkLst>
          <pc:docMk/>
          <pc:sldMk cId="1267612541" sldId="403"/>
        </pc:sldMkLst>
      </pc:sldChg>
      <pc:sldChg chg="del">
        <pc:chgData name="Nane Kratzke" userId="971be13ff4ee5ef6" providerId="LiveId" clId="{A9CE88DE-8441-9040-BC2E-BC3A8E2D7E10}" dt="2023-10-23T14:12:10.216" v="13" actId="2696"/>
        <pc:sldMkLst>
          <pc:docMk/>
          <pc:sldMk cId="1912849434" sldId="404"/>
        </pc:sldMkLst>
      </pc:sldChg>
      <pc:sldChg chg="del">
        <pc:chgData name="Nane Kratzke" userId="971be13ff4ee5ef6" providerId="LiveId" clId="{A9CE88DE-8441-9040-BC2E-BC3A8E2D7E10}" dt="2023-10-23T14:12:10.040" v="2" actId="2696"/>
        <pc:sldMkLst>
          <pc:docMk/>
          <pc:sldMk cId="110797625" sldId="409"/>
        </pc:sldMkLst>
      </pc:sldChg>
      <pc:sldChg chg="del">
        <pc:chgData name="Nane Kratzke" userId="971be13ff4ee5ef6" providerId="LiveId" clId="{A9CE88DE-8441-9040-BC2E-BC3A8E2D7E10}" dt="2023-10-23T14:12:10.447" v="17" actId="2696"/>
        <pc:sldMkLst>
          <pc:docMk/>
          <pc:sldMk cId="4183557273" sldId="410"/>
        </pc:sldMkLst>
      </pc:sldChg>
      <pc:sldChg chg="del">
        <pc:chgData name="Nane Kratzke" userId="971be13ff4ee5ef6" providerId="LiveId" clId="{A9CE88DE-8441-9040-BC2E-BC3A8E2D7E10}" dt="2023-10-23T14:12:10.355" v="14" actId="2696"/>
        <pc:sldMkLst>
          <pc:docMk/>
          <pc:sldMk cId="4282661720" sldId="411"/>
        </pc:sldMkLst>
      </pc:sldChg>
      <pc:sldChg chg="del">
        <pc:chgData name="Nane Kratzke" userId="971be13ff4ee5ef6" providerId="LiveId" clId="{A9CE88DE-8441-9040-BC2E-BC3A8E2D7E10}" dt="2023-10-23T14:12:10.080" v="7" actId="2696"/>
        <pc:sldMkLst>
          <pc:docMk/>
          <pc:sldMk cId="2566496727" sldId="412"/>
        </pc:sldMkLst>
      </pc:sldChg>
      <pc:sldChg chg="del">
        <pc:chgData name="Nane Kratzke" userId="971be13ff4ee5ef6" providerId="LiveId" clId="{A9CE88DE-8441-9040-BC2E-BC3A8E2D7E10}" dt="2023-10-23T14:12:10.210" v="12" actId="2696"/>
        <pc:sldMkLst>
          <pc:docMk/>
          <pc:sldMk cId="1244482747" sldId="426"/>
        </pc:sldMkLst>
      </pc:sldChg>
      <pc:sldChg chg="addSp modSp">
        <pc:chgData name="Nane Kratzke" userId="971be13ff4ee5ef6" providerId="LiveId" clId="{A9CE88DE-8441-9040-BC2E-BC3A8E2D7E10}" dt="2023-10-23T14:13:00.843" v="21"/>
        <pc:sldMkLst>
          <pc:docMk/>
          <pc:sldMk cId="2637963300" sldId="469"/>
        </pc:sldMkLst>
        <pc:spChg chg="mod">
          <ac:chgData name="Nane Kratzke" userId="971be13ff4ee5ef6" providerId="LiveId" clId="{A9CE88DE-8441-9040-BC2E-BC3A8E2D7E10}" dt="2023-10-23T14:13:00.843" v="21"/>
          <ac:spMkLst>
            <pc:docMk/>
            <pc:sldMk cId="2637963300" sldId="469"/>
            <ac:spMk id="11" creationId="{8576F73A-B722-0080-BDFE-BBE5DD296638}"/>
          </ac:spMkLst>
        </pc:spChg>
        <pc:spChg chg="mod">
          <ac:chgData name="Nane Kratzke" userId="971be13ff4ee5ef6" providerId="LiveId" clId="{A9CE88DE-8441-9040-BC2E-BC3A8E2D7E10}" dt="2023-10-23T14:13:00.843" v="21"/>
          <ac:spMkLst>
            <pc:docMk/>
            <pc:sldMk cId="2637963300" sldId="469"/>
            <ac:spMk id="12" creationId="{A1B95208-E569-9DFE-0F91-56E9B8E6E429}"/>
          </ac:spMkLst>
        </pc:spChg>
        <pc:spChg chg="mod">
          <ac:chgData name="Nane Kratzke" userId="971be13ff4ee5ef6" providerId="LiveId" clId="{A9CE88DE-8441-9040-BC2E-BC3A8E2D7E10}" dt="2023-10-23T14:13:00.843" v="21"/>
          <ac:spMkLst>
            <pc:docMk/>
            <pc:sldMk cId="2637963300" sldId="469"/>
            <ac:spMk id="13" creationId="{A8596FFF-04DE-D287-2098-B9201C1DDBCD}"/>
          </ac:spMkLst>
        </pc:spChg>
        <pc:spChg chg="mod">
          <ac:chgData name="Nane Kratzke" userId="971be13ff4ee5ef6" providerId="LiveId" clId="{A9CE88DE-8441-9040-BC2E-BC3A8E2D7E10}" dt="2023-10-23T14:13:00.843" v="21"/>
          <ac:spMkLst>
            <pc:docMk/>
            <pc:sldMk cId="2637963300" sldId="469"/>
            <ac:spMk id="14" creationId="{DF51BE33-A257-D826-DE71-0BC9686C6B70}"/>
          </ac:spMkLst>
        </pc:spChg>
        <pc:spChg chg="mod">
          <ac:chgData name="Nane Kratzke" userId="971be13ff4ee5ef6" providerId="LiveId" clId="{A9CE88DE-8441-9040-BC2E-BC3A8E2D7E10}" dt="2023-10-23T14:13:00.843" v="21"/>
          <ac:spMkLst>
            <pc:docMk/>
            <pc:sldMk cId="2637963300" sldId="469"/>
            <ac:spMk id="16" creationId="{A90A33F7-24B5-43C1-DB5E-CF5A85CA14D8}"/>
          </ac:spMkLst>
        </pc:spChg>
        <pc:spChg chg="mod">
          <ac:chgData name="Nane Kratzke" userId="971be13ff4ee5ef6" providerId="LiveId" clId="{A9CE88DE-8441-9040-BC2E-BC3A8E2D7E10}" dt="2023-10-23T14:13:00.843" v="21"/>
          <ac:spMkLst>
            <pc:docMk/>
            <pc:sldMk cId="2637963300" sldId="469"/>
            <ac:spMk id="17" creationId="{2044AD28-E5C1-818D-439B-6A92FD8654CC}"/>
          </ac:spMkLst>
        </pc:spChg>
        <pc:spChg chg="mod">
          <ac:chgData name="Nane Kratzke" userId="971be13ff4ee5ef6" providerId="LiveId" clId="{A9CE88DE-8441-9040-BC2E-BC3A8E2D7E10}" dt="2023-10-23T14:13:00.843" v="21"/>
          <ac:spMkLst>
            <pc:docMk/>
            <pc:sldMk cId="2637963300" sldId="469"/>
            <ac:spMk id="18" creationId="{1C9C68C2-6340-29D5-D39E-8FBE72FFDB56}"/>
          </ac:spMkLst>
        </pc:spChg>
        <pc:spChg chg="mod">
          <ac:chgData name="Nane Kratzke" userId="971be13ff4ee5ef6" providerId="LiveId" clId="{A9CE88DE-8441-9040-BC2E-BC3A8E2D7E10}" dt="2023-10-23T14:13:00.843" v="21"/>
          <ac:spMkLst>
            <pc:docMk/>
            <pc:sldMk cId="2637963300" sldId="469"/>
            <ac:spMk id="19" creationId="{72230AD9-BAC5-5212-92C6-26F8DDDD78FF}"/>
          </ac:spMkLst>
        </pc:spChg>
        <pc:spChg chg="mod">
          <ac:chgData name="Nane Kratzke" userId="971be13ff4ee5ef6" providerId="LiveId" clId="{A9CE88DE-8441-9040-BC2E-BC3A8E2D7E10}" dt="2023-10-23T14:13:00.843" v="21"/>
          <ac:spMkLst>
            <pc:docMk/>
            <pc:sldMk cId="2637963300" sldId="469"/>
            <ac:spMk id="20" creationId="{1185A0DA-E89D-F56E-6AD0-123D259EE7C7}"/>
          </ac:spMkLst>
        </pc:spChg>
        <pc:spChg chg="mod">
          <ac:chgData name="Nane Kratzke" userId="971be13ff4ee5ef6" providerId="LiveId" clId="{A9CE88DE-8441-9040-BC2E-BC3A8E2D7E10}" dt="2023-10-23T14:13:00.843" v="21"/>
          <ac:spMkLst>
            <pc:docMk/>
            <pc:sldMk cId="2637963300" sldId="469"/>
            <ac:spMk id="21" creationId="{98DD900D-7665-450B-514B-C3EF148FAF37}"/>
          </ac:spMkLst>
        </pc:spChg>
        <pc:spChg chg="mod">
          <ac:chgData name="Nane Kratzke" userId="971be13ff4ee5ef6" providerId="LiveId" clId="{A9CE88DE-8441-9040-BC2E-BC3A8E2D7E10}" dt="2023-10-23T14:13:00.843" v="21"/>
          <ac:spMkLst>
            <pc:docMk/>
            <pc:sldMk cId="2637963300" sldId="469"/>
            <ac:spMk id="23" creationId="{FC740034-BCCF-F792-ECA5-01B4D3CBD176}"/>
          </ac:spMkLst>
        </pc:spChg>
        <pc:grpChg chg="add mod">
          <ac:chgData name="Nane Kratzke" userId="971be13ff4ee5ef6" providerId="LiveId" clId="{A9CE88DE-8441-9040-BC2E-BC3A8E2D7E10}" dt="2023-10-23T14:13:00.843" v="21"/>
          <ac:grpSpMkLst>
            <pc:docMk/>
            <pc:sldMk cId="2637963300" sldId="469"/>
            <ac:grpSpMk id="4" creationId="{F7BC779C-10C4-4B6D-4B62-12F00DF7B147}"/>
          </ac:grpSpMkLst>
        </pc:grpChg>
        <pc:picChg chg="mod">
          <ac:chgData name="Nane Kratzke" userId="971be13ff4ee5ef6" providerId="LiveId" clId="{A9CE88DE-8441-9040-BC2E-BC3A8E2D7E10}" dt="2023-10-23T14:13:00.843" v="21"/>
          <ac:picMkLst>
            <pc:docMk/>
            <pc:sldMk cId="2637963300" sldId="469"/>
            <ac:picMk id="22" creationId="{3ECCC330-BC6A-E567-B350-21A27F7BCF36}"/>
          </ac:picMkLst>
        </pc:picChg>
        <pc:cxnChg chg="mod">
          <ac:chgData name="Nane Kratzke" userId="971be13ff4ee5ef6" providerId="LiveId" clId="{A9CE88DE-8441-9040-BC2E-BC3A8E2D7E10}" dt="2023-10-23T14:13:00.843" v="21"/>
          <ac:cxnSpMkLst>
            <pc:docMk/>
            <pc:sldMk cId="2637963300" sldId="469"/>
            <ac:cxnSpMk id="5" creationId="{249E1B03-5134-FA0B-CECB-F3329651524B}"/>
          </ac:cxnSpMkLst>
        </pc:cxnChg>
        <pc:cxnChg chg="mod">
          <ac:chgData name="Nane Kratzke" userId="971be13ff4ee5ef6" providerId="LiveId" clId="{A9CE88DE-8441-9040-BC2E-BC3A8E2D7E10}" dt="2023-10-23T14:13:00.843" v="21"/>
          <ac:cxnSpMkLst>
            <pc:docMk/>
            <pc:sldMk cId="2637963300" sldId="469"/>
            <ac:cxnSpMk id="6" creationId="{94C894E0-925C-7398-2E2B-0747F2BF7DE0}"/>
          </ac:cxnSpMkLst>
        </pc:cxnChg>
        <pc:cxnChg chg="mod">
          <ac:chgData name="Nane Kratzke" userId="971be13ff4ee5ef6" providerId="LiveId" clId="{A9CE88DE-8441-9040-BC2E-BC3A8E2D7E10}" dt="2023-10-23T14:13:00.843" v="21"/>
          <ac:cxnSpMkLst>
            <pc:docMk/>
            <pc:sldMk cId="2637963300" sldId="469"/>
            <ac:cxnSpMk id="7" creationId="{F711B6BE-C32B-33DB-A76C-E8E30CF90DAC}"/>
          </ac:cxnSpMkLst>
        </pc:cxnChg>
        <pc:cxnChg chg="mod">
          <ac:chgData name="Nane Kratzke" userId="971be13ff4ee5ef6" providerId="LiveId" clId="{A9CE88DE-8441-9040-BC2E-BC3A8E2D7E10}" dt="2023-10-23T14:13:00.843" v="21"/>
          <ac:cxnSpMkLst>
            <pc:docMk/>
            <pc:sldMk cId="2637963300" sldId="469"/>
            <ac:cxnSpMk id="9" creationId="{A74A820C-10FE-B406-29A7-6FF537166AA1}"/>
          </ac:cxnSpMkLst>
        </pc:cxnChg>
        <pc:cxnChg chg="mod">
          <ac:chgData name="Nane Kratzke" userId="971be13ff4ee5ef6" providerId="LiveId" clId="{A9CE88DE-8441-9040-BC2E-BC3A8E2D7E10}" dt="2023-10-23T14:13:00.843" v="21"/>
          <ac:cxnSpMkLst>
            <pc:docMk/>
            <pc:sldMk cId="2637963300" sldId="469"/>
            <ac:cxnSpMk id="10" creationId="{6C45C1BA-38C6-4CE5-B4D8-DF7D531916ED}"/>
          </ac:cxnSpMkLst>
        </pc:cxnChg>
        <pc:cxnChg chg="mod">
          <ac:chgData name="Nane Kratzke" userId="971be13ff4ee5ef6" providerId="LiveId" clId="{A9CE88DE-8441-9040-BC2E-BC3A8E2D7E10}" dt="2023-10-23T14:13:00.843" v="21"/>
          <ac:cxnSpMkLst>
            <pc:docMk/>
            <pc:sldMk cId="2637963300" sldId="469"/>
            <ac:cxnSpMk id="15" creationId="{EDDEC7A7-75D1-9FF7-846C-DECA4D82DB65}"/>
          </ac:cxnSpMkLst>
        </pc:cxnChg>
      </pc:sldChg>
      <pc:sldChg chg="del">
        <pc:chgData name="Nane Kratzke" userId="971be13ff4ee5ef6" providerId="LiveId" clId="{A9CE88DE-8441-9040-BC2E-BC3A8E2D7E10}" dt="2023-10-23T14:12:10.204" v="11" actId="2696"/>
        <pc:sldMkLst>
          <pc:docMk/>
          <pc:sldMk cId="2487667598" sldId="473"/>
        </pc:sldMkLst>
      </pc:sldChg>
      <pc:sldChg chg="del">
        <pc:chgData name="Nane Kratzke" userId="971be13ff4ee5ef6" providerId="LiveId" clId="{A9CE88DE-8441-9040-BC2E-BC3A8E2D7E10}" dt="2023-10-23T14:12:10.028" v="0" actId="2696"/>
        <pc:sldMkLst>
          <pc:docMk/>
          <pc:sldMk cId="121222599" sldId="677"/>
        </pc:sldMkLst>
      </pc:sldChg>
      <pc:sldChg chg="del">
        <pc:chgData name="Nane Kratzke" userId="971be13ff4ee5ef6" providerId="LiveId" clId="{A9CE88DE-8441-9040-BC2E-BC3A8E2D7E10}" dt="2023-10-23T14:12:10.476" v="19" actId="2696"/>
        <pc:sldMkLst>
          <pc:docMk/>
          <pc:sldMk cId="3108017241" sldId="679"/>
        </pc:sldMkLst>
      </pc:sldChg>
      <pc:sldChg chg="del">
        <pc:chgData name="Nane Kratzke" userId="971be13ff4ee5ef6" providerId="LiveId" clId="{A9CE88DE-8441-9040-BC2E-BC3A8E2D7E10}" dt="2023-10-23T14:12:10.034" v="1" actId="2696"/>
        <pc:sldMkLst>
          <pc:docMk/>
          <pc:sldMk cId="998750385" sldId="680"/>
        </pc:sldMkLst>
      </pc:sldChg>
      <pc:sldChg chg="addSp modSp mod">
        <pc:chgData name="Nane Kratzke" userId="971be13ff4ee5ef6" providerId="LiveId" clId="{A9CE88DE-8441-9040-BC2E-BC3A8E2D7E10}" dt="2023-10-24T11:42:54.892" v="81" actId="14100"/>
        <pc:sldMkLst>
          <pc:docMk/>
          <pc:sldMk cId="2789333971" sldId="682"/>
        </pc:sldMkLst>
        <pc:picChg chg="add mod">
          <ac:chgData name="Nane Kratzke" userId="971be13ff4ee5ef6" providerId="LiveId" clId="{A9CE88DE-8441-9040-BC2E-BC3A8E2D7E10}" dt="2023-10-24T11:42:54.892" v="81" actId="14100"/>
          <ac:picMkLst>
            <pc:docMk/>
            <pc:sldMk cId="2789333971" sldId="682"/>
            <ac:picMk id="5" creationId="{E9D31A73-5F0B-D577-0D57-252211E7FB32}"/>
          </ac:picMkLst>
        </pc:picChg>
        <pc:picChg chg="mod modCrop">
          <ac:chgData name="Nane Kratzke" userId="971be13ff4ee5ef6" providerId="LiveId" clId="{A9CE88DE-8441-9040-BC2E-BC3A8E2D7E10}" dt="2023-10-24T11:42:43.549" v="80" actId="1076"/>
          <ac:picMkLst>
            <pc:docMk/>
            <pc:sldMk cId="2789333971" sldId="682"/>
            <ac:picMk id="14" creationId="{02AE9432-680C-8742-B5D4-39F8B63856B6}"/>
          </ac:picMkLst>
        </pc:picChg>
      </pc:sldChg>
      <pc:sldChg chg="modSp add mod">
        <pc:chgData name="Nane Kratzke" userId="971be13ff4ee5ef6" providerId="LiveId" clId="{A9CE88DE-8441-9040-BC2E-BC3A8E2D7E10}" dt="2023-10-23T14:14:01.758" v="61" actId="20577"/>
        <pc:sldMkLst>
          <pc:docMk/>
          <pc:sldMk cId="2194784089" sldId="684"/>
        </pc:sldMkLst>
        <pc:spChg chg="mod">
          <ac:chgData name="Nane Kratzke" userId="971be13ff4ee5ef6" providerId="LiveId" clId="{A9CE88DE-8441-9040-BC2E-BC3A8E2D7E10}" dt="2023-10-23T14:14:01.758" v="61" actId="20577"/>
          <ac:spMkLst>
            <pc:docMk/>
            <pc:sldMk cId="2194784089" sldId="684"/>
            <ac:spMk id="31" creationId="{A7AED8D2-12C6-26AC-5AF0-E921BDCCBE3B}"/>
          </ac:spMkLst>
        </pc:spChg>
      </pc:sldChg>
      <pc:sldChg chg="add del">
        <pc:chgData name="Nane Kratzke" userId="971be13ff4ee5ef6" providerId="LiveId" clId="{A9CE88DE-8441-9040-BC2E-BC3A8E2D7E10}" dt="2023-10-24T11:43:07.658" v="83" actId="2696"/>
        <pc:sldMkLst>
          <pc:docMk/>
          <pc:sldMk cId="512872284" sldId="685"/>
        </pc:sldMkLst>
      </pc:sldChg>
      <pc:sldChg chg="add">
        <pc:chgData name="Nane Kratzke" userId="971be13ff4ee5ef6" providerId="LiveId" clId="{A9CE88DE-8441-9040-BC2E-BC3A8E2D7E10}" dt="2023-10-23T14:12:45.443" v="20"/>
        <pc:sldMkLst>
          <pc:docMk/>
          <pc:sldMk cId="73501721" sldId="686"/>
        </pc:sldMkLst>
      </pc:sldChg>
      <pc:sldChg chg="delSp modSp add mod">
        <pc:chgData name="Nane Kratzke" userId="971be13ff4ee5ef6" providerId="LiveId" clId="{A9CE88DE-8441-9040-BC2E-BC3A8E2D7E10}" dt="2023-10-24T14:53:54.972" v="277" actId="20577"/>
        <pc:sldMkLst>
          <pc:docMk/>
          <pc:sldMk cId="2980075408" sldId="687"/>
        </pc:sldMkLst>
        <pc:spChg chg="mod">
          <ac:chgData name="Nane Kratzke" userId="971be13ff4ee5ef6" providerId="LiveId" clId="{A9CE88DE-8441-9040-BC2E-BC3A8E2D7E10}" dt="2023-10-23T14:13:24.381" v="31" actId="20577"/>
          <ac:spMkLst>
            <pc:docMk/>
            <pc:sldMk cId="2980075408" sldId="687"/>
            <ac:spMk id="2" creationId="{6D39A0F7-5B8F-5047-AD5F-FC2C4F71D320}"/>
          </ac:spMkLst>
        </pc:spChg>
        <pc:spChg chg="mod">
          <ac:chgData name="Nane Kratzke" userId="971be13ff4ee5ef6" providerId="LiveId" clId="{A9CE88DE-8441-9040-BC2E-BC3A8E2D7E10}" dt="2023-10-24T14:53:54.972" v="277" actId="20577"/>
          <ac:spMkLst>
            <pc:docMk/>
            <pc:sldMk cId="2980075408" sldId="687"/>
            <ac:spMk id="8" creationId="{0C508602-457E-2C4E-A9AC-85A3D0BD58E5}"/>
          </ac:spMkLst>
        </pc:spChg>
        <pc:grpChg chg="del">
          <ac:chgData name="Nane Kratzke" userId="971be13ff4ee5ef6" providerId="LiveId" clId="{A9CE88DE-8441-9040-BC2E-BC3A8E2D7E10}" dt="2023-10-23T14:13:20.087" v="23" actId="478"/>
          <ac:grpSpMkLst>
            <pc:docMk/>
            <pc:sldMk cId="2980075408" sldId="687"/>
            <ac:grpSpMk id="4" creationId="{F7BC779C-10C4-4B6D-4B62-12F00DF7B147}"/>
          </ac:grpSpMkLst>
        </pc:grpChg>
        <pc:cxnChg chg="mod">
          <ac:chgData name="Nane Kratzke" userId="971be13ff4ee5ef6" providerId="LiveId" clId="{A9CE88DE-8441-9040-BC2E-BC3A8E2D7E10}" dt="2023-10-23T14:13:20.087" v="23" actId="478"/>
          <ac:cxnSpMkLst>
            <pc:docMk/>
            <pc:sldMk cId="2980075408" sldId="687"/>
            <ac:cxnSpMk id="5" creationId="{249E1B03-5134-FA0B-CECB-F3329651524B}"/>
          </ac:cxnSpMkLst>
        </pc:cxnChg>
        <pc:cxnChg chg="mod">
          <ac:chgData name="Nane Kratzke" userId="971be13ff4ee5ef6" providerId="LiveId" clId="{A9CE88DE-8441-9040-BC2E-BC3A8E2D7E10}" dt="2023-10-23T14:13:20.087" v="23" actId="478"/>
          <ac:cxnSpMkLst>
            <pc:docMk/>
            <pc:sldMk cId="2980075408" sldId="687"/>
            <ac:cxnSpMk id="6" creationId="{94C894E0-925C-7398-2E2B-0747F2BF7DE0}"/>
          </ac:cxnSpMkLst>
        </pc:cxnChg>
        <pc:cxnChg chg="mod">
          <ac:chgData name="Nane Kratzke" userId="971be13ff4ee5ef6" providerId="LiveId" clId="{A9CE88DE-8441-9040-BC2E-BC3A8E2D7E10}" dt="2023-10-23T14:13:20.087" v="23" actId="478"/>
          <ac:cxnSpMkLst>
            <pc:docMk/>
            <pc:sldMk cId="2980075408" sldId="687"/>
            <ac:cxnSpMk id="7" creationId="{F711B6BE-C32B-33DB-A76C-E8E30CF90DAC}"/>
          </ac:cxnSpMkLst>
        </pc:cxnChg>
        <pc:cxnChg chg="mod">
          <ac:chgData name="Nane Kratzke" userId="971be13ff4ee5ef6" providerId="LiveId" clId="{A9CE88DE-8441-9040-BC2E-BC3A8E2D7E10}" dt="2023-10-23T14:13:20.087" v="23" actId="478"/>
          <ac:cxnSpMkLst>
            <pc:docMk/>
            <pc:sldMk cId="2980075408" sldId="687"/>
            <ac:cxnSpMk id="9" creationId="{A74A820C-10FE-B406-29A7-6FF537166AA1}"/>
          </ac:cxnSpMkLst>
        </pc:cxnChg>
        <pc:cxnChg chg="mod">
          <ac:chgData name="Nane Kratzke" userId="971be13ff4ee5ef6" providerId="LiveId" clId="{A9CE88DE-8441-9040-BC2E-BC3A8E2D7E10}" dt="2023-10-23T14:13:20.087" v="23" actId="478"/>
          <ac:cxnSpMkLst>
            <pc:docMk/>
            <pc:sldMk cId="2980075408" sldId="687"/>
            <ac:cxnSpMk id="10" creationId="{6C45C1BA-38C6-4CE5-B4D8-DF7D531916ED}"/>
          </ac:cxnSpMkLst>
        </pc:cxnChg>
        <pc:cxnChg chg="mod">
          <ac:chgData name="Nane Kratzke" userId="971be13ff4ee5ef6" providerId="LiveId" clId="{A9CE88DE-8441-9040-BC2E-BC3A8E2D7E10}" dt="2023-10-23T14:13:20.087" v="23" actId="478"/>
          <ac:cxnSpMkLst>
            <pc:docMk/>
            <pc:sldMk cId="2980075408" sldId="687"/>
            <ac:cxnSpMk id="15" creationId="{EDDEC7A7-75D1-9FF7-846C-DECA4D82DB65}"/>
          </ac:cxnSpMkLst>
        </pc:cxnChg>
      </pc:sldChg>
      <pc:sldChg chg="add">
        <pc:chgData name="Nane Kratzke" userId="971be13ff4ee5ef6" providerId="LiveId" clId="{A9CE88DE-8441-9040-BC2E-BC3A8E2D7E10}" dt="2023-10-24T11:43:05.650" v="82"/>
        <pc:sldMkLst>
          <pc:docMk/>
          <pc:sldMk cId="2701900235" sldId="688"/>
        </pc:sldMkLst>
      </pc:sldChg>
      <pc:sldChg chg="add">
        <pc:chgData name="Nane Kratzke" userId="971be13ff4ee5ef6" providerId="LiveId" clId="{A9CE88DE-8441-9040-BC2E-BC3A8E2D7E10}" dt="2023-10-24T14:31:46.964" v="165"/>
        <pc:sldMkLst>
          <pc:docMk/>
          <pc:sldMk cId="1255756018" sldId="689"/>
        </pc:sldMkLst>
      </pc:sldChg>
    </pc:docChg>
  </pc:docChgLst>
  <pc:docChgLst>
    <pc:chgData name="Nane Kratzke" userId="971be13ff4ee5ef6" providerId="LiveId" clId="{2A0E7144-3EAE-2B47-9058-B0C851CD98F1}"/>
    <pc:docChg chg="delSld modSld">
      <pc:chgData name="Nane Kratzke" userId="971be13ff4ee5ef6" providerId="LiveId" clId="{2A0E7144-3EAE-2B47-9058-B0C851CD98F1}" dt="2023-10-23T12:45:59.880" v="132" actId="20577"/>
      <pc:docMkLst>
        <pc:docMk/>
      </pc:docMkLst>
      <pc:sldChg chg="modSp mod">
        <pc:chgData name="Nane Kratzke" userId="971be13ff4ee5ef6" providerId="LiveId" clId="{2A0E7144-3EAE-2B47-9058-B0C851CD98F1}" dt="2023-10-23T06:50:37.287" v="121" actId="20577"/>
        <pc:sldMkLst>
          <pc:docMk/>
          <pc:sldMk cId="704272100" sldId="323"/>
        </pc:sldMkLst>
        <pc:spChg chg="mod">
          <ac:chgData name="Nane Kratzke" userId="971be13ff4ee5ef6" providerId="LiveId" clId="{2A0E7144-3EAE-2B47-9058-B0C851CD98F1}" dt="2023-10-23T06:50:37.287" v="121" actId="20577"/>
          <ac:spMkLst>
            <pc:docMk/>
            <pc:sldMk cId="704272100" sldId="323"/>
            <ac:spMk id="8" creationId="{0C508602-457E-2C4E-A9AC-85A3D0BD58E5}"/>
          </ac:spMkLst>
        </pc:spChg>
      </pc:sldChg>
      <pc:sldChg chg="modSp mod">
        <pc:chgData name="Nane Kratzke" userId="971be13ff4ee5ef6" providerId="LiveId" clId="{2A0E7144-3EAE-2B47-9058-B0C851CD98F1}" dt="2023-10-23T07:04:15.848" v="124" actId="20577"/>
        <pc:sldMkLst>
          <pc:docMk/>
          <pc:sldMk cId="310987539" sldId="369"/>
        </pc:sldMkLst>
        <pc:spChg chg="mod">
          <ac:chgData name="Nane Kratzke" userId="971be13ff4ee5ef6" providerId="LiveId" clId="{2A0E7144-3EAE-2B47-9058-B0C851CD98F1}" dt="2023-10-23T07:04:15.848" v="124" actId="20577"/>
          <ac:spMkLst>
            <pc:docMk/>
            <pc:sldMk cId="310987539" sldId="369"/>
            <ac:spMk id="6" creationId="{0B8646D8-9E3C-6A4C-88E2-438128085C5A}"/>
          </ac:spMkLst>
        </pc:spChg>
      </pc:sldChg>
      <pc:sldChg chg="del">
        <pc:chgData name="Nane Kratzke" userId="971be13ff4ee5ef6" providerId="LiveId" clId="{2A0E7144-3EAE-2B47-9058-B0C851CD98F1}" dt="2023-10-23T07:33:47.184" v="125" actId="2696"/>
        <pc:sldMkLst>
          <pc:docMk/>
          <pc:sldMk cId="284200008" sldId="402"/>
        </pc:sldMkLst>
      </pc:sldChg>
      <pc:sldChg chg="modSp mod">
        <pc:chgData name="Nane Kratzke" userId="971be13ff4ee5ef6" providerId="LiveId" clId="{2A0E7144-3EAE-2B47-9058-B0C851CD98F1}" dt="2023-10-23T07:37:33.459" v="127" actId="20577"/>
        <pc:sldMkLst>
          <pc:docMk/>
          <pc:sldMk cId="110797625" sldId="409"/>
        </pc:sldMkLst>
        <pc:graphicFrameChg chg="modGraphic">
          <ac:chgData name="Nane Kratzke" userId="971be13ff4ee5ef6" providerId="LiveId" clId="{2A0E7144-3EAE-2B47-9058-B0C851CD98F1}" dt="2023-10-23T07:37:33.459" v="127" actId="20577"/>
          <ac:graphicFrameMkLst>
            <pc:docMk/>
            <pc:sldMk cId="110797625" sldId="409"/>
            <ac:graphicFrameMk id="7" creationId="{3F72C47A-F88F-6A47-84C6-5099B00FAF2F}"/>
          </ac:graphicFrameMkLst>
        </pc:graphicFrameChg>
      </pc:sldChg>
      <pc:sldChg chg="modSp mod">
        <pc:chgData name="Nane Kratzke" userId="971be13ff4ee5ef6" providerId="LiveId" clId="{2A0E7144-3EAE-2B47-9058-B0C851CD98F1}" dt="2023-10-23T12:45:59.880" v="132" actId="20577"/>
        <pc:sldMkLst>
          <pc:docMk/>
          <pc:sldMk cId="2566496727" sldId="412"/>
        </pc:sldMkLst>
        <pc:spChg chg="mod">
          <ac:chgData name="Nane Kratzke" userId="971be13ff4ee5ef6" providerId="LiveId" clId="{2A0E7144-3EAE-2B47-9058-B0C851CD98F1}" dt="2023-10-23T12:45:59.880" v="132" actId="20577"/>
          <ac:spMkLst>
            <pc:docMk/>
            <pc:sldMk cId="2566496727" sldId="412"/>
            <ac:spMk id="5" creationId="{33C4BC5D-3FA6-154F-B2DE-DB043A77E5E4}"/>
          </ac:spMkLst>
        </pc:spChg>
      </pc:sldChg>
      <pc:sldChg chg="modSp mod">
        <pc:chgData name="Nane Kratzke" userId="971be13ff4ee5ef6" providerId="LiveId" clId="{2A0E7144-3EAE-2B47-9058-B0C851CD98F1}" dt="2023-10-23T06:49:19.556" v="57" actId="20577"/>
        <pc:sldMkLst>
          <pc:docMk/>
          <pc:sldMk cId="708948979" sldId="468"/>
        </pc:sldMkLst>
        <pc:spChg chg="mod">
          <ac:chgData name="Nane Kratzke" userId="971be13ff4ee5ef6" providerId="LiveId" clId="{2A0E7144-3EAE-2B47-9058-B0C851CD98F1}" dt="2023-10-23T06:49:19.556" v="57" actId="20577"/>
          <ac:spMkLst>
            <pc:docMk/>
            <pc:sldMk cId="708948979" sldId="468"/>
            <ac:spMk id="8" creationId="{0C508602-457E-2C4E-A9AC-85A3D0BD58E5}"/>
          </ac:spMkLst>
        </pc:spChg>
      </pc:sldChg>
      <pc:sldChg chg="modSp mod">
        <pc:chgData name="Nane Kratzke" userId="971be13ff4ee5ef6" providerId="LiveId" clId="{2A0E7144-3EAE-2B47-9058-B0C851CD98F1}" dt="2023-10-23T06:49:00.684" v="39" actId="20577"/>
        <pc:sldMkLst>
          <pc:docMk/>
          <pc:sldMk cId="1804136528" sldId="470"/>
        </pc:sldMkLst>
        <pc:spChg chg="mod">
          <ac:chgData name="Nane Kratzke" userId="971be13ff4ee5ef6" providerId="LiveId" clId="{2A0E7144-3EAE-2B47-9058-B0C851CD98F1}" dt="2023-10-23T06:49:00.684" v="39" actId="20577"/>
          <ac:spMkLst>
            <pc:docMk/>
            <pc:sldMk cId="1804136528" sldId="470"/>
            <ac:spMk id="8" creationId="{0C508602-457E-2C4E-A9AC-85A3D0BD58E5}"/>
          </ac:spMkLst>
        </pc:spChg>
      </pc:sldChg>
      <pc:sldChg chg="modSp mod">
        <pc:chgData name="Nane Kratzke" userId="971be13ff4ee5ef6" providerId="LiveId" clId="{2A0E7144-3EAE-2B47-9058-B0C851CD98F1}" dt="2023-10-23T06:48:40.543" v="19" actId="108"/>
        <pc:sldMkLst>
          <pc:docMk/>
          <pc:sldMk cId="998750385" sldId="680"/>
        </pc:sldMkLst>
        <pc:spChg chg="mod">
          <ac:chgData name="Nane Kratzke" userId="971be13ff4ee5ef6" providerId="LiveId" clId="{2A0E7144-3EAE-2B47-9058-B0C851CD98F1}" dt="2023-10-23T06:48:40.543" v="19" actId="108"/>
          <ac:spMkLst>
            <pc:docMk/>
            <pc:sldMk cId="998750385" sldId="680"/>
            <ac:spMk id="8" creationId="{0C508602-457E-2C4E-A9AC-85A3D0BD58E5}"/>
          </ac:spMkLst>
        </pc:spChg>
      </pc:sldChg>
    </pc:docChg>
  </pc:docChgLst>
  <pc:docChgLst>
    <pc:chgData name="Nane Kratzke" userId="971be13ff4ee5ef6" providerId="LiveId" clId="{A3D6D893-EFF8-C64D-AE1B-DD08FC5D486A}"/>
    <pc:docChg chg="delSld">
      <pc:chgData name="Nane Kratzke" userId="971be13ff4ee5ef6" providerId="LiveId" clId="{A3D6D893-EFF8-C64D-AE1B-DD08FC5D486A}" dt="2023-10-24T16:46:05.922" v="37" actId="2696"/>
      <pc:docMkLst>
        <pc:docMk/>
      </pc:docMkLst>
      <pc:sldChg chg="del">
        <pc:chgData name="Nane Kratzke" userId="971be13ff4ee5ef6" providerId="LiveId" clId="{A3D6D893-EFF8-C64D-AE1B-DD08FC5D486A}" dt="2023-10-24T16:46:05.863" v="29" actId="2696"/>
        <pc:sldMkLst>
          <pc:docMk/>
          <pc:sldMk cId="1152287989" sldId="326"/>
        </pc:sldMkLst>
      </pc:sldChg>
      <pc:sldChg chg="del">
        <pc:chgData name="Nane Kratzke" userId="971be13ff4ee5ef6" providerId="LiveId" clId="{A3D6D893-EFF8-C64D-AE1B-DD08FC5D486A}" dt="2023-10-24T16:46:05.855" v="22" actId="2696"/>
        <pc:sldMkLst>
          <pc:docMk/>
          <pc:sldMk cId="3110368165" sldId="327"/>
        </pc:sldMkLst>
      </pc:sldChg>
      <pc:sldChg chg="del">
        <pc:chgData name="Nane Kratzke" userId="971be13ff4ee5ef6" providerId="LiveId" clId="{A3D6D893-EFF8-C64D-AE1B-DD08FC5D486A}" dt="2023-10-24T16:46:05.828" v="8" actId="2696"/>
        <pc:sldMkLst>
          <pc:docMk/>
          <pc:sldMk cId="2967954036" sldId="329"/>
        </pc:sldMkLst>
      </pc:sldChg>
      <pc:sldChg chg="del">
        <pc:chgData name="Nane Kratzke" userId="971be13ff4ee5ef6" providerId="LiveId" clId="{A3D6D893-EFF8-C64D-AE1B-DD08FC5D486A}" dt="2023-10-24T16:46:05.832" v="11" actId="2696"/>
        <pc:sldMkLst>
          <pc:docMk/>
          <pc:sldMk cId="1355761083" sldId="330"/>
        </pc:sldMkLst>
      </pc:sldChg>
      <pc:sldChg chg="del">
        <pc:chgData name="Nane Kratzke" userId="971be13ff4ee5ef6" providerId="LiveId" clId="{A3D6D893-EFF8-C64D-AE1B-DD08FC5D486A}" dt="2023-10-24T16:46:05.858" v="24" actId="2696"/>
        <pc:sldMkLst>
          <pc:docMk/>
          <pc:sldMk cId="335871805" sldId="331"/>
        </pc:sldMkLst>
      </pc:sldChg>
      <pc:sldChg chg="del">
        <pc:chgData name="Nane Kratzke" userId="971be13ff4ee5ef6" providerId="LiveId" clId="{A3D6D893-EFF8-C64D-AE1B-DD08FC5D486A}" dt="2023-10-24T16:46:05.911" v="34" actId="2696"/>
        <pc:sldMkLst>
          <pc:docMk/>
          <pc:sldMk cId="2225302233" sldId="332"/>
        </pc:sldMkLst>
      </pc:sldChg>
      <pc:sldChg chg="del">
        <pc:chgData name="Nane Kratzke" userId="971be13ff4ee5ef6" providerId="LiveId" clId="{A3D6D893-EFF8-C64D-AE1B-DD08FC5D486A}" dt="2023-10-24T16:46:05.861" v="27" actId="2696"/>
        <pc:sldMkLst>
          <pc:docMk/>
          <pc:sldMk cId="4223858906" sldId="333"/>
        </pc:sldMkLst>
      </pc:sldChg>
      <pc:sldChg chg="del">
        <pc:chgData name="Nane Kratzke" userId="971be13ff4ee5ef6" providerId="LiveId" clId="{A3D6D893-EFF8-C64D-AE1B-DD08FC5D486A}" dt="2023-10-24T16:46:05.859" v="25" actId="2696"/>
        <pc:sldMkLst>
          <pc:docMk/>
          <pc:sldMk cId="1937801618" sldId="336"/>
        </pc:sldMkLst>
      </pc:sldChg>
      <pc:sldChg chg="del">
        <pc:chgData name="Nane Kratzke" userId="971be13ff4ee5ef6" providerId="LiveId" clId="{A3D6D893-EFF8-C64D-AE1B-DD08FC5D486A}" dt="2023-10-24T16:46:05.622" v="1" actId="2696"/>
        <pc:sldMkLst>
          <pc:docMk/>
          <pc:sldMk cId="4280504934" sldId="355"/>
        </pc:sldMkLst>
      </pc:sldChg>
      <pc:sldChg chg="del">
        <pc:chgData name="Nane Kratzke" userId="971be13ff4ee5ef6" providerId="LiveId" clId="{A3D6D893-EFF8-C64D-AE1B-DD08FC5D486A}" dt="2023-10-24T16:46:05.626" v="3" actId="2696"/>
        <pc:sldMkLst>
          <pc:docMk/>
          <pc:sldMk cId="3330758435" sldId="381"/>
        </pc:sldMkLst>
      </pc:sldChg>
      <pc:sldChg chg="del">
        <pc:chgData name="Nane Kratzke" userId="971be13ff4ee5ef6" providerId="LiveId" clId="{A3D6D893-EFF8-C64D-AE1B-DD08FC5D486A}" dt="2023-10-24T16:46:05.860" v="26" actId="2696"/>
        <pc:sldMkLst>
          <pc:docMk/>
          <pc:sldMk cId="366975201" sldId="382"/>
        </pc:sldMkLst>
      </pc:sldChg>
      <pc:sldChg chg="del">
        <pc:chgData name="Nane Kratzke" userId="971be13ff4ee5ef6" providerId="LiveId" clId="{A3D6D893-EFF8-C64D-AE1B-DD08FC5D486A}" dt="2023-10-24T16:46:05.839" v="16" actId="2696"/>
        <pc:sldMkLst>
          <pc:docMk/>
          <pc:sldMk cId="3862908966" sldId="383"/>
        </pc:sldMkLst>
      </pc:sldChg>
      <pc:sldChg chg="del">
        <pc:chgData name="Nane Kratzke" userId="971be13ff4ee5ef6" providerId="LiveId" clId="{A3D6D893-EFF8-C64D-AE1B-DD08FC5D486A}" dt="2023-10-24T16:46:05.834" v="12" actId="2696"/>
        <pc:sldMkLst>
          <pc:docMk/>
          <pc:sldMk cId="3004243446" sldId="384"/>
        </pc:sldMkLst>
      </pc:sldChg>
      <pc:sldChg chg="del">
        <pc:chgData name="Nane Kratzke" userId="971be13ff4ee5ef6" providerId="LiveId" clId="{A3D6D893-EFF8-C64D-AE1B-DD08FC5D486A}" dt="2023-10-24T16:46:05.837" v="15" actId="2696"/>
        <pc:sldMkLst>
          <pc:docMk/>
          <pc:sldMk cId="243993919" sldId="385"/>
        </pc:sldMkLst>
      </pc:sldChg>
      <pc:sldChg chg="del">
        <pc:chgData name="Nane Kratzke" userId="971be13ff4ee5ef6" providerId="LiveId" clId="{A3D6D893-EFF8-C64D-AE1B-DD08FC5D486A}" dt="2023-10-24T16:46:05.630" v="5" actId="2696"/>
        <pc:sldMkLst>
          <pc:docMk/>
          <pc:sldMk cId="3855353074" sldId="386"/>
        </pc:sldMkLst>
      </pc:sldChg>
      <pc:sldChg chg="del">
        <pc:chgData name="Nane Kratzke" userId="971be13ff4ee5ef6" providerId="LiveId" clId="{A3D6D893-EFF8-C64D-AE1B-DD08FC5D486A}" dt="2023-10-24T16:46:05.864" v="30" actId="2696"/>
        <pc:sldMkLst>
          <pc:docMk/>
          <pc:sldMk cId="2367191596" sldId="387"/>
        </pc:sldMkLst>
      </pc:sldChg>
      <pc:sldChg chg="del">
        <pc:chgData name="Nane Kratzke" userId="971be13ff4ee5ef6" providerId="LiveId" clId="{A3D6D893-EFF8-C64D-AE1B-DD08FC5D486A}" dt="2023-10-24T16:46:05.849" v="20" actId="2696"/>
        <pc:sldMkLst>
          <pc:docMk/>
          <pc:sldMk cId="2812399017" sldId="388"/>
        </pc:sldMkLst>
      </pc:sldChg>
      <pc:sldChg chg="del">
        <pc:chgData name="Nane Kratzke" userId="971be13ff4ee5ef6" providerId="LiveId" clId="{A3D6D893-EFF8-C64D-AE1B-DD08FC5D486A}" dt="2023-10-24T16:46:05.912" v="35" actId="2696"/>
        <pc:sldMkLst>
          <pc:docMk/>
          <pc:sldMk cId="1657841985" sldId="389"/>
        </pc:sldMkLst>
      </pc:sldChg>
      <pc:sldChg chg="del">
        <pc:chgData name="Nane Kratzke" userId="971be13ff4ee5ef6" providerId="LiveId" clId="{A3D6D893-EFF8-C64D-AE1B-DD08FC5D486A}" dt="2023-10-24T16:46:05.835" v="13" actId="2696"/>
        <pc:sldMkLst>
          <pc:docMk/>
          <pc:sldMk cId="738018681" sldId="390"/>
        </pc:sldMkLst>
      </pc:sldChg>
      <pc:sldChg chg="del">
        <pc:chgData name="Nane Kratzke" userId="971be13ff4ee5ef6" providerId="LiveId" clId="{A3D6D893-EFF8-C64D-AE1B-DD08FC5D486A}" dt="2023-10-24T16:46:05.848" v="19" actId="2696"/>
        <pc:sldMkLst>
          <pc:docMk/>
          <pc:sldMk cId="2484808012" sldId="391"/>
        </pc:sldMkLst>
      </pc:sldChg>
      <pc:sldChg chg="del">
        <pc:chgData name="Nane Kratzke" userId="971be13ff4ee5ef6" providerId="LiveId" clId="{A3D6D893-EFF8-C64D-AE1B-DD08FC5D486A}" dt="2023-10-24T16:46:05.854" v="21" actId="2696"/>
        <pc:sldMkLst>
          <pc:docMk/>
          <pc:sldMk cId="2483948438" sldId="392"/>
        </pc:sldMkLst>
      </pc:sldChg>
      <pc:sldChg chg="del">
        <pc:chgData name="Nane Kratzke" userId="971be13ff4ee5ef6" providerId="LiveId" clId="{A3D6D893-EFF8-C64D-AE1B-DD08FC5D486A}" dt="2023-10-24T16:46:05.847" v="18" actId="2696"/>
        <pc:sldMkLst>
          <pc:docMk/>
          <pc:sldMk cId="3998455780" sldId="394"/>
        </pc:sldMkLst>
      </pc:sldChg>
      <pc:sldChg chg="del">
        <pc:chgData name="Nane Kratzke" userId="971be13ff4ee5ef6" providerId="LiveId" clId="{A3D6D893-EFF8-C64D-AE1B-DD08FC5D486A}" dt="2023-10-24T16:46:05.862" v="28" actId="2696"/>
        <pc:sldMkLst>
          <pc:docMk/>
          <pc:sldMk cId="1919294937" sldId="395"/>
        </pc:sldMkLst>
      </pc:sldChg>
      <pc:sldChg chg="del">
        <pc:chgData name="Nane Kratzke" userId="971be13ff4ee5ef6" providerId="LiveId" clId="{A3D6D893-EFF8-C64D-AE1B-DD08FC5D486A}" dt="2023-10-24T16:46:05.910" v="33" actId="2696"/>
        <pc:sldMkLst>
          <pc:docMk/>
          <pc:sldMk cId="3819730600" sldId="396"/>
        </pc:sldMkLst>
      </pc:sldChg>
      <pc:sldChg chg="del">
        <pc:chgData name="Nane Kratzke" userId="971be13ff4ee5ef6" providerId="LiveId" clId="{A3D6D893-EFF8-C64D-AE1B-DD08FC5D486A}" dt="2023-10-24T16:46:05.632" v="6" actId="2696"/>
        <pc:sldMkLst>
          <pc:docMk/>
          <pc:sldMk cId="697572595" sldId="397"/>
        </pc:sldMkLst>
      </pc:sldChg>
      <pc:sldChg chg="del">
        <pc:chgData name="Nane Kratzke" userId="971be13ff4ee5ef6" providerId="LiveId" clId="{A3D6D893-EFF8-C64D-AE1B-DD08FC5D486A}" dt="2023-10-24T16:46:05.857" v="23" actId="2696"/>
        <pc:sldMkLst>
          <pc:docMk/>
          <pc:sldMk cId="1731001463" sldId="398"/>
        </pc:sldMkLst>
      </pc:sldChg>
      <pc:sldChg chg="del">
        <pc:chgData name="Nane Kratzke" userId="971be13ff4ee5ef6" providerId="LiveId" clId="{A3D6D893-EFF8-C64D-AE1B-DD08FC5D486A}" dt="2023-10-24T16:46:05.846" v="17" actId="2696"/>
        <pc:sldMkLst>
          <pc:docMk/>
          <pc:sldMk cId="1094811382" sldId="413"/>
        </pc:sldMkLst>
      </pc:sldChg>
      <pc:sldChg chg="del">
        <pc:chgData name="Nane Kratzke" userId="971be13ff4ee5ef6" providerId="LiveId" clId="{A3D6D893-EFF8-C64D-AE1B-DD08FC5D486A}" dt="2023-10-24T16:46:05.831" v="10" actId="2696"/>
        <pc:sldMkLst>
          <pc:docMk/>
          <pc:sldMk cId="48934107" sldId="414"/>
        </pc:sldMkLst>
      </pc:sldChg>
      <pc:sldChg chg="del">
        <pc:chgData name="Nane Kratzke" userId="971be13ff4ee5ef6" providerId="LiveId" clId="{A3D6D893-EFF8-C64D-AE1B-DD08FC5D486A}" dt="2023-10-24T16:46:05.865" v="31" actId="2696"/>
        <pc:sldMkLst>
          <pc:docMk/>
          <pc:sldMk cId="3537529939" sldId="415"/>
        </pc:sldMkLst>
      </pc:sldChg>
      <pc:sldChg chg="del">
        <pc:chgData name="Nane Kratzke" userId="971be13ff4ee5ef6" providerId="LiveId" clId="{A3D6D893-EFF8-C64D-AE1B-DD08FC5D486A}" dt="2023-10-24T16:46:05.909" v="32" actId="2696"/>
        <pc:sldMkLst>
          <pc:docMk/>
          <pc:sldMk cId="2637963300" sldId="469"/>
        </pc:sldMkLst>
      </pc:sldChg>
      <pc:sldChg chg="del">
        <pc:chgData name="Nane Kratzke" userId="971be13ff4ee5ef6" providerId="LiveId" clId="{A3D6D893-EFF8-C64D-AE1B-DD08FC5D486A}" dt="2023-10-24T16:46:05.836" v="14" actId="2696"/>
        <pc:sldMkLst>
          <pc:docMk/>
          <pc:sldMk cId="1804136528" sldId="470"/>
        </pc:sldMkLst>
      </pc:sldChg>
      <pc:sldChg chg="del">
        <pc:chgData name="Nane Kratzke" userId="971be13ff4ee5ef6" providerId="LiveId" clId="{A3D6D893-EFF8-C64D-AE1B-DD08FC5D486A}" dt="2023-10-24T16:46:05.830" v="9" actId="2696"/>
        <pc:sldMkLst>
          <pc:docMk/>
          <pc:sldMk cId="1150459980" sldId="476"/>
        </pc:sldMkLst>
      </pc:sldChg>
      <pc:sldChg chg="del">
        <pc:chgData name="Nane Kratzke" userId="971be13ff4ee5ef6" providerId="LiveId" clId="{A3D6D893-EFF8-C64D-AE1B-DD08FC5D486A}" dt="2023-10-24T16:46:05.628" v="4" actId="2696"/>
        <pc:sldMkLst>
          <pc:docMk/>
          <pc:sldMk cId="514617112" sldId="477"/>
        </pc:sldMkLst>
      </pc:sldChg>
      <pc:sldChg chg="del">
        <pc:chgData name="Nane Kratzke" userId="971be13ff4ee5ef6" providerId="LiveId" clId="{A3D6D893-EFF8-C64D-AE1B-DD08FC5D486A}" dt="2023-10-24T16:46:05.913" v="36" actId="2696"/>
        <pc:sldMkLst>
          <pc:docMk/>
          <pc:sldMk cId="3670201584" sldId="478"/>
        </pc:sldMkLst>
      </pc:sldChg>
      <pc:sldChg chg="del">
        <pc:chgData name="Nane Kratzke" userId="971be13ff4ee5ef6" providerId="LiveId" clId="{A3D6D893-EFF8-C64D-AE1B-DD08FC5D486A}" dt="2023-10-24T16:46:05.922" v="37" actId="2696"/>
        <pc:sldMkLst>
          <pc:docMk/>
          <pc:sldMk cId="3704082915" sldId="678"/>
        </pc:sldMkLst>
      </pc:sldChg>
      <pc:sldChg chg="del">
        <pc:chgData name="Nane Kratzke" userId="971be13ff4ee5ef6" providerId="LiveId" clId="{A3D6D893-EFF8-C64D-AE1B-DD08FC5D486A}" dt="2023-10-24T16:46:05.595" v="0" actId="2696"/>
        <pc:sldMkLst>
          <pc:docMk/>
          <pc:sldMk cId="2194784089" sldId="684"/>
        </pc:sldMkLst>
      </pc:sldChg>
      <pc:sldChg chg="del">
        <pc:chgData name="Nane Kratzke" userId="971be13ff4ee5ef6" providerId="LiveId" clId="{A3D6D893-EFF8-C64D-AE1B-DD08FC5D486A}" dt="2023-10-24T16:46:05.624" v="2" actId="2696"/>
        <pc:sldMkLst>
          <pc:docMk/>
          <pc:sldMk cId="73501721" sldId="686"/>
        </pc:sldMkLst>
      </pc:sldChg>
      <pc:sldChg chg="del">
        <pc:chgData name="Nane Kratzke" userId="971be13ff4ee5ef6" providerId="LiveId" clId="{A3D6D893-EFF8-C64D-AE1B-DD08FC5D486A}" dt="2023-10-24T16:46:05.826" v="7" actId="2696"/>
        <pc:sldMkLst>
          <pc:docMk/>
          <pc:sldMk cId="2701900235" sldId="688"/>
        </pc:sldMkLst>
      </pc:sldChg>
    </pc:docChg>
  </pc:docChgLst>
  <pc:docChgLst>
    <pc:chgData name="Nane Kratzke" userId="971be13ff4ee5ef6" providerId="LiveId" clId="{DA9540FC-171B-C84F-ACE4-324039EE74B0}"/>
    <pc:docChg chg="addSld delSld modSld">
      <pc:chgData name="Nane Kratzke" userId="971be13ff4ee5ef6" providerId="LiveId" clId="{DA9540FC-171B-C84F-ACE4-324039EE74B0}" dt="2023-12-11T09:27:37.481" v="1" actId="2696"/>
      <pc:docMkLst>
        <pc:docMk/>
      </pc:docMkLst>
      <pc:sldChg chg="del">
        <pc:chgData name="Nane Kratzke" userId="971be13ff4ee5ef6" providerId="LiveId" clId="{DA9540FC-171B-C84F-ACE4-324039EE74B0}" dt="2023-12-11T09:27:37.481" v="1" actId="2696"/>
        <pc:sldMkLst>
          <pc:docMk/>
          <pc:sldMk cId="2789333971" sldId="682"/>
        </pc:sldMkLst>
      </pc:sldChg>
      <pc:sldChg chg="add">
        <pc:chgData name="Nane Kratzke" userId="971be13ff4ee5ef6" providerId="LiveId" clId="{DA9540FC-171B-C84F-ACE4-324039EE74B0}" dt="2023-12-11T09:27:34.092" v="0"/>
        <pc:sldMkLst>
          <pc:docMk/>
          <pc:sldMk cId="4294744275" sldId="690"/>
        </pc:sldMkLst>
      </pc:sldChg>
      <pc:sldChg chg="add">
        <pc:chgData name="Nane Kratzke" userId="971be13ff4ee5ef6" providerId="LiveId" clId="{DA9540FC-171B-C84F-ACE4-324039EE74B0}" dt="2023-12-11T09:27:34.092" v="0"/>
        <pc:sldMkLst>
          <pc:docMk/>
          <pc:sldMk cId="3047594082" sldId="7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7T09:23:27.009"/>
    </inkml:context>
    <inkml:brush xml:id="br0">
      <inkml:brushProperty name="width" value="0.5" units="cm"/>
      <inkml:brushProperty name="height" value="1" units="cm"/>
      <inkml:brushProperty name="color" value="#0069AF"/>
      <inkml:brushProperty name="tip" value="rectangle"/>
      <inkml:brushProperty name="rasterOp" value="maskPen"/>
    </inkml:brush>
  </inkml:definitions>
  <inkml:trace contextRef="#ctx0" brushRef="#br0">0 110,'72'-12,"0"0,4 0,0 3,-6 6,0 2,11-2,1 0,-9 1,0 1,3-1,-3-1,-19 0,-2 0,1-1,-1 0,28-3,2-2,-2 7,-32-1,6 0,30 2,5 1,-15-1,0-1,18 3,-1 0,-18 0,-2 0,-5-1,2 0,10 0,2-1,2-1,2-1,10 2,1 1,-4-1,2 1,-23 1,2 0,0 1,-2-1,0 0,-1 1,24 0,-1 1,10 0,-4-1,-22-1,-3-1,-1 1,-2 0,0-3,-1 0,-9 2,-1 0,2-1,2 0,9 1,1 0,1 1,1-2,3 1,3-1,11 0,0 0,-6-1,-1 0,-2 0,1 1,12 0,-1 1,-11 0,-1 0,5-1,0 0,5 1,0 0,-7-1,1 0,5 1,4 0,-21 1,2-1,0 1,-5-1,0 0,0 0,1 2,1-1,-1 0,0-1,1 0,-2 0,27 4,-1 0,-4-1,2 0,-23-1,2 1,-3-1,25 0,-2-1,2-1,-1-1,3 0,0 0,-10 1,0 0,-1 0,2-1,-21 1,0 1,-1-1,17 0,1 1,-13 0,3 2,-1-1,-7-1,0-1,-1 1,32 1,-1 0,2-3,-3 0,-16 0,-2 0,-1 0,2 0,8 0,4 0,-25 1,1 0,1 0,2 0,1 0,2 0,15 0,3 0,-1 0,-8 1,-2-1,0 1,-3-1,0 0,1 1,4-1,2 1,-2 0,-10-1,-1 0,0 0,-2 0,0 0,2 0,6-1,1 0,-1 1,-8-1,-1 1,1 0,0 0,0-1,1 0,2 1,1 0,-2 0,21 0,-3 0,-2 0,2 0,-22 0,2 0,0 0,-2 1,-1-1,1 1,2 1,0 0,1 0,1-1,1 0,-3 0,17 1,-4 1,-4-3,1 0,2 0,0 0,-7 0,-1 1,0 0,1-1,8 0,1 1,-6 0,1 0,1 0,2 0,6 2,0 0,-9-2,-2 0,-3 1,0-1,7-1,-3 0,-15 1,0 0,17 0,2 1,-7 1,-1 0,-3 0,1 0,3-1,-4-1,-18 1,-3-1,36-1,-37 2,-29-2,-14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3</a:t>
            </a:fld>
            <a:endParaRPr lang="de-DE" noProof="0"/>
          </a:p>
        </p:txBody>
      </p:sp>
    </p:spTree>
    <p:extLst>
      <p:ext uri="{BB962C8B-B14F-4D97-AF65-F5344CB8AC3E}">
        <p14:creationId xmlns:p14="http://schemas.microsoft.com/office/powerpoint/2010/main" val="268592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5</a:t>
            </a:fld>
            <a:endParaRPr lang="de-DE" noProof="0"/>
          </a:p>
        </p:txBody>
      </p:sp>
    </p:spTree>
    <p:extLst>
      <p:ext uri="{BB962C8B-B14F-4D97-AF65-F5344CB8AC3E}">
        <p14:creationId xmlns:p14="http://schemas.microsoft.com/office/powerpoint/2010/main" val="320474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10</a:t>
            </a:fld>
            <a:endParaRPr lang="de-DE" noProof="0"/>
          </a:p>
        </p:txBody>
      </p:sp>
    </p:spTree>
    <p:extLst>
      <p:ext uri="{BB962C8B-B14F-4D97-AF65-F5344CB8AC3E}">
        <p14:creationId xmlns:p14="http://schemas.microsoft.com/office/powerpoint/2010/main" val="2068158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17</a:t>
            </a:fld>
            <a:endParaRPr lang="de-DE" noProof="0"/>
          </a:p>
        </p:txBody>
      </p:sp>
    </p:spTree>
    <p:extLst>
      <p:ext uri="{BB962C8B-B14F-4D97-AF65-F5344CB8AC3E}">
        <p14:creationId xmlns:p14="http://schemas.microsoft.com/office/powerpoint/2010/main" val="4173681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8ACB5E4B-BDE8-D442-8865-CCBC331BB413}"/>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206A920E-6783-EB43-B8B5-CE913506F1A4}"/>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A2A6CA74-1AA3-F746-A082-D2B8E88DCB42}"/>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Container</a:t>
            </a:r>
          </a:p>
          <a:p>
            <a:pPr>
              <a:spcBef>
                <a:spcPts val="0"/>
              </a:spcBef>
            </a:pPr>
            <a:endParaRPr lang="en-US" b="1" dirty="0">
              <a:latin typeface="+mn-lt"/>
            </a:endParaRPr>
          </a:p>
          <a:p>
            <a:pPr>
              <a:spcBef>
                <a:spcPts val="0"/>
              </a:spcBef>
            </a:pPr>
            <a:r>
              <a:rPr lang="en-US" dirty="0">
                <a:latin typeface="+mj-lt"/>
              </a:rPr>
              <a:t>(2) </a:t>
            </a:r>
            <a:r>
              <a:rPr lang="en-US" dirty="0" err="1">
                <a:latin typeface="+mj-lt"/>
              </a:rPr>
              <a:t>Betriebssystem-Virtualisierung</a:t>
            </a:r>
            <a:endParaRPr lang="en-US" dirty="0">
              <a:latin typeface="+mj-lt"/>
            </a:endParaRP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4" name="Grafik 3">
            <a:extLst>
              <a:ext uri="{FF2B5EF4-FFF2-40B4-BE49-F238E27FC236}">
                <a16:creationId xmlns:a16="http://schemas.microsoft.com/office/drawing/2014/main" id="{CC081485-2980-561E-5785-13342BD378CB}"/>
              </a:ext>
            </a:extLst>
          </p:cNvPr>
          <p:cNvPicPr>
            <a:picLocks noChangeAspect="1"/>
          </p:cNvPicPr>
          <p:nvPr/>
        </p:nvPicPr>
        <p:blipFill>
          <a:blip r:embed="rId6"/>
          <a:srcRect/>
          <a:stretch/>
        </p:blipFill>
        <p:spPr>
          <a:xfrm>
            <a:off x="9535197" y="4547550"/>
            <a:ext cx="1854200" cy="1854200"/>
          </a:xfrm>
          <a:prstGeom prst="rect">
            <a:avLst/>
          </a:prstGeom>
        </p:spPr>
      </p:pic>
    </p:spTree>
    <p:extLst>
      <p:ext uri="{BB962C8B-B14F-4D97-AF65-F5344CB8AC3E}">
        <p14:creationId xmlns:p14="http://schemas.microsoft.com/office/powerpoint/2010/main" val="1945876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F0A687-A5CB-934F-8AE5-F06259535511}"/>
              </a:ext>
            </a:extLst>
          </p:cNvPr>
          <p:cNvSpPr>
            <a:spLocks noGrp="1"/>
          </p:cNvSpPr>
          <p:nvPr>
            <p:ph type="title"/>
          </p:nvPr>
        </p:nvSpPr>
        <p:spPr/>
        <p:txBody>
          <a:bodyPr/>
          <a:lstStyle/>
          <a:p>
            <a:r>
              <a:rPr lang="de-DE" dirty="0"/>
              <a:t>Betriebssystem-Virtualisierung</a:t>
            </a:r>
          </a:p>
        </p:txBody>
      </p:sp>
      <p:sp>
        <p:nvSpPr>
          <p:cNvPr id="3" name="Textplatzhalter 2">
            <a:extLst>
              <a:ext uri="{FF2B5EF4-FFF2-40B4-BE49-F238E27FC236}">
                <a16:creationId xmlns:a16="http://schemas.microsoft.com/office/drawing/2014/main" id="{D18BB45D-F0D3-BB45-A8A4-63FC1126125F}"/>
              </a:ext>
            </a:extLst>
          </p:cNvPr>
          <p:cNvSpPr>
            <a:spLocks noGrp="1"/>
          </p:cNvSpPr>
          <p:nvPr>
            <p:ph type="body" sz="quarter" idx="32"/>
          </p:nvPr>
        </p:nvSpPr>
        <p:spPr/>
        <p:txBody>
          <a:bodyPr/>
          <a:lstStyle/>
          <a:p>
            <a:r>
              <a:rPr lang="de-DE" dirty="0"/>
              <a:t>Wiederholung</a:t>
            </a:r>
          </a:p>
        </p:txBody>
      </p:sp>
      <p:sp>
        <p:nvSpPr>
          <p:cNvPr id="4" name="Foliennummernplatzhalter 3">
            <a:extLst>
              <a:ext uri="{FF2B5EF4-FFF2-40B4-BE49-F238E27FC236}">
                <a16:creationId xmlns:a16="http://schemas.microsoft.com/office/drawing/2014/main" id="{37949476-5AE9-7E44-B820-8124EF1540BA}"/>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pic>
        <p:nvPicPr>
          <p:cNvPr id="5" name="Grafik 4">
            <a:extLst>
              <a:ext uri="{FF2B5EF4-FFF2-40B4-BE49-F238E27FC236}">
                <a16:creationId xmlns:a16="http://schemas.microsoft.com/office/drawing/2014/main" id="{01BE2A00-5511-5042-B9A8-5CF1EF947A01}"/>
              </a:ext>
            </a:extLst>
          </p:cNvPr>
          <p:cNvPicPr>
            <a:picLocks noChangeAspect="1"/>
          </p:cNvPicPr>
          <p:nvPr/>
        </p:nvPicPr>
        <p:blipFill>
          <a:blip r:embed="rId3"/>
          <a:stretch>
            <a:fillRect/>
          </a:stretch>
        </p:blipFill>
        <p:spPr>
          <a:xfrm>
            <a:off x="3041158" y="1669480"/>
            <a:ext cx="6588759" cy="2610120"/>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2798B01D-A4A2-8C45-83FF-08F238F742A0}"/>
              </a:ext>
            </a:extLst>
          </p:cNvPr>
          <p:cNvSpPr txBox="1"/>
          <p:nvPr/>
        </p:nvSpPr>
        <p:spPr>
          <a:xfrm>
            <a:off x="10119360" y="1674218"/>
            <a:ext cx="1910080" cy="1323439"/>
          </a:xfrm>
          <a:prstGeom prst="rect">
            <a:avLst/>
          </a:prstGeom>
          <a:noFill/>
        </p:spPr>
        <p:txBody>
          <a:bodyPr wrap="square" rtlCol="0">
            <a:spAutoFit/>
          </a:bodyPr>
          <a:lstStyle/>
          <a:p>
            <a:r>
              <a:rPr lang="de-DE" sz="1600" b="1" dirty="0">
                <a:latin typeface="Bradley Hand" pitchFamily="2" charset="77"/>
              </a:rPr>
              <a:t>Leistungsverlust:</a:t>
            </a:r>
          </a:p>
          <a:p>
            <a:r>
              <a:rPr lang="de-DE" sz="1600" dirty="0">
                <a:latin typeface="Bradley Hand" pitchFamily="2" charset="77"/>
              </a:rPr>
              <a:t>CPU-/RAM-Overhead in der Regel nicht messbar (~0%)</a:t>
            </a:r>
          </a:p>
        </p:txBody>
      </p:sp>
      <p:sp>
        <p:nvSpPr>
          <p:cNvPr id="7" name="Textfeld 6">
            <a:extLst>
              <a:ext uri="{FF2B5EF4-FFF2-40B4-BE49-F238E27FC236}">
                <a16:creationId xmlns:a16="http://schemas.microsoft.com/office/drawing/2014/main" id="{7AE6C1EB-A5FD-5945-BB91-90884EEF07C6}"/>
              </a:ext>
            </a:extLst>
          </p:cNvPr>
          <p:cNvSpPr txBox="1"/>
          <p:nvPr/>
        </p:nvSpPr>
        <p:spPr>
          <a:xfrm>
            <a:off x="431800" y="1690312"/>
            <a:ext cx="2484120" cy="2579507"/>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600" dirty="0"/>
              <a:t>Es gibt keinen </a:t>
            </a:r>
            <a:r>
              <a:rPr lang="de-DE" sz="1600" dirty="0" err="1"/>
              <a:t>Hypervisor</a:t>
            </a:r>
            <a:r>
              <a:rPr lang="de-DE" sz="1600" dirty="0"/>
              <a:t>. Jede Applikation läuft direkt als Prozess im Host-Betriebssystem.</a:t>
            </a:r>
          </a:p>
          <a:p>
            <a:endParaRPr lang="de-DE" sz="1600" dirty="0"/>
          </a:p>
          <a:p>
            <a:r>
              <a:rPr lang="de-DE" sz="1600" dirty="0"/>
              <a:t>Dieser Prozess ist jedoch mittels OS-Mechanismen isoliert. </a:t>
            </a:r>
          </a:p>
        </p:txBody>
      </p:sp>
      <p:sp>
        <p:nvSpPr>
          <p:cNvPr id="8" name="Textfeld 7">
            <a:extLst>
              <a:ext uri="{FF2B5EF4-FFF2-40B4-BE49-F238E27FC236}">
                <a16:creationId xmlns:a16="http://schemas.microsoft.com/office/drawing/2014/main" id="{48C7F9C3-615D-9745-9C37-3F39F2B46F03}"/>
              </a:ext>
            </a:extLst>
          </p:cNvPr>
          <p:cNvSpPr txBox="1"/>
          <p:nvPr/>
        </p:nvSpPr>
        <p:spPr>
          <a:xfrm>
            <a:off x="3041157" y="4425258"/>
            <a:ext cx="6588759" cy="1840843"/>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pPr marL="285750" indent="-285750">
              <a:buFont typeface="Arial" panose="020B0604020202020204" pitchFamily="34" charset="0"/>
              <a:buChar char="•"/>
            </a:pPr>
            <a:r>
              <a:rPr lang="de-DE" sz="1600" dirty="0"/>
              <a:t>Isolation des Prozesses durch </a:t>
            </a:r>
            <a:r>
              <a:rPr lang="de-DE" sz="1600" dirty="0" err="1"/>
              <a:t>Namespaces</a:t>
            </a:r>
            <a:r>
              <a:rPr lang="de-DE" sz="1600" dirty="0"/>
              <a:t> (bzgl. CPU, RAM, Disk I/O) und Containments</a:t>
            </a:r>
          </a:p>
          <a:p>
            <a:pPr marL="285750" indent="-285750">
              <a:buFont typeface="Arial" panose="020B0604020202020204" pitchFamily="34" charset="0"/>
              <a:buChar char="•"/>
            </a:pPr>
            <a:r>
              <a:rPr lang="de-DE" sz="1600" dirty="0"/>
              <a:t>Isoliertes Dateisystem</a:t>
            </a:r>
          </a:p>
          <a:p>
            <a:pPr marL="285750" indent="-285750">
              <a:buFont typeface="Arial" panose="020B0604020202020204" pitchFamily="34" charset="0"/>
              <a:buChar char="•"/>
            </a:pPr>
            <a:r>
              <a:rPr lang="de-DE" sz="1600" dirty="0"/>
              <a:t>Eigene Netzwerkschnittstelle</a:t>
            </a:r>
          </a:p>
          <a:p>
            <a:pPr marL="285750" indent="-285750">
              <a:buFont typeface="Arial" panose="020B0604020202020204" pitchFamily="34" charset="0"/>
              <a:buChar char="•"/>
            </a:pPr>
            <a:r>
              <a:rPr lang="de-DE" sz="1600" dirty="0"/>
              <a:t>Startup-Zeit = Startdauer für den ersten Prozess (kein Boot des OS erforderlich!)</a:t>
            </a:r>
          </a:p>
        </p:txBody>
      </p:sp>
      <p:sp>
        <p:nvSpPr>
          <p:cNvPr id="10" name="Textfeld 9">
            <a:extLst>
              <a:ext uri="{FF2B5EF4-FFF2-40B4-BE49-F238E27FC236}">
                <a16:creationId xmlns:a16="http://schemas.microsoft.com/office/drawing/2014/main" id="{00B62118-DB67-1A49-9778-3918755E76EB}"/>
              </a:ext>
            </a:extLst>
          </p:cNvPr>
          <p:cNvSpPr txBox="1"/>
          <p:nvPr/>
        </p:nvSpPr>
        <p:spPr>
          <a:xfrm>
            <a:off x="431800" y="4425258"/>
            <a:ext cx="2484120" cy="1169551"/>
          </a:xfrm>
          <a:prstGeom prst="rect">
            <a:avLst/>
          </a:prstGeom>
          <a:noFill/>
        </p:spPr>
        <p:txBody>
          <a:bodyPr wrap="square" rtlCol="0">
            <a:spAutoFit/>
          </a:bodyPr>
          <a:lstStyle/>
          <a:p>
            <a:pPr marL="171450" indent="-171450">
              <a:buFont typeface="Arial" panose="020B0604020202020204" pitchFamily="34" charset="0"/>
              <a:buChar char="•"/>
            </a:pPr>
            <a:r>
              <a:rPr lang="de-DE" sz="1400" dirty="0">
                <a:solidFill>
                  <a:schemeClr val="tx1">
                    <a:lumMod val="50000"/>
                    <a:lumOff val="50000"/>
                  </a:schemeClr>
                </a:solidFill>
              </a:rPr>
              <a:t>Free BSD </a:t>
            </a:r>
            <a:r>
              <a:rPr lang="de-DE" sz="1400" dirty="0" err="1">
                <a:solidFill>
                  <a:schemeClr val="tx1">
                    <a:lumMod val="50000"/>
                    <a:lumOff val="50000"/>
                  </a:schemeClr>
                </a:solidFill>
              </a:rPr>
              <a:t>Jails</a:t>
            </a:r>
            <a:r>
              <a:rPr lang="de-DE" sz="1400" dirty="0">
                <a:solidFill>
                  <a:schemeClr val="tx1">
                    <a:lumMod val="50000"/>
                    <a:lumOff val="50000"/>
                  </a:schemeClr>
                </a:solidFill>
              </a:rPr>
              <a:t> (2000)</a:t>
            </a:r>
          </a:p>
          <a:p>
            <a:pPr marL="171450" indent="-171450">
              <a:buFont typeface="Arial" panose="020B0604020202020204" pitchFamily="34" charset="0"/>
              <a:buChar char="•"/>
            </a:pPr>
            <a:r>
              <a:rPr lang="de-DE" sz="1400" dirty="0">
                <a:solidFill>
                  <a:schemeClr val="tx1">
                    <a:lumMod val="50000"/>
                    <a:lumOff val="50000"/>
                  </a:schemeClr>
                </a:solidFill>
              </a:rPr>
              <a:t>Solaris </a:t>
            </a:r>
            <a:r>
              <a:rPr lang="de-DE" sz="1400" dirty="0" err="1">
                <a:solidFill>
                  <a:schemeClr val="tx1">
                    <a:lumMod val="50000"/>
                    <a:lumOff val="50000"/>
                  </a:schemeClr>
                </a:solidFill>
              </a:rPr>
              <a:t>Zones</a:t>
            </a:r>
            <a:r>
              <a:rPr lang="de-DE" sz="1400" dirty="0">
                <a:solidFill>
                  <a:schemeClr val="tx1">
                    <a:lumMod val="50000"/>
                    <a:lumOff val="50000"/>
                  </a:schemeClr>
                </a:solidFill>
              </a:rPr>
              <a:t> (2005)</a:t>
            </a:r>
          </a:p>
          <a:p>
            <a:pPr marL="171450" indent="-171450">
              <a:buFont typeface="Arial" panose="020B0604020202020204" pitchFamily="34" charset="0"/>
              <a:buChar char="•"/>
            </a:pPr>
            <a:r>
              <a:rPr lang="de-DE" sz="1400" dirty="0">
                <a:solidFill>
                  <a:schemeClr val="tx1">
                    <a:lumMod val="50000"/>
                    <a:lumOff val="50000"/>
                  </a:schemeClr>
                </a:solidFill>
              </a:rPr>
              <a:t>Linux </a:t>
            </a:r>
            <a:r>
              <a:rPr lang="de-DE" sz="1400" dirty="0" err="1">
                <a:solidFill>
                  <a:schemeClr val="tx1">
                    <a:lumMod val="50000"/>
                    <a:lumOff val="50000"/>
                  </a:schemeClr>
                </a:solidFill>
              </a:rPr>
              <a:t>OpenVZ</a:t>
            </a:r>
            <a:r>
              <a:rPr lang="de-DE" sz="1400" dirty="0">
                <a:solidFill>
                  <a:schemeClr val="tx1">
                    <a:lumMod val="50000"/>
                    <a:lumOff val="50000"/>
                  </a:schemeClr>
                </a:solidFill>
              </a:rPr>
              <a:t> (2005)</a:t>
            </a:r>
          </a:p>
          <a:p>
            <a:pPr marL="171450" indent="-171450">
              <a:buFont typeface="Arial" panose="020B0604020202020204" pitchFamily="34" charset="0"/>
              <a:buChar char="•"/>
            </a:pPr>
            <a:r>
              <a:rPr lang="de-DE" sz="1400" dirty="0">
                <a:solidFill>
                  <a:schemeClr val="tx1">
                    <a:lumMod val="50000"/>
                    <a:lumOff val="50000"/>
                  </a:schemeClr>
                </a:solidFill>
              </a:rPr>
              <a:t>Linux LXC (2008)</a:t>
            </a:r>
          </a:p>
          <a:p>
            <a:pPr marL="171450" indent="-171450">
              <a:buFont typeface="Arial" panose="020B0604020202020204" pitchFamily="34" charset="0"/>
              <a:buChar char="•"/>
            </a:pPr>
            <a:r>
              <a:rPr lang="de-DE" sz="1400" dirty="0">
                <a:solidFill>
                  <a:schemeClr val="tx1">
                    <a:lumMod val="50000"/>
                    <a:lumOff val="50000"/>
                  </a:schemeClr>
                </a:solidFill>
              </a:rPr>
              <a:t>und mehr ...</a:t>
            </a:r>
          </a:p>
        </p:txBody>
      </p:sp>
      <p:pic>
        <p:nvPicPr>
          <p:cNvPr id="7172" name="Picture 4" descr="Oracle integriert Docker in Solaris - silicon.de">
            <a:extLst>
              <a:ext uri="{FF2B5EF4-FFF2-40B4-BE49-F238E27FC236}">
                <a16:creationId xmlns:a16="http://schemas.microsoft.com/office/drawing/2014/main" id="{AF90D782-9F4B-7240-B2A4-50141EE9E9CF}"/>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8276" y="4800254"/>
            <a:ext cx="1182190" cy="6175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SD Daemon - Wikipedia">
            <a:extLst>
              <a:ext uri="{FF2B5EF4-FFF2-40B4-BE49-F238E27FC236}">
                <a16:creationId xmlns:a16="http://schemas.microsoft.com/office/drawing/2014/main" id="{FF4E246F-A939-F042-AA7B-2C9F6EF74E6F}"/>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19360" y="3451502"/>
            <a:ext cx="809102" cy="85225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LXC - Wikipedia">
            <a:extLst>
              <a:ext uri="{FF2B5EF4-FFF2-40B4-BE49-F238E27FC236}">
                <a16:creationId xmlns:a16="http://schemas.microsoft.com/office/drawing/2014/main" id="{8A09FF7D-33CB-D34E-A79C-22849250A4C6}"/>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14179" y="3589622"/>
            <a:ext cx="668506" cy="61595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824FF139-9640-884F-AAB4-6AE273FE769D}"/>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colorTemperature colorTemp="4700"/>
                    </a14:imgEffect>
                  </a14:imgLayer>
                </a14:imgProps>
              </a:ext>
            </a:extLst>
          </a:blip>
          <a:stretch>
            <a:fillRect/>
          </a:stretch>
        </p:blipFill>
        <p:spPr>
          <a:xfrm>
            <a:off x="10304201" y="4383958"/>
            <a:ext cx="1369060" cy="345868"/>
          </a:xfrm>
          <a:prstGeom prst="rect">
            <a:avLst/>
          </a:prstGeom>
        </p:spPr>
      </p:pic>
      <p:sp>
        <p:nvSpPr>
          <p:cNvPr id="12" name="Textfeld 11">
            <a:extLst>
              <a:ext uri="{FF2B5EF4-FFF2-40B4-BE49-F238E27FC236}">
                <a16:creationId xmlns:a16="http://schemas.microsoft.com/office/drawing/2014/main" id="{0F7D1E53-7F2F-B14F-BC1A-B28E692CF596}"/>
              </a:ext>
            </a:extLst>
          </p:cNvPr>
          <p:cNvSpPr txBox="1"/>
          <p:nvPr/>
        </p:nvSpPr>
        <p:spPr>
          <a:xfrm rot="21101219">
            <a:off x="781877" y="5830910"/>
            <a:ext cx="1747112" cy="584775"/>
          </a:xfrm>
          <a:prstGeom prst="rect">
            <a:avLst/>
          </a:prstGeom>
          <a:noFill/>
        </p:spPr>
        <p:txBody>
          <a:bodyPr wrap="square" rtlCol="0">
            <a:spAutoFit/>
          </a:bodyPr>
          <a:lstStyle/>
          <a:p>
            <a:r>
              <a:rPr lang="de-DE" sz="1400" dirty="0">
                <a:latin typeface="Bradley Hand" pitchFamily="2" charset="77"/>
              </a:rPr>
              <a:t>Docker V0.0.1 </a:t>
            </a:r>
            <a:r>
              <a:rPr lang="de-DE" sz="1400" dirty="0" err="1">
                <a:latin typeface="Bradley Hand" pitchFamily="2" charset="77"/>
              </a:rPr>
              <a:t>release</a:t>
            </a:r>
            <a:r>
              <a:rPr lang="de-DE" sz="1400" dirty="0">
                <a:latin typeface="Bradley Hand" pitchFamily="2" charset="77"/>
              </a:rPr>
              <a:t>: </a:t>
            </a:r>
            <a:r>
              <a:rPr lang="de-DE" b="1" dirty="0">
                <a:solidFill>
                  <a:schemeClr val="accent5"/>
                </a:solidFill>
                <a:latin typeface="Bradley Hand" pitchFamily="2" charset="77"/>
              </a:rPr>
              <a:t>2013</a:t>
            </a:r>
            <a:r>
              <a:rPr lang="de-DE" sz="1400" dirty="0">
                <a:latin typeface="Bradley Hand" pitchFamily="2" charset="77"/>
              </a:rPr>
              <a:t> </a:t>
            </a:r>
          </a:p>
        </p:txBody>
      </p:sp>
    </p:spTree>
    <p:extLst>
      <p:ext uri="{BB962C8B-B14F-4D97-AF65-F5344CB8AC3E}">
        <p14:creationId xmlns:p14="http://schemas.microsoft.com/office/powerpoint/2010/main" val="1902238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BBAD3-9247-8F4A-ABC5-33D46DE6A7D0}"/>
              </a:ext>
            </a:extLst>
          </p:cNvPr>
          <p:cNvSpPr>
            <a:spLocks noGrp="1"/>
          </p:cNvSpPr>
          <p:nvPr>
            <p:ph type="title"/>
          </p:nvPr>
        </p:nvSpPr>
        <p:spPr/>
        <p:txBody>
          <a:bodyPr/>
          <a:lstStyle/>
          <a:p>
            <a:r>
              <a:rPr lang="de-DE" dirty="0"/>
              <a:t>Hardware-  vs.  OS-Virtualisierung</a:t>
            </a:r>
          </a:p>
        </p:txBody>
      </p:sp>
      <p:sp>
        <p:nvSpPr>
          <p:cNvPr id="3" name="Textplatzhalter 2">
            <a:extLst>
              <a:ext uri="{FF2B5EF4-FFF2-40B4-BE49-F238E27FC236}">
                <a16:creationId xmlns:a16="http://schemas.microsoft.com/office/drawing/2014/main" id="{CA13643A-46FB-5C4B-93E4-5ACEE9132C45}"/>
              </a:ext>
            </a:extLst>
          </p:cNvPr>
          <p:cNvSpPr>
            <a:spLocks noGrp="1"/>
          </p:cNvSpPr>
          <p:nvPr>
            <p:ph type="body" sz="quarter" idx="32"/>
          </p:nvPr>
        </p:nvSpPr>
        <p:spPr/>
        <p:txBody>
          <a:bodyPr/>
          <a:lstStyle/>
          <a:p>
            <a:r>
              <a:rPr lang="de-DE" dirty="0"/>
              <a:t>Wiederholung</a:t>
            </a:r>
          </a:p>
        </p:txBody>
      </p:sp>
      <p:sp>
        <p:nvSpPr>
          <p:cNvPr id="4" name="Foliennummernplatzhalter 3">
            <a:extLst>
              <a:ext uri="{FF2B5EF4-FFF2-40B4-BE49-F238E27FC236}">
                <a16:creationId xmlns:a16="http://schemas.microsoft.com/office/drawing/2014/main" id="{434D9FD0-2163-4C49-9EDF-0C763EFCD2F2}"/>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pic>
        <p:nvPicPr>
          <p:cNvPr id="8" name="Grafik 7">
            <a:extLst>
              <a:ext uri="{FF2B5EF4-FFF2-40B4-BE49-F238E27FC236}">
                <a16:creationId xmlns:a16="http://schemas.microsoft.com/office/drawing/2014/main" id="{68385B3C-56D1-E943-9439-EA995B99A7DA}"/>
              </a:ext>
            </a:extLst>
          </p:cNvPr>
          <p:cNvPicPr>
            <a:picLocks noChangeAspect="1"/>
          </p:cNvPicPr>
          <p:nvPr/>
        </p:nvPicPr>
        <p:blipFill>
          <a:blip r:embed="rId2"/>
          <a:stretch>
            <a:fillRect/>
          </a:stretch>
        </p:blipFill>
        <p:spPr>
          <a:xfrm>
            <a:off x="431801" y="1512000"/>
            <a:ext cx="8764154" cy="51692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9987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8144F-67B0-F84D-B7BC-3C77979083C9}"/>
              </a:ext>
            </a:extLst>
          </p:cNvPr>
          <p:cNvSpPr>
            <a:spLocks noGrp="1"/>
          </p:cNvSpPr>
          <p:nvPr>
            <p:ph type="title"/>
          </p:nvPr>
        </p:nvSpPr>
        <p:spPr/>
        <p:txBody>
          <a:bodyPr/>
          <a:lstStyle/>
          <a:p>
            <a:r>
              <a:rPr lang="de-DE" dirty="0"/>
              <a:t>OS-Virtualisierung</a:t>
            </a:r>
          </a:p>
        </p:txBody>
      </p:sp>
      <p:sp>
        <p:nvSpPr>
          <p:cNvPr id="3" name="Textplatzhalter 2">
            <a:extLst>
              <a:ext uri="{FF2B5EF4-FFF2-40B4-BE49-F238E27FC236}">
                <a16:creationId xmlns:a16="http://schemas.microsoft.com/office/drawing/2014/main" id="{912B20C9-CFAC-034E-8C7F-1B859571AB17}"/>
              </a:ext>
            </a:extLst>
          </p:cNvPr>
          <p:cNvSpPr>
            <a:spLocks noGrp="1"/>
          </p:cNvSpPr>
          <p:nvPr>
            <p:ph type="body" sz="quarter" idx="32"/>
          </p:nvPr>
        </p:nvSpPr>
        <p:spPr/>
        <p:txBody>
          <a:bodyPr/>
          <a:lstStyle/>
          <a:p>
            <a:r>
              <a:rPr lang="de-DE" dirty="0"/>
              <a:t>Aus dem Blickwinkel des Linux-Kernels</a:t>
            </a:r>
          </a:p>
        </p:txBody>
      </p:sp>
      <p:sp>
        <p:nvSpPr>
          <p:cNvPr id="4" name="Foliennummernplatzhalter 3">
            <a:extLst>
              <a:ext uri="{FF2B5EF4-FFF2-40B4-BE49-F238E27FC236}">
                <a16:creationId xmlns:a16="http://schemas.microsoft.com/office/drawing/2014/main" id="{4C03A286-D832-0640-AD64-1D4506C46283}"/>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5" name="Textfeld 4">
            <a:extLst>
              <a:ext uri="{FF2B5EF4-FFF2-40B4-BE49-F238E27FC236}">
                <a16:creationId xmlns:a16="http://schemas.microsoft.com/office/drawing/2014/main" id="{A365E6B9-0B24-054A-826D-D0A685E4941A}"/>
              </a:ext>
            </a:extLst>
          </p:cNvPr>
          <p:cNvSpPr txBox="1"/>
          <p:nvPr/>
        </p:nvSpPr>
        <p:spPr>
          <a:xfrm>
            <a:off x="431801" y="1559105"/>
            <a:ext cx="5664199" cy="4985980"/>
          </a:xfrm>
          <a:prstGeom prst="rect">
            <a:avLst/>
          </a:prstGeom>
          <a:noFill/>
        </p:spPr>
        <p:txBody>
          <a:bodyPr wrap="square" rtlCol="0">
            <a:spAutoFit/>
          </a:bodyPr>
          <a:lstStyle/>
          <a:p>
            <a:r>
              <a:rPr lang="de-DE" b="1" dirty="0"/>
              <a:t>Control Groups</a:t>
            </a:r>
            <a:br>
              <a:rPr lang="de-DE" dirty="0"/>
            </a:br>
            <a:r>
              <a:rPr lang="de-DE" sz="1600" dirty="0"/>
              <a:t>Gruppieren von Prozessen (z.B. alle Prozesse einer App, eines Dienstes, etc.) in Gruppen</a:t>
            </a:r>
          </a:p>
          <a:p>
            <a:endParaRPr lang="de-DE" dirty="0"/>
          </a:p>
          <a:p>
            <a:r>
              <a:rPr lang="de-DE" b="1" dirty="0"/>
              <a:t>Kernel </a:t>
            </a:r>
            <a:r>
              <a:rPr lang="de-DE" b="1" dirty="0" err="1"/>
              <a:t>Namespaces</a:t>
            </a:r>
            <a:br>
              <a:rPr lang="de-DE" dirty="0"/>
            </a:br>
            <a:r>
              <a:rPr lang="de-DE" sz="1600" dirty="0"/>
              <a:t>Bereitstellung globaler Systemressourcen (z.B. Netzwerk, Volume </a:t>
            </a:r>
            <a:r>
              <a:rPr lang="de-DE" sz="1600" dirty="0" err="1"/>
              <a:t>mounts</a:t>
            </a:r>
            <a:r>
              <a:rPr lang="de-DE" sz="1600" dirty="0"/>
              <a:t>) als eigene isoliert erscheinende Ressource für alle Prozesse in einem Namespace.</a:t>
            </a:r>
          </a:p>
          <a:p>
            <a:endParaRPr lang="de-DE" dirty="0"/>
          </a:p>
          <a:p>
            <a:r>
              <a:rPr lang="de-DE" b="1" dirty="0" err="1"/>
              <a:t>Process</a:t>
            </a:r>
            <a:r>
              <a:rPr lang="de-DE" b="1" dirty="0"/>
              <a:t> </a:t>
            </a:r>
            <a:r>
              <a:rPr lang="de-DE" b="1" dirty="0" err="1"/>
              <a:t>Capabilities</a:t>
            </a:r>
            <a:br>
              <a:rPr lang="de-DE" dirty="0"/>
            </a:br>
            <a:r>
              <a:rPr lang="de-DE" sz="1600" dirty="0" err="1"/>
              <a:t>Capabilities</a:t>
            </a:r>
            <a:r>
              <a:rPr lang="de-DE" sz="1600"/>
              <a:t> sind spezielle </a:t>
            </a:r>
            <a:r>
              <a:rPr lang="de-DE" sz="1600" dirty="0"/>
              <a:t>Attribute im Linux-Kernel, die Prozessen und ausführbaren Binärdateien bestimmte Berechtigungen gewähren, die normalerweise nur Prozessen des Root-Users vorbehalten sind.</a:t>
            </a:r>
          </a:p>
          <a:p>
            <a:endParaRPr lang="de-DE" dirty="0"/>
          </a:p>
          <a:p>
            <a:r>
              <a:rPr lang="de-DE" b="1" dirty="0"/>
              <a:t>Union File System (inkl. </a:t>
            </a:r>
            <a:r>
              <a:rPr lang="de-DE" b="1" dirty="0" err="1"/>
              <a:t>Copy</a:t>
            </a:r>
            <a:r>
              <a:rPr lang="de-DE" b="1" dirty="0"/>
              <a:t> on Write)</a:t>
            </a:r>
            <a:br>
              <a:rPr lang="de-DE" dirty="0"/>
            </a:br>
            <a:r>
              <a:rPr lang="de-DE" sz="1600" dirty="0"/>
              <a:t>Union-Dateisysteme gruppieren Verzeichnisse und Dateien des globalen Dateisystems in </a:t>
            </a:r>
            <a:r>
              <a:rPr lang="de-DE" sz="1600" dirty="0" err="1"/>
              <a:t>Layern</a:t>
            </a:r>
            <a:r>
              <a:rPr lang="de-DE" sz="1600" dirty="0"/>
              <a:t>. Tiefere Layer werden dabei mit höheren </a:t>
            </a:r>
            <a:r>
              <a:rPr lang="de-DE" sz="1600" dirty="0" err="1"/>
              <a:t>Layern</a:t>
            </a:r>
            <a:r>
              <a:rPr lang="de-DE" sz="1600" dirty="0"/>
              <a:t> vereinigt (daher Union, engl. Vereinigung).</a:t>
            </a:r>
          </a:p>
        </p:txBody>
      </p:sp>
      <p:pic>
        <p:nvPicPr>
          <p:cNvPr id="6" name="Grafik 5">
            <a:extLst>
              <a:ext uri="{FF2B5EF4-FFF2-40B4-BE49-F238E27FC236}">
                <a16:creationId xmlns:a16="http://schemas.microsoft.com/office/drawing/2014/main" id="{0694B75E-7B73-394C-8C72-809BBFCD36D7}"/>
              </a:ext>
            </a:extLst>
          </p:cNvPr>
          <p:cNvPicPr>
            <a:picLocks noChangeAspect="1"/>
          </p:cNvPicPr>
          <p:nvPr/>
        </p:nvPicPr>
        <p:blipFill>
          <a:blip r:embed="rId2"/>
          <a:stretch>
            <a:fillRect/>
          </a:stretch>
        </p:blipFill>
        <p:spPr>
          <a:xfrm>
            <a:off x="6989863" y="1709970"/>
            <a:ext cx="4736057" cy="4363727"/>
          </a:xfrm>
          <a:prstGeom prst="rect">
            <a:avLst/>
          </a:prstGeom>
        </p:spPr>
      </p:pic>
    </p:spTree>
    <p:extLst>
      <p:ext uri="{BB962C8B-B14F-4D97-AF65-F5344CB8AC3E}">
        <p14:creationId xmlns:p14="http://schemas.microsoft.com/office/powerpoint/2010/main" val="297539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C0688-EDDE-C44A-B27A-B400D7D83972}"/>
              </a:ext>
            </a:extLst>
          </p:cNvPr>
          <p:cNvSpPr>
            <a:spLocks noGrp="1"/>
          </p:cNvSpPr>
          <p:nvPr>
            <p:ph type="title"/>
          </p:nvPr>
        </p:nvSpPr>
        <p:spPr/>
        <p:txBody>
          <a:bodyPr/>
          <a:lstStyle/>
          <a:p>
            <a:r>
              <a:rPr lang="de-DE" dirty="0"/>
              <a:t>OS-Virtualisierung</a:t>
            </a:r>
          </a:p>
        </p:txBody>
      </p:sp>
      <p:sp>
        <p:nvSpPr>
          <p:cNvPr id="3" name="Textplatzhalter 2">
            <a:extLst>
              <a:ext uri="{FF2B5EF4-FFF2-40B4-BE49-F238E27FC236}">
                <a16:creationId xmlns:a16="http://schemas.microsoft.com/office/drawing/2014/main" id="{3F647732-3CD2-9345-9A14-5125F31F52A3}"/>
              </a:ext>
            </a:extLst>
          </p:cNvPr>
          <p:cNvSpPr>
            <a:spLocks noGrp="1"/>
          </p:cNvSpPr>
          <p:nvPr>
            <p:ph type="body" sz="quarter" idx="32"/>
          </p:nvPr>
        </p:nvSpPr>
        <p:spPr/>
        <p:txBody>
          <a:bodyPr/>
          <a:lstStyle/>
          <a:p>
            <a:r>
              <a:rPr lang="de-DE" dirty="0"/>
              <a:t>Linux Control Groups (Isolation durch Grenzen)</a:t>
            </a:r>
          </a:p>
        </p:txBody>
      </p:sp>
      <p:sp>
        <p:nvSpPr>
          <p:cNvPr id="4" name="Foliennummernplatzhalter 3">
            <a:extLst>
              <a:ext uri="{FF2B5EF4-FFF2-40B4-BE49-F238E27FC236}">
                <a16:creationId xmlns:a16="http://schemas.microsoft.com/office/drawing/2014/main" id="{217E2B56-73BC-FB4C-81EA-186C148F8A6C}"/>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5" name="Textfeld 4">
            <a:extLst>
              <a:ext uri="{FF2B5EF4-FFF2-40B4-BE49-F238E27FC236}">
                <a16:creationId xmlns:a16="http://schemas.microsoft.com/office/drawing/2014/main" id="{6C2C9176-2BE9-7744-9ACD-C7F0AA24A886}"/>
              </a:ext>
            </a:extLst>
          </p:cNvPr>
          <p:cNvSpPr txBox="1"/>
          <p:nvPr/>
        </p:nvSpPr>
        <p:spPr>
          <a:xfrm>
            <a:off x="431802" y="1602683"/>
            <a:ext cx="5510792" cy="4832092"/>
          </a:xfrm>
          <a:prstGeom prst="rect">
            <a:avLst/>
          </a:prstGeom>
          <a:noFill/>
        </p:spPr>
        <p:txBody>
          <a:bodyPr wrap="square" rtlCol="0">
            <a:spAutoFit/>
          </a:bodyPr>
          <a:lstStyle/>
          <a:p>
            <a:r>
              <a:rPr lang="de-DE" sz="1600" dirty="0"/>
              <a:t>Control Groups sind eine Methode des Linux Kernels (maßgeblich von Google entwickelt), um Prozesse in Gruppen einzuteilen und Ressourcen-Limits durchzusetzen. Prozessgruppen können geschachtelt (weitere Prozessgruppen enthalten) sein.</a:t>
            </a:r>
          </a:p>
          <a:p>
            <a:endParaRPr lang="de-DE" dirty="0"/>
          </a:p>
          <a:p>
            <a:pPr marL="285750" indent="-285750">
              <a:buFont typeface="Courier New" panose="02070309020205020404" pitchFamily="49" charset="0"/>
              <a:buChar char="o"/>
            </a:pPr>
            <a:r>
              <a:rPr lang="de-DE" sz="1400" b="1" dirty="0"/>
              <a:t>Ressourcenbeschränkung:</a:t>
            </a:r>
            <a:r>
              <a:rPr lang="de-DE" sz="1400" dirty="0"/>
              <a:t> Prozessgruppen können so eingestellt werden, dass sie ein konfiguriertes Speicherlimit nicht überschreiten können.</a:t>
            </a:r>
          </a:p>
          <a:p>
            <a:pPr marL="285750" indent="-285750">
              <a:buFont typeface="Courier New" panose="02070309020205020404" pitchFamily="49" charset="0"/>
              <a:buChar char="o"/>
            </a:pPr>
            <a:endParaRPr lang="de-DE" sz="1400" dirty="0"/>
          </a:p>
          <a:p>
            <a:pPr marL="285750" indent="-285750">
              <a:buFont typeface="Courier New" panose="02070309020205020404" pitchFamily="49" charset="0"/>
              <a:buChar char="o"/>
            </a:pPr>
            <a:r>
              <a:rPr lang="de-DE" sz="1400" b="1" dirty="0"/>
              <a:t>Priorisierung:</a:t>
            </a:r>
            <a:r>
              <a:rPr lang="de-DE" sz="1400" dirty="0"/>
              <a:t> Gruppen können einen festgelegten Anteil an der CPU-Auslastung oder dem I/O-Durchsatz zugewiesen werden.</a:t>
            </a:r>
          </a:p>
          <a:p>
            <a:pPr marL="285750" indent="-285750">
              <a:buFont typeface="Courier New" panose="02070309020205020404" pitchFamily="49" charset="0"/>
              <a:buChar char="o"/>
            </a:pPr>
            <a:endParaRPr lang="de-DE" sz="1400" dirty="0"/>
          </a:p>
          <a:p>
            <a:pPr marL="285750" indent="-285750">
              <a:buFont typeface="Courier New" panose="02070309020205020404" pitchFamily="49" charset="0"/>
              <a:buChar char="o"/>
            </a:pPr>
            <a:r>
              <a:rPr lang="de-DE" sz="1400" b="1" dirty="0"/>
              <a:t>Beobachtung:</a:t>
            </a:r>
            <a:r>
              <a:rPr lang="de-DE" sz="1400" dirty="0"/>
              <a:t> Der Kernel misst wie viel Ressourcen bestimmte Gruppen verbrauchen. Dies kann beispielsweise für Abrechnungszwecke oder einfach nur Reporting oder Monitoring verwendet werden.</a:t>
            </a:r>
          </a:p>
          <a:p>
            <a:pPr marL="285750" indent="-285750">
              <a:buFont typeface="Courier New" panose="02070309020205020404" pitchFamily="49" charset="0"/>
              <a:buChar char="o"/>
            </a:pPr>
            <a:endParaRPr lang="de-DE" sz="1400" dirty="0"/>
          </a:p>
          <a:p>
            <a:pPr marL="285750" indent="-285750">
              <a:buFont typeface="Courier New" panose="02070309020205020404" pitchFamily="49" charset="0"/>
              <a:buChar char="o"/>
            </a:pPr>
            <a:r>
              <a:rPr lang="de-DE" sz="1400" b="1" dirty="0"/>
              <a:t>Kontrolle:</a:t>
            </a:r>
            <a:r>
              <a:rPr lang="de-DE" sz="1400" dirty="0"/>
              <a:t> Der Kernel kann Prozessgruppen bei Überschreiten definierter Grenzen einfrieren (inkl. </a:t>
            </a:r>
            <a:r>
              <a:rPr lang="de-DE" sz="1400" dirty="0" err="1"/>
              <a:t>Checkpointing</a:t>
            </a:r>
            <a:r>
              <a:rPr lang="de-DE" sz="1400" dirty="0"/>
              <a:t>) und Neustarts von Prozessgruppen veranlassen.</a:t>
            </a:r>
          </a:p>
        </p:txBody>
      </p:sp>
      <p:pic>
        <p:nvPicPr>
          <p:cNvPr id="4098" name="Picture 2" descr="Linux | A Cloud Guru">
            <a:extLst>
              <a:ext uri="{FF2B5EF4-FFF2-40B4-BE49-F238E27FC236}">
                <a16:creationId xmlns:a16="http://schemas.microsoft.com/office/drawing/2014/main" id="{4A1059C8-8DAF-8C4E-9F3F-275FEB000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408" y="1602683"/>
            <a:ext cx="5822999" cy="24784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547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C0688-EDDE-C44A-B27A-B400D7D83972}"/>
              </a:ext>
            </a:extLst>
          </p:cNvPr>
          <p:cNvSpPr>
            <a:spLocks noGrp="1"/>
          </p:cNvSpPr>
          <p:nvPr>
            <p:ph type="title"/>
          </p:nvPr>
        </p:nvSpPr>
        <p:spPr/>
        <p:txBody>
          <a:bodyPr/>
          <a:lstStyle/>
          <a:p>
            <a:r>
              <a:rPr lang="de-DE" dirty="0"/>
              <a:t>OS-Virtualisierung</a:t>
            </a:r>
          </a:p>
        </p:txBody>
      </p:sp>
      <p:sp>
        <p:nvSpPr>
          <p:cNvPr id="3" name="Textplatzhalter 2">
            <a:extLst>
              <a:ext uri="{FF2B5EF4-FFF2-40B4-BE49-F238E27FC236}">
                <a16:creationId xmlns:a16="http://schemas.microsoft.com/office/drawing/2014/main" id="{3F647732-3CD2-9345-9A14-5125F31F52A3}"/>
              </a:ext>
            </a:extLst>
          </p:cNvPr>
          <p:cNvSpPr>
            <a:spLocks noGrp="1"/>
          </p:cNvSpPr>
          <p:nvPr>
            <p:ph type="body" sz="quarter" idx="32"/>
          </p:nvPr>
        </p:nvSpPr>
        <p:spPr/>
        <p:txBody>
          <a:bodyPr/>
          <a:lstStyle/>
          <a:p>
            <a:r>
              <a:rPr lang="de-DE" dirty="0"/>
              <a:t>Linux Kernel </a:t>
            </a:r>
            <a:r>
              <a:rPr lang="de-DE" dirty="0" err="1"/>
              <a:t>Namespaces</a:t>
            </a:r>
            <a:r>
              <a:rPr lang="de-DE" dirty="0"/>
              <a:t> (Isolation durch Sichtbarkeit)</a:t>
            </a:r>
          </a:p>
        </p:txBody>
      </p:sp>
      <p:sp>
        <p:nvSpPr>
          <p:cNvPr id="4" name="Foliennummernplatzhalter 3">
            <a:extLst>
              <a:ext uri="{FF2B5EF4-FFF2-40B4-BE49-F238E27FC236}">
                <a16:creationId xmlns:a16="http://schemas.microsoft.com/office/drawing/2014/main" id="{217E2B56-73BC-FB4C-81EA-186C148F8A6C}"/>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5" name="Textfeld 4">
            <a:extLst>
              <a:ext uri="{FF2B5EF4-FFF2-40B4-BE49-F238E27FC236}">
                <a16:creationId xmlns:a16="http://schemas.microsoft.com/office/drawing/2014/main" id="{6C2C9176-2BE9-7744-9ACD-C7F0AA24A886}"/>
              </a:ext>
            </a:extLst>
          </p:cNvPr>
          <p:cNvSpPr txBox="1"/>
          <p:nvPr/>
        </p:nvSpPr>
        <p:spPr>
          <a:xfrm>
            <a:off x="431802" y="1602683"/>
            <a:ext cx="3911598" cy="4247317"/>
          </a:xfrm>
          <a:prstGeom prst="rect">
            <a:avLst/>
          </a:prstGeom>
          <a:noFill/>
        </p:spPr>
        <p:txBody>
          <a:bodyPr wrap="square" rtlCol="0">
            <a:spAutoFit/>
          </a:bodyPr>
          <a:lstStyle/>
          <a:p>
            <a:r>
              <a:rPr lang="de-DE" dirty="0"/>
              <a:t>Ein Namespace umschließt eine globale Systemressource mit einer Abstraktion, die den Prozessen im Namespace den Eindruck vermittelt, dass sie über eine eigene isolierte Instanz der globalen Ressource verfügen. Änderungen an der globalen Ressource sind nur für die Prozesse sichtbar, die Mitglieder des Namespace sind, für andere Prozesse jedoch nicht.</a:t>
            </a:r>
          </a:p>
          <a:p>
            <a:endParaRPr lang="de-DE" dirty="0"/>
          </a:p>
          <a:p>
            <a:r>
              <a:rPr lang="de-DE" b="1" dirty="0">
                <a:solidFill>
                  <a:schemeClr val="accent5"/>
                </a:solidFill>
              </a:rPr>
              <a:t>Eine Verwendung von </a:t>
            </a:r>
            <a:r>
              <a:rPr lang="de-DE" b="1" dirty="0" err="1">
                <a:solidFill>
                  <a:schemeClr val="accent5"/>
                </a:solidFill>
              </a:rPr>
              <a:t>Namespaces</a:t>
            </a:r>
            <a:r>
              <a:rPr lang="de-DE" b="1" dirty="0">
                <a:solidFill>
                  <a:schemeClr val="accent5"/>
                </a:solidFill>
              </a:rPr>
              <a:t> besteht darin, Container zu implementieren und diese voneinander zu isolieren.</a:t>
            </a:r>
          </a:p>
        </p:txBody>
      </p:sp>
      <p:graphicFrame>
        <p:nvGraphicFramePr>
          <p:cNvPr id="6" name="Tabelle 6">
            <a:extLst>
              <a:ext uri="{FF2B5EF4-FFF2-40B4-BE49-F238E27FC236}">
                <a16:creationId xmlns:a16="http://schemas.microsoft.com/office/drawing/2014/main" id="{AF780C1F-E659-F24C-BB56-628958AD58BC}"/>
              </a:ext>
            </a:extLst>
          </p:cNvPr>
          <p:cNvGraphicFramePr>
            <a:graphicFrameLocks noGrp="1"/>
          </p:cNvGraphicFramePr>
          <p:nvPr>
            <p:extLst>
              <p:ext uri="{D42A27DB-BD31-4B8C-83A1-F6EECF244321}">
                <p14:modId xmlns:p14="http://schemas.microsoft.com/office/powerpoint/2010/main" val="3378094025"/>
              </p:ext>
            </p:extLst>
          </p:nvPr>
        </p:nvGraphicFramePr>
        <p:xfrm>
          <a:off x="4706505" y="1653701"/>
          <a:ext cx="4653248" cy="4145280"/>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1424131">
                  <a:extLst>
                    <a:ext uri="{9D8B030D-6E8A-4147-A177-3AD203B41FA5}">
                      <a16:colId xmlns:a16="http://schemas.microsoft.com/office/drawing/2014/main" val="3620804309"/>
                    </a:ext>
                  </a:extLst>
                </a:gridCol>
                <a:gridCol w="3229117">
                  <a:extLst>
                    <a:ext uri="{9D8B030D-6E8A-4147-A177-3AD203B41FA5}">
                      <a16:colId xmlns:a16="http://schemas.microsoft.com/office/drawing/2014/main" val="101230156"/>
                    </a:ext>
                  </a:extLst>
                </a:gridCol>
              </a:tblGrid>
              <a:tr h="342360">
                <a:tc>
                  <a:txBody>
                    <a:bodyPr/>
                    <a:lstStyle/>
                    <a:p>
                      <a:r>
                        <a:rPr lang="de-DE" dirty="0"/>
                        <a:t>Namespace</a:t>
                      </a:r>
                    </a:p>
                  </a:txBody>
                  <a:tcPr/>
                </a:tc>
                <a:tc>
                  <a:txBody>
                    <a:bodyPr/>
                    <a:lstStyle/>
                    <a:p>
                      <a:r>
                        <a:rPr lang="de-DE" dirty="0"/>
                        <a:t>Isolierung</a:t>
                      </a:r>
                    </a:p>
                  </a:txBody>
                  <a:tcPr/>
                </a:tc>
                <a:extLst>
                  <a:ext uri="{0D108BD9-81ED-4DB2-BD59-A6C34878D82A}">
                    <a16:rowId xmlns:a16="http://schemas.microsoft.com/office/drawing/2014/main" val="594856954"/>
                  </a:ext>
                </a:extLst>
              </a:tr>
              <a:tr h="370840">
                <a:tc>
                  <a:txBody>
                    <a:bodyPr/>
                    <a:lstStyle/>
                    <a:p>
                      <a:r>
                        <a:rPr lang="de-DE" dirty="0" err="1"/>
                        <a:t>Cgroup</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Cgroup</a:t>
                      </a:r>
                      <a:r>
                        <a:rPr lang="de-DE" dirty="0"/>
                        <a:t> </a:t>
                      </a:r>
                      <a:r>
                        <a:rPr lang="de-DE" dirty="0" err="1"/>
                        <a:t>root</a:t>
                      </a:r>
                      <a:r>
                        <a:rPr lang="de-DE" dirty="0"/>
                        <a:t> </a:t>
                      </a:r>
                      <a:r>
                        <a:rPr lang="de-DE" dirty="0" err="1"/>
                        <a:t>directory</a:t>
                      </a:r>
                      <a:endParaRPr lang="de-DE" dirty="0"/>
                    </a:p>
                  </a:txBody>
                  <a:tcPr/>
                </a:tc>
                <a:extLst>
                  <a:ext uri="{0D108BD9-81ED-4DB2-BD59-A6C34878D82A}">
                    <a16:rowId xmlns:a16="http://schemas.microsoft.com/office/drawing/2014/main" val="721242054"/>
                  </a:ext>
                </a:extLst>
              </a:tr>
              <a:tr h="370840">
                <a:tc>
                  <a:txBody>
                    <a:bodyPr/>
                    <a:lstStyle/>
                    <a:p>
                      <a:r>
                        <a:rPr lang="de-DE" dirty="0"/>
                        <a:t>IPC</a:t>
                      </a:r>
                    </a:p>
                  </a:txBody>
                  <a:tcPr/>
                </a:tc>
                <a:tc>
                  <a:txBody>
                    <a:bodyPr/>
                    <a:lstStyle/>
                    <a:p>
                      <a:r>
                        <a:rPr lang="de-DE" dirty="0"/>
                        <a:t>System V IPC (</a:t>
                      </a:r>
                      <a:r>
                        <a:rPr lang="de-DE" dirty="0" err="1"/>
                        <a:t>Inter</a:t>
                      </a:r>
                      <a:r>
                        <a:rPr lang="de-DE" dirty="0"/>
                        <a:t> </a:t>
                      </a:r>
                      <a:r>
                        <a:rPr lang="de-DE" dirty="0" err="1"/>
                        <a:t>Process</a:t>
                      </a:r>
                      <a:r>
                        <a:rPr lang="de-DE" dirty="0"/>
                        <a:t> Communication), POSIX </a:t>
                      </a:r>
                      <a:r>
                        <a:rPr lang="de-DE" dirty="0" err="1"/>
                        <a:t>message</a:t>
                      </a:r>
                      <a:r>
                        <a:rPr lang="de-DE" dirty="0"/>
                        <a:t> </a:t>
                      </a:r>
                      <a:r>
                        <a:rPr lang="de-DE" dirty="0" err="1"/>
                        <a:t>queues</a:t>
                      </a:r>
                      <a:endParaRPr lang="de-DE" dirty="0"/>
                    </a:p>
                  </a:txBody>
                  <a:tcPr/>
                </a:tc>
                <a:extLst>
                  <a:ext uri="{0D108BD9-81ED-4DB2-BD59-A6C34878D82A}">
                    <a16:rowId xmlns:a16="http://schemas.microsoft.com/office/drawing/2014/main" val="1593883517"/>
                  </a:ext>
                </a:extLst>
              </a:tr>
              <a:tr h="370840">
                <a:tc>
                  <a:txBody>
                    <a:bodyPr/>
                    <a:lstStyle/>
                    <a:p>
                      <a:r>
                        <a:rPr lang="de-DE" dirty="0"/>
                        <a:t>Network</a:t>
                      </a:r>
                    </a:p>
                  </a:txBody>
                  <a:tcPr/>
                </a:tc>
                <a:tc>
                  <a:txBody>
                    <a:bodyPr/>
                    <a:lstStyle/>
                    <a:p>
                      <a:r>
                        <a:rPr lang="de-DE" dirty="0"/>
                        <a:t>Network </a:t>
                      </a:r>
                      <a:r>
                        <a:rPr lang="de-DE" dirty="0" err="1"/>
                        <a:t>devices</a:t>
                      </a:r>
                      <a:r>
                        <a:rPr lang="de-DE" dirty="0"/>
                        <a:t>, </a:t>
                      </a:r>
                      <a:r>
                        <a:rPr lang="de-DE" dirty="0" err="1"/>
                        <a:t>stacks</a:t>
                      </a:r>
                      <a:r>
                        <a:rPr lang="de-DE" dirty="0"/>
                        <a:t>, </a:t>
                      </a:r>
                      <a:r>
                        <a:rPr lang="de-DE" dirty="0" err="1"/>
                        <a:t>ports</a:t>
                      </a:r>
                      <a:r>
                        <a:rPr lang="de-DE" dirty="0"/>
                        <a:t>, etc.</a:t>
                      </a:r>
                    </a:p>
                  </a:txBody>
                  <a:tcPr/>
                </a:tc>
                <a:extLst>
                  <a:ext uri="{0D108BD9-81ED-4DB2-BD59-A6C34878D82A}">
                    <a16:rowId xmlns:a16="http://schemas.microsoft.com/office/drawing/2014/main" val="3955494378"/>
                  </a:ext>
                </a:extLst>
              </a:tr>
              <a:tr h="370840">
                <a:tc>
                  <a:txBody>
                    <a:bodyPr/>
                    <a:lstStyle/>
                    <a:p>
                      <a:r>
                        <a:rPr lang="de-DE" dirty="0"/>
                        <a:t>Mount</a:t>
                      </a:r>
                    </a:p>
                  </a:txBody>
                  <a:tcPr/>
                </a:tc>
                <a:tc>
                  <a:txBody>
                    <a:bodyPr/>
                    <a:lstStyle/>
                    <a:p>
                      <a:r>
                        <a:rPr lang="de-DE" dirty="0"/>
                        <a:t>Mount </a:t>
                      </a:r>
                      <a:r>
                        <a:rPr lang="de-DE" dirty="0" err="1"/>
                        <a:t>points</a:t>
                      </a:r>
                      <a:endParaRPr lang="de-DE" dirty="0"/>
                    </a:p>
                  </a:txBody>
                  <a:tcPr/>
                </a:tc>
                <a:extLst>
                  <a:ext uri="{0D108BD9-81ED-4DB2-BD59-A6C34878D82A}">
                    <a16:rowId xmlns:a16="http://schemas.microsoft.com/office/drawing/2014/main" val="3383614799"/>
                  </a:ext>
                </a:extLst>
              </a:tr>
              <a:tr h="370840">
                <a:tc>
                  <a:txBody>
                    <a:bodyPr/>
                    <a:lstStyle/>
                    <a:p>
                      <a:r>
                        <a:rPr lang="de-DE" dirty="0"/>
                        <a:t>PID</a:t>
                      </a:r>
                    </a:p>
                  </a:txBody>
                  <a:tcPr/>
                </a:tc>
                <a:tc>
                  <a:txBody>
                    <a:bodyPr/>
                    <a:lstStyle/>
                    <a:p>
                      <a:r>
                        <a:rPr lang="de-DE" dirty="0" err="1"/>
                        <a:t>Process</a:t>
                      </a:r>
                      <a:r>
                        <a:rPr lang="de-DE" dirty="0"/>
                        <a:t> IDs</a:t>
                      </a:r>
                    </a:p>
                  </a:txBody>
                  <a:tcPr/>
                </a:tc>
                <a:extLst>
                  <a:ext uri="{0D108BD9-81ED-4DB2-BD59-A6C34878D82A}">
                    <a16:rowId xmlns:a16="http://schemas.microsoft.com/office/drawing/2014/main" val="4165410160"/>
                  </a:ext>
                </a:extLst>
              </a:tr>
              <a:tr h="370840">
                <a:tc>
                  <a:txBody>
                    <a:bodyPr/>
                    <a:lstStyle/>
                    <a:p>
                      <a:r>
                        <a:rPr lang="de-DE" dirty="0"/>
                        <a:t>Time</a:t>
                      </a:r>
                    </a:p>
                  </a:txBody>
                  <a:tcPr/>
                </a:tc>
                <a:tc>
                  <a:txBody>
                    <a:bodyPr/>
                    <a:lstStyle/>
                    <a:p>
                      <a:r>
                        <a:rPr lang="de-DE" dirty="0"/>
                        <a:t>Boot </a:t>
                      </a:r>
                      <a:r>
                        <a:rPr lang="de-DE" dirty="0" err="1"/>
                        <a:t>and</a:t>
                      </a:r>
                      <a:r>
                        <a:rPr lang="de-DE" dirty="0"/>
                        <a:t> </a:t>
                      </a:r>
                      <a:r>
                        <a:rPr lang="de-DE" dirty="0" err="1"/>
                        <a:t>monotonic</a:t>
                      </a:r>
                      <a:r>
                        <a:rPr lang="de-DE" dirty="0"/>
                        <a:t> </a:t>
                      </a:r>
                      <a:r>
                        <a:rPr lang="de-DE" dirty="0" err="1"/>
                        <a:t>clocks</a:t>
                      </a:r>
                      <a:endParaRPr lang="de-DE" dirty="0"/>
                    </a:p>
                  </a:txBody>
                  <a:tcPr/>
                </a:tc>
                <a:extLst>
                  <a:ext uri="{0D108BD9-81ED-4DB2-BD59-A6C34878D82A}">
                    <a16:rowId xmlns:a16="http://schemas.microsoft.com/office/drawing/2014/main" val="1388129456"/>
                  </a:ext>
                </a:extLst>
              </a:tr>
              <a:tr h="370840">
                <a:tc>
                  <a:txBody>
                    <a:bodyPr/>
                    <a:lstStyle/>
                    <a:p>
                      <a:r>
                        <a:rPr lang="de-DE" dirty="0"/>
                        <a:t>User</a:t>
                      </a:r>
                    </a:p>
                  </a:txBody>
                  <a:tcPr/>
                </a:tc>
                <a:tc>
                  <a:txBody>
                    <a:bodyPr/>
                    <a:lstStyle/>
                    <a:p>
                      <a:r>
                        <a:rPr lang="de-DE" dirty="0"/>
                        <a:t>User </a:t>
                      </a:r>
                      <a:r>
                        <a:rPr lang="de-DE" dirty="0" err="1"/>
                        <a:t>and</a:t>
                      </a:r>
                      <a:r>
                        <a:rPr lang="de-DE" dirty="0"/>
                        <a:t> </a:t>
                      </a:r>
                      <a:r>
                        <a:rPr lang="de-DE" dirty="0" err="1"/>
                        <a:t>group</a:t>
                      </a:r>
                      <a:r>
                        <a:rPr lang="de-DE" dirty="0"/>
                        <a:t> IDs</a:t>
                      </a:r>
                    </a:p>
                  </a:txBody>
                  <a:tcPr/>
                </a:tc>
                <a:extLst>
                  <a:ext uri="{0D108BD9-81ED-4DB2-BD59-A6C34878D82A}">
                    <a16:rowId xmlns:a16="http://schemas.microsoft.com/office/drawing/2014/main" val="3291750044"/>
                  </a:ext>
                </a:extLst>
              </a:tr>
              <a:tr h="370840">
                <a:tc>
                  <a:txBody>
                    <a:bodyPr/>
                    <a:lstStyle/>
                    <a:p>
                      <a:r>
                        <a:rPr lang="de-DE" dirty="0"/>
                        <a:t>UTS</a:t>
                      </a:r>
                    </a:p>
                  </a:txBody>
                  <a:tcPr/>
                </a:tc>
                <a:tc>
                  <a:txBody>
                    <a:bodyPr/>
                    <a:lstStyle/>
                    <a:p>
                      <a:r>
                        <a:rPr lang="de-DE" dirty="0"/>
                        <a:t>Hostname </a:t>
                      </a:r>
                      <a:r>
                        <a:rPr lang="de-DE" dirty="0" err="1"/>
                        <a:t>and</a:t>
                      </a:r>
                      <a:r>
                        <a:rPr lang="de-DE" dirty="0"/>
                        <a:t> </a:t>
                      </a:r>
                      <a:r>
                        <a:rPr lang="de-DE" dirty="0" err="1"/>
                        <a:t>domain</a:t>
                      </a:r>
                      <a:r>
                        <a:rPr lang="de-DE" dirty="0"/>
                        <a:t> </a:t>
                      </a:r>
                      <a:r>
                        <a:rPr lang="de-DE" dirty="0" err="1"/>
                        <a:t>name</a:t>
                      </a:r>
                      <a:endParaRPr lang="de-DE" dirty="0"/>
                    </a:p>
                  </a:txBody>
                  <a:tcPr/>
                </a:tc>
                <a:extLst>
                  <a:ext uri="{0D108BD9-81ED-4DB2-BD59-A6C34878D82A}">
                    <a16:rowId xmlns:a16="http://schemas.microsoft.com/office/drawing/2014/main" val="4154412190"/>
                  </a:ext>
                </a:extLst>
              </a:tr>
            </a:tbl>
          </a:graphicData>
        </a:graphic>
      </p:graphicFrame>
    </p:spTree>
    <p:extLst>
      <p:ext uri="{BB962C8B-B14F-4D97-AF65-F5344CB8AC3E}">
        <p14:creationId xmlns:p14="http://schemas.microsoft.com/office/powerpoint/2010/main" val="4276357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C0688-EDDE-C44A-B27A-B400D7D83972}"/>
              </a:ext>
            </a:extLst>
          </p:cNvPr>
          <p:cNvSpPr>
            <a:spLocks noGrp="1"/>
          </p:cNvSpPr>
          <p:nvPr>
            <p:ph type="title"/>
          </p:nvPr>
        </p:nvSpPr>
        <p:spPr/>
        <p:txBody>
          <a:bodyPr/>
          <a:lstStyle/>
          <a:p>
            <a:r>
              <a:rPr lang="de-DE" dirty="0"/>
              <a:t>OS-Virtualisierung</a:t>
            </a:r>
          </a:p>
        </p:txBody>
      </p:sp>
      <p:sp>
        <p:nvSpPr>
          <p:cNvPr id="3" name="Textplatzhalter 2">
            <a:extLst>
              <a:ext uri="{FF2B5EF4-FFF2-40B4-BE49-F238E27FC236}">
                <a16:creationId xmlns:a16="http://schemas.microsoft.com/office/drawing/2014/main" id="{3F647732-3CD2-9345-9A14-5125F31F52A3}"/>
              </a:ext>
            </a:extLst>
          </p:cNvPr>
          <p:cNvSpPr>
            <a:spLocks noGrp="1"/>
          </p:cNvSpPr>
          <p:nvPr>
            <p:ph type="body" sz="quarter" idx="32"/>
          </p:nvPr>
        </p:nvSpPr>
        <p:spPr/>
        <p:txBody>
          <a:bodyPr/>
          <a:lstStyle/>
          <a:p>
            <a:r>
              <a:rPr lang="de-DE" dirty="0"/>
              <a:t>Linux </a:t>
            </a:r>
            <a:r>
              <a:rPr lang="de-DE" dirty="0" err="1"/>
              <a:t>Process</a:t>
            </a:r>
            <a:r>
              <a:rPr lang="de-DE" dirty="0"/>
              <a:t> </a:t>
            </a:r>
            <a:r>
              <a:rPr lang="de-DE" dirty="0" err="1"/>
              <a:t>Capabilities</a:t>
            </a:r>
            <a:r>
              <a:rPr lang="de-DE" dirty="0"/>
              <a:t> (Isolation mittels Rechten)</a:t>
            </a:r>
          </a:p>
        </p:txBody>
      </p:sp>
      <p:sp>
        <p:nvSpPr>
          <p:cNvPr id="4" name="Foliennummernplatzhalter 3">
            <a:extLst>
              <a:ext uri="{FF2B5EF4-FFF2-40B4-BE49-F238E27FC236}">
                <a16:creationId xmlns:a16="http://schemas.microsoft.com/office/drawing/2014/main" id="{217E2B56-73BC-FB4C-81EA-186C148F8A6C}"/>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5" name="Textfeld 4">
            <a:extLst>
              <a:ext uri="{FF2B5EF4-FFF2-40B4-BE49-F238E27FC236}">
                <a16:creationId xmlns:a16="http://schemas.microsoft.com/office/drawing/2014/main" id="{6C2C9176-2BE9-7744-9ACD-C7F0AA24A886}"/>
              </a:ext>
            </a:extLst>
          </p:cNvPr>
          <p:cNvSpPr txBox="1"/>
          <p:nvPr/>
        </p:nvSpPr>
        <p:spPr>
          <a:xfrm>
            <a:off x="431802" y="1602683"/>
            <a:ext cx="3911598" cy="4770537"/>
          </a:xfrm>
          <a:prstGeom prst="rect">
            <a:avLst/>
          </a:prstGeom>
          <a:noFill/>
        </p:spPr>
        <p:txBody>
          <a:bodyPr wrap="square" rtlCol="0">
            <a:spAutoFit/>
          </a:bodyPr>
          <a:lstStyle/>
          <a:p>
            <a:r>
              <a:rPr lang="de-DE" sz="1600" dirty="0"/>
              <a:t>Bei der Durchführung von Berechtigungsprüfungen unterscheiden herkömmliche UNIX-Implementierungen zwei Kategorien von Prozessen: privilegierte Prozesse (Superuser oder Root) und nicht privilegierte Prozesse (alle anderen Benutzer). Privilegierte Prozesse umgehen alle Kernel-Berechtigungsprüfungen, während nicht privilegierte Prozesse einer vollständigen Berechtigungsprüfung auf der Grundlage der Anmeldeinformationen des Prozesses unterliegen.</a:t>
            </a:r>
          </a:p>
          <a:p>
            <a:endParaRPr lang="de-DE" sz="1600" dirty="0"/>
          </a:p>
          <a:p>
            <a:r>
              <a:rPr lang="de-DE" sz="1600" dirty="0"/>
              <a:t>Ab Kernel 2.2 unterteilt Linux die traditionell mit Superuser verbundenen Berechtigungen in verschiedene etwa 40 Einheiten, die als </a:t>
            </a:r>
            <a:r>
              <a:rPr lang="de-DE" sz="1600" dirty="0" err="1"/>
              <a:t>Capabilities</a:t>
            </a:r>
            <a:r>
              <a:rPr lang="de-DE" sz="1600" dirty="0"/>
              <a:t> bezeichnet werden und pro Thread unabhängig voneinander aktiviert und deaktiviert werden können.</a:t>
            </a:r>
          </a:p>
        </p:txBody>
      </p:sp>
      <p:sp>
        <p:nvSpPr>
          <p:cNvPr id="7" name="Textfeld 6">
            <a:extLst>
              <a:ext uri="{FF2B5EF4-FFF2-40B4-BE49-F238E27FC236}">
                <a16:creationId xmlns:a16="http://schemas.microsoft.com/office/drawing/2014/main" id="{B1607C91-E63D-594E-9C65-2897138128E9}"/>
              </a:ext>
            </a:extLst>
          </p:cNvPr>
          <p:cNvSpPr txBox="1"/>
          <p:nvPr/>
        </p:nvSpPr>
        <p:spPr>
          <a:xfrm>
            <a:off x="4717889" y="1644355"/>
            <a:ext cx="4912028" cy="4303056"/>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600" dirty="0"/>
              <a:t>Jeder Linux Prozess hat hierzu sogenannte </a:t>
            </a:r>
            <a:r>
              <a:rPr lang="de-DE" sz="1600" dirty="0" err="1"/>
              <a:t>Capability</a:t>
            </a:r>
            <a:r>
              <a:rPr lang="de-DE" sz="1600" dirty="0"/>
              <a:t>-Sätze, die es ermöglichen Prozessen „Root-Teilrechte“ zuzuweisen (z.B. Netzwerkmanagement):</a:t>
            </a:r>
          </a:p>
          <a:p>
            <a:endParaRPr lang="de-DE" sz="1600" dirty="0"/>
          </a:p>
          <a:p>
            <a:pPr marL="285750" indent="-285750">
              <a:buFont typeface="Arial" panose="020B0604020202020204" pitchFamily="34" charset="0"/>
              <a:buChar char="•"/>
            </a:pPr>
            <a:r>
              <a:rPr lang="de-DE" sz="1600" b="1" dirty="0" err="1">
                <a:solidFill>
                  <a:schemeClr val="accent5"/>
                </a:solidFill>
              </a:rPr>
              <a:t>Effective</a:t>
            </a:r>
            <a:r>
              <a:rPr lang="de-DE" sz="1600" dirty="0"/>
              <a:t> (E): </a:t>
            </a:r>
            <a:r>
              <a:rPr lang="de-DE" sz="1600" dirty="0" err="1"/>
              <a:t>Aktivitierte</a:t>
            </a:r>
            <a:r>
              <a:rPr lang="de-DE" sz="1600" dirty="0"/>
              <a:t> </a:t>
            </a:r>
            <a:r>
              <a:rPr lang="de-DE" sz="1600" dirty="0" err="1"/>
              <a:t>Capabilities</a:t>
            </a:r>
            <a:r>
              <a:rPr lang="de-DE" sz="1600" dirty="0"/>
              <a:t> definieren, welche Berechtigungen der Prozess tatsächlich hat.</a:t>
            </a:r>
          </a:p>
          <a:p>
            <a:pPr marL="285750" indent="-285750">
              <a:buFont typeface="Arial" panose="020B0604020202020204" pitchFamily="34" charset="0"/>
              <a:buChar char="•"/>
            </a:pPr>
            <a:endParaRPr lang="de-DE" sz="1600" b="1" dirty="0"/>
          </a:p>
          <a:p>
            <a:pPr marL="285750" indent="-285750">
              <a:buFont typeface="Arial" panose="020B0604020202020204" pitchFamily="34" charset="0"/>
              <a:buChar char="•"/>
            </a:pPr>
            <a:r>
              <a:rPr lang="de-DE" sz="1600" b="1" dirty="0" err="1">
                <a:solidFill>
                  <a:schemeClr val="accent5"/>
                </a:solidFill>
              </a:rPr>
              <a:t>Permitted</a:t>
            </a:r>
            <a:r>
              <a:rPr lang="de-DE" sz="1600" dirty="0"/>
              <a:t> (P): Erlaubte, aber aktuell nicht genutzte </a:t>
            </a:r>
            <a:r>
              <a:rPr lang="de-DE" sz="1600" dirty="0" err="1"/>
              <a:t>Capabilities</a:t>
            </a:r>
            <a:r>
              <a:rPr lang="de-DE" sz="1600" dirty="0"/>
              <a:t>. Dies ermöglicht es Prozessen </a:t>
            </a:r>
            <a:r>
              <a:rPr lang="de-DE" sz="1600" dirty="0" err="1"/>
              <a:t>Capabilities</a:t>
            </a:r>
            <a:r>
              <a:rPr lang="de-DE" sz="1600" dirty="0"/>
              <a:t> an- und abzuschalten (bzw. zu entziehen).</a:t>
            </a:r>
          </a:p>
          <a:p>
            <a:pPr marL="285750" indent="-285750">
              <a:buFont typeface="Arial" panose="020B0604020202020204" pitchFamily="34" charset="0"/>
              <a:buChar char="•"/>
            </a:pPr>
            <a:endParaRPr lang="de-DE" sz="1600" b="1" dirty="0"/>
          </a:p>
          <a:p>
            <a:pPr marL="285750" indent="-285750">
              <a:buFont typeface="Arial" panose="020B0604020202020204" pitchFamily="34" charset="0"/>
              <a:buChar char="•"/>
            </a:pPr>
            <a:r>
              <a:rPr lang="de-DE" sz="1600" b="1" dirty="0" err="1">
                <a:solidFill>
                  <a:schemeClr val="accent5"/>
                </a:solidFill>
              </a:rPr>
              <a:t>Inheritable</a:t>
            </a:r>
            <a:r>
              <a:rPr lang="de-DE" sz="1600" dirty="0"/>
              <a:t> (I): Welche </a:t>
            </a:r>
            <a:r>
              <a:rPr lang="de-DE" sz="1600" dirty="0" err="1"/>
              <a:t>Capabilities</a:t>
            </a:r>
            <a:r>
              <a:rPr lang="de-DE" sz="1600" dirty="0"/>
              <a:t> dürfen an Threads und Child-Prozesse weitergegeben werden.</a:t>
            </a:r>
          </a:p>
        </p:txBody>
      </p:sp>
    </p:spTree>
    <p:extLst>
      <p:ext uri="{BB962C8B-B14F-4D97-AF65-F5344CB8AC3E}">
        <p14:creationId xmlns:p14="http://schemas.microsoft.com/office/powerpoint/2010/main" val="14399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C0688-EDDE-C44A-B27A-B400D7D83972}"/>
              </a:ext>
            </a:extLst>
          </p:cNvPr>
          <p:cNvSpPr>
            <a:spLocks noGrp="1"/>
          </p:cNvSpPr>
          <p:nvPr>
            <p:ph type="title"/>
          </p:nvPr>
        </p:nvSpPr>
        <p:spPr/>
        <p:txBody>
          <a:bodyPr/>
          <a:lstStyle/>
          <a:p>
            <a:r>
              <a:rPr lang="de-DE" dirty="0"/>
              <a:t>OS-Virtualisierung</a:t>
            </a:r>
          </a:p>
        </p:txBody>
      </p:sp>
      <p:sp>
        <p:nvSpPr>
          <p:cNvPr id="3" name="Textplatzhalter 2">
            <a:extLst>
              <a:ext uri="{FF2B5EF4-FFF2-40B4-BE49-F238E27FC236}">
                <a16:creationId xmlns:a16="http://schemas.microsoft.com/office/drawing/2014/main" id="{3F647732-3CD2-9345-9A14-5125F31F52A3}"/>
              </a:ext>
            </a:extLst>
          </p:cNvPr>
          <p:cNvSpPr>
            <a:spLocks noGrp="1"/>
          </p:cNvSpPr>
          <p:nvPr>
            <p:ph type="body" sz="quarter" idx="32"/>
          </p:nvPr>
        </p:nvSpPr>
        <p:spPr/>
        <p:txBody>
          <a:bodyPr/>
          <a:lstStyle/>
          <a:p>
            <a:r>
              <a:rPr lang="de-DE" dirty="0"/>
              <a:t>Union Filesystems (Isolation des geteilten Dateisystems)</a:t>
            </a:r>
          </a:p>
        </p:txBody>
      </p:sp>
      <p:sp>
        <p:nvSpPr>
          <p:cNvPr id="4" name="Foliennummernplatzhalter 3">
            <a:extLst>
              <a:ext uri="{FF2B5EF4-FFF2-40B4-BE49-F238E27FC236}">
                <a16:creationId xmlns:a16="http://schemas.microsoft.com/office/drawing/2014/main" id="{217E2B56-73BC-FB4C-81EA-186C148F8A6C}"/>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5" name="Textfeld 4">
            <a:extLst>
              <a:ext uri="{FF2B5EF4-FFF2-40B4-BE49-F238E27FC236}">
                <a16:creationId xmlns:a16="http://schemas.microsoft.com/office/drawing/2014/main" id="{6C2C9176-2BE9-7744-9ACD-C7F0AA24A886}"/>
              </a:ext>
            </a:extLst>
          </p:cNvPr>
          <p:cNvSpPr txBox="1"/>
          <p:nvPr/>
        </p:nvSpPr>
        <p:spPr>
          <a:xfrm>
            <a:off x="352992" y="1512000"/>
            <a:ext cx="3896890" cy="4770537"/>
          </a:xfrm>
          <a:prstGeom prst="rect">
            <a:avLst/>
          </a:prstGeom>
          <a:noFill/>
        </p:spPr>
        <p:txBody>
          <a:bodyPr wrap="square" rtlCol="0">
            <a:spAutoFit/>
          </a:bodyPr>
          <a:lstStyle/>
          <a:p>
            <a:r>
              <a:rPr lang="de-DE" sz="1600" b="1" dirty="0">
                <a:solidFill>
                  <a:schemeClr val="accent5"/>
                </a:solidFill>
              </a:rPr>
              <a:t>Union Filesystems </a:t>
            </a:r>
            <a:r>
              <a:rPr lang="de-DE" sz="1600" dirty="0"/>
              <a:t>werden in Betriebssystemen dazu verwendet, Prozessen eigene Namensräume innerhalb von Dateisystemen zuzuweisen.</a:t>
            </a:r>
          </a:p>
          <a:p>
            <a:endParaRPr lang="de-DE" sz="1600" dirty="0"/>
          </a:p>
          <a:p>
            <a:r>
              <a:rPr lang="de-DE" sz="1600" dirty="0"/>
              <a:t>Dadurch können die Dateien verschiedener Dateisysteme zu einem einzigen logischen Dateisystem vereinigt werden. </a:t>
            </a:r>
          </a:p>
          <a:p>
            <a:endParaRPr lang="de-DE" sz="1600" dirty="0"/>
          </a:p>
          <a:p>
            <a:r>
              <a:rPr lang="de-DE" sz="1600" dirty="0"/>
              <a:t>Dateien, die zwar in getrennten Dateisystemen aber im gleichen Verzeichnis liegen, werden dadurch im selben Verzeichnis angezeigt.</a:t>
            </a:r>
          </a:p>
          <a:p>
            <a:endParaRPr lang="de-DE" sz="1600" dirty="0"/>
          </a:p>
          <a:p>
            <a:r>
              <a:rPr lang="de-DE" sz="1600" dirty="0"/>
              <a:t>Dabei werden den einzelnen beteiligten </a:t>
            </a:r>
            <a:r>
              <a:rPr lang="de-DE" sz="1600" dirty="0" err="1"/>
              <a:t>Layern</a:t>
            </a:r>
            <a:r>
              <a:rPr lang="de-DE" sz="1600" dirty="0"/>
              <a:t> Prioritäten zugeordnet, so dass eine eindeutige Zuordnung auch im Falle gleicher Dateinamen gewährleistet ist (höherer Layer überschreibt tieferen Layer).</a:t>
            </a:r>
          </a:p>
        </p:txBody>
      </p:sp>
      <p:pic>
        <p:nvPicPr>
          <p:cNvPr id="11" name="Grafik 10">
            <a:extLst>
              <a:ext uri="{FF2B5EF4-FFF2-40B4-BE49-F238E27FC236}">
                <a16:creationId xmlns:a16="http://schemas.microsoft.com/office/drawing/2014/main" id="{40086D8A-CC87-CF4D-BAFE-3F5DED2FF0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4288" y="2095364"/>
            <a:ext cx="4685861" cy="3193609"/>
          </a:xfrm>
          <a:prstGeom prst="rect">
            <a:avLst/>
          </a:prstGeom>
        </p:spPr>
      </p:pic>
      <p:sp>
        <p:nvSpPr>
          <p:cNvPr id="12" name="Textfeld 11">
            <a:extLst>
              <a:ext uri="{FF2B5EF4-FFF2-40B4-BE49-F238E27FC236}">
                <a16:creationId xmlns:a16="http://schemas.microsoft.com/office/drawing/2014/main" id="{5D5281EA-5939-2C49-A64D-3ACBDCD2AE12}"/>
              </a:ext>
            </a:extLst>
          </p:cNvPr>
          <p:cNvSpPr txBox="1"/>
          <p:nvPr/>
        </p:nvSpPr>
        <p:spPr>
          <a:xfrm>
            <a:off x="9424555" y="1019511"/>
            <a:ext cx="2602702" cy="5195608"/>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600" b="1" dirty="0">
                <a:solidFill>
                  <a:schemeClr val="accent5"/>
                </a:solidFill>
              </a:rPr>
              <a:t>Isolation durch</a:t>
            </a:r>
          </a:p>
          <a:p>
            <a:r>
              <a:rPr lang="de-DE" sz="1600" b="1" dirty="0" err="1">
                <a:solidFill>
                  <a:schemeClr val="accent5"/>
                </a:solidFill>
              </a:rPr>
              <a:t>Copy</a:t>
            </a:r>
            <a:r>
              <a:rPr lang="de-DE" sz="1600" b="1" dirty="0">
                <a:solidFill>
                  <a:schemeClr val="accent5"/>
                </a:solidFill>
              </a:rPr>
              <a:t>-on-Write:</a:t>
            </a:r>
          </a:p>
          <a:p>
            <a:endParaRPr lang="de-DE" sz="1600" b="1" dirty="0"/>
          </a:p>
          <a:p>
            <a:r>
              <a:rPr lang="de-DE" sz="1400" dirty="0"/>
              <a:t>Jeder Container blendet mit Start erforderliche Dateien der Basis als In-Memory-Kopien ein und isoliert so sein Dateisystem vom (persistenten) Host-Dateisystem. Werden diese Dateien durch den Container geändert, erfolgt dies nur In-Memory (nicht auf dem persistenten Storage). Auf diese Weise kann ein Container nicht das Dateisystems des Hosts ändern. Er ist „</a:t>
            </a:r>
            <a:r>
              <a:rPr lang="de-DE" sz="1400" dirty="0" err="1"/>
              <a:t>stateless</a:t>
            </a:r>
            <a:r>
              <a:rPr lang="de-DE" sz="1400" dirty="0"/>
              <a:t>“ („vergisst“ geschriebene Dateien nach einem Neustart) und isoliert sich so vom Dateisystem des Hosts.</a:t>
            </a:r>
          </a:p>
        </p:txBody>
      </p:sp>
    </p:spTree>
    <p:extLst>
      <p:ext uri="{BB962C8B-B14F-4D97-AF65-F5344CB8AC3E}">
        <p14:creationId xmlns:p14="http://schemas.microsoft.com/office/powerpoint/2010/main" val="1830580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365323" y="1243379"/>
            <a:ext cx="7646067" cy="5158372"/>
          </a:xfrm>
        </p:spPr>
        <p:txBody>
          <a:bodyPr lIns="180000" tIns="180000" rIns="180000" bIns="180000"/>
          <a:lstStyle/>
          <a:p>
            <a:pPr marL="0" lvl="0" indent="0">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Hintergrund</a:t>
            </a:r>
          </a:p>
          <a:p>
            <a:pPr lvl="1">
              <a:buFont typeface="Courier New" panose="02070309020205020404" pitchFamily="49" charset="0"/>
              <a:buChar char="o"/>
            </a:pP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Platform</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 Service</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Das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PaaS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-Problem</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Das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CaaS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-Versprechen</a:t>
            </a:r>
          </a:p>
          <a:p>
            <a:pPr lvl="1">
              <a:buFont typeface="Courier New" panose="02070309020205020404" pitchFamily="49" charset="0"/>
              <a:buChar char="o"/>
            </a:pPr>
            <a:endPar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Betriebssystem-Virtualisierung</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OS-Virtualisierung</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Linux-basierte Techniken zur OS-Virtualisierung</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Standardisierung von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Deployment</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-Einheiten =&gt; Container</a:t>
            </a:r>
          </a:p>
          <a:p>
            <a:pPr marL="266700" lvl="1" indent="0">
              <a:buNone/>
            </a:pP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marL="0" lvl="0" indent="0">
              <a:buNone/>
            </a:pPr>
            <a:r>
              <a:rPr lang="de-DE">
                <a:solidFill>
                  <a:schemeClr val="accent5"/>
                </a:solidFill>
                <a:latin typeface="Roboto" panose="02000000000000000000" pitchFamily="2" charset="0"/>
                <a:ea typeface="Roboto" panose="02000000000000000000" pitchFamily="2" charset="0"/>
                <a:cs typeface="Roboto" panose="02000000000000000000" pitchFamily="2" charset="0"/>
              </a:rPr>
              <a:t>Laufzeitumgebungen </a:t>
            </a: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für Container </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Container Laufzeitumgebungen und Standards</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Docker</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Image Building und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Registries</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marL="266700" lvl="1" indent="0">
              <a:buNone/>
            </a:pP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marL="0" indent="-9525">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Container-Pattern</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Container (Anti-)Pattern</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12-Factor Apps</a:t>
            </a:r>
          </a:p>
          <a:p>
            <a:pPr marL="0" indent="-9525">
              <a:buNone/>
            </a:pPr>
            <a:endParaRPr lang="de-DE" sz="1600"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Tree>
    <p:extLst>
      <p:ext uri="{BB962C8B-B14F-4D97-AF65-F5344CB8AC3E}">
        <p14:creationId xmlns:p14="http://schemas.microsoft.com/office/powerpoint/2010/main" val="2980075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18</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1255756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8</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Standardisierung von </a:t>
            </a:r>
            <a:r>
              <a:rPr lang="de-DE" dirty="0" err="1"/>
              <a:t>Deployment</a:t>
            </a:r>
            <a:r>
              <a:rPr lang="de-DE" dirty="0"/>
              <a:t> Units (Container)</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3"/>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2" y="1652109"/>
            <a:ext cx="4649542" cy="4924425"/>
          </a:xfrm>
          <a:prstGeom prst="rect">
            <a:avLst/>
          </a:prstGeom>
          <a:noFill/>
        </p:spPr>
        <p:txBody>
          <a:bodyPr wrap="square" rtlCol="0">
            <a:spAutoFit/>
          </a:bodyPr>
          <a:lstStyle/>
          <a:p>
            <a:pPr>
              <a:spcAft>
                <a:spcPts val="600"/>
              </a:spcAft>
            </a:pPr>
            <a:r>
              <a:rPr lang="de-DE" sz="1600" b="1" dirty="0"/>
              <a:t>8 </a:t>
            </a:r>
            <a:r>
              <a:rPr lang="de-DE" sz="1600" b="1" u="sng" dirty="0"/>
              <a:t>Standardisierung von </a:t>
            </a:r>
            <a:r>
              <a:rPr lang="de-DE" sz="1600" b="1" u="sng" dirty="0" err="1"/>
              <a:t>Deployment</a:t>
            </a:r>
            <a:r>
              <a:rPr lang="de-DE" sz="1600" b="1" u="sng" dirty="0"/>
              <a:t> Units</a:t>
            </a:r>
            <a:endParaRPr lang="de-DE" sz="1600" u="sng" dirty="0"/>
          </a:p>
          <a:p>
            <a:pPr>
              <a:spcBef>
                <a:spcPts val="600"/>
              </a:spcBef>
              <a:spcAft>
                <a:spcPts val="600"/>
              </a:spcAft>
            </a:pPr>
            <a:r>
              <a:rPr lang="de-DE" sz="1400" b="1" dirty="0"/>
              <a:t>8.1 Hintergrund (PaaS)</a:t>
            </a:r>
          </a:p>
          <a:p>
            <a:pPr>
              <a:spcBef>
                <a:spcPts val="600"/>
              </a:spcBef>
              <a:spcAft>
                <a:spcPts val="600"/>
              </a:spcAft>
            </a:pPr>
            <a:r>
              <a:rPr lang="de-DE" sz="1400" b="1" dirty="0"/>
              <a:t>8.2 Betriebssystem-Virtualisierung</a:t>
            </a:r>
          </a:p>
          <a:p>
            <a:pPr>
              <a:spcBef>
                <a:spcPts val="600"/>
              </a:spcBef>
            </a:pPr>
            <a:r>
              <a:rPr lang="de-DE" sz="1400" b="1" dirty="0"/>
              <a:t>8.3 Container </a:t>
            </a:r>
            <a:r>
              <a:rPr lang="de-DE" sz="1400" b="1" dirty="0" err="1"/>
              <a:t>Runtime</a:t>
            </a:r>
            <a:r>
              <a:rPr lang="de-DE" sz="1400" b="1" dirty="0"/>
              <a:t> Environments</a:t>
            </a:r>
          </a:p>
          <a:p>
            <a:pPr marL="285750" indent="-285750">
              <a:buFont typeface="Arial" panose="020B0604020202020204" pitchFamily="34" charset="0"/>
              <a:buChar char="•"/>
            </a:pPr>
            <a:r>
              <a:rPr lang="de-DE" sz="1400" dirty="0"/>
              <a:t>Kernel-Namespaces</a:t>
            </a:r>
          </a:p>
          <a:p>
            <a:pPr marL="285750" indent="-285750">
              <a:buFont typeface="Arial" panose="020B0604020202020204" pitchFamily="34" charset="0"/>
              <a:buChar char="•"/>
            </a:pPr>
            <a:r>
              <a:rPr lang="de-DE" sz="1400" dirty="0" err="1"/>
              <a:t>Process</a:t>
            </a:r>
            <a:r>
              <a:rPr lang="de-DE" sz="1400" dirty="0"/>
              <a:t> </a:t>
            </a:r>
            <a:r>
              <a:rPr lang="de-DE" sz="1400" dirty="0" err="1"/>
              <a:t>Capabilities</a:t>
            </a:r>
            <a:endParaRPr lang="de-DE" sz="1400" dirty="0"/>
          </a:p>
          <a:p>
            <a:pPr marL="285750" indent="-285750">
              <a:buFont typeface="Arial" panose="020B0604020202020204" pitchFamily="34" charset="0"/>
              <a:buChar char="•"/>
            </a:pPr>
            <a:r>
              <a:rPr lang="de-DE" sz="1400" dirty="0"/>
              <a:t>Control Groups</a:t>
            </a:r>
          </a:p>
          <a:p>
            <a:pPr marL="285750" indent="-285750">
              <a:buFont typeface="Arial" panose="020B0604020202020204" pitchFamily="34" charset="0"/>
              <a:buChar char="•"/>
            </a:pPr>
            <a:r>
              <a:rPr lang="de-DE" sz="1400" dirty="0"/>
              <a:t>Union Filesystems</a:t>
            </a:r>
          </a:p>
          <a:p>
            <a:pPr marL="285750" indent="-285750">
              <a:spcAft>
                <a:spcPts val="600"/>
              </a:spcAft>
              <a:buFont typeface="Arial" panose="020B0604020202020204" pitchFamily="34" charset="0"/>
              <a:buChar char="•"/>
            </a:pPr>
            <a:r>
              <a:rPr lang="de-DE" sz="1400" dirty="0"/>
              <a:t>High- und Low-Level Container-Laufzeitumgebungen</a:t>
            </a:r>
          </a:p>
          <a:p>
            <a:pPr>
              <a:spcBef>
                <a:spcPts val="600"/>
              </a:spcBef>
              <a:spcAft>
                <a:spcPts val="600"/>
              </a:spcAft>
            </a:pPr>
            <a:r>
              <a:rPr lang="de-DE" sz="1400" b="1" dirty="0"/>
              <a:t>8.4 Bau und Bereitstellung von Container-Images</a:t>
            </a:r>
          </a:p>
          <a:p>
            <a:pPr>
              <a:spcBef>
                <a:spcPts val="600"/>
              </a:spcBef>
            </a:pPr>
            <a:r>
              <a:rPr lang="de-DE" sz="1400" b="1" dirty="0"/>
              <a:t>8.5 Faktoren gut betreibbarer Container</a:t>
            </a:r>
            <a:endParaRPr lang="de-DE" sz="1400" dirty="0"/>
          </a:p>
          <a:p>
            <a:pPr marL="285750" indent="-285750">
              <a:buFont typeface="Arial" panose="020B0604020202020204" pitchFamily="34" charset="0"/>
              <a:buChar char="•"/>
            </a:pPr>
            <a:r>
              <a:rPr lang="de-DE" sz="1400" dirty="0" err="1"/>
              <a:t>Codebase</a:t>
            </a:r>
            <a:endParaRPr lang="de-DE" sz="1400" dirty="0"/>
          </a:p>
          <a:p>
            <a:pPr marL="285750" indent="-285750">
              <a:buFont typeface="Arial" panose="020B0604020202020204" pitchFamily="34" charset="0"/>
              <a:buChar char="•"/>
            </a:pPr>
            <a:r>
              <a:rPr lang="de-DE" sz="1400" dirty="0"/>
              <a:t>Abhängigkeiten und Konfigurationen</a:t>
            </a:r>
          </a:p>
          <a:p>
            <a:pPr marL="285750" indent="-285750">
              <a:buFont typeface="Arial" panose="020B0604020202020204" pitchFamily="34" charset="0"/>
              <a:buChar char="•"/>
            </a:pPr>
            <a:r>
              <a:rPr lang="de-DE" sz="1400" dirty="0"/>
              <a:t>Unterstützende Services und Port Binding</a:t>
            </a:r>
          </a:p>
          <a:p>
            <a:pPr marL="285750" indent="-285750">
              <a:buFont typeface="Arial" panose="020B0604020202020204" pitchFamily="34" charset="0"/>
              <a:buChar char="•"/>
            </a:pPr>
            <a:r>
              <a:rPr lang="de-DE" sz="1400" dirty="0" err="1"/>
              <a:t>Build</a:t>
            </a:r>
            <a:r>
              <a:rPr lang="de-DE" sz="1400" dirty="0"/>
              <a:t>-, Release- und Run-Phase</a:t>
            </a:r>
          </a:p>
          <a:p>
            <a:pPr marL="285750" indent="-285750">
              <a:buFont typeface="Arial" panose="020B0604020202020204" pitchFamily="34" charset="0"/>
              <a:buChar char="•"/>
            </a:pPr>
            <a:r>
              <a:rPr lang="de-DE" sz="1400" dirty="0"/>
              <a:t>Horizontale Skalierung über Prozesse</a:t>
            </a:r>
          </a:p>
          <a:p>
            <a:pPr marL="285750" indent="-285750">
              <a:spcAft>
                <a:spcPts val="600"/>
              </a:spcAft>
              <a:buFont typeface="Arial" panose="020B0604020202020204" pitchFamily="34" charset="0"/>
              <a:buChar char="•"/>
            </a:pPr>
            <a:r>
              <a:rPr lang="de-DE" sz="1400" dirty="0"/>
              <a:t>Umgebungen, Logs und Betrieb</a:t>
            </a:r>
          </a:p>
          <a:p>
            <a:pPr>
              <a:spcBef>
                <a:spcPts val="600"/>
              </a:spcBef>
            </a:pPr>
            <a:r>
              <a:rPr lang="de-DE" sz="1400" b="1" dirty="0"/>
              <a:t>8.6 Zusammenfassung</a:t>
            </a:r>
          </a:p>
        </p:txBody>
      </p:sp>
    </p:spTree>
    <p:extLst>
      <p:ext uri="{BB962C8B-B14F-4D97-AF65-F5344CB8AC3E}">
        <p14:creationId xmlns:p14="http://schemas.microsoft.com/office/powerpoint/2010/main" val="304759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3" name="Foliennummernplatzhalter 2">
            <a:extLst>
              <a:ext uri="{FF2B5EF4-FFF2-40B4-BE49-F238E27FC236}">
                <a16:creationId xmlns:a16="http://schemas.microsoft.com/office/drawing/2014/main" id="{7C21D13C-3AD0-C343-9971-78F755EEBC15}"/>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13" name="Textfeld 12">
            <a:extLst>
              <a:ext uri="{FF2B5EF4-FFF2-40B4-BE49-F238E27FC236}">
                <a16:creationId xmlns:a16="http://schemas.microsoft.com/office/drawing/2014/main" id="{575D85F2-AB9A-BF48-A459-4D48C01DEBB1}"/>
              </a:ext>
            </a:extLst>
          </p:cNvPr>
          <p:cNvSpPr txBox="1"/>
          <p:nvPr/>
        </p:nvSpPr>
        <p:spPr>
          <a:xfrm>
            <a:off x="431800" y="1754488"/>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01</a:t>
            </a:r>
          </a:p>
          <a:p>
            <a:endParaRPr lang="de-DE" dirty="0"/>
          </a:p>
          <a:p>
            <a:r>
              <a:rPr lang="de-DE" sz="1600" b="0" dirty="0"/>
              <a:t>Cloud Computing</a:t>
            </a:r>
          </a:p>
        </p:txBody>
      </p:sp>
      <p:sp>
        <p:nvSpPr>
          <p:cNvPr id="14" name="Textfeld 13">
            <a:extLst>
              <a:ext uri="{FF2B5EF4-FFF2-40B4-BE49-F238E27FC236}">
                <a16:creationId xmlns:a16="http://schemas.microsoft.com/office/drawing/2014/main" id="{8E79C89F-70C2-2A44-AA3F-17B653DB2AB5}"/>
              </a:ext>
            </a:extLst>
          </p:cNvPr>
          <p:cNvSpPr txBox="1"/>
          <p:nvPr/>
        </p:nvSpPr>
        <p:spPr>
          <a:xfrm>
            <a:off x="2834261"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02</a:t>
            </a:r>
          </a:p>
          <a:p>
            <a:endParaRPr lang="de-DE" dirty="0"/>
          </a:p>
          <a:p>
            <a:r>
              <a:rPr lang="de-DE" sz="1600" dirty="0" err="1"/>
              <a:t>DevOps</a:t>
            </a:r>
            <a:endParaRPr lang="de-DE" dirty="0"/>
          </a:p>
        </p:txBody>
      </p:sp>
      <p:sp>
        <p:nvSpPr>
          <p:cNvPr id="15" name="Textfeld 14">
            <a:extLst>
              <a:ext uri="{FF2B5EF4-FFF2-40B4-BE49-F238E27FC236}">
                <a16:creationId xmlns:a16="http://schemas.microsoft.com/office/drawing/2014/main" id="{252E4BB2-C09E-3245-8979-A7473802470A}"/>
              </a:ext>
            </a:extLst>
          </p:cNvPr>
          <p:cNvSpPr txBox="1"/>
          <p:nvPr/>
        </p:nvSpPr>
        <p:spPr>
          <a:xfrm>
            <a:off x="5236722"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6" name="Textfeld 15">
            <a:extLst>
              <a:ext uri="{FF2B5EF4-FFF2-40B4-BE49-F238E27FC236}">
                <a16:creationId xmlns:a16="http://schemas.microsoft.com/office/drawing/2014/main" id="{ACA85333-2C43-7E45-97E8-8CF9DF9CB579}"/>
              </a:ext>
            </a:extLst>
          </p:cNvPr>
          <p:cNvSpPr txBox="1"/>
          <p:nvPr/>
        </p:nvSpPr>
        <p:spPr>
          <a:xfrm>
            <a:off x="2834261" y="325645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7" name="Textfeld 16">
            <a:extLst>
              <a:ext uri="{FF2B5EF4-FFF2-40B4-BE49-F238E27FC236}">
                <a16:creationId xmlns:a16="http://schemas.microsoft.com/office/drawing/2014/main" id="{75965C5A-5B82-1E4D-96FE-D71B97E02F82}"/>
              </a:ext>
            </a:extLst>
          </p:cNvPr>
          <p:cNvSpPr txBox="1"/>
          <p:nvPr/>
        </p:nvSpPr>
        <p:spPr>
          <a:xfrm>
            <a:off x="5236722" y="3256456"/>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8" name="Textfeld 17">
            <a:extLst>
              <a:ext uri="{FF2B5EF4-FFF2-40B4-BE49-F238E27FC236}">
                <a16:creationId xmlns:a16="http://schemas.microsoft.com/office/drawing/2014/main" id="{DB6176CB-C5CB-C040-B58F-A1BEC6278A41}"/>
              </a:ext>
            </a:extLst>
          </p:cNvPr>
          <p:cNvSpPr txBox="1"/>
          <p:nvPr/>
        </p:nvSpPr>
        <p:spPr>
          <a:xfrm>
            <a:off x="431800" y="475842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20" name="Textfeld 19">
            <a:extLst>
              <a:ext uri="{FF2B5EF4-FFF2-40B4-BE49-F238E27FC236}">
                <a16:creationId xmlns:a16="http://schemas.microsoft.com/office/drawing/2014/main" id="{A2914D16-E03D-274E-B879-3F34EC1ECB51}"/>
              </a:ext>
            </a:extLst>
          </p:cNvPr>
          <p:cNvSpPr txBox="1"/>
          <p:nvPr/>
        </p:nvSpPr>
        <p:spPr>
          <a:xfrm>
            <a:off x="431800" y="3256456"/>
            <a:ext cx="2246924" cy="1341784"/>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21" name="Textfeld 20">
            <a:extLst>
              <a:ext uri="{FF2B5EF4-FFF2-40B4-BE49-F238E27FC236}">
                <a16:creationId xmlns:a16="http://schemas.microsoft.com/office/drawing/2014/main" id="{93FBBC16-532E-8F4E-A6B1-49D8F083A5DF}"/>
              </a:ext>
            </a:extLst>
          </p:cNvPr>
          <p:cNvSpPr txBox="1"/>
          <p:nvPr/>
        </p:nvSpPr>
        <p:spPr>
          <a:xfrm>
            <a:off x="2834261" y="4758421"/>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22" name="Textfeld 21">
            <a:extLst>
              <a:ext uri="{FF2B5EF4-FFF2-40B4-BE49-F238E27FC236}">
                <a16:creationId xmlns:a16="http://schemas.microsoft.com/office/drawing/2014/main" id="{435430CA-249E-A94C-9E9B-8EC34E9D063B}"/>
              </a:ext>
            </a:extLst>
          </p:cNvPr>
          <p:cNvSpPr txBox="1"/>
          <p:nvPr/>
        </p:nvSpPr>
        <p:spPr>
          <a:xfrm>
            <a:off x="5236722" y="4758420"/>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23" name="Textfeld 22">
            <a:extLst>
              <a:ext uri="{FF2B5EF4-FFF2-40B4-BE49-F238E27FC236}">
                <a16:creationId xmlns:a16="http://schemas.microsoft.com/office/drawing/2014/main" id="{1CD7DB56-480D-054D-93B5-B75DFC428688}"/>
              </a:ext>
            </a:extLst>
          </p:cNvPr>
          <p:cNvSpPr txBox="1"/>
          <p:nvPr/>
        </p:nvSpPr>
        <p:spPr>
          <a:xfrm>
            <a:off x="8225355" y="1754487"/>
            <a:ext cx="1537684" cy="4345716"/>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a:t>
            </a:r>
            <a:r>
              <a:rPr lang="de-DE" sz="1600" dirty="0"/>
              <a:t>n</a:t>
            </a:r>
          </a:p>
        </p:txBody>
      </p:sp>
      <p:sp>
        <p:nvSpPr>
          <p:cNvPr id="24" name="Geschweifte Klammer rechts 23">
            <a:extLst>
              <a:ext uri="{FF2B5EF4-FFF2-40B4-BE49-F238E27FC236}">
                <a16:creationId xmlns:a16="http://schemas.microsoft.com/office/drawing/2014/main" id="{1001CEE1-E4D8-9B4D-8089-E996B2249411}"/>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998309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365323" y="1243379"/>
            <a:ext cx="7646067" cy="5158372"/>
          </a:xfrm>
        </p:spPr>
        <p:txBody>
          <a:bodyPr lIns="180000" tIns="180000" rIns="180000" bIns="180000"/>
          <a:lstStyle/>
          <a:p>
            <a:pPr marL="0" lvl="0" indent="0">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Hintergrund</a:t>
            </a:r>
          </a:p>
          <a:p>
            <a:pPr lvl="1">
              <a:buFont typeface="Courier New" panose="02070309020205020404" pitchFamily="49" charset="0"/>
              <a:buChar char="o"/>
            </a:pP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Platform</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 Service</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Das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PaaS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-Problem</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Das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CaaS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-Versprechen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Betriebssystem-Virtualisierung</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OS-Virtualisierung</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Linux-basierte Techniken zur OS-Virtualisierung</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Standardisierung von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Deployment</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-Einheiten =&gt; Container</a:t>
            </a:r>
          </a:p>
          <a:p>
            <a:pPr marL="266700" lvl="1" indent="0">
              <a:buNone/>
            </a:pP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Laufzeitumgebungen für Container </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Container Laufzeitumgebungen und Standards</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Docker</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Image Building und </a:t>
            </a:r>
            <a:r>
              <a:rPr lang="de-DE" sz="1400" dirty="0" err="1">
                <a:latin typeface="Roboto Thin" panose="02000000000000000000" pitchFamily="2" charset="0"/>
                <a:ea typeface="Roboto Thin" panose="02000000000000000000" pitchFamily="2" charset="0"/>
                <a:cs typeface="Roboto Thin" panose="02000000000000000000" pitchFamily="2" charset="0"/>
              </a:rPr>
              <a:t>Registries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marL="266700" lvl="1" indent="0">
              <a:buNone/>
            </a:pP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marL="0" indent="-9525">
              <a:buNone/>
            </a:pPr>
            <a:r>
              <a:rPr lang="de-DE" dirty="0">
                <a:latin typeface="Roboto" panose="02000000000000000000" pitchFamily="2" charset="0"/>
                <a:ea typeface="Roboto" panose="02000000000000000000" pitchFamily="2" charset="0"/>
                <a:cs typeface="Roboto" panose="02000000000000000000" pitchFamily="2" charset="0"/>
              </a:rPr>
              <a:t>Container-Pattern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Container (Anti-)Pattern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12-Factor Apps</a:t>
            </a:r>
          </a:p>
          <a:p>
            <a:pPr marL="0" indent="-9525">
              <a:buNone/>
            </a:pPr>
            <a:endParaRPr lang="de-DE" sz="1600"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grpSp>
        <p:nvGrpSpPr>
          <p:cNvPr id="4" name="Gruppieren 3">
            <a:extLst>
              <a:ext uri="{FF2B5EF4-FFF2-40B4-BE49-F238E27FC236}">
                <a16:creationId xmlns:a16="http://schemas.microsoft.com/office/drawing/2014/main" id="{574F4ADD-70B3-E42D-BC9F-54A8D259451B}"/>
              </a:ext>
            </a:extLst>
          </p:cNvPr>
          <p:cNvGrpSpPr/>
          <p:nvPr/>
        </p:nvGrpSpPr>
        <p:grpSpPr>
          <a:xfrm>
            <a:off x="10170619" y="1015180"/>
            <a:ext cx="1874474" cy="4971940"/>
            <a:chOff x="3996535" y="1368000"/>
            <a:chExt cx="1874474" cy="4971940"/>
          </a:xfrm>
        </p:grpSpPr>
        <p:cxnSp>
          <p:nvCxnSpPr>
            <p:cNvPr id="5" name="Gerade Verbindung mit Pfeil 4">
              <a:extLst>
                <a:ext uri="{FF2B5EF4-FFF2-40B4-BE49-F238E27FC236}">
                  <a16:creationId xmlns:a16="http://schemas.microsoft.com/office/drawing/2014/main" id="{78E966B8-162A-EAF1-239C-CDA603915A91}"/>
                </a:ext>
              </a:extLst>
            </p:cNvPr>
            <p:cNvCxnSpPr>
              <a:cxnSpLocks/>
              <a:stCxn id="19" idx="2"/>
              <a:endCxn id="18" idx="0"/>
            </p:cNvCxnSpPr>
            <p:nvPr/>
          </p:nvCxnSpPr>
          <p:spPr>
            <a:xfrm>
              <a:off x="4925431" y="2979569"/>
              <a:ext cx="0" cy="304800"/>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DB307FDC-09A8-7CC9-4BA4-2D6939FC6247}"/>
                </a:ext>
              </a:extLst>
            </p:cNvPr>
            <p:cNvCxnSpPr>
              <a:cxnSpLocks/>
              <a:stCxn id="18" idx="2"/>
              <a:endCxn id="17" idx="0"/>
            </p:cNvCxnSpPr>
            <p:nvPr/>
          </p:nvCxnSpPr>
          <p:spPr>
            <a:xfrm>
              <a:off x="4925431" y="3589169"/>
              <a:ext cx="0" cy="301945"/>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22173DEF-A978-4630-EEF4-4DE525AB447B}"/>
                </a:ext>
              </a:extLst>
            </p:cNvPr>
            <p:cNvCxnSpPr>
              <a:cxnSpLocks/>
              <a:stCxn id="21" idx="0"/>
              <a:endCxn id="17" idx="2"/>
            </p:cNvCxnSpPr>
            <p:nvPr/>
          </p:nvCxnSpPr>
          <p:spPr>
            <a:xfrm flipV="1">
              <a:off x="4925431" y="4195914"/>
              <a:ext cx="0" cy="304800"/>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18FABA26-DA30-90D8-A88B-1FD7C3B2285C}"/>
                </a:ext>
              </a:extLst>
            </p:cNvPr>
            <p:cNvCxnSpPr>
              <a:cxnSpLocks/>
              <a:stCxn id="16" idx="0"/>
              <a:endCxn id="21" idx="2"/>
            </p:cNvCxnSpPr>
            <p:nvPr/>
          </p:nvCxnSpPr>
          <p:spPr>
            <a:xfrm flipH="1" flipV="1">
              <a:off x="4925431" y="4805514"/>
              <a:ext cx="3718"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0988844B-9999-E32F-43BE-BF1F4E1372F0}"/>
                </a:ext>
              </a:extLst>
            </p:cNvPr>
            <p:cNvCxnSpPr>
              <a:cxnSpLocks/>
              <a:endCxn id="19" idx="0"/>
            </p:cNvCxnSpPr>
            <p:nvPr/>
          </p:nvCxnSpPr>
          <p:spPr>
            <a:xfrm>
              <a:off x="4925431" y="2419025"/>
              <a:ext cx="0" cy="255744"/>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E2D882F5-0349-3C05-5019-A6AE02D81466}"/>
                </a:ext>
              </a:extLst>
            </p:cNvPr>
            <p:cNvSpPr txBox="1"/>
            <p:nvPr/>
          </p:nvSpPr>
          <p:spPr>
            <a:xfrm>
              <a:off x="4987434" y="4825633"/>
              <a:ext cx="883575" cy="261610"/>
            </a:xfrm>
            <a:prstGeom prst="rect">
              <a:avLst/>
            </a:prstGeom>
            <a:noFill/>
          </p:spPr>
          <p:txBody>
            <a:bodyPr wrap="none" rtlCol="0">
              <a:spAutoFit/>
            </a:bodyPr>
            <a:lstStyle/>
            <a:p>
              <a:r>
                <a:rPr lang="de-DE" sz="1100" i="1" dirty="0">
                  <a:solidFill>
                    <a:srgbClr val="262626"/>
                  </a:solidFill>
                  <a:latin typeface="Bradley Hand" pitchFamily="2" charset="77"/>
                </a:rPr>
                <a:t>Ressourcen</a:t>
              </a:r>
            </a:p>
          </p:txBody>
        </p:sp>
        <p:sp>
          <p:nvSpPr>
            <p:cNvPr id="12" name="Textfeld 11">
              <a:extLst>
                <a:ext uri="{FF2B5EF4-FFF2-40B4-BE49-F238E27FC236}">
                  <a16:creationId xmlns:a16="http://schemas.microsoft.com/office/drawing/2014/main" id="{2C30D5B0-2CC9-95C2-FB33-8B3F724FB48D}"/>
                </a:ext>
              </a:extLst>
            </p:cNvPr>
            <p:cNvSpPr txBox="1"/>
            <p:nvPr/>
          </p:nvSpPr>
          <p:spPr>
            <a:xfrm>
              <a:off x="4981601" y="4203596"/>
              <a:ext cx="883575"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a:t>Ressourcen</a:t>
              </a:r>
            </a:p>
          </p:txBody>
        </p:sp>
        <p:sp>
          <p:nvSpPr>
            <p:cNvPr id="13" name="Textfeld 12">
              <a:extLst>
                <a:ext uri="{FF2B5EF4-FFF2-40B4-BE49-F238E27FC236}">
                  <a16:creationId xmlns:a16="http://schemas.microsoft.com/office/drawing/2014/main" id="{7BDE45B7-ED89-3355-B6E3-FAD25F035CAC}"/>
                </a:ext>
              </a:extLst>
            </p:cNvPr>
            <p:cNvSpPr txBox="1"/>
            <p:nvPr/>
          </p:nvSpPr>
          <p:spPr>
            <a:xfrm>
              <a:off x="5008563" y="3601641"/>
              <a:ext cx="559769"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a:t>Tasks</a:t>
              </a:r>
            </a:p>
          </p:txBody>
        </p:sp>
        <p:sp>
          <p:nvSpPr>
            <p:cNvPr id="14" name="Textfeld 13">
              <a:extLst>
                <a:ext uri="{FF2B5EF4-FFF2-40B4-BE49-F238E27FC236}">
                  <a16:creationId xmlns:a16="http://schemas.microsoft.com/office/drawing/2014/main" id="{0EE94D40-7821-9157-BA1C-A81EC32620EE}"/>
                </a:ext>
              </a:extLst>
            </p:cNvPr>
            <p:cNvSpPr txBox="1"/>
            <p:nvPr/>
          </p:nvSpPr>
          <p:spPr>
            <a:xfrm>
              <a:off x="5011925" y="2987250"/>
              <a:ext cx="841897"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err="1"/>
                <a:t>Blueprints</a:t>
              </a:r>
              <a:endParaRPr lang="de-DE" dirty="0"/>
            </a:p>
          </p:txBody>
        </p:sp>
        <p:cxnSp>
          <p:nvCxnSpPr>
            <p:cNvPr id="15" name="Gerade Verbindung mit Pfeil 14">
              <a:extLst>
                <a:ext uri="{FF2B5EF4-FFF2-40B4-BE49-F238E27FC236}">
                  <a16:creationId xmlns:a16="http://schemas.microsoft.com/office/drawing/2014/main" id="{79301134-A295-759D-C5DD-BB1CAEA23E95}"/>
                </a:ext>
              </a:extLst>
            </p:cNvPr>
            <p:cNvCxnSpPr>
              <a:cxnSpLocks/>
              <a:endCxn id="16" idx="2"/>
            </p:cNvCxnSpPr>
            <p:nvPr/>
          </p:nvCxnSpPr>
          <p:spPr>
            <a:xfrm flipV="1">
              <a:off x="4929149" y="5427552"/>
              <a:ext cx="0"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58DC4FDE-7E1E-303E-14C0-C744F08E30A1}"/>
                </a:ext>
              </a:extLst>
            </p:cNvPr>
            <p:cNvSpPr/>
            <p:nvPr/>
          </p:nvSpPr>
          <p:spPr>
            <a:xfrm>
              <a:off x="4000253" y="5122752"/>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Virtualisierung</a:t>
              </a:r>
            </a:p>
          </p:txBody>
        </p:sp>
        <p:sp>
          <p:nvSpPr>
            <p:cNvPr id="17" name="Rechteck 16">
              <a:extLst>
                <a:ext uri="{FF2B5EF4-FFF2-40B4-BE49-F238E27FC236}">
                  <a16:creationId xmlns:a16="http://schemas.microsoft.com/office/drawing/2014/main" id="{6BCA966C-3E57-CF52-A01F-8E63736FEDEA}"/>
                </a:ext>
              </a:extLst>
            </p:cNvPr>
            <p:cNvSpPr/>
            <p:nvPr/>
          </p:nvSpPr>
          <p:spPr>
            <a:xfrm>
              <a:off x="3996535" y="3891114"/>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a:t>
              </a:r>
              <a:r>
                <a:rPr lang="de-DE" sz="1100" i="1" dirty="0" err="1">
                  <a:latin typeface="Bradley Hand" pitchFamily="2" charset="77"/>
                </a:rPr>
                <a:t>Scheduling</a:t>
              </a:r>
              <a:endParaRPr lang="de-DE" sz="1100" i="1" dirty="0">
                <a:latin typeface="Bradley Hand" pitchFamily="2" charset="77"/>
              </a:endParaRPr>
            </a:p>
          </p:txBody>
        </p:sp>
        <p:sp>
          <p:nvSpPr>
            <p:cNvPr id="18" name="Rechteck 17">
              <a:extLst>
                <a:ext uri="{FF2B5EF4-FFF2-40B4-BE49-F238E27FC236}">
                  <a16:creationId xmlns:a16="http://schemas.microsoft.com/office/drawing/2014/main" id="{233444B6-FC5F-F65B-D1D8-04820AF81CB6}"/>
                </a:ext>
              </a:extLst>
            </p:cNvPr>
            <p:cNvSpPr/>
            <p:nvPr/>
          </p:nvSpPr>
          <p:spPr>
            <a:xfrm>
              <a:off x="3996535" y="3284369"/>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Orchestration</a:t>
              </a:r>
            </a:p>
          </p:txBody>
        </p:sp>
        <p:sp>
          <p:nvSpPr>
            <p:cNvPr id="19" name="Rechteck 18">
              <a:extLst>
                <a:ext uri="{FF2B5EF4-FFF2-40B4-BE49-F238E27FC236}">
                  <a16:creationId xmlns:a16="http://schemas.microsoft.com/office/drawing/2014/main" id="{6F251848-2A0D-0AD4-D95B-9BEC609FDA01}"/>
                </a:ext>
              </a:extLst>
            </p:cNvPr>
            <p:cNvSpPr/>
            <p:nvPr/>
          </p:nvSpPr>
          <p:spPr>
            <a:xfrm>
              <a:off x="3996535" y="2674769"/>
              <a:ext cx="1857792" cy="304800"/>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err="1">
                  <a:latin typeface="Bradley Hand" pitchFamily="2" charset="77"/>
                </a:rPr>
                <a:t>Platform</a:t>
              </a:r>
              <a:r>
                <a:rPr lang="de-DE" sz="1100" i="1" dirty="0">
                  <a:latin typeface="Bradley Hand" pitchFamily="2" charset="77"/>
                </a:rPr>
                <a:t> </a:t>
              </a:r>
              <a:r>
                <a:rPr lang="de-DE" sz="1100" i="1" dirty="0" err="1">
                  <a:latin typeface="Bradley Hand" pitchFamily="2" charset="77"/>
                </a:rPr>
                <a:t>as</a:t>
              </a:r>
              <a:r>
                <a:rPr lang="de-DE" sz="1100" i="1" dirty="0">
                  <a:latin typeface="Bradley Hand" pitchFamily="2" charset="77"/>
                </a:rPr>
                <a:t> a Service</a:t>
              </a:r>
            </a:p>
          </p:txBody>
        </p:sp>
        <p:sp>
          <p:nvSpPr>
            <p:cNvPr id="20" name="Sechseck 19">
              <a:extLst>
                <a:ext uri="{FF2B5EF4-FFF2-40B4-BE49-F238E27FC236}">
                  <a16:creationId xmlns:a16="http://schemas.microsoft.com/office/drawing/2014/main" id="{89F51238-57BD-F840-3200-1CF7016C470E}"/>
                </a:ext>
              </a:extLst>
            </p:cNvPr>
            <p:cNvSpPr/>
            <p:nvPr/>
          </p:nvSpPr>
          <p:spPr>
            <a:xfrm>
              <a:off x="4521809" y="5720909"/>
              <a:ext cx="807244" cy="619031"/>
            </a:xfrm>
            <a:prstGeom prst="hexagon">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Hard-ware</a:t>
              </a:r>
            </a:p>
          </p:txBody>
        </p:sp>
        <p:sp>
          <p:nvSpPr>
            <p:cNvPr id="21" name="Rechteck 20">
              <a:extLst>
                <a:ext uri="{FF2B5EF4-FFF2-40B4-BE49-F238E27FC236}">
                  <a16:creationId xmlns:a16="http://schemas.microsoft.com/office/drawing/2014/main" id="{3FE0473A-9F66-90F7-A8C4-6BAC43AE3D6F}"/>
                </a:ext>
              </a:extLst>
            </p:cNvPr>
            <p:cNvSpPr/>
            <p:nvPr/>
          </p:nvSpPr>
          <p:spPr>
            <a:xfrm>
              <a:off x="3996535" y="4500714"/>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Infrastructure </a:t>
              </a:r>
              <a:r>
                <a:rPr lang="de-DE" sz="1100" i="1" dirty="0" err="1">
                  <a:latin typeface="Bradley Hand" pitchFamily="2" charset="77"/>
                </a:rPr>
                <a:t>as</a:t>
              </a:r>
              <a:r>
                <a:rPr lang="de-DE" sz="1100" i="1" dirty="0">
                  <a:latin typeface="Bradley Hand" pitchFamily="2" charset="77"/>
                </a:rPr>
                <a:t> a Service</a:t>
              </a:r>
            </a:p>
          </p:txBody>
        </p:sp>
        <p:pic>
          <p:nvPicPr>
            <p:cNvPr id="22" name="Grafik 21">
              <a:extLst>
                <a:ext uri="{FF2B5EF4-FFF2-40B4-BE49-F238E27FC236}">
                  <a16:creationId xmlns:a16="http://schemas.microsoft.com/office/drawing/2014/main" id="{E27CFD0B-9B2D-AAE3-FA85-E42F125E54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2781" y="1368000"/>
              <a:ext cx="1440044" cy="1325893"/>
            </a:xfrm>
            <a:prstGeom prst="rect">
              <a:avLst/>
            </a:prstGeom>
          </p:spPr>
        </p:pic>
        <p:sp>
          <p:nvSpPr>
            <p:cNvPr id="23" name="Textfeld 22">
              <a:extLst>
                <a:ext uri="{FF2B5EF4-FFF2-40B4-BE49-F238E27FC236}">
                  <a16:creationId xmlns:a16="http://schemas.microsoft.com/office/drawing/2014/main" id="{5E28D427-7B76-E4D0-B4FB-2FDC2C08FA1C}"/>
                </a:ext>
              </a:extLst>
            </p:cNvPr>
            <p:cNvSpPr txBox="1"/>
            <p:nvPr/>
          </p:nvSpPr>
          <p:spPr>
            <a:xfrm>
              <a:off x="4350493" y="1890965"/>
              <a:ext cx="1171575" cy="430887"/>
            </a:xfrm>
            <a:prstGeom prst="rect">
              <a:avLst/>
            </a:prstGeom>
            <a:noFill/>
          </p:spPr>
          <p:txBody>
            <a:bodyPr wrap="square" rtlCol="0">
              <a:spAutoFit/>
            </a:bodyPr>
            <a:lstStyle/>
            <a:p>
              <a:pPr algn="ctr"/>
              <a:r>
                <a:rPr lang="de-DE" sz="1100" dirty="0">
                  <a:solidFill>
                    <a:schemeClr val="bg1"/>
                  </a:solidFill>
                  <a:latin typeface="Bradley Hand" pitchFamily="2" charset="77"/>
                </a:rPr>
                <a:t>Cloud-native Anwendung</a:t>
              </a:r>
            </a:p>
          </p:txBody>
        </p:sp>
      </p:grpSp>
    </p:spTree>
    <p:extLst>
      <p:ext uri="{BB962C8B-B14F-4D97-AF65-F5344CB8AC3E}">
        <p14:creationId xmlns:p14="http://schemas.microsoft.com/office/powerpoint/2010/main" val="708948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A6D1888-2806-EE4D-9CB5-F95C7677BADB}"/>
              </a:ext>
            </a:extLst>
          </p:cNvPr>
          <p:cNvSpPr>
            <a:spLocks noGrp="1"/>
          </p:cNvSpPr>
          <p:nvPr>
            <p:ph type="title"/>
          </p:nvPr>
        </p:nvSpPr>
        <p:spPr/>
        <p:txBody>
          <a:bodyPr/>
          <a:lstStyle/>
          <a:p>
            <a:r>
              <a:rPr lang="de-DE" dirty="0"/>
              <a:t>Von  </a:t>
            </a:r>
            <a:r>
              <a:rPr lang="de-DE" dirty="0" err="1"/>
              <a:t>PaaS</a:t>
            </a:r>
            <a:r>
              <a:rPr lang="de-DE" dirty="0"/>
              <a:t>  zu  </a:t>
            </a:r>
            <a:r>
              <a:rPr lang="de-DE" dirty="0" err="1"/>
              <a:t>CaaS</a:t>
            </a:r>
            <a:endParaRPr lang="de-DE" dirty="0"/>
          </a:p>
        </p:txBody>
      </p:sp>
      <p:sp>
        <p:nvSpPr>
          <p:cNvPr id="10" name="Textplatzhalter 9">
            <a:extLst>
              <a:ext uri="{FF2B5EF4-FFF2-40B4-BE49-F238E27FC236}">
                <a16:creationId xmlns:a16="http://schemas.microsoft.com/office/drawing/2014/main" id="{220425A0-FB0A-1B4F-9348-FBAF265B632B}"/>
              </a:ext>
            </a:extLst>
          </p:cNvPr>
          <p:cNvSpPr>
            <a:spLocks noGrp="1"/>
          </p:cNvSpPr>
          <p:nvPr>
            <p:ph type="body" sz="quarter" idx="32"/>
          </p:nvPr>
        </p:nvSpPr>
        <p:spPr/>
        <p:txBody>
          <a:bodyPr/>
          <a:lstStyle/>
          <a:p>
            <a:r>
              <a:rPr lang="de-DE" dirty="0"/>
              <a:t>Container </a:t>
            </a:r>
            <a:r>
              <a:rPr lang="de-DE" dirty="0" err="1"/>
              <a:t>as</a:t>
            </a:r>
            <a:r>
              <a:rPr lang="de-DE" dirty="0"/>
              <a:t> a Service</a:t>
            </a:r>
          </a:p>
        </p:txBody>
      </p:sp>
      <p:sp>
        <p:nvSpPr>
          <p:cNvPr id="3" name="Foliennummernplatzhalter 2">
            <a:extLst>
              <a:ext uri="{FF2B5EF4-FFF2-40B4-BE49-F238E27FC236}">
                <a16:creationId xmlns:a16="http://schemas.microsoft.com/office/drawing/2014/main" id="{36BC8EB9-FD26-AD45-9FB8-760E42059F49}"/>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6" name="Textfeld 5">
            <a:extLst>
              <a:ext uri="{FF2B5EF4-FFF2-40B4-BE49-F238E27FC236}">
                <a16:creationId xmlns:a16="http://schemas.microsoft.com/office/drawing/2014/main" id="{0B8646D8-9E3C-6A4C-88E2-438128085C5A}"/>
              </a:ext>
            </a:extLst>
          </p:cNvPr>
          <p:cNvSpPr txBox="1"/>
          <p:nvPr/>
        </p:nvSpPr>
        <p:spPr>
          <a:xfrm>
            <a:off x="431802" y="1932424"/>
            <a:ext cx="4535054" cy="424150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400" dirty="0"/>
              <a:t>Bei </a:t>
            </a:r>
            <a:r>
              <a:rPr lang="de-DE" sz="1400" dirty="0" err="1"/>
              <a:t>CaaS</a:t>
            </a:r>
            <a:r>
              <a:rPr lang="de-DE" sz="1400" dirty="0"/>
              <a:t> handelt sich um ein Cloud-Computing-Modell, mit dem sich Container-basierte Virtualisierung als Service aus der Cloud nutzen lässt. Anwender von </a:t>
            </a:r>
            <a:r>
              <a:rPr lang="de-DE" sz="1400" dirty="0" err="1"/>
              <a:t>CaaS</a:t>
            </a:r>
            <a:r>
              <a:rPr lang="de-DE" sz="1400" dirty="0"/>
              <a:t> benötigen keine eigene Infrastruktur für die Container-Virtualisierung und müssen keine eigene Container-Plattform betreiben und managen. Sämtliche Ressourcen für die Virtualisierung wie Rechenleistung, Speicherplatz, Container-Engine und Orchestrierungssoftware stellt der Cloud-Service-Provider zur Verfügung. Es ist möglich, </a:t>
            </a:r>
            <a:r>
              <a:rPr lang="de-DE" sz="1400" dirty="0" err="1"/>
              <a:t>CaaS</a:t>
            </a:r>
            <a:r>
              <a:rPr lang="de-DE" sz="1400" dirty="0"/>
              <a:t> als Service aus einer Public Cloud oder aus einer Private Cloud zu beziehen.</a:t>
            </a:r>
          </a:p>
          <a:p>
            <a:r>
              <a:rPr lang="de-DE" sz="1400" dirty="0"/>
              <a:t>Container </a:t>
            </a:r>
            <a:r>
              <a:rPr lang="de-DE" sz="1400" dirty="0" err="1"/>
              <a:t>as</a:t>
            </a:r>
            <a:r>
              <a:rPr lang="de-DE" sz="1400" dirty="0"/>
              <a:t> a Service liegt konzeptionell zwar zwischen den Modellen Infrastructure </a:t>
            </a:r>
            <a:r>
              <a:rPr lang="de-DE" sz="1400" dirty="0" err="1"/>
              <a:t>as</a:t>
            </a:r>
            <a:r>
              <a:rPr lang="de-DE" sz="1400" dirty="0"/>
              <a:t> a Service (</a:t>
            </a:r>
            <a:r>
              <a:rPr lang="de-DE" sz="1400" dirty="0" err="1"/>
              <a:t>IaaS</a:t>
            </a:r>
            <a:r>
              <a:rPr lang="de-DE" sz="1400" dirty="0"/>
              <a:t>) und </a:t>
            </a:r>
            <a:r>
              <a:rPr lang="de-DE" sz="1400" dirty="0" err="1"/>
              <a:t>Platform</a:t>
            </a:r>
            <a:r>
              <a:rPr lang="de-DE" sz="1400" dirty="0"/>
              <a:t> </a:t>
            </a:r>
            <a:r>
              <a:rPr lang="de-DE" sz="1400" dirty="0" err="1"/>
              <a:t>as</a:t>
            </a:r>
            <a:r>
              <a:rPr lang="de-DE" sz="1400" dirty="0"/>
              <a:t> a Service (</a:t>
            </a:r>
            <a:r>
              <a:rPr lang="de-DE" sz="1400" dirty="0" err="1"/>
              <a:t>PaaS</a:t>
            </a:r>
            <a:r>
              <a:rPr lang="de-DE" sz="1400" dirty="0"/>
              <a:t>) verdrängt aber im Cloud-native Umfeld allmählich aufgrund besserer Portierbarkeit und besserer Standardisierung das </a:t>
            </a:r>
            <a:r>
              <a:rPr lang="de-DE" sz="1400" dirty="0" err="1"/>
              <a:t>PaaS</a:t>
            </a:r>
            <a:r>
              <a:rPr lang="de-DE" sz="1400" dirty="0"/>
              <a:t> Modell.</a:t>
            </a:r>
          </a:p>
        </p:txBody>
      </p:sp>
      <p:sp>
        <p:nvSpPr>
          <p:cNvPr id="11" name="Textfeld 10">
            <a:extLst>
              <a:ext uri="{FF2B5EF4-FFF2-40B4-BE49-F238E27FC236}">
                <a16:creationId xmlns:a16="http://schemas.microsoft.com/office/drawing/2014/main" id="{D02ECBA3-69D6-DB40-A47C-486D1FAEED42}"/>
              </a:ext>
            </a:extLst>
          </p:cNvPr>
          <p:cNvSpPr txBox="1"/>
          <p:nvPr/>
        </p:nvSpPr>
        <p:spPr>
          <a:xfrm>
            <a:off x="5143498" y="5141557"/>
            <a:ext cx="4178655" cy="1032367"/>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wrap="none" lIns="180000" tIns="180000" rIns="180000" bIns="180000" rtlCol="0" anchor="ctr">
            <a:noAutofit/>
          </a:bodyPr>
          <a:lstStyle/>
          <a:p>
            <a:pPr algn="ctr"/>
            <a:r>
              <a:rPr lang="de-DE" b="1" dirty="0">
                <a:solidFill>
                  <a:schemeClr val="bg1"/>
                </a:solidFill>
              </a:rPr>
              <a:t>Cloud Infrastruktur</a:t>
            </a:r>
          </a:p>
          <a:p>
            <a:pPr algn="ctr"/>
            <a:r>
              <a:rPr lang="de-DE" sz="1600" dirty="0">
                <a:solidFill>
                  <a:schemeClr val="bg1"/>
                </a:solidFill>
              </a:rPr>
              <a:t>Infrastructure </a:t>
            </a:r>
            <a:r>
              <a:rPr lang="de-DE" sz="1600" dirty="0" err="1">
                <a:solidFill>
                  <a:schemeClr val="bg1"/>
                </a:solidFill>
              </a:rPr>
              <a:t>as</a:t>
            </a:r>
            <a:r>
              <a:rPr lang="de-DE" sz="1600" dirty="0">
                <a:solidFill>
                  <a:schemeClr val="bg1"/>
                </a:solidFill>
              </a:rPr>
              <a:t> a Service (</a:t>
            </a:r>
            <a:r>
              <a:rPr lang="de-DE" sz="1600" dirty="0" err="1">
                <a:solidFill>
                  <a:schemeClr val="bg1"/>
                </a:solidFill>
              </a:rPr>
              <a:t>IaaS</a:t>
            </a:r>
            <a:r>
              <a:rPr lang="de-DE" sz="1600" dirty="0">
                <a:solidFill>
                  <a:schemeClr val="bg1"/>
                </a:solidFill>
              </a:rPr>
              <a:t>)</a:t>
            </a:r>
          </a:p>
        </p:txBody>
      </p:sp>
      <p:sp>
        <p:nvSpPr>
          <p:cNvPr id="12" name="Textfeld 11">
            <a:extLst>
              <a:ext uri="{FF2B5EF4-FFF2-40B4-BE49-F238E27FC236}">
                <a16:creationId xmlns:a16="http://schemas.microsoft.com/office/drawing/2014/main" id="{CE98B929-06E0-214B-A3AF-A81540955480}"/>
              </a:ext>
            </a:extLst>
          </p:cNvPr>
          <p:cNvSpPr txBox="1"/>
          <p:nvPr/>
        </p:nvSpPr>
        <p:spPr>
          <a:xfrm>
            <a:off x="5143497" y="3813988"/>
            <a:ext cx="1485903" cy="1032367"/>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wrap="none" lIns="180000" tIns="180000" rIns="180000" bIns="180000" rtlCol="0" anchor="ctr">
            <a:noAutofit/>
          </a:bodyPr>
          <a:lstStyle/>
          <a:p>
            <a:pPr algn="ctr"/>
            <a:r>
              <a:rPr lang="de-DE" sz="1600" b="1" dirty="0" err="1">
                <a:solidFill>
                  <a:schemeClr val="bg1"/>
                </a:solidFill>
              </a:rPr>
              <a:t>Platform</a:t>
            </a:r>
            <a:endParaRPr lang="de-DE" sz="1600" b="1" dirty="0">
              <a:solidFill>
                <a:schemeClr val="bg1"/>
              </a:solidFill>
            </a:endParaRPr>
          </a:p>
          <a:p>
            <a:pPr algn="ctr"/>
            <a:r>
              <a:rPr lang="de-DE" sz="1600" b="1" dirty="0" err="1">
                <a:solidFill>
                  <a:schemeClr val="bg1"/>
                </a:solidFill>
              </a:rPr>
              <a:t>as</a:t>
            </a:r>
            <a:r>
              <a:rPr lang="de-DE" sz="1600" b="1" dirty="0">
                <a:solidFill>
                  <a:schemeClr val="bg1"/>
                </a:solidFill>
              </a:rPr>
              <a:t> a Service</a:t>
            </a:r>
          </a:p>
          <a:p>
            <a:pPr algn="ctr"/>
            <a:r>
              <a:rPr lang="de-DE" sz="1600" dirty="0">
                <a:solidFill>
                  <a:schemeClr val="bg1"/>
                </a:solidFill>
              </a:rPr>
              <a:t>(</a:t>
            </a:r>
            <a:r>
              <a:rPr lang="de-DE" sz="1600" dirty="0" err="1">
                <a:solidFill>
                  <a:schemeClr val="bg1"/>
                </a:solidFill>
              </a:rPr>
              <a:t>PaaS</a:t>
            </a:r>
            <a:r>
              <a:rPr lang="de-DE" sz="1600" dirty="0">
                <a:solidFill>
                  <a:schemeClr val="bg1"/>
                </a:solidFill>
              </a:rPr>
              <a:t>)</a:t>
            </a:r>
          </a:p>
        </p:txBody>
      </p:sp>
      <p:sp>
        <p:nvSpPr>
          <p:cNvPr id="13" name="Textfeld 12">
            <a:extLst>
              <a:ext uri="{FF2B5EF4-FFF2-40B4-BE49-F238E27FC236}">
                <a16:creationId xmlns:a16="http://schemas.microsoft.com/office/drawing/2014/main" id="{C4BA86AB-7F9D-D446-8C8F-85DA192617CE}"/>
              </a:ext>
            </a:extLst>
          </p:cNvPr>
          <p:cNvSpPr txBox="1"/>
          <p:nvPr/>
        </p:nvSpPr>
        <p:spPr>
          <a:xfrm>
            <a:off x="5143498" y="1932424"/>
            <a:ext cx="4178655" cy="1032367"/>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wrap="none" lIns="180000" tIns="180000" rIns="180000" bIns="180000" rtlCol="0" anchor="ctr">
            <a:noAutofit/>
          </a:bodyPr>
          <a:lstStyle/>
          <a:p>
            <a:pPr algn="ctr"/>
            <a:r>
              <a:rPr lang="de-DE" b="1" dirty="0">
                <a:solidFill>
                  <a:schemeClr val="bg1"/>
                </a:solidFill>
              </a:rPr>
              <a:t>Cloud Anwendungen</a:t>
            </a:r>
          </a:p>
          <a:p>
            <a:pPr algn="ctr"/>
            <a:r>
              <a:rPr lang="de-DE" sz="1600" dirty="0">
                <a:solidFill>
                  <a:schemeClr val="bg1"/>
                </a:solidFill>
              </a:rPr>
              <a:t>Software </a:t>
            </a:r>
            <a:r>
              <a:rPr lang="de-DE" sz="1600" dirty="0" err="1">
                <a:solidFill>
                  <a:schemeClr val="bg1"/>
                </a:solidFill>
              </a:rPr>
              <a:t>as</a:t>
            </a:r>
            <a:r>
              <a:rPr lang="de-DE" sz="1600" dirty="0">
                <a:solidFill>
                  <a:schemeClr val="bg1"/>
                </a:solidFill>
              </a:rPr>
              <a:t> a Service (SaaS)</a:t>
            </a:r>
          </a:p>
        </p:txBody>
      </p:sp>
      <p:sp>
        <p:nvSpPr>
          <p:cNvPr id="15" name="Rechtwinkliges Dreieck 14">
            <a:extLst>
              <a:ext uri="{FF2B5EF4-FFF2-40B4-BE49-F238E27FC236}">
                <a16:creationId xmlns:a16="http://schemas.microsoft.com/office/drawing/2014/main" id="{E77F1B04-2C57-4045-9147-DE18D4545849}"/>
              </a:ext>
            </a:extLst>
          </p:cNvPr>
          <p:cNvSpPr/>
          <p:nvPr/>
        </p:nvSpPr>
        <p:spPr>
          <a:xfrm flipH="1">
            <a:off x="6737748" y="3813984"/>
            <a:ext cx="762980" cy="1032367"/>
          </a:xfrm>
          <a:prstGeom prst="rtTriangl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05E72645-EE69-F043-8FCC-F0A2F7A20D97}"/>
              </a:ext>
            </a:extLst>
          </p:cNvPr>
          <p:cNvSpPr txBox="1"/>
          <p:nvPr/>
        </p:nvSpPr>
        <p:spPr>
          <a:xfrm>
            <a:off x="7496282" y="3813987"/>
            <a:ext cx="1825871" cy="1032367"/>
          </a:xfrm>
          <a:prstGeom prst="rect">
            <a:avLst/>
          </a:prstGeom>
          <a:solidFill>
            <a:srgbClr val="0070C0"/>
          </a:solidFill>
          <a:effectLst>
            <a:outerShdw blurRad="50800" dist="38100" dir="2700000" algn="tl" rotWithShape="0">
              <a:prstClr val="black">
                <a:alpha val="40000"/>
              </a:prstClr>
            </a:outerShdw>
          </a:effectLst>
        </p:spPr>
        <p:txBody>
          <a:bodyPr wrap="none" lIns="180000" tIns="180000" rIns="180000" bIns="180000" rtlCol="0" anchor="ctr">
            <a:noAutofit/>
          </a:bodyPr>
          <a:lstStyle/>
          <a:p>
            <a:pPr algn="ctr"/>
            <a:r>
              <a:rPr lang="de-DE" sz="1600" b="1" dirty="0">
                <a:solidFill>
                  <a:schemeClr val="bg1"/>
                </a:solidFill>
              </a:rPr>
              <a:t>Container</a:t>
            </a:r>
          </a:p>
          <a:p>
            <a:pPr algn="ctr"/>
            <a:r>
              <a:rPr lang="de-DE" sz="1600" b="1" dirty="0" err="1">
                <a:solidFill>
                  <a:schemeClr val="bg1"/>
                </a:solidFill>
              </a:rPr>
              <a:t>as</a:t>
            </a:r>
            <a:r>
              <a:rPr lang="de-DE" sz="1600" b="1" dirty="0">
                <a:solidFill>
                  <a:schemeClr val="bg1"/>
                </a:solidFill>
              </a:rPr>
              <a:t> a Service</a:t>
            </a:r>
          </a:p>
          <a:p>
            <a:pPr algn="ctr"/>
            <a:r>
              <a:rPr lang="de-DE" sz="1600" dirty="0">
                <a:solidFill>
                  <a:schemeClr val="bg1"/>
                </a:solidFill>
              </a:rPr>
              <a:t>(</a:t>
            </a:r>
            <a:r>
              <a:rPr lang="de-DE" sz="1600" dirty="0" err="1">
                <a:solidFill>
                  <a:schemeClr val="bg1"/>
                </a:solidFill>
              </a:rPr>
              <a:t>CaaS</a:t>
            </a:r>
            <a:r>
              <a:rPr lang="de-DE" sz="1600" dirty="0">
                <a:solidFill>
                  <a:schemeClr val="bg1"/>
                </a:solidFill>
              </a:rPr>
              <a:t>)</a:t>
            </a:r>
          </a:p>
        </p:txBody>
      </p:sp>
      <p:sp>
        <p:nvSpPr>
          <p:cNvPr id="16" name="Rechtwinkliges Dreieck 15">
            <a:extLst>
              <a:ext uri="{FF2B5EF4-FFF2-40B4-BE49-F238E27FC236}">
                <a16:creationId xmlns:a16="http://schemas.microsoft.com/office/drawing/2014/main" id="{708B7201-F330-284C-A56E-3856C226C95B}"/>
              </a:ext>
            </a:extLst>
          </p:cNvPr>
          <p:cNvSpPr/>
          <p:nvPr/>
        </p:nvSpPr>
        <p:spPr>
          <a:xfrm rot="10800000" flipH="1">
            <a:off x="6624953" y="3813981"/>
            <a:ext cx="762981" cy="1032367"/>
          </a:xfrm>
          <a:prstGeom prst="rtTriangle">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mit Pfeil 4">
            <a:extLst>
              <a:ext uri="{FF2B5EF4-FFF2-40B4-BE49-F238E27FC236}">
                <a16:creationId xmlns:a16="http://schemas.microsoft.com/office/drawing/2014/main" id="{A53FEF0B-035B-6547-8F9A-C4C707F45CC6}"/>
              </a:ext>
            </a:extLst>
          </p:cNvPr>
          <p:cNvCxnSpPr/>
          <p:nvPr/>
        </p:nvCxnSpPr>
        <p:spPr>
          <a:xfrm>
            <a:off x="5143497" y="3613666"/>
            <a:ext cx="4178656"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45AE8E95-4A38-DD45-BE31-383BC748E460}"/>
              </a:ext>
            </a:extLst>
          </p:cNvPr>
          <p:cNvCxnSpPr>
            <a:cxnSpLocks/>
          </p:cNvCxnSpPr>
          <p:nvPr/>
        </p:nvCxnSpPr>
        <p:spPr>
          <a:xfrm flipV="1">
            <a:off x="9505725" y="3813984"/>
            <a:ext cx="0" cy="235994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93F2E7D2-C73F-4A45-843A-9A057BB7883B}"/>
              </a:ext>
            </a:extLst>
          </p:cNvPr>
          <p:cNvSpPr txBox="1"/>
          <p:nvPr/>
        </p:nvSpPr>
        <p:spPr>
          <a:xfrm>
            <a:off x="6327227" y="3252155"/>
            <a:ext cx="1818126" cy="307777"/>
          </a:xfrm>
          <a:prstGeom prst="rect">
            <a:avLst/>
          </a:prstGeom>
          <a:noFill/>
        </p:spPr>
        <p:txBody>
          <a:bodyPr wrap="none" rtlCol="0">
            <a:spAutoFit/>
          </a:bodyPr>
          <a:lstStyle/>
          <a:p>
            <a:r>
              <a:rPr lang="de-DE" sz="1400" dirty="0">
                <a:solidFill>
                  <a:schemeClr val="accent5"/>
                </a:solidFill>
              </a:rPr>
              <a:t>bessere Portierbarkeit</a:t>
            </a:r>
          </a:p>
        </p:txBody>
      </p:sp>
      <p:sp>
        <p:nvSpPr>
          <p:cNvPr id="20" name="Textfeld 19">
            <a:extLst>
              <a:ext uri="{FF2B5EF4-FFF2-40B4-BE49-F238E27FC236}">
                <a16:creationId xmlns:a16="http://schemas.microsoft.com/office/drawing/2014/main" id="{F488621A-D8E3-3042-A9C9-E083A2CFD020}"/>
              </a:ext>
            </a:extLst>
          </p:cNvPr>
          <p:cNvSpPr txBox="1"/>
          <p:nvPr/>
        </p:nvSpPr>
        <p:spPr>
          <a:xfrm rot="5400000">
            <a:off x="8749739" y="4763121"/>
            <a:ext cx="2007473" cy="461665"/>
          </a:xfrm>
          <a:prstGeom prst="rect">
            <a:avLst/>
          </a:prstGeom>
          <a:noFill/>
        </p:spPr>
        <p:txBody>
          <a:bodyPr wrap="none" rtlCol="0">
            <a:spAutoFit/>
          </a:bodyPr>
          <a:lstStyle/>
          <a:p>
            <a:r>
              <a:rPr lang="de-DE" sz="1200" dirty="0">
                <a:solidFill>
                  <a:schemeClr val="accent5"/>
                </a:solidFill>
              </a:rPr>
              <a:t>bessere Ressourceneffizienz </a:t>
            </a:r>
          </a:p>
          <a:p>
            <a:r>
              <a:rPr lang="de-DE" sz="1200" dirty="0">
                <a:solidFill>
                  <a:schemeClr val="accent5"/>
                </a:solidFill>
              </a:rPr>
              <a:t>(Kosten)</a:t>
            </a:r>
          </a:p>
        </p:txBody>
      </p:sp>
      <p:cxnSp>
        <p:nvCxnSpPr>
          <p:cNvPr id="21" name="Gerade Verbindung mit Pfeil 20">
            <a:extLst>
              <a:ext uri="{FF2B5EF4-FFF2-40B4-BE49-F238E27FC236}">
                <a16:creationId xmlns:a16="http://schemas.microsoft.com/office/drawing/2014/main" id="{93B60BA7-12A9-814A-96E0-E28B8CD5BEB7}"/>
              </a:ext>
            </a:extLst>
          </p:cNvPr>
          <p:cNvCxnSpPr>
            <a:cxnSpLocks/>
          </p:cNvCxnSpPr>
          <p:nvPr/>
        </p:nvCxnSpPr>
        <p:spPr>
          <a:xfrm flipH="1">
            <a:off x="7216480" y="4342269"/>
            <a:ext cx="45644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26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feld 22">
            <a:extLst>
              <a:ext uri="{FF2B5EF4-FFF2-40B4-BE49-F238E27FC236}">
                <a16:creationId xmlns:a16="http://schemas.microsoft.com/office/drawing/2014/main" id="{7EDDBB28-BF13-8F47-A635-3CCC0E282AC6}"/>
              </a:ext>
            </a:extLst>
          </p:cNvPr>
          <p:cNvSpPr txBox="1"/>
          <p:nvPr/>
        </p:nvSpPr>
        <p:spPr>
          <a:xfrm>
            <a:off x="5082938" y="1368000"/>
            <a:ext cx="4451926" cy="3338944"/>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endParaRPr lang="de-DE" sz="1600" dirty="0"/>
          </a:p>
        </p:txBody>
      </p:sp>
      <p:sp>
        <p:nvSpPr>
          <p:cNvPr id="9" name="Titel 8">
            <a:extLst>
              <a:ext uri="{FF2B5EF4-FFF2-40B4-BE49-F238E27FC236}">
                <a16:creationId xmlns:a16="http://schemas.microsoft.com/office/drawing/2014/main" id="{4A6D1888-2806-EE4D-9CB5-F95C7677BADB}"/>
              </a:ext>
            </a:extLst>
          </p:cNvPr>
          <p:cNvSpPr>
            <a:spLocks noGrp="1"/>
          </p:cNvSpPr>
          <p:nvPr>
            <p:ph type="title"/>
          </p:nvPr>
        </p:nvSpPr>
        <p:spPr/>
        <p:txBody>
          <a:bodyPr/>
          <a:lstStyle/>
          <a:p>
            <a:r>
              <a:rPr lang="de-DE" dirty="0"/>
              <a:t>Container</a:t>
            </a:r>
          </a:p>
        </p:txBody>
      </p:sp>
      <p:sp>
        <p:nvSpPr>
          <p:cNvPr id="10" name="Textplatzhalter 9">
            <a:extLst>
              <a:ext uri="{FF2B5EF4-FFF2-40B4-BE49-F238E27FC236}">
                <a16:creationId xmlns:a16="http://schemas.microsoft.com/office/drawing/2014/main" id="{220425A0-FB0A-1B4F-9348-FBAF265B632B}"/>
              </a:ext>
            </a:extLst>
          </p:cNvPr>
          <p:cNvSpPr>
            <a:spLocks noGrp="1"/>
          </p:cNvSpPr>
          <p:nvPr>
            <p:ph type="body" sz="quarter" idx="32"/>
          </p:nvPr>
        </p:nvSpPr>
        <p:spPr/>
        <p:txBody>
          <a:bodyPr/>
          <a:lstStyle/>
          <a:p>
            <a:r>
              <a:rPr lang="de-DE" dirty="0"/>
              <a:t>Die grundsätzliche Idee</a:t>
            </a:r>
          </a:p>
        </p:txBody>
      </p:sp>
      <p:sp>
        <p:nvSpPr>
          <p:cNvPr id="3" name="Foliennummernplatzhalter 2">
            <a:extLst>
              <a:ext uri="{FF2B5EF4-FFF2-40B4-BE49-F238E27FC236}">
                <a16:creationId xmlns:a16="http://schemas.microsoft.com/office/drawing/2014/main" id="{36BC8EB9-FD26-AD45-9FB8-760E42059F49}"/>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pic>
        <p:nvPicPr>
          <p:cNvPr id="1025" name="Picture 1" descr="page3image2013354448">
            <a:extLst>
              <a:ext uri="{FF2B5EF4-FFF2-40B4-BE49-F238E27FC236}">
                <a16:creationId xmlns:a16="http://schemas.microsoft.com/office/drawing/2014/main" id="{03DBA136-695E-184C-8276-4B0AAB6F3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27" y="1371927"/>
            <a:ext cx="4451926" cy="33389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page3image2013332960">
            <a:extLst>
              <a:ext uri="{FF2B5EF4-FFF2-40B4-BE49-F238E27FC236}">
                <a16:creationId xmlns:a16="http://schemas.microsoft.com/office/drawing/2014/main" id="{83F85839-0A67-C040-85C0-0C824E97B823}"/>
              </a:ext>
            </a:extLst>
          </p:cNvPr>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5187591" y="2251566"/>
            <a:ext cx="4154462" cy="255194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982E64C3-2E11-4940-A698-BB4B5EB20E32}"/>
              </a:ext>
            </a:extLst>
          </p:cNvPr>
          <p:cNvSpPr txBox="1"/>
          <p:nvPr/>
        </p:nvSpPr>
        <p:spPr>
          <a:xfrm>
            <a:off x="432427" y="1367999"/>
            <a:ext cx="4451926" cy="584775"/>
          </a:xfrm>
          <a:prstGeom prst="rect">
            <a:avLst/>
          </a:prstGeom>
          <a:solidFill>
            <a:schemeClr val="tx1">
              <a:lumMod val="85000"/>
              <a:lumOff val="15000"/>
              <a:alpha val="83000"/>
            </a:schemeClr>
          </a:solidFill>
        </p:spPr>
        <p:txBody>
          <a:bodyPr wrap="square" rtlCol="0">
            <a:spAutoFit/>
          </a:bodyPr>
          <a:lstStyle/>
          <a:p>
            <a:r>
              <a:rPr lang="de-DE" sz="1600" b="1" dirty="0">
                <a:solidFill>
                  <a:schemeClr val="bg1"/>
                </a:solidFill>
              </a:rPr>
              <a:t>Anstatt „mundgeblasener“ </a:t>
            </a:r>
          </a:p>
          <a:p>
            <a:r>
              <a:rPr lang="de-DE" sz="1600" b="1" dirty="0">
                <a:solidFill>
                  <a:schemeClr val="bg1"/>
                </a:solidFill>
              </a:rPr>
              <a:t>Speziallösungen</a:t>
            </a:r>
          </a:p>
        </p:txBody>
      </p:sp>
      <p:sp>
        <p:nvSpPr>
          <p:cNvPr id="21" name="Textfeld 20">
            <a:extLst>
              <a:ext uri="{FF2B5EF4-FFF2-40B4-BE49-F238E27FC236}">
                <a16:creationId xmlns:a16="http://schemas.microsoft.com/office/drawing/2014/main" id="{66ED25FF-0499-8E40-86E7-C469EF2D769F}"/>
              </a:ext>
            </a:extLst>
          </p:cNvPr>
          <p:cNvSpPr txBox="1"/>
          <p:nvPr/>
        </p:nvSpPr>
        <p:spPr>
          <a:xfrm>
            <a:off x="5082938" y="1368000"/>
            <a:ext cx="4451926" cy="584775"/>
          </a:xfrm>
          <a:prstGeom prst="rect">
            <a:avLst/>
          </a:prstGeom>
          <a:solidFill>
            <a:schemeClr val="tx1">
              <a:lumMod val="85000"/>
              <a:lumOff val="15000"/>
              <a:alpha val="83000"/>
            </a:schemeClr>
          </a:solidFill>
        </p:spPr>
        <p:txBody>
          <a:bodyPr wrap="square" rtlCol="0">
            <a:spAutoFit/>
          </a:bodyPr>
          <a:lstStyle>
            <a:defPPr rtl="0">
              <a:defRPr lang="de-de"/>
            </a:defPPr>
            <a:lvl1pPr>
              <a:defRPr sz="1600" b="1">
                <a:solidFill>
                  <a:schemeClr val="bg1"/>
                </a:solidFill>
              </a:defRPr>
            </a:lvl1pPr>
          </a:lstStyle>
          <a:p>
            <a:r>
              <a:rPr lang="de-DE" dirty="0"/>
              <a:t>Standardisiert ausbringbare und ausführbare  Einheiten</a:t>
            </a:r>
          </a:p>
        </p:txBody>
      </p:sp>
      <p:sp>
        <p:nvSpPr>
          <p:cNvPr id="4" name="Textfeld 3">
            <a:extLst>
              <a:ext uri="{FF2B5EF4-FFF2-40B4-BE49-F238E27FC236}">
                <a16:creationId xmlns:a16="http://schemas.microsoft.com/office/drawing/2014/main" id="{FC88F326-C25F-7F47-8789-EF5E8EBDBC92}"/>
              </a:ext>
            </a:extLst>
          </p:cNvPr>
          <p:cNvSpPr txBox="1"/>
          <p:nvPr/>
        </p:nvSpPr>
        <p:spPr>
          <a:xfrm>
            <a:off x="10151918" y="1998730"/>
            <a:ext cx="1870364" cy="2554545"/>
          </a:xfrm>
          <a:prstGeom prst="rect">
            <a:avLst/>
          </a:prstGeom>
          <a:noFill/>
        </p:spPr>
        <p:txBody>
          <a:bodyPr wrap="square" rtlCol="0">
            <a:spAutoFit/>
          </a:bodyPr>
          <a:lstStyle/>
          <a:p>
            <a:r>
              <a:rPr lang="de-DE" sz="1600" i="1" dirty="0">
                <a:latin typeface="Bradley Hand" pitchFamily="2" charset="77"/>
              </a:rPr>
              <a:t>Bei einem Container ist egal was er beinhaltet.</a:t>
            </a:r>
          </a:p>
          <a:p>
            <a:endParaRPr lang="de-DE" sz="1600" i="1" dirty="0">
              <a:latin typeface="Bradley Hand" pitchFamily="2" charset="77"/>
            </a:endParaRPr>
          </a:p>
          <a:p>
            <a:r>
              <a:rPr lang="de-DE" sz="1600" i="1" dirty="0">
                <a:latin typeface="Bradley Hand" pitchFamily="2" charset="77"/>
              </a:rPr>
              <a:t>Er kann standardisiert auf Schiffen, Zügen oder Lastern transportiert und verladen werden.</a:t>
            </a:r>
          </a:p>
        </p:txBody>
      </p:sp>
      <p:sp>
        <p:nvSpPr>
          <p:cNvPr id="7" name="Textfeld 6">
            <a:extLst>
              <a:ext uri="{FF2B5EF4-FFF2-40B4-BE49-F238E27FC236}">
                <a16:creationId xmlns:a16="http://schemas.microsoft.com/office/drawing/2014/main" id="{15B567DB-FC9C-4745-B1B7-A3389381FAF2}"/>
              </a:ext>
            </a:extLst>
          </p:cNvPr>
          <p:cNvSpPr txBox="1"/>
          <p:nvPr/>
        </p:nvSpPr>
        <p:spPr>
          <a:xfrm>
            <a:off x="432427" y="4831378"/>
            <a:ext cx="9102437" cy="1594622"/>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pPr marL="285750" indent="-285750">
              <a:buFont typeface="Arial" panose="020B0604020202020204" pitchFamily="34" charset="0"/>
              <a:buChar char="•"/>
            </a:pPr>
            <a:r>
              <a:rPr lang="de-DE" sz="1600" b="1" dirty="0"/>
              <a:t>Container </a:t>
            </a:r>
            <a:r>
              <a:rPr lang="de-DE" sz="1600" dirty="0"/>
              <a:t>= Verpackung </a:t>
            </a:r>
            <a:r>
              <a:rPr lang="de-DE" sz="1600" dirty="0" err="1"/>
              <a:t>für</a:t>
            </a:r>
            <a:r>
              <a:rPr lang="de-DE" sz="1600" dirty="0"/>
              <a:t> </a:t>
            </a:r>
            <a:r>
              <a:rPr lang="de-DE" sz="1600" dirty="0" err="1"/>
              <a:t>Ops</a:t>
            </a:r>
            <a:r>
              <a:rPr lang="de-DE" sz="1600" dirty="0"/>
              <a:t> Components</a:t>
            </a:r>
          </a:p>
          <a:p>
            <a:pPr marL="285750" indent="-285750">
              <a:buFont typeface="Arial" panose="020B0604020202020204" pitchFamily="34" charset="0"/>
              <a:buChar char="•"/>
            </a:pPr>
            <a:r>
              <a:rPr lang="de-DE" sz="1600" b="1" dirty="0"/>
              <a:t>Standard-Schnittstellen </a:t>
            </a:r>
            <a:r>
              <a:rPr lang="de-DE" sz="1600" dirty="0" err="1"/>
              <a:t>für</a:t>
            </a:r>
            <a:r>
              <a:rPr lang="de-DE" sz="1600" dirty="0"/>
              <a:t> Standard-Betriebsprozeduren</a:t>
            </a:r>
          </a:p>
          <a:p>
            <a:pPr marL="285750" indent="-285750">
              <a:buFont typeface="Arial" panose="020B0604020202020204" pitchFamily="34" charset="0"/>
              <a:buChar char="•"/>
            </a:pPr>
            <a:r>
              <a:rPr lang="de-DE" sz="1600" b="1" dirty="0"/>
              <a:t>Einfach zu transportieren</a:t>
            </a:r>
          </a:p>
          <a:p>
            <a:pPr marL="285750" indent="-285750">
              <a:buFont typeface="Arial" panose="020B0604020202020204" pitchFamily="34" charset="0"/>
              <a:buChar char="•"/>
            </a:pPr>
            <a:r>
              <a:rPr lang="de-DE" sz="1600" b="1" dirty="0"/>
              <a:t>Schnell zu starten</a:t>
            </a:r>
          </a:p>
          <a:p>
            <a:pPr marL="285750" indent="-285750">
              <a:buFont typeface="Arial" panose="020B0604020202020204" pitchFamily="34" charset="0"/>
              <a:buChar char="•"/>
            </a:pPr>
            <a:r>
              <a:rPr lang="de-DE" sz="1600" b="1" dirty="0"/>
              <a:t>Wenig Performance-Overhead</a:t>
            </a:r>
            <a:endParaRPr lang="de-DE" sz="1600" dirty="0"/>
          </a:p>
        </p:txBody>
      </p:sp>
    </p:spTree>
    <p:extLst>
      <p:ext uri="{BB962C8B-B14F-4D97-AF65-F5344CB8AC3E}">
        <p14:creationId xmlns:p14="http://schemas.microsoft.com/office/powerpoint/2010/main" val="395921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2D01D-57F3-214E-B9DA-E61764CB3B1F}"/>
              </a:ext>
            </a:extLst>
          </p:cNvPr>
          <p:cNvSpPr>
            <a:spLocks noGrp="1"/>
          </p:cNvSpPr>
          <p:nvPr>
            <p:ph type="title"/>
          </p:nvPr>
        </p:nvSpPr>
        <p:spPr/>
        <p:txBody>
          <a:bodyPr/>
          <a:lstStyle/>
          <a:p>
            <a:r>
              <a:rPr lang="de-DE" dirty="0"/>
              <a:t>Was  </a:t>
            </a:r>
            <a:r>
              <a:rPr lang="de-DE" dirty="0" err="1"/>
              <a:t>ISt</a:t>
            </a:r>
            <a:r>
              <a:rPr lang="de-DE" dirty="0"/>
              <a:t>  ein  Container?</a:t>
            </a:r>
          </a:p>
        </p:txBody>
      </p:sp>
      <p:sp>
        <p:nvSpPr>
          <p:cNvPr id="3" name="Textplatzhalter 2">
            <a:extLst>
              <a:ext uri="{FF2B5EF4-FFF2-40B4-BE49-F238E27FC236}">
                <a16:creationId xmlns:a16="http://schemas.microsoft.com/office/drawing/2014/main" id="{3F4963E8-8F5A-D147-B383-1DFF11393F6B}"/>
              </a:ext>
            </a:extLst>
          </p:cNvPr>
          <p:cNvSpPr>
            <a:spLocks noGrp="1"/>
          </p:cNvSpPr>
          <p:nvPr>
            <p:ph type="body" sz="quarter" idx="32"/>
          </p:nvPr>
        </p:nvSpPr>
        <p:spPr/>
        <p:txBody>
          <a:bodyPr/>
          <a:lstStyle/>
          <a:p>
            <a:r>
              <a:rPr lang="de-DE" i="0" dirty="0"/>
              <a:t>Eine standardisiert betreibbare Software-Komponente</a:t>
            </a:r>
          </a:p>
          <a:p>
            <a:endParaRPr lang="de-DE" dirty="0"/>
          </a:p>
        </p:txBody>
      </p:sp>
      <p:sp>
        <p:nvSpPr>
          <p:cNvPr id="4" name="Foliennummernplatzhalter 3">
            <a:extLst>
              <a:ext uri="{FF2B5EF4-FFF2-40B4-BE49-F238E27FC236}">
                <a16:creationId xmlns:a16="http://schemas.microsoft.com/office/drawing/2014/main" id="{CBB14AC2-42C5-AB49-8D84-19B2904C32FF}"/>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pic>
        <p:nvPicPr>
          <p:cNvPr id="9218" name="Picture 2">
            <a:extLst>
              <a:ext uri="{FF2B5EF4-FFF2-40B4-BE49-F238E27FC236}">
                <a16:creationId xmlns:a16="http://schemas.microsoft.com/office/drawing/2014/main" id="{BB0A5737-E26A-774E-9850-812C8FABB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1" y="1512000"/>
            <a:ext cx="5138447" cy="4449407"/>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4226387D-B197-F148-B0E8-AF184C1C6A53}"/>
              </a:ext>
            </a:extLst>
          </p:cNvPr>
          <p:cNvPicPr>
            <a:picLocks noChangeAspect="1"/>
          </p:cNvPicPr>
          <p:nvPr/>
        </p:nvPicPr>
        <p:blipFill>
          <a:blip r:embed="rId3"/>
          <a:stretch>
            <a:fillRect/>
          </a:stretch>
        </p:blipFill>
        <p:spPr>
          <a:xfrm>
            <a:off x="6405716" y="2097784"/>
            <a:ext cx="4673738" cy="38636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421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A6D1888-2806-EE4D-9CB5-F95C7677BADB}"/>
              </a:ext>
            </a:extLst>
          </p:cNvPr>
          <p:cNvSpPr>
            <a:spLocks noGrp="1"/>
          </p:cNvSpPr>
          <p:nvPr>
            <p:ph type="title"/>
          </p:nvPr>
        </p:nvSpPr>
        <p:spPr/>
        <p:txBody>
          <a:bodyPr/>
          <a:lstStyle/>
          <a:p>
            <a:r>
              <a:rPr lang="de-DE" dirty="0" err="1"/>
              <a:t>VirtualisierungSARTEN</a:t>
            </a:r>
            <a:endParaRPr lang="de-DE" dirty="0"/>
          </a:p>
        </p:txBody>
      </p:sp>
      <p:sp>
        <p:nvSpPr>
          <p:cNvPr id="10" name="Textplatzhalter 9">
            <a:extLst>
              <a:ext uri="{FF2B5EF4-FFF2-40B4-BE49-F238E27FC236}">
                <a16:creationId xmlns:a16="http://schemas.microsoft.com/office/drawing/2014/main" id="{220425A0-FB0A-1B4F-9348-FBAF265B632B}"/>
              </a:ext>
            </a:extLst>
          </p:cNvPr>
          <p:cNvSpPr>
            <a:spLocks noGrp="1"/>
          </p:cNvSpPr>
          <p:nvPr>
            <p:ph type="body" sz="quarter" idx="32"/>
          </p:nvPr>
        </p:nvSpPr>
        <p:spPr/>
        <p:txBody>
          <a:bodyPr/>
          <a:lstStyle/>
          <a:p>
            <a:r>
              <a:rPr lang="de-DE" dirty="0"/>
              <a:t>Wiederholung</a:t>
            </a:r>
          </a:p>
        </p:txBody>
      </p:sp>
      <p:sp>
        <p:nvSpPr>
          <p:cNvPr id="3" name="Foliennummernplatzhalter 2">
            <a:extLst>
              <a:ext uri="{FF2B5EF4-FFF2-40B4-BE49-F238E27FC236}">
                <a16:creationId xmlns:a16="http://schemas.microsoft.com/office/drawing/2014/main" id="{36BC8EB9-FD26-AD45-9FB8-760E42059F49}"/>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11" name="Textfeld 10">
            <a:extLst>
              <a:ext uri="{FF2B5EF4-FFF2-40B4-BE49-F238E27FC236}">
                <a16:creationId xmlns:a16="http://schemas.microsoft.com/office/drawing/2014/main" id="{05285B16-6D00-BF49-9279-0622D2C47AA4}"/>
              </a:ext>
            </a:extLst>
          </p:cNvPr>
          <p:cNvSpPr txBox="1"/>
          <p:nvPr/>
        </p:nvSpPr>
        <p:spPr>
          <a:xfrm>
            <a:off x="431801" y="1861666"/>
            <a:ext cx="6269941" cy="4401205"/>
          </a:xfrm>
          <a:prstGeom prst="rect">
            <a:avLst/>
          </a:prstGeom>
          <a:noFill/>
        </p:spPr>
        <p:txBody>
          <a:bodyPr wrap="square" rtlCol="0">
            <a:spAutoFit/>
          </a:bodyPr>
          <a:lstStyle/>
          <a:p>
            <a:r>
              <a:rPr lang="de-DE" sz="2000" dirty="0"/>
              <a:t>Unter Virtualisierung werden grundsätzlich verschiedene Konzepte und Technologien verstanden.</a:t>
            </a:r>
          </a:p>
          <a:p>
            <a:endParaRPr lang="de-DE" sz="2000" dirty="0"/>
          </a:p>
          <a:p>
            <a:r>
              <a:rPr lang="de-DE" sz="2000" b="1" dirty="0"/>
              <a:t>Virtualisierung von Hardware-Infrastruktur</a:t>
            </a:r>
          </a:p>
          <a:p>
            <a:endParaRPr lang="de-DE" sz="2000" dirty="0"/>
          </a:p>
          <a:p>
            <a:pPr marL="342900" indent="-342900">
              <a:buFont typeface="+mj-lt"/>
              <a:buAutoNum type="arabicPeriod"/>
            </a:pPr>
            <a:r>
              <a:rPr lang="de-DE" sz="2000" dirty="0"/>
              <a:t>Emulation</a:t>
            </a:r>
          </a:p>
          <a:p>
            <a:pPr marL="342900" indent="-342900">
              <a:buFont typeface="+mj-lt"/>
              <a:buAutoNum type="arabicPeriod"/>
            </a:pPr>
            <a:r>
              <a:rPr lang="de-DE" sz="2000" dirty="0"/>
              <a:t>Voll-Virtualisierung (Typ-2 Virtualisierung)</a:t>
            </a:r>
          </a:p>
          <a:p>
            <a:pPr marL="342900" indent="-342900">
              <a:buFont typeface="+mj-lt"/>
              <a:buAutoNum type="arabicPeriod"/>
            </a:pPr>
            <a:r>
              <a:rPr lang="de-DE" sz="2000" dirty="0"/>
              <a:t>Para-Virtualisierung (Typ-1 Virtualisierung)</a:t>
            </a:r>
          </a:p>
          <a:p>
            <a:pPr marL="342900" indent="-342900">
              <a:buFont typeface="+mj-lt"/>
              <a:buAutoNum type="arabicPeriod"/>
            </a:pPr>
            <a:endParaRPr lang="de-DE" sz="2000" dirty="0"/>
          </a:p>
          <a:p>
            <a:r>
              <a:rPr lang="de-DE" sz="2000" b="1" dirty="0"/>
              <a:t>Virtualisierung von Software-Infrastruktur</a:t>
            </a:r>
          </a:p>
          <a:p>
            <a:endParaRPr lang="de-DE" sz="2000" dirty="0"/>
          </a:p>
          <a:p>
            <a:pPr marL="342900" indent="-342900">
              <a:buFont typeface="Arial" panose="020B0604020202020204" pitchFamily="34" charset="0"/>
              <a:buChar char="•"/>
            </a:pPr>
            <a:r>
              <a:rPr lang="de-DE" sz="2000" dirty="0"/>
              <a:t>Betriebssystem-Virtualisierung (</a:t>
            </a:r>
            <a:r>
              <a:rPr lang="de-DE" sz="2000" dirty="0" err="1"/>
              <a:t>Containerization</a:t>
            </a:r>
            <a:r>
              <a:rPr lang="de-DE" sz="2000" dirty="0"/>
              <a:t>)</a:t>
            </a:r>
          </a:p>
          <a:p>
            <a:pPr marL="342900" indent="-342900">
              <a:buFont typeface="Arial" panose="020B0604020202020204" pitchFamily="34" charset="0"/>
              <a:buChar char="•"/>
            </a:pPr>
            <a:r>
              <a:rPr lang="de-DE" sz="2000" dirty="0" err="1"/>
              <a:t>Anwendendungs</a:t>
            </a:r>
            <a:r>
              <a:rPr lang="de-DE" sz="2000" dirty="0"/>
              <a:t>-Virtualisierung (</a:t>
            </a:r>
            <a:r>
              <a:rPr lang="de-DE" sz="2000" dirty="0" err="1"/>
              <a:t>Runtime</a:t>
            </a:r>
            <a:r>
              <a:rPr lang="de-DE" sz="2000" dirty="0"/>
              <a:t>, z.B. die Java Virtual </a:t>
            </a:r>
            <a:r>
              <a:rPr lang="de-DE" sz="2000" dirty="0" err="1"/>
              <a:t>Machine</a:t>
            </a:r>
            <a:r>
              <a:rPr lang="de-DE" sz="2000" dirty="0"/>
              <a:t>)</a:t>
            </a:r>
          </a:p>
        </p:txBody>
      </p:sp>
      <p:pic>
        <p:nvPicPr>
          <p:cNvPr id="2" name="Grafik 1">
            <a:extLst>
              <a:ext uri="{FF2B5EF4-FFF2-40B4-BE49-F238E27FC236}">
                <a16:creationId xmlns:a16="http://schemas.microsoft.com/office/drawing/2014/main" id="{F12097D9-D501-3D42-971B-AD001CD198A0}"/>
              </a:ext>
            </a:extLst>
          </p:cNvPr>
          <p:cNvPicPr>
            <a:picLocks noChangeAspect="1"/>
          </p:cNvPicPr>
          <p:nvPr/>
        </p:nvPicPr>
        <p:blipFill>
          <a:blip r:embed="rId2"/>
          <a:stretch>
            <a:fillRect/>
          </a:stretch>
        </p:blipFill>
        <p:spPr>
          <a:xfrm>
            <a:off x="6886372" y="2686860"/>
            <a:ext cx="2607208" cy="238125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Freihand 3">
                <a:extLst>
                  <a:ext uri="{FF2B5EF4-FFF2-40B4-BE49-F238E27FC236}">
                    <a16:creationId xmlns:a16="http://schemas.microsoft.com/office/drawing/2014/main" id="{BCAE8B84-36A3-7840-B2D9-E4E5678CE32E}"/>
                  </a:ext>
                </a:extLst>
              </p14:cNvPr>
              <p14:cNvContentPartPr/>
              <p14:nvPr/>
            </p14:nvContentPartPr>
            <p14:xfrm>
              <a:off x="322724" y="5412338"/>
              <a:ext cx="6271920" cy="39600"/>
            </p14:xfrm>
          </p:contentPart>
        </mc:Choice>
        <mc:Fallback xmlns="">
          <p:pic>
            <p:nvPicPr>
              <p:cNvPr id="4" name="Freihand 3">
                <a:extLst>
                  <a:ext uri="{FF2B5EF4-FFF2-40B4-BE49-F238E27FC236}">
                    <a16:creationId xmlns:a16="http://schemas.microsoft.com/office/drawing/2014/main" id="{BCAE8B84-36A3-7840-B2D9-E4E5678CE32E}"/>
                  </a:ext>
                </a:extLst>
              </p:cNvPr>
              <p:cNvPicPr/>
              <p:nvPr/>
            </p:nvPicPr>
            <p:blipFill>
              <a:blip r:embed="rId4"/>
              <a:stretch>
                <a:fillRect/>
              </a:stretch>
            </p:blipFill>
            <p:spPr>
              <a:xfrm>
                <a:off x="232724" y="5232698"/>
                <a:ext cx="6451560" cy="399240"/>
              </a:xfrm>
              <a:prstGeom prst="rect">
                <a:avLst/>
              </a:prstGeom>
            </p:spPr>
          </p:pic>
        </mc:Fallback>
      </mc:AlternateContent>
    </p:spTree>
    <p:extLst>
      <p:ext uri="{BB962C8B-B14F-4D97-AF65-F5344CB8AC3E}">
        <p14:creationId xmlns:p14="http://schemas.microsoft.com/office/powerpoint/2010/main" val="2538430848"/>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2.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1503</Words>
  <Application>Microsoft Macintosh PowerPoint</Application>
  <PresentationFormat>Breitbild</PresentationFormat>
  <Paragraphs>282</Paragraphs>
  <Slides>18</Slides>
  <Notes>4</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18</vt:i4>
      </vt:variant>
    </vt:vector>
  </HeadingPairs>
  <TitlesOfParts>
    <vt:vector size="27" baseType="lpstr">
      <vt:lpstr>Arial</vt:lpstr>
      <vt:lpstr>Bradley Hand</vt:lpstr>
      <vt:lpstr>Calibri</vt:lpstr>
      <vt:lpstr>Corbel</vt:lpstr>
      <vt:lpstr>Courier New</vt:lpstr>
      <vt:lpstr>Roboto</vt:lpstr>
      <vt:lpstr>Roboto Thin</vt:lpstr>
      <vt:lpstr>Times New Roman</vt:lpstr>
      <vt:lpstr>Office-Design</vt:lpstr>
      <vt:lpstr>  Cloud-native</vt:lpstr>
      <vt:lpstr>PowerPoint-Präsentation</vt:lpstr>
      <vt:lpstr>Kapitel 8</vt:lpstr>
      <vt:lpstr>Inhaltsverzeichnis</vt:lpstr>
      <vt:lpstr>Inhalte</vt:lpstr>
      <vt:lpstr>Von  PaaS  zu  CaaS</vt:lpstr>
      <vt:lpstr>Container</vt:lpstr>
      <vt:lpstr>Was  ISt  ein  Container?</vt:lpstr>
      <vt:lpstr>VirtualisierungSARTEN</vt:lpstr>
      <vt:lpstr>Betriebssystem-Virtualisierung</vt:lpstr>
      <vt:lpstr>Hardware-  vs.  OS-Virtualisierung</vt:lpstr>
      <vt:lpstr>OS-Virtualisierung</vt:lpstr>
      <vt:lpstr>OS-Virtualisierung</vt:lpstr>
      <vt:lpstr>OS-Virtualisierung</vt:lpstr>
      <vt:lpstr>OS-Virtualisierung</vt:lpstr>
      <vt:lpstr>OS-Virtualisierung</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dcterms:created xsi:type="dcterms:W3CDTF">2020-09-01T15:16:10Z</dcterms:created>
  <dcterms:modified xsi:type="dcterms:W3CDTF">2023-12-11T09:27:38Z</dcterms:modified>
</cp:coreProperties>
</file>