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684" r:id="rId5"/>
    <p:sldId id="681" r:id="rId6"/>
    <p:sldId id="724" r:id="rId7"/>
    <p:sldId id="686" r:id="rId8"/>
    <p:sldId id="469" r:id="rId9"/>
    <p:sldId id="381" r:id="rId10"/>
    <p:sldId id="383" r:id="rId11"/>
    <p:sldId id="384" r:id="rId12"/>
    <p:sldId id="385" r:id="rId13"/>
    <p:sldId id="386" r:id="rId14"/>
    <p:sldId id="387" r:id="rId15"/>
    <p:sldId id="389" r:id="rId16"/>
    <p:sldId id="388" r:id="rId17"/>
    <p:sldId id="392" r:id="rId18"/>
    <p:sldId id="382" r:id="rId19"/>
    <p:sldId id="355" r:id="rId20"/>
    <p:sldId id="470" r:id="rId21"/>
    <p:sldId id="689" r:id="rId22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7D30"/>
    <a:srgbClr val="187DC5"/>
    <a:srgbClr val="FFFFFF"/>
    <a:srgbClr val="272C36"/>
    <a:srgbClr val="388ECC"/>
    <a:srgbClr val="59A0D2"/>
    <a:srgbClr val="79B1D9"/>
    <a:srgbClr val="3E84C0"/>
    <a:srgbClr val="26262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16DBBB-ADBD-0A48-91F6-DBF0D60C6C96}" v="1" dt="2023-12-11T09:28:35.818"/>
  </p1510:revLst>
</p1510:revInfo>
</file>

<file path=ppt/tableStyles.xml><?xml version="1.0" encoding="utf-8"?>
<a:tblStyleLst xmlns:a="http://schemas.openxmlformats.org/drawingml/2006/main" def="{073A0DAA-6AF3-43AB-8588-CEC1D06C72B9}"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5266" autoAdjust="0"/>
    <p:restoredTop sz="94692" autoAdjust="0"/>
  </p:normalViewPr>
  <p:slideViewPr>
    <p:cSldViewPr snapToGrid="0">
      <p:cViewPr varScale="1">
        <p:scale>
          <a:sx n="208" d="100"/>
          <a:sy n="208" d="100"/>
        </p:scale>
        <p:origin x="992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00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e Kratzke" userId="971be13ff4ee5ef6" providerId="LiveId" clId="{25E265D9-1136-E64B-84B9-E73667C4DFAB}"/>
    <pc:docChg chg="undo custSel addSld delSld modSld sldOrd">
      <pc:chgData name="Nane Kratzke" userId="971be13ff4ee5ef6" providerId="LiveId" clId="{25E265D9-1136-E64B-84B9-E73667C4DFAB}" dt="2020-10-09T11:35:57.957" v="11197" actId="1076"/>
      <pc:docMkLst>
        <pc:docMk/>
      </pc:docMkLst>
      <pc:sldChg chg="del">
        <pc:chgData name="Nane Kratzke" userId="971be13ff4ee5ef6" providerId="LiveId" clId="{25E265D9-1136-E64B-84B9-E73667C4DFAB}" dt="2020-10-09T11:28:34.291" v="11124" actId="2696"/>
        <pc:sldMkLst>
          <pc:docMk/>
          <pc:sldMk cId="3899961691" sldId="282"/>
        </pc:sldMkLst>
      </pc:sldChg>
      <pc:sldChg chg="modSp mod">
        <pc:chgData name="Nane Kratzke" userId="971be13ff4ee5ef6" providerId="LiveId" clId="{25E265D9-1136-E64B-84B9-E73667C4DFAB}" dt="2020-10-09T11:29:19.402" v="11180" actId="207"/>
        <pc:sldMkLst>
          <pc:docMk/>
          <pc:sldMk cId="2120406402" sldId="297"/>
        </pc:sldMkLst>
        <pc:spChg chg="mod">
          <ac:chgData name="Nane Kratzke" userId="971be13ff4ee5ef6" providerId="LiveId" clId="{25E265D9-1136-E64B-84B9-E73667C4DFAB}" dt="2020-10-09T11:29:19.402" v="11180" actId="207"/>
          <ac:spMkLst>
            <pc:docMk/>
            <pc:sldMk cId="2120406402" sldId="297"/>
            <ac:spMk id="19" creationId="{940ADAA2-F88E-0740-9D2F-8D92991E8127}"/>
          </ac:spMkLst>
        </pc:spChg>
      </pc:sldChg>
      <pc:sldChg chg="addSp delSp modSp mod">
        <pc:chgData name="Nane Kratzke" userId="971be13ff4ee5ef6" providerId="LiveId" clId="{25E265D9-1136-E64B-84B9-E73667C4DFAB}" dt="2020-10-09T11:32:28.978" v="11182" actId="207"/>
        <pc:sldMkLst>
          <pc:docMk/>
          <pc:sldMk cId="704272100" sldId="323"/>
        </pc:sldMkLst>
        <pc:spChg chg="del">
          <ac:chgData name="Nane Kratzke" userId="971be13ff4ee5ef6" providerId="LiveId" clId="{25E265D9-1136-E64B-84B9-E73667C4DFAB}" dt="2020-10-09T11:19:38.719" v="10963" actId="478"/>
          <ac:spMkLst>
            <pc:docMk/>
            <pc:sldMk cId="704272100" sldId="323"/>
            <ac:spMk id="6" creationId="{B2FFA29F-8624-FF49-B909-50A409457B33}"/>
          </ac:spMkLst>
        </pc:spChg>
        <pc:spChg chg="del">
          <ac:chgData name="Nane Kratzke" userId="971be13ff4ee5ef6" providerId="LiveId" clId="{25E265D9-1136-E64B-84B9-E73667C4DFAB}" dt="2020-10-09T11:19:38.719" v="10963" actId="478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25E265D9-1136-E64B-84B9-E73667C4DFAB}" dt="2020-10-09T11:32:28.978" v="11182" actId="207"/>
          <ac:spMkLst>
            <pc:docMk/>
            <pc:sldMk cId="704272100" sldId="323"/>
            <ac:spMk id="8" creationId="{0C508602-457E-2C4E-A9AC-85A3D0BD58E5}"/>
          </ac:spMkLst>
        </pc:spChg>
        <pc:spChg chg="del">
          <ac:chgData name="Nane Kratzke" userId="971be13ff4ee5ef6" providerId="LiveId" clId="{25E265D9-1136-E64B-84B9-E73667C4DFAB}" dt="2020-10-09T11:19:38.719" v="10963" actId="478"/>
          <ac:spMkLst>
            <pc:docMk/>
            <pc:sldMk cId="704272100" sldId="323"/>
            <ac:spMk id="9" creationId="{00115806-6A32-F54E-9BC4-E5EE59629008}"/>
          </ac:spMkLst>
        </pc:spChg>
        <pc:spChg chg="del">
          <ac:chgData name="Nane Kratzke" userId="971be13ff4ee5ef6" providerId="LiveId" clId="{25E265D9-1136-E64B-84B9-E73667C4DFAB}" dt="2020-10-09T11:19:38.719" v="10963" actId="478"/>
          <ac:spMkLst>
            <pc:docMk/>
            <pc:sldMk cId="704272100" sldId="323"/>
            <ac:spMk id="10" creationId="{8AE1F451-539F-1A4F-AC27-063749464136}"/>
          </ac:spMkLst>
        </pc:spChg>
        <pc:spChg chg="del">
          <ac:chgData name="Nane Kratzke" userId="971be13ff4ee5ef6" providerId="LiveId" clId="{25E265D9-1136-E64B-84B9-E73667C4DFAB}" dt="2020-10-09T11:19:38.719" v="10963" actId="478"/>
          <ac:spMkLst>
            <pc:docMk/>
            <pc:sldMk cId="704272100" sldId="323"/>
            <ac:spMk id="11" creationId="{EF7CB2A2-8DEF-4342-BDE5-612E783EBFF2}"/>
          </ac:spMkLst>
        </pc:spChg>
        <pc:spChg chg="del">
          <ac:chgData name="Nane Kratzke" userId="971be13ff4ee5ef6" providerId="LiveId" clId="{25E265D9-1136-E64B-84B9-E73667C4DFAB}" dt="2020-10-09T11:19:38.719" v="10963" actId="478"/>
          <ac:spMkLst>
            <pc:docMk/>
            <pc:sldMk cId="704272100" sldId="323"/>
            <ac:spMk id="12" creationId="{DCE87366-1AB4-E345-8C23-A5974F2B8036}"/>
          </ac:spMkLst>
        </pc:spChg>
        <pc:spChg chg="del">
          <ac:chgData name="Nane Kratzke" userId="971be13ff4ee5ef6" providerId="LiveId" clId="{25E265D9-1136-E64B-84B9-E73667C4DFAB}" dt="2020-10-09T11:19:38.719" v="10963" actId="478"/>
          <ac:spMkLst>
            <pc:docMk/>
            <pc:sldMk cId="704272100" sldId="323"/>
            <ac:spMk id="18" creationId="{74BF62C8-01BB-354F-81AE-D94610B8B132}"/>
          </ac:spMkLst>
        </pc:spChg>
        <pc:spChg chg="del">
          <ac:chgData name="Nane Kratzke" userId="971be13ff4ee5ef6" providerId="LiveId" clId="{25E265D9-1136-E64B-84B9-E73667C4DFAB}" dt="2020-10-09T11:19:38.719" v="10963" actId="478"/>
          <ac:spMkLst>
            <pc:docMk/>
            <pc:sldMk cId="704272100" sldId="323"/>
            <ac:spMk id="19" creationId="{9FCD17D6-8DFD-AC4D-802C-24291272A02A}"/>
          </ac:spMkLst>
        </pc:spChg>
        <pc:spChg chg="del">
          <ac:chgData name="Nane Kratzke" userId="971be13ff4ee5ef6" providerId="LiveId" clId="{25E265D9-1136-E64B-84B9-E73667C4DFAB}" dt="2020-10-09T11:19:38.719" v="10963" actId="478"/>
          <ac:spMkLst>
            <pc:docMk/>
            <pc:sldMk cId="704272100" sldId="323"/>
            <ac:spMk id="20" creationId="{FA44ADB4-C0C1-0344-AFAA-2667CC2580AF}"/>
          </ac:spMkLst>
        </pc:spChg>
        <pc:spChg chg="del">
          <ac:chgData name="Nane Kratzke" userId="971be13ff4ee5ef6" providerId="LiveId" clId="{25E265D9-1136-E64B-84B9-E73667C4DFAB}" dt="2020-10-09T11:19:38.719" v="10963" actId="478"/>
          <ac:spMkLst>
            <pc:docMk/>
            <pc:sldMk cId="704272100" sldId="323"/>
            <ac:spMk id="21" creationId="{7F42BBF5-3C44-C047-B360-7239ACDC5FDD}"/>
          </ac:spMkLst>
        </pc:spChg>
        <pc:spChg chg="del">
          <ac:chgData name="Nane Kratzke" userId="971be13ff4ee5ef6" providerId="LiveId" clId="{25E265D9-1136-E64B-84B9-E73667C4DFAB}" dt="2020-10-09T11:19:38.719" v="10963" actId="478"/>
          <ac:spMkLst>
            <pc:docMk/>
            <pc:sldMk cId="704272100" sldId="323"/>
            <ac:spMk id="22" creationId="{854D227D-82E5-E34D-9A80-FDA2C24305B8}"/>
          </ac:spMkLst>
        </pc:spChg>
        <pc:spChg chg="mod">
          <ac:chgData name="Nane Kratzke" userId="971be13ff4ee5ef6" providerId="LiveId" clId="{25E265D9-1136-E64B-84B9-E73667C4DFAB}" dt="2020-10-09T11:18:33.454" v="10962"/>
          <ac:spMkLst>
            <pc:docMk/>
            <pc:sldMk cId="704272100" sldId="323"/>
            <ac:spMk id="30" creationId="{04388579-B598-874B-A74D-BBF6B7CB761C}"/>
          </ac:spMkLst>
        </pc:spChg>
        <pc:spChg chg="mod">
          <ac:chgData name="Nane Kratzke" userId="971be13ff4ee5ef6" providerId="LiveId" clId="{25E265D9-1136-E64B-84B9-E73667C4DFAB}" dt="2020-10-09T11:18:33.454" v="10962"/>
          <ac:spMkLst>
            <pc:docMk/>
            <pc:sldMk cId="704272100" sldId="323"/>
            <ac:spMk id="31" creationId="{27C3F45D-F2AF-9244-89DE-357F05DD083A}"/>
          </ac:spMkLst>
        </pc:spChg>
        <pc:spChg chg="mod">
          <ac:chgData name="Nane Kratzke" userId="971be13ff4ee5ef6" providerId="LiveId" clId="{25E265D9-1136-E64B-84B9-E73667C4DFAB}" dt="2020-10-09T11:18:33.454" v="10962"/>
          <ac:spMkLst>
            <pc:docMk/>
            <pc:sldMk cId="704272100" sldId="323"/>
            <ac:spMk id="32" creationId="{89377E35-F232-6D48-A15E-0AA91C33EE62}"/>
          </ac:spMkLst>
        </pc:spChg>
        <pc:spChg chg="mod">
          <ac:chgData name="Nane Kratzke" userId="971be13ff4ee5ef6" providerId="LiveId" clId="{25E265D9-1136-E64B-84B9-E73667C4DFAB}" dt="2020-10-09T11:18:33.454" v="10962"/>
          <ac:spMkLst>
            <pc:docMk/>
            <pc:sldMk cId="704272100" sldId="323"/>
            <ac:spMk id="33" creationId="{AA2FB875-2A87-8545-A53F-D61FEF79A1CA}"/>
          </ac:spMkLst>
        </pc:spChg>
        <pc:spChg chg="mod">
          <ac:chgData name="Nane Kratzke" userId="971be13ff4ee5ef6" providerId="LiveId" clId="{25E265D9-1136-E64B-84B9-E73667C4DFAB}" dt="2020-10-09T11:18:33.454" v="10962"/>
          <ac:spMkLst>
            <pc:docMk/>
            <pc:sldMk cId="704272100" sldId="323"/>
            <ac:spMk id="35" creationId="{D981166E-2168-0542-8690-CD5FF3AC9C34}"/>
          </ac:spMkLst>
        </pc:spChg>
        <pc:spChg chg="mod">
          <ac:chgData name="Nane Kratzke" userId="971be13ff4ee5ef6" providerId="LiveId" clId="{25E265D9-1136-E64B-84B9-E73667C4DFAB}" dt="2020-10-09T11:18:33.454" v="10962"/>
          <ac:spMkLst>
            <pc:docMk/>
            <pc:sldMk cId="704272100" sldId="323"/>
            <ac:spMk id="36" creationId="{E58636A6-E5C0-644A-BFD9-35E563C8ACF6}"/>
          </ac:spMkLst>
        </pc:spChg>
        <pc:spChg chg="mod">
          <ac:chgData name="Nane Kratzke" userId="971be13ff4ee5ef6" providerId="LiveId" clId="{25E265D9-1136-E64B-84B9-E73667C4DFAB}" dt="2020-10-09T11:18:33.454" v="10962"/>
          <ac:spMkLst>
            <pc:docMk/>
            <pc:sldMk cId="704272100" sldId="323"/>
            <ac:spMk id="37" creationId="{1A788037-8F8C-A842-BCAC-72AC927240DF}"/>
          </ac:spMkLst>
        </pc:spChg>
        <pc:spChg chg="mod">
          <ac:chgData name="Nane Kratzke" userId="971be13ff4ee5ef6" providerId="LiveId" clId="{25E265D9-1136-E64B-84B9-E73667C4DFAB}" dt="2020-10-09T11:19:56.021" v="10967" actId="207"/>
          <ac:spMkLst>
            <pc:docMk/>
            <pc:sldMk cId="704272100" sldId="323"/>
            <ac:spMk id="38" creationId="{4B6FC313-1E0B-7845-8367-BA9C2E645C7B}"/>
          </ac:spMkLst>
        </pc:spChg>
        <pc:spChg chg="mod">
          <ac:chgData name="Nane Kratzke" userId="971be13ff4ee5ef6" providerId="LiveId" clId="{25E265D9-1136-E64B-84B9-E73667C4DFAB}" dt="2020-10-09T11:18:33.454" v="10962"/>
          <ac:spMkLst>
            <pc:docMk/>
            <pc:sldMk cId="704272100" sldId="323"/>
            <ac:spMk id="39" creationId="{FC6EAF61-799A-F94E-942D-26E431BD3F56}"/>
          </ac:spMkLst>
        </pc:spChg>
        <pc:spChg chg="mod">
          <ac:chgData name="Nane Kratzke" userId="971be13ff4ee5ef6" providerId="LiveId" clId="{25E265D9-1136-E64B-84B9-E73667C4DFAB}" dt="2020-10-09T11:18:33.454" v="10962"/>
          <ac:spMkLst>
            <pc:docMk/>
            <pc:sldMk cId="704272100" sldId="323"/>
            <ac:spMk id="40" creationId="{8DA601C2-2999-CC48-876D-C87989AB23BB}"/>
          </ac:spMkLst>
        </pc:spChg>
        <pc:spChg chg="mod">
          <ac:chgData name="Nane Kratzke" userId="971be13ff4ee5ef6" providerId="LiveId" clId="{25E265D9-1136-E64B-84B9-E73667C4DFAB}" dt="2020-10-09T11:18:33.454" v="10962"/>
          <ac:spMkLst>
            <pc:docMk/>
            <pc:sldMk cId="704272100" sldId="323"/>
            <ac:spMk id="42" creationId="{778FF8DF-7CF1-974D-BDF5-4D8398AF15AE}"/>
          </ac:spMkLst>
        </pc:spChg>
        <pc:grpChg chg="add mod">
          <ac:chgData name="Nane Kratzke" userId="971be13ff4ee5ef6" providerId="LiveId" clId="{25E265D9-1136-E64B-84B9-E73667C4DFAB}" dt="2020-10-09T11:18:33.454" v="10962"/>
          <ac:grpSpMkLst>
            <pc:docMk/>
            <pc:sldMk cId="704272100" sldId="323"/>
            <ac:grpSpMk id="24" creationId="{ACB5D29B-5D0D-9B44-A15D-8435CE54E3C7}"/>
          </ac:grpSpMkLst>
        </pc:grpChg>
        <pc:picChg chg="add mod">
          <ac:chgData name="Nane Kratzke" userId="971be13ff4ee5ef6" providerId="LiveId" clId="{25E265D9-1136-E64B-84B9-E73667C4DFAB}" dt="2020-09-18T17:22:27.416" v="10955" actId="1076"/>
          <ac:picMkLst>
            <pc:docMk/>
            <pc:sldMk cId="704272100" sldId="323"/>
            <ac:picMk id="5" creationId="{E1566EE4-E109-0B45-9CB8-357BF0DC03CD}"/>
          </ac:picMkLst>
        </pc:picChg>
        <pc:picChg chg="mod">
          <ac:chgData name="Nane Kratzke" userId="971be13ff4ee5ef6" providerId="LiveId" clId="{25E265D9-1136-E64B-84B9-E73667C4DFAB}" dt="2020-10-09T11:18:33.454" v="10962"/>
          <ac:picMkLst>
            <pc:docMk/>
            <pc:sldMk cId="704272100" sldId="323"/>
            <ac:picMk id="41" creationId="{3CB2FD08-D42C-3242-81DA-FA1632C4096C}"/>
          </ac:picMkLst>
        </pc:picChg>
        <pc:cxnChg chg="del mod">
          <ac:chgData name="Nane Kratzke" userId="971be13ff4ee5ef6" providerId="LiveId" clId="{25E265D9-1136-E64B-84B9-E73667C4DFAB}" dt="2020-10-09T11:19:38.719" v="10963" actId="478"/>
          <ac:cxnSpMkLst>
            <pc:docMk/>
            <pc:sldMk cId="704272100" sldId="323"/>
            <ac:cxnSpMk id="13" creationId="{F3C37285-1A19-794C-8268-3568881D9039}"/>
          </ac:cxnSpMkLst>
        </pc:cxnChg>
        <pc:cxnChg chg="del mod">
          <ac:chgData name="Nane Kratzke" userId="971be13ff4ee5ef6" providerId="LiveId" clId="{25E265D9-1136-E64B-84B9-E73667C4DFAB}" dt="2020-10-09T11:19:38.719" v="10963" actId="478"/>
          <ac:cxnSpMkLst>
            <pc:docMk/>
            <pc:sldMk cId="704272100" sldId="323"/>
            <ac:cxnSpMk id="14" creationId="{468D2ABF-9282-0142-865F-C3A8C968E076}"/>
          </ac:cxnSpMkLst>
        </pc:cxnChg>
        <pc:cxnChg chg="del mod">
          <ac:chgData name="Nane Kratzke" userId="971be13ff4ee5ef6" providerId="LiveId" clId="{25E265D9-1136-E64B-84B9-E73667C4DFAB}" dt="2020-10-09T11:19:38.719" v="10963" actId="478"/>
          <ac:cxnSpMkLst>
            <pc:docMk/>
            <pc:sldMk cId="704272100" sldId="323"/>
            <ac:cxnSpMk id="15" creationId="{3298D7B8-E3ED-CA4E-BC12-F31964FDE137}"/>
          </ac:cxnSpMkLst>
        </pc:cxnChg>
        <pc:cxnChg chg="del mod">
          <ac:chgData name="Nane Kratzke" userId="971be13ff4ee5ef6" providerId="LiveId" clId="{25E265D9-1136-E64B-84B9-E73667C4DFAB}" dt="2020-10-09T11:19:38.719" v="10963" actId="478"/>
          <ac:cxnSpMkLst>
            <pc:docMk/>
            <pc:sldMk cId="704272100" sldId="323"/>
            <ac:cxnSpMk id="16" creationId="{5724F75F-E84A-7B46-B754-E6A3A1AF89A1}"/>
          </ac:cxnSpMkLst>
        </pc:cxnChg>
        <pc:cxnChg chg="del mod">
          <ac:chgData name="Nane Kratzke" userId="971be13ff4ee5ef6" providerId="LiveId" clId="{25E265D9-1136-E64B-84B9-E73667C4DFAB}" dt="2020-10-09T11:19:38.719" v="10963" actId="478"/>
          <ac:cxnSpMkLst>
            <pc:docMk/>
            <pc:sldMk cId="704272100" sldId="323"/>
            <ac:cxnSpMk id="17" creationId="{01370532-A37D-2A47-80B5-479571D237F8}"/>
          </ac:cxnSpMkLst>
        </pc:cxnChg>
        <pc:cxnChg chg="del mod">
          <ac:chgData name="Nane Kratzke" userId="971be13ff4ee5ef6" providerId="LiveId" clId="{25E265D9-1136-E64B-84B9-E73667C4DFAB}" dt="2020-10-09T11:19:38.719" v="10963" actId="478"/>
          <ac:cxnSpMkLst>
            <pc:docMk/>
            <pc:sldMk cId="704272100" sldId="323"/>
            <ac:cxnSpMk id="23" creationId="{EBFAFA88-648D-F543-B526-BB94B9F324C3}"/>
          </ac:cxnSpMkLst>
        </pc:cxnChg>
        <pc:cxnChg chg="mod">
          <ac:chgData name="Nane Kratzke" userId="971be13ff4ee5ef6" providerId="LiveId" clId="{25E265D9-1136-E64B-84B9-E73667C4DFAB}" dt="2020-10-09T11:18:33.454" v="10962"/>
          <ac:cxnSpMkLst>
            <pc:docMk/>
            <pc:sldMk cId="704272100" sldId="323"/>
            <ac:cxnSpMk id="25" creationId="{C6158795-D8E9-E54D-8684-66F3710F7D27}"/>
          </ac:cxnSpMkLst>
        </pc:cxnChg>
        <pc:cxnChg chg="mod">
          <ac:chgData name="Nane Kratzke" userId="971be13ff4ee5ef6" providerId="LiveId" clId="{25E265D9-1136-E64B-84B9-E73667C4DFAB}" dt="2020-10-09T11:18:33.454" v="10962"/>
          <ac:cxnSpMkLst>
            <pc:docMk/>
            <pc:sldMk cId="704272100" sldId="323"/>
            <ac:cxnSpMk id="26" creationId="{7299ECA8-7CC6-2642-A697-A303B08C53FA}"/>
          </ac:cxnSpMkLst>
        </pc:cxnChg>
        <pc:cxnChg chg="mod">
          <ac:chgData name="Nane Kratzke" userId="971be13ff4ee5ef6" providerId="LiveId" clId="{25E265D9-1136-E64B-84B9-E73667C4DFAB}" dt="2020-10-09T11:18:33.454" v="10962"/>
          <ac:cxnSpMkLst>
            <pc:docMk/>
            <pc:sldMk cId="704272100" sldId="323"/>
            <ac:cxnSpMk id="27" creationId="{62C993EA-5906-6241-AD8A-3A80AE98C3E8}"/>
          </ac:cxnSpMkLst>
        </pc:cxnChg>
        <pc:cxnChg chg="mod">
          <ac:chgData name="Nane Kratzke" userId="971be13ff4ee5ef6" providerId="LiveId" clId="{25E265D9-1136-E64B-84B9-E73667C4DFAB}" dt="2020-10-09T11:18:33.454" v="10962"/>
          <ac:cxnSpMkLst>
            <pc:docMk/>
            <pc:sldMk cId="704272100" sldId="323"/>
            <ac:cxnSpMk id="28" creationId="{80505BF4-1509-8943-BDE1-3FEE2219EB61}"/>
          </ac:cxnSpMkLst>
        </pc:cxnChg>
        <pc:cxnChg chg="mod">
          <ac:chgData name="Nane Kratzke" userId="971be13ff4ee5ef6" providerId="LiveId" clId="{25E265D9-1136-E64B-84B9-E73667C4DFAB}" dt="2020-10-09T11:18:33.454" v="10962"/>
          <ac:cxnSpMkLst>
            <pc:docMk/>
            <pc:sldMk cId="704272100" sldId="323"/>
            <ac:cxnSpMk id="29" creationId="{E65C6A17-2E97-9E4E-9CD0-E639A8873C00}"/>
          </ac:cxnSpMkLst>
        </pc:cxnChg>
        <pc:cxnChg chg="mod">
          <ac:chgData name="Nane Kratzke" userId="971be13ff4ee5ef6" providerId="LiveId" clId="{25E265D9-1136-E64B-84B9-E73667C4DFAB}" dt="2020-10-09T11:18:33.454" v="10962"/>
          <ac:cxnSpMkLst>
            <pc:docMk/>
            <pc:sldMk cId="704272100" sldId="323"/>
            <ac:cxnSpMk id="34" creationId="{2C29D68A-ACA5-8240-A682-BFFAF87B3152}"/>
          </ac:cxnSpMkLst>
        </pc:cxnChg>
      </pc:sldChg>
      <pc:sldChg chg="addSp delSp modSp mod">
        <pc:chgData name="Nane Kratzke" userId="971be13ff4ee5ef6" providerId="LiveId" clId="{25E265D9-1136-E64B-84B9-E73667C4DFAB}" dt="2020-09-17T08:19:17.465" v="3790" actId="20577"/>
        <pc:sldMkLst>
          <pc:docMk/>
          <pc:sldMk cId="808877367" sldId="324"/>
        </pc:sldMkLst>
        <pc:spChg chg="add mod">
          <ac:chgData name="Nane Kratzke" userId="971be13ff4ee5ef6" providerId="LiveId" clId="{25E265D9-1136-E64B-84B9-E73667C4DFAB}" dt="2020-09-17T06:26:04.905" v="1408" actId="20577"/>
          <ac:spMkLst>
            <pc:docMk/>
            <pc:sldMk cId="808877367" sldId="324"/>
            <ac:spMk id="8" creationId="{BF8F0306-CEB2-D441-9F0A-14468F891084}"/>
          </ac:spMkLst>
        </pc:spChg>
        <pc:spChg chg="mod">
          <ac:chgData name="Nane Kratzke" userId="971be13ff4ee5ef6" providerId="LiveId" clId="{25E265D9-1136-E64B-84B9-E73667C4DFAB}" dt="2020-09-17T08:15:32.710" v="3721" actId="20577"/>
          <ac:spMkLst>
            <pc:docMk/>
            <pc:sldMk cId="808877367" sldId="324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8:19:17.465" v="3790" actId="20577"/>
          <ac:spMkLst>
            <pc:docMk/>
            <pc:sldMk cId="808877367" sldId="324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6:21:35.052" v="660" actId="478"/>
          <ac:spMkLst>
            <pc:docMk/>
            <pc:sldMk cId="808877367" sldId="324"/>
            <ac:spMk id="11" creationId="{05285B16-6D00-BF49-9279-0622D2C47AA4}"/>
          </ac:spMkLst>
        </pc:spChg>
        <pc:spChg chg="del">
          <ac:chgData name="Nane Kratzke" userId="971be13ff4ee5ef6" providerId="LiveId" clId="{25E265D9-1136-E64B-84B9-E73667C4DFAB}" dt="2020-09-17T06:21:16.264" v="659" actId="478"/>
          <ac:spMkLst>
            <pc:docMk/>
            <pc:sldMk cId="808877367" sldId="324"/>
            <ac:spMk id="12" creationId="{210BE24A-F657-DC4E-8865-B450584D6449}"/>
          </ac:spMkLst>
        </pc:spChg>
        <pc:picChg chg="del">
          <ac:chgData name="Nane Kratzke" userId="971be13ff4ee5ef6" providerId="LiveId" clId="{25E265D9-1136-E64B-84B9-E73667C4DFAB}" dt="2020-09-17T06:21:13.322" v="658" actId="478"/>
          <ac:picMkLst>
            <pc:docMk/>
            <pc:sldMk cId="808877367" sldId="324"/>
            <ac:picMk id="1026" creationId="{859D0412-194F-0545-8719-003ED36EB7B0}"/>
          </ac:picMkLst>
        </pc:picChg>
      </pc:sldChg>
      <pc:sldChg chg="addSp modSp mod ord">
        <pc:chgData name="Nane Kratzke" userId="971be13ff4ee5ef6" providerId="LiveId" clId="{25E265D9-1136-E64B-84B9-E73667C4DFAB}" dt="2020-09-17T09:24:37.265" v="3860" actId="20577"/>
        <pc:sldMkLst>
          <pc:docMk/>
          <pc:sldMk cId="2538430848" sldId="325"/>
        </pc:sldMkLst>
        <pc:spChg chg="mod">
          <ac:chgData name="Nane Kratzke" userId="971be13ff4ee5ef6" providerId="LiveId" clId="{25E265D9-1136-E64B-84B9-E73667C4DFAB}" dt="2020-09-17T09:24:37.265" v="3860" actId="20577"/>
          <ac:spMkLst>
            <pc:docMk/>
            <pc:sldMk cId="2538430848" sldId="325"/>
            <ac:spMk id="10" creationId="{220425A0-FB0A-1B4F-9348-FBAF265B632B}"/>
          </ac:spMkLst>
        </pc:spChg>
        <pc:inkChg chg="add">
          <ac:chgData name="Nane Kratzke" userId="971be13ff4ee5ef6" providerId="LiveId" clId="{25E265D9-1136-E64B-84B9-E73667C4DFAB}" dt="2020-09-17T09:23:27.023" v="3821" actId="9405"/>
          <ac:inkMkLst>
            <pc:docMk/>
            <pc:sldMk cId="2538430848" sldId="325"/>
            <ac:inkMk id="4" creationId="{BCAE8B84-36A3-7840-B2D9-E4E5678CE32E}"/>
          </ac:inkMkLst>
        </pc:inkChg>
      </pc:sldChg>
      <pc:sldChg chg="del">
        <pc:chgData name="Nane Kratzke" userId="971be13ff4ee5ef6" providerId="LiveId" clId="{25E265D9-1136-E64B-84B9-E73667C4DFAB}" dt="2020-09-17T09:22:03.197" v="3801" actId="2696"/>
        <pc:sldMkLst>
          <pc:docMk/>
          <pc:sldMk cId="834235274" sldId="326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152287989" sldId="326"/>
        </pc:sldMkLst>
      </pc:sldChg>
      <pc:sldChg chg="del">
        <pc:chgData name="Nane Kratzke" userId="971be13ff4ee5ef6" providerId="LiveId" clId="{25E265D9-1136-E64B-84B9-E73667C4DFAB}" dt="2020-09-17T09:22:03.998" v="3802" actId="2696"/>
        <pc:sldMkLst>
          <pc:docMk/>
          <pc:sldMk cId="1240516057" sldId="327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110368165" sldId="327"/>
        </pc:sldMkLst>
      </pc:sldChg>
      <pc:sldChg chg="del">
        <pc:chgData name="Nane Kratzke" userId="971be13ff4ee5ef6" providerId="LiveId" clId="{25E265D9-1136-E64B-84B9-E73667C4DFAB}" dt="2020-09-17T09:22:05.423" v="3803" actId="2696"/>
        <pc:sldMkLst>
          <pc:docMk/>
          <pc:sldMk cId="1706080963" sldId="329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2967954036" sldId="329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355761083" sldId="330"/>
        </pc:sldMkLst>
      </pc:sldChg>
      <pc:sldChg chg="del">
        <pc:chgData name="Nane Kratzke" userId="971be13ff4ee5ef6" providerId="LiveId" clId="{25E265D9-1136-E64B-84B9-E73667C4DFAB}" dt="2020-09-17T09:22:06.333" v="3804" actId="2696"/>
        <pc:sldMkLst>
          <pc:docMk/>
          <pc:sldMk cId="3129717305" sldId="330"/>
        </pc:sldMkLst>
      </pc:sldChg>
      <pc:sldChg chg="modSp add mod">
        <pc:chgData name="Nane Kratzke" userId="971be13ff4ee5ef6" providerId="LiveId" clId="{25E265D9-1136-E64B-84B9-E73667C4DFAB}" dt="2020-09-18T17:23:31.760" v="10958" actId="1076"/>
        <pc:sldMkLst>
          <pc:docMk/>
          <pc:sldMk cId="335871805" sldId="331"/>
        </pc:sldMkLst>
        <pc:spChg chg="mod">
          <ac:chgData name="Nane Kratzke" userId="971be13ff4ee5ef6" providerId="LiveId" clId="{25E265D9-1136-E64B-84B9-E73667C4DFAB}" dt="2020-09-18T17:23:31.760" v="10958" actId="1076"/>
          <ac:spMkLst>
            <pc:docMk/>
            <pc:sldMk cId="335871805" sldId="331"/>
            <ac:spMk id="11" creationId="{12493C7F-36A0-274B-AD35-3C8330B2476C}"/>
          </ac:spMkLst>
        </pc:spChg>
        <pc:spChg chg="mod">
          <ac:chgData name="Nane Kratzke" userId="971be13ff4ee5ef6" providerId="LiveId" clId="{25E265D9-1136-E64B-84B9-E73667C4DFAB}" dt="2020-09-18T17:23:26.556" v="10957" actId="403"/>
          <ac:spMkLst>
            <pc:docMk/>
            <pc:sldMk cId="335871805" sldId="331"/>
            <ac:spMk id="15" creationId="{C9237B2B-737A-6044-B564-8619622315F4}"/>
          </ac:spMkLst>
        </pc:spChg>
      </pc:sldChg>
      <pc:sldChg chg="del">
        <pc:chgData name="Nane Kratzke" userId="971be13ff4ee5ef6" providerId="LiveId" clId="{25E265D9-1136-E64B-84B9-E73667C4DFAB}" dt="2020-09-17T09:22:06.897" v="3805" actId="2696"/>
        <pc:sldMkLst>
          <pc:docMk/>
          <pc:sldMk cId="3320945580" sldId="331"/>
        </pc:sldMkLst>
      </pc:sldChg>
      <pc:sldChg chg="del">
        <pc:chgData name="Nane Kratzke" userId="971be13ff4ee5ef6" providerId="LiveId" clId="{25E265D9-1136-E64B-84B9-E73667C4DFAB}" dt="2020-09-17T09:22:18.391" v="3806" actId="2696"/>
        <pc:sldMkLst>
          <pc:docMk/>
          <pc:sldMk cId="29458796" sldId="332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2225302233" sldId="332"/>
        </pc:sldMkLst>
      </pc:sldChg>
      <pc:sldChg chg="del">
        <pc:chgData name="Nane Kratzke" userId="971be13ff4ee5ef6" providerId="LiveId" clId="{25E265D9-1136-E64B-84B9-E73667C4DFAB}" dt="2020-09-17T09:22:25.995" v="3807" actId="2696"/>
        <pc:sldMkLst>
          <pc:docMk/>
          <pc:sldMk cId="1340083502" sldId="333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4223858906" sldId="333"/>
        </pc:sldMkLst>
      </pc:sldChg>
      <pc:sldChg chg="delSp modSp mod">
        <pc:chgData name="Nane Kratzke" userId="971be13ff4ee5ef6" providerId="LiveId" clId="{25E265D9-1136-E64B-84B9-E73667C4DFAB}" dt="2020-09-17T09:25:04.094" v="3862" actId="478"/>
        <pc:sldMkLst>
          <pc:docMk/>
          <pc:sldMk cId="889987673" sldId="334"/>
        </pc:sldMkLst>
        <pc:spChg chg="mod">
          <ac:chgData name="Nane Kratzke" userId="971be13ff4ee5ef6" providerId="LiveId" clId="{25E265D9-1136-E64B-84B9-E73667C4DFAB}" dt="2020-09-17T09:24:20.722" v="3836" actId="20577"/>
          <ac:spMkLst>
            <pc:docMk/>
            <pc:sldMk cId="889987673" sldId="334"/>
            <ac:spMk id="3" creationId="{CA13643A-46FB-5C4B-93E4-5ACEE9132C45}"/>
          </ac:spMkLst>
        </pc:spChg>
        <pc:spChg chg="del">
          <ac:chgData name="Nane Kratzke" userId="971be13ff4ee5ef6" providerId="LiveId" clId="{25E265D9-1136-E64B-84B9-E73667C4DFAB}" dt="2020-09-17T09:24:11.906" v="3822" actId="478"/>
          <ac:spMkLst>
            <pc:docMk/>
            <pc:sldMk cId="889987673" sldId="334"/>
            <ac:spMk id="8" creationId="{97959F1C-43DA-F54E-9A87-563433A66EE7}"/>
          </ac:spMkLst>
        </pc:spChg>
        <pc:picChg chg="del mod">
          <ac:chgData name="Nane Kratzke" userId="971be13ff4ee5ef6" providerId="LiveId" clId="{25E265D9-1136-E64B-84B9-E73667C4DFAB}" dt="2020-09-17T09:25:04.094" v="3862" actId="478"/>
          <ac:picMkLst>
            <pc:docMk/>
            <pc:sldMk cId="889987673" sldId="334"/>
            <ac:picMk id="9" creationId="{99B1EC09-FA21-AB49-A364-0F292DBAB070}"/>
          </ac:picMkLst>
        </pc:picChg>
      </pc:sldChg>
      <pc:sldChg chg="modSp mod">
        <pc:chgData name="Nane Kratzke" userId="971be13ff4ee5ef6" providerId="LiveId" clId="{25E265D9-1136-E64B-84B9-E73667C4DFAB}" dt="2020-09-17T09:24:31.372" v="3848" actId="20577"/>
        <pc:sldMkLst>
          <pc:docMk/>
          <pc:sldMk cId="1902238106" sldId="335"/>
        </pc:sldMkLst>
        <pc:spChg chg="mod">
          <ac:chgData name="Nane Kratzke" userId="971be13ff4ee5ef6" providerId="LiveId" clId="{25E265D9-1136-E64B-84B9-E73667C4DFAB}" dt="2020-09-17T09:24:31.372" v="3848" actId="20577"/>
          <ac:spMkLst>
            <pc:docMk/>
            <pc:sldMk cId="1902238106" sldId="335"/>
            <ac:spMk id="3" creationId="{D18BB45D-F0D3-BB45-A8A4-63FC1126125F}"/>
          </ac:spMkLst>
        </pc:spChg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937801618" sldId="336"/>
        </pc:sldMkLst>
      </pc:sldChg>
      <pc:sldChg chg="del">
        <pc:chgData name="Nane Kratzke" userId="971be13ff4ee5ef6" providerId="LiveId" clId="{25E265D9-1136-E64B-84B9-E73667C4DFAB}" dt="2020-09-17T06:20:55.225" v="633" actId="2696"/>
        <pc:sldMkLst>
          <pc:docMk/>
          <pc:sldMk cId="2136270719" sldId="336"/>
        </pc:sldMkLst>
      </pc:sldChg>
      <pc:sldChg chg="del">
        <pc:chgData name="Nane Kratzke" userId="971be13ff4ee5ef6" providerId="LiveId" clId="{25E265D9-1136-E64B-84B9-E73667C4DFAB}" dt="2020-09-17T06:20:55.186" v="630" actId="2696"/>
        <pc:sldMkLst>
          <pc:docMk/>
          <pc:sldMk cId="358328316" sldId="337"/>
        </pc:sldMkLst>
      </pc:sldChg>
      <pc:sldChg chg="del">
        <pc:chgData name="Nane Kratzke" userId="971be13ff4ee5ef6" providerId="LiveId" clId="{25E265D9-1136-E64B-84B9-E73667C4DFAB}" dt="2020-09-17T06:20:55.154" v="628" actId="2696"/>
        <pc:sldMkLst>
          <pc:docMk/>
          <pc:sldMk cId="4177341892" sldId="338"/>
        </pc:sldMkLst>
      </pc:sldChg>
      <pc:sldChg chg="del">
        <pc:chgData name="Nane Kratzke" userId="971be13ff4ee5ef6" providerId="LiveId" clId="{25E265D9-1136-E64B-84B9-E73667C4DFAB}" dt="2020-09-17T06:20:55.354" v="644" actId="2696"/>
        <pc:sldMkLst>
          <pc:docMk/>
          <pc:sldMk cId="4010841883" sldId="339"/>
        </pc:sldMkLst>
      </pc:sldChg>
      <pc:sldChg chg="del">
        <pc:chgData name="Nane Kratzke" userId="971be13ff4ee5ef6" providerId="LiveId" clId="{25E265D9-1136-E64B-84B9-E73667C4DFAB}" dt="2020-09-17T06:20:55.365" v="645" actId="2696"/>
        <pc:sldMkLst>
          <pc:docMk/>
          <pc:sldMk cId="3799050429" sldId="340"/>
        </pc:sldMkLst>
      </pc:sldChg>
      <pc:sldChg chg="del">
        <pc:chgData name="Nane Kratzke" userId="971be13ff4ee5ef6" providerId="LiveId" clId="{25E265D9-1136-E64B-84B9-E73667C4DFAB}" dt="2020-09-17T06:20:55.323" v="641" actId="2696"/>
        <pc:sldMkLst>
          <pc:docMk/>
          <pc:sldMk cId="1230386854" sldId="341"/>
        </pc:sldMkLst>
      </pc:sldChg>
      <pc:sldChg chg="del">
        <pc:chgData name="Nane Kratzke" userId="971be13ff4ee5ef6" providerId="LiveId" clId="{25E265D9-1136-E64B-84B9-E73667C4DFAB}" dt="2020-09-17T06:20:55.296" v="639" actId="2696"/>
        <pc:sldMkLst>
          <pc:docMk/>
          <pc:sldMk cId="1558660255" sldId="342"/>
        </pc:sldMkLst>
      </pc:sldChg>
      <pc:sldChg chg="del">
        <pc:chgData name="Nane Kratzke" userId="971be13ff4ee5ef6" providerId="LiveId" clId="{25E265D9-1136-E64B-84B9-E73667C4DFAB}" dt="2020-09-17T06:20:55.342" v="643" actId="2696"/>
        <pc:sldMkLst>
          <pc:docMk/>
          <pc:sldMk cId="3931539006" sldId="343"/>
        </pc:sldMkLst>
      </pc:sldChg>
      <pc:sldChg chg="del">
        <pc:chgData name="Nane Kratzke" userId="971be13ff4ee5ef6" providerId="LiveId" clId="{25E265D9-1136-E64B-84B9-E73667C4DFAB}" dt="2020-09-17T06:20:55.166" v="629" actId="2696"/>
        <pc:sldMkLst>
          <pc:docMk/>
          <pc:sldMk cId="3837954725" sldId="344"/>
        </pc:sldMkLst>
      </pc:sldChg>
      <pc:sldChg chg="del">
        <pc:chgData name="Nane Kratzke" userId="971be13ff4ee5ef6" providerId="LiveId" clId="{25E265D9-1136-E64B-84B9-E73667C4DFAB}" dt="2020-09-17T06:20:55.332" v="642" actId="2696"/>
        <pc:sldMkLst>
          <pc:docMk/>
          <pc:sldMk cId="2828050579" sldId="345"/>
        </pc:sldMkLst>
      </pc:sldChg>
      <pc:sldChg chg="del">
        <pc:chgData name="Nane Kratzke" userId="971be13ff4ee5ef6" providerId="LiveId" clId="{25E265D9-1136-E64B-84B9-E73667C4DFAB}" dt="2020-09-17T06:20:55.261" v="636" actId="2696"/>
        <pc:sldMkLst>
          <pc:docMk/>
          <pc:sldMk cId="3775648860" sldId="346"/>
        </pc:sldMkLst>
      </pc:sldChg>
      <pc:sldChg chg="del">
        <pc:chgData name="Nane Kratzke" userId="971be13ff4ee5ef6" providerId="LiveId" clId="{25E265D9-1136-E64B-84B9-E73667C4DFAB}" dt="2020-09-17T06:20:55.248" v="635" actId="2696"/>
        <pc:sldMkLst>
          <pc:docMk/>
          <pc:sldMk cId="2018145749" sldId="347"/>
        </pc:sldMkLst>
      </pc:sldChg>
      <pc:sldChg chg="del">
        <pc:chgData name="Nane Kratzke" userId="971be13ff4ee5ef6" providerId="LiveId" clId="{25E265D9-1136-E64B-84B9-E73667C4DFAB}" dt="2020-09-17T06:20:55.200" v="631" actId="2696"/>
        <pc:sldMkLst>
          <pc:docMk/>
          <pc:sldMk cId="2844202898" sldId="348"/>
        </pc:sldMkLst>
      </pc:sldChg>
      <pc:sldChg chg="del">
        <pc:chgData name="Nane Kratzke" userId="971be13ff4ee5ef6" providerId="LiveId" clId="{25E265D9-1136-E64B-84B9-E73667C4DFAB}" dt="2020-09-17T06:20:55.377" v="646" actId="2696"/>
        <pc:sldMkLst>
          <pc:docMk/>
          <pc:sldMk cId="4215310435" sldId="349"/>
        </pc:sldMkLst>
      </pc:sldChg>
      <pc:sldChg chg="del">
        <pc:chgData name="Nane Kratzke" userId="971be13ff4ee5ef6" providerId="LiveId" clId="{25E265D9-1136-E64B-84B9-E73667C4DFAB}" dt="2020-09-17T06:20:55.306" v="640" actId="2696"/>
        <pc:sldMkLst>
          <pc:docMk/>
          <pc:sldMk cId="1299127608" sldId="350"/>
        </pc:sldMkLst>
      </pc:sldChg>
      <pc:sldChg chg="del">
        <pc:chgData name="Nane Kratzke" userId="971be13ff4ee5ef6" providerId="LiveId" clId="{25E265D9-1136-E64B-84B9-E73667C4DFAB}" dt="2020-09-17T06:20:55.386" v="647" actId="2696"/>
        <pc:sldMkLst>
          <pc:docMk/>
          <pc:sldMk cId="1496898557" sldId="351"/>
        </pc:sldMkLst>
      </pc:sldChg>
      <pc:sldChg chg="del">
        <pc:chgData name="Nane Kratzke" userId="971be13ff4ee5ef6" providerId="LiveId" clId="{25E265D9-1136-E64B-84B9-E73667C4DFAB}" dt="2020-09-17T06:20:55.271" v="637" actId="2696"/>
        <pc:sldMkLst>
          <pc:docMk/>
          <pc:sldMk cId="402428580" sldId="352"/>
        </pc:sldMkLst>
      </pc:sldChg>
      <pc:sldChg chg="del">
        <pc:chgData name="Nane Kratzke" userId="971be13ff4ee5ef6" providerId="LiveId" clId="{25E265D9-1136-E64B-84B9-E73667C4DFAB}" dt="2020-09-17T06:20:55.125" v="627" actId="2696"/>
        <pc:sldMkLst>
          <pc:docMk/>
          <pc:sldMk cId="3828543625" sldId="353"/>
        </pc:sldMkLst>
      </pc:sldChg>
      <pc:sldChg chg="del">
        <pc:chgData name="Nane Kratzke" userId="971be13ff4ee5ef6" providerId="LiveId" clId="{25E265D9-1136-E64B-84B9-E73667C4DFAB}" dt="2020-09-17T06:20:55.284" v="638" actId="2696"/>
        <pc:sldMkLst>
          <pc:docMk/>
          <pc:sldMk cId="3049880677" sldId="354"/>
        </pc:sldMkLst>
      </pc:sldChg>
      <pc:sldChg chg="addSp delSp modSp mod ord">
        <pc:chgData name="Nane Kratzke" userId="971be13ff4ee5ef6" providerId="LiveId" clId="{25E265D9-1136-E64B-84B9-E73667C4DFAB}" dt="2020-10-09T11:34:26.285" v="11190" actId="20578"/>
        <pc:sldMkLst>
          <pc:docMk/>
          <pc:sldMk cId="4280504934" sldId="355"/>
        </pc:sldMkLst>
        <pc:spChg chg="mod">
          <ac:chgData name="Nane Kratzke" userId="971be13ff4ee5ef6" providerId="LiveId" clId="{25E265D9-1136-E64B-84B9-E73667C4DFAB}" dt="2020-09-17T15:02:20.148" v="10150" actId="20577"/>
          <ac:spMkLst>
            <pc:docMk/>
            <pc:sldMk cId="4280504934" sldId="355"/>
            <ac:spMk id="2" creationId="{09A3C503-9616-D24D-956E-75F248B81EFA}"/>
          </ac:spMkLst>
        </pc:spChg>
        <pc:spChg chg="del">
          <ac:chgData name="Nane Kratzke" userId="971be13ff4ee5ef6" providerId="LiveId" clId="{25E265D9-1136-E64B-84B9-E73667C4DFAB}" dt="2020-09-18T17:19:06.560" v="10807" actId="478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25E265D9-1136-E64B-84B9-E73667C4DFAB}" dt="2020-09-18T17:19:02.976" v="10806" actId="20577"/>
          <ac:spMkLst>
            <pc:docMk/>
            <pc:sldMk cId="4280504934" sldId="355"/>
            <ac:spMk id="16" creationId="{132B66F9-E5F2-4E49-B577-868A844E29ED}"/>
          </ac:spMkLst>
        </pc:spChg>
        <pc:spChg chg="del mod">
          <ac:chgData name="Nane Kratzke" userId="971be13ff4ee5ef6" providerId="LiveId" clId="{25E265D9-1136-E64B-84B9-E73667C4DFAB}" dt="2020-10-09T11:26:53.871" v="11119" actId="478"/>
          <ac:spMkLst>
            <pc:docMk/>
            <pc:sldMk cId="4280504934" sldId="355"/>
            <ac:spMk id="18" creationId="{C53AA11D-6A84-CC44-8528-9BEB82A626B3}"/>
          </ac:spMkLst>
        </pc:spChg>
        <pc:spChg chg="mod">
          <ac:chgData name="Nane Kratzke" userId="971be13ff4ee5ef6" providerId="LiveId" clId="{25E265D9-1136-E64B-84B9-E73667C4DFAB}" dt="2020-10-09T11:26:38.368" v="11111" actId="20577"/>
          <ac:spMkLst>
            <pc:docMk/>
            <pc:sldMk cId="4280504934" sldId="355"/>
            <ac:spMk id="23" creationId="{843AD55F-A820-B34B-A476-52238CE2A01E}"/>
          </ac:spMkLst>
        </pc:spChg>
        <pc:picChg chg="add mod">
          <ac:chgData name="Nane Kratzke" userId="971be13ff4ee5ef6" providerId="LiveId" clId="{25E265D9-1136-E64B-84B9-E73667C4DFAB}" dt="2020-10-09T11:27:33.436" v="11122" actId="1076"/>
          <ac:picMkLst>
            <pc:docMk/>
            <pc:sldMk cId="4280504934" sldId="355"/>
            <ac:picMk id="5" creationId="{AE4E1615-902B-D94D-986C-990DFEB8E97C}"/>
          </ac:picMkLst>
        </pc:picChg>
        <pc:picChg chg="del">
          <ac:chgData name="Nane Kratzke" userId="971be13ff4ee5ef6" providerId="LiveId" clId="{25E265D9-1136-E64B-84B9-E73667C4DFAB}" dt="2020-10-09T11:25:07.118" v="10973" actId="478"/>
          <ac:picMkLst>
            <pc:docMk/>
            <pc:sldMk cId="4280504934" sldId="355"/>
            <ac:picMk id="13" creationId="{90B94020-8328-5744-A09F-48D2224B9CB0}"/>
          </ac:picMkLst>
        </pc:picChg>
      </pc:sldChg>
      <pc:sldChg chg="del">
        <pc:chgData name="Nane Kratzke" userId="971be13ff4ee5ef6" providerId="LiveId" clId="{25E265D9-1136-E64B-84B9-E73667C4DFAB}" dt="2020-09-17T09:22:31.152" v="3809" actId="2696"/>
        <pc:sldMkLst>
          <pc:docMk/>
          <pc:sldMk cId="1897236170" sldId="356"/>
        </pc:sldMkLst>
      </pc:sldChg>
      <pc:sldChg chg="del">
        <pc:chgData name="Nane Kratzke" userId="971be13ff4ee5ef6" providerId="LiveId" clId="{25E265D9-1136-E64B-84B9-E73667C4DFAB}" dt="2020-09-17T09:22:31.941" v="3810" actId="2696"/>
        <pc:sldMkLst>
          <pc:docMk/>
          <pc:sldMk cId="1298549252" sldId="357"/>
        </pc:sldMkLst>
      </pc:sldChg>
      <pc:sldChg chg="del">
        <pc:chgData name="Nane Kratzke" userId="971be13ff4ee5ef6" providerId="LiveId" clId="{25E265D9-1136-E64B-84B9-E73667C4DFAB}" dt="2020-09-17T09:22:32.841" v="3811" actId="2696"/>
        <pc:sldMkLst>
          <pc:docMk/>
          <pc:sldMk cId="736775312" sldId="358"/>
        </pc:sldMkLst>
      </pc:sldChg>
      <pc:sldChg chg="del">
        <pc:chgData name="Nane Kratzke" userId="971be13ff4ee5ef6" providerId="LiveId" clId="{25E265D9-1136-E64B-84B9-E73667C4DFAB}" dt="2020-09-17T09:22:33.701" v="3812" actId="2696"/>
        <pc:sldMkLst>
          <pc:docMk/>
          <pc:sldMk cId="3329676384" sldId="359"/>
        </pc:sldMkLst>
      </pc:sldChg>
      <pc:sldChg chg="del">
        <pc:chgData name="Nane Kratzke" userId="971be13ff4ee5ef6" providerId="LiveId" clId="{25E265D9-1136-E64B-84B9-E73667C4DFAB}" dt="2020-09-17T09:22:34.394" v="3813" actId="2696"/>
        <pc:sldMkLst>
          <pc:docMk/>
          <pc:sldMk cId="1212650092" sldId="360"/>
        </pc:sldMkLst>
      </pc:sldChg>
      <pc:sldChg chg="del">
        <pc:chgData name="Nane Kratzke" userId="971be13ff4ee5ef6" providerId="LiveId" clId="{25E265D9-1136-E64B-84B9-E73667C4DFAB}" dt="2020-09-17T09:22:35.554" v="3814" actId="2696"/>
        <pc:sldMkLst>
          <pc:docMk/>
          <pc:sldMk cId="1707978134" sldId="361"/>
        </pc:sldMkLst>
      </pc:sldChg>
      <pc:sldChg chg="del">
        <pc:chgData name="Nane Kratzke" userId="971be13ff4ee5ef6" providerId="LiveId" clId="{25E265D9-1136-E64B-84B9-E73667C4DFAB}" dt="2020-09-17T09:22:36.352" v="3815" actId="2696"/>
        <pc:sldMkLst>
          <pc:docMk/>
          <pc:sldMk cId="4037558482" sldId="362"/>
        </pc:sldMkLst>
      </pc:sldChg>
      <pc:sldChg chg="del">
        <pc:chgData name="Nane Kratzke" userId="971be13ff4ee5ef6" providerId="LiveId" clId="{25E265D9-1136-E64B-84B9-E73667C4DFAB}" dt="2020-09-17T09:22:36.988" v="3816" actId="2696"/>
        <pc:sldMkLst>
          <pc:docMk/>
          <pc:sldMk cId="3846043049" sldId="363"/>
        </pc:sldMkLst>
      </pc:sldChg>
      <pc:sldChg chg="del">
        <pc:chgData name="Nane Kratzke" userId="971be13ff4ee5ef6" providerId="LiveId" clId="{25E265D9-1136-E64B-84B9-E73667C4DFAB}" dt="2020-09-17T09:22:37.492" v="3817" actId="2696"/>
        <pc:sldMkLst>
          <pc:docMk/>
          <pc:sldMk cId="645332041" sldId="364"/>
        </pc:sldMkLst>
      </pc:sldChg>
      <pc:sldChg chg="del">
        <pc:chgData name="Nane Kratzke" userId="971be13ff4ee5ef6" providerId="LiveId" clId="{25E265D9-1136-E64B-84B9-E73667C4DFAB}" dt="2020-09-17T09:22:38.064" v="3818" actId="2696"/>
        <pc:sldMkLst>
          <pc:docMk/>
          <pc:sldMk cId="1692808362" sldId="365"/>
        </pc:sldMkLst>
      </pc:sldChg>
      <pc:sldChg chg="del">
        <pc:chgData name="Nane Kratzke" userId="971be13ff4ee5ef6" providerId="LiveId" clId="{25E265D9-1136-E64B-84B9-E73667C4DFAB}" dt="2020-09-17T09:22:38.674" v="3819" actId="2696"/>
        <pc:sldMkLst>
          <pc:docMk/>
          <pc:sldMk cId="1459311474" sldId="366"/>
        </pc:sldMkLst>
      </pc:sldChg>
      <pc:sldChg chg="del">
        <pc:chgData name="Nane Kratzke" userId="971be13ff4ee5ef6" providerId="LiveId" clId="{25E265D9-1136-E64B-84B9-E73667C4DFAB}" dt="2020-09-17T09:22:29.625" v="3808" actId="2696"/>
        <pc:sldMkLst>
          <pc:docMk/>
          <pc:sldMk cId="1103827923" sldId="367"/>
        </pc:sldMkLst>
      </pc:sldChg>
      <pc:sldChg chg="del">
        <pc:chgData name="Nane Kratzke" userId="971be13ff4ee5ef6" providerId="LiveId" clId="{25E265D9-1136-E64B-84B9-E73667C4DFAB}" dt="2020-09-17T06:20:55.237" v="634" actId="2696"/>
        <pc:sldMkLst>
          <pc:docMk/>
          <pc:sldMk cId="1147892444" sldId="368"/>
        </pc:sldMkLst>
      </pc:sldChg>
      <pc:sldChg chg="addSp delSp modSp add mod">
        <pc:chgData name="Nane Kratzke" userId="971be13ff4ee5ef6" providerId="LiveId" clId="{25E265D9-1136-E64B-84B9-E73667C4DFAB}" dt="2020-09-17T06:35:06.673" v="1636" actId="20577"/>
        <pc:sldMkLst>
          <pc:docMk/>
          <pc:sldMk cId="4159471193" sldId="368"/>
        </pc:sldMkLst>
        <pc:spChg chg="add mod">
          <ac:chgData name="Nane Kratzke" userId="971be13ff4ee5ef6" providerId="LiveId" clId="{25E265D9-1136-E64B-84B9-E73667C4DFAB}" dt="2020-09-17T06:34:22.065" v="1619" actId="14100"/>
          <ac:spMkLst>
            <pc:docMk/>
            <pc:sldMk cId="4159471193" sldId="368"/>
            <ac:spMk id="6" creationId="{0B8646D8-9E3C-6A4C-88E2-438128085C5A}"/>
          </ac:spMkLst>
        </pc:spChg>
        <pc:spChg chg="del">
          <ac:chgData name="Nane Kratzke" userId="971be13ff4ee5ef6" providerId="LiveId" clId="{25E265D9-1136-E64B-84B9-E73667C4DFAB}" dt="2020-09-17T06:28:23.190" v="1424" actId="478"/>
          <ac:spMkLst>
            <pc:docMk/>
            <pc:sldMk cId="4159471193" sldId="368"/>
            <ac:spMk id="8" creationId="{BF8F0306-CEB2-D441-9F0A-14468F891084}"/>
          </ac:spMkLst>
        </pc:spChg>
        <pc:spChg chg="mod">
          <ac:chgData name="Nane Kratzke" userId="971be13ff4ee5ef6" providerId="LiveId" clId="{25E265D9-1136-E64B-84B9-E73667C4DFAB}" dt="2020-09-17T06:26:13.029" v="1413" actId="20577"/>
          <ac:spMkLst>
            <pc:docMk/>
            <pc:sldMk cId="4159471193" sldId="368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6:35:06.673" v="1636" actId="20577"/>
          <ac:spMkLst>
            <pc:docMk/>
            <pc:sldMk cId="4159471193" sldId="368"/>
            <ac:spMk id="10" creationId="{220425A0-FB0A-1B4F-9348-FBAF265B632B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1" creationId="{D02ECBA3-69D6-DB40-A47C-486D1FAEED42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2" creationId="{CE98B929-06E0-214B-A3AF-A81540955480}"/>
          </ac:spMkLst>
        </pc:spChg>
        <pc:spChg chg="add mod">
          <ac:chgData name="Nane Kratzke" userId="971be13ff4ee5ef6" providerId="LiveId" clId="{25E265D9-1136-E64B-84B9-E73667C4DFAB}" dt="2020-09-17T06:34:48.799" v="1624" actId="1076"/>
          <ac:spMkLst>
            <pc:docMk/>
            <pc:sldMk cId="4159471193" sldId="368"/>
            <ac:spMk id="13" creationId="{C4BA86AB-7F9D-D446-8C8F-85DA192617CE}"/>
          </ac:spMkLst>
        </pc:spChg>
        <pc:picChg chg="add del mod">
          <ac:chgData name="Nane Kratzke" userId="971be13ff4ee5ef6" providerId="LiveId" clId="{25E265D9-1136-E64B-84B9-E73667C4DFAB}" dt="2020-09-17T06:33:49.634" v="1614" actId="478"/>
          <ac:picMkLst>
            <pc:docMk/>
            <pc:sldMk cId="4159471193" sldId="368"/>
            <ac:picMk id="2" creationId="{F3709D60-BCA0-A248-9434-1B133AC6EEB4}"/>
          </ac:picMkLst>
        </pc:picChg>
      </pc:sldChg>
      <pc:sldChg chg="addSp delSp modSp add mod">
        <pc:chgData name="Nane Kratzke" userId="971be13ff4ee5ef6" providerId="LiveId" clId="{25E265D9-1136-E64B-84B9-E73667C4DFAB}" dt="2020-09-17T06:43:33.645" v="1770" actId="1076"/>
        <pc:sldMkLst>
          <pc:docMk/>
          <pc:sldMk cId="310987539" sldId="369"/>
        </pc:sldMkLst>
        <pc:spChg chg="add mod">
          <ac:chgData name="Nane Kratzke" userId="971be13ff4ee5ef6" providerId="LiveId" clId="{25E265D9-1136-E64B-84B9-E73667C4DFAB}" dt="2020-09-17T06:43:33.645" v="1770" actId="1076"/>
          <ac:spMkLst>
            <pc:docMk/>
            <pc:sldMk cId="310987539" sldId="369"/>
            <ac:spMk id="4" creationId="{8425441E-CB83-2D4A-9EE6-2DF1A5F178AE}"/>
          </ac:spMkLst>
        </pc:spChg>
        <pc:spChg chg="mod">
          <ac:chgData name="Nane Kratzke" userId="971be13ff4ee5ef6" providerId="LiveId" clId="{25E265D9-1136-E64B-84B9-E73667C4DFAB}" dt="2020-09-17T06:42:53.310" v="1746" actId="14100"/>
          <ac:spMkLst>
            <pc:docMk/>
            <pc:sldMk cId="310987539" sldId="369"/>
            <ac:spMk id="6" creationId="{0B8646D8-9E3C-6A4C-88E2-438128085C5A}"/>
          </ac:spMkLst>
        </pc:spChg>
        <pc:spChg chg="mod">
          <ac:chgData name="Nane Kratzke" userId="971be13ff4ee5ef6" providerId="LiveId" clId="{25E265D9-1136-E64B-84B9-E73667C4DFAB}" dt="2020-09-17T06:35:33.562" v="1655" actId="20577"/>
          <ac:spMkLst>
            <pc:docMk/>
            <pc:sldMk cId="310987539" sldId="369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1" creationId="{D02ECBA3-69D6-DB40-A47C-486D1FAEED42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2" creationId="{CE98B929-06E0-214B-A3AF-A81540955480}"/>
          </ac:spMkLst>
        </pc:spChg>
        <pc:spChg chg="del">
          <ac:chgData name="Nane Kratzke" userId="971be13ff4ee5ef6" providerId="LiveId" clId="{25E265D9-1136-E64B-84B9-E73667C4DFAB}" dt="2020-09-17T06:38:58.345" v="1695" actId="478"/>
          <ac:spMkLst>
            <pc:docMk/>
            <pc:sldMk cId="310987539" sldId="369"/>
            <ac:spMk id="13" creationId="{C4BA86AB-7F9D-D446-8C8F-85DA192617CE}"/>
          </ac:spMkLst>
        </pc:spChg>
        <pc:picChg chg="add mod">
          <ac:chgData name="Nane Kratzke" userId="971be13ff4ee5ef6" providerId="LiveId" clId="{25E265D9-1136-E64B-84B9-E73667C4DFAB}" dt="2020-09-17T06:42:56.227" v="1747" actId="1076"/>
          <ac:picMkLst>
            <pc:docMk/>
            <pc:sldMk cId="310987539" sldId="369"/>
            <ac:picMk id="2" creationId="{6DA925D2-FE6D-2E43-892F-F2C005930AD8}"/>
          </ac:picMkLst>
        </pc:picChg>
      </pc:sldChg>
      <pc:sldChg chg="del">
        <pc:chgData name="Nane Kratzke" userId="971be13ff4ee5ef6" providerId="LiveId" clId="{25E265D9-1136-E64B-84B9-E73667C4DFAB}" dt="2020-09-17T06:20:55.214" v="632" actId="2696"/>
        <pc:sldMkLst>
          <pc:docMk/>
          <pc:sldMk cId="433216515" sldId="369"/>
        </pc:sldMkLst>
      </pc:sldChg>
      <pc:sldChg chg="addSp delSp modSp add mod ord">
        <pc:chgData name="Nane Kratzke" userId="971be13ff4ee5ef6" providerId="LiveId" clId="{25E265D9-1136-E64B-84B9-E73667C4DFAB}" dt="2020-09-17T06:53:01.669" v="2027" actId="21"/>
        <pc:sldMkLst>
          <pc:docMk/>
          <pc:sldMk cId="2125340085" sldId="370"/>
        </pc:sldMkLst>
        <pc:spChg chg="mod">
          <ac:chgData name="Nane Kratzke" userId="971be13ff4ee5ef6" providerId="LiveId" clId="{25E265D9-1136-E64B-84B9-E73667C4DFAB}" dt="2020-09-17T06:45:28.654" v="1787" actId="20577"/>
          <ac:spMkLst>
            <pc:docMk/>
            <pc:sldMk cId="2125340085" sldId="370"/>
            <ac:spMk id="2" creationId="{F282E9CC-5593-C740-869E-13ED14C826AC}"/>
          </ac:spMkLst>
        </pc:spChg>
        <pc:spChg chg="add mod">
          <ac:chgData name="Nane Kratzke" userId="971be13ff4ee5ef6" providerId="LiveId" clId="{25E265D9-1136-E64B-84B9-E73667C4DFAB}" dt="2020-09-17T06:51:39.703" v="1831" actId="14100"/>
          <ac:spMkLst>
            <pc:docMk/>
            <pc:sldMk cId="2125340085" sldId="370"/>
            <ac:spMk id="5" creationId="{12B70D4E-B6D3-8F49-ABAA-1333ACD88BF3}"/>
          </ac:spMkLst>
        </pc:spChg>
        <pc:spChg chg="add mod">
          <ac:chgData name="Nane Kratzke" userId="971be13ff4ee5ef6" providerId="LiveId" clId="{25E265D9-1136-E64B-84B9-E73667C4DFAB}" dt="2020-09-17T06:49:24.822" v="1822" actId="113"/>
          <ac:spMkLst>
            <pc:docMk/>
            <pc:sldMk cId="2125340085" sldId="370"/>
            <ac:spMk id="6" creationId="{480E41F7-B583-8240-B5AB-9A7FA10A3BD8}"/>
          </ac:spMkLst>
        </pc:spChg>
        <pc:spChg chg="add del mod">
          <ac:chgData name="Nane Kratzke" userId="971be13ff4ee5ef6" providerId="LiveId" clId="{25E265D9-1136-E64B-84B9-E73667C4DFAB}" dt="2020-09-17T06:51:41.230" v="1833"/>
          <ac:spMkLst>
            <pc:docMk/>
            <pc:sldMk cId="2125340085" sldId="370"/>
            <ac:spMk id="8" creationId="{AA236AC3-51C0-0540-B32E-A4111F29CA43}"/>
          </ac:spMkLst>
        </pc:spChg>
        <pc:spChg chg="add del mod">
          <ac:chgData name="Nane Kratzke" userId="971be13ff4ee5ef6" providerId="LiveId" clId="{25E265D9-1136-E64B-84B9-E73667C4DFAB}" dt="2020-09-17T06:53:01.669" v="2027" actId="21"/>
          <ac:spMkLst>
            <pc:docMk/>
            <pc:sldMk cId="2125340085" sldId="370"/>
            <ac:spMk id="9" creationId="{4F4E3A75-081C-174C-81F6-F76779DC4D08}"/>
          </ac:spMkLst>
        </pc:spChg>
        <pc:picChg chg="add del mod">
          <ac:chgData name="Nane Kratzke" userId="971be13ff4ee5ef6" providerId="LiveId" clId="{25E265D9-1136-E64B-84B9-E73667C4DFAB}" dt="2020-09-17T06:51:29.848" v="1829" actId="478"/>
          <ac:picMkLst>
            <pc:docMk/>
            <pc:sldMk cId="2125340085" sldId="370"/>
            <ac:picMk id="7" creationId="{65686636-C0D4-4446-B104-67E1F8467004}"/>
          </ac:picMkLst>
        </pc:picChg>
      </pc:sldChg>
      <pc:sldChg chg="addSp delSp modSp add mod modAnim">
        <pc:chgData name="Nane Kratzke" userId="971be13ff4ee5ef6" providerId="LiveId" clId="{25E265D9-1136-E64B-84B9-E73667C4DFAB}" dt="2020-09-17T09:20:25.219" v="3798"/>
        <pc:sldMkLst>
          <pc:docMk/>
          <pc:sldMk cId="2620595261" sldId="371"/>
        </pc:sldMkLst>
        <pc:spChg chg="mod">
          <ac:chgData name="Nane Kratzke" userId="971be13ff4ee5ef6" providerId="LiveId" clId="{25E265D9-1136-E64B-84B9-E73667C4DFAB}" dt="2020-09-17T07:05:48.705" v="2051"/>
          <ac:spMkLst>
            <pc:docMk/>
            <pc:sldMk cId="2620595261" sldId="371"/>
            <ac:spMk id="2" creationId="{882F7CCF-9F81-554A-B765-85F35AEAEDD1}"/>
          </ac:spMkLst>
        </pc:spChg>
        <pc:spChg chg="mod">
          <ac:chgData name="Nane Kratzke" userId="971be13ff4ee5ef6" providerId="LiveId" clId="{25E265D9-1136-E64B-84B9-E73667C4DFAB}" dt="2020-09-17T07:22:42.082" v="2220" actId="20577"/>
          <ac:spMkLst>
            <pc:docMk/>
            <pc:sldMk cId="2620595261" sldId="371"/>
            <ac:spMk id="3" creationId="{35EB6CBA-0DA1-7240-AA01-85FA797F9F0D}"/>
          </ac:spMkLst>
        </pc:spChg>
        <pc:spChg chg="add mod">
          <ac:chgData name="Nane Kratzke" userId="971be13ff4ee5ef6" providerId="LiveId" clId="{25E265D9-1136-E64B-84B9-E73667C4DFAB}" dt="2020-09-17T07:33:10.856" v="2503" actId="20577"/>
          <ac:spMkLst>
            <pc:docMk/>
            <pc:sldMk cId="2620595261" sldId="371"/>
            <ac:spMk id="5" creationId="{29BD496C-A44A-4145-9E90-D78EADC6899E}"/>
          </ac:spMkLst>
        </pc:spChg>
        <pc:spChg chg="add mod">
          <ac:chgData name="Nane Kratzke" userId="971be13ff4ee5ef6" providerId="LiveId" clId="{25E265D9-1136-E64B-84B9-E73667C4DFAB}" dt="2020-09-17T07:22:16.094" v="2203" actId="1076"/>
          <ac:spMkLst>
            <pc:docMk/>
            <pc:sldMk cId="2620595261" sldId="371"/>
            <ac:spMk id="8" creationId="{DADF6381-037B-7C4F-A14E-3978C9D9EEAB}"/>
          </ac:spMkLst>
        </pc:spChg>
        <pc:spChg chg="add mod">
          <ac:chgData name="Nane Kratzke" userId="971be13ff4ee5ef6" providerId="LiveId" clId="{25E265D9-1136-E64B-84B9-E73667C4DFAB}" dt="2020-09-17T07:22:20.016" v="2204" actId="1076"/>
          <ac:spMkLst>
            <pc:docMk/>
            <pc:sldMk cId="2620595261" sldId="371"/>
            <ac:spMk id="9" creationId="{911D957B-F8F4-3844-B095-7DE178A9C07E}"/>
          </ac:spMkLst>
        </pc:spChg>
        <pc:spChg chg="add del mod">
          <ac:chgData name="Nane Kratzke" userId="971be13ff4ee5ef6" providerId="LiveId" clId="{25E265D9-1136-E64B-84B9-E73667C4DFAB}" dt="2020-09-17T07:31:40.900" v="2465"/>
          <ac:spMkLst>
            <pc:docMk/>
            <pc:sldMk cId="2620595261" sldId="371"/>
            <ac:spMk id="15" creationId="{649117B4-3753-3A4F-B54B-99BF92FC90E0}"/>
          </ac:spMkLst>
        </pc:spChg>
        <pc:picChg chg="add mod">
          <ac:chgData name="Nane Kratzke" userId="971be13ff4ee5ef6" providerId="LiveId" clId="{25E265D9-1136-E64B-84B9-E73667C4DFAB}" dt="2020-09-17T07:22:16.094" v="2203" actId="1076"/>
          <ac:picMkLst>
            <pc:docMk/>
            <pc:sldMk cId="2620595261" sldId="371"/>
            <ac:picMk id="6" creationId="{279BD173-0D51-9E43-ADE6-145803933237}"/>
          </ac:picMkLst>
        </pc:picChg>
        <pc:picChg chg="add mod">
          <ac:chgData name="Nane Kratzke" userId="971be13ff4ee5ef6" providerId="LiveId" clId="{25E265D9-1136-E64B-84B9-E73667C4DFAB}" dt="2020-09-17T07:27:36.851" v="2257" actId="1076"/>
          <ac:picMkLst>
            <pc:docMk/>
            <pc:sldMk cId="2620595261" sldId="371"/>
            <ac:picMk id="7" creationId="{962E882E-5859-E942-9C6F-5BA670A0CAA3}"/>
          </ac:picMkLst>
        </pc:picChg>
        <pc:picChg chg="add del mod">
          <ac:chgData name="Nane Kratzke" userId="971be13ff4ee5ef6" providerId="LiveId" clId="{25E265D9-1136-E64B-84B9-E73667C4DFAB}" dt="2020-09-17T07:27:08.100" v="2249" actId="478"/>
          <ac:picMkLst>
            <pc:docMk/>
            <pc:sldMk cId="2620595261" sldId="371"/>
            <ac:picMk id="10" creationId="{F0F7412E-2B06-2643-ACE1-7387E6EC6242}"/>
          </ac:picMkLst>
        </pc:picChg>
        <pc:picChg chg="add del mod">
          <ac:chgData name="Nane Kratzke" userId="971be13ff4ee5ef6" providerId="LiveId" clId="{25E265D9-1136-E64B-84B9-E73667C4DFAB}" dt="2020-09-17T07:26:21.019" v="2241" actId="478"/>
          <ac:picMkLst>
            <pc:docMk/>
            <pc:sldMk cId="2620595261" sldId="371"/>
            <ac:picMk id="11" creationId="{E78157C5-7C1E-2B4D-99B4-9412AA8861BD}"/>
          </ac:picMkLst>
        </pc:picChg>
        <pc:picChg chg="add del">
          <ac:chgData name="Nane Kratzke" userId="971be13ff4ee5ef6" providerId="LiveId" clId="{25E265D9-1136-E64B-84B9-E73667C4DFAB}" dt="2020-09-17T07:26:04.392" v="2239" actId="478"/>
          <ac:picMkLst>
            <pc:docMk/>
            <pc:sldMk cId="2620595261" sldId="371"/>
            <ac:picMk id="12" creationId="{1F0C755B-E20B-2A44-9B81-88A7FA8AA9A9}"/>
          </ac:picMkLst>
        </pc:picChg>
        <pc:picChg chg="add mod">
          <ac:chgData name="Nane Kratzke" userId="971be13ff4ee5ef6" providerId="LiveId" clId="{25E265D9-1136-E64B-84B9-E73667C4DFAB}" dt="2020-09-17T07:28:25.050" v="2264" actId="1366"/>
          <ac:picMkLst>
            <pc:docMk/>
            <pc:sldMk cId="2620595261" sldId="371"/>
            <ac:picMk id="13" creationId="{60F47A8B-229F-7C4F-BCC8-2C1621F21BF2}"/>
          </ac:picMkLst>
        </pc:picChg>
        <pc:picChg chg="add mod">
          <ac:chgData name="Nane Kratzke" userId="971be13ff4ee5ef6" providerId="LiveId" clId="{25E265D9-1136-E64B-84B9-E73667C4DFAB}" dt="2020-09-17T07:28:25.050" v="2264" actId="1366"/>
          <ac:picMkLst>
            <pc:docMk/>
            <pc:sldMk cId="2620595261" sldId="371"/>
            <ac:picMk id="14" creationId="{A42DEA12-E3DB-1F45-85B6-2CBB16407595}"/>
          </ac:picMkLst>
        </pc:picChg>
        <pc:inkChg chg="add">
          <ac:chgData name="Nane Kratzke" userId="971be13ff4ee5ef6" providerId="LiveId" clId="{25E265D9-1136-E64B-84B9-E73667C4DFAB}" dt="2020-09-17T09:19:14.230" v="3791"/>
          <ac:inkMkLst>
            <pc:docMk/>
            <pc:sldMk cId="2620595261" sldId="371"/>
            <ac:inkMk id="16" creationId="{6680604E-EA19-684C-A764-846DB2C3F83F}"/>
          </ac:inkMkLst>
        </pc:inkChg>
      </pc:sldChg>
      <pc:sldChg chg="addSp delSp modSp add mod">
        <pc:chgData name="Nane Kratzke" userId="971be13ff4ee5ef6" providerId="LiveId" clId="{25E265D9-1136-E64B-84B9-E73667C4DFAB}" dt="2020-09-17T07:38:50.602" v="2733" actId="403"/>
        <pc:sldMkLst>
          <pc:docMk/>
          <pc:sldMk cId="2008169061" sldId="372"/>
        </pc:sldMkLst>
        <pc:spChg chg="mod">
          <ac:chgData name="Nane Kratzke" userId="971be13ff4ee5ef6" providerId="LiveId" clId="{25E265D9-1136-E64B-84B9-E73667C4DFAB}" dt="2020-09-17T07:38:43.557" v="2731" actId="1076"/>
          <ac:spMkLst>
            <pc:docMk/>
            <pc:sldMk cId="2008169061" sldId="372"/>
            <ac:spMk id="4" creationId="{8425441E-CB83-2D4A-9EE6-2DF1A5F178AE}"/>
          </ac:spMkLst>
        </pc:spChg>
        <pc:spChg chg="del">
          <ac:chgData name="Nane Kratzke" userId="971be13ff4ee5ef6" providerId="LiveId" clId="{25E265D9-1136-E64B-84B9-E73667C4DFAB}" dt="2020-09-17T07:33:37.828" v="2505" actId="478"/>
          <ac:spMkLst>
            <pc:docMk/>
            <pc:sldMk cId="2008169061" sldId="372"/>
            <ac:spMk id="6" creationId="{0B8646D8-9E3C-6A4C-88E2-438128085C5A}"/>
          </ac:spMkLst>
        </pc:spChg>
        <pc:spChg chg="mod">
          <ac:chgData name="Nane Kratzke" userId="971be13ff4ee5ef6" providerId="LiveId" clId="{25E265D9-1136-E64B-84B9-E73667C4DFAB}" dt="2020-09-17T07:33:55.059" v="2539" actId="20577"/>
          <ac:spMkLst>
            <pc:docMk/>
            <pc:sldMk cId="2008169061" sldId="372"/>
            <ac:spMk id="10" creationId="{220425A0-FB0A-1B4F-9348-FBAF265B632B}"/>
          </ac:spMkLst>
        </pc:spChg>
        <pc:spChg chg="add mod">
          <ac:chgData name="Nane Kratzke" userId="971be13ff4ee5ef6" providerId="LiveId" clId="{25E265D9-1136-E64B-84B9-E73667C4DFAB}" dt="2020-09-17T07:38:50.602" v="2733" actId="403"/>
          <ac:spMkLst>
            <pc:docMk/>
            <pc:sldMk cId="2008169061" sldId="372"/>
            <ac:spMk id="19" creationId="{78177E80-6B29-8C4B-94DC-61103BB3C3E3}"/>
          </ac:spMkLst>
        </pc:spChg>
        <pc:grpChg chg="mod">
          <ac:chgData name="Nane Kratzke" userId="971be13ff4ee5ef6" providerId="LiveId" clId="{25E265D9-1136-E64B-84B9-E73667C4DFAB}" dt="2020-09-17T07:38:43.557" v="2731" actId="1076"/>
          <ac:grpSpMkLst>
            <pc:docMk/>
            <pc:sldMk cId="2008169061" sldId="372"/>
            <ac:grpSpMk id="12" creationId="{5E8072C5-CA41-C441-BD5D-8BE062C993CF}"/>
          </ac:grpSpMkLst>
        </pc:grpChg>
        <pc:grpChg chg="mod">
          <ac:chgData name="Nane Kratzke" userId="971be13ff4ee5ef6" providerId="LiveId" clId="{25E265D9-1136-E64B-84B9-E73667C4DFAB}" dt="2020-09-17T07:38:43.557" v="2731" actId="1076"/>
          <ac:grpSpMkLst>
            <pc:docMk/>
            <pc:sldMk cId="2008169061" sldId="372"/>
            <ac:grpSpMk id="15" creationId="{BB5D2DA8-17F1-014B-B034-D62533E8834F}"/>
          </ac:grpSpMkLst>
        </pc:grpChg>
        <pc:picChg chg="mod">
          <ac:chgData name="Nane Kratzke" userId="971be13ff4ee5ef6" providerId="LiveId" clId="{25E265D9-1136-E64B-84B9-E73667C4DFAB}" dt="2020-09-17T07:38:43.557" v="2731" actId="1076"/>
          <ac:picMkLst>
            <pc:docMk/>
            <pc:sldMk cId="2008169061" sldId="372"/>
            <ac:picMk id="2" creationId="{6DA925D2-FE6D-2E43-892F-F2C005930AD8}"/>
          </ac:picMkLst>
        </pc:picChg>
        <pc:inkChg chg="add del">
          <ac:chgData name="Nane Kratzke" userId="971be13ff4ee5ef6" providerId="LiveId" clId="{25E265D9-1136-E64B-84B9-E73667C4DFAB}" dt="2020-09-17T07:34:51.790" v="2542" actId="9405"/>
          <ac:inkMkLst>
            <pc:docMk/>
            <pc:sldMk cId="2008169061" sldId="372"/>
            <ac:inkMk id="5" creationId="{5783A533-FB63-1845-A947-E8D7170D8B93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7" creationId="{0CF2B81C-0EA2-9349-A1C1-CA068238D610}"/>
          </ac:inkMkLst>
        </pc:inkChg>
        <pc:inkChg chg="add mod">
          <ac:chgData name="Nane Kratzke" userId="971be13ff4ee5ef6" providerId="LiveId" clId="{25E265D9-1136-E64B-84B9-E73667C4DFAB}" dt="2020-09-17T07:34:59.042" v="2546"/>
          <ac:inkMkLst>
            <pc:docMk/>
            <pc:sldMk cId="2008169061" sldId="372"/>
            <ac:inkMk id="8" creationId="{87840B5B-9929-714E-9838-CB0B4F2C2164}"/>
          </ac:inkMkLst>
        </pc:inkChg>
        <pc:inkChg chg="add mod">
          <ac:chgData name="Nane Kratzke" userId="971be13ff4ee5ef6" providerId="LiveId" clId="{25E265D9-1136-E64B-84B9-E73667C4DFAB}" dt="2020-09-17T07:34:59.042" v="2546"/>
          <ac:inkMkLst>
            <pc:docMk/>
            <pc:sldMk cId="2008169061" sldId="372"/>
            <ac:inkMk id="11" creationId="{6ECBA3DC-6C52-5247-97FD-28523BCCC781}"/>
          </ac:inkMkLst>
        </pc:inkChg>
        <pc:inkChg chg="add mod">
          <ac:chgData name="Nane Kratzke" userId="971be13ff4ee5ef6" providerId="LiveId" clId="{25E265D9-1136-E64B-84B9-E73667C4DFAB}" dt="2020-09-17T07:35:03.692" v="2549"/>
          <ac:inkMkLst>
            <pc:docMk/>
            <pc:sldMk cId="2008169061" sldId="372"/>
            <ac:inkMk id="13" creationId="{834F25A1-6E78-3C45-8CAD-70E6051EA5B2}"/>
          </ac:inkMkLst>
        </pc:inkChg>
        <pc:inkChg chg="add mod">
          <ac:chgData name="Nane Kratzke" userId="971be13ff4ee5ef6" providerId="LiveId" clId="{25E265D9-1136-E64B-84B9-E73667C4DFAB}" dt="2020-09-17T07:35:03.692" v="2549"/>
          <ac:inkMkLst>
            <pc:docMk/>
            <pc:sldMk cId="2008169061" sldId="372"/>
            <ac:inkMk id="14" creationId="{96B0CF5F-D30F-5945-95D5-137924B70931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6" creationId="{434CBC9A-33F7-144F-95C5-73D310AC6F24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7" creationId="{78668668-CFEA-094C-99C2-143A57AD3DE2}"/>
          </ac:inkMkLst>
        </pc:inkChg>
        <pc:inkChg chg="add mod">
          <ac:chgData name="Nane Kratzke" userId="971be13ff4ee5ef6" providerId="LiveId" clId="{25E265D9-1136-E64B-84B9-E73667C4DFAB}" dt="2020-09-17T07:38:43.557" v="2731" actId="1076"/>
          <ac:inkMkLst>
            <pc:docMk/>
            <pc:sldMk cId="2008169061" sldId="372"/>
            <ac:inkMk id="18" creationId="{CED38DAC-5195-854E-A3E5-059479082989}"/>
          </ac:inkMkLst>
        </pc:inkChg>
      </pc:sldChg>
      <pc:sldChg chg="addSp delSp modSp add mod">
        <pc:chgData name="Nane Kratzke" userId="971be13ff4ee5ef6" providerId="LiveId" clId="{25E265D9-1136-E64B-84B9-E73667C4DFAB}" dt="2020-09-17T08:13:45.690" v="3685" actId="1076"/>
        <pc:sldMkLst>
          <pc:docMk/>
          <pc:sldMk cId="3612261834" sldId="373"/>
        </pc:sldMkLst>
        <pc:spChg chg="add del mod">
          <ac:chgData name="Nane Kratzke" userId="971be13ff4ee5ef6" providerId="LiveId" clId="{25E265D9-1136-E64B-84B9-E73667C4DFAB}" dt="2020-09-17T07:46:28.577" v="2831" actId="478"/>
          <ac:spMkLst>
            <pc:docMk/>
            <pc:sldMk cId="3612261834" sldId="373"/>
            <ac:spMk id="2" creationId="{C045AF86-845E-D74A-B1DD-A82FD710A134}"/>
          </ac:spMkLst>
        </pc:spChg>
        <pc:spChg chg="mod">
          <ac:chgData name="Nane Kratzke" userId="971be13ff4ee5ef6" providerId="LiveId" clId="{25E265D9-1136-E64B-84B9-E73667C4DFAB}" dt="2020-09-17T08:12:35.368" v="3675" actId="14100"/>
          <ac:spMkLst>
            <pc:docMk/>
            <pc:sldMk cId="3612261834" sldId="373"/>
            <ac:spMk id="6" creationId="{0B8646D8-9E3C-6A4C-88E2-438128085C5A}"/>
          </ac:spMkLst>
        </pc:spChg>
        <pc:spChg chg="add del mod">
          <ac:chgData name="Nane Kratzke" userId="971be13ff4ee5ef6" providerId="LiveId" clId="{25E265D9-1136-E64B-84B9-E73667C4DFAB}" dt="2020-09-17T07:52:53.501" v="3035" actId="478"/>
          <ac:spMkLst>
            <pc:docMk/>
            <pc:sldMk cId="3612261834" sldId="373"/>
            <ac:spMk id="7" creationId="{B983B19D-9D83-6A40-BF9F-2613731D22FA}"/>
          </ac:spMkLst>
        </pc:spChg>
        <pc:spChg chg="mod">
          <ac:chgData name="Nane Kratzke" userId="971be13ff4ee5ef6" providerId="LiveId" clId="{25E265D9-1136-E64B-84B9-E73667C4DFAB}" dt="2020-09-17T07:40:29.677" v="2749" actId="20577"/>
          <ac:spMkLst>
            <pc:docMk/>
            <pc:sldMk cId="3612261834" sldId="373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7:40:38.126" v="2777" actId="20577"/>
          <ac:spMkLst>
            <pc:docMk/>
            <pc:sldMk cId="3612261834" sldId="373"/>
            <ac:spMk id="10" creationId="{220425A0-FB0A-1B4F-9348-FBAF265B632B}"/>
          </ac:spMkLst>
        </pc:spChg>
        <pc:spChg chg="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1" creationId="{D02ECBA3-69D6-DB40-A47C-486D1FAEED42}"/>
          </ac:spMkLst>
        </pc:spChg>
        <pc:spChg chg="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2" creationId="{CE98B929-06E0-214B-A3AF-A81540955480}"/>
          </ac:spMkLst>
        </pc:spChg>
        <pc:spChg chg="mod">
          <ac:chgData name="Nane Kratzke" userId="971be13ff4ee5ef6" providerId="LiveId" clId="{25E265D9-1136-E64B-84B9-E73667C4DFAB}" dt="2020-09-17T08:12:56.873" v="3677" actId="1076"/>
          <ac:spMkLst>
            <pc:docMk/>
            <pc:sldMk cId="3612261834" sldId="373"/>
            <ac:spMk id="13" creationId="{C4BA86AB-7F9D-D446-8C8F-85DA192617CE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4" creationId="{05E72645-EE69-F043-8FCC-F0A2F7A20D97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5" creationId="{E77F1B04-2C57-4045-9147-DE18D4545849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16" creationId="{708B7201-F330-284C-A56E-3856C226C95B}"/>
          </ac:spMkLst>
        </pc:spChg>
        <pc:spChg chg="add mod">
          <ac:chgData name="Nane Kratzke" userId="971be13ff4ee5ef6" providerId="LiveId" clId="{25E265D9-1136-E64B-84B9-E73667C4DFAB}" dt="2020-09-17T08:13:06.301" v="3679" actId="1076"/>
          <ac:spMkLst>
            <pc:docMk/>
            <pc:sldMk cId="3612261834" sldId="373"/>
            <ac:spMk id="19" creationId="{93F2E7D2-C73F-4A45-843A-9A057BB7883B}"/>
          </ac:spMkLst>
        </pc:spChg>
        <pc:spChg chg="add mod">
          <ac:chgData name="Nane Kratzke" userId="971be13ff4ee5ef6" providerId="LiveId" clId="{25E265D9-1136-E64B-84B9-E73667C4DFAB}" dt="2020-09-17T08:12:50.653" v="3676" actId="1076"/>
          <ac:spMkLst>
            <pc:docMk/>
            <pc:sldMk cId="3612261834" sldId="373"/>
            <ac:spMk id="20" creationId="{F488621A-D8E3-3042-A9C9-E083A2CFD020}"/>
          </ac:spMkLst>
        </pc:spChg>
        <pc:cxnChg chg="add mod">
          <ac:chgData name="Nane Kratzke" userId="971be13ff4ee5ef6" providerId="LiveId" clId="{25E265D9-1136-E64B-84B9-E73667C4DFAB}" dt="2020-09-17T08:12:50.653" v="3676" actId="1076"/>
          <ac:cxnSpMkLst>
            <pc:docMk/>
            <pc:sldMk cId="3612261834" sldId="373"/>
            <ac:cxnSpMk id="5" creationId="{A53FEF0B-035B-6547-8F9A-C4C707F45CC6}"/>
          </ac:cxnSpMkLst>
        </pc:cxnChg>
        <pc:cxnChg chg="add mod">
          <ac:chgData name="Nane Kratzke" userId="971be13ff4ee5ef6" providerId="LiveId" clId="{25E265D9-1136-E64B-84B9-E73667C4DFAB}" dt="2020-09-17T08:12:50.653" v="3676" actId="1076"/>
          <ac:cxnSpMkLst>
            <pc:docMk/>
            <pc:sldMk cId="3612261834" sldId="373"/>
            <ac:cxnSpMk id="17" creationId="{45AE8E95-4A38-DD45-BE31-383BC748E460}"/>
          </ac:cxnSpMkLst>
        </pc:cxnChg>
        <pc:cxnChg chg="add mod">
          <ac:chgData name="Nane Kratzke" userId="971be13ff4ee5ef6" providerId="LiveId" clId="{25E265D9-1136-E64B-84B9-E73667C4DFAB}" dt="2020-09-17T08:13:45.690" v="3685" actId="1076"/>
          <ac:cxnSpMkLst>
            <pc:docMk/>
            <pc:sldMk cId="3612261834" sldId="373"/>
            <ac:cxnSpMk id="21" creationId="{93B60BA7-12A9-814A-96E0-E28B8CD5BEB7}"/>
          </ac:cxnSpMkLst>
        </pc:cxnChg>
      </pc:sldChg>
      <pc:sldChg chg="addSp delSp modSp add mod">
        <pc:chgData name="Nane Kratzke" userId="971be13ff4ee5ef6" providerId="LiveId" clId="{25E265D9-1136-E64B-84B9-E73667C4DFAB}" dt="2020-09-17T08:11:11.877" v="3662" actId="1076"/>
        <pc:sldMkLst>
          <pc:docMk/>
          <pc:sldMk cId="3959218217" sldId="374"/>
        </pc:sldMkLst>
        <pc:spChg chg="add mod">
          <ac:chgData name="Nane Kratzke" userId="971be13ff4ee5ef6" providerId="LiveId" clId="{25E265D9-1136-E64B-84B9-E73667C4DFAB}" dt="2020-09-17T08:11:11.877" v="3662" actId="1076"/>
          <ac:spMkLst>
            <pc:docMk/>
            <pc:sldMk cId="3959218217" sldId="374"/>
            <ac:spMk id="2" creationId="{982E64C3-2E11-4940-A698-BB4B5EB20E32}"/>
          </ac:spMkLst>
        </pc:spChg>
        <pc:spChg chg="add mod">
          <ac:chgData name="Nane Kratzke" userId="971be13ff4ee5ef6" providerId="LiveId" clId="{25E265D9-1136-E64B-84B9-E73667C4DFAB}" dt="2020-09-17T08:00:04.661" v="3392" actId="20577"/>
          <ac:spMkLst>
            <pc:docMk/>
            <pc:sldMk cId="3959218217" sldId="374"/>
            <ac:spMk id="4" creationId="{FC88F326-C25F-7F47-8789-EF5E8EBDBC92}"/>
          </ac:spMkLst>
        </pc:spChg>
        <pc:spChg chg="del">
          <ac:chgData name="Nane Kratzke" userId="971be13ff4ee5ef6" providerId="LiveId" clId="{25E265D9-1136-E64B-84B9-E73667C4DFAB}" dt="2020-09-17T07:56:33.056" v="3130" actId="478"/>
          <ac:spMkLst>
            <pc:docMk/>
            <pc:sldMk cId="3959218217" sldId="374"/>
            <ac:spMk id="6" creationId="{0B8646D8-9E3C-6A4C-88E2-438128085C5A}"/>
          </ac:spMkLst>
        </pc:spChg>
        <pc:spChg chg="add mod">
          <ac:chgData name="Nane Kratzke" userId="971be13ff4ee5ef6" providerId="LiveId" clId="{25E265D9-1136-E64B-84B9-E73667C4DFAB}" dt="2020-09-17T08:10:05.501" v="3604" actId="1076"/>
          <ac:spMkLst>
            <pc:docMk/>
            <pc:sldMk cId="3959218217" sldId="374"/>
            <ac:spMk id="7" creationId="{15B567DB-FC9C-4745-B1B7-A3389381FAF2}"/>
          </ac:spMkLst>
        </pc:spChg>
        <pc:spChg chg="mod">
          <ac:chgData name="Nane Kratzke" userId="971be13ff4ee5ef6" providerId="LiveId" clId="{25E265D9-1136-E64B-84B9-E73667C4DFAB}" dt="2020-09-17T07:55:47.126" v="3114" actId="20577"/>
          <ac:spMkLst>
            <pc:docMk/>
            <pc:sldMk cId="3959218217" sldId="374"/>
            <ac:spMk id="9" creationId="{4A6D1888-2806-EE4D-9CB5-F95C7677BADB}"/>
          </ac:spMkLst>
        </pc:spChg>
        <pc:spChg chg="mod">
          <ac:chgData name="Nane Kratzke" userId="971be13ff4ee5ef6" providerId="LiveId" clId="{25E265D9-1136-E64B-84B9-E73667C4DFAB}" dt="2020-09-17T08:00:42.743" v="3419" actId="20577"/>
          <ac:spMkLst>
            <pc:docMk/>
            <pc:sldMk cId="3959218217" sldId="374"/>
            <ac:spMk id="10" creationId="{220425A0-FB0A-1B4F-9348-FBAF265B632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1" creationId="{D02ECBA3-69D6-DB40-A47C-486D1FAEED42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2" creationId="{CE98B929-06E0-214B-A3AF-A81540955480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3" creationId="{C4BA86AB-7F9D-D446-8C8F-85DA192617CE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4" creationId="{05E72645-EE69-F043-8FCC-F0A2F7A20D97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5" creationId="{E77F1B04-2C57-4045-9147-DE18D4545849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6" creationId="{708B7201-F330-284C-A56E-3856C226C95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19" creationId="{93F2E7D2-C73F-4A45-843A-9A057BB7883B}"/>
          </ac:spMkLst>
        </pc:spChg>
        <pc:spChg chg="del">
          <ac:chgData name="Nane Kratzke" userId="971be13ff4ee5ef6" providerId="LiveId" clId="{25E265D9-1136-E64B-84B9-E73667C4DFAB}" dt="2020-09-17T07:56:58.259" v="3137" actId="478"/>
          <ac:spMkLst>
            <pc:docMk/>
            <pc:sldMk cId="3959218217" sldId="374"/>
            <ac:spMk id="20" creationId="{F488621A-D8E3-3042-A9C9-E083A2CFD020}"/>
          </ac:spMkLst>
        </pc:spChg>
        <pc:spChg chg="add mod">
          <ac:chgData name="Nane Kratzke" userId="971be13ff4ee5ef6" providerId="LiveId" clId="{25E265D9-1136-E64B-84B9-E73667C4DFAB}" dt="2020-09-17T08:10:46.170" v="3653" actId="207"/>
          <ac:spMkLst>
            <pc:docMk/>
            <pc:sldMk cId="3959218217" sldId="374"/>
            <ac:spMk id="21" creationId="{66ED25FF-0499-8E40-86E7-C469EF2D769F}"/>
          </ac:spMkLst>
        </pc:spChg>
        <pc:spChg chg="add del mod">
          <ac:chgData name="Nane Kratzke" userId="971be13ff4ee5ef6" providerId="LiveId" clId="{25E265D9-1136-E64B-84B9-E73667C4DFAB}" dt="2020-09-17T08:08:13.935" v="3552" actId="478"/>
          <ac:spMkLst>
            <pc:docMk/>
            <pc:sldMk cId="3959218217" sldId="374"/>
            <ac:spMk id="22" creationId="{979BB3FE-C3C1-094D-A7F0-8FAA1D54F2E3}"/>
          </ac:spMkLst>
        </pc:spChg>
        <pc:spChg chg="add mod">
          <ac:chgData name="Nane Kratzke" userId="971be13ff4ee5ef6" providerId="LiveId" clId="{25E265D9-1136-E64B-84B9-E73667C4DFAB}" dt="2020-09-17T08:10:01.831" v="3603" actId="1076"/>
          <ac:spMkLst>
            <pc:docMk/>
            <pc:sldMk cId="3959218217" sldId="374"/>
            <ac:spMk id="23" creationId="{7EDDBB28-BF13-8F47-A635-3CCC0E282AC6}"/>
          </ac:spMkLst>
        </pc:spChg>
        <pc:picChg chg="add mod">
          <ac:chgData name="Nane Kratzke" userId="971be13ff4ee5ef6" providerId="LiveId" clId="{25E265D9-1136-E64B-84B9-E73667C4DFAB}" dt="2020-09-17T08:10:01.831" v="3603" actId="1076"/>
          <ac:picMkLst>
            <pc:docMk/>
            <pc:sldMk cId="3959218217" sldId="374"/>
            <ac:picMk id="1025" creationId="{03DBA136-695E-184C-8276-4B0AAB6F39F4}"/>
          </ac:picMkLst>
        </pc:picChg>
        <pc:picChg chg="add mod">
          <ac:chgData name="Nane Kratzke" userId="971be13ff4ee5ef6" providerId="LiveId" clId="{25E265D9-1136-E64B-84B9-E73667C4DFAB}" dt="2020-09-17T08:10:01.831" v="3603" actId="1076"/>
          <ac:picMkLst>
            <pc:docMk/>
            <pc:sldMk cId="3959218217" sldId="374"/>
            <ac:picMk id="1026" creationId="{83F85839-0A67-C040-85C0-0C824E97B823}"/>
          </ac:picMkLst>
        </pc:picChg>
        <pc:cxnChg chg="del">
          <ac:chgData name="Nane Kratzke" userId="971be13ff4ee5ef6" providerId="LiveId" clId="{25E265D9-1136-E64B-84B9-E73667C4DFAB}" dt="2020-09-17T07:56:58.259" v="3137" actId="478"/>
          <ac:cxnSpMkLst>
            <pc:docMk/>
            <pc:sldMk cId="3959218217" sldId="374"/>
            <ac:cxnSpMk id="5" creationId="{A53FEF0B-035B-6547-8F9A-C4C707F45CC6}"/>
          </ac:cxnSpMkLst>
        </pc:cxnChg>
        <pc:cxnChg chg="del">
          <ac:chgData name="Nane Kratzke" userId="971be13ff4ee5ef6" providerId="LiveId" clId="{25E265D9-1136-E64B-84B9-E73667C4DFAB}" dt="2020-09-17T07:56:58.259" v="3137" actId="478"/>
          <ac:cxnSpMkLst>
            <pc:docMk/>
            <pc:sldMk cId="3959218217" sldId="374"/>
            <ac:cxnSpMk id="17" creationId="{45AE8E95-4A38-DD45-BE31-383BC748E460}"/>
          </ac:cxnSpMkLst>
        </pc:cxnChg>
      </pc:sldChg>
      <pc:sldChg chg="add del">
        <pc:chgData name="Nane Kratzke" userId="971be13ff4ee5ef6" providerId="LiveId" clId="{25E265D9-1136-E64B-84B9-E73667C4DFAB}" dt="2020-09-17T09:22:44.055" v="3820" actId="2696"/>
        <pc:sldMkLst>
          <pc:docMk/>
          <pc:sldMk cId="2730370937" sldId="375"/>
        </pc:sldMkLst>
      </pc:sldChg>
      <pc:sldChg chg="addSp modSp add mod">
        <pc:chgData name="Nane Kratzke" userId="971be13ff4ee5ef6" providerId="LiveId" clId="{25E265D9-1136-E64B-84B9-E73667C4DFAB}" dt="2020-09-17T11:54:51.585" v="7121" actId="1076"/>
        <pc:sldMkLst>
          <pc:docMk/>
          <pc:sldMk cId="2975391939" sldId="375"/>
        </pc:sldMkLst>
        <pc:spChg chg="mod">
          <ac:chgData name="Nane Kratzke" userId="971be13ff4ee5ef6" providerId="LiveId" clId="{25E265D9-1136-E64B-84B9-E73667C4DFAB}" dt="2020-09-17T09:28:57.432" v="3911" actId="21"/>
          <ac:spMkLst>
            <pc:docMk/>
            <pc:sldMk cId="2975391939" sldId="375"/>
            <ac:spMk id="2" creationId="{89B8144F-67B0-F84D-B7BC-3C77979083C9}"/>
          </ac:spMkLst>
        </pc:spChg>
        <pc:spChg chg="mod">
          <ac:chgData name="Nane Kratzke" userId="971be13ff4ee5ef6" providerId="LiveId" clId="{25E265D9-1136-E64B-84B9-E73667C4DFAB}" dt="2020-09-17T09:29:21.629" v="3970" actId="20577"/>
          <ac:spMkLst>
            <pc:docMk/>
            <pc:sldMk cId="2975391939" sldId="375"/>
            <ac:spMk id="3" creationId="{912B20C9-CFAC-034E-8C7F-1B859571AB17}"/>
          </ac:spMkLst>
        </pc:spChg>
        <pc:spChg chg="add mod">
          <ac:chgData name="Nane Kratzke" userId="971be13ff4ee5ef6" providerId="LiveId" clId="{25E265D9-1136-E64B-84B9-E73667C4DFAB}" dt="2020-09-17T11:54:10.463" v="7116" actId="14100"/>
          <ac:spMkLst>
            <pc:docMk/>
            <pc:sldMk cId="2975391939" sldId="375"/>
            <ac:spMk id="5" creationId="{A365E6B9-0B24-054A-826D-D0A685E4941A}"/>
          </ac:spMkLst>
        </pc:spChg>
        <pc:picChg chg="add mod">
          <ac:chgData name="Nane Kratzke" userId="971be13ff4ee5ef6" providerId="LiveId" clId="{25E265D9-1136-E64B-84B9-E73667C4DFAB}" dt="2020-09-17T11:54:51.585" v="7121" actId="1076"/>
          <ac:picMkLst>
            <pc:docMk/>
            <pc:sldMk cId="2975391939" sldId="375"/>
            <ac:picMk id="6" creationId="{0694B75E-7B73-394C-8C72-809BBFCD36D7}"/>
          </ac:picMkLst>
        </pc:picChg>
      </pc:sldChg>
      <pc:sldChg chg="addSp delSp modSp add mod">
        <pc:chgData name="Nane Kratzke" userId="971be13ff4ee5ef6" providerId="LiveId" clId="{25E265D9-1136-E64B-84B9-E73667C4DFAB}" dt="2020-09-17T13:21:29.525" v="9040" actId="14100"/>
        <pc:sldMkLst>
          <pc:docMk/>
          <pc:sldMk cId="2290547993" sldId="376"/>
        </pc:sldMkLst>
        <pc:spChg chg="mod">
          <ac:chgData name="Nane Kratzke" userId="971be13ff4ee5ef6" providerId="LiveId" clId="{25E265D9-1136-E64B-84B9-E73667C4DFAB}" dt="2020-09-17T09:54:42.432" v="5257" actId="20577"/>
          <ac:spMkLst>
            <pc:docMk/>
            <pc:sldMk cId="2290547993" sldId="376"/>
            <ac:spMk id="2" creationId="{1B6C0688-EDDE-C44A-B27A-B400D7D83972}"/>
          </ac:spMkLst>
        </pc:spChg>
        <pc:spChg chg="mod">
          <ac:chgData name="Nane Kratzke" userId="971be13ff4ee5ef6" providerId="LiveId" clId="{25E265D9-1136-E64B-84B9-E73667C4DFAB}" dt="2020-09-17T13:17:26.806" v="8855" actId="20577"/>
          <ac:spMkLst>
            <pc:docMk/>
            <pc:sldMk cId="2290547993" sldId="376"/>
            <ac:spMk id="3" creationId="{3F647732-3CD2-9345-9A14-5125F31F52A3}"/>
          </ac:spMkLst>
        </pc:spChg>
        <pc:spChg chg="add mod">
          <ac:chgData name="Nane Kratzke" userId="971be13ff4ee5ef6" providerId="LiveId" clId="{25E265D9-1136-E64B-84B9-E73667C4DFAB}" dt="2020-09-17T13:21:29.525" v="9040" actId="14100"/>
          <ac:spMkLst>
            <pc:docMk/>
            <pc:sldMk cId="2290547993" sldId="376"/>
            <ac:spMk id="5" creationId="{6C2C9176-2BE9-7744-9ACD-C7F0AA24A886}"/>
          </ac:spMkLst>
        </pc:spChg>
        <pc:spChg chg="add del mod">
          <ac:chgData name="Nane Kratzke" userId="971be13ff4ee5ef6" providerId="LiveId" clId="{25E265D9-1136-E64B-84B9-E73667C4DFAB}" dt="2020-09-17T13:21:06.798" v="9031"/>
          <ac:spMkLst>
            <pc:docMk/>
            <pc:sldMk cId="2290547993" sldId="376"/>
            <ac:spMk id="7" creationId="{E5442112-4C56-5A45-8F73-62EDCE49FBEC}"/>
          </ac:spMkLst>
        </pc:spChg>
        <pc:picChg chg="add mod">
          <ac:chgData name="Nane Kratzke" userId="971be13ff4ee5ef6" providerId="LiveId" clId="{25E265D9-1136-E64B-84B9-E73667C4DFAB}" dt="2020-09-17T11:54:59.322" v="7123" actId="1076"/>
          <ac:picMkLst>
            <pc:docMk/>
            <pc:sldMk cId="2290547993" sldId="376"/>
            <ac:picMk id="4098" creationId="{4A1059C8-8DAF-8C4E-9F3F-275FEB00060F}"/>
          </ac:picMkLst>
        </pc:picChg>
      </pc:sldChg>
      <pc:sldChg chg="addSp modSp add mod">
        <pc:chgData name="Nane Kratzke" userId="971be13ff4ee5ef6" providerId="LiveId" clId="{25E265D9-1136-E64B-84B9-E73667C4DFAB}" dt="2020-09-17T13:17:15.546" v="8829" actId="20577"/>
        <pc:sldMkLst>
          <pc:docMk/>
          <pc:sldMk cId="4276357788" sldId="377"/>
        </pc:sldMkLst>
        <pc:spChg chg="mod">
          <ac:chgData name="Nane Kratzke" userId="971be13ff4ee5ef6" providerId="LiveId" clId="{25E265D9-1136-E64B-84B9-E73667C4DFAB}" dt="2020-09-17T13:17:15.546" v="8829" actId="20577"/>
          <ac:spMkLst>
            <pc:docMk/>
            <pc:sldMk cId="4276357788" sldId="377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0:22:52.749" v="6031" actId="20577"/>
          <ac:spMkLst>
            <pc:docMk/>
            <pc:sldMk cId="4276357788" sldId="377"/>
            <ac:spMk id="5" creationId="{6C2C9176-2BE9-7744-9ACD-C7F0AA24A886}"/>
          </ac:spMkLst>
        </pc:spChg>
        <pc:graphicFrameChg chg="add mod modGraphic">
          <ac:chgData name="Nane Kratzke" userId="971be13ff4ee5ef6" providerId="LiveId" clId="{25E265D9-1136-E64B-84B9-E73667C4DFAB}" dt="2020-09-17T10:22:17.182" v="6025" actId="14861"/>
          <ac:graphicFrameMkLst>
            <pc:docMk/>
            <pc:sldMk cId="4276357788" sldId="377"/>
            <ac:graphicFrameMk id="6" creationId="{AF780C1F-E659-F24C-BB56-628958AD58BC}"/>
          </ac:graphicFrameMkLst>
        </pc:graphicFrameChg>
      </pc:sldChg>
      <pc:sldChg chg="addSp delSp modSp add mod">
        <pc:chgData name="Nane Kratzke" userId="971be13ff4ee5ef6" providerId="LiveId" clId="{25E265D9-1136-E64B-84B9-E73667C4DFAB}" dt="2020-09-17T11:50:43.202" v="7106" actId="20577"/>
        <pc:sldMkLst>
          <pc:docMk/>
          <pc:sldMk cId="1830580882" sldId="378"/>
        </pc:sldMkLst>
        <pc:spChg chg="mod">
          <ac:chgData name="Nane Kratzke" userId="971be13ff4ee5ef6" providerId="LiveId" clId="{25E265D9-1136-E64B-84B9-E73667C4DFAB}" dt="2020-09-17T10:23:36.184" v="6049" actId="20577"/>
          <ac:spMkLst>
            <pc:docMk/>
            <pc:sldMk cId="1830580882" sldId="378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1:49:32.973" v="7078" actId="207"/>
          <ac:spMkLst>
            <pc:docMk/>
            <pc:sldMk cId="1830580882" sldId="378"/>
            <ac:spMk id="5" creationId="{6C2C9176-2BE9-7744-9ACD-C7F0AA24A886}"/>
          </ac:spMkLst>
        </pc:spChg>
        <pc:spChg chg="add del">
          <ac:chgData name="Nane Kratzke" userId="971be13ff4ee5ef6" providerId="LiveId" clId="{25E265D9-1136-E64B-84B9-E73667C4DFAB}" dt="2020-09-17T10:38:51.711" v="6165" actId="478"/>
          <ac:spMkLst>
            <pc:docMk/>
            <pc:sldMk cId="1830580882" sldId="378"/>
            <ac:spMk id="9" creationId="{0919A643-F401-2F4F-8A47-0D36E4E89D9B}"/>
          </ac:spMkLst>
        </pc:spChg>
        <pc:spChg chg="add mod">
          <ac:chgData name="Nane Kratzke" userId="971be13ff4ee5ef6" providerId="LiveId" clId="{25E265D9-1136-E64B-84B9-E73667C4DFAB}" dt="2020-09-17T11:50:43.202" v="7106" actId="20577"/>
          <ac:spMkLst>
            <pc:docMk/>
            <pc:sldMk cId="1830580882" sldId="378"/>
            <ac:spMk id="12" creationId="{5D5281EA-5939-2C49-A64D-3ACBDCD2AE12}"/>
          </ac:spMkLst>
        </pc:spChg>
        <pc:graphicFrameChg chg="del">
          <ac:chgData name="Nane Kratzke" userId="971be13ff4ee5ef6" providerId="LiveId" clId="{25E265D9-1136-E64B-84B9-E73667C4DFAB}" dt="2020-09-17T10:33:16.312" v="6139" actId="478"/>
          <ac:graphicFrameMkLst>
            <pc:docMk/>
            <pc:sldMk cId="1830580882" sldId="378"/>
            <ac:graphicFrameMk id="6" creationId="{AF780C1F-E659-F24C-BB56-628958AD58BC}"/>
          </ac:graphicFrameMkLst>
        </pc:graphicFrameChg>
        <pc:picChg chg="add del mod">
          <ac:chgData name="Nane Kratzke" userId="971be13ff4ee5ef6" providerId="LiveId" clId="{25E265D9-1136-E64B-84B9-E73667C4DFAB}" dt="2020-09-17T11:48:25.976" v="7069" actId="21"/>
          <ac:picMkLst>
            <pc:docMk/>
            <pc:sldMk cId="1830580882" sldId="378"/>
            <ac:picMk id="7" creationId="{28729957-008C-2449-A05B-B75193D017FE}"/>
          </ac:picMkLst>
        </pc:picChg>
        <pc:picChg chg="add del mod">
          <ac:chgData name="Nane Kratzke" userId="971be13ff4ee5ef6" providerId="LiveId" clId="{25E265D9-1136-E64B-84B9-E73667C4DFAB}" dt="2020-09-17T10:38:35.233" v="6163" actId="478"/>
          <ac:picMkLst>
            <pc:docMk/>
            <pc:sldMk cId="1830580882" sldId="378"/>
            <ac:picMk id="8" creationId="{1CC859FD-0088-EB4F-A62D-3FCC906E3A44}"/>
          </ac:picMkLst>
        </pc:picChg>
        <pc:picChg chg="add mod">
          <ac:chgData name="Nane Kratzke" userId="971be13ff4ee5ef6" providerId="LiveId" clId="{25E265D9-1136-E64B-84B9-E73667C4DFAB}" dt="2020-09-17T11:49:29.462" v="7077" actId="1076"/>
          <ac:picMkLst>
            <pc:docMk/>
            <pc:sldMk cId="1830580882" sldId="378"/>
            <ac:picMk id="11" creationId="{40086D8A-CC87-CF4D-BAFE-3F5DED2FF04C}"/>
          </ac:picMkLst>
        </pc:picChg>
        <pc:picChg chg="add del mod">
          <ac:chgData name="Nane Kratzke" userId="971be13ff4ee5ef6" providerId="LiveId" clId="{25E265D9-1136-E64B-84B9-E73667C4DFAB}" dt="2020-09-17T10:36:05.412" v="6148" actId="478"/>
          <ac:picMkLst>
            <pc:docMk/>
            <pc:sldMk cId="1830580882" sldId="378"/>
            <ac:picMk id="2050" creationId="{023FC246-3B0A-8C41-B4FC-54E69428EC75}"/>
          </ac:picMkLst>
        </pc:picChg>
      </pc:sldChg>
      <pc:sldChg chg="add del">
        <pc:chgData name="Nane Kratzke" userId="971be13ff4ee5ef6" providerId="LiveId" clId="{25E265D9-1136-E64B-84B9-E73667C4DFAB}" dt="2020-09-17T10:44:33.329" v="6257" actId="2696"/>
        <pc:sldMkLst>
          <pc:docMk/>
          <pc:sldMk cId="4277081821" sldId="379"/>
        </pc:sldMkLst>
      </pc:sldChg>
      <pc:sldChg chg="addSp delSp modSp add mod">
        <pc:chgData name="Nane Kratzke" userId="971be13ff4ee5ef6" providerId="LiveId" clId="{25E265D9-1136-E64B-84B9-E73667C4DFAB}" dt="2020-09-17T11:41:45.495" v="6933" actId="20577"/>
        <pc:sldMkLst>
          <pc:docMk/>
          <pc:sldMk cId="143991081" sldId="380"/>
        </pc:sldMkLst>
        <pc:spChg chg="mod">
          <ac:chgData name="Nane Kratzke" userId="971be13ff4ee5ef6" providerId="LiveId" clId="{25E265D9-1136-E64B-84B9-E73667C4DFAB}" dt="2020-09-17T10:44:45.230" v="6282" actId="20577"/>
          <ac:spMkLst>
            <pc:docMk/>
            <pc:sldMk cId="143991081" sldId="380"/>
            <ac:spMk id="3" creationId="{3F647732-3CD2-9345-9A14-5125F31F52A3}"/>
          </ac:spMkLst>
        </pc:spChg>
        <pc:spChg chg="mod">
          <ac:chgData name="Nane Kratzke" userId="971be13ff4ee5ef6" providerId="LiveId" clId="{25E265D9-1136-E64B-84B9-E73667C4DFAB}" dt="2020-09-17T11:27:45.083" v="6317" actId="20577"/>
          <ac:spMkLst>
            <pc:docMk/>
            <pc:sldMk cId="143991081" sldId="380"/>
            <ac:spMk id="5" creationId="{6C2C9176-2BE9-7744-9ACD-C7F0AA24A886}"/>
          </ac:spMkLst>
        </pc:spChg>
        <pc:spChg chg="add mod">
          <ac:chgData name="Nane Kratzke" userId="971be13ff4ee5ef6" providerId="LiveId" clId="{25E265D9-1136-E64B-84B9-E73667C4DFAB}" dt="2020-09-17T11:41:45.495" v="6933" actId="20577"/>
          <ac:spMkLst>
            <pc:docMk/>
            <pc:sldMk cId="143991081" sldId="380"/>
            <ac:spMk id="7" creationId="{B1607C91-E63D-594E-9C65-2897138128E9}"/>
          </ac:spMkLst>
        </pc:spChg>
        <pc:graphicFrameChg chg="del">
          <ac:chgData name="Nane Kratzke" userId="971be13ff4ee5ef6" providerId="LiveId" clId="{25E265D9-1136-E64B-84B9-E73667C4DFAB}" dt="2020-09-17T11:32:29.045" v="6318" actId="478"/>
          <ac:graphicFrameMkLst>
            <pc:docMk/>
            <pc:sldMk cId="143991081" sldId="380"/>
            <ac:graphicFrameMk id="6" creationId="{AF780C1F-E659-F24C-BB56-628958AD58BC}"/>
          </ac:graphicFrameMkLst>
        </pc:graphicFrameChg>
      </pc:sldChg>
      <pc:sldChg chg="addSp delSp modSp add mod">
        <pc:chgData name="Nane Kratzke" userId="971be13ff4ee5ef6" providerId="LiveId" clId="{25E265D9-1136-E64B-84B9-E73667C4DFAB}" dt="2020-09-17T13:05:38.438" v="8629" actId="20577"/>
        <pc:sldMkLst>
          <pc:docMk/>
          <pc:sldMk cId="3330758435" sldId="381"/>
        </pc:sldMkLst>
        <pc:spChg chg="mod">
          <ac:chgData name="Nane Kratzke" userId="971be13ff4ee5ef6" providerId="LiveId" clId="{25E265D9-1136-E64B-84B9-E73667C4DFAB}" dt="2020-09-17T11:59:46.090" v="7159" actId="20577"/>
          <ac:spMkLst>
            <pc:docMk/>
            <pc:sldMk cId="3330758435" sldId="381"/>
            <ac:spMk id="2" creationId="{810702C0-4F73-E54A-ABE6-13FA8FDA826E}"/>
          </ac:spMkLst>
        </pc:spChg>
        <pc:spChg chg="mod">
          <ac:chgData name="Nane Kratzke" userId="971be13ff4ee5ef6" providerId="LiveId" clId="{25E265D9-1136-E64B-84B9-E73667C4DFAB}" dt="2020-09-17T12:20:33.705" v="7582" actId="20577"/>
          <ac:spMkLst>
            <pc:docMk/>
            <pc:sldMk cId="3330758435" sldId="381"/>
            <ac:spMk id="3" creationId="{4837B04C-9E97-D443-8A4B-FE2862DA14C1}"/>
          </ac:spMkLst>
        </pc:spChg>
        <pc:spChg chg="add del mod">
          <ac:chgData name="Nane Kratzke" userId="971be13ff4ee5ef6" providerId="LiveId" clId="{25E265D9-1136-E64B-84B9-E73667C4DFAB}" dt="2020-09-17T11:48:23.051" v="7068"/>
          <ac:spMkLst>
            <pc:docMk/>
            <pc:sldMk cId="3330758435" sldId="381"/>
            <ac:spMk id="5" creationId="{325D4EBC-D922-2343-BEA1-AEF41FC4F389}"/>
          </ac:spMkLst>
        </pc:spChg>
        <pc:spChg chg="add mod">
          <ac:chgData name="Nane Kratzke" userId="971be13ff4ee5ef6" providerId="LiveId" clId="{25E265D9-1136-E64B-84B9-E73667C4DFAB}" dt="2020-09-17T13:05:38.438" v="8629" actId="20577"/>
          <ac:spMkLst>
            <pc:docMk/>
            <pc:sldMk cId="3330758435" sldId="381"/>
            <ac:spMk id="7" creationId="{57AAE6C2-0D7A-4047-B80E-F47A25E47FC1}"/>
          </ac:spMkLst>
        </pc:spChg>
        <pc:spChg chg="add mod">
          <ac:chgData name="Nane Kratzke" userId="971be13ff4ee5ef6" providerId="LiveId" clId="{25E265D9-1136-E64B-84B9-E73667C4DFAB}" dt="2020-09-17T12:15:33.788" v="7414" actId="207"/>
          <ac:spMkLst>
            <pc:docMk/>
            <pc:sldMk cId="3330758435" sldId="381"/>
            <ac:spMk id="8" creationId="{19D7D0D9-D050-6342-9F70-D60E36276AEF}"/>
          </ac:spMkLst>
        </pc:spChg>
        <pc:spChg chg="add mod">
          <ac:chgData name="Nane Kratzke" userId="971be13ff4ee5ef6" providerId="LiveId" clId="{25E265D9-1136-E64B-84B9-E73667C4DFAB}" dt="2020-09-17T12:21:38.624" v="7642" actId="20577"/>
          <ac:spMkLst>
            <pc:docMk/>
            <pc:sldMk cId="3330758435" sldId="381"/>
            <ac:spMk id="9" creationId="{E5700ECC-838D-7D48-A4FB-490030C11A77}"/>
          </ac:spMkLst>
        </pc:spChg>
        <pc:spChg chg="add mod">
          <ac:chgData name="Nane Kratzke" userId="971be13ff4ee5ef6" providerId="LiveId" clId="{25E265D9-1136-E64B-84B9-E73667C4DFAB}" dt="2020-09-17T12:22:15.400" v="7645" actId="20577"/>
          <ac:spMkLst>
            <pc:docMk/>
            <pc:sldMk cId="3330758435" sldId="381"/>
            <ac:spMk id="10" creationId="{11415810-BCFB-B943-B676-A2FB352B3BF4}"/>
          </ac:spMkLst>
        </pc:spChg>
        <pc:picChg chg="add del mod">
          <ac:chgData name="Nane Kratzke" userId="971be13ff4ee5ef6" providerId="LiveId" clId="{25E265D9-1136-E64B-84B9-E73667C4DFAB}" dt="2020-09-17T12:15:46.064" v="7416" actId="21"/>
          <ac:picMkLst>
            <pc:docMk/>
            <pc:sldMk cId="3330758435" sldId="381"/>
            <ac:picMk id="6" creationId="{EA84702C-7202-4F48-9C7E-7F27FFC11F24}"/>
          </ac:picMkLst>
        </pc:picChg>
      </pc:sldChg>
      <pc:sldChg chg="addSp delSp modSp add mod">
        <pc:chgData name="Nane Kratzke" userId="971be13ff4ee5ef6" providerId="LiveId" clId="{25E265D9-1136-E64B-84B9-E73667C4DFAB}" dt="2020-09-17T13:50:10.743" v="10055" actId="1076"/>
        <pc:sldMkLst>
          <pc:docMk/>
          <pc:sldMk cId="366975201" sldId="382"/>
        </pc:sldMkLst>
        <pc:spChg chg="mod">
          <ac:chgData name="Nane Kratzke" userId="971be13ff4ee5ef6" providerId="LiveId" clId="{25E265D9-1136-E64B-84B9-E73667C4DFAB}" dt="2020-09-17T13:48:17.919" v="10006" actId="20577"/>
          <ac:spMkLst>
            <pc:docMk/>
            <pc:sldMk cId="366975201" sldId="382"/>
            <ac:spMk id="2" creationId="{F8BC3A94-118D-A54E-A5C2-C20A2E3EC8D1}"/>
          </ac:spMkLst>
        </pc:spChg>
        <pc:spChg chg="mod">
          <ac:chgData name="Nane Kratzke" userId="971be13ff4ee5ef6" providerId="LiveId" clId="{25E265D9-1136-E64B-84B9-E73667C4DFAB}" dt="2020-09-17T13:48:25.060" v="10042" actId="20577"/>
          <ac:spMkLst>
            <pc:docMk/>
            <pc:sldMk cId="366975201" sldId="382"/>
            <ac:spMk id="3" creationId="{4E0A3D8B-A293-9946-9B50-C5F59AA0508F}"/>
          </ac:spMkLst>
        </pc:spChg>
        <pc:picChg chg="add del mod">
          <ac:chgData name="Nane Kratzke" userId="971be13ff4ee5ef6" providerId="LiveId" clId="{25E265D9-1136-E64B-84B9-E73667C4DFAB}" dt="2020-09-17T13:49:20.492" v="10048" actId="21"/>
          <ac:picMkLst>
            <pc:docMk/>
            <pc:sldMk cId="366975201" sldId="382"/>
            <ac:picMk id="5" creationId="{4EAF884C-BB86-A945-AB0C-6E3DBA42840D}"/>
          </ac:picMkLst>
        </pc:picChg>
        <pc:picChg chg="add mod">
          <ac:chgData name="Nane Kratzke" userId="971be13ff4ee5ef6" providerId="LiveId" clId="{25E265D9-1136-E64B-84B9-E73667C4DFAB}" dt="2020-09-17T13:50:10.743" v="10055" actId="1076"/>
          <ac:picMkLst>
            <pc:docMk/>
            <pc:sldMk cId="366975201" sldId="382"/>
            <ac:picMk id="6" creationId="{0168A833-A965-C94F-8AFF-D661E1EA9A40}"/>
          </ac:picMkLst>
        </pc:picChg>
      </pc:sldChg>
      <pc:sldChg chg="addSp delSp modSp add mod">
        <pc:chgData name="Nane Kratzke" userId="971be13ff4ee5ef6" providerId="LiveId" clId="{25E265D9-1136-E64B-84B9-E73667C4DFAB}" dt="2020-09-17T13:06:49.140" v="8726" actId="20577"/>
        <pc:sldMkLst>
          <pc:docMk/>
          <pc:sldMk cId="3862908966" sldId="383"/>
        </pc:sldMkLst>
        <pc:spChg chg="mod">
          <ac:chgData name="Nane Kratzke" userId="971be13ff4ee5ef6" providerId="LiveId" clId="{25E265D9-1136-E64B-84B9-E73667C4DFAB}" dt="2020-09-17T12:22:32.407" v="7647"/>
          <ac:spMkLst>
            <pc:docMk/>
            <pc:sldMk cId="3862908966" sldId="383"/>
            <ac:spMk id="2" creationId="{ECC40909-D9F3-4A40-BC3E-A44B2D02A00F}"/>
          </ac:spMkLst>
        </pc:spChg>
        <pc:spChg chg="mod">
          <ac:chgData name="Nane Kratzke" userId="971be13ff4ee5ef6" providerId="LiveId" clId="{25E265D9-1136-E64B-84B9-E73667C4DFAB}" dt="2020-09-17T13:01:12.347" v="8469" actId="20577"/>
          <ac:spMkLst>
            <pc:docMk/>
            <pc:sldMk cId="3862908966" sldId="383"/>
            <ac:spMk id="3" creationId="{9A18B219-1095-F748-99A3-1881897F9289}"/>
          </ac:spMkLst>
        </pc:spChg>
        <pc:spChg chg="add mod">
          <ac:chgData name="Nane Kratzke" userId="971be13ff4ee5ef6" providerId="LiveId" clId="{25E265D9-1136-E64B-84B9-E73667C4DFAB}" dt="2020-09-17T12:37:38.685" v="7945" actId="1036"/>
          <ac:spMkLst>
            <pc:docMk/>
            <pc:sldMk cId="3862908966" sldId="383"/>
            <ac:spMk id="5" creationId="{E905BE52-0697-1044-AD76-4FF07D56F009}"/>
          </ac:spMkLst>
        </pc:spChg>
        <pc:spChg chg="add del mod">
          <ac:chgData name="Nane Kratzke" userId="971be13ff4ee5ef6" providerId="LiveId" clId="{25E265D9-1136-E64B-84B9-E73667C4DFAB}" dt="2020-09-17T12:35:57.785" v="7886" actId="478"/>
          <ac:spMkLst>
            <pc:docMk/>
            <pc:sldMk cId="3862908966" sldId="383"/>
            <ac:spMk id="6" creationId="{8D91B291-33FA-0E44-8292-C314C8C798BE}"/>
          </ac:spMkLst>
        </pc:spChg>
        <pc:spChg chg="add mod">
          <ac:chgData name="Nane Kratzke" userId="971be13ff4ee5ef6" providerId="LiveId" clId="{25E265D9-1136-E64B-84B9-E73667C4DFAB}" dt="2020-09-17T12:44:37.099" v="8086" actId="20577"/>
          <ac:spMkLst>
            <pc:docMk/>
            <pc:sldMk cId="3862908966" sldId="383"/>
            <ac:spMk id="7" creationId="{BD1240A4-0A25-3D44-AC63-19C1AEB7471E}"/>
          </ac:spMkLst>
        </pc:spChg>
        <pc:spChg chg="add mod">
          <ac:chgData name="Nane Kratzke" userId="971be13ff4ee5ef6" providerId="LiveId" clId="{25E265D9-1136-E64B-84B9-E73667C4DFAB}" dt="2020-09-17T12:37:38.685" v="7945" actId="1036"/>
          <ac:spMkLst>
            <pc:docMk/>
            <pc:sldMk cId="3862908966" sldId="383"/>
            <ac:spMk id="8" creationId="{B621A312-725D-624D-9081-2A138A963163}"/>
          </ac:spMkLst>
        </pc:spChg>
        <pc:spChg chg="add mod">
          <ac:chgData name="Nane Kratzke" userId="971be13ff4ee5ef6" providerId="LiveId" clId="{25E265D9-1136-E64B-84B9-E73667C4DFAB}" dt="2020-09-17T13:06:49.140" v="8726" actId="20577"/>
          <ac:spMkLst>
            <pc:docMk/>
            <pc:sldMk cId="3862908966" sldId="383"/>
            <ac:spMk id="9" creationId="{F34AAD15-D140-0646-A78E-FFB9972CC346}"/>
          </ac:spMkLst>
        </pc:spChg>
      </pc:sldChg>
      <pc:sldChg chg="addSp modSp add mod">
        <pc:chgData name="Nane Kratzke" userId="971be13ff4ee5ef6" providerId="LiveId" clId="{25E265D9-1136-E64B-84B9-E73667C4DFAB}" dt="2020-09-17T13:07:24.712" v="8790" actId="1076"/>
        <pc:sldMkLst>
          <pc:docMk/>
          <pc:sldMk cId="3004243446" sldId="384"/>
        </pc:sldMkLst>
        <pc:spChg chg="mod">
          <ac:chgData name="Nane Kratzke" userId="971be13ff4ee5ef6" providerId="LiveId" clId="{25E265D9-1136-E64B-84B9-E73667C4DFAB}" dt="2020-09-17T12:45:30.686" v="8124" actId="20577"/>
          <ac:spMkLst>
            <pc:docMk/>
            <pc:sldMk cId="3004243446" sldId="384"/>
            <ac:spMk id="2" creationId="{E0A1231F-2AF1-B74C-8D70-2B417089A68F}"/>
          </ac:spMkLst>
        </pc:spChg>
        <pc:spChg chg="mod">
          <ac:chgData name="Nane Kratzke" userId="971be13ff4ee5ef6" providerId="LiveId" clId="{25E265D9-1136-E64B-84B9-E73667C4DFAB}" dt="2020-09-17T13:01:37.154" v="8502" actId="20577"/>
          <ac:spMkLst>
            <pc:docMk/>
            <pc:sldMk cId="3004243446" sldId="384"/>
            <ac:spMk id="3" creationId="{8DD23EF4-884A-A44F-99C2-399A118A2259}"/>
          </ac:spMkLst>
        </pc:spChg>
        <pc:spChg chg="add mod">
          <ac:chgData name="Nane Kratzke" userId="971be13ff4ee5ef6" providerId="LiveId" clId="{25E265D9-1136-E64B-84B9-E73667C4DFAB}" dt="2020-09-17T12:56:06.050" v="8325" actId="14100"/>
          <ac:spMkLst>
            <pc:docMk/>
            <pc:sldMk cId="3004243446" sldId="384"/>
            <ac:spMk id="5" creationId="{2A08FA39-778A-654B-8EFE-23446851C948}"/>
          </ac:spMkLst>
        </pc:spChg>
        <pc:spChg chg="add mod">
          <ac:chgData name="Nane Kratzke" userId="971be13ff4ee5ef6" providerId="LiveId" clId="{25E265D9-1136-E64B-84B9-E73667C4DFAB}" dt="2020-09-17T12:57:42.309" v="8404" actId="20577"/>
          <ac:spMkLst>
            <pc:docMk/>
            <pc:sldMk cId="3004243446" sldId="384"/>
            <ac:spMk id="6" creationId="{A998D464-E3C1-4249-BDF3-A128E215830E}"/>
          </ac:spMkLst>
        </pc:spChg>
        <pc:spChg chg="add mod">
          <ac:chgData name="Nane Kratzke" userId="971be13ff4ee5ef6" providerId="LiveId" clId="{25E265D9-1136-E64B-84B9-E73667C4DFAB}" dt="2020-09-17T13:02:34.933" v="8541" actId="207"/>
          <ac:spMkLst>
            <pc:docMk/>
            <pc:sldMk cId="3004243446" sldId="384"/>
            <ac:spMk id="7" creationId="{6EF9D730-6C71-0A4E-BD3C-CBCDFD59A317}"/>
          </ac:spMkLst>
        </pc:spChg>
        <pc:spChg chg="add mod">
          <ac:chgData name="Nane Kratzke" userId="971be13ff4ee5ef6" providerId="LiveId" clId="{25E265D9-1136-E64B-84B9-E73667C4DFAB}" dt="2020-09-17T13:07:24.712" v="8790" actId="1076"/>
          <ac:spMkLst>
            <pc:docMk/>
            <pc:sldMk cId="3004243446" sldId="384"/>
            <ac:spMk id="8" creationId="{CF702140-2F29-5641-9240-0FE98A443E00}"/>
          </ac:spMkLst>
        </pc:spChg>
      </pc:sldChg>
      <pc:sldChg chg="addSp delSp modSp add mod">
        <pc:chgData name="Nane Kratzke" userId="971be13ff4ee5ef6" providerId="LiveId" clId="{25E265D9-1136-E64B-84B9-E73667C4DFAB}" dt="2020-09-17T13:29:46.686" v="9626" actId="14100"/>
        <pc:sldMkLst>
          <pc:docMk/>
          <pc:sldMk cId="243993919" sldId="385"/>
        </pc:sldMkLst>
        <pc:spChg chg="mod">
          <ac:chgData name="Nane Kratzke" userId="971be13ff4ee5ef6" providerId="LiveId" clId="{25E265D9-1136-E64B-84B9-E73667C4DFAB}" dt="2020-09-17T13:22:14.662" v="9082" actId="20577"/>
          <ac:spMkLst>
            <pc:docMk/>
            <pc:sldMk cId="243993919" sldId="385"/>
            <ac:spMk id="2" creationId="{205DDF84-67FC-F347-B89E-E53D9E21DDEE}"/>
          </ac:spMkLst>
        </pc:spChg>
        <pc:spChg chg="add del mod">
          <ac:chgData name="Nane Kratzke" userId="971be13ff4ee5ef6" providerId="LiveId" clId="{25E265D9-1136-E64B-84B9-E73667C4DFAB}" dt="2020-09-17T13:22:29.663" v="9084" actId="478"/>
          <ac:spMkLst>
            <pc:docMk/>
            <pc:sldMk cId="243993919" sldId="385"/>
            <ac:spMk id="5" creationId="{2D0837A2-19F3-E848-A223-2F5D1189D9EB}"/>
          </ac:spMkLst>
        </pc:spChg>
        <pc:spChg chg="add mod">
          <ac:chgData name="Nane Kratzke" userId="971be13ff4ee5ef6" providerId="LiveId" clId="{25E265D9-1136-E64B-84B9-E73667C4DFAB}" dt="2020-09-17T13:29:46.686" v="9626" actId="14100"/>
          <ac:spMkLst>
            <pc:docMk/>
            <pc:sldMk cId="243993919" sldId="385"/>
            <ac:spMk id="6" creationId="{0DD40D0D-A817-8B41-928A-C46A3EADD2ED}"/>
          </ac:spMkLst>
        </pc:spChg>
        <pc:picChg chg="add mod modCrop">
          <ac:chgData name="Nane Kratzke" userId="971be13ff4ee5ef6" providerId="LiveId" clId="{25E265D9-1136-E64B-84B9-E73667C4DFAB}" dt="2020-09-17T13:29:18.193" v="9622" actId="1076"/>
          <ac:picMkLst>
            <pc:docMk/>
            <pc:sldMk cId="243993919" sldId="385"/>
            <ac:picMk id="7" creationId="{6311B689-B9CC-484D-AC90-D396EBD2F8EC}"/>
          </ac:picMkLst>
        </pc:picChg>
      </pc:sldChg>
      <pc:sldChg chg="addSp modSp add mod">
        <pc:chgData name="Nane Kratzke" userId="971be13ff4ee5ef6" providerId="LiveId" clId="{25E265D9-1136-E64B-84B9-E73667C4DFAB}" dt="2020-09-17T13:31:27.513" v="9664"/>
        <pc:sldMkLst>
          <pc:docMk/>
          <pc:sldMk cId="3855353074" sldId="386"/>
        </pc:sldMkLst>
        <pc:spChg chg="mod">
          <ac:chgData name="Nane Kratzke" userId="971be13ff4ee5ef6" providerId="LiveId" clId="{25E265D9-1136-E64B-84B9-E73667C4DFAB}" dt="2020-09-17T13:30:21.155" v="9633" actId="20577"/>
          <ac:spMkLst>
            <pc:docMk/>
            <pc:sldMk cId="3855353074" sldId="386"/>
            <ac:spMk id="2" creationId="{EA58CFB6-535B-5C49-88C6-B9E60CAF5BF8}"/>
          </ac:spMkLst>
        </pc:spChg>
        <pc:spChg chg="mod">
          <ac:chgData name="Nane Kratzke" userId="971be13ff4ee5ef6" providerId="LiveId" clId="{25E265D9-1136-E64B-84B9-E73667C4DFAB}" dt="2020-09-17T13:30:31.469" v="9659" actId="20577"/>
          <ac:spMkLst>
            <pc:docMk/>
            <pc:sldMk cId="3855353074" sldId="386"/>
            <ac:spMk id="3" creationId="{410BAA25-75A0-4C49-9F4A-E92FFB3E0FA4}"/>
          </ac:spMkLst>
        </pc:spChg>
        <pc:picChg chg="add mod">
          <ac:chgData name="Nane Kratzke" userId="971be13ff4ee5ef6" providerId="LiveId" clId="{25E265D9-1136-E64B-84B9-E73667C4DFAB}" dt="2020-09-17T13:31:27.513" v="9664"/>
          <ac:picMkLst>
            <pc:docMk/>
            <pc:sldMk cId="3855353074" sldId="386"/>
            <ac:picMk id="5" creationId="{5E38D786-D0FF-324C-858C-BD72B6477743}"/>
          </ac:picMkLst>
        </pc:picChg>
      </pc:sldChg>
      <pc:sldChg chg="addSp modSp add mod">
        <pc:chgData name="Nane Kratzke" userId="971be13ff4ee5ef6" providerId="LiveId" clId="{25E265D9-1136-E64B-84B9-E73667C4DFAB}" dt="2020-09-17T13:33:20.092" v="9688"/>
        <pc:sldMkLst>
          <pc:docMk/>
          <pc:sldMk cId="2367191596" sldId="387"/>
        </pc:sldMkLst>
        <pc:spChg chg="mod">
          <ac:chgData name="Nane Kratzke" userId="971be13ff4ee5ef6" providerId="LiveId" clId="{25E265D9-1136-E64B-84B9-E73667C4DFAB}" dt="2020-09-17T13:32:33.783" v="9671" actId="20577"/>
          <ac:spMkLst>
            <pc:docMk/>
            <pc:sldMk cId="2367191596" sldId="387"/>
            <ac:spMk id="2" creationId="{AE9F194F-AD0F-4749-B78C-C382146E97B9}"/>
          </ac:spMkLst>
        </pc:spChg>
        <pc:spChg chg="mod">
          <ac:chgData name="Nane Kratzke" userId="971be13ff4ee5ef6" providerId="LiveId" clId="{25E265D9-1136-E64B-84B9-E73667C4DFAB}" dt="2020-09-17T13:32:37.522" v="9682" actId="20577"/>
          <ac:spMkLst>
            <pc:docMk/>
            <pc:sldMk cId="2367191596" sldId="387"/>
            <ac:spMk id="3" creationId="{7A1BDB4F-A698-9A4F-9DAE-0E9813087805}"/>
          </ac:spMkLst>
        </pc:spChg>
        <pc:picChg chg="add mod">
          <ac:chgData name="Nane Kratzke" userId="971be13ff4ee5ef6" providerId="LiveId" clId="{25E265D9-1136-E64B-84B9-E73667C4DFAB}" dt="2020-09-17T13:33:20.092" v="9688"/>
          <ac:picMkLst>
            <pc:docMk/>
            <pc:sldMk cId="2367191596" sldId="387"/>
            <ac:picMk id="5" creationId="{EEA4A4EC-6F45-BF46-A548-1E5F109A04B2}"/>
          </ac:picMkLst>
        </pc:picChg>
      </pc:sldChg>
      <pc:sldChg chg="addSp delSp modSp add mod">
        <pc:chgData name="Nane Kratzke" userId="971be13ff4ee5ef6" providerId="LiveId" clId="{25E265D9-1136-E64B-84B9-E73667C4DFAB}" dt="2020-09-17T14:40:18.985" v="10120" actId="1076"/>
        <pc:sldMkLst>
          <pc:docMk/>
          <pc:sldMk cId="2812399017" sldId="388"/>
        </pc:sldMkLst>
        <pc:spChg chg="mod">
          <ac:chgData name="Nane Kratzke" userId="971be13ff4ee5ef6" providerId="LiveId" clId="{25E265D9-1136-E64B-84B9-E73667C4DFAB}" dt="2020-09-17T13:34:44.124" v="9695" actId="20577"/>
          <ac:spMkLst>
            <pc:docMk/>
            <pc:sldMk cId="2812399017" sldId="388"/>
            <ac:spMk id="2" creationId="{0BEA5FE8-C916-3147-88E4-FAA0A914ACFD}"/>
          </ac:spMkLst>
        </pc:spChg>
        <pc:spChg chg="mod">
          <ac:chgData name="Nane Kratzke" userId="971be13ff4ee5ef6" providerId="LiveId" clId="{25E265D9-1136-E64B-84B9-E73667C4DFAB}" dt="2020-09-17T13:34:47.657" v="9703" actId="20577"/>
          <ac:spMkLst>
            <pc:docMk/>
            <pc:sldMk cId="2812399017" sldId="388"/>
            <ac:spMk id="3" creationId="{0865A9D1-5F46-BB4B-8AFF-B7A67B41E85F}"/>
          </ac:spMkLst>
        </pc:spChg>
        <pc:picChg chg="add del mod">
          <ac:chgData name="Nane Kratzke" userId="971be13ff4ee5ef6" providerId="LiveId" clId="{25E265D9-1136-E64B-84B9-E73667C4DFAB}" dt="2020-09-17T13:36:30.209" v="9713" actId="478"/>
          <ac:picMkLst>
            <pc:docMk/>
            <pc:sldMk cId="2812399017" sldId="388"/>
            <ac:picMk id="5" creationId="{B0E78672-5113-0F46-9596-60B26F743BFB}"/>
          </ac:picMkLst>
        </pc:picChg>
        <pc:picChg chg="add mod">
          <ac:chgData name="Nane Kratzke" userId="971be13ff4ee5ef6" providerId="LiveId" clId="{25E265D9-1136-E64B-84B9-E73667C4DFAB}" dt="2020-09-17T14:40:18.985" v="10120" actId="1076"/>
          <ac:picMkLst>
            <pc:docMk/>
            <pc:sldMk cId="2812399017" sldId="388"/>
            <ac:picMk id="6" creationId="{CBDB17E0-A202-0F47-858F-1A727D151B5B}"/>
          </ac:picMkLst>
        </pc:picChg>
      </pc:sldChg>
      <pc:sldChg chg="addSp modSp add mod ord">
        <pc:chgData name="Nane Kratzke" userId="971be13ff4ee5ef6" providerId="LiveId" clId="{25E265D9-1136-E64B-84B9-E73667C4DFAB}" dt="2020-09-17T14:41:01.687" v="10121" actId="20578"/>
        <pc:sldMkLst>
          <pc:docMk/>
          <pc:sldMk cId="1657841985" sldId="389"/>
        </pc:sldMkLst>
        <pc:spChg chg="mod">
          <ac:chgData name="Nane Kratzke" userId="971be13ff4ee5ef6" providerId="LiveId" clId="{25E265D9-1136-E64B-84B9-E73667C4DFAB}" dt="2020-09-17T13:38:16.087" v="9736" actId="20577"/>
          <ac:spMkLst>
            <pc:docMk/>
            <pc:sldMk cId="1657841985" sldId="389"/>
            <ac:spMk id="2" creationId="{765397ED-3966-7A4D-8D04-797FC3A2C83D}"/>
          </ac:spMkLst>
        </pc:spChg>
        <pc:spChg chg="mod">
          <ac:chgData name="Nane Kratzke" userId="971be13ff4ee5ef6" providerId="LiveId" clId="{25E265D9-1136-E64B-84B9-E73667C4DFAB}" dt="2020-09-17T13:47:37.221" v="10000" actId="6549"/>
          <ac:spMkLst>
            <pc:docMk/>
            <pc:sldMk cId="1657841985" sldId="389"/>
            <ac:spMk id="3" creationId="{EEA0923F-871B-C449-992B-F2DD7CF33C58}"/>
          </ac:spMkLst>
        </pc:spChg>
        <pc:spChg chg="add mod">
          <ac:chgData name="Nane Kratzke" userId="971be13ff4ee5ef6" providerId="LiveId" clId="{25E265D9-1136-E64B-84B9-E73667C4DFAB}" dt="2020-09-17T13:47:24.382" v="9991" actId="113"/>
          <ac:spMkLst>
            <pc:docMk/>
            <pc:sldMk cId="1657841985" sldId="389"/>
            <ac:spMk id="6" creationId="{22C10D88-CA20-E644-843F-92EB5C66EF58}"/>
          </ac:spMkLst>
        </pc:spChg>
        <pc:picChg chg="add mod">
          <ac:chgData name="Nane Kratzke" userId="971be13ff4ee5ef6" providerId="LiveId" clId="{25E265D9-1136-E64B-84B9-E73667C4DFAB}" dt="2020-09-17T13:40:14.567" v="9791" actId="14861"/>
          <ac:picMkLst>
            <pc:docMk/>
            <pc:sldMk cId="1657841985" sldId="389"/>
            <ac:picMk id="5" creationId="{2996F543-FBDF-F145-9086-944F97D2C2F3}"/>
          </ac:picMkLst>
        </pc:picChg>
      </pc:sldChg>
      <pc:sldChg chg="addSp modSp add mod">
        <pc:chgData name="Nane Kratzke" userId="971be13ff4ee5ef6" providerId="LiveId" clId="{25E265D9-1136-E64B-84B9-E73667C4DFAB}" dt="2020-09-17T13:51:30.450" v="10119" actId="14861"/>
        <pc:sldMkLst>
          <pc:docMk/>
          <pc:sldMk cId="738018681" sldId="390"/>
        </pc:sldMkLst>
        <pc:spChg chg="mod">
          <ac:chgData name="Nane Kratzke" userId="971be13ff4ee5ef6" providerId="LiveId" clId="{25E265D9-1136-E64B-84B9-E73667C4DFAB}" dt="2020-09-17T13:50:27.806" v="10061" actId="20577"/>
          <ac:spMkLst>
            <pc:docMk/>
            <pc:sldMk cId="738018681" sldId="390"/>
            <ac:spMk id="2" creationId="{DF999F12-A0C1-D744-94E0-6F985040A02B}"/>
          </ac:spMkLst>
        </pc:spChg>
        <pc:spChg chg="mod">
          <ac:chgData name="Nane Kratzke" userId="971be13ff4ee5ef6" providerId="LiveId" clId="{25E265D9-1136-E64B-84B9-E73667C4DFAB}" dt="2020-09-17T13:50:42.927" v="10115" actId="20577"/>
          <ac:spMkLst>
            <pc:docMk/>
            <pc:sldMk cId="738018681" sldId="390"/>
            <ac:spMk id="3" creationId="{4D3B41B8-53F1-CF48-AB5D-AD0B533C503F}"/>
          </ac:spMkLst>
        </pc:spChg>
        <pc:picChg chg="add mod">
          <ac:chgData name="Nane Kratzke" userId="971be13ff4ee5ef6" providerId="LiveId" clId="{25E265D9-1136-E64B-84B9-E73667C4DFAB}" dt="2020-09-17T13:51:30.450" v="10119" actId="14861"/>
          <ac:picMkLst>
            <pc:docMk/>
            <pc:sldMk cId="738018681" sldId="390"/>
            <ac:picMk id="5" creationId="{C2712673-FE23-7040-B643-417114FBF090}"/>
          </ac:picMkLst>
        </pc:picChg>
      </pc:sldChg>
      <pc:sldChg chg="addSp modSp add mod">
        <pc:chgData name="Nane Kratzke" userId="971be13ff4ee5ef6" providerId="LiveId" clId="{25E265D9-1136-E64B-84B9-E73667C4DFAB}" dt="2020-09-18T17:19:44.200" v="10855" actId="20577"/>
        <pc:sldMkLst>
          <pc:docMk/>
          <pc:sldMk cId="2484808012" sldId="391"/>
        </pc:sldMkLst>
        <pc:spChg chg="mod">
          <ac:chgData name="Nane Kratzke" userId="971be13ff4ee5ef6" providerId="LiveId" clId="{25E265D9-1136-E64B-84B9-E73667C4DFAB}" dt="2020-09-17T15:02:50.112" v="10166" actId="20577"/>
          <ac:spMkLst>
            <pc:docMk/>
            <pc:sldMk cId="2484808012" sldId="391"/>
            <ac:spMk id="2" creationId="{90CC33CD-9BC8-9E4D-A706-F2AC4983123E}"/>
          </ac:spMkLst>
        </pc:spChg>
        <pc:spChg chg="mod">
          <ac:chgData name="Nane Kratzke" userId="971be13ff4ee5ef6" providerId="LiveId" clId="{25E265D9-1136-E64B-84B9-E73667C4DFAB}" dt="2020-09-17T15:03:31.674" v="10257" actId="20577"/>
          <ac:spMkLst>
            <pc:docMk/>
            <pc:sldMk cId="2484808012" sldId="391"/>
            <ac:spMk id="3" creationId="{034DD6EF-CC80-F34A-965F-8AD4CE627023}"/>
          </ac:spMkLst>
        </pc:spChg>
        <pc:spChg chg="add mod">
          <ac:chgData name="Nane Kratzke" userId="971be13ff4ee5ef6" providerId="LiveId" clId="{25E265D9-1136-E64B-84B9-E73667C4DFAB}" dt="2020-09-18T17:19:44.200" v="10855" actId="20577"/>
          <ac:spMkLst>
            <pc:docMk/>
            <pc:sldMk cId="2484808012" sldId="391"/>
            <ac:spMk id="6" creationId="{EAEF673E-B8B9-384F-8A33-859DC883F332}"/>
          </ac:spMkLst>
        </pc:spChg>
        <pc:picChg chg="add mod">
          <ac:chgData name="Nane Kratzke" userId="971be13ff4ee5ef6" providerId="LiveId" clId="{25E265D9-1136-E64B-84B9-E73667C4DFAB}" dt="2020-09-17T15:03:48.448" v="10262" actId="1076"/>
          <ac:picMkLst>
            <pc:docMk/>
            <pc:sldMk cId="2484808012" sldId="391"/>
            <ac:picMk id="5" creationId="{450049C5-4F48-5444-9B64-28595CA90745}"/>
          </ac:picMkLst>
        </pc:picChg>
      </pc:sldChg>
      <pc:sldChg chg="addSp delSp modSp add mod">
        <pc:chgData name="Nane Kratzke" userId="971be13ff4ee5ef6" providerId="LiveId" clId="{25E265D9-1136-E64B-84B9-E73667C4DFAB}" dt="2020-09-17T15:16:37.030" v="10751" actId="1076"/>
        <pc:sldMkLst>
          <pc:docMk/>
          <pc:sldMk cId="2483948438" sldId="392"/>
        </pc:sldMkLst>
        <pc:spChg chg="mod">
          <ac:chgData name="Nane Kratzke" userId="971be13ff4ee5ef6" providerId="LiveId" clId="{25E265D9-1136-E64B-84B9-E73667C4DFAB}" dt="2020-09-17T14:49:20.665" v="10128" actId="20577"/>
          <ac:spMkLst>
            <pc:docMk/>
            <pc:sldMk cId="2483948438" sldId="392"/>
            <ac:spMk id="2" creationId="{7CA827A9-054D-7142-A7C5-3B3A1D85DA69}"/>
          </ac:spMkLst>
        </pc:spChg>
        <pc:spChg chg="mod">
          <ac:chgData name="Nane Kratzke" userId="971be13ff4ee5ef6" providerId="LiveId" clId="{25E265D9-1136-E64B-84B9-E73667C4DFAB}" dt="2020-09-17T14:49:23.564" v="10138" actId="20577"/>
          <ac:spMkLst>
            <pc:docMk/>
            <pc:sldMk cId="2483948438" sldId="392"/>
            <ac:spMk id="3" creationId="{B11388AB-5046-AD42-8A44-22E7385E7A76}"/>
          </ac:spMkLst>
        </pc:spChg>
        <pc:spChg chg="add mod">
          <ac:chgData name="Nane Kratzke" userId="971be13ff4ee5ef6" providerId="LiveId" clId="{25E265D9-1136-E64B-84B9-E73667C4DFAB}" dt="2020-09-17T15:15:48.002" v="10735" actId="1076"/>
          <ac:spMkLst>
            <pc:docMk/>
            <pc:sldMk cId="2483948438" sldId="392"/>
            <ac:spMk id="6" creationId="{8D23AB33-7E0A-CC44-8AD4-EE5021E4235B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7" creationId="{11B37B7F-152E-B449-A42B-BD276094BD37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8" creationId="{2AAA2242-BF8E-D54C-A06E-9BF25E08E075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9" creationId="{DCD53380-D1BF-244F-8F8A-40AFFB16B3A8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10" creationId="{8EAAA3EA-B17C-FB41-BC48-07FFC9811D25}"/>
          </ac:spMkLst>
        </pc:spChg>
        <pc:spChg chg="add mod">
          <ac:chgData name="Nane Kratzke" userId="971be13ff4ee5ef6" providerId="LiveId" clId="{25E265D9-1136-E64B-84B9-E73667C4DFAB}" dt="2020-09-17T15:13:15.749" v="10651" actId="207"/>
          <ac:spMkLst>
            <pc:docMk/>
            <pc:sldMk cId="2483948438" sldId="392"/>
            <ac:spMk id="11" creationId="{17AAAB7F-6159-2947-88B7-056888AF0B49}"/>
          </ac:spMkLst>
        </pc:spChg>
        <pc:spChg chg="add mod">
          <ac:chgData name="Nane Kratzke" userId="971be13ff4ee5ef6" providerId="LiveId" clId="{25E265D9-1136-E64B-84B9-E73667C4DFAB}" dt="2020-09-17T15:16:01.704" v="10738" actId="1076"/>
          <ac:spMkLst>
            <pc:docMk/>
            <pc:sldMk cId="2483948438" sldId="392"/>
            <ac:spMk id="38" creationId="{4F138159-AEA1-3241-B43E-542EB3EF29CC}"/>
          </ac:spMkLst>
        </pc:spChg>
        <pc:spChg chg="add mod">
          <ac:chgData name="Nane Kratzke" userId="971be13ff4ee5ef6" providerId="LiveId" clId="{25E265D9-1136-E64B-84B9-E73667C4DFAB}" dt="2020-09-17T15:14:16.888" v="10695" actId="1076"/>
          <ac:spMkLst>
            <pc:docMk/>
            <pc:sldMk cId="2483948438" sldId="392"/>
            <ac:spMk id="45" creationId="{7311BEF7-411E-ED4F-91A8-26EC5246849B}"/>
          </ac:spMkLst>
        </pc:spChg>
        <pc:spChg chg="add mod">
          <ac:chgData name="Nane Kratzke" userId="971be13ff4ee5ef6" providerId="LiveId" clId="{25E265D9-1136-E64B-84B9-E73667C4DFAB}" dt="2020-09-17T15:16:25.769" v="10747" actId="14100"/>
          <ac:spMkLst>
            <pc:docMk/>
            <pc:sldMk cId="2483948438" sldId="392"/>
            <ac:spMk id="46" creationId="{B5F011FF-F119-1644-A7C9-0DDD2F3C70AA}"/>
          </ac:spMkLst>
        </pc:spChg>
        <pc:spChg chg="add mod">
          <ac:chgData name="Nane Kratzke" userId="971be13ff4ee5ef6" providerId="LiveId" clId="{25E265D9-1136-E64B-84B9-E73667C4DFAB}" dt="2020-09-17T15:16:32.833" v="10750" actId="1076"/>
          <ac:spMkLst>
            <pc:docMk/>
            <pc:sldMk cId="2483948438" sldId="392"/>
            <ac:spMk id="47" creationId="{B89976C5-BF2D-2C4A-823E-046127576BFA}"/>
          </ac:spMkLst>
        </pc:spChg>
        <pc:grpChg chg="del mod">
          <ac:chgData name="Nane Kratzke" userId="971be13ff4ee5ef6" providerId="LiveId" clId="{25E265D9-1136-E64B-84B9-E73667C4DFAB}" dt="2020-09-17T15:11:52.053" v="10618"/>
          <ac:grpSpMkLst>
            <pc:docMk/>
            <pc:sldMk cId="2483948438" sldId="392"/>
            <ac:grpSpMk id="16" creationId="{FDAF3CD1-7530-5A48-BF45-638D0C84F8FE}"/>
          </ac:grpSpMkLst>
        </pc:grpChg>
        <pc:grpChg chg="del mod">
          <ac:chgData name="Nane Kratzke" userId="971be13ff4ee5ef6" providerId="LiveId" clId="{25E265D9-1136-E64B-84B9-E73667C4DFAB}" dt="2020-09-17T15:11:52.053" v="10618"/>
          <ac:grpSpMkLst>
            <pc:docMk/>
            <pc:sldMk cId="2483948438" sldId="392"/>
            <ac:grpSpMk id="21" creationId="{F0E20D23-76AE-F741-B68B-6A1044EF290C}"/>
          </ac:grpSpMkLst>
        </pc:grpChg>
        <pc:grpChg chg="del mod">
          <ac:chgData name="Nane Kratzke" userId="971be13ff4ee5ef6" providerId="LiveId" clId="{25E265D9-1136-E64B-84B9-E73667C4DFAB}" dt="2020-09-17T15:11:21.429" v="10612"/>
          <ac:grpSpMkLst>
            <pc:docMk/>
            <pc:sldMk cId="2483948438" sldId="392"/>
            <ac:grpSpMk id="26" creationId="{E7B85509-990C-374F-B88E-A4B36937D782}"/>
          </ac:grpSpMkLst>
        </pc:grpChg>
        <pc:grpChg chg="del mod">
          <ac:chgData name="Nane Kratzke" userId="971be13ff4ee5ef6" providerId="LiveId" clId="{25E265D9-1136-E64B-84B9-E73667C4DFAB}" dt="2020-09-17T15:11:23.647" v="10614"/>
          <ac:grpSpMkLst>
            <pc:docMk/>
            <pc:sldMk cId="2483948438" sldId="392"/>
            <ac:grpSpMk id="28" creationId="{9C51DD97-EE38-3C45-BAB8-2AE3758A3BC4}"/>
          </ac:grpSpMkLst>
        </pc:grpChg>
        <pc:grpChg chg="mod">
          <ac:chgData name="Nane Kratzke" userId="971be13ff4ee5ef6" providerId="LiveId" clId="{25E265D9-1136-E64B-84B9-E73667C4DFAB}" dt="2020-09-17T15:11:23.647" v="10614"/>
          <ac:grpSpMkLst>
            <pc:docMk/>
            <pc:sldMk cId="2483948438" sldId="392"/>
            <ac:grpSpMk id="30" creationId="{0BC0D47C-F18D-0742-8774-90119364E40A}"/>
          </ac:grpSpMkLst>
        </pc:grpChg>
        <pc:grpChg chg="del mod">
          <ac:chgData name="Nane Kratzke" userId="971be13ff4ee5ef6" providerId="LiveId" clId="{25E265D9-1136-E64B-84B9-E73667C4DFAB}" dt="2020-09-17T15:12:48.022" v="10646"/>
          <ac:grpSpMkLst>
            <pc:docMk/>
            <pc:sldMk cId="2483948438" sldId="392"/>
            <ac:grpSpMk id="34" creationId="{0463AE5C-9E04-F24A-B8BF-44969393DBA1}"/>
          </ac:grpSpMkLst>
        </pc:grpChg>
        <pc:grpChg chg="del mod">
          <ac:chgData name="Nane Kratzke" userId="971be13ff4ee5ef6" providerId="LiveId" clId="{25E265D9-1136-E64B-84B9-E73667C4DFAB}" dt="2020-09-17T15:12:52.837" v="10649"/>
          <ac:grpSpMkLst>
            <pc:docMk/>
            <pc:sldMk cId="2483948438" sldId="392"/>
            <ac:grpSpMk id="40" creationId="{90C8529C-D8D9-0842-8CD2-2C606C0A9690}"/>
          </ac:grpSpMkLst>
        </pc:grpChg>
        <pc:grpChg chg="del mod">
          <ac:chgData name="Nane Kratzke" userId="971be13ff4ee5ef6" providerId="LiveId" clId="{25E265D9-1136-E64B-84B9-E73667C4DFAB}" dt="2020-09-17T15:15:52.322" v="10736" actId="478"/>
          <ac:grpSpMkLst>
            <pc:docMk/>
            <pc:sldMk cId="2483948438" sldId="392"/>
            <ac:grpSpMk id="43" creationId="{5F7ACBF2-2EE2-AD4B-8260-8281A4259E90}"/>
          </ac:grpSpMkLst>
        </pc:grpChg>
        <pc:grpChg chg="mod">
          <ac:chgData name="Nane Kratzke" userId="971be13ff4ee5ef6" providerId="LiveId" clId="{25E265D9-1136-E64B-84B9-E73667C4DFAB}" dt="2020-09-17T15:15:01.153" v="10718"/>
          <ac:grpSpMkLst>
            <pc:docMk/>
            <pc:sldMk cId="2483948438" sldId="392"/>
            <ac:grpSpMk id="50" creationId="{39458716-3268-184B-A9BC-1A163A40F1CC}"/>
          </ac:grpSpMkLst>
        </pc:grpChg>
        <pc:grpChg chg="mod">
          <ac:chgData name="Nane Kratzke" userId="971be13ff4ee5ef6" providerId="LiveId" clId="{25E265D9-1136-E64B-84B9-E73667C4DFAB}" dt="2020-09-17T15:15:05.214" v="10721"/>
          <ac:grpSpMkLst>
            <pc:docMk/>
            <pc:sldMk cId="2483948438" sldId="392"/>
            <ac:grpSpMk id="53" creationId="{B5E97D29-D742-CF4F-90E4-DAFDAE4AD209}"/>
          </ac:grpSpMkLst>
        </pc:grpChg>
        <pc:grpChg chg="mod">
          <ac:chgData name="Nane Kratzke" userId="971be13ff4ee5ef6" providerId="LiveId" clId="{25E265D9-1136-E64B-84B9-E73667C4DFAB}" dt="2020-09-17T15:16:37.030" v="10751" actId="1076"/>
          <ac:grpSpMkLst>
            <pc:docMk/>
            <pc:sldMk cId="2483948438" sldId="392"/>
            <ac:grpSpMk id="56" creationId="{F6892DF3-E4E0-8C46-BF82-F669ACDD199C}"/>
          </ac:grpSpMkLst>
        </pc:grpChg>
        <pc:grpChg chg="mod">
          <ac:chgData name="Nane Kratzke" userId="971be13ff4ee5ef6" providerId="LiveId" clId="{25E265D9-1136-E64B-84B9-E73667C4DFAB}" dt="2020-09-17T15:16:11.345" v="10742"/>
          <ac:grpSpMkLst>
            <pc:docMk/>
            <pc:sldMk cId="2483948438" sldId="392"/>
            <ac:grpSpMk id="59" creationId="{AF77D846-DCEA-8C41-AF81-1B368D735ECB}"/>
          </ac:grpSpMkLst>
        </pc:grpChg>
        <pc:picChg chg="add mod modCrop">
          <ac:chgData name="Nane Kratzke" userId="971be13ff4ee5ef6" providerId="LiveId" clId="{25E265D9-1136-E64B-84B9-E73667C4DFAB}" dt="2020-09-17T14:50:10.342" v="10143" actId="14861"/>
          <ac:picMkLst>
            <pc:docMk/>
            <pc:sldMk cId="2483948438" sldId="392"/>
            <ac:picMk id="5" creationId="{055B997A-DEB0-1C4C-B1D9-9CD3F680963E}"/>
          </ac:picMkLst>
        </pc:picChg>
        <pc:inkChg chg="add del">
          <ac:chgData name="Nane Kratzke" userId="971be13ff4ee5ef6" providerId="LiveId" clId="{25E265D9-1136-E64B-84B9-E73667C4DFAB}" dt="2020-09-17T15:15:24.890" v="10725" actId="478"/>
          <ac:inkMkLst>
            <pc:docMk/>
            <pc:sldMk cId="2483948438" sldId="392"/>
            <ac:inkMk id="12" creationId="{476AD489-2F1E-7448-A5F3-45B018393DCE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3" creationId="{EA5746D0-E390-3B4D-A711-29840D15A946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4" creationId="{ADD2986C-1E11-C142-93FA-545EFD2104A3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15" creationId="{5DC70A28-4D2A-FB4F-B277-EA3D7398A517}"/>
          </ac:inkMkLst>
        </pc:inkChg>
        <pc:inkChg chg="add">
          <ac:chgData name="Nane Kratzke" userId="971be13ff4ee5ef6" providerId="LiveId" clId="{25E265D9-1136-E64B-84B9-E73667C4DFAB}" dt="2020-09-17T15:10:58.143" v="10600" actId="9405"/>
          <ac:inkMkLst>
            <pc:docMk/>
            <pc:sldMk cId="2483948438" sldId="392"/>
            <ac:inkMk id="17" creationId="{7337F253-B5E9-A24B-8D8F-50A4AF1D389A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18" creationId="{4E847C0E-5687-FD45-BE2E-F4F49867B445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19" creationId="{A1F85912-FE96-C341-BCF3-996DED10E061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20" creationId="{B501A486-BD74-3A4A-90F3-7608E936B350}"/>
          </ac:inkMkLst>
        </pc:inkChg>
        <pc:inkChg chg="add del">
          <ac:chgData name="Nane Kratzke" userId="971be13ff4ee5ef6" providerId="LiveId" clId="{25E265D9-1136-E64B-84B9-E73667C4DFAB}" dt="2020-09-17T15:11:09.870" v="10606" actId="9405"/>
          <ac:inkMkLst>
            <pc:docMk/>
            <pc:sldMk cId="2483948438" sldId="392"/>
            <ac:inkMk id="22" creationId="{5125C48E-6D00-0F4D-8407-29DC87339180}"/>
          </ac:inkMkLst>
        </pc:inkChg>
        <pc:inkChg chg="add">
          <ac:chgData name="Nane Kratzke" userId="971be13ff4ee5ef6" providerId="LiveId" clId="{25E265D9-1136-E64B-84B9-E73667C4DFAB}" dt="2020-09-17T15:11:12.330" v="10607" actId="9405"/>
          <ac:inkMkLst>
            <pc:docMk/>
            <pc:sldMk cId="2483948438" sldId="392"/>
            <ac:inkMk id="23" creationId="{D99F2B22-A2E3-D043-9241-BD59EAEB4138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4" creationId="{B82593EE-088A-9E46-AAFC-1E8767F1296E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5" creationId="{A29BA9BD-1D93-764F-B0CD-3CE6AA5A4D78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7" creationId="{E5BFDBF0-11F3-6E4C-B66F-646C0F8A4CC7}"/>
          </ac:inkMkLst>
        </pc:inkChg>
        <pc:inkChg chg="add mod">
          <ac:chgData name="Nane Kratzke" userId="971be13ff4ee5ef6" providerId="LiveId" clId="{25E265D9-1136-E64B-84B9-E73667C4DFAB}" dt="2020-09-17T15:11:23.647" v="10614"/>
          <ac:inkMkLst>
            <pc:docMk/>
            <pc:sldMk cId="2483948438" sldId="392"/>
            <ac:inkMk id="29" creationId="{A32FBFDA-D851-3A4D-B070-F63ABC882AB9}"/>
          </ac:inkMkLst>
        </pc:inkChg>
        <pc:inkChg chg="add">
          <ac:chgData name="Nane Kratzke" userId="971be13ff4ee5ef6" providerId="LiveId" clId="{25E265D9-1136-E64B-84B9-E73667C4DFAB}" dt="2020-09-17T15:11:48.678" v="10615" actId="9405"/>
          <ac:inkMkLst>
            <pc:docMk/>
            <pc:sldMk cId="2483948438" sldId="392"/>
            <ac:inkMk id="31" creationId="{63A78E8C-8455-064E-8BB1-5C9DA745E18C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32" creationId="{0192D3E5-36CF-D749-A8B4-A961EC0B319A}"/>
          </ac:inkMkLst>
        </pc:inkChg>
        <pc:inkChg chg="add mod">
          <ac:chgData name="Nane Kratzke" userId="971be13ff4ee5ef6" providerId="LiveId" clId="{25E265D9-1136-E64B-84B9-E73667C4DFAB}" dt="2020-09-17T15:12:48.022" v="10646"/>
          <ac:inkMkLst>
            <pc:docMk/>
            <pc:sldMk cId="2483948438" sldId="392"/>
            <ac:inkMk id="33" creationId="{67DD33CC-71B9-5A4F-AD21-41F28294C898}"/>
          </ac:inkMkLst>
        </pc:inkChg>
        <pc:inkChg chg="add">
          <ac:chgData name="Nane Kratzke" userId="971be13ff4ee5ef6" providerId="LiveId" clId="{25E265D9-1136-E64B-84B9-E73667C4DFAB}" dt="2020-09-17T15:11:54.236" v="10619" actId="9405"/>
          <ac:inkMkLst>
            <pc:docMk/>
            <pc:sldMk cId="2483948438" sldId="392"/>
            <ac:inkMk id="35" creationId="{D28C26F9-39FC-9243-A38F-28C41FDB7277}"/>
          </ac:inkMkLst>
        </pc:inkChg>
        <pc:inkChg chg="add">
          <ac:chgData name="Nane Kratzke" userId="971be13ff4ee5ef6" providerId="LiveId" clId="{25E265D9-1136-E64B-84B9-E73667C4DFAB}" dt="2020-09-17T15:11:56.058" v="10620" actId="9405"/>
          <ac:inkMkLst>
            <pc:docMk/>
            <pc:sldMk cId="2483948438" sldId="392"/>
            <ac:inkMk id="36" creationId="{C9C30FB1-B75E-8447-9B0D-E17A5DD0EB08}"/>
          </ac:inkMkLst>
        </pc:inkChg>
        <pc:inkChg chg="add">
          <ac:chgData name="Nane Kratzke" userId="971be13ff4ee5ef6" providerId="LiveId" clId="{25E265D9-1136-E64B-84B9-E73667C4DFAB}" dt="2020-09-17T15:11:57.780" v="10621" actId="9405"/>
          <ac:inkMkLst>
            <pc:docMk/>
            <pc:sldMk cId="2483948438" sldId="392"/>
            <ac:inkMk id="37" creationId="{9AE0824F-A51C-5A49-B78A-5608104688EF}"/>
          </ac:inkMkLst>
        </pc:inkChg>
        <pc:inkChg chg="add del mod">
          <ac:chgData name="Nane Kratzke" userId="971be13ff4ee5ef6" providerId="LiveId" clId="{25E265D9-1136-E64B-84B9-E73667C4DFAB}" dt="2020-09-17T15:15:55.171" v="10737" actId="478"/>
          <ac:inkMkLst>
            <pc:docMk/>
            <pc:sldMk cId="2483948438" sldId="392"/>
            <ac:inkMk id="39" creationId="{EF37BE37-BBAA-0843-9899-9E9639FE0098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41" creationId="{25885750-687F-044C-B57E-05E8AF58ED72}"/>
          </ac:inkMkLst>
        </pc:inkChg>
        <pc:inkChg chg="add mod">
          <ac:chgData name="Nane Kratzke" userId="971be13ff4ee5ef6" providerId="LiveId" clId="{25E265D9-1136-E64B-84B9-E73667C4DFAB}" dt="2020-09-17T15:12:52.837" v="10649"/>
          <ac:inkMkLst>
            <pc:docMk/>
            <pc:sldMk cId="2483948438" sldId="392"/>
            <ac:inkMk id="42" creationId="{F500AC0E-451D-1E43-A948-929FB90902CD}"/>
          </ac:inkMkLst>
        </pc:inkChg>
        <pc:inkChg chg="add del">
          <ac:chgData name="Nane Kratzke" userId="971be13ff4ee5ef6" providerId="LiveId" clId="{25E265D9-1136-E64B-84B9-E73667C4DFAB}" dt="2020-09-17T15:16:03.336" v="10739" actId="478"/>
          <ac:inkMkLst>
            <pc:docMk/>
            <pc:sldMk cId="2483948438" sldId="392"/>
            <ac:inkMk id="44" creationId="{115C8A88-FB6C-FC45-88D7-5DDD34E3BE59}"/>
          </ac:inkMkLst>
        </pc:inkChg>
        <pc:inkChg chg="add mod">
          <ac:chgData name="Nane Kratzke" userId="971be13ff4ee5ef6" providerId="LiveId" clId="{25E265D9-1136-E64B-84B9-E73667C4DFAB}" dt="2020-09-17T15:15:01.153" v="10718"/>
          <ac:inkMkLst>
            <pc:docMk/>
            <pc:sldMk cId="2483948438" sldId="392"/>
            <ac:inkMk id="48" creationId="{096690C5-A85B-7240-B8E6-533609B5F003}"/>
          </ac:inkMkLst>
        </pc:inkChg>
        <pc:inkChg chg="add mod">
          <ac:chgData name="Nane Kratzke" userId="971be13ff4ee5ef6" providerId="LiveId" clId="{25E265D9-1136-E64B-84B9-E73667C4DFAB}" dt="2020-09-17T15:15:01.153" v="10718"/>
          <ac:inkMkLst>
            <pc:docMk/>
            <pc:sldMk cId="2483948438" sldId="392"/>
            <ac:inkMk id="49" creationId="{8D76F787-578D-2E46-AE59-49EE5C8D9696}"/>
          </ac:inkMkLst>
        </pc:inkChg>
        <pc:inkChg chg="add mod">
          <ac:chgData name="Nane Kratzke" userId="971be13ff4ee5ef6" providerId="LiveId" clId="{25E265D9-1136-E64B-84B9-E73667C4DFAB}" dt="2020-09-17T15:15:05.214" v="10721"/>
          <ac:inkMkLst>
            <pc:docMk/>
            <pc:sldMk cId="2483948438" sldId="392"/>
            <ac:inkMk id="51" creationId="{8759D7E3-DE66-144D-B1F0-550E394D69BA}"/>
          </ac:inkMkLst>
        </pc:inkChg>
        <pc:inkChg chg="add mod">
          <ac:chgData name="Nane Kratzke" userId="971be13ff4ee5ef6" providerId="LiveId" clId="{25E265D9-1136-E64B-84B9-E73667C4DFAB}" dt="2020-09-17T15:15:05.214" v="10721"/>
          <ac:inkMkLst>
            <pc:docMk/>
            <pc:sldMk cId="2483948438" sldId="392"/>
            <ac:inkMk id="52" creationId="{A70E6BEF-2454-9448-A92C-AA3425FEA025}"/>
          </ac:inkMkLst>
        </pc:inkChg>
        <pc:inkChg chg="add mod">
          <ac:chgData name="Nane Kratzke" userId="971be13ff4ee5ef6" providerId="LiveId" clId="{25E265D9-1136-E64B-84B9-E73667C4DFAB}" dt="2020-09-17T15:15:09.006" v="10724"/>
          <ac:inkMkLst>
            <pc:docMk/>
            <pc:sldMk cId="2483948438" sldId="392"/>
            <ac:inkMk id="54" creationId="{86885F0A-5AEC-FD4F-BCA2-37C7D89708AF}"/>
          </ac:inkMkLst>
        </pc:inkChg>
        <pc:inkChg chg="add mod">
          <ac:chgData name="Nane Kratzke" userId="971be13ff4ee5ef6" providerId="LiveId" clId="{25E265D9-1136-E64B-84B9-E73667C4DFAB}" dt="2020-09-17T15:15:09.006" v="10724"/>
          <ac:inkMkLst>
            <pc:docMk/>
            <pc:sldMk cId="2483948438" sldId="392"/>
            <ac:inkMk id="55" creationId="{AB26AD3B-30FC-8C4D-88C4-E61D49BCC84D}"/>
          </ac:inkMkLst>
        </pc:inkChg>
        <pc:inkChg chg="add mod">
          <ac:chgData name="Nane Kratzke" userId="971be13ff4ee5ef6" providerId="LiveId" clId="{25E265D9-1136-E64B-84B9-E73667C4DFAB}" dt="2020-09-17T15:16:11.345" v="10742"/>
          <ac:inkMkLst>
            <pc:docMk/>
            <pc:sldMk cId="2483948438" sldId="392"/>
            <ac:inkMk id="57" creationId="{6C348FF9-1785-5343-931E-30CF899BB663}"/>
          </ac:inkMkLst>
        </pc:inkChg>
        <pc:inkChg chg="add mod">
          <ac:chgData name="Nane Kratzke" userId="971be13ff4ee5ef6" providerId="LiveId" clId="{25E265D9-1136-E64B-84B9-E73667C4DFAB}" dt="2020-09-17T15:16:11.345" v="10742"/>
          <ac:inkMkLst>
            <pc:docMk/>
            <pc:sldMk cId="2483948438" sldId="392"/>
            <ac:inkMk id="58" creationId="{33AE4606-ED77-6846-85AA-C9AB4BE98C97}"/>
          </ac:inkMkLst>
        </pc:inkChg>
      </pc:sldChg>
      <pc:sldChg chg="addSp modSp add mod">
        <pc:chgData name="Nane Kratzke" userId="971be13ff4ee5ef6" providerId="LiveId" clId="{25E265D9-1136-E64B-84B9-E73667C4DFAB}" dt="2020-09-17T17:33:02.112" v="10790" actId="20577"/>
        <pc:sldMkLst>
          <pc:docMk/>
          <pc:sldMk cId="2664210598" sldId="393"/>
        </pc:sldMkLst>
        <pc:spChg chg="mod">
          <ac:chgData name="Nane Kratzke" userId="971be13ff4ee5ef6" providerId="LiveId" clId="{25E265D9-1136-E64B-84B9-E73667C4DFAB}" dt="2020-09-17T17:31:53.172" v="10777" actId="20577"/>
          <ac:spMkLst>
            <pc:docMk/>
            <pc:sldMk cId="2664210598" sldId="393"/>
            <ac:spMk id="2" creationId="{A382D01D-57F3-214E-B9DA-E61764CB3B1F}"/>
          </ac:spMkLst>
        </pc:spChg>
        <pc:spChg chg="mod">
          <ac:chgData name="Nane Kratzke" userId="971be13ff4ee5ef6" providerId="LiveId" clId="{25E265D9-1136-E64B-84B9-E73667C4DFAB}" dt="2020-09-17T17:33:02.112" v="10790" actId="20577"/>
          <ac:spMkLst>
            <pc:docMk/>
            <pc:sldMk cId="2664210598" sldId="393"/>
            <ac:spMk id="3" creationId="{3F4963E8-8F5A-D147-B383-1DFF11393F6B}"/>
          </ac:spMkLst>
        </pc:spChg>
        <pc:picChg chg="add mod">
          <ac:chgData name="Nane Kratzke" userId="971be13ff4ee5ef6" providerId="LiveId" clId="{25E265D9-1136-E64B-84B9-E73667C4DFAB}" dt="2020-09-17T17:32:56.283" v="10788" actId="14861"/>
          <ac:picMkLst>
            <pc:docMk/>
            <pc:sldMk cId="2664210598" sldId="393"/>
            <ac:picMk id="5" creationId="{4226387D-B197-F148-B0E8-AF184C1C6A53}"/>
          </ac:picMkLst>
        </pc:picChg>
        <pc:picChg chg="add mod">
          <ac:chgData name="Nane Kratzke" userId="971be13ff4ee5ef6" providerId="LiveId" clId="{25E265D9-1136-E64B-84B9-E73667C4DFAB}" dt="2020-09-17T17:32:27.784" v="10783" actId="1076"/>
          <ac:picMkLst>
            <pc:docMk/>
            <pc:sldMk cId="2664210598" sldId="393"/>
            <ac:picMk id="9218" creationId="{BB0A5737-E26A-774E-9850-812C8FABB477}"/>
          </ac:picMkLst>
        </pc:picChg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998455780" sldId="394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919294937" sldId="395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3819730600" sldId="396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697572595" sldId="397"/>
        </pc:sldMkLst>
      </pc:sldChg>
      <pc:sldChg chg="add">
        <pc:chgData name="Nane Kratzke" userId="971be13ff4ee5ef6" providerId="LiveId" clId="{25E265D9-1136-E64B-84B9-E73667C4DFAB}" dt="2020-09-18T17:19:24.215" v="10808"/>
        <pc:sldMkLst>
          <pc:docMk/>
          <pc:sldMk cId="1731001463" sldId="398"/>
        </pc:sldMkLst>
      </pc:sldChg>
      <pc:sldChg chg="addSp delSp modSp mod">
        <pc:chgData name="Nane Kratzke" userId="971be13ff4ee5ef6" providerId="LiveId" clId="{25E265D9-1136-E64B-84B9-E73667C4DFAB}" dt="2020-10-09T11:35:57.957" v="11197" actId="1076"/>
        <pc:sldMkLst>
          <pc:docMk/>
          <pc:sldMk cId="1094811382" sldId="413"/>
        </pc:sldMkLst>
        <pc:spChg chg="add mod">
          <ac:chgData name="Nane Kratzke" userId="971be13ff4ee5ef6" providerId="LiveId" clId="{25E265D9-1136-E64B-84B9-E73667C4DFAB}" dt="2020-10-09T11:35:57.957" v="11197" actId="1076"/>
          <ac:spMkLst>
            <pc:docMk/>
            <pc:sldMk cId="1094811382" sldId="413"/>
            <ac:spMk id="43" creationId="{413C7842-B5FD-514B-858B-17C0BC4F611C}"/>
          </ac:spMkLst>
        </pc:spChg>
        <pc:spChg chg="mod">
          <ac:chgData name="Nane Kratzke" userId="971be13ff4ee5ef6" providerId="LiveId" clId="{25E265D9-1136-E64B-84B9-E73667C4DFAB}" dt="2020-10-09T11:35:23.735" v="11192" actId="1076"/>
          <ac:spMkLst>
            <pc:docMk/>
            <pc:sldMk cId="1094811382" sldId="413"/>
            <ac:spMk id="55" creationId="{2C121839-568F-A649-8452-C11B061C9E1B}"/>
          </ac:spMkLst>
        </pc:spChg>
        <pc:spChg chg="mod">
          <ac:chgData name="Nane Kratzke" userId="971be13ff4ee5ef6" providerId="LiveId" clId="{25E265D9-1136-E64B-84B9-E73667C4DFAB}" dt="2020-10-09T11:35:27.233" v="11193" actId="1076"/>
          <ac:spMkLst>
            <pc:docMk/>
            <pc:sldMk cId="1094811382" sldId="413"/>
            <ac:spMk id="56" creationId="{298D0DAF-09F5-9F4E-BB32-7D13ED58287F}"/>
          </ac:spMkLst>
        </pc:spChg>
        <pc:inkChg chg="del">
          <ac:chgData name="Nane Kratzke" userId="971be13ff4ee5ef6" providerId="LiveId" clId="{25E265D9-1136-E64B-84B9-E73667C4DFAB}" dt="2020-10-09T11:35:08.323" v="11191" actId="478"/>
          <ac:inkMkLst>
            <pc:docMk/>
            <pc:sldMk cId="1094811382" sldId="413"/>
            <ac:inkMk id="33" creationId="{168869F8-9F29-8E46-8095-C832F1A7532D}"/>
          </ac:inkMkLst>
        </pc:inkChg>
      </pc:sldChg>
      <pc:sldChg chg="modSp add mod">
        <pc:chgData name="Nane Kratzke" userId="971be13ff4ee5ef6" providerId="LiveId" clId="{25E265D9-1136-E64B-84B9-E73667C4DFAB}" dt="2020-10-09T11:18:19.538" v="10961" actId="1076"/>
        <pc:sldMkLst>
          <pc:docMk/>
          <pc:sldMk cId="3708356690" sldId="467"/>
        </pc:sldMkLst>
        <pc:picChg chg="mod">
          <ac:chgData name="Nane Kratzke" userId="971be13ff4ee5ef6" providerId="LiveId" clId="{25E265D9-1136-E64B-84B9-E73667C4DFAB}" dt="2020-10-09T11:18:19.538" v="10961" actId="1076"/>
          <ac:picMkLst>
            <pc:docMk/>
            <pc:sldMk cId="3708356690" sldId="467"/>
            <ac:picMk id="9" creationId="{D9D49D39-BD0F-4F46-BF54-6EF15BEAC281}"/>
          </ac:picMkLst>
        </pc:picChg>
      </pc:sldChg>
      <pc:sldChg chg="delSp modSp add mod">
        <pc:chgData name="Nane Kratzke" userId="971be13ff4ee5ef6" providerId="LiveId" clId="{25E265D9-1136-E64B-84B9-E73667C4DFAB}" dt="2020-10-09T11:32:48.567" v="11184" actId="207"/>
        <pc:sldMkLst>
          <pc:docMk/>
          <pc:sldMk cId="708948979" sldId="468"/>
        </pc:sldMkLst>
        <pc:spChg chg="mod">
          <ac:chgData name="Nane Kratzke" userId="971be13ff4ee5ef6" providerId="LiveId" clId="{25E265D9-1136-E64B-84B9-E73667C4DFAB}" dt="2020-10-09T11:32:48.567" v="11184" actId="207"/>
          <ac:spMkLst>
            <pc:docMk/>
            <pc:sldMk cId="708948979" sldId="468"/>
            <ac:spMk id="8" creationId="{0C508602-457E-2C4E-A9AC-85A3D0BD58E5}"/>
          </ac:spMkLst>
        </pc:spChg>
        <pc:grpChg chg="del">
          <ac:chgData name="Nane Kratzke" userId="971be13ff4ee5ef6" providerId="LiveId" clId="{25E265D9-1136-E64B-84B9-E73667C4DFAB}" dt="2020-10-09T11:22:09.373" v="10969" actId="478"/>
          <ac:grpSpMkLst>
            <pc:docMk/>
            <pc:sldMk cId="708948979" sldId="468"/>
            <ac:grpSpMk id="24" creationId="{ACB5D29B-5D0D-9B44-A15D-8435CE54E3C7}"/>
          </ac:grpSpMkLst>
        </pc:grpChg>
        <pc:cxnChg chg="mod">
          <ac:chgData name="Nane Kratzke" userId="971be13ff4ee5ef6" providerId="LiveId" clId="{25E265D9-1136-E64B-84B9-E73667C4DFAB}" dt="2020-10-09T11:22:09.373" v="10969" actId="478"/>
          <ac:cxnSpMkLst>
            <pc:docMk/>
            <pc:sldMk cId="708948979" sldId="468"/>
            <ac:cxnSpMk id="25" creationId="{C6158795-D8E9-E54D-8684-66F3710F7D27}"/>
          </ac:cxnSpMkLst>
        </pc:cxnChg>
        <pc:cxnChg chg="mod">
          <ac:chgData name="Nane Kratzke" userId="971be13ff4ee5ef6" providerId="LiveId" clId="{25E265D9-1136-E64B-84B9-E73667C4DFAB}" dt="2020-10-09T11:22:09.373" v="10969" actId="478"/>
          <ac:cxnSpMkLst>
            <pc:docMk/>
            <pc:sldMk cId="708948979" sldId="468"/>
            <ac:cxnSpMk id="26" creationId="{7299ECA8-7CC6-2642-A697-A303B08C53FA}"/>
          </ac:cxnSpMkLst>
        </pc:cxnChg>
        <pc:cxnChg chg="mod">
          <ac:chgData name="Nane Kratzke" userId="971be13ff4ee5ef6" providerId="LiveId" clId="{25E265D9-1136-E64B-84B9-E73667C4DFAB}" dt="2020-10-09T11:22:09.373" v="10969" actId="478"/>
          <ac:cxnSpMkLst>
            <pc:docMk/>
            <pc:sldMk cId="708948979" sldId="468"/>
            <ac:cxnSpMk id="27" creationId="{62C993EA-5906-6241-AD8A-3A80AE98C3E8}"/>
          </ac:cxnSpMkLst>
        </pc:cxnChg>
        <pc:cxnChg chg="mod">
          <ac:chgData name="Nane Kratzke" userId="971be13ff4ee5ef6" providerId="LiveId" clId="{25E265D9-1136-E64B-84B9-E73667C4DFAB}" dt="2020-10-09T11:22:09.373" v="10969" actId="478"/>
          <ac:cxnSpMkLst>
            <pc:docMk/>
            <pc:sldMk cId="708948979" sldId="468"/>
            <ac:cxnSpMk id="28" creationId="{80505BF4-1509-8943-BDE1-3FEE2219EB61}"/>
          </ac:cxnSpMkLst>
        </pc:cxnChg>
        <pc:cxnChg chg="mod">
          <ac:chgData name="Nane Kratzke" userId="971be13ff4ee5ef6" providerId="LiveId" clId="{25E265D9-1136-E64B-84B9-E73667C4DFAB}" dt="2020-10-09T11:22:09.373" v="10969" actId="478"/>
          <ac:cxnSpMkLst>
            <pc:docMk/>
            <pc:sldMk cId="708948979" sldId="468"/>
            <ac:cxnSpMk id="29" creationId="{E65C6A17-2E97-9E4E-9CD0-E639A8873C00}"/>
          </ac:cxnSpMkLst>
        </pc:cxnChg>
        <pc:cxnChg chg="mod">
          <ac:chgData name="Nane Kratzke" userId="971be13ff4ee5ef6" providerId="LiveId" clId="{25E265D9-1136-E64B-84B9-E73667C4DFAB}" dt="2020-10-09T11:22:09.373" v="10969" actId="478"/>
          <ac:cxnSpMkLst>
            <pc:docMk/>
            <pc:sldMk cId="708948979" sldId="468"/>
            <ac:cxnSpMk id="34" creationId="{2C29D68A-ACA5-8240-A682-BFFAF87B3152}"/>
          </ac:cxnSpMkLst>
        </pc:cxnChg>
      </pc:sldChg>
      <pc:sldChg chg="modSp add mod">
        <pc:chgData name="Nane Kratzke" userId="971be13ff4ee5ef6" providerId="LiveId" clId="{25E265D9-1136-E64B-84B9-E73667C4DFAB}" dt="2020-10-09T11:33:07.736" v="11187" actId="207"/>
        <pc:sldMkLst>
          <pc:docMk/>
          <pc:sldMk cId="2637963300" sldId="469"/>
        </pc:sldMkLst>
        <pc:spChg chg="mod">
          <ac:chgData name="Nane Kratzke" userId="971be13ff4ee5ef6" providerId="LiveId" clId="{25E265D9-1136-E64B-84B9-E73667C4DFAB}" dt="2020-10-09T11:33:07.736" v="11187" actId="207"/>
          <ac:spMkLst>
            <pc:docMk/>
            <pc:sldMk cId="2637963300" sldId="469"/>
            <ac:spMk id="8" creationId="{0C508602-457E-2C4E-A9AC-85A3D0BD58E5}"/>
          </ac:spMkLst>
        </pc:spChg>
      </pc:sldChg>
      <pc:sldChg chg="modSp add mod ord">
        <pc:chgData name="Nane Kratzke" userId="971be13ff4ee5ef6" providerId="LiveId" clId="{25E265D9-1136-E64B-84B9-E73667C4DFAB}" dt="2020-10-09T11:34:26.285" v="11190" actId="20578"/>
        <pc:sldMkLst>
          <pc:docMk/>
          <pc:sldMk cId="1804136528" sldId="470"/>
        </pc:sldMkLst>
        <pc:spChg chg="mod">
          <ac:chgData name="Nane Kratzke" userId="971be13ff4ee5ef6" providerId="LiveId" clId="{25E265D9-1136-E64B-84B9-E73667C4DFAB}" dt="2020-10-09T11:33:21.550" v="11189" actId="207"/>
          <ac:spMkLst>
            <pc:docMk/>
            <pc:sldMk cId="1804136528" sldId="470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25E265D9-1136-E64B-84B9-E73667C4DFAB}" dt="2020-10-09T11:29:09.469" v="11179" actId="20577"/>
        <pc:sldMkLst>
          <pc:docMk/>
          <pc:sldMk cId="2744453701" sldId="471"/>
        </pc:sldMkLst>
        <pc:spChg chg="mod">
          <ac:chgData name="Nane Kratzke" userId="971be13ff4ee5ef6" providerId="LiveId" clId="{25E265D9-1136-E64B-84B9-E73667C4DFAB}" dt="2020-10-09T11:29:09.469" v="11179" actId="20577"/>
          <ac:spMkLst>
            <pc:docMk/>
            <pc:sldMk cId="2744453701" sldId="471"/>
            <ac:spMk id="3" creationId="{4D502CBE-EC2E-A94C-BE77-12EBBCA899C3}"/>
          </ac:spMkLst>
        </pc:spChg>
      </pc:sldChg>
    </pc:docChg>
  </pc:docChgLst>
  <pc:docChgLst>
    <pc:chgData name="Nane Kratzke" userId="971be13ff4ee5ef6" providerId="LiveId" clId="{1FE0CDED-15A8-014E-AB3F-AA376C6C591A}"/>
    <pc:docChg chg="undo custSel addSld delSld modSld sldOrd">
      <pc:chgData name="Nane Kratzke" userId="971be13ff4ee5ef6" providerId="LiveId" clId="{1FE0CDED-15A8-014E-AB3F-AA376C6C591A}" dt="2023-10-26T13:41:56.136" v="732" actId="2696"/>
      <pc:docMkLst>
        <pc:docMk/>
      </pc:docMkLst>
      <pc:sldChg chg="del">
        <pc:chgData name="Nane Kratzke" userId="971be13ff4ee5ef6" providerId="LiveId" clId="{1FE0CDED-15A8-014E-AB3F-AA376C6C591A}" dt="2023-10-26T13:41:55.646" v="715" actId="2696"/>
        <pc:sldMkLst>
          <pc:docMk/>
          <pc:sldMk cId="1152287989" sldId="326"/>
        </pc:sldMkLst>
      </pc:sldChg>
      <pc:sldChg chg="del">
        <pc:chgData name="Nane Kratzke" userId="971be13ff4ee5ef6" providerId="LiveId" clId="{1FE0CDED-15A8-014E-AB3F-AA376C6C591A}" dt="2023-10-26T13:41:55.621" v="709" actId="2696"/>
        <pc:sldMkLst>
          <pc:docMk/>
          <pc:sldMk cId="3110368165" sldId="327"/>
        </pc:sldMkLst>
      </pc:sldChg>
      <pc:sldChg chg="del">
        <pc:chgData name="Nane Kratzke" userId="971be13ff4ee5ef6" providerId="LiveId" clId="{1FE0CDED-15A8-014E-AB3F-AA376C6C591A}" dt="2023-10-26T13:41:55.667" v="721" actId="2696"/>
        <pc:sldMkLst>
          <pc:docMk/>
          <pc:sldMk cId="2967954036" sldId="329"/>
        </pc:sldMkLst>
      </pc:sldChg>
      <pc:sldChg chg="del">
        <pc:chgData name="Nane Kratzke" userId="971be13ff4ee5ef6" providerId="LiveId" clId="{1FE0CDED-15A8-014E-AB3F-AA376C6C591A}" dt="2023-10-26T13:41:55.658" v="718" actId="2696"/>
        <pc:sldMkLst>
          <pc:docMk/>
          <pc:sldMk cId="1355761083" sldId="330"/>
        </pc:sldMkLst>
      </pc:sldChg>
      <pc:sldChg chg="del">
        <pc:chgData name="Nane Kratzke" userId="971be13ff4ee5ef6" providerId="LiveId" clId="{1FE0CDED-15A8-014E-AB3F-AA376C6C591A}" dt="2023-10-26T13:41:55.625" v="710" actId="2696"/>
        <pc:sldMkLst>
          <pc:docMk/>
          <pc:sldMk cId="335871805" sldId="331"/>
        </pc:sldMkLst>
      </pc:sldChg>
      <pc:sldChg chg="del">
        <pc:chgData name="Nane Kratzke" userId="971be13ff4ee5ef6" providerId="LiveId" clId="{1FE0CDED-15A8-014E-AB3F-AA376C6C591A}" dt="2023-10-26T13:41:55.760" v="723" actId="2696"/>
        <pc:sldMkLst>
          <pc:docMk/>
          <pc:sldMk cId="2225302233" sldId="332"/>
        </pc:sldMkLst>
      </pc:sldChg>
      <pc:sldChg chg="del">
        <pc:chgData name="Nane Kratzke" userId="971be13ff4ee5ef6" providerId="LiveId" clId="{1FE0CDED-15A8-014E-AB3F-AA376C6C591A}" dt="2023-10-26T13:41:55.794" v="727" actId="2696"/>
        <pc:sldMkLst>
          <pc:docMk/>
          <pc:sldMk cId="4223858906" sldId="333"/>
        </pc:sldMkLst>
      </pc:sldChg>
      <pc:sldChg chg="del">
        <pc:chgData name="Nane Kratzke" userId="971be13ff4ee5ef6" providerId="LiveId" clId="{1FE0CDED-15A8-014E-AB3F-AA376C6C591A}" dt="2023-10-26T13:41:55.803" v="730" actId="2696"/>
        <pc:sldMkLst>
          <pc:docMk/>
          <pc:sldMk cId="1937801618" sldId="336"/>
        </pc:sldMkLst>
      </pc:sldChg>
      <pc:sldChg chg="addSp modSp mod">
        <pc:chgData name="Nane Kratzke" userId="971be13ff4ee5ef6" providerId="LiveId" clId="{1FE0CDED-15A8-014E-AB3F-AA376C6C591A}" dt="2023-10-26T11:59:33.104" v="638" actId="20577"/>
        <pc:sldMkLst>
          <pc:docMk/>
          <pc:sldMk cId="4280504934" sldId="355"/>
        </pc:sldMkLst>
        <pc:spChg chg="mod">
          <ac:chgData name="Nane Kratzke" userId="971be13ff4ee5ef6" providerId="LiveId" clId="{1FE0CDED-15A8-014E-AB3F-AA376C6C591A}" dt="2023-10-26T11:59:06.679" v="631" actId="1076"/>
          <ac:spMkLst>
            <pc:docMk/>
            <pc:sldMk cId="4280504934" sldId="355"/>
            <ac:spMk id="3" creationId="{7628290C-7DEF-7445-A10E-4693E0BD5E2B}"/>
          </ac:spMkLst>
        </pc:spChg>
        <pc:spChg chg="add mod">
          <ac:chgData name="Nane Kratzke" userId="971be13ff4ee5ef6" providerId="LiveId" clId="{1FE0CDED-15A8-014E-AB3F-AA376C6C591A}" dt="2023-10-26T11:59:33.104" v="638" actId="20577"/>
          <ac:spMkLst>
            <pc:docMk/>
            <pc:sldMk cId="4280504934" sldId="355"/>
            <ac:spMk id="7" creationId="{52022117-9386-7200-34C1-E66001683EC6}"/>
          </ac:spMkLst>
        </pc:spChg>
        <pc:spChg chg="mod">
          <ac:chgData name="Nane Kratzke" userId="971be13ff4ee5ef6" providerId="LiveId" clId="{1FE0CDED-15A8-014E-AB3F-AA376C6C591A}" dt="2023-10-26T11:51:15.126" v="389"/>
          <ac:spMkLst>
            <pc:docMk/>
            <pc:sldMk cId="4280504934" sldId="355"/>
            <ac:spMk id="16" creationId="{132B66F9-E5F2-4E49-B577-868A844E29ED}"/>
          </ac:spMkLst>
        </pc:spChg>
        <pc:spChg chg="mod">
          <ac:chgData name="Nane Kratzke" userId="971be13ff4ee5ef6" providerId="LiveId" clId="{1FE0CDED-15A8-014E-AB3F-AA376C6C591A}" dt="2023-10-26T11:57:19.155" v="625" actId="14100"/>
          <ac:spMkLst>
            <pc:docMk/>
            <pc:sldMk cId="4280504934" sldId="355"/>
            <ac:spMk id="22" creationId="{C2AB5EF0-CB6B-714D-9BA9-9C2197D1C89A}"/>
          </ac:spMkLst>
        </pc:spChg>
        <pc:spChg chg="mod">
          <ac:chgData name="Nane Kratzke" userId="971be13ff4ee5ef6" providerId="LiveId" clId="{1FE0CDED-15A8-014E-AB3F-AA376C6C591A}" dt="2023-10-26T11:57:12.961" v="624" actId="113"/>
          <ac:spMkLst>
            <pc:docMk/>
            <pc:sldMk cId="4280504934" sldId="355"/>
            <ac:spMk id="23" creationId="{843AD55F-A820-B34B-A476-52238CE2A01E}"/>
          </ac:spMkLst>
        </pc:spChg>
        <pc:picChg chg="mod">
          <ac:chgData name="Nane Kratzke" userId="971be13ff4ee5ef6" providerId="LiveId" clId="{1FE0CDED-15A8-014E-AB3F-AA376C6C591A}" dt="2023-10-26T11:59:03.124" v="629" actId="1076"/>
          <ac:picMkLst>
            <pc:docMk/>
            <pc:sldMk cId="4280504934" sldId="355"/>
            <ac:picMk id="5" creationId="{AE4E1615-902B-D94D-986C-990DFEB8E97C}"/>
          </ac:picMkLst>
        </pc:picChg>
        <pc:picChg chg="add mod">
          <ac:chgData name="Nane Kratzke" userId="971be13ff4ee5ef6" providerId="LiveId" clId="{1FE0CDED-15A8-014E-AB3F-AA376C6C591A}" dt="2023-10-26T11:59:00.099" v="628" actId="1076"/>
          <ac:picMkLst>
            <pc:docMk/>
            <pc:sldMk cId="4280504934" sldId="355"/>
            <ac:picMk id="1026" creationId="{97B908AD-9135-80E3-14C8-2AB6B3EBFA2B}"/>
          </ac:picMkLst>
        </pc:picChg>
      </pc:sldChg>
      <pc:sldChg chg="modSp mod">
        <pc:chgData name="Nane Kratzke" userId="971be13ff4ee5ef6" providerId="LiveId" clId="{1FE0CDED-15A8-014E-AB3F-AA376C6C591A}" dt="2023-10-25T09:01:46.612" v="145" actId="20577"/>
        <pc:sldMkLst>
          <pc:docMk/>
          <pc:sldMk cId="3330758435" sldId="381"/>
        </pc:sldMkLst>
        <pc:spChg chg="mod">
          <ac:chgData name="Nane Kratzke" userId="971be13ff4ee5ef6" providerId="LiveId" clId="{1FE0CDED-15A8-014E-AB3F-AA376C6C591A}" dt="2023-10-25T09:01:46.612" v="145" actId="20577"/>
          <ac:spMkLst>
            <pc:docMk/>
            <pc:sldMk cId="3330758435" sldId="381"/>
            <ac:spMk id="7" creationId="{57AAE6C2-0D7A-4047-B80E-F47A25E47FC1}"/>
          </ac:spMkLst>
        </pc:spChg>
        <pc:spChg chg="mod">
          <ac:chgData name="Nane Kratzke" userId="971be13ff4ee5ef6" providerId="LiveId" clId="{1FE0CDED-15A8-014E-AB3F-AA376C6C591A}" dt="2023-10-25T08:59:09.132" v="22" actId="20577"/>
          <ac:spMkLst>
            <pc:docMk/>
            <pc:sldMk cId="3330758435" sldId="381"/>
            <ac:spMk id="9" creationId="{E5700ECC-838D-7D48-A4FB-490030C11A77}"/>
          </ac:spMkLst>
        </pc:spChg>
      </pc:sldChg>
      <pc:sldChg chg="modSp mod">
        <pc:chgData name="Nane Kratzke" userId="971be13ff4ee5ef6" providerId="LiveId" clId="{1FE0CDED-15A8-014E-AB3F-AA376C6C591A}" dt="2023-10-25T10:42:51.603" v="204" actId="6549"/>
        <pc:sldMkLst>
          <pc:docMk/>
          <pc:sldMk cId="3862908966" sldId="383"/>
        </pc:sldMkLst>
        <pc:spChg chg="mod">
          <ac:chgData name="Nane Kratzke" userId="971be13ff4ee5ef6" providerId="LiveId" clId="{1FE0CDED-15A8-014E-AB3F-AA376C6C591A}" dt="2023-10-25T10:42:51.603" v="204" actId="6549"/>
          <ac:spMkLst>
            <pc:docMk/>
            <pc:sldMk cId="3862908966" sldId="383"/>
            <ac:spMk id="7" creationId="{BD1240A4-0A25-3D44-AC63-19C1AEB7471E}"/>
          </ac:spMkLst>
        </pc:spChg>
        <pc:spChg chg="mod">
          <ac:chgData name="Nane Kratzke" userId="971be13ff4ee5ef6" providerId="LiveId" clId="{1FE0CDED-15A8-014E-AB3F-AA376C6C591A}" dt="2023-10-25T09:10:19.685" v="170" actId="6549"/>
          <ac:spMkLst>
            <pc:docMk/>
            <pc:sldMk cId="3862908966" sldId="383"/>
            <ac:spMk id="8" creationId="{B621A312-725D-624D-9081-2A138A963163}"/>
          </ac:spMkLst>
        </pc:spChg>
      </pc:sldChg>
      <pc:sldChg chg="modSp mod">
        <pc:chgData name="Nane Kratzke" userId="971be13ff4ee5ef6" providerId="LiveId" clId="{1FE0CDED-15A8-014E-AB3F-AA376C6C591A}" dt="2023-10-25T09:09:16.763" v="163" actId="20577"/>
        <pc:sldMkLst>
          <pc:docMk/>
          <pc:sldMk cId="3004243446" sldId="384"/>
        </pc:sldMkLst>
        <pc:spChg chg="mod">
          <ac:chgData name="Nane Kratzke" userId="971be13ff4ee5ef6" providerId="LiveId" clId="{1FE0CDED-15A8-014E-AB3F-AA376C6C591A}" dt="2023-10-25T09:09:16.763" v="163" actId="20577"/>
          <ac:spMkLst>
            <pc:docMk/>
            <pc:sldMk cId="3004243446" sldId="384"/>
            <ac:spMk id="5" creationId="{2A08FA39-778A-654B-8EFE-23446851C948}"/>
          </ac:spMkLst>
        </pc:spChg>
      </pc:sldChg>
      <pc:sldChg chg="modSp mod">
        <pc:chgData name="Nane Kratzke" userId="971be13ff4ee5ef6" providerId="LiveId" clId="{1FE0CDED-15A8-014E-AB3F-AA376C6C591A}" dt="2023-10-25T10:58:47.834" v="222" actId="20577"/>
        <pc:sldMkLst>
          <pc:docMk/>
          <pc:sldMk cId="243993919" sldId="385"/>
        </pc:sldMkLst>
        <pc:spChg chg="mod">
          <ac:chgData name="Nane Kratzke" userId="971be13ff4ee5ef6" providerId="LiveId" clId="{1FE0CDED-15A8-014E-AB3F-AA376C6C591A}" dt="2023-10-25T10:58:47.834" v="222" actId="20577"/>
          <ac:spMkLst>
            <pc:docMk/>
            <pc:sldMk cId="243993919" sldId="385"/>
            <ac:spMk id="6" creationId="{0DD40D0D-A817-8B41-928A-C46A3EADD2ED}"/>
          </ac:spMkLst>
        </pc:spChg>
      </pc:sldChg>
      <pc:sldChg chg="addSp modSp mod">
        <pc:chgData name="Nane Kratzke" userId="971be13ff4ee5ef6" providerId="LiveId" clId="{1FE0CDED-15A8-014E-AB3F-AA376C6C591A}" dt="2023-10-25T11:11:32.344" v="239" actId="1076"/>
        <pc:sldMkLst>
          <pc:docMk/>
          <pc:sldMk cId="3855353074" sldId="386"/>
        </pc:sldMkLst>
        <pc:spChg chg="add mod">
          <ac:chgData name="Nane Kratzke" userId="971be13ff4ee5ef6" providerId="LiveId" clId="{1FE0CDED-15A8-014E-AB3F-AA376C6C591A}" dt="2023-10-25T11:11:29.199" v="238" actId="1076"/>
          <ac:spMkLst>
            <pc:docMk/>
            <pc:sldMk cId="3855353074" sldId="386"/>
            <ac:spMk id="5" creationId="{4D1B95F5-9661-B7F4-F675-A90851787359}"/>
          </ac:spMkLst>
        </pc:spChg>
        <pc:spChg chg="add mod">
          <ac:chgData name="Nane Kratzke" userId="971be13ff4ee5ef6" providerId="LiveId" clId="{1FE0CDED-15A8-014E-AB3F-AA376C6C591A}" dt="2023-10-25T11:11:32.344" v="239" actId="1076"/>
          <ac:spMkLst>
            <pc:docMk/>
            <pc:sldMk cId="3855353074" sldId="386"/>
            <ac:spMk id="9" creationId="{E7A9AB5B-7199-E74F-A88B-D69BB30A7CF1}"/>
          </ac:spMkLst>
        </pc:spChg>
      </pc:sldChg>
      <pc:sldChg chg="del">
        <pc:chgData name="Nane Kratzke" userId="971be13ff4ee5ef6" providerId="LiveId" clId="{1FE0CDED-15A8-014E-AB3F-AA376C6C591A}" dt="2023-10-26T11:50:27.380" v="388" actId="2696"/>
        <pc:sldMkLst>
          <pc:docMk/>
          <pc:sldMk cId="738018681" sldId="390"/>
        </pc:sldMkLst>
      </pc:sldChg>
      <pc:sldChg chg="del ord">
        <pc:chgData name="Nane Kratzke" userId="971be13ff4ee5ef6" providerId="LiveId" clId="{1FE0CDED-15A8-014E-AB3F-AA376C6C591A}" dt="2023-10-26T13:41:55.638" v="713" actId="2696"/>
        <pc:sldMkLst>
          <pc:docMk/>
          <pc:sldMk cId="2484808012" sldId="391"/>
        </pc:sldMkLst>
      </pc:sldChg>
      <pc:sldChg chg="addSp delSp modSp mod modAnim">
        <pc:chgData name="Nane Kratzke" userId="971be13ff4ee5ef6" providerId="LiveId" clId="{1FE0CDED-15A8-014E-AB3F-AA376C6C591A}" dt="2023-10-26T07:38:33.313" v="387" actId="20577"/>
        <pc:sldMkLst>
          <pc:docMk/>
          <pc:sldMk cId="2483948438" sldId="392"/>
        </pc:sldMkLst>
        <pc:spChg chg="mod">
          <ac:chgData name="Nane Kratzke" userId="971be13ff4ee5ef6" providerId="LiveId" clId="{1FE0CDED-15A8-014E-AB3F-AA376C6C591A}" dt="2023-10-26T07:22:06.124" v="307" actId="164"/>
          <ac:spMkLst>
            <pc:docMk/>
            <pc:sldMk cId="2483948438" sldId="392"/>
            <ac:spMk id="6" creationId="{8D23AB33-7E0A-CC44-8AD4-EE5021E4235B}"/>
          </ac:spMkLst>
        </pc:spChg>
        <pc:spChg chg="mod">
          <ac:chgData name="Nane Kratzke" userId="971be13ff4ee5ef6" providerId="LiveId" clId="{1FE0CDED-15A8-014E-AB3F-AA376C6C591A}" dt="2023-10-26T07:22:19.677" v="309" actId="164"/>
          <ac:spMkLst>
            <pc:docMk/>
            <pc:sldMk cId="2483948438" sldId="392"/>
            <ac:spMk id="7" creationId="{11B37B7F-152E-B449-A42B-BD276094BD37}"/>
          </ac:spMkLst>
        </pc:spChg>
        <pc:spChg chg="mod">
          <ac:chgData name="Nane Kratzke" userId="971be13ff4ee5ef6" providerId="LiveId" clId="{1FE0CDED-15A8-014E-AB3F-AA376C6C591A}" dt="2023-10-26T07:22:39.777" v="310" actId="164"/>
          <ac:spMkLst>
            <pc:docMk/>
            <pc:sldMk cId="2483948438" sldId="392"/>
            <ac:spMk id="8" creationId="{2AAA2242-BF8E-D54C-A06E-9BF25E08E075}"/>
          </ac:spMkLst>
        </pc:spChg>
        <pc:spChg chg="mod">
          <ac:chgData name="Nane Kratzke" userId="971be13ff4ee5ef6" providerId="LiveId" clId="{1FE0CDED-15A8-014E-AB3F-AA376C6C591A}" dt="2023-10-26T07:22:53.383" v="311" actId="164"/>
          <ac:spMkLst>
            <pc:docMk/>
            <pc:sldMk cId="2483948438" sldId="392"/>
            <ac:spMk id="9" creationId="{DCD53380-D1BF-244F-8F8A-40AFFB16B3A8}"/>
          </ac:spMkLst>
        </pc:spChg>
        <pc:spChg chg="mod">
          <ac:chgData name="Nane Kratzke" userId="971be13ff4ee5ef6" providerId="LiveId" clId="{1FE0CDED-15A8-014E-AB3F-AA376C6C591A}" dt="2023-10-26T07:38:33.313" v="387" actId="20577"/>
          <ac:spMkLst>
            <pc:docMk/>
            <pc:sldMk cId="2483948438" sldId="392"/>
            <ac:spMk id="10" creationId="{8EAAA3EA-B17C-FB41-BC48-07FFC9811D25}"/>
          </ac:spMkLst>
        </pc:spChg>
        <pc:spChg chg="mod">
          <ac:chgData name="Nane Kratzke" userId="971be13ff4ee5ef6" providerId="LiveId" clId="{1FE0CDED-15A8-014E-AB3F-AA376C6C591A}" dt="2023-10-26T07:23:59.622" v="320" actId="164"/>
          <ac:spMkLst>
            <pc:docMk/>
            <pc:sldMk cId="2483948438" sldId="392"/>
            <ac:spMk id="11" creationId="{17AAAB7F-6159-2947-88B7-056888AF0B49}"/>
          </ac:spMkLst>
        </pc:spChg>
        <pc:spChg chg="mod">
          <ac:chgData name="Nane Kratzke" userId="971be13ff4ee5ef6" providerId="LiveId" clId="{1FE0CDED-15A8-014E-AB3F-AA376C6C591A}" dt="2023-10-26T07:22:13.416" v="308" actId="164"/>
          <ac:spMkLst>
            <pc:docMk/>
            <pc:sldMk cId="2483948438" sldId="392"/>
            <ac:spMk id="38" creationId="{4F138159-AEA1-3241-B43E-542EB3EF29CC}"/>
          </ac:spMkLst>
        </pc:spChg>
        <pc:spChg chg="del">
          <ac:chgData name="Nane Kratzke" userId="971be13ff4ee5ef6" providerId="LiveId" clId="{1FE0CDED-15A8-014E-AB3F-AA376C6C591A}" dt="2023-10-25T11:35:37.060" v="241" actId="478"/>
          <ac:spMkLst>
            <pc:docMk/>
            <pc:sldMk cId="2483948438" sldId="392"/>
            <ac:spMk id="45" creationId="{7311BEF7-411E-ED4F-91A8-26EC5246849B}"/>
          </ac:spMkLst>
        </pc:spChg>
        <pc:spChg chg="del mod">
          <ac:chgData name="Nane Kratzke" userId="971be13ff4ee5ef6" providerId="LiveId" clId="{1FE0CDED-15A8-014E-AB3F-AA376C6C591A}" dt="2023-10-25T11:35:43.788" v="246" actId="478"/>
          <ac:spMkLst>
            <pc:docMk/>
            <pc:sldMk cId="2483948438" sldId="392"/>
            <ac:spMk id="46" creationId="{B5F011FF-F119-1644-A7C9-0DDD2F3C70AA}"/>
          </ac:spMkLst>
        </pc:spChg>
        <pc:spChg chg="del">
          <ac:chgData name="Nane Kratzke" userId="971be13ff4ee5ef6" providerId="LiveId" clId="{1FE0CDED-15A8-014E-AB3F-AA376C6C591A}" dt="2023-10-25T11:35:41.115" v="244" actId="478"/>
          <ac:spMkLst>
            <pc:docMk/>
            <pc:sldMk cId="2483948438" sldId="392"/>
            <ac:spMk id="47" creationId="{B89976C5-BF2D-2C4A-823E-046127576BFA}"/>
          </ac:spMkLst>
        </pc:spChg>
        <pc:grpChg chg="add mod">
          <ac:chgData name="Nane Kratzke" userId="971be13ff4ee5ef6" providerId="LiveId" clId="{1FE0CDED-15A8-014E-AB3F-AA376C6C591A}" dt="2023-10-26T07:22:06.124" v="307" actId="164"/>
          <ac:grpSpMkLst>
            <pc:docMk/>
            <pc:sldMk cId="2483948438" sldId="392"/>
            <ac:grpSpMk id="13" creationId="{987CC049-186F-3331-DB8F-343539274038}"/>
          </ac:grpSpMkLst>
        </pc:grpChg>
        <pc:grpChg chg="add mod">
          <ac:chgData name="Nane Kratzke" userId="971be13ff4ee5ef6" providerId="LiveId" clId="{1FE0CDED-15A8-014E-AB3F-AA376C6C591A}" dt="2023-10-26T07:22:13.416" v="308" actId="164"/>
          <ac:grpSpMkLst>
            <pc:docMk/>
            <pc:sldMk cId="2483948438" sldId="392"/>
            <ac:grpSpMk id="14" creationId="{368EE29C-0352-15EA-3502-4BDAD4668C12}"/>
          </ac:grpSpMkLst>
        </pc:grpChg>
        <pc:grpChg chg="add mod">
          <ac:chgData name="Nane Kratzke" userId="971be13ff4ee5ef6" providerId="LiveId" clId="{1FE0CDED-15A8-014E-AB3F-AA376C6C591A}" dt="2023-10-26T07:22:19.677" v="309" actId="164"/>
          <ac:grpSpMkLst>
            <pc:docMk/>
            <pc:sldMk cId="2483948438" sldId="392"/>
            <ac:grpSpMk id="15" creationId="{4E31A132-E60D-CC9B-3198-74B9D367C41D}"/>
          </ac:grpSpMkLst>
        </pc:grpChg>
        <pc:grpChg chg="add mod">
          <ac:chgData name="Nane Kratzke" userId="971be13ff4ee5ef6" providerId="LiveId" clId="{1FE0CDED-15A8-014E-AB3F-AA376C6C591A}" dt="2023-10-26T07:22:39.777" v="310" actId="164"/>
          <ac:grpSpMkLst>
            <pc:docMk/>
            <pc:sldMk cId="2483948438" sldId="392"/>
            <ac:grpSpMk id="17" creationId="{FC4327C4-B9B3-BE69-91CB-95766D76FF1F}"/>
          </ac:grpSpMkLst>
        </pc:grpChg>
        <pc:grpChg chg="mod">
          <ac:chgData name="Nane Kratzke" userId="971be13ff4ee5ef6" providerId="LiveId" clId="{1FE0CDED-15A8-014E-AB3F-AA376C6C591A}" dt="2023-10-26T07:22:06.124" v="307" actId="164"/>
          <ac:grpSpMkLst>
            <pc:docMk/>
            <pc:sldMk cId="2483948438" sldId="392"/>
            <ac:grpSpMk id="19" creationId="{677A28C7-3801-274E-C62E-2F4239F6D59A}"/>
          </ac:grpSpMkLst>
        </pc:grpChg>
        <pc:grpChg chg="add mod">
          <ac:chgData name="Nane Kratzke" userId="971be13ff4ee5ef6" providerId="LiveId" clId="{1FE0CDED-15A8-014E-AB3F-AA376C6C591A}" dt="2023-10-26T07:22:53.383" v="311" actId="164"/>
          <ac:grpSpMkLst>
            <pc:docMk/>
            <pc:sldMk cId="2483948438" sldId="392"/>
            <ac:grpSpMk id="20" creationId="{61BECF0B-9C26-5B83-E3CA-6D838354B1B5}"/>
          </ac:grpSpMkLst>
        </pc:grpChg>
        <pc:grpChg chg="add mod">
          <ac:chgData name="Nane Kratzke" userId="971be13ff4ee5ef6" providerId="LiveId" clId="{1FE0CDED-15A8-014E-AB3F-AA376C6C591A}" dt="2023-10-26T07:23:31.062" v="315" actId="164"/>
          <ac:grpSpMkLst>
            <pc:docMk/>
            <pc:sldMk cId="2483948438" sldId="392"/>
            <ac:grpSpMk id="21" creationId="{B24F2BEE-9E13-A62C-5C2D-538C92524E27}"/>
          </ac:grpSpMkLst>
        </pc:grpChg>
        <pc:grpChg chg="mod">
          <ac:chgData name="Nane Kratzke" userId="971be13ff4ee5ef6" providerId="LiveId" clId="{1FE0CDED-15A8-014E-AB3F-AA376C6C591A}" dt="2023-10-26T07:23:59.622" v="320" actId="164"/>
          <ac:grpSpMkLst>
            <pc:docMk/>
            <pc:sldMk cId="2483948438" sldId="392"/>
            <ac:grpSpMk id="27" creationId="{3FC71B4F-43C2-5086-F5FF-01D6269CD44C}"/>
          </ac:grpSpMkLst>
        </pc:grpChg>
        <pc:grpChg chg="mod">
          <ac:chgData name="Nane Kratzke" userId="971be13ff4ee5ef6" providerId="LiveId" clId="{1FE0CDED-15A8-014E-AB3F-AA376C6C591A}" dt="2023-10-26T07:22:13.416" v="308" actId="164"/>
          <ac:grpSpMkLst>
            <pc:docMk/>
            <pc:sldMk cId="2483948438" sldId="392"/>
            <ac:grpSpMk id="28" creationId="{74049227-A1F6-CB44-AAD6-D8DE55B1903D}"/>
          </ac:grpSpMkLst>
        </pc:grpChg>
        <pc:grpChg chg="add mod">
          <ac:chgData name="Nane Kratzke" userId="971be13ff4ee5ef6" providerId="LiveId" clId="{1FE0CDED-15A8-014E-AB3F-AA376C6C591A}" dt="2023-10-26T07:23:59.622" v="320" actId="164"/>
          <ac:grpSpMkLst>
            <pc:docMk/>
            <pc:sldMk cId="2483948438" sldId="392"/>
            <ac:grpSpMk id="29" creationId="{49ED0998-D18A-8E7F-4509-725A8A42F1EC}"/>
          </ac:grpSpMkLst>
        </pc:grpChg>
        <pc:grpChg chg="del">
          <ac:chgData name="Nane Kratzke" userId="971be13ff4ee5ef6" providerId="LiveId" clId="{1FE0CDED-15A8-014E-AB3F-AA376C6C591A}" dt="2023-10-25T11:36:31.406" v="265" actId="478"/>
          <ac:grpSpMkLst>
            <pc:docMk/>
            <pc:sldMk cId="2483948438" sldId="392"/>
            <ac:grpSpMk id="30" creationId="{0BC0D47C-F18D-0742-8774-90119364E40A}"/>
          </ac:grpSpMkLst>
        </pc:grpChg>
        <pc:grpChg chg="del mod">
          <ac:chgData name="Nane Kratzke" userId="971be13ff4ee5ef6" providerId="LiveId" clId="{1FE0CDED-15A8-014E-AB3F-AA376C6C591A}" dt="2023-10-25T11:37:04.627" v="278"/>
          <ac:grpSpMkLst>
            <pc:docMk/>
            <pc:sldMk cId="2483948438" sldId="392"/>
            <ac:grpSpMk id="40" creationId="{BDBE1FC1-97FA-A0E0-BB71-B588E44A7BB2}"/>
          </ac:grpSpMkLst>
        </pc:grpChg>
        <pc:grpChg chg="mod">
          <ac:chgData name="Nane Kratzke" userId="971be13ff4ee5ef6" providerId="LiveId" clId="{1FE0CDED-15A8-014E-AB3F-AA376C6C591A}" dt="2023-10-26T07:22:19.677" v="309" actId="164"/>
          <ac:grpSpMkLst>
            <pc:docMk/>
            <pc:sldMk cId="2483948438" sldId="392"/>
            <ac:grpSpMk id="42" creationId="{6FDEFDF3-7516-DB8E-7AF0-0813C530B9AD}"/>
          </ac:grpSpMkLst>
        </pc:grpChg>
        <pc:grpChg chg="del">
          <ac:chgData name="Nane Kratzke" userId="971be13ff4ee5ef6" providerId="LiveId" clId="{1FE0CDED-15A8-014E-AB3F-AA376C6C591A}" dt="2023-10-25T11:35:29.869" v="240" actId="478"/>
          <ac:grpSpMkLst>
            <pc:docMk/>
            <pc:sldMk cId="2483948438" sldId="392"/>
            <ac:grpSpMk id="50" creationId="{39458716-3268-184B-A9BC-1A163A40F1CC}"/>
          </ac:grpSpMkLst>
        </pc:grpChg>
        <pc:grpChg chg="del">
          <ac:chgData name="Nane Kratzke" userId="971be13ff4ee5ef6" providerId="LiveId" clId="{1FE0CDED-15A8-014E-AB3F-AA376C6C591A}" dt="2023-10-25T11:35:38.199" v="242" actId="478"/>
          <ac:grpSpMkLst>
            <pc:docMk/>
            <pc:sldMk cId="2483948438" sldId="392"/>
            <ac:grpSpMk id="53" creationId="{B5E97D29-D742-CF4F-90E4-DAFDAE4AD209}"/>
          </ac:grpSpMkLst>
        </pc:grpChg>
        <pc:grpChg chg="del">
          <ac:chgData name="Nane Kratzke" userId="971be13ff4ee5ef6" providerId="LiveId" clId="{1FE0CDED-15A8-014E-AB3F-AA376C6C591A}" dt="2023-10-25T11:35:42.028" v="245" actId="478"/>
          <ac:grpSpMkLst>
            <pc:docMk/>
            <pc:sldMk cId="2483948438" sldId="392"/>
            <ac:grpSpMk id="56" creationId="{F6892DF3-E4E0-8C46-BF82-F669ACDD199C}"/>
          </ac:grpSpMkLst>
        </pc:grpChg>
        <pc:grpChg chg="del">
          <ac:chgData name="Nane Kratzke" userId="971be13ff4ee5ef6" providerId="LiveId" clId="{1FE0CDED-15A8-014E-AB3F-AA376C6C591A}" dt="2023-10-25T11:36:20.076" v="256" actId="478"/>
          <ac:grpSpMkLst>
            <pc:docMk/>
            <pc:sldMk cId="2483948438" sldId="392"/>
            <ac:grpSpMk id="59" creationId="{AF77D846-DCEA-8C41-AF81-1B368D735ECB}"/>
          </ac:grpSpMkLst>
        </pc:grpChg>
        <pc:grpChg chg="del mod">
          <ac:chgData name="Nane Kratzke" userId="971be13ff4ee5ef6" providerId="LiveId" clId="{1FE0CDED-15A8-014E-AB3F-AA376C6C591A}" dt="2023-10-25T11:37:15.163" v="284"/>
          <ac:grpSpMkLst>
            <pc:docMk/>
            <pc:sldMk cId="2483948438" sldId="392"/>
            <ac:grpSpMk id="62" creationId="{E7C72D57-D2E4-0C40-AD47-B5910F9F05B0}"/>
          </ac:grpSpMkLst>
        </pc:grpChg>
        <pc:grpChg chg="del mod">
          <ac:chgData name="Nane Kratzke" userId="971be13ff4ee5ef6" providerId="LiveId" clId="{1FE0CDED-15A8-014E-AB3F-AA376C6C591A}" dt="2023-10-25T11:37:37.418" v="299"/>
          <ac:grpSpMkLst>
            <pc:docMk/>
            <pc:sldMk cId="2483948438" sldId="392"/>
            <ac:grpSpMk id="64" creationId="{7FA3C9F1-9E27-F21A-9DBF-5058D31ECCAF}"/>
          </ac:grpSpMkLst>
        </pc:grpChg>
        <pc:grpChg chg="del mod">
          <ac:chgData name="Nane Kratzke" userId="971be13ff4ee5ef6" providerId="LiveId" clId="{1FE0CDED-15A8-014E-AB3F-AA376C6C591A}" dt="2023-10-25T11:37:37.418" v="299"/>
          <ac:grpSpMkLst>
            <pc:docMk/>
            <pc:sldMk cId="2483948438" sldId="392"/>
            <ac:grpSpMk id="70" creationId="{3D0A0022-9B97-A875-448B-12A1C7C7D9A2}"/>
          </ac:grpSpMkLst>
        </pc:grpChg>
        <pc:grpChg chg="del mod">
          <ac:chgData name="Nane Kratzke" userId="971be13ff4ee5ef6" providerId="LiveId" clId="{1FE0CDED-15A8-014E-AB3F-AA376C6C591A}" dt="2023-10-25T11:37:35.691" v="297"/>
          <ac:grpSpMkLst>
            <pc:docMk/>
            <pc:sldMk cId="2483948438" sldId="392"/>
            <ac:grpSpMk id="73" creationId="{9DF013FB-3588-FC4B-B103-AACE6267AF99}"/>
          </ac:grpSpMkLst>
        </pc:grpChg>
        <pc:grpChg chg="del mod">
          <ac:chgData name="Nane Kratzke" userId="971be13ff4ee5ef6" providerId="LiveId" clId="{1FE0CDED-15A8-014E-AB3F-AA376C6C591A}" dt="2023-10-25T11:37:37.418" v="299"/>
          <ac:grpSpMkLst>
            <pc:docMk/>
            <pc:sldMk cId="2483948438" sldId="392"/>
            <ac:grpSpMk id="75" creationId="{04120E63-335E-D8C2-5827-A4DE049F952D}"/>
          </ac:grpSpMkLst>
        </pc:grpChg>
        <pc:grpChg chg="add del mod">
          <ac:chgData name="Nane Kratzke" userId="971be13ff4ee5ef6" providerId="LiveId" clId="{1FE0CDED-15A8-014E-AB3F-AA376C6C591A}" dt="2023-10-25T11:37:49.773" v="306"/>
          <ac:grpSpMkLst>
            <pc:docMk/>
            <pc:sldMk cId="2483948438" sldId="392"/>
            <ac:grpSpMk id="77" creationId="{EC4ABE0E-AA15-FDB6-49EF-4567220B9326}"/>
          </ac:grpSpMkLst>
        </pc:grpChg>
        <pc:grpChg chg="mod">
          <ac:chgData name="Nane Kratzke" userId="971be13ff4ee5ef6" providerId="LiveId" clId="{1FE0CDED-15A8-014E-AB3F-AA376C6C591A}" dt="2023-10-25T11:37:39.649" v="303"/>
          <ac:grpSpMkLst>
            <pc:docMk/>
            <pc:sldMk cId="2483948438" sldId="392"/>
            <ac:grpSpMk id="79" creationId="{B4225CE2-A878-2E09-9B8B-0B30C6C0A2B1}"/>
          </ac:grpSpMkLst>
        </pc:grpChg>
        <pc:grpChg chg="mod">
          <ac:chgData name="Nane Kratzke" userId="971be13ff4ee5ef6" providerId="LiveId" clId="{1FE0CDED-15A8-014E-AB3F-AA376C6C591A}" dt="2023-10-26T07:23:31.062" v="315" actId="164"/>
          <ac:grpSpMkLst>
            <pc:docMk/>
            <pc:sldMk cId="2483948438" sldId="392"/>
            <ac:grpSpMk id="82" creationId="{DE758849-41F0-EF95-A551-F07690FBD313}"/>
          </ac:grpSpMkLst>
        </pc:grpChg>
        <pc:inkChg chg="add mod">
          <ac:chgData name="Nane Kratzke" userId="971be13ff4ee5ef6" providerId="LiveId" clId="{1FE0CDED-15A8-014E-AB3F-AA376C6C591A}" dt="2023-10-25T11:36:08.471" v="255"/>
          <ac:inkMkLst>
            <pc:docMk/>
            <pc:sldMk cId="2483948438" sldId="392"/>
            <ac:inkMk id="12" creationId="{6C88A22C-2687-7B4F-CC3F-E102499147C2}"/>
          </ac:inkMkLst>
        </pc:inkChg>
        <pc:inkChg chg="del">
          <ac:chgData name="Nane Kratzke" userId="971be13ff4ee5ef6" providerId="LiveId" clId="{1FE0CDED-15A8-014E-AB3F-AA376C6C591A}" dt="2023-10-25T11:36:21.334" v="257" actId="478"/>
          <ac:inkMkLst>
            <pc:docMk/>
            <pc:sldMk cId="2483948438" sldId="392"/>
            <ac:inkMk id="13" creationId="{EA5746D0-E390-3B4D-A711-29840D15A946}"/>
          </ac:inkMkLst>
        </pc:inkChg>
        <pc:inkChg chg="del">
          <ac:chgData name="Nane Kratzke" userId="971be13ff4ee5ef6" providerId="LiveId" clId="{1FE0CDED-15A8-014E-AB3F-AA376C6C591A}" dt="2023-10-25T11:36:25.940" v="261" actId="478"/>
          <ac:inkMkLst>
            <pc:docMk/>
            <pc:sldMk cId="2483948438" sldId="392"/>
            <ac:inkMk id="14" creationId="{ADD2986C-1E11-C142-93FA-545EFD2104A3}"/>
          </ac:inkMkLst>
        </pc:inkChg>
        <pc:inkChg chg="del">
          <ac:chgData name="Nane Kratzke" userId="971be13ff4ee5ef6" providerId="LiveId" clId="{1FE0CDED-15A8-014E-AB3F-AA376C6C591A}" dt="2023-10-25T11:36:23.027" v="258" actId="478"/>
          <ac:inkMkLst>
            <pc:docMk/>
            <pc:sldMk cId="2483948438" sldId="392"/>
            <ac:inkMk id="15" creationId="{5DC70A28-4D2A-FB4F-B277-EA3D7398A517}"/>
          </ac:inkMkLst>
        </pc:inkChg>
        <pc:inkChg chg="add mod">
          <ac:chgData name="Nane Kratzke" userId="971be13ff4ee5ef6" providerId="LiveId" clId="{1FE0CDED-15A8-014E-AB3F-AA376C6C591A}" dt="2023-10-25T11:36:08.471" v="255"/>
          <ac:inkMkLst>
            <pc:docMk/>
            <pc:sldMk cId="2483948438" sldId="392"/>
            <ac:inkMk id="16" creationId="{5AD54280-64E2-8147-BA2C-10646467D7A1}"/>
          </ac:inkMkLst>
        </pc:inkChg>
        <pc:inkChg chg="del">
          <ac:chgData name="Nane Kratzke" userId="971be13ff4ee5ef6" providerId="LiveId" clId="{1FE0CDED-15A8-014E-AB3F-AA376C6C591A}" dt="2023-10-25T11:36:27.155" v="262" actId="478"/>
          <ac:inkMkLst>
            <pc:docMk/>
            <pc:sldMk cId="2483948438" sldId="392"/>
            <ac:inkMk id="17" creationId="{7337F253-B5E9-A24B-8D8F-50A4AF1D389A}"/>
          </ac:inkMkLst>
        </pc:inkChg>
        <pc:inkChg chg="add mod">
          <ac:chgData name="Nane Kratzke" userId="971be13ff4ee5ef6" providerId="LiveId" clId="{1FE0CDED-15A8-014E-AB3F-AA376C6C591A}" dt="2023-10-25T11:36:08.471" v="255"/>
          <ac:inkMkLst>
            <pc:docMk/>
            <pc:sldMk cId="2483948438" sldId="392"/>
            <ac:inkMk id="18" creationId="{674B7AEC-84B4-BD9D-BCAC-E7C37B3341CD}"/>
          </ac:inkMkLst>
        </pc:inkChg>
        <pc:inkChg chg="del">
          <ac:chgData name="Nane Kratzke" userId="971be13ff4ee5ef6" providerId="LiveId" clId="{1FE0CDED-15A8-014E-AB3F-AA376C6C591A}" dt="2023-10-25T11:36:23.995" v="259" actId="478"/>
          <ac:inkMkLst>
            <pc:docMk/>
            <pc:sldMk cId="2483948438" sldId="392"/>
            <ac:inkMk id="20" creationId="{B501A486-BD74-3A4A-90F3-7608E936B350}"/>
          </ac:inkMkLst>
        </pc:inkChg>
        <pc:inkChg chg="add del">
          <ac:chgData name="Nane Kratzke" userId="971be13ff4ee5ef6" providerId="LiveId" clId="{1FE0CDED-15A8-014E-AB3F-AA376C6C591A}" dt="2023-10-25T11:36:51.422" v="270" actId="9405"/>
          <ac:inkMkLst>
            <pc:docMk/>
            <pc:sldMk cId="2483948438" sldId="392"/>
            <ac:inkMk id="21" creationId="{1F64BD6C-EEBB-ADC7-4395-3558E634D454}"/>
          </ac:inkMkLst>
        </pc:inkChg>
        <pc:inkChg chg="add mod">
          <ac:chgData name="Nane Kratzke" userId="971be13ff4ee5ef6" providerId="LiveId" clId="{1FE0CDED-15A8-014E-AB3F-AA376C6C591A}" dt="2023-10-25T11:36:58.874" v="273"/>
          <ac:inkMkLst>
            <pc:docMk/>
            <pc:sldMk cId="2483948438" sldId="392"/>
            <ac:inkMk id="22" creationId="{B88C9C8D-CB08-1B27-8C33-5C5C95449685}"/>
          </ac:inkMkLst>
        </pc:inkChg>
        <pc:inkChg chg="del">
          <ac:chgData name="Nane Kratzke" userId="971be13ff4ee5ef6" providerId="LiveId" clId="{1FE0CDED-15A8-014E-AB3F-AA376C6C591A}" dt="2023-10-25T11:36:30.067" v="264" actId="478"/>
          <ac:inkMkLst>
            <pc:docMk/>
            <pc:sldMk cId="2483948438" sldId="392"/>
            <ac:inkMk id="23" creationId="{D99F2B22-A2E3-D043-9241-BD59EAEB4138}"/>
          </ac:inkMkLst>
        </pc:inkChg>
        <pc:inkChg chg="add mod">
          <ac:chgData name="Nane Kratzke" userId="971be13ff4ee5ef6" providerId="LiveId" clId="{1FE0CDED-15A8-014E-AB3F-AA376C6C591A}" dt="2023-10-26T07:23:59.622" v="320" actId="164"/>
          <ac:inkMkLst>
            <pc:docMk/>
            <pc:sldMk cId="2483948438" sldId="392"/>
            <ac:inkMk id="23" creationId="{F0D9CB03-EDA4-B9ED-5635-197F111F4D29}"/>
          </ac:inkMkLst>
        </pc:inkChg>
        <pc:inkChg chg="add mod">
          <ac:chgData name="Nane Kratzke" userId="971be13ff4ee5ef6" providerId="LiveId" clId="{1FE0CDED-15A8-014E-AB3F-AA376C6C591A}" dt="2023-10-26T07:23:44.823" v="319"/>
          <ac:inkMkLst>
            <pc:docMk/>
            <pc:sldMk cId="2483948438" sldId="392"/>
            <ac:inkMk id="24" creationId="{1FF377C6-E5B9-B1AA-BE46-7EA49AAADFB8}"/>
          </ac:inkMkLst>
        </pc:inkChg>
        <pc:inkChg chg="add mod">
          <ac:chgData name="Nane Kratzke" userId="971be13ff4ee5ef6" providerId="LiveId" clId="{1FE0CDED-15A8-014E-AB3F-AA376C6C591A}" dt="2023-10-26T07:23:44.823" v="319"/>
          <ac:inkMkLst>
            <pc:docMk/>
            <pc:sldMk cId="2483948438" sldId="392"/>
            <ac:inkMk id="25" creationId="{DB38623C-8395-8871-A5EB-88827FD1D7CC}"/>
          </ac:inkMkLst>
        </pc:inkChg>
        <pc:inkChg chg="add mod">
          <ac:chgData name="Nane Kratzke" userId="971be13ff4ee5ef6" providerId="LiveId" clId="{1FE0CDED-15A8-014E-AB3F-AA376C6C591A}" dt="2023-10-25T11:36:58.874" v="273"/>
          <ac:inkMkLst>
            <pc:docMk/>
            <pc:sldMk cId="2483948438" sldId="392"/>
            <ac:inkMk id="26" creationId="{85514322-AC57-1FE0-EF01-151E6FF74F26}"/>
          </ac:inkMkLst>
        </pc:inkChg>
        <pc:inkChg chg="del">
          <ac:chgData name="Nane Kratzke" userId="971be13ff4ee5ef6" providerId="LiveId" clId="{1FE0CDED-15A8-014E-AB3F-AA376C6C591A}" dt="2023-10-25T11:35:45.811" v="247" actId="478"/>
          <ac:inkMkLst>
            <pc:docMk/>
            <pc:sldMk cId="2483948438" sldId="392"/>
            <ac:inkMk id="31" creationId="{63A78E8C-8455-064E-8BB1-5C9DA745E18C}"/>
          </ac:inkMkLst>
        </pc:inkChg>
        <pc:inkChg chg="del">
          <ac:chgData name="Nane Kratzke" userId="971be13ff4ee5ef6" providerId="LiveId" clId="{1FE0CDED-15A8-014E-AB3F-AA376C6C591A}" dt="2023-10-25T11:36:39.227" v="268" actId="478"/>
          <ac:inkMkLst>
            <pc:docMk/>
            <pc:sldMk cId="2483948438" sldId="392"/>
            <ac:inkMk id="32" creationId="{0192D3E5-36CF-D749-A8B4-A961EC0B319A}"/>
          </ac:inkMkLst>
        </pc:inkChg>
        <pc:inkChg chg="del">
          <ac:chgData name="Nane Kratzke" userId="971be13ff4ee5ef6" providerId="LiveId" clId="{1FE0CDED-15A8-014E-AB3F-AA376C6C591A}" dt="2023-10-25T11:36:24.916" v="260" actId="478"/>
          <ac:inkMkLst>
            <pc:docMk/>
            <pc:sldMk cId="2483948438" sldId="392"/>
            <ac:inkMk id="33" creationId="{67DD33CC-71B9-5A4F-AD21-41F28294C898}"/>
          </ac:inkMkLst>
        </pc:inkChg>
        <pc:inkChg chg="add mod">
          <ac:chgData name="Nane Kratzke" userId="971be13ff4ee5ef6" providerId="LiveId" clId="{1FE0CDED-15A8-014E-AB3F-AA376C6C591A}" dt="2023-10-25T11:37:04.627" v="278"/>
          <ac:inkMkLst>
            <pc:docMk/>
            <pc:sldMk cId="2483948438" sldId="392"/>
            <ac:inkMk id="34" creationId="{B6517EF7-4CEB-858A-D24A-3DDCA2450588}"/>
          </ac:inkMkLst>
        </pc:inkChg>
        <pc:inkChg chg="del">
          <ac:chgData name="Nane Kratzke" userId="971be13ff4ee5ef6" providerId="LiveId" clId="{1FE0CDED-15A8-014E-AB3F-AA376C6C591A}" dt="2023-10-25T11:36:28.350" v="263" actId="478"/>
          <ac:inkMkLst>
            <pc:docMk/>
            <pc:sldMk cId="2483948438" sldId="392"/>
            <ac:inkMk id="35" creationId="{D28C26F9-39FC-9243-A38F-28C41FDB7277}"/>
          </ac:inkMkLst>
        </pc:inkChg>
        <pc:inkChg chg="del">
          <ac:chgData name="Nane Kratzke" userId="971be13ff4ee5ef6" providerId="LiveId" clId="{1FE0CDED-15A8-014E-AB3F-AA376C6C591A}" dt="2023-10-25T11:36:33.532" v="266" actId="478"/>
          <ac:inkMkLst>
            <pc:docMk/>
            <pc:sldMk cId="2483948438" sldId="392"/>
            <ac:inkMk id="36" creationId="{C9C30FB1-B75E-8447-9B0D-E17A5DD0EB08}"/>
          </ac:inkMkLst>
        </pc:inkChg>
        <pc:inkChg chg="del">
          <ac:chgData name="Nane Kratzke" userId="971be13ff4ee5ef6" providerId="LiveId" clId="{1FE0CDED-15A8-014E-AB3F-AA376C6C591A}" dt="2023-10-25T11:36:34.739" v="267" actId="478"/>
          <ac:inkMkLst>
            <pc:docMk/>
            <pc:sldMk cId="2483948438" sldId="392"/>
            <ac:inkMk id="37" creationId="{9AE0824F-A51C-5A49-B78A-5608104688EF}"/>
          </ac:inkMkLst>
        </pc:inkChg>
        <pc:inkChg chg="add mod">
          <ac:chgData name="Nane Kratzke" userId="971be13ff4ee5ef6" providerId="LiveId" clId="{1FE0CDED-15A8-014E-AB3F-AA376C6C591A}" dt="2023-10-25T11:37:04.627" v="278"/>
          <ac:inkMkLst>
            <pc:docMk/>
            <pc:sldMk cId="2483948438" sldId="392"/>
            <ac:inkMk id="39" creationId="{327E6A67-C9BA-F02F-25DB-B3DFFA466998}"/>
          </ac:inkMkLst>
        </pc:inkChg>
        <pc:inkChg chg="add mod">
          <ac:chgData name="Nane Kratzke" userId="971be13ff4ee5ef6" providerId="LiveId" clId="{1FE0CDED-15A8-014E-AB3F-AA376C6C591A}" dt="2023-10-25T11:37:04.627" v="278"/>
          <ac:inkMkLst>
            <pc:docMk/>
            <pc:sldMk cId="2483948438" sldId="392"/>
            <ac:inkMk id="41" creationId="{9CAB82FC-F02B-5DAD-D112-6DA5C72BE0C8}"/>
          </ac:inkMkLst>
        </pc:inkChg>
        <pc:inkChg chg="add mod">
          <ac:chgData name="Nane Kratzke" userId="971be13ff4ee5ef6" providerId="LiveId" clId="{1FE0CDED-15A8-014E-AB3F-AA376C6C591A}" dt="2023-10-26T07:22:39.777" v="310" actId="164"/>
          <ac:inkMkLst>
            <pc:docMk/>
            <pc:sldMk cId="2483948438" sldId="392"/>
            <ac:inkMk id="43" creationId="{488C6291-8911-A0C5-DAAE-E9E6977621EE}"/>
          </ac:inkMkLst>
        </pc:inkChg>
        <pc:inkChg chg="add mod">
          <ac:chgData name="Nane Kratzke" userId="971be13ff4ee5ef6" providerId="LiveId" clId="{1FE0CDED-15A8-014E-AB3F-AA376C6C591A}" dt="2023-10-26T07:22:39.777" v="310" actId="164"/>
          <ac:inkMkLst>
            <pc:docMk/>
            <pc:sldMk cId="2483948438" sldId="392"/>
            <ac:inkMk id="44" creationId="{67253513-681B-1F13-CC45-8FBF41C04601}"/>
          </ac:inkMkLst>
        </pc:inkChg>
        <pc:inkChg chg="add mod">
          <ac:chgData name="Nane Kratzke" userId="971be13ff4ee5ef6" providerId="LiveId" clId="{1FE0CDED-15A8-014E-AB3F-AA376C6C591A}" dt="2023-10-26T07:22:39.777" v="310" actId="164"/>
          <ac:inkMkLst>
            <pc:docMk/>
            <pc:sldMk cId="2483948438" sldId="392"/>
            <ac:inkMk id="61" creationId="{6AC9F906-6C0C-0CAA-BCFB-1FF34FF6B907}"/>
          </ac:inkMkLst>
        </pc:inkChg>
        <pc:inkChg chg="add mod">
          <ac:chgData name="Nane Kratzke" userId="971be13ff4ee5ef6" providerId="LiveId" clId="{1FE0CDED-15A8-014E-AB3F-AA376C6C591A}" dt="2023-10-26T07:22:39.777" v="310" actId="164"/>
          <ac:inkMkLst>
            <pc:docMk/>
            <pc:sldMk cId="2483948438" sldId="392"/>
            <ac:inkMk id="63" creationId="{E8FAB7A4-11F4-964D-08B7-3466A2CA37DF}"/>
          </ac:inkMkLst>
        </pc:inkChg>
        <pc:inkChg chg="add del">
          <ac:chgData name="Nane Kratzke" userId="971be13ff4ee5ef6" providerId="LiveId" clId="{1FE0CDED-15A8-014E-AB3F-AA376C6C591A}" dt="2023-10-25T11:37:18.215" v="286" actId="9405"/>
          <ac:inkMkLst>
            <pc:docMk/>
            <pc:sldMk cId="2483948438" sldId="392"/>
            <ac:inkMk id="65" creationId="{4D756DED-2EB5-F8BB-D939-7F111B4F18A7}"/>
          </ac:inkMkLst>
        </pc:inkChg>
        <pc:inkChg chg="add del">
          <ac:chgData name="Nane Kratzke" userId="971be13ff4ee5ef6" providerId="LiveId" clId="{1FE0CDED-15A8-014E-AB3F-AA376C6C591A}" dt="2023-10-25T11:37:22.926" v="288" actId="9405"/>
          <ac:inkMkLst>
            <pc:docMk/>
            <pc:sldMk cId="2483948438" sldId="392"/>
            <ac:inkMk id="66" creationId="{FB31B667-900C-67CB-5099-66D3320A717B}"/>
          </ac:inkMkLst>
        </pc:inkChg>
        <pc:inkChg chg="add mod">
          <ac:chgData name="Nane Kratzke" userId="971be13ff4ee5ef6" providerId="LiveId" clId="{1FE0CDED-15A8-014E-AB3F-AA376C6C591A}" dt="2023-10-26T07:22:53.383" v="311" actId="164"/>
          <ac:inkMkLst>
            <pc:docMk/>
            <pc:sldMk cId="2483948438" sldId="392"/>
            <ac:inkMk id="67" creationId="{A9304398-7558-AFC5-07F1-B59D95F63092}"/>
          </ac:inkMkLst>
        </pc:inkChg>
        <pc:inkChg chg="add mod">
          <ac:chgData name="Nane Kratzke" userId="971be13ff4ee5ef6" providerId="LiveId" clId="{1FE0CDED-15A8-014E-AB3F-AA376C6C591A}" dt="2023-10-26T07:22:53.383" v="311" actId="164"/>
          <ac:inkMkLst>
            <pc:docMk/>
            <pc:sldMk cId="2483948438" sldId="392"/>
            <ac:inkMk id="68" creationId="{6A58F3A1-C0A8-36A8-8167-EF75C7293FFE}"/>
          </ac:inkMkLst>
        </pc:inkChg>
        <pc:inkChg chg="add mod">
          <ac:chgData name="Nane Kratzke" userId="971be13ff4ee5ef6" providerId="LiveId" clId="{1FE0CDED-15A8-014E-AB3F-AA376C6C591A}" dt="2023-10-26T07:22:53.383" v="311" actId="164"/>
          <ac:inkMkLst>
            <pc:docMk/>
            <pc:sldMk cId="2483948438" sldId="392"/>
            <ac:inkMk id="69" creationId="{E5151699-DD19-7E5D-7C4F-E40AD3F2D69C}"/>
          </ac:inkMkLst>
        </pc:inkChg>
        <pc:inkChg chg="add mod">
          <ac:chgData name="Nane Kratzke" userId="971be13ff4ee5ef6" providerId="LiveId" clId="{1FE0CDED-15A8-014E-AB3F-AA376C6C591A}" dt="2023-10-25T11:37:49.773" v="306"/>
          <ac:inkMkLst>
            <pc:docMk/>
            <pc:sldMk cId="2483948438" sldId="392"/>
            <ac:inkMk id="71" creationId="{6EF35546-6E45-641C-3C24-7C968EB0C1BF}"/>
          </ac:inkMkLst>
        </pc:inkChg>
        <pc:inkChg chg="add mod">
          <ac:chgData name="Nane Kratzke" userId="971be13ff4ee5ef6" providerId="LiveId" clId="{1FE0CDED-15A8-014E-AB3F-AA376C6C591A}" dt="2023-10-25T11:37:49.773" v="306"/>
          <ac:inkMkLst>
            <pc:docMk/>
            <pc:sldMk cId="2483948438" sldId="392"/>
            <ac:inkMk id="72" creationId="{026AF596-B414-DD1E-24F1-AE7564F94EEB}"/>
          </ac:inkMkLst>
        </pc:inkChg>
        <pc:inkChg chg="add mod">
          <ac:chgData name="Nane Kratzke" userId="971be13ff4ee5ef6" providerId="LiveId" clId="{1FE0CDED-15A8-014E-AB3F-AA376C6C591A}" dt="2023-10-25T11:37:49.773" v="306"/>
          <ac:inkMkLst>
            <pc:docMk/>
            <pc:sldMk cId="2483948438" sldId="392"/>
            <ac:inkMk id="74" creationId="{AEB0BFFB-A821-B9FE-E67C-4C167454CA43}"/>
          </ac:inkMkLst>
        </pc:inkChg>
        <pc:inkChg chg="add del mod">
          <ac:chgData name="Nane Kratzke" userId="971be13ff4ee5ef6" providerId="LiveId" clId="{1FE0CDED-15A8-014E-AB3F-AA376C6C591A}" dt="2023-10-26T07:23:20.633" v="314" actId="478"/>
          <ac:inkMkLst>
            <pc:docMk/>
            <pc:sldMk cId="2483948438" sldId="392"/>
            <ac:inkMk id="76" creationId="{18C1C4F9-FBB6-9862-726A-1B99104B92D4}"/>
          </ac:inkMkLst>
        </pc:inkChg>
        <pc:inkChg chg="add del mod">
          <ac:chgData name="Nane Kratzke" userId="971be13ff4ee5ef6" providerId="LiveId" clId="{1FE0CDED-15A8-014E-AB3F-AA376C6C591A}" dt="2023-10-25T11:37:39.649" v="303"/>
          <ac:inkMkLst>
            <pc:docMk/>
            <pc:sldMk cId="2483948438" sldId="392"/>
            <ac:inkMk id="78" creationId="{DE3A90DA-5CE4-78BE-FF30-42E6A8E6195D}"/>
          </ac:inkMkLst>
        </pc:inkChg>
        <pc:inkChg chg="add del mod">
          <ac:chgData name="Nane Kratzke" userId="971be13ff4ee5ef6" providerId="LiveId" clId="{1FE0CDED-15A8-014E-AB3F-AA376C6C591A}" dt="2023-10-26T07:23:13.769" v="312" actId="478"/>
          <ac:inkMkLst>
            <pc:docMk/>
            <pc:sldMk cId="2483948438" sldId="392"/>
            <ac:inkMk id="80" creationId="{ECA4DDB2-48C7-5851-E621-AAB98821E0FD}"/>
          </ac:inkMkLst>
        </pc:inkChg>
        <pc:inkChg chg="add del mod">
          <ac:chgData name="Nane Kratzke" userId="971be13ff4ee5ef6" providerId="LiveId" clId="{1FE0CDED-15A8-014E-AB3F-AA376C6C591A}" dt="2023-10-26T07:23:17.457" v="313" actId="478"/>
          <ac:inkMkLst>
            <pc:docMk/>
            <pc:sldMk cId="2483948438" sldId="392"/>
            <ac:inkMk id="81" creationId="{538C5CD0-0877-7257-919E-4DFA9ABBBF20}"/>
          </ac:inkMkLst>
        </pc:inkChg>
      </pc:sldChg>
      <pc:sldChg chg="del">
        <pc:chgData name="Nane Kratzke" userId="971be13ff4ee5ef6" providerId="LiveId" clId="{1FE0CDED-15A8-014E-AB3F-AA376C6C591A}" dt="2023-10-26T13:41:55.799" v="729" actId="2696"/>
        <pc:sldMkLst>
          <pc:docMk/>
          <pc:sldMk cId="3998455780" sldId="394"/>
        </pc:sldMkLst>
      </pc:sldChg>
      <pc:sldChg chg="del">
        <pc:chgData name="Nane Kratzke" userId="971be13ff4ee5ef6" providerId="LiveId" clId="{1FE0CDED-15A8-014E-AB3F-AA376C6C591A}" dt="2023-10-26T13:41:55.649" v="716" actId="2696"/>
        <pc:sldMkLst>
          <pc:docMk/>
          <pc:sldMk cId="1919294937" sldId="395"/>
        </pc:sldMkLst>
      </pc:sldChg>
      <pc:sldChg chg="del">
        <pc:chgData name="Nane Kratzke" userId="971be13ff4ee5ef6" providerId="LiveId" clId="{1FE0CDED-15A8-014E-AB3F-AA376C6C591A}" dt="2023-10-26T13:41:55.653" v="717" actId="2696"/>
        <pc:sldMkLst>
          <pc:docMk/>
          <pc:sldMk cId="3819730600" sldId="396"/>
        </pc:sldMkLst>
      </pc:sldChg>
      <pc:sldChg chg="del">
        <pc:chgData name="Nane Kratzke" userId="971be13ff4ee5ef6" providerId="LiveId" clId="{1FE0CDED-15A8-014E-AB3F-AA376C6C591A}" dt="2023-10-26T13:41:55.763" v="724" actId="2696"/>
        <pc:sldMkLst>
          <pc:docMk/>
          <pc:sldMk cId="697572595" sldId="397"/>
        </pc:sldMkLst>
      </pc:sldChg>
      <pc:sldChg chg="del">
        <pc:chgData name="Nane Kratzke" userId="971be13ff4ee5ef6" providerId="LiveId" clId="{1FE0CDED-15A8-014E-AB3F-AA376C6C591A}" dt="2023-10-26T13:41:55.634" v="712" actId="2696"/>
        <pc:sldMkLst>
          <pc:docMk/>
          <pc:sldMk cId="1731001463" sldId="398"/>
        </pc:sldMkLst>
      </pc:sldChg>
      <pc:sldChg chg="del">
        <pc:chgData name="Nane Kratzke" userId="971be13ff4ee5ef6" providerId="LiveId" clId="{1FE0CDED-15A8-014E-AB3F-AA376C6C591A}" dt="2023-10-26T13:41:56.136" v="732" actId="2696"/>
        <pc:sldMkLst>
          <pc:docMk/>
          <pc:sldMk cId="1094811382" sldId="413"/>
        </pc:sldMkLst>
      </pc:sldChg>
      <pc:sldChg chg="del">
        <pc:chgData name="Nane Kratzke" userId="971be13ff4ee5ef6" providerId="LiveId" clId="{1FE0CDED-15A8-014E-AB3F-AA376C6C591A}" dt="2023-10-26T13:41:55.797" v="728" actId="2696"/>
        <pc:sldMkLst>
          <pc:docMk/>
          <pc:sldMk cId="48934107" sldId="414"/>
        </pc:sldMkLst>
      </pc:sldChg>
      <pc:sldChg chg="del">
        <pc:chgData name="Nane Kratzke" userId="971be13ff4ee5ef6" providerId="LiveId" clId="{1FE0CDED-15A8-014E-AB3F-AA376C6C591A}" dt="2023-10-26T13:41:55.664" v="720" actId="2696"/>
        <pc:sldMkLst>
          <pc:docMk/>
          <pc:sldMk cId="3537529939" sldId="415"/>
        </pc:sldMkLst>
      </pc:sldChg>
      <pc:sldChg chg="modSp mod">
        <pc:chgData name="Nane Kratzke" userId="971be13ff4ee5ef6" providerId="LiveId" clId="{1FE0CDED-15A8-014E-AB3F-AA376C6C591A}" dt="2023-10-26T13:35:44.482" v="646" actId="20577"/>
        <pc:sldMkLst>
          <pc:docMk/>
          <pc:sldMk cId="1804136528" sldId="470"/>
        </pc:sldMkLst>
        <pc:spChg chg="mod">
          <ac:chgData name="Nane Kratzke" userId="971be13ff4ee5ef6" providerId="LiveId" clId="{1FE0CDED-15A8-014E-AB3F-AA376C6C591A}" dt="2023-10-26T13:35:44.482" v="646" actId="20577"/>
          <ac:spMkLst>
            <pc:docMk/>
            <pc:sldMk cId="1804136528" sldId="470"/>
            <ac:spMk id="2" creationId="{6D39A0F7-5B8F-5047-AD5F-FC2C4F71D320}"/>
          </ac:spMkLst>
        </pc:spChg>
      </pc:sldChg>
      <pc:sldChg chg="del">
        <pc:chgData name="Nane Kratzke" userId="971be13ff4ee5ef6" providerId="LiveId" clId="{1FE0CDED-15A8-014E-AB3F-AA376C6C591A}" dt="2023-10-26T13:41:55.789" v="726" actId="2696"/>
        <pc:sldMkLst>
          <pc:docMk/>
          <pc:sldMk cId="1150459980" sldId="476"/>
        </pc:sldMkLst>
      </pc:sldChg>
      <pc:sldChg chg="del">
        <pc:chgData name="Nane Kratzke" userId="971be13ff4ee5ef6" providerId="LiveId" clId="{1FE0CDED-15A8-014E-AB3F-AA376C6C591A}" dt="2023-10-26T13:41:55.629" v="711" actId="2696"/>
        <pc:sldMkLst>
          <pc:docMk/>
          <pc:sldMk cId="514617112" sldId="477"/>
        </pc:sldMkLst>
      </pc:sldChg>
      <pc:sldChg chg="del">
        <pc:chgData name="Nane Kratzke" userId="971be13ff4ee5ef6" providerId="LiveId" clId="{1FE0CDED-15A8-014E-AB3F-AA376C6C591A}" dt="2023-10-26T13:41:55.661" v="719" actId="2696"/>
        <pc:sldMkLst>
          <pc:docMk/>
          <pc:sldMk cId="3670201584" sldId="478"/>
        </pc:sldMkLst>
      </pc:sldChg>
      <pc:sldChg chg="del">
        <pc:chgData name="Nane Kratzke" userId="971be13ff4ee5ef6" providerId="LiveId" clId="{1FE0CDED-15A8-014E-AB3F-AA376C6C591A}" dt="2023-10-26T13:41:55.785" v="725" actId="2696"/>
        <pc:sldMkLst>
          <pc:docMk/>
          <pc:sldMk cId="3704082915" sldId="678"/>
        </pc:sldMkLst>
      </pc:sldChg>
      <pc:sldChg chg="modSp mod">
        <pc:chgData name="Nane Kratzke" userId="971be13ff4ee5ef6" providerId="LiveId" clId="{1FE0CDED-15A8-014E-AB3F-AA376C6C591A}" dt="2023-10-25T08:52:32.835" v="8" actId="20577"/>
        <pc:sldMkLst>
          <pc:docMk/>
          <pc:sldMk cId="2194784089" sldId="684"/>
        </pc:sldMkLst>
        <pc:spChg chg="mod">
          <ac:chgData name="Nane Kratzke" userId="971be13ff4ee5ef6" providerId="LiveId" clId="{1FE0CDED-15A8-014E-AB3F-AA376C6C591A}" dt="2023-10-25T08:52:32.835" v="8" actId="20577"/>
          <ac:spMkLst>
            <pc:docMk/>
            <pc:sldMk cId="2194784089" sldId="684"/>
            <ac:spMk id="31" creationId="{A7AED8D2-12C6-26AC-5AF0-E921BDCCBE3B}"/>
          </ac:spMkLst>
        </pc:spChg>
      </pc:sldChg>
      <pc:sldChg chg="add">
        <pc:chgData name="Nane Kratzke" userId="971be13ff4ee5ef6" providerId="LiveId" clId="{1FE0CDED-15A8-014E-AB3F-AA376C6C591A}" dt="2023-10-26T13:35:51.265" v="647"/>
        <pc:sldMkLst>
          <pc:docMk/>
          <pc:sldMk cId="2818735528" sldId="689"/>
        </pc:sldMkLst>
      </pc:sldChg>
      <pc:sldChg chg="modSp add del mod">
        <pc:chgData name="Nane Kratzke" userId="971be13ff4ee5ef6" providerId="LiveId" clId="{1FE0CDED-15A8-014E-AB3F-AA376C6C591A}" dt="2023-10-26T13:41:55.618" v="708" actId="2696"/>
        <pc:sldMkLst>
          <pc:docMk/>
          <pc:sldMk cId="2595933918" sldId="690"/>
        </pc:sldMkLst>
        <pc:spChg chg="mod">
          <ac:chgData name="Nane Kratzke" userId="971be13ff4ee5ef6" providerId="LiveId" clId="{1FE0CDED-15A8-014E-AB3F-AA376C6C591A}" dt="2023-10-26T13:36:50.110" v="698" actId="20577"/>
          <ac:spMkLst>
            <pc:docMk/>
            <pc:sldMk cId="2595933918" sldId="690"/>
            <ac:spMk id="31" creationId="{A7AED8D2-12C6-26AC-5AF0-E921BDCCBE3B}"/>
          </ac:spMkLst>
        </pc:spChg>
      </pc:sldChg>
      <pc:sldChg chg="add del">
        <pc:chgData name="Nane Kratzke" userId="971be13ff4ee5ef6" providerId="LiveId" clId="{1FE0CDED-15A8-014E-AB3F-AA376C6C591A}" dt="2023-10-26T13:41:56.124" v="731" actId="2696"/>
        <pc:sldMkLst>
          <pc:docMk/>
          <pc:sldMk cId="405348761" sldId="691"/>
        </pc:sldMkLst>
      </pc:sldChg>
      <pc:sldChg chg="add del">
        <pc:chgData name="Nane Kratzke" userId="971be13ff4ee5ef6" providerId="LiveId" clId="{1FE0CDED-15A8-014E-AB3F-AA376C6C591A}" dt="2023-10-26T13:41:55.643" v="714" actId="2696"/>
        <pc:sldMkLst>
          <pc:docMk/>
          <pc:sldMk cId="1836130416" sldId="692"/>
        </pc:sldMkLst>
      </pc:sldChg>
      <pc:sldChg chg="addSp modSp add del mod">
        <pc:chgData name="Nane Kratzke" userId="971be13ff4ee5ef6" providerId="LiveId" clId="{1FE0CDED-15A8-014E-AB3F-AA376C6C591A}" dt="2023-10-26T13:41:55.755" v="722" actId="2696"/>
        <pc:sldMkLst>
          <pc:docMk/>
          <pc:sldMk cId="19599040" sldId="693"/>
        </pc:sldMkLst>
        <pc:spChg chg="mod">
          <ac:chgData name="Nane Kratzke" userId="971be13ff4ee5ef6" providerId="LiveId" clId="{1FE0CDED-15A8-014E-AB3F-AA376C6C591A}" dt="2023-10-26T13:37:22.646" v="706" actId="20577"/>
          <ac:spMkLst>
            <pc:docMk/>
            <pc:sldMk cId="19599040" sldId="693"/>
            <ac:spMk id="2" creationId="{6D39A0F7-5B8F-5047-AD5F-FC2C4F71D320}"/>
          </ac:spMkLst>
        </pc:spChg>
        <pc:spChg chg="mod">
          <ac:chgData name="Nane Kratzke" userId="971be13ff4ee5ef6" providerId="LiveId" clId="{1FE0CDED-15A8-014E-AB3F-AA376C6C591A}" dt="2023-10-26T13:37:44.754" v="707"/>
          <ac:spMkLst>
            <pc:docMk/>
            <pc:sldMk cId="19599040" sldId="693"/>
            <ac:spMk id="11" creationId="{E78B2542-1988-ED8B-BAE6-867907815769}"/>
          </ac:spMkLst>
        </pc:spChg>
        <pc:spChg chg="mod">
          <ac:chgData name="Nane Kratzke" userId="971be13ff4ee5ef6" providerId="LiveId" clId="{1FE0CDED-15A8-014E-AB3F-AA376C6C591A}" dt="2023-10-26T13:37:44.754" v="707"/>
          <ac:spMkLst>
            <pc:docMk/>
            <pc:sldMk cId="19599040" sldId="693"/>
            <ac:spMk id="12" creationId="{2E565CD5-9655-9C61-B1B0-921E68ACCC9F}"/>
          </ac:spMkLst>
        </pc:spChg>
        <pc:spChg chg="mod">
          <ac:chgData name="Nane Kratzke" userId="971be13ff4ee5ef6" providerId="LiveId" clId="{1FE0CDED-15A8-014E-AB3F-AA376C6C591A}" dt="2023-10-26T13:37:44.754" v="707"/>
          <ac:spMkLst>
            <pc:docMk/>
            <pc:sldMk cId="19599040" sldId="693"/>
            <ac:spMk id="13" creationId="{2F106688-CD12-7612-63F0-EA6F1FE9280B}"/>
          </ac:spMkLst>
        </pc:spChg>
        <pc:spChg chg="mod">
          <ac:chgData name="Nane Kratzke" userId="971be13ff4ee5ef6" providerId="LiveId" clId="{1FE0CDED-15A8-014E-AB3F-AA376C6C591A}" dt="2023-10-26T13:37:44.754" v="707"/>
          <ac:spMkLst>
            <pc:docMk/>
            <pc:sldMk cId="19599040" sldId="693"/>
            <ac:spMk id="14" creationId="{6C5F1CA1-1B77-2987-A979-7A388603EF26}"/>
          </ac:spMkLst>
        </pc:spChg>
        <pc:spChg chg="mod">
          <ac:chgData name="Nane Kratzke" userId="971be13ff4ee5ef6" providerId="LiveId" clId="{1FE0CDED-15A8-014E-AB3F-AA376C6C591A}" dt="2023-10-26T13:37:44.754" v="707"/>
          <ac:spMkLst>
            <pc:docMk/>
            <pc:sldMk cId="19599040" sldId="693"/>
            <ac:spMk id="16" creationId="{290BE84E-D6F1-EA1E-62E0-AE824EADF83F}"/>
          </ac:spMkLst>
        </pc:spChg>
        <pc:spChg chg="mod">
          <ac:chgData name="Nane Kratzke" userId="971be13ff4ee5ef6" providerId="LiveId" clId="{1FE0CDED-15A8-014E-AB3F-AA376C6C591A}" dt="2023-10-26T13:37:44.754" v="707"/>
          <ac:spMkLst>
            <pc:docMk/>
            <pc:sldMk cId="19599040" sldId="693"/>
            <ac:spMk id="17" creationId="{CB51AC8C-315A-49AB-938B-393957BF37D3}"/>
          </ac:spMkLst>
        </pc:spChg>
        <pc:spChg chg="mod">
          <ac:chgData name="Nane Kratzke" userId="971be13ff4ee5ef6" providerId="LiveId" clId="{1FE0CDED-15A8-014E-AB3F-AA376C6C591A}" dt="2023-10-26T13:37:44.754" v="707"/>
          <ac:spMkLst>
            <pc:docMk/>
            <pc:sldMk cId="19599040" sldId="693"/>
            <ac:spMk id="18" creationId="{CF74F857-19C5-8726-3538-02091468FE96}"/>
          </ac:spMkLst>
        </pc:spChg>
        <pc:spChg chg="mod">
          <ac:chgData name="Nane Kratzke" userId="971be13ff4ee5ef6" providerId="LiveId" clId="{1FE0CDED-15A8-014E-AB3F-AA376C6C591A}" dt="2023-10-26T13:37:44.754" v="707"/>
          <ac:spMkLst>
            <pc:docMk/>
            <pc:sldMk cId="19599040" sldId="693"/>
            <ac:spMk id="19" creationId="{6FF83E2B-8345-0553-202C-89E71483519B}"/>
          </ac:spMkLst>
        </pc:spChg>
        <pc:spChg chg="mod">
          <ac:chgData name="Nane Kratzke" userId="971be13ff4ee5ef6" providerId="LiveId" clId="{1FE0CDED-15A8-014E-AB3F-AA376C6C591A}" dt="2023-10-26T13:37:44.754" v="707"/>
          <ac:spMkLst>
            <pc:docMk/>
            <pc:sldMk cId="19599040" sldId="693"/>
            <ac:spMk id="20" creationId="{4A500F85-1F93-AF91-5E3C-1F718878C407}"/>
          </ac:spMkLst>
        </pc:spChg>
        <pc:spChg chg="mod">
          <ac:chgData name="Nane Kratzke" userId="971be13ff4ee5ef6" providerId="LiveId" clId="{1FE0CDED-15A8-014E-AB3F-AA376C6C591A}" dt="2023-10-26T13:37:44.754" v="707"/>
          <ac:spMkLst>
            <pc:docMk/>
            <pc:sldMk cId="19599040" sldId="693"/>
            <ac:spMk id="21" creationId="{35D8C42E-DE2B-CE11-44EC-CB63317EA784}"/>
          </ac:spMkLst>
        </pc:spChg>
        <pc:spChg chg="mod">
          <ac:chgData name="Nane Kratzke" userId="971be13ff4ee5ef6" providerId="LiveId" clId="{1FE0CDED-15A8-014E-AB3F-AA376C6C591A}" dt="2023-10-26T13:37:44.754" v="707"/>
          <ac:spMkLst>
            <pc:docMk/>
            <pc:sldMk cId="19599040" sldId="693"/>
            <ac:spMk id="23" creationId="{D18F24DA-475D-18AC-BE49-3C85774750AF}"/>
          </ac:spMkLst>
        </pc:spChg>
        <pc:grpChg chg="add mod">
          <ac:chgData name="Nane Kratzke" userId="971be13ff4ee5ef6" providerId="LiveId" clId="{1FE0CDED-15A8-014E-AB3F-AA376C6C591A}" dt="2023-10-26T13:37:44.754" v="707"/>
          <ac:grpSpMkLst>
            <pc:docMk/>
            <pc:sldMk cId="19599040" sldId="693"/>
            <ac:grpSpMk id="4" creationId="{3A142FD6-4DE5-6F1A-888E-56DE1DA59DB7}"/>
          </ac:grpSpMkLst>
        </pc:grpChg>
        <pc:picChg chg="mod">
          <ac:chgData name="Nane Kratzke" userId="971be13ff4ee5ef6" providerId="LiveId" clId="{1FE0CDED-15A8-014E-AB3F-AA376C6C591A}" dt="2023-10-26T13:37:44.754" v="707"/>
          <ac:picMkLst>
            <pc:docMk/>
            <pc:sldMk cId="19599040" sldId="693"/>
            <ac:picMk id="22" creationId="{24B251DB-763A-128D-9C9F-D64E6AC5B93C}"/>
          </ac:picMkLst>
        </pc:picChg>
        <pc:cxnChg chg="mod">
          <ac:chgData name="Nane Kratzke" userId="971be13ff4ee5ef6" providerId="LiveId" clId="{1FE0CDED-15A8-014E-AB3F-AA376C6C591A}" dt="2023-10-26T13:37:44.754" v="707"/>
          <ac:cxnSpMkLst>
            <pc:docMk/>
            <pc:sldMk cId="19599040" sldId="693"/>
            <ac:cxnSpMk id="5" creationId="{55D5A864-0812-CF92-FC2D-257D19696EB2}"/>
          </ac:cxnSpMkLst>
        </pc:cxnChg>
        <pc:cxnChg chg="mod">
          <ac:chgData name="Nane Kratzke" userId="971be13ff4ee5ef6" providerId="LiveId" clId="{1FE0CDED-15A8-014E-AB3F-AA376C6C591A}" dt="2023-10-26T13:37:44.754" v="707"/>
          <ac:cxnSpMkLst>
            <pc:docMk/>
            <pc:sldMk cId="19599040" sldId="693"/>
            <ac:cxnSpMk id="6" creationId="{38D14008-0732-64C9-A02A-B3FB9E820179}"/>
          </ac:cxnSpMkLst>
        </pc:cxnChg>
        <pc:cxnChg chg="mod">
          <ac:chgData name="Nane Kratzke" userId="971be13ff4ee5ef6" providerId="LiveId" clId="{1FE0CDED-15A8-014E-AB3F-AA376C6C591A}" dt="2023-10-26T13:37:44.754" v="707"/>
          <ac:cxnSpMkLst>
            <pc:docMk/>
            <pc:sldMk cId="19599040" sldId="693"/>
            <ac:cxnSpMk id="7" creationId="{153DCC99-33A2-B0B7-5B43-3912B6A443A7}"/>
          </ac:cxnSpMkLst>
        </pc:cxnChg>
        <pc:cxnChg chg="mod">
          <ac:chgData name="Nane Kratzke" userId="971be13ff4ee5ef6" providerId="LiveId" clId="{1FE0CDED-15A8-014E-AB3F-AA376C6C591A}" dt="2023-10-26T13:37:44.754" v="707"/>
          <ac:cxnSpMkLst>
            <pc:docMk/>
            <pc:sldMk cId="19599040" sldId="693"/>
            <ac:cxnSpMk id="9" creationId="{13310E6F-8F92-2F71-0162-069A5EF4C4D4}"/>
          </ac:cxnSpMkLst>
        </pc:cxnChg>
        <pc:cxnChg chg="mod">
          <ac:chgData name="Nane Kratzke" userId="971be13ff4ee5ef6" providerId="LiveId" clId="{1FE0CDED-15A8-014E-AB3F-AA376C6C591A}" dt="2023-10-26T13:37:44.754" v="707"/>
          <ac:cxnSpMkLst>
            <pc:docMk/>
            <pc:sldMk cId="19599040" sldId="693"/>
            <ac:cxnSpMk id="10" creationId="{03B884B7-D71F-E142-BB3C-04955F9AB4E3}"/>
          </ac:cxnSpMkLst>
        </pc:cxnChg>
        <pc:cxnChg chg="mod">
          <ac:chgData name="Nane Kratzke" userId="971be13ff4ee5ef6" providerId="LiveId" clId="{1FE0CDED-15A8-014E-AB3F-AA376C6C591A}" dt="2023-10-26T13:37:44.754" v="707"/>
          <ac:cxnSpMkLst>
            <pc:docMk/>
            <pc:sldMk cId="19599040" sldId="693"/>
            <ac:cxnSpMk id="15" creationId="{1FD944E7-8BA7-8A23-B360-1E0D39107391}"/>
          </ac:cxnSpMkLst>
        </pc:cxnChg>
      </pc:sldChg>
    </pc:docChg>
  </pc:docChgLst>
  <pc:docChgLst>
    <pc:chgData name="Nane Kratzke" userId="971be13ff4ee5ef6" providerId="LiveId" clId="{7F92900F-CF10-2A4C-8041-EEAD8B47E80C}"/>
    <pc:docChg chg="modSld">
      <pc:chgData name="Nane Kratzke" userId="971be13ff4ee5ef6" providerId="LiveId" clId="{7F92900F-CF10-2A4C-8041-EEAD8B47E80C}" dt="2022-12-03T11:08:49.987" v="9" actId="14100"/>
      <pc:docMkLst>
        <pc:docMk/>
      </pc:docMkLst>
      <pc:sldChg chg="modSp mod">
        <pc:chgData name="Nane Kratzke" userId="971be13ff4ee5ef6" providerId="LiveId" clId="{7F92900F-CF10-2A4C-8041-EEAD8B47E80C}" dt="2022-12-03T11:08:49.987" v="9" actId="14100"/>
        <pc:sldMkLst>
          <pc:docMk/>
          <pc:sldMk cId="2744453701" sldId="471"/>
        </pc:sldMkLst>
        <pc:spChg chg="mod">
          <ac:chgData name="Nane Kratzke" userId="971be13ff4ee5ef6" providerId="LiveId" clId="{7F92900F-CF10-2A4C-8041-EEAD8B47E80C}" dt="2022-12-03T11:08:49.987" v="9" actId="14100"/>
          <ac:spMkLst>
            <pc:docMk/>
            <pc:sldMk cId="2744453701" sldId="471"/>
            <ac:spMk id="2" creationId="{4A0205DE-083B-2543-A49A-E6E6552164F2}"/>
          </ac:spMkLst>
        </pc:spChg>
      </pc:sldChg>
    </pc:docChg>
  </pc:docChgLst>
  <pc:docChgLst>
    <pc:chgData name="Nane Kratzke" userId="971be13ff4ee5ef6" providerId="LiveId" clId="{3708EA67-27E8-6549-8C8A-04D35A375378}"/>
    <pc:docChg chg="undo custSel modSld">
      <pc:chgData name="Nane Kratzke" userId="971be13ff4ee5ef6" providerId="LiveId" clId="{3708EA67-27E8-6549-8C8A-04D35A375378}" dt="2021-02-25T14:14:15.903" v="36" actId="768"/>
      <pc:docMkLst>
        <pc:docMk/>
      </pc:docMkLst>
      <pc:sldChg chg="modSp mod">
        <pc:chgData name="Nane Kratzke" userId="971be13ff4ee5ef6" providerId="LiveId" clId="{3708EA67-27E8-6549-8C8A-04D35A375378}" dt="2020-11-22T10:42:27.288" v="12" actId="108"/>
        <pc:sldMkLst>
          <pc:docMk/>
          <pc:sldMk cId="704272100" sldId="323"/>
        </pc:sldMkLst>
        <pc:spChg chg="mod">
          <ac:chgData name="Nane Kratzke" userId="971be13ff4ee5ef6" providerId="LiveId" clId="{3708EA67-27E8-6549-8C8A-04D35A375378}" dt="2020-11-22T10:41:38.226" v="2" actId="108"/>
          <ac:spMkLst>
            <pc:docMk/>
            <pc:sldMk cId="704272100" sldId="323"/>
            <ac:spMk id="35" creationId="{D981166E-2168-0542-8690-CD5FF3AC9C34}"/>
          </ac:spMkLst>
        </pc:spChg>
        <pc:spChg chg="mod">
          <ac:chgData name="Nane Kratzke" userId="971be13ff4ee5ef6" providerId="LiveId" clId="{3708EA67-27E8-6549-8C8A-04D35A375378}" dt="2020-11-22T10:42:06.027" v="10" actId="108"/>
          <ac:spMkLst>
            <pc:docMk/>
            <pc:sldMk cId="704272100" sldId="323"/>
            <ac:spMk id="36" creationId="{E58636A6-E5C0-644A-BFD9-35E563C8ACF6}"/>
          </ac:spMkLst>
        </pc:spChg>
        <pc:spChg chg="mod">
          <ac:chgData name="Nane Kratzke" userId="971be13ff4ee5ef6" providerId="LiveId" clId="{3708EA67-27E8-6549-8C8A-04D35A375378}" dt="2020-11-22T10:41:30.742" v="0" actId="108"/>
          <ac:spMkLst>
            <pc:docMk/>
            <pc:sldMk cId="704272100" sldId="323"/>
            <ac:spMk id="38" creationId="{4B6FC313-1E0B-7845-8367-BA9C2E645C7B}"/>
          </ac:spMkLst>
        </pc:spChg>
        <pc:spChg chg="mod">
          <ac:chgData name="Nane Kratzke" userId="971be13ff4ee5ef6" providerId="LiveId" clId="{3708EA67-27E8-6549-8C8A-04D35A375378}" dt="2020-11-22T10:42:27.288" v="12" actId="108"/>
          <ac:spMkLst>
            <pc:docMk/>
            <pc:sldMk cId="704272100" sldId="323"/>
            <ac:spMk id="39" creationId="{FC6EAF61-799A-F94E-942D-26E431BD3F56}"/>
          </ac:spMkLst>
        </pc:spChg>
        <pc:spChg chg="mod">
          <ac:chgData name="Nane Kratzke" userId="971be13ff4ee5ef6" providerId="LiveId" clId="{3708EA67-27E8-6549-8C8A-04D35A375378}" dt="2020-11-22T10:41:35.758" v="1" actId="108"/>
          <ac:spMkLst>
            <pc:docMk/>
            <pc:sldMk cId="704272100" sldId="323"/>
            <ac:spMk id="40" creationId="{8DA601C2-2999-CC48-876D-C87989AB23BB}"/>
          </ac:spMkLst>
        </pc:spChg>
        <pc:cxnChg chg="mod">
          <ac:chgData name="Nane Kratzke" userId="971be13ff4ee5ef6" providerId="LiveId" clId="{3708EA67-27E8-6549-8C8A-04D35A375378}" dt="2020-11-22T10:42:08.057" v="11" actId="108"/>
          <ac:cxnSpMkLst>
            <pc:docMk/>
            <pc:sldMk cId="704272100" sldId="323"/>
            <ac:cxnSpMk id="27" creationId="{62C993EA-5906-6241-AD8A-3A80AE98C3E8}"/>
          </ac:cxnSpMkLst>
        </pc:cxnChg>
        <pc:cxnChg chg="mod">
          <ac:chgData name="Nane Kratzke" userId="971be13ff4ee5ef6" providerId="LiveId" clId="{3708EA67-27E8-6549-8C8A-04D35A375378}" dt="2020-11-22T10:41:59.125" v="7" actId="108"/>
          <ac:cxnSpMkLst>
            <pc:docMk/>
            <pc:sldMk cId="704272100" sldId="323"/>
            <ac:cxnSpMk id="28" creationId="{80505BF4-1509-8943-BDE1-3FEE2219EB61}"/>
          </ac:cxnSpMkLst>
        </pc:cxnChg>
        <pc:cxnChg chg="mod">
          <ac:chgData name="Nane Kratzke" userId="971be13ff4ee5ef6" providerId="LiveId" clId="{3708EA67-27E8-6549-8C8A-04D35A375378}" dt="2020-11-22T10:42:00.967" v="8" actId="108"/>
          <ac:cxnSpMkLst>
            <pc:docMk/>
            <pc:sldMk cId="704272100" sldId="323"/>
            <ac:cxnSpMk id="34" creationId="{2C29D68A-ACA5-8240-A682-BFFAF87B3152}"/>
          </ac:cxnSpMkLst>
        </pc:cxnChg>
      </pc:sldChg>
      <pc:sldChg chg="modSp mod">
        <pc:chgData name="Nane Kratzke" userId="971be13ff4ee5ef6" providerId="LiveId" clId="{3708EA67-27E8-6549-8C8A-04D35A375378}" dt="2020-11-22T10:44:45.967" v="17" actId="20577"/>
        <pc:sldMkLst>
          <pc:docMk/>
          <pc:sldMk cId="2664210598" sldId="393"/>
        </pc:sldMkLst>
        <pc:spChg chg="mod">
          <ac:chgData name="Nane Kratzke" userId="971be13ff4ee5ef6" providerId="LiveId" clId="{3708EA67-27E8-6549-8C8A-04D35A375378}" dt="2020-11-22T10:44:45.967" v="17" actId="20577"/>
          <ac:spMkLst>
            <pc:docMk/>
            <pc:sldMk cId="2664210598" sldId="393"/>
            <ac:spMk id="3" creationId="{3F4963E8-8F5A-D147-B383-1DFF11393F6B}"/>
          </ac:spMkLst>
        </pc:spChg>
      </pc:sldChg>
      <pc:sldChg chg="modSp mod">
        <pc:chgData name="Nane Kratzke" userId="971be13ff4ee5ef6" providerId="LiveId" clId="{3708EA67-27E8-6549-8C8A-04D35A375378}" dt="2020-12-07T09:46:41.463" v="28" actId="20577"/>
        <pc:sldMkLst>
          <pc:docMk/>
          <pc:sldMk cId="1731001463" sldId="398"/>
        </pc:sldMkLst>
        <pc:spChg chg="mod">
          <ac:chgData name="Nane Kratzke" userId="971be13ff4ee5ef6" providerId="LiveId" clId="{3708EA67-27E8-6549-8C8A-04D35A375378}" dt="2020-12-07T09:46:41.463" v="28" actId="20577"/>
          <ac:spMkLst>
            <pc:docMk/>
            <pc:sldMk cId="1731001463" sldId="398"/>
            <ac:spMk id="6" creationId="{39F6E37E-B07B-6D41-8778-8E29DCA17D3F}"/>
          </ac:spMkLst>
        </pc:spChg>
      </pc:sldChg>
      <pc:sldChg chg="modSp mod">
        <pc:chgData name="Nane Kratzke" userId="971be13ff4ee5ef6" providerId="LiveId" clId="{3708EA67-27E8-6549-8C8A-04D35A375378}" dt="2020-11-22T10:43:03.265" v="15" actId="20577"/>
        <pc:sldMkLst>
          <pc:docMk/>
          <pc:sldMk cId="786740167" sldId="401"/>
        </pc:sldMkLst>
        <pc:spChg chg="mod">
          <ac:chgData name="Nane Kratzke" userId="971be13ff4ee5ef6" providerId="LiveId" clId="{3708EA67-27E8-6549-8C8A-04D35A375378}" dt="2020-11-22T10:43:03.265" v="15" actId="20577"/>
          <ac:spMkLst>
            <pc:docMk/>
            <pc:sldMk cId="786740167" sldId="401"/>
            <ac:spMk id="2" creationId="{9BEEF00F-65F8-324D-804B-C62C0630640A}"/>
          </ac:spMkLst>
        </pc:spChg>
      </pc:sldChg>
      <pc:sldChg chg="addSp modSp mod">
        <pc:chgData name="Nane Kratzke" userId="971be13ff4ee5ef6" providerId="LiveId" clId="{3708EA67-27E8-6549-8C8A-04D35A375378}" dt="2021-02-25T14:14:15.903" v="36" actId="768"/>
        <pc:sldMkLst>
          <pc:docMk/>
          <pc:sldMk cId="2744453701" sldId="471"/>
        </pc:sldMkLst>
        <pc:spChg chg="add mod">
          <ac:chgData name="Nane Kratzke" userId="971be13ff4ee5ef6" providerId="LiveId" clId="{3708EA67-27E8-6549-8C8A-04D35A375378}" dt="2020-12-07T09:47:10.893" v="35" actId="767"/>
          <ac:spMkLst>
            <pc:docMk/>
            <pc:sldMk cId="2744453701" sldId="471"/>
            <ac:spMk id="5" creationId="{DF0787EE-07DD-254E-B7A2-F71623E1C622}"/>
          </ac:spMkLst>
        </pc:spChg>
        <pc:spChg chg="mod">
          <ac:chgData name="Nane Kratzke" userId="971be13ff4ee5ef6" providerId="LiveId" clId="{3708EA67-27E8-6549-8C8A-04D35A375378}" dt="2021-02-25T14:14:15.903" v="36" actId="768"/>
          <ac:spMkLst>
            <pc:docMk/>
            <pc:sldMk cId="2744453701" sldId="471"/>
            <ac:spMk id="8" creationId="{6DAA361C-189A-2E41-8E2F-D004F318335C}"/>
          </ac:spMkLst>
        </pc:spChg>
      </pc:sldChg>
    </pc:docChg>
  </pc:docChgLst>
  <pc:docChgLst>
    <pc:chgData name="Nane Kratzke" userId="971be13ff4ee5ef6" providerId="LiveId" clId="{1716DBBB-ADBD-0A48-91F6-DBF0D60C6C96}"/>
    <pc:docChg chg="addSld delSld modSld">
      <pc:chgData name="Nane Kratzke" userId="971be13ff4ee5ef6" providerId="LiveId" clId="{1716DBBB-ADBD-0A48-91F6-DBF0D60C6C96}" dt="2023-12-11T09:28:38.690" v="1" actId="2696"/>
      <pc:docMkLst>
        <pc:docMk/>
      </pc:docMkLst>
      <pc:sldChg chg="add">
        <pc:chgData name="Nane Kratzke" userId="971be13ff4ee5ef6" providerId="LiveId" clId="{1716DBBB-ADBD-0A48-91F6-DBF0D60C6C96}" dt="2023-12-11T09:28:35.805" v="0"/>
        <pc:sldMkLst>
          <pc:docMk/>
          <pc:sldMk cId="4294744275" sldId="681"/>
        </pc:sldMkLst>
      </pc:sldChg>
      <pc:sldChg chg="del">
        <pc:chgData name="Nane Kratzke" userId="971be13ff4ee5ef6" providerId="LiveId" clId="{1716DBBB-ADBD-0A48-91F6-DBF0D60C6C96}" dt="2023-12-11T09:28:38.690" v="1" actId="2696"/>
        <pc:sldMkLst>
          <pc:docMk/>
          <pc:sldMk cId="2701900235" sldId="688"/>
        </pc:sldMkLst>
      </pc:sldChg>
      <pc:sldChg chg="add">
        <pc:chgData name="Nane Kratzke" userId="971be13ff4ee5ef6" providerId="LiveId" clId="{1716DBBB-ADBD-0A48-91F6-DBF0D60C6C96}" dt="2023-12-11T09:28:35.805" v="0"/>
        <pc:sldMkLst>
          <pc:docMk/>
          <pc:sldMk cId="3047594082" sldId="724"/>
        </pc:sldMkLst>
      </pc:sldChg>
    </pc:docChg>
  </pc:docChgLst>
  <pc:docChgLst>
    <pc:chgData name="Nane Kratzke" userId="971be13ff4ee5ef6" providerId="LiveId" clId="{C89D4573-5125-3643-B8B1-6E99BA47115E}"/>
    <pc:docChg chg="undo custSel addSld delSld modSld sldOrd">
      <pc:chgData name="Nane Kratzke" userId="971be13ff4ee5ef6" providerId="LiveId" clId="{C89D4573-5125-3643-B8B1-6E99BA47115E}" dt="2023-10-22T16:18:29.484" v="253" actId="20578"/>
      <pc:docMkLst>
        <pc:docMk/>
      </pc:docMkLst>
      <pc:sldChg chg="modSp mod ord">
        <pc:chgData name="Nane Kratzke" userId="971be13ff4ee5ef6" providerId="LiveId" clId="{C89D4573-5125-3643-B8B1-6E99BA47115E}" dt="2023-10-22T16:18:24.751" v="252" actId="20578"/>
        <pc:sldMkLst>
          <pc:docMk/>
          <pc:sldMk cId="808877367" sldId="324"/>
        </pc:sldMkLst>
        <pc:spChg chg="mod">
          <ac:chgData name="Nane Kratzke" userId="971be13ff4ee5ef6" providerId="LiveId" clId="{C89D4573-5125-3643-B8B1-6E99BA47115E}" dt="2023-10-22T14:48:35.011" v="176" actId="12"/>
          <ac:spMkLst>
            <pc:docMk/>
            <pc:sldMk cId="808877367" sldId="324"/>
            <ac:spMk id="8" creationId="{BF8F0306-CEB2-D441-9F0A-14468F891084}"/>
          </ac:spMkLst>
        </pc:spChg>
      </pc:sldChg>
      <pc:sldChg chg="add del">
        <pc:chgData name="Nane Kratzke" userId="971be13ff4ee5ef6" providerId="LiveId" clId="{C89D4573-5125-3643-B8B1-6E99BA47115E}" dt="2023-10-22T14:35:52.761" v="92" actId="2696"/>
        <pc:sldMkLst>
          <pc:docMk/>
          <pc:sldMk cId="2068920524" sldId="328"/>
        </pc:sldMkLst>
      </pc:sldChg>
      <pc:sldChg chg="del">
        <pc:chgData name="Nane Kratzke" userId="971be13ff4ee5ef6" providerId="LiveId" clId="{C89D4573-5125-3643-B8B1-6E99BA47115E}" dt="2023-10-22T14:35:15.896" v="86" actId="2696"/>
        <pc:sldMkLst>
          <pc:docMk/>
          <pc:sldMk cId="3704082915" sldId="328"/>
        </pc:sldMkLst>
      </pc:sldChg>
      <pc:sldChg chg="ord">
        <pc:chgData name="Nane Kratzke" userId="971be13ff4ee5ef6" providerId="LiveId" clId="{C89D4573-5125-3643-B8B1-6E99BA47115E}" dt="2023-10-22T16:18:15.192" v="251" actId="20578"/>
        <pc:sldMkLst>
          <pc:docMk/>
          <pc:sldMk cId="310987539" sldId="369"/>
        </pc:sldMkLst>
      </pc:sldChg>
      <pc:sldChg chg="modSp mod">
        <pc:chgData name="Nane Kratzke" userId="971be13ff4ee5ef6" providerId="LiveId" clId="{C89D4573-5125-3643-B8B1-6E99BA47115E}" dt="2023-10-22T14:51:50.332" v="250" actId="20577"/>
        <pc:sldMkLst>
          <pc:docMk/>
          <pc:sldMk cId="2125340085" sldId="370"/>
        </pc:sldMkLst>
        <pc:spChg chg="mod">
          <ac:chgData name="Nane Kratzke" userId="971be13ff4ee5ef6" providerId="LiveId" clId="{C89D4573-5125-3643-B8B1-6E99BA47115E}" dt="2023-10-22T14:51:50.332" v="250" actId="20577"/>
          <ac:spMkLst>
            <pc:docMk/>
            <pc:sldMk cId="2125340085" sldId="370"/>
            <ac:spMk id="3" creationId="{75413958-3AC6-7D4B-9DF1-A16A0C173F42}"/>
          </ac:spMkLst>
        </pc:spChg>
      </pc:sldChg>
      <pc:sldChg chg="del">
        <pc:chgData name="Nane Kratzke" userId="971be13ff4ee5ef6" providerId="LiveId" clId="{C89D4573-5125-3643-B8B1-6E99BA47115E}" dt="2023-10-22T14:31:09.994" v="38" actId="2696"/>
        <pc:sldMkLst>
          <pc:docMk/>
          <pc:sldMk cId="4032822108" sldId="399"/>
        </pc:sldMkLst>
      </pc:sldChg>
      <pc:sldChg chg="modSp mod">
        <pc:chgData name="Nane Kratzke" userId="971be13ff4ee5ef6" providerId="LiveId" clId="{C89D4573-5125-3643-B8B1-6E99BA47115E}" dt="2023-10-22T14:47:00.462" v="173" actId="12"/>
        <pc:sldMkLst>
          <pc:docMk/>
          <pc:sldMk cId="786740167" sldId="401"/>
        </pc:sldMkLst>
        <pc:spChg chg="mod">
          <ac:chgData name="Nane Kratzke" userId="971be13ff4ee5ef6" providerId="LiveId" clId="{C89D4573-5125-3643-B8B1-6E99BA47115E}" dt="2023-10-22T14:47:00.462" v="173" actId="12"/>
          <ac:spMkLst>
            <pc:docMk/>
            <pc:sldMk cId="786740167" sldId="401"/>
            <ac:spMk id="6" creationId="{D14551ED-9A12-2847-8736-40D04906A4C3}"/>
          </ac:spMkLst>
        </pc:spChg>
      </pc:sldChg>
      <pc:sldChg chg="addSp delSp modSp add del mod">
        <pc:chgData name="Nane Kratzke" userId="971be13ff4ee5ef6" providerId="LiveId" clId="{C89D4573-5125-3643-B8B1-6E99BA47115E}" dt="2023-10-22T14:48:52.808" v="179" actId="2696"/>
        <pc:sldMkLst>
          <pc:docMk/>
          <pc:sldMk cId="284200008" sldId="402"/>
        </pc:sldMkLst>
        <pc:spChg chg="mod">
          <ac:chgData name="Nane Kratzke" userId="971be13ff4ee5ef6" providerId="LiveId" clId="{C89D4573-5125-3643-B8B1-6E99BA47115E}" dt="2023-10-22T14:46:25.866" v="171" actId="207"/>
          <ac:spMkLst>
            <pc:docMk/>
            <pc:sldMk cId="284200008" sldId="402"/>
            <ac:spMk id="5" creationId="{91692DAB-3F6B-3142-A6EF-F5D49255C58D}"/>
          </ac:spMkLst>
        </pc:spChg>
        <pc:spChg chg="del">
          <ac:chgData name="Nane Kratzke" userId="971be13ff4ee5ef6" providerId="LiveId" clId="{C89D4573-5125-3643-B8B1-6E99BA47115E}" dt="2023-10-22T14:42:34.391" v="142" actId="478"/>
          <ac:spMkLst>
            <pc:docMk/>
            <pc:sldMk cId="284200008" sldId="402"/>
            <ac:spMk id="6" creationId="{EF9DAFCC-B351-3248-B5EE-10976804C0B0}"/>
          </ac:spMkLst>
        </pc:spChg>
        <pc:picChg chg="add del">
          <ac:chgData name="Nane Kratzke" userId="971be13ff4ee5ef6" providerId="LiveId" clId="{C89D4573-5125-3643-B8B1-6E99BA47115E}" dt="2023-10-22T14:43:24.840" v="144" actId="478"/>
          <ac:picMkLst>
            <pc:docMk/>
            <pc:sldMk cId="284200008" sldId="402"/>
            <ac:picMk id="7" creationId="{D5C52B3A-F90A-5DB2-7BAF-AE45CFCBD40B}"/>
          </ac:picMkLst>
        </pc:picChg>
        <pc:picChg chg="add del">
          <ac:chgData name="Nane Kratzke" userId="971be13ff4ee5ef6" providerId="LiveId" clId="{C89D4573-5125-3643-B8B1-6E99BA47115E}" dt="2023-10-22T14:43:45.234" v="146" actId="478"/>
          <ac:picMkLst>
            <pc:docMk/>
            <pc:sldMk cId="284200008" sldId="402"/>
            <ac:picMk id="8" creationId="{04DA2202-D632-9C7A-2B28-AB1876E1F50B}"/>
          </ac:picMkLst>
        </pc:picChg>
        <pc:picChg chg="add del">
          <ac:chgData name="Nane Kratzke" userId="971be13ff4ee5ef6" providerId="LiveId" clId="{C89D4573-5125-3643-B8B1-6E99BA47115E}" dt="2023-10-22T14:43:57.169" v="148" actId="478"/>
          <ac:picMkLst>
            <pc:docMk/>
            <pc:sldMk cId="284200008" sldId="402"/>
            <ac:picMk id="9" creationId="{CB5AEDAB-ED80-3E55-4D21-4400D3402A4C}"/>
          </ac:picMkLst>
        </pc:picChg>
        <pc:picChg chg="add mod">
          <ac:chgData name="Nane Kratzke" userId="971be13ff4ee5ef6" providerId="LiveId" clId="{C89D4573-5125-3643-B8B1-6E99BA47115E}" dt="2023-10-22T14:45:07.530" v="162" actId="1076"/>
          <ac:picMkLst>
            <pc:docMk/>
            <pc:sldMk cId="284200008" sldId="402"/>
            <ac:picMk id="10" creationId="{D87B8B11-CA69-1D9D-E6BC-5A8C4A3BFF50}"/>
          </ac:picMkLst>
        </pc:picChg>
      </pc:sldChg>
      <pc:sldChg chg="ord">
        <pc:chgData name="Nane Kratzke" userId="971be13ff4ee5ef6" providerId="LiveId" clId="{C89D4573-5125-3643-B8B1-6E99BA47115E}" dt="2023-10-22T16:18:29.484" v="253" actId="20578"/>
        <pc:sldMkLst>
          <pc:docMk/>
          <pc:sldMk cId="1267612541" sldId="403"/>
        </pc:sldMkLst>
      </pc:sldChg>
      <pc:sldChg chg="ord">
        <pc:chgData name="Nane Kratzke" userId="971be13ff4ee5ef6" providerId="LiveId" clId="{C89D4573-5125-3643-B8B1-6E99BA47115E}" dt="2023-10-22T14:42:14.541" v="141" actId="20578"/>
        <pc:sldMkLst>
          <pc:docMk/>
          <pc:sldMk cId="1912849434" sldId="404"/>
        </pc:sldMkLst>
      </pc:sldChg>
      <pc:sldChg chg="del ord">
        <pc:chgData name="Nane Kratzke" userId="971be13ff4ee5ef6" providerId="LiveId" clId="{C89D4573-5125-3643-B8B1-6E99BA47115E}" dt="2023-10-22T14:49:03.705" v="180" actId="2696"/>
        <pc:sldMkLst>
          <pc:docMk/>
          <pc:sldMk cId="1079793489" sldId="405"/>
        </pc:sldMkLst>
      </pc:sldChg>
      <pc:sldChg chg="del">
        <pc:chgData name="Nane Kratzke" userId="971be13ff4ee5ef6" providerId="LiveId" clId="{C89D4573-5125-3643-B8B1-6E99BA47115E}" dt="2023-10-22T14:39:55.813" v="138" actId="2696"/>
        <pc:sldMkLst>
          <pc:docMk/>
          <pc:sldMk cId="3258507040" sldId="406"/>
        </pc:sldMkLst>
      </pc:sldChg>
      <pc:sldChg chg="del">
        <pc:chgData name="Nane Kratzke" userId="971be13ff4ee5ef6" providerId="LiveId" clId="{C89D4573-5125-3643-B8B1-6E99BA47115E}" dt="2023-10-22T14:40:02.158" v="139" actId="2696"/>
        <pc:sldMkLst>
          <pc:docMk/>
          <pc:sldMk cId="1680225601" sldId="407"/>
        </pc:sldMkLst>
      </pc:sldChg>
      <pc:sldChg chg="del">
        <pc:chgData name="Nane Kratzke" userId="971be13ff4ee5ef6" providerId="LiveId" clId="{C89D4573-5125-3643-B8B1-6E99BA47115E}" dt="2023-10-22T14:49:10.614" v="181" actId="2696"/>
        <pc:sldMkLst>
          <pc:docMk/>
          <pc:sldMk cId="3779774743" sldId="408"/>
        </pc:sldMkLst>
      </pc:sldChg>
      <pc:sldChg chg="modSp mod">
        <pc:chgData name="Nane Kratzke" userId="971be13ff4ee5ef6" providerId="LiveId" clId="{C89D4573-5125-3643-B8B1-6E99BA47115E}" dt="2023-10-22T14:49:39.879" v="185" actId="20577"/>
        <pc:sldMkLst>
          <pc:docMk/>
          <pc:sldMk cId="4183557273" sldId="410"/>
        </pc:sldMkLst>
        <pc:spChg chg="mod">
          <ac:chgData name="Nane Kratzke" userId="971be13ff4ee5ef6" providerId="LiveId" clId="{C89D4573-5125-3643-B8B1-6E99BA47115E}" dt="2023-10-22T14:49:39.879" v="185" actId="20577"/>
          <ac:spMkLst>
            <pc:docMk/>
            <pc:sldMk cId="4183557273" sldId="410"/>
            <ac:spMk id="5" creationId="{15C1F813-7A9C-7D4D-A6A4-E3B0527771CD}"/>
          </ac:spMkLst>
        </pc:spChg>
      </pc:sldChg>
      <pc:sldChg chg="modSp mod">
        <pc:chgData name="Nane Kratzke" userId="971be13ff4ee5ef6" providerId="LiveId" clId="{C89D4573-5125-3643-B8B1-6E99BA47115E}" dt="2023-10-22T14:50:16.586" v="205" actId="20577"/>
        <pc:sldMkLst>
          <pc:docMk/>
          <pc:sldMk cId="2566496727" sldId="412"/>
        </pc:sldMkLst>
        <pc:spChg chg="mod">
          <ac:chgData name="Nane Kratzke" userId="971be13ff4ee5ef6" providerId="LiveId" clId="{C89D4573-5125-3643-B8B1-6E99BA47115E}" dt="2023-10-22T14:50:16.586" v="205" actId="20577"/>
          <ac:spMkLst>
            <pc:docMk/>
            <pc:sldMk cId="2566496727" sldId="412"/>
            <ac:spMk id="10" creationId="{D755E4DB-AC48-CB47-BEEF-4E9CD27C24FC}"/>
          </ac:spMkLst>
        </pc:spChg>
      </pc:sldChg>
      <pc:sldChg chg="modSp mod">
        <pc:chgData name="Nane Kratzke" userId="971be13ff4ee5ef6" providerId="LiveId" clId="{C89D4573-5125-3643-B8B1-6E99BA47115E}" dt="2023-10-22T14:29:35.986" v="6" actId="207"/>
        <pc:sldMkLst>
          <pc:docMk/>
          <pc:sldMk cId="1244482747" sldId="426"/>
        </pc:sldMkLst>
        <pc:spChg chg="mod">
          <ac:chgData name="Nane Kratzke" userId="971be13ff4ee5ef6" providerId="LiveId" clId="{C89D4573-5125-3643-B8B1-6E99BA47115E}" dt="2023-10-22T14:29:35.986" v="6" actId="207"/>
          <ac:spMkLst>
            <pc:docMk/>
            <pc:sldMk cId="1244482747" sldId="426"/>
            <ac:spMk id="18" creationId="{DB6176CB-C5CB-C040-B58F-A1BEC6278A41}"/>
          </ac:spMkLst>
        </pc:spChg>
        <pc:spChg chg="mod">
          <ac:chgData name="Nane Kratzke" userId="971be13ff4ee5ef6" providerId="LiveId" clId="{C89D4573-5125-3643-B8B1-6E99BA47115E}" dt="2023-10-22T14:29:35.986" v="6" actId="207"/>
          <ac:spMkLst>
            <pc:docMk/>
            <pc:sldMk cId="1244482747" sldId="426"/>
            <ac:spMk id="21" creationId="{93FBBC16-532E-8F4E-A6B1-49D8F083A5DF}"/>
          </ac:spMkLst>
        </pc:spChg>
        <pc:spChg chg="mod">
          <ac:chgData name="Nane Kratzke" userId="971be13ff4ee5ef6" providerId="LiveId" clId="{C89D4573-5125-3643-B8B1-6E99BA47115E}" dt="2023-10-22T14:29:35.986" v="6" actId="207"/>
          <ac:spMkLst>
            <pc:docMk/>
            <pc:sldMk cId="1244482747" sldId="426"/>
            <ac:spMk id="22" creationId="{435430CA-249E-A94C-9E9B-8EC34E9D063B}"/>
          </ac:spMkLst>
        </pc:spChg>
        <pc:spChg chg="mod">
          <ac:chgData name="Nane Kratzke" userId="971be13ff4ee5ef6" providerId="LiveId" clId="{C89D4573-5125-3643-B8B1-6E99BA47115E}" dt="2023-10-22T14:29:35.986" v="6" actId="207"/>
          <ac:spMkLst>
            <pc:docMk/>
            <pc:sldMk cId="1244482747" sldId="426"/>
            <ac:spMk id="23" creationId="{1CD7DB56-480D-054D-93B5-B75DFC428688}"/>
          </ac:spMkLst>
        </pc:spChg>
      </pc:sldChg>
      <pc:sldChg chg="del">
        <pc:chgData name="Nane Kratzke" userId="971be13ff4ee5ef6" providerId="LiveId" clId="{C89D4573-5125-3643-B8B1-6E99BA47115E}" dt="2023-10-22T14:48:23.514" v="175" actId="2696"/>
        <pc:sldMkLst>
          <pc:docMk/>
          <pc:sldMk cId="3708356690" sldId="467"/>
        </pc:sldMkLst>
      </pc:sldChg>
      <pc:sldChg chg="addSp modSp">
        <pc:chgData name="Nane Kratzke" userId="971be13ff4ee5ef6" providerId="LiveId" clId="{C89D4573-5125-3643-B8B1-6E99BA47115E}" dt="2023-10-22T14:37:28.573" v="104"/>
        <pc:sldMkLst>
          <pc:docMk/>
          <pc:sldMk cId="708948979" sldId="468"/>
        </pc:sldMkLst>
        <pc:spChg chg="mod">
          <ac:chgData name="Nane Kratzke" userId="971be13ff4ee5ef6" providerId="LiveId" clId="{C89D4573-5125-3643-B8B1-6E99BA47115E}" dt="2023-10-22T14:37:28.573" v="104"/>
          <ac:spMkLst>
            <pc:docMk/>
            <pc:sldMk cId="708948979" sldId="468"/>
            <ac:spMk id="11" creationId="{E2D882F5-0349-3C05-5019-A6AE02D81466}"/>
          </ac:spMkLst>
        </pc:spChg>
        <pc:spChg chg="mod">
          <ac:chgData name="Nane Kratzke" userId="971be13ff4ee5ef6" providerId="LiveId" clId="{C89D4573-5125-3643-B8B1-6E99BA47115E}" dt="2023-10-22T14:37:28.573" v="104"/>
          <ac:spMkLst>
            <pc:docMk/>
            <pc:sldMk cId="708948979" sldId="468"/>
            <ac:spMk id="12" creationId="{2C30D5B0-2CC9-95C2-FB33-8B3F724FB48D}"/>
          </ac:spMkLst>
        </pc:spChg>
        <pc:spChg chg="mod">
          <ac:chgData name="Nane Kratzke" userId="971be13ff4ee5ef6" providerId="LiveId" clId="{C89D4573-5125-3643-B8B1-6E99BA47115E}" dt="2023-10-22T14:37:28.573" v="104"/>
          <ac:spMkLst>
            <pc:docMk/>
            <pc:sldMk cId="708948979" sldId="468"/>
            <ac:spMk id="13" creationId="{7BDE45B7-ED89-3355-B6E3-FAD25F035CAC}"/>
          </ac:spMkLst>
        </pc:spChg>
        <pc:spChg chg="mod">
          <ac:chgData name="Nane Kratzke" userId="971be13ff4ee5ef6" providerId="LiveId" clId="{C89D4573-5125-3643-B8B1-6E99BA47115E}" dt="2023-10-22T14:37:28.573" v="104"/>
          <ac:spMkLst>
            <pc:docMk/>
            <pc:sldMk cId="708948979" sldId="468"/>
            <ac:spMk id="14" creationId="{0EE94D40-7821-9157-BA1C-A81EC32620EE}"/>
          </ac:spMkLst>
        </pc:spChg>
        <pc:spChg chg="mod">
          <ac:chgData name="Nane Kratzke" userId="971be13ff4ee5ef6" providerId="LiveId" clId="{C89D4573-5125-3643-B8B1-6E99BA47115E}" dt="2023-10-22T14:37:28.573" v="104"/>
          <ac:spMkLst>
            <pc:docMk/>
            <pc:sldMk cId="708948979" sldId="468"/>
            <ac:spMk id="16" creationId="{58DC4FDE-7E1E-303E-14C0-C744F08E30A1}"/>
          </ac:spMkLst>
        </pc:spChg>
        <pc:spChg chg="mod">
          <ac:chgData name="Nane Kratzke" userId="971be13ff4ee5ef6" providerId="LiveId" clId="{C89D4573-5125-3643-B8B1-6E99BA47115E}" dt="2023-10-22T14:37:28.573" v="104"/>
          <ac:spMkLst>
            <pc:docMk/>
            <pc:sldMk cId="708948979" sldId="468"/>
            <ac:spMk id="17" creationId="{6BCA966C-3E57-CF52-A01F-8E63736FEDEA}"/>
          </ac:spMkLst>
        </pc:spChg>
        <pc:spChg chg="mod">
          <ac:chgData name="Nane Kratzke" userId="971be13ff4ee5ef6" providerId="LiveId" clId="{C89D4573-5125-3643-B8B1-6E99BA47115E}" dt="2023-10-22T14:37:28.573" v="104"/>
          <ac:spMkLst>
            <pc:docMk/>
            <pc:sldMk cId="708948979" sldId="468"/>
            <ac:spMk id="18" creationId="{233444B6-FC5F-F65B-D1D8-04820AF81CB6}"/>
          </ac:spMkLst>
        </pc:spChg>
        <pc:spChg chg="mod">
          <ac:chgData name="Nane Kratzke" userId="971be13ff4ee5ef6" providerId="LiveId" clId="{C89D4573-5125-3643-B8B1-6E99BA47115E}" dt="2023-10-22T14:37:28.573" v="104"/>
          <ac:spMkLst>
            <pc:docMk/>
            <pc:sldMk cId="708948979" sldId="468"/>
            <ac:spMk id="19" creationId="{6F251848-2A0D-0AD4-D95B-9BEC609FDA01}"/>
          </ac:spMkLst>
        </pc:spChg>
        <pc:spChg chg="mod">
          <ac:chgData name="Nane Kratzke" userId="971be13ff4ee5ef6" providerId="LiveId" clId="{C89D4573-5125-3643-B8B1-6E99BA47115E}" dt="2023-10-22T14:37:28.573" v="104"/>
          <ac:spMkLst>
            <pc:docMk/>
            <pc:sldMk cId="708948979" sldId="468"/>
            <ac:spMk id="20" creationId="{89F51238-57BD-F840-3200-1CF7016C470E}"/>
          </ac:spMkLst>
        </pc:spChg>
        <pc:spChg chg="mod">
          <ac:chgData name="Nane Kratzke" userId="971be13ff4ee5ef6" providerId="LiveId" clId="{C89D4573-5125-3643-B8B1-6E99BA47115E}" dt="2023-10-22T14:37:28.573" v="104"/>
          <ac:spMkLst>
            <pc:docMk/>
            <pc:sldMk cId="708948979" sldId="468"/>
            <ac:spMk id="21" creationId="{3FE0473A-9F66-90F7-A8C4-6BAC43AE3D6F}"/>
          </ac:spMkLst>
        </pc:spChg>
        <pc:spChg chg="mod">
          <ac:chgData name="Nane Kratzke" userId="971be13ff4ee5ef6" providerId="LiveId" clId="{C89D4573-5125-3643-B8B1-6E99BA47115E}" dt="2023-10-22T14:37:28.573" v="104"/>
          <ac:spMkLst>
            <pc:docMk/>
            <pc:sldMk cId="708948979" sldId="468"/>
            <ac:spMk id="23" creationId="{5E28D427-7B76-E4D0-B4FB-2FDC2C08FA1C}"/>
          </ac:spMkLst>
        </pc:spChg>
        <pc:grpChg chg="add mod">
          <ac:chgData name="Nane Kratzke" userId="971be13ff4ee5ef6" providerId="LiveId" clId="{C89D4573-5125-3643-B8B1-6E99BA47115E}" dt="2023-10-22T14:37:28.573" v="104"/>
          <ac:grpSpMkLst>
            <pc:docMk/>
            <pc:sldMk cId="708948979" sldId="468"/>
            <ac:grpSpMk id="4" creationId="{574F4ADD-70B3-E42D-BC9F-54A8D259451B}"/>
          </ac:grpSpMkLst>
        </pc:grpChg>
        <pc:picChg chg="mod">
          <ac:chgData name="Nane Kratzke" userId="971be13ff4ee5ef6" providerId="LiveId" clId="{C89D4573-5125-3643-B8B1-6E99BA47115E}" dt="2023-10-22T14:37:28.573" v="104"/>
          <ac:picMkLst>
            <pc:docMk/>
            <pc:sldMk cId="708948979" sldId="468"/>
            <ac:picMk id="22" creationId="{E27CFD0B-9B2D-AAE3-FA85-E42F125E54CD}"/>
          </ac:picMkLst>
        </pc:picChg>
        <pc:cxnChg chg="mod">
          <ac:chgData name="Nane Kratzke" userId="971be13ff4ee5ef6" providerId="LiveId" clId="{C89D4573-5125-3643-B8B1-6E99BA47115E}" dt="2023-10-22T14:37:28.573" v="104"/>
          <ac:cxnSpMkLst>
            <pc:docMk/>
            <pc:sldMk cId="708948979" sldId="468"/>
            <ac:cxnSpMk id="5" creationId="{78E966B8-162A-EAF1-239C-CDA603915A91}"/>
          </ac:cxnSpMkLst>
        </pc:cxnChg>
        <pc:cxnChg chg="mod">
          <ac:chgData name="Nane Kratzke" userId="971be13ff4ee5ef6" providerId="LiveId" clId="{C89D4573-5125-3643-B8B1-6E99BA47115E}" dt="2023-10-22T14:37:28.573" v="104"/>
          <ac:cxnSpMkLst>
            <pc:docMk/>
            <pc:sldMk cId="708948979" sldId="468"/>
            <ac:cxnSpMk id="6" creationId="{DB307FDC-09A8-7CC9-4BA4-2D6939FC6247}"/>
          </ac:cxnSpMkLst>
        </pc:cxnChg>
        <pc:cxnChg chg="mod">
          <ac:chgData name="Nane Kratzke" userId="971be13ff4ee5ef6" providerId="LiveId" clId="{C89D4573-5125-3643-B8B1-6E99BA47115E}" dt="2023-10-22T14:37:28.573" v="104"/>
          <ac:cxnSpMkLst>
            <pc:docMk/>
            <pc:sldMk cId="708948979" sldId="468"/>
            <ac:cxnSpMk id="7" creationId="{22173DEF-A978-4630-EEF4-4DE525AB447B}"/>
          </ac:cxnSpMkLst>
        </pc:cxnChg>
        <pc:cxnChg chg="mod">
          <ac:chgData name="Nane Kratzke" userId="971be13ff4ee5ef6" providerId="LiveId" clId="{C89D4573-5125-3643-B8B1-6E99BA47115E}" dt="2023-10-22T14:37:28.573" v="104"/>
          <ac:cxnSpMkLst>
            <pc:docMk/>
            <pc:sldMk cId="708948979" sldId="468"/>
            <ac:cxnSpMk id="9" creationId="{18FABA26-DA30-90D8-A88B-1FD7C3B2285C}"/>
          </ac:cxnSpMkLst>
        </pc:cxnChg>
        <pc:cxnChg chg="mod">
          <ac:chgData name="Nane Kratzke" userId="971be13ff4ee5ef6" providerId="LiveId" clId="{C89D4573-5125-3643-B8B1-6E99BA47115E}" dt="2023-10-22T14:37:28.573" v="104"/>
          <ac:cxnSpMkLst>
            <pc:docMk/>
            <pc:sldMk cId="708948979" sldId="468"/>
            <ac:cxnSpMk id="10" creationId="{0988844B-9999-E32F-43BE-BF1F4E1372F0}"/>
          </ac:cxnSpMkLst>
        </pc:cxnChg>
        <pc:cxnChg chg="mod">
          <ac:chgData name="Nane Kratzke" userId="971be13ff4ee5ef6" providerId="LiveId" clId="{C89D4573-5125-3643-B8B1-6E99BA47115E}" dt="2023-10-22T14:37:28.573" v="104"/>
          <ac:cxnSpMkLst>
            <pc:docMk/>
            <pc:sldMk cId="708948979" sldId="468"/>
            <ac:cxnSpMk id="15" creationId="{79301134-A295-759D-C5DD-BB1CAEA23E95}"/>
          </ac:cxnSpMkLst>
        </pc:cxnChg>
      </pc:sldChg>
      <pc:sldChg chg="del">
        <pc:chgData name="Nane Kratzke" userId="971be13ff4ee5ef6" providerId="LiveId" clId="{C89D4573-5125-3643-B8B1-6E99BA47115E}" dt="2023-10-22T14:28:45.481" v="1" actId="2696"/>
        <pc:sldMkLst>
          <pc:docMk/>
          <pc:sldMk cId="2744453701" sldId="471"/>
        </pc:sldMkLst>
      </pc:sldChg>
      <pc:sldChg chg="del">
        <pc:chgData name="Nane Kratzke" userId="971be13ff4ee5ef6" providerId="LiveId" clId="{C89D4573-5125-3643-B8B1-6E99BA47115E}" dt="2023-10-22T14:29:14.746" v="4" actId="2696"/>
        <pc:sldMkLst>
          <pc:docMk/>
          <pc:sldMk cId="2142144293" sldId="472"/>
        </pc:sldMkLst>
      </pc:sldChg>
      <pc:sldChg chg="add del">
        <pc:chgData name="Nane Kratzke" userId="971be13ff4ee5ef6" providerId="LiveId" clId="{C89D4573-5125-3643-B8B1-6E99BA47115E}" dt="2023-10-22T14:30:28.670" v="7"/>
        <pc:sldMkLst>
          <pc:docMk/>
          <pc:sldMk cId="2487667598" sldId="473"/>
        </pc:sldMkLst>
      </pc:sldChg>
      <pc:sldChg chg="add del">
        <pc:chgData name="Nane Kratzke" userId="971be13ff4ee5ef6" providerId="LiveId" clId="{C89D4573-5125-3643-B8B1-6E99BA47115E}" dt="2023-10-22T14:29:26.473" v="5" actId="2696"/>
        <pc:sldMkLst>
          <pc:docMk/>
          <pc:sldMk cId="2069244867" sldId="602"/>
        </pc:sldMkLst>
      </pc:sldChg>
      <pc:sldChg chg="modSp add mod">
        <pc:chgData name="Nane Kratzke" userId="971be13ff4ee5ef6" providerId="LiveId" clId="{C89D4573-5125-3643-B8B1-6E99BA47115E}" dt="2023-10-22T14:33:33.928" v="84" actId="1076"/>
        <pc:sldMkLst>
          <pc:docMk/>
          <pc:sldMk cId="121222599" sldId="677"/>
        </pc:sldMkLst>
        <pc:spChg chg="mod">
          <ac:chgData name="Nane Kratzke" userId="971be13ff4ee5ef6" providerId="LiveId" clId="{C89D4573-5125-3643-B8B1-6E99BA47115E}" dt="2023-10-22T14:31:52.106" v="80" actId="20577"/>
          <ac:spMkLst>
            <pc:docMk/>
            <pc:sldMk cId="121222599" sldId="677"/>
            <ac:spMk id="31" creationId="{A7AED8D2-12C6-26AC-5AF0-E921BDCCBE3B}"/>
          </ac:spMkLst>
        </pc:spChg>
        <pc:picChg chg="mod">
          <ac:chgData name="Nane Kratzke" userId="971be13ff4ee5ef6" providerId="LiveId" clId="{C89D4573-5125-3643-B8B1-6E99BA47115E}" dt="2023-10-22T14:33:33.928" v="84" actId="1076"/>
          <ac:picMkLst>
            <pc:docMk/>
            <pc:sldMk cId="121222599" sldId="677"/>
            <ac:picMk id="4" creationId="{CC081485-2980-561E-5785-13342BD378CB}"/>
          </ac:picMkLst>
        </pc:picChg>
      </pc:sldChg>
      <pc:sldChg chg="add del">
        <pc:chgData name="Nane Kratzke" userId="971be13ff4ee5ef6" providerId="LiveId" clId="{C89D4573-5125-3643-B8B1-6E99BA47115E}" dt="2023-10-22T14:30:30.717" v="8" actId="2696"/>
        <pc:sldMkLst>
          <pc:docMk/>
          <pc:sldMk cId="769601632" sldId="678"/>
        </pc:sldMkLst>
      </pc:sldChg>
      <pc:sldChg chg="add del">
        <pc:chgData name="Nane Kratzke" userId="971be13ff4ee5ef6" providerId="LiveId" clId="{C89D4573-5125-3643-B8B1-6E99BA47115E}" dt="2023-10-22T14:35:22.617" v="88" actId="2696"/>
        <pc:sldMkLst>
          <pc:docMk/>
          <pc:sldMk cId="1566265925" sldId="678"/>
        </pc:sldMkLst>
      </pc:sldChg>
      <pc:sldChg chg="add del">
        <pc:chgData name="Nane Kratzke" userId="971be13ff4ee5ef6" providerId="LiveId" clId="{C89D4573-5125-3643-B8B1-6E99BA47115E}" dt="2023-10-22T14:35:35.262" v="90" actId="2696"/>
        <pc:sldMkLst>
          <pc:docMk/>
          <pc:sldMk cId="1909601695" sldId="678"/>
        </pc:sldMkLst>
      </pc:sldChg>
      <pc:sldChg chg="add">
        <pc:chgData name="Nane Kratzke" userId="971be13ff4ee5ef6" providerId="LiveId" clId="{C89D4573-5125-3643-B8B1-6E99BA47115E}" dt="2023-10-22T14:35:49.395" v="91"/>
        <pc:sldMkLst>
          <pc:docMk/>
          <pc:sldMk cId="3704082915" sldId="678"/>
        </pc:sldMkLst>
      </pc:sldChg>
      <pc:sldChg chg="add">
        <pc:chgData name="Nane Kratzke" userId="971be13ff4ee5ef6" providerId="LiveId" clId="{C89D4573-5125-3643-B8B1-6E99BA47115E}" dt="2023-10-22T14:36:53.452" v="93"/>
        <pc:sldMkLst>
          <pc:docMk/>
          <pc:sldMk cId="3108017241" sldId="679"/>
        </pc:sldMkLst>
      </pc:sldChg>
      <pc:sldChg chg="add del">
        <pc:chgData name="Nane Kratzke" userId="971be13ff4ee5ef6" providerId="LiveId" clId="{C89D4573-5125-3643-B8B1-6E99BA47115E}" dt="2023-10-22T14:29:11.677" v="2" actId="2696"/>
        <pc:sldMkLst>
          <pc:docMk/>
          <pc:sldMk cId="3957021673" sldId="679"/>
        </pc:sldMkLst>
      </pc:sldChg>
      <pc:sldChg chg="modSp add mod ord">
        <pc:chgData name="Nane Kratzke" userId="971be13ff4ee5ef6" providerId="LiveId" clId="{C89D4573-5125-3643-B8B1-6E99BA47115E}" dt="2023-10-22T14:37:05.918" v="103" actId="20577"/>
        <pc:sldMkLst>
          <pc:docMk/>
          <pc:sldMk cId="998750385" sldId="680"/>
        </pc:sldMkLst>
        <pc:spChg chg="mod">
          <ac:chgData name="Nane Kratzke" userId="971be13ff4ee5ef6" providerId="LiveId" clId="{C89D4573-5125-3643-B8B1-6E99BA47115E}" dt="2023-10-22T14:37:05.918" v="103" actId="20577"/>
          <ac:spMkLst>
            <pc:docMk/>
            <pc:sldMk cId="998750385" sldId="680"/>
            <ac:spMk id="2" creationId="{6D39A0F7-5B8F-5047-AD5F-FC2C4F71D320}"/>
          </ac:spMkLst>
        </pc:spChg>
      </pc:sldChg>
      <pc:sldChg chg="modSp add mod">
        <pc:chgData name="Nane Kratzke" userId="971be13ff4ee5ef6" providerId="LiveId" clId="{C89D4573-5125-3643-B8B1-6E99BA47115E}" dt="2023-10-22T14:38:25.924" v="137" actId="20577"/>
        <pc:sldMkLst>
          <pc:docMk/>
          <pc:sldMk cId="1945876901" sldId="681"/>
        </pc:sldMkLst>
        <pc:spChg chg="mod">
          <ac:chgData name="Nane Kratzke" userId="971be13ff4ee5ef6" providerId="LiveId" clId="{C89D4573-5125-3643-B8B1-6E99BA47115E}" dt="2023-10-22T14:38:25.924" v="137" actId="20577"/>
          <ac:spMkLst>
            <pc:docMk/>
            <pc:sldMk cId="1945876901" sldId="681"/>
            <ac:spMk id="31" creationId="{A7AED8D2-12C6-26AC-5AF0-E921BDCCBE3B}"/>
          </ac:spMkLst>
        </pc:spChg>
      </pc:sldChg>
      <pc:sldChg chg="add">
        <pc:chgData name="Nane Kratzke" userId="971be13ff4ee5ef6" providerId="LiveId" clId="{C89D4573-5125-3643-B8B1-6E99BA47115E}" dt="2023-10-22T14:37:59.231" v="105"/>
        <pc:sldMkLst>
          <pc:docMk/>
          <pc:sldMk cId="2789333971" sldId="682"/>
        </pc:sldMkLst>
      </pc:sldChg>
      <pc:sldChg chg="add">
        <pc:chgData name="Nane Kratzke" userId="971be13ff4ee5ef6" providerId="LiveId" clId="{C89D4573-5125-3643-B8B1-6E99BA47115E}" dt="2023-10-22T14:37:59.231" v="105"/>
        <pc:sldMkLst>
          <pc:docMk/>
          <pc:sldMk cId="998309307" sldId="683"/>
        </pc:sldMkLst>
      </pc:sldChg>
    </pc:docChg>
  </pc:docChgLst>
  <pc:docChgLst>
    <pc:chgData name="Nane Kratzke" userId="971be13ff4ee5ef6" providerId="LiveId" clId="{B4B9B87D-1591-1A43-A5CE-EA33622539BB}"/>
    <pc:docChg chg="addSld delSld modSld">
      <pc:chgData name="Nane Kratzke" userId="971be13ff4ee5ef6" providerId="LiveId" clId="{B4B9B87D-1591-1A43-A5CE-EA33622539BB}" dt="2022-04-28T12:59:15.940" v="3"/>
      <pc:docMkLst>
        <pc:docMk/>
      </pc:docMkLst>
      <pc:sldChg chg="del">
        <pc:chgData name="Nane Kratzke" userId="971be13ff4ee5ef6" providerId="LiveId" clId="{B4B9B87D-1591-1A43-A5CE-EA33622539BB}" dt="2022-04-28T12:58:46.636" v="0" actId="2696"/>
        <pc:sldMkLst>
          <pc:docMk/>
          <pc:sldMk cId="901601372" sldId="416"/>
        </pc:sldMkLst>
      </pc:sldChg>
      <pc:sldChg chg="add">
        <pc:chgData name="Nane Kratzke" userId="971be13ff4ee5ef6" providerId="LiveId" clId="{B4B9B87D-1591-1A43-A5CE-EA33622539BB}" dt="2022-04-28T12:58:49.356" v="1"/>
        <pc:sldMkLst>
          <pc:docMk/>
          <pc:sldMk cId="1150459980" sldId="476"/>
        </pc:sldMkLst>
      </pc:sldChg>
      <pc:sldChg chg="add">
        <pc:chgData name="Nane Kratzke" userId="971be13ff4ee5ef6" providerId="LiveId" clId="{B4B9B87D-1591-1A43-A5CE-EA33622539BB}" dt="2022-04-28T12:59:04.986" v="2"/>
        <pc:sldMkLst>
          <pc:docMk/>
          <pc:sldMk cId="514617112" sldId="477"/>
        </pc:sldMkLst>
      </pc:sldChg>
      <pc:sldChg chg="add">
        <pc:chgData name="Nane Kratzke" userId="971be13ff4ee5ef6" providerId="LiveId" clId="{B4B9B87D-1591-1A43-A5CE-EA33622539BB}" dt="2022-04-28T12:59:15.940" v="3"/>
        <pc:sldMkLst>
          <pc:docMk/>
          <pc:sldMk cId="3670201584" sldId="478"/>
        </pc:sldMkLst>
      </pc:sldChg>
    </pc:docChg>
  </pc:docChgLst>
  <pc:docChgLst>
    <pc:chgData name="Nane Kratzke" userId="971be13ff4ee5ef6" providerId="LiveId" clId="{00B630AA-E51E-574E-82AB-A98F651DA4CD}"/>
    <pc:docChg chg="modSld">
      <pc:chgData name="Nane Kratzke" userId="971be13ff4ee5ef6" providerId="LiveId" clId="{00B630AA-E51E-574E-82AB-A98F651DA4CD}" dt="2023-03-02T14:21:18.179" v="0" actId="478"/>
      <pc:docMkLst>
        <pc:docMk/>
      </pc:docMkLst>
      <pc:sldChg chg="delSp">
        <pc:chgData name="Nane Kratzke" userId="971be13ff4ee5ef6" providerId="LiveId" clId="{00B630AA-E51E-574E-82AB-A98F651DA4CD}" dt="2023-03-02T14:21:18.179" v="0" actId="478"/>
        <pc:sldMkLst>
          <pc:docMk/>
          <pc:sldMk cId="2744453701" sldId="471"/>
        </pc:sldMkLst>
        <pc:picChg chg="del">
          <ac:chgData name="Nane Kratzke" userId="971be13ff4ee5ef6" providerId="LiveId" clId="{00B630AA-E51E-574E-82AB-A98F651DA4CD}" dt="2023-03-02T14:21:18.179" v="0" actId="478"/>
          <ac:picMkLst>
            <pc:docMk/>
            <pc:sldMk cId="2744453701" sldId="471"/>
            <ac:picMk id="6" creationId="{577492C9-3F34-D938-286C-5681C6B63FAF}"/>
          </ac:picMkLst>
        </pc:picChg>
      </pc:sldChg>
    </pc:docChg>
  </pc:docChgLst>
  <pc:docChgLst>
    <pc:chgData name="Nane Kratzke" userId="971be13ff4ee5ef6" providerId="LiveId" clId="{3C00C86D-3433-F840-B48D-C25350200826}"/>
    <pc:docChg chg="undo custSel addSld modSld">
      <pc:chgData name="Nane Kratzke" userId="971be13ff4ee5ef6" providerId="LiveId" clId="{3C00C86D-3433-F840-B48D-C25350200826}" dt="2020-09-16T18:06:35.363" v="553" actId="478"/>
      <pc:docMkLst>
        <pc:docMk/>
      </pc:docMkLst>
      <pc:sldChg chg="addSp delSp modSp mod setBg">
        <pc:chgData name="Nane Kratzke" userId="971be13ff4ee5ef6" providerId="LiveId" clId="{3C00C86D-3433-F840-B48D-C25350200826}" dt="2020-09-16T18:00:24.171" v="524" actId="207"/>
        <pc:sldMkLst>
          <pc:docMk/>
          <pc:sldMk cId="704272100" sldId="323"/>
        </pc:sldMkLst>
        <pc:spChg chg="mod">
          <ac:chgData name="Nane Kratzke" userId="971be13ff4ee5ef6" providerId="LiveId" clId="{3C00C86D-3433-F840-B48D-C25350200826}" dt="2020-09-16T18:00:24.171" v="524" actId="207"/>
          <ac:spMkLst>
            <pc:docMk/>
            <pc:sldMk cId="704272100" sldId="323"/>
            <ac:spMk id="8" creationId="{0C508602-457E-2C4E-A9AC-85A3D0BD58E5}"/>
          </ac:spMkLst>
        </pc:spChg>
        <pc:graphicFrameChg chg="add del mod modGraphic">
          <ac:chgData name="Nane Kratzke" userId="971be13ff4ee5ef6" providerId="LiveId" clId="{3C00C86D-3433-F840-B48D-C25350200826}" dt="2020-09-16T17:50:45.388" v="493"/>
          <ac:graphicFrameMkLst>
            <pc:docMk/>
            <pc:sldMk cId="704272100" sldId="323"/>
            <ac:graphicFrameMk id="4" creationId="{613D95A5-2064-C64A-BBE6-223C2EA23113}"/>
          </ac:graphicFrameMkLst>
        </pc:graphicFrameChg>
        <pc:picChg chg="add del mod">
          <ac:chgData name="Nane Kratzke" userId="971be13ff4ee5ef6" providerId="LiveId" clId="{3C00C86D-3433-F840-B48D-C25350200826}" dt="2020-09-16T17:59:00.662" v="517" actId="478"/>
          <ac:picMkLst>
            <pc:docMk/>
            <pc:sldMk cId="704272100" sldId="323"/>
            <ac:picMk id="1027" creationId="{CECE40DD-97DE-2C41-8F52-A54A540ADC80}"/>
          </ac:picMkLst>
        </pc:picChg>
      </pc:sldChg>
      <pc:sldChg chg="modSp mod">
        <pc:chgData name="Nane Kratzke" userId="971be13ff4ee5ef6" providerId="LiveId" clId="{3C00C86D-3433-F840-B48D-C25350200826}" dt="2020-09-16T17:49:38.253" v="440" actId="20577"/>
        <pc:sldMkLst>
          <pc:docMk/>
          <pc:sldMk cId="1230386854" sldId="341"/>
        </pc:sldMkLst>
        <pc:spChg chg="mod">
          <ac:chgData name="Nane Kratzke" userId="971be13ff4ee5ef6" providerId="LiveId" clId="{3C00C86D-3433-F840-B48D-C25350200826}" dt="2020-09-16T17:49:38.253" v="440" actId="20577"/>
          <ac:spMkLst>
            <pc:docMk/>
            <pc:sldMk cId="1230386854" sldId="341"/>
            <ac:spMk id="13" creationId="{354047B6-BD76-2344-BC64-8469A2B7DD78}"/>
          </ac:spMkLst>
        </pc:spChg>
        <pc:spChg chg="mod">
          <ac:chgData name="Nane Kratzke" userId="971be13ff4ee5ef6" providerId="LiveId" clId="{3C00C86D-3433-F840-B48D-C25350200826}" dt="2020-09-16T17:49:30.379" v="432" actId="20577"/>
          <ac:spMkLst>
            <pc:docMk/>
            <pc:sldMk cId="1230386854" sldId="341"/>
            <ac:spMk id="14" creationId="{394EE6B6-3117-D046-8CD3-B5251715E0CF}"/>
          </ac:spMkLst>
        </pc:spChg>
      </pc:sldChg>
      <pc:sldChg chg="modSp mod">
        <pc:chgData name="Nane Kratzke" userId="971be13ff4ee5ef6" providerId="LiveId" clId="{3C00C86D-3433-F840-B48D-C25350200826}" dt="2020-09-16T17:41:52.163" v="118" actId="20577"/>
        <pc:sldMkLst>
          <pc:docMk/>
          <pc:sldMk cId="1558660255" sldId="342"/>
        </pc:sldMkLst>
        <pc:spChg chg="mod">
          <ac:chgData name="Nane Kratzke" userId="971be13ff4ee5ef6" providerId="LiveId" clId="{3C00C86D-3433-F840-B48D-C25350200826}" dt="2020-09-16T17:41:52.163" v="118" actId="20577"/>
          <ac:spMkLst>
            <pc:docMk/>
            <pc:sldMk cId="1558660255" sldId="342"/>
            <ac:spMk id="3" creationId="{C95E9DB5-85EC-1243-9EB6-6440C0B5B0A5}"/>
          </ac:spMkLst>
        </pc:spChg>
      </pc:sldChg>
      <pc:sldChg chg="delSp mod">
        <pc:chgData name="Nane Kratzke" userId="971be13ff4ee5ef6" providerId="LiveId" clId="{3C00C86D-3433-F840-B48D-C25350200826}" dt="2020-09-16T18:06:35.363" v="553" actId="478"/>
        <pc:sldMkLst>
          <pc:docMk/>
          <pc:sldMk cId="3828543625" sldId="353"/>
        </pc:sldMkLst>
        <pc:spChg chg="del">
          <ac:chgData name="Nane Kratzke" userId="971be13ff4ee5ef6" providerId="LiveId" clId="{3C00C86D-3433-F840-B48D-C25350200826}" dt="2020-09-16T18:06:35.363" v="553" actId="478"/>
          <ac:spMkLst>
            <pc:docMk/>
            <pc:sldMk cId="3828543625" sldId="353"/>
            <ac:spMk id="9" creationId="{782BDE8C-C634-5A46-92DE-01ED384BFFD4}"/>
          </ac:spMkLst>
        </pc:spChg>
      </pc:sldChg>
      <pc:sldChg chg="modSp mod">
        <pc:chgData name="Nane Kratzke" userId="971be13ff4ee5ef6" providerId="LiveId" clId="{3C00C86D-3433-F840-B48D-C25350200826}" dt="2020-09-16T18:02:55.903" v="539" actId="20577"/>
        <pc:sldMkLst>
          <pc:docMk/>
          <pc:sldMk cId="4037558482" sldId="362"/>
        </pc:sldMkLst>
        <pc:spChg chg="mod">
          <ac:chgData name="Nane Kratzke" userId="971be13ff4ee5ef6" providerId="LiveId" clId="{3C00C86D-3433-F840-B48D-C25350200826}" dt="2020-09-16T18:02:55.903" v="539" actId="20577"/>
          <ac:spMkLst>
            <pc:docMk/>
            <pc:sldMk cId="4037558482" sldId="362"/>
            <ac:spMk id="5" creationId="{DF07706A-B0CE-B04A-995D-D771CFD65309}"/>
          </ac:spMkLst>
        </pc:spChg>
      </pc:sldChg>
      <pc:sldChg chg="modSp mod">
        <pc:chgData name="Nane Kratzke" userId="971be13ff4ee5ef6" providerId="LiveId" clId="{3C00C86D-3433-F840-B48D-C25350200826}" dt="2020-09-16T18:03:53.396" v="552" actId="20577"/>
        <pc:sldMkLst>
          <pc:docMk/>
          <pc:sldMk cId="1459311474" sldId="366"/>
        </pc:sldMkLst>
        <pc:spChg chg="mod">
          <ac:chgData name="Nane Kratzke" userId="971be13ff4ee5ef6" providerId="LiveId" clId="{3C00C86D-3433-F840-B48D-C25350200826}" dt="2020-09-16T18:03:53.396" v="552" actId="20577"/>
          <ac:spMkLst>
            <pc:docMk/>
            <pc:sldMk cId="1459311474" sldId="366"/>
            <ac:spMk id="5" creationId="{C4F11588-8519-0B43-9986-029D80F18E73}"/>
          </ac:spMkLst>
        </pc:spChg>
      </pc:sldChg>
      <pc:sldChg chg="modSp add mod">
        <pc:chgData name="Nane Kratzke" userId="971be13ff4ee5ef6" providerId="LiveId" clId="{3C00C86D-3433-F840-B48D-C25350200826}" dt="2020-09-16T17:59:25.505" v="519" actId="207"/>
        <pc:sldMkLst>
          <pc:docMk/>
          <pc:sldMk cId="1103827923" sldId="367"/>
        </pc:sldMkLst>
        <pc:spChg chg="mod">
          <ac:chgData name="Nane Kratzke" userId="971be13ff4ee5ef6" providerId="LiveId" clId="{3C00C86D-3433-F840-B48D-C25350200826}" dt="2020-09-16T17:59:25.505" v="519" actId="207"/>
          <ac:spMkLst>
            <pc:docMk/>
            <pc:sldMk cId="1103827923" sldId="367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16T17:59:57.158" v="521" actId="207"/>
        <pc:sldMkLst>
          <pc:docMk/>
          <pc:sldMk cId="1147892444" sldId="368"/>
        </pc:sldMkLst>
        <pc:spChg chg="mod">
          <ac:chgData name="Nane Kratzke" userId="971be13ff4ee5ef6" providerId="LiveId" clId="{3C00C86D-3433-F840-B48D-C25350200826}" dt="2020-09-16T17:59:57.158" v="521" actId="207"/>
          <ac:spMkLst>
            <pc:docMk/>
            <pc:sldMk cId="1147892444" sldId="368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16T18:00:13.482" v="523" actId="207"/>
        <pc:sldMkLst>
          <pc:docMk/>
          <pc:sldMk cId="433216515" sldId="369"/>
        </pc:sldMkLst>
        <pc:spChg chg="mod">
          <ac:chgData name="Nane Kratzke" userId="971be13ff4ee5ef6" providerId="LiveId" clId="{3C00C86D-3433-F840-B48D-C25350200826}" dt="2020-09-16T18:00:13.482" v="523" actId="207"/>
          <ac:spMkLst>
            <pc:docMk/>
            <pc:sldMk cId="433216515" sldId="369"/>
            <ac:spMk id="8" creationId="{0C508602-457E-2C4E-A9AC-85A3D0BD58E5}"/>
          </ac:spMkLst>
        </pc:spChg>
      </pc:sldChg>
    </pc:docChg>
  </pc:docChgLst>
  <pc:docChgLst>
    <pc:chgData name="Nane Kratzke" userId="971be13ff4ee5ef6" providerId="LiveId" clId="{F80FBA5A-6B28-D64A-A741-CD926CAB4977}"/>
    <pc:docChg chg="undo custSel addSld delSld modSld">
      <pc:chgData name="Nane Kratzke" userId="971be13ff4ee5ef6" providerId="LiveId" clId="{F80FBA5A-6B28-D64A-A741-CD926CAB4977}" dt="2020-09-16T15:47:18.049" v="11778" actId="14100"/>
      <pc:docMkLst>
        <pc:docMk/>
      </pc:docMkLst>
      <pc:sldChg chg="modSp mod">
        <pc:chgData name="Nane Kratzke" userId="971be13ff4ee5ef6" providerId="LiveId" clId="{F80FBA5A-6B28-D64A-A741-CD926CAB4977}" dt="2020-09-16T14:26:59.824" v="5851" actId="20577"/>
        <pc:sldMkLst>
          <pc:docMk/>
          <pc:sldMk cId="704272100" sldId="323"/>
        </pc:sldMkLst>
        <pc:spChg chg="mod">
          <ac:chgData name="Nane Kratzke" userId="971be13ff4ee5ef6" providerId="LiveId" clId="{F80FBA5A-6B28-D64A-A741-CD926CAB4977}" dt="2020-09-16T14:26:59.824" v="5851" actId="20577"/>
          <ac:spMkLst>
            <pc:docMk/>
            <pc:sldMk cId="704272100" sldId="323"/>
            <ac:spMk id="8" creationId="{0C508602-457E-2C4E-A9AC-85A3D0BD58E5}"/>
          </ac:spMkLst>
        </pc:spChg>
      </pc:sldChg>
      <pc:sldChg chg="modSp mod">
        <pc:chgData name="Nane Kratzke" userId="971be13ff4ee5ef6" providerId="LiveId" clId="{F80FBA5A-6B28-D64A-A741-CD926CAB4977}" dt="2020-09-16T13:39:25.885" v="4109" actId="1076"/>
        <pc:sldMkLst>
          <pc:docMk/>
          <pc:sldMk cId="3704082915" sldId="328"/>
        </pc:sldMkLst>
        <pc:spChg chg="mod">
          <ac:chgData name="Nane Kratzke" userId="971be13ff4ee5ef6" providerId="LiveId" clId="{F80FBA5A-6B28-D64A-A741-CD926CAB4977}" dt="2020-09-16T13:39:25.885" v="4109" actId="1076"/>
          <ac:spMkLst>
            <pc:docMk/>
            <pc:sldMk cId="3704082915" sldId="328"/>
            <ac:spMk id="9" creationId="{D440D2B9-023B-9E43-BA4A-E4DE712634A0}"/>
          </ac:spMkLst>
        </pc:spChg>
      </pc:sldChg>
      <pc:sldChg chg="addSp modSp add mod">
        <pc:chgData name="Nane Kratzke" userId="971be13ff4ee5ef6" providerId="LiveId" clId="{F80FBA5A-6B28-D64A-A741-CD926CAB4977}" dt="2020-09-16T08:59:15.927" v="2026" actId="6549"/>
        <pc:sldMkLst>
          <pc:docMk/>
          <pc:sldMk cId="2828050579" sldId="345"/>
        </pc:sldMkLst>
        <pc:spChg chg="mod">
          <ac:chgData name="Nane Kratzke" userId="971be13ff4ee5ef6" providerId="LiveId" clId="{F80FBA5A-6B28-D64A-A741-CD926CAB4977}" dt="2020-09-16T08:06:17.774" v="26" actId="20577"/>
          <ac:spMkLst>
            <pc:docMk/>
            <pc:sldMk cId="2828050579" sldId="345"/>
            <ac:spMk id="2" creationId="{F4E6780C-4C70-594E-B253-B757FDB5B250}"/>
          </ac:spMkLst>
        </pc:spChg>
        <pc:spChg chg="mod">
          <ac:chgData name="Nane Kratzke" userId="971be13ff4ee5ef6" providerId="LiveId" clId="{F80FBA5A-6B28-D64A-A741-CD926CAB4977}" dt="2020-09-16T08:59:15.927" v="2026" actId="6549"/>
          <ac:spMkLst>
            <pc:docMk/>
            <pc:sldMk cId="2828050579" sldId="345"/>
            <ac:spMk id="3" creationId="{E890DC55-B1C2-D74A-BEC1-7D4829202614}"/>
          </ac:spMkLst>
        </pc:spChg>
        <pc:spChg chg="add mod">
          <ac:chgData name="Nane Kratzke" userId="971be13ff4ee5ef6" providerId="LiveId" clId="{F80FBA5A-6B28-D64A-A741-CD926CAB4977}" dt="2020-09-16T08:12:57.741" v="360" actId="1076"/>
          <ac:spMkLst>
            <pc:docMk/>
            <pc:sldMk cId="2828050579" sldId="345"/>
            <ac:spMk id="7" creationId="{925BCC19-0F02-D442-85F0-B9E9501CCAC9}"/>
          </ac:spMkLst>
        </pc:spChg>
        <pc:spChg chg="add mod">
          <ac:chgData name="Nane Kratzke" userId="971be13ff4ee5ef6" providerId="LiveId" clId="{F80FBA5A-6B28-D64A-A741-CD926CAB4977}" dt="2020-09-16T08:33:26.884" v="726" actId="20577"/>
          <ac:spMkLst>
            <pc:docMk/>
            <pc:sldMk cId="2828050579" sldId="345"/>
            <ac:spMk id="8" creationId="{57BE6687-8B56-6241-9B30-E9F8E0525157}"/>
          </ac:spMkLst>
        </pc:spChg>
        <pc:spChg chg="add mod">
          <ac:chgData name="Nane Kratzke" userId="971be13ff4ee5ef6" providerId="LiveId" clId="{F80FBA5A-6B28-D64A-A741-CD926CAB4977}" dt="2020-09-16T08:34:14.236" v="811" actId="20577"/>
          <ac:spMkLst>
            <pc:docMk/>
            <pc:sldMk cId="2828050579" sldId="345"/>
            <ac:spMk id="9" creationId="{F0BF2B44-E9B8-BA4D-A42D-B8D2D050A08D}"/>
          </ac:spMkLst>
        </pc:sp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5" creationId="{1E1DB5B3-7C27-8F4B-9F71-364A645324CF}"/>
          </ac:picMkLst>
        </pc:pic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6" creationId="{3954FE9F-F624-E74C-A732-9CFD5CD6A5FE}"/>
          </ac:picMkLst>
        </pc:picChg>
      </pc:sldChg>
      <pc:sldChg chg="addSp delSp modSp add mod">
        <pc:chgData name="Nane Kratzke" userId="971be13ff4ee5ef6" providerId="LiveId" clId="{F80FBA5A-6B28-D64A-A741-CD926CAB4977}" dt="2020-09-16T08:26:20.210" v="633" actId="1076"/>
        <pc:sldMkLst>
          <pc:docMk/>
          <pc:sldMk cId="3775648860" sldId="346"/>
        </pc:sldMkLst>
        <pc:spChg chg="mod">
          <ac:chgData name="Nane Kratzke" userId="971be13ff4ee5ef6" providerId="LiveId" clId="{F80FBA5A-6B28-D64A-A741-CD926CAB4977}" dt="2020-09-16T08:14:42.661" v="383" actId="20577"/>
          <ac:spMkLst>
            <pc:docMk/>
            <pc:sldMk cId="3775648860" sldId="346"/>
            <ac:spMk id="2" creationId="{A4756EF6-DB20-A540-9849-1A625F68B3B3}"/>
          </ac:spMkLst>
        </pc:spChg>
        <pc:spChg chg="mod">
          <ac:chgData name="Nane Kratzke" userId="971be13ff4ee5ef6" providerId="LiveId" clId="{F80FBA5A-6B28-D64A-A741-CD926CAB4977}" dt="2020-09-16T08:22:14.569" v="569" actId="1076"/>
          <ac:spMkLst>
            <pc:docMk/>
            <pc:sldMk cId="3775648860" sldId="346"/>
            <ac:spMk id="3" creationId="{4AD52979-D94E-D544-9EE3-8DD0EA840F23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" creationId="{EE1B4436-8D9A-244B-A1C1-188ACF1FA47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" creationId="{F475920D-691D-5642-B02F-F346D2D7D7AF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7" creationId="{F6144800-9722-D441-A8C6-39FD2D50E99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8" creationId="{B79583F5-2D2A-E54B-A90D-BFFEE8B5D9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9" creationId="{F8DCB8DC-EB93-C94E-B878-8E32CE888B2B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0" creationId="{0AD82989-B483-8742-B338-7B92F42E632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1" creationId="{C86950D9-2062-AE41-8A96-69D0E122782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3" creationId="{9BDADA06-86DE-0148-9613-1BC3C91E2135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4" creationId="{5D16EA6C-4F5F-0E40-A20E-CE32FFC971B1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5" creationId="{4347358A-E761-AB48-8B8F-3BAB2BDDAD86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6" creationId="{3B3A9866-7006-7C44-93DB-7A5D471A7C3E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7" creationId="{3CA16D52-9761-D145-B532-30FBF1C107A2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2" creationId="{09C50EAD-C687-9741-9728-1B29913E8A4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7" creationId="{A064D1D6-01A0-8045-BCCA-7BC9D8DCA4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8" creationId="{295B4870-2855-9848-8117-BF300DACB28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6" creationId="{BF472E41-C6AF-B941-AF5B-A1FE290364F3}"/>
          </ac:spMkLst>
        </pc:spChg>
        <pc:cxnChg chg="add del mod">
          <ac:chgData name="Nane Kratzke" userId="971be13ff4ee5ef6" providerId="LiveId" clId="{F80FBA5A-6B28-D64A-A741-CD926CAB4977}" dt="2020-09-16T08:17:49.402" v="474" actId="11529"/>
          <ac:cxnSpMkLst>
            <pc:docMk/>
            <pc:sldMk cId="3775648860" sldId="346"/>
            <ac:cxnSpMk id="13" creationId="{841C713F-F75C-FC43-ADB8-DF84848CDF87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5" creationId="{97E7CD65-A452-1347-9643-E440C0E59EC5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7" creationId="{7751450C-CD4C-9B4C-9BF7-6D800460F56B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9" creationId="{0962A8CF-8BF1-8A4F-9AAB-552ED59B2C83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1" creationId="{F4D56D0A-DE05-BB47-8F5B-569BDB109979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8" creationId="{5BB46207-CCD4-E04C-9AF3-51B9D6046F1C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1" creationId="{DFE421B6-0A3C-934B-9ED7-73F74379DC5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4" creationId="{4A2BDD61-4EB7-5E4F-B64B-A3E5861DAA2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7" creationId="{EACD3C9C-2A41-A743-B716-3C82A39B73CE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3" creationId="{41426DDE-0BD6-CD41-93E5-C1FB99CCBAAF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9" creationId="{F0156790-1E72-134D-934B-FDEEFC8F4987}"/>
          </ac:cxnSpMkLst>
        </pc:cxnChg>
      </pc:sldChg>
      <pc:sldChg chg="addSp modSp add mod">
        <pc:chgData name="Nane Kratzke" userId="971be13ff4ee5ef6" providerId="LiveId" clId="{F80FBA5A-6B28-D64A-A741-CD926CAB4977}" dt="2020-09-16T08:31:36.788" v="725" actId="14861"/>
        <pc:sldMkLst>
          <pc:docMk/>
          <pc:sldMk cId="2018145749" sldId="347"/>
        </pc:sldMkLst>
        <pc:spChg chg="mod">
          <ac:chgData name="Nane Kratzke" userId="971be13ff4ee5ef6" providerId="LiveId" clId="{F80FBA5A-6B28-D64A-A741-CD926CAB4977}" dt="2020-09-16T08:26:36.520" v="645" actId="20577"/>
          <ac:spMkLst>
            <pc:docMk/>
            <pc:sldMk cId="2018145749" sldId="347"/>
            <ac:spMk id="2" creationId="{923CCE08-7BFD-3E4B-9589-22FD61D79BA6}"/>
          </ac:spMkLst>
        </pc:spChg>
        <pc:spChg chg="mod">
          <ac:chgData name="Nane Kratzke" userId="971be13ff4ee5ef6" providerId="LiveId" clId="{F80FBA5A-6B28-D64A-A741-CD926CAB4977}" dt="2020-09-16T08:26:57.153" v="715" actId="20577"/>
          <ac:spMkLst>
            <pc:docMk/>
            <pc:sldMk cId="2018145749" sldId="347"/>
            <ac:spMk id="3" creationId="{34714D31-91CB-CE4E-BCF6-C7D36C4E9651}"/>
          </ac:spMkLst>
        </pc:spChg>
        <pc:picChg chg="add mod modCrop">
          <ac:chgData name="Nane Kratzke" userId="971be13ff4ee5ef6" providerId="LiveId" clId="{F80FBA5A-6B28-D64A-A741-CD926CAB4977}" dt="2020-09-16T08:31:36.788" v="725" actId="14861"/>
          <ac:picMkLst>
            <pc:docMk/>
            <pc:sldMk cId="2018145749" sldId="347"/>
            <ac:picMk id="5" creationId="{2E4052AD-A31E-9341-B064-276046E17A51}"/>
          </ac:picMkLst>
        </pc:picChg>
      </pc:sldChg>
      <pc:sldChg chg="addSp modSp add mod">
        <pc:chgData name="Nane Kratzke" userId="971be13ff4ee5ef6" providerId="LiveId" clId="{F80FBA5A-6B28-D64A-A741-CD926CAB4977}" dt="2020-09-16T08:51:09.028" v="1961" actId="20577"/>
        <pc:sldMkLst>
          <pc:docMk/>
          <pc:sldMk cId="2844202898" sldId="348"/>
        </pc:sldMkLst>
        <pc:spChg chg="mod">
          <ac:chgData name="Nane Kratzke" userId="971be13ff4ee5ef6" providerId="LiveId" clId="{F80FBA5A-6B28-D64A-A741-CD926CAB4977}" dt="2020-09-16T08:35:10.228" v="827" actId="20577"/>
          <ac:spMkLst>
            <pc:docMk/>
            <pc:sldMk cId="2844202898" sldId="348"/>
            <ac:spMk id="2" creationId="{DFF8CC61-C0B5-164C-A60D-391CA34AF92E}"/>
          </ac:spMkLst>
        </pc:spChg>
        <pc:spChg chg="mod">
          <ac:chgData name="Nane Kratzke" userId="971be13ff4ee5ef6" providerId="LiveId" clId="{F80FBA5A-6B28-D64A-A741-CD926CAB4977}" dt="2020-09-16T08:35:15.611" v="850" actId="20577"/>
          <ac:spMkLst>
            <pc:docMk/>
            <pc:sldMk cId="2844202898" sldId="348"/>
            <ac:spMk id="3" creationId="{55C19B35-F1E0-5F4F-8874-69DA5BBBA233}"/>
          </ac:spMkLst>
        </pc:spChg>
        <pc:spChg chg="add mod">
          <ac:chgData name="Nane Kratzke" userId="971be13ff4ee5ef6" providerId="LiveId" clId="{F80FBA5A-6B28-D64A-A741-CD926CAB4977}" dt="2020-09-16T08:51:09.028" v="1961" actId="20577"/>
          <ac:spMkLst>
            <pc:docMk/>
            <pc:sldMk cId="2844202898" sldId="348"/>
            <ac:spMk id="6" creationId="{C0B62422-4B3A-A84E-9501-007BD6BA8945}"/>
          </ac:spMkLst>
        </pc:spChg>
        <pc:spChg chg="add mod">
          <ac:chgData name="Nane Kratzke" userId="971be13ff4ee5ef6" providerId="LiveId" clId="{F80FBA5A-6B28-D64A-A741-CD926CAB4977}" dt="2020-09-16T08:49:53.945" v="1912" actId="20577"/>
          <ac:spMkLst>
            <pc:docMk/>
            <pc:sldMk cId="2844202898" sldId="348"/>
            <ac:spMk id="7" creationId="{A0507FEB-CA83-C64A-A241-27F392C07891}"/>
          </ac:spMkLst>
        </pc:spChg>
        <pc:graphicFrameChg chg="add mod modGraphic">
          <ac:chgData name="Nane Kratzke" userId="971be13ff4ee5ef6" providerId="LiveId" clId="{F80FBA5A-6B28-D64A-A741-CD926CAB4977}" dt="2020-09-16T08:45:45.100" v="1661" actId="1076"/>
          <ac:graphicFrameMkLst>
            <pc:docMk/>
            <pc:sldMk cId="2844202898" sldId="348"/>
            <ac:graphicFrameMk id="5" creationId="{1FA98563-4C58-CC40-84E6-7DCA33E38695}"/>
          </ac:graphicFrameMkLst>
        </pc:graphicFrameChg>
      </pc:sldChg>
      <pc:sldChg chg="addSp delSp modSp add mod">
        <pc:chgData name="Nane Kratzke" userId="971be13ff4ee5ef6" providerId="LiveId" clId="{F80FBA5A-6B28-D64A-A741-CD926CAB4977}" dt="2020-09-16T12:46:20.359" v="2408" actId="20577"/>
        <pc:sldMkLst>
          <pc:docMk/>
          <pc:sldMk cId="4215310435" sldId="349"/>
        </pc:sldMkLst>
        <pc:spChg chg="mod">
          <ac:chgData name="Nane Kratzke" userId="971be13ff4ee5ef6" providerId="LiveId" clId="{F80FBA5A-6B28-D64A-A741-CD926CAB4977}" dt="2020-09-16T08:51:33.946" v="1971" actId="20577"/>
          <ac:spMkLst>
            <pc:docMk/>
            <pc:sldMk cId="4215310435" sldId="349"/>
            <ac:spMk id="2" creationId="{09A3C503-9616-D24D-956E-75F248B81EFA}"/>
          </ac:spMkLst>
        </pc:spChg>
        <pc:spChg chg="mod">
          <ac:chgData name="Nane Kratzke" userId="971be13ff4ee5ef6" providerId="LiveId" clId="{F80FBA5A-6B28-D64A-A741-CD926CAB4977}" dt="2020-09-16T08:51:41.228" v="1999" actId="5793"/>
          <ac:spMkLst>
            <pc:docMk/>
            <pc:sldMk cId="4215310435" sldId="349"/>
            <ac:spMk id="3" creationId="{7628290C-7DEF-7445-A10E-4693E0BD5E2B}"/>
          </ac:spMkLst>
        </pc:spChg>
        <pc:spChg chg="add del">
          <ac:chgData name="Nane Kratzke" userId="971be13ff4ee5ef6" providerId="LiveId" clId="{F80FBA5A-6B28-D64A-A741-CD926CAB4977}" dt="2020-09-16T12:16:24.812" v="2030" actId="478"/>
          <ac:spMkLst>
            <pc:docMk/>
            <pc:sldMk cId="4215310435" sldId="349"/>
            <ac:spMk id="7" creationId="{BC9EF31F-7096-5E4F-A6D9-ADF9C0B96B9E}"/>
          </ac:spMkLst>
        </pc:spChg>
        <pc:spChg chg="add del mod">
          <ac:chgData name="Nane Kratzke" userId="971be13ff4ee5ef6" providerId="LiveId" clId="{F80FBA5A-6B28-D64A-A741-CD926CAB4977}" dt="2020-09-16T12:16:44.414" v="2037"/>
          <ac:spMkLst>
            <pc:docMk/>
            <pc:sldMk cId="4215310435" sldId="349"/>
            <ac:spMk id="8" creationId="{681318B2-B720-094B-ADEC-983C68BADF19}"/>
          </ac:spMkLst>
        </pc:spChg>
        <pc:spChg chg="add del">
          <ac:chgData name="Nane Kratzke" userId="971be13ff4ee5ef6" providerId="LiveId" clId="{F80FBA5A-6B28-D64A-A741-CD926CAB4977}" dt="2020-09-16T12:16:41.169" v="2035" actId="478"/>
          <ac:spMkLst>
            <pc:docMk/>
            <pc:sldMk cId="4215310435" sldId="349"/>
            <ac:spMk id="9" creationId="{158D3EF8-7DFE-EB44-BC00-C5C74ED24F62}"/>
          </ac:spMkLst>
        </pc:spChg>
        <pc:spChg chg="add mod">
          <ac:chgData name="Nane Kratzke" userId="971be13ff4ee5ef6" providerId="LiveId" clId="{F80FBA5A-6B28-D64A-A741-CD926CAB4977}" dt="2020-09-16T12:24:47.743" v="2284" actId="1076"/>
          <ac:spMkLst>
            <pc:docMk/>
            <pc:sldMk cId="4215310435" sldId="349"/>
            <ac:spMk id="16" creationId="{132B66F9-E5F2-4E49-B577-868A844E29ED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7" creationId="{AECBA8D0-75B1-FD47-98A4-6CF753764999}"/>
          </ac:spMkLst>
        </pc:spChg>
        <pc:spChg chg="add mod">
          <ac:chgData name="Nane Kratzke" userId="971be13ff4ee5ef6" providerId="LiveId" clId="{F80FBA5A-6B28-D64A-A741-CD926CAB4977}" dt="2020-09-16T12:46:20.359" v="2408" actId="20577"/>
          <ac:spMkLst>
            <pc:docMk/>
            <pc:sldMk cId="4215310435" sldId="349"/>
            <ac:spMk id="18" creationId="{C53AA11D-6A84-CC44-8528-9BEB82A626B3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9" creationId="{D1314A55-6D9B-F443-A4E1-35107CBFE3A7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20" creationId="{A9C6CEE1-9992-ED4B-9679-F54939EC4634}"/>
          </ac:spMkLst>
        </pc:spChg>
        <pc:spChg chg="add mod">
          <ac:chgData name="Nane Kratzke" userId="971be13ff4ee5ef6" providerId="LiveId" clId="{F80FBA5A-6B28-D64A-A741-CD926CAB4977}" dt="2020-09-16T12:27:12.163" v="2405" actId="1076"/>
          <ac:spMkLst>
            <pc:docMk/>
            <pc:sldMk cId="4215310435" sldId="349"/>
            <ac:spMk id="21" creationId="{E4487C57-2DF1-404B-9CD9-26EC956F4691}"/>
          </ac:spMkLst>
        </pc:spChg>
        <pc:grpChg chg="mod">
          <ac:chgData name="Nane Kratzke" userId="971be13ff4ee5ef6" providerId="LiveId" clId="{F80FBA5A-6B28-D64A-A741-CD926CAB4977}" dt="2020-09-16T12:26:28.529" v="2392"/>
          <ac:grpSpMkLst>
            <pc:docMk/>
            <pc:sldMk cId="4215310435" sldId="349"/>
            <ac:grpSpMk id="24" creationId="{3C820EE6-25AB-E540-B02A-5BAB231CCE57}"/>
          </ac:grpSpMkLst>
        </pc:grpChg>
        <pc:grpChg chg="mod">
          <ac:chgData name="Nane Kratzke" userId="971be13ff4ee5ef6" providerId="LiveId" clId="{F80FBA5A-6B28-D64A-A741-CD926CAB4977}" dt="2020-09-16T12:26:46.834" v="2398"/>
          <ac:grpSpMkLst>
            <pc:docMk/>
            <pc:sldMk cId="4215310435" sldId="349"/>
            <ac:grpSpMk id="27" creationId="{7B80914E-0C06-A64F-93BB-9E9E6E746904}"/>
          </ac:grpSpMkLst>
        </pc:grpChg>
        <pc:grpChg chg="mod">
          <ac:chgData name="Nane Kratzke" userId="971be13ff4ee5ef6" providerId="LiveId" clId="{F80FBA5A-6B28-D64A-A741-CD926CAB4977}" dt="2020-09-16T12:26:55.361" v="2402"/>
          <ac:grpSpMkLst>
            <pc:docMk/>
            <pc:sldMk cId="4215310435" sldId="349"/>
            <ac:grpSpMk id="30" creationId="{D38F06FE-50D1-1A4E-B91C-386F5E9D9F7C}"/>
          </ac:grpSpMkLst>
        </pc:grpChg>
        <pc:picChg chg="add del mod">
          <ac:chgData name="Nane Kratzke" userId="971be13ff4ee5ef6" providerId="LiveId" clId="{F80FBA5A-6B28-D64A-A741-CD926CAB4977}" dt="2020-09-16T12:16:33.330" v="2032" actId="478"/>
          <ac:picMkLst>
            <pc:docMk/>
            <pc:sldMk cId="4215310435" sldId="349"/>
            <ac:picMk id="5" creationId="{9EB02ABF-66A7-0B45-AFF8-4CF0C2795B79}"/>
          </ac:picMkLst>
        </pc:picChg>
        <pc:picChg chg="add del">
          <ac:chgData name="Nane Kratzke" userId="971be13ff4ee5ef6" providerId="LiveId" clId="{F80FBA5A-6B28-D64A-A741-CD926CAB4977}" dt="2020-09-16T12:16:24.812" v="2030" actId="478"/>
          <ac:picMkLst>
            <pc:docMk/>
            <pc:sldMk cId="4215310435" sldId="349"/>
            <ac:picMk id="6" creationId="{CD1D690F-895D-2C42-B61C-B29DB00DC061}"/>
          </ac:picMkLst>
        </pc:picChg>
        <pc:picChg chg="add mod">
          <ac:chgData name="Nane Kratzke" userId="971be13ff4ee5ef6" providerId="LiveId" clId="{F80FBA5A-6B28-D64A-A741-CD926CAB4977}" dt="2020-09-16T12:17:17.544" v="2042" actId="1076"/>
          <ac:picMkLst>
            <pc:docMk/>
            <pc:sldMk cId="4215310435" sldId="349"/>
            <ac:picMk id="11" creationId="{0B4DFC43-FF4C-C34F-B915-D045128206DC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3" creationId="{90B94020-8328-5744-A09F-48D2224B9CB0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5" creationId="{8B1C8385-A85E-6F4F-A276-83883054C94B}"/>
          </ac:picMkLst>
        </pc:picChg>
        <pc:inkChg chg="add del mod">
          <ac:chgData name="Nane Kratzke" userId="971be13ff4ee5ef6" providerId="LiveId" clId="{F80FBA5A-6B28-D64A-A741-CD926CAB4977}" dt="2020-09-16T12:26:29.856" v="2393" actId="9405"/>
          <ac:inkMkLst>
            <pc:docMk/>
            <pc:sldMk cId="4215310435" sldId="349"/>
            <ac:inkMk id="22" creationId="{58C3717C-9809-3242-8C3D-4F02B65CF347}"/>
          </ac:inkMkLst>
        </pc:inkChg>
        <pc:inkChg chg="add del mod">
          <ac:chgData name="Nane Kratzke" userId="971be13ff4ee5ef6" providerId="LiveId" clId="{F80FBA5A-6B28-D64A-A741-CD926CAB4977}" dt="2020-09-16T12:26:28.529" v="2392"/>
          <ac:inkMkLst>
            <pc:docMk/>
            <pc:sldMk cId="4215310435" sldId="349"/>
            <ac:inkMk id="23" creationId="{B2570961-4A44-BF4F-A017-C579AEF12575}"/>
          </ac:inkMkLst>
        </pc:inkChg>
        <pc:inkChg chg="add del mod">
          <ac:chgData name="Nane Kratzke" userId="971be13ff4ee5ef6" providerId="LiveId" clId="{F80FBA5A-6B28-D64A-A741-CD926CAB4977}" dt="2020-09-16T12:26:47.282" v="2399" actId="9405"/>
          <ac:inkMkLst>
            <pc:docMk/>
            <pc:sldMk cId="4215310435" sldId="349"/>
            <ac:inkMk id="25" creationId="{2677D4E4-FD72-6B45-863C-161A48364795}"/>
          </ac:inkMkLst>
        </pc:inkChg>
        <pc:inkChg chg="add del mod">
          <ac:chgData name="Nane Kratzke" userId="971be13ff4ee5ef6" providerId="LiveId" clId="{F80FBA5A-6B28-D64A-A741-CD926CAB4977}" dt="2020-09-16T12:26:46.834" v="2398"/>
          <ac:inkMkLst>
            <pc:docMk/>
            <pc:sldMk cId="4215310435" sldId="349"/>
            <ac:inkMk id="26" creationId="{6E68E6FF-E38E-6641-ADD9-5BFD5E176F11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8" creationId="{7077C44E-E5E0-324A-ACD9-E4E12F039DF7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9" creationId="{C6B1F2E3-0C10-654F-9F33-586CBA2FDF50}"/>
          </ac:inkMkLst>
        </pc:inkChg>
      </pc:sldChg>
      <pc:sldChg chg="addSp modSp add mod">
        <pc:chgData name="Nane Kratzke" userId="971be13ff4ee5ef6" providerId="LiveId" clId="{F80FBA5A-6B28-D64A-A741-CD926CAB4977}" dt="2020-09-16T13:02:55.126" v="3008" actId="1076"/>
        <pc:sldMkLst>
          <pc:docMk/>
          <pc:sldMk cId="1299127608" sldId="350"/>
        </pc:sldMkLst>
        <pc:spChg chg="mod">
          <ac:chgData name="Nane Kratzke" userId="971be13ff4ee5ef6" providerId="LiveId" clId="{F80FBA5A-6B28-D64A-A741-CD926CAB4977}" dt="2020-09-16T12:51:26.118" v="2446" actId="20577"/>
          <ac:spMkLst>
            <pc:docMk/>
            <pc:sldMk cId="1299127608" sldId="350"/>
            <ac:spMk id="2" creationId="{7302AF98-130F-6C45-8F89-EF3FD629FF8E}"/>
          </ac:spMkLst>
        </pc:spChg>
        <pc:spChg chg="mod">
          <ac:chgData name="Nane Kratzke" userId="971be13ff4ee5ef6" providerId="LiveId" clId="{F80FBA5A-6B28-D64A-A741-CD926CAB4977}" dt="2020-09-16T12:52:51.461" v="2455" actId="20577"/>
          <ac:spMkLst>
            <pc:docMk/>
            <pc:sldMk cId="1299127608" sldId="350"/>
            <ac:spMk id="3" creationId="{47EA2435-FBCB-AF44-B587-2AB28E41FC59}"/>
          </ac:spMkLst>
        </pc:spChg>
        <pc:spChg chg="add mod">
          <ac:chgData name="Nane Kratzke" userId="971be13ff4ee5ef6" providerId="LiveId" clId="{F80FBA5A-6B28-D64A-A741-CD926CAB4977}" dt="2020-09-16T13:02:55.126" v="3008" actId="1076"/>
          <ac:spMkLst>
            <pc:docMk/>
            <pc:sldMk cId="1299127608" sldId="350"/>
            <ac:spMk id="6" creationId="{53CEADB9-E6BE-624A-8E63-58FE8ED99D4B}"/>
          </ac:spMkLst>
        </pc:spChg>
        <pc:spChg chg="add mod">
          <ac:chgData name="Nane Kratzke" userId="971be13ff4ee5ef6" providerId="LiveId" clId="{F80FBA5A-6B28-D64A-A741-CD926CAB4977}" dt="2020-09-16T13:01:33.169" v="2997" actId="20577"/>
          <ac:spMkLst>
            <pc:docMk/>
            <pc:sldMk cId="1299127608" sldId="350"/>
            <ac:spMk id="8" creationId="{AA5067D0-C980-1848-AA4C-77CE6F0F0C37}"/>
          </ac:spMkLst>
        </pc:spChg>
        <pc:picChg chg="add mod">
          <ac:chgData name="Nane Kratzke" userId="971be13ff4ee5ef6" providerId="LiveId" clId="{F80FBA5A-6B28-D64A-A741-CD926CAB4977}" dt="2020-09-16T13:02:12.059" v="3004" actId="1076"/>
          <ac:picMkLst>
            <pc:docMk/>
            <pc:sldMk cId="1299127608" sldId="350"/>
            <ac:picMk id="5" creationId="{50B260DC-BBBF-1247-A7F7-F45906056318}"/>
          </ac:picMkLst>
        </pc:picChg>
        <pc:picChg chg="add mod">
          <ac:chgData name="Nane Kratzke" userId="971be13ff4ee5ef6" providerId="LiveId" clId="{F80FBA5A-6B28-D64A-A741-CD926CAB4977}" dt="2020-09-16T13:02:15.985" v="3005" actId="1076"/>
          <ac:picMkLst>
            <pc:docMk/>
            <pc:sldMk cId="1299127608" sldId="350"/>
            <ac:picMk id="7" creationId="{48CF9C09-7EDA-FA42-AC30-3534A52AB9C6}"/>
          </ac:picMkLst>
        </pc:picChg>
      </pc:sldChg>
      <pc:sldChg chg="addSp delSp modSp add mod">
        <pc:chgData name="Nane Kratzke" userId="971be13ff4ee5ef6" providerId="LiveId" clId="{F80FBA5A-6B28-D64A-A741-CD926CAB4977}" dt="2020-09-16T14:07:32.997" v="5329" actId="20577"/>
        <pc:sldMkLst>
          <pc:docMk/>
          <pc:sldMk cId="1496898557" sldId="351"/>
        </pc:sldMkLst>
        <pc:spChg chg="mod">
          <ac:chgData name="Nane Kratzke" userId="971be13ff4ee5ef6" providerId="LiveId" clId="{F80FBA5A-6B28-D64A-A741-CD926CAB4977}" dt="2020-09-16T13:03:33.343" v="3020" actId="20577"/>
          <ac:spMkLst>
            <pc:docMk/>
            <pc:sldMk cId="1496898557" sldId="351"/>
            <ac:spMk id="2" creationId="{A56E9867-C494-3948-8A93-433171F67D04}"/>
          </ac:spMkLst>
        </pc:spChg>
        <pc:spChg chg="mod">
          <ac:chgData name="Nane Kratzke" userId="971be13ff4ee5ef6" providerId="LiveId" clId="{F80FBA5A-6B28-D64A-A741-CD926CAB4977}" dt="2020-09-16T14:07:32.997" v="5329" actId="20577"/>
          <ac:spMkLst>
            <pc:docMk/>
            <pc:sldMk cId="1496898557" sldId="351"/>
            <ac:spMk id="3" creationId="{D78D3461-2422-5A46-9C0B-1D92DC6BF276}"/>
          </ac:spMkLst>
        </pc:spChg>
        <pc:spChg chg="add mod">
          <ac:chgData name="Nane Kratzke" userId="971be13ff4ee5ef6" providerId="LiveId" clId="{F80FBA5A-6B28-D64A-A741-CD926CAB4977}" dt="2020-09-16T13:16:36.361" v="3569" actId="14100"/>
          <ac:spMkLst>
            <pc:docMk/>
            <pc:sldMk cId="1496898557" sldId="351"/>
            <ac:spMk id="5" creationId="{977E54F4-318C-4540-9E9D-9F739AFC1244}"/>
          </ac:spMkLst>
        </pc:spChg>
        <pc:spChg chg="add mod">
          <ac:chgData name="Nane Kratzke" userId="971be13ff4ee5ef6" providerId="LiveId" clId="{F80FBA5A-6B28-D64A-A741-CD926CAB4977}" dt="2020-09-16T13:25:15.746" v="3740" actId="20577"/>
          <ac:spMkLst>
            <pc:docMk/>
            <pc:sldMk cId="1496898557" sldId="351"/>
            <ac:spMk id="10" creationId="{DBF3707C-5CD4-FE47-9498-F0F3341782EF}"/>
          </ac:spMkLst>
        </pc:spChg>
        <pc:picChg chg="add del mod">
          <ac:chgData name="Nane Kratzke" userId="971be13ff4ee5ef6" providerId="LiveId" clId="{F80FBA5A-6B28-D64A-A741-CD926CAB4977}" dt="2020-09-16T13:24:43.255" v="3733" actId="478"/>
          <ac:picMkLst>
            <pc:docMk/>
            <pc:sldMk cId="1496898557" sldId="351"/>
            <ac:picMk id="7" creationId="{23076017-C4C3-7C4A-A26D-575416CF3D1A}"/>
          </ac:picMkLst>
        </pc:picChg>
        <pc:picChg chg="add del mod">
          <ac:chgData name="Nane Kratzke" userId="971be13ff4ee5ef6" providerId="LiveId" clId="{F80FBA5A-6B28-D64A-A741-CD926CAB4977}" dt="2020-09-16T13:19:59.468" v="3572" actId="478"/>
          <ac:picMkLst>
            <pc:docMk/>
            <pc:sldMk cId="1496898557" sldId="351"/>
            <ac:picMk id="9" creationId="{C5FF2EC4-83CF-E643-BC53-A3B804B71934}"/>
          </ac:picMkLst>
        </pc:picChg>
        <pc:picChg chg="add mod">
          <ac:chgData name="Nane Kratzke" userId="971be13ff4ee5ef6" providerId="LiveId" clId="{F80FBA5A-6B28-D64A-A741-CD926CAB4977}" dt="2020-09-16T13:25:03.519" v="3736" actId="14100"/>
          <ac:picMkLst>
            <pc:docMk/>
            <pc:sldMk cId="1496898557" sldId="351"/>
            <ac:picMk id="12" creationId="{84EFC555-9093-FE4E-BF02-65C5B13019D8}"/>
          </ac:picMkLst>
        </pc:picChg>
      </pc:sldChg>
      <pc:sldChg chg="addSp delSp modSp add mod">
        <pc:chgData name="Nane Kratzke" userId="971be13ff4ee5ef6" providerId="LiveId" clId="{F80FBA5A-6B28-D64A-A741-CD926CAB4977}" dt="2020-09-16T14:05:48.212" v="5292" actId="20577"/>
        <pc:sldMkLst>
          <pc:docMk/>
          <pc:sldMk cId="402428580" sldId="352"/>
        </pc:sldMkLst>
        <pc:spChg chg="mod">
          <ac:chgData name="Nane Kratzke" userId="971be13ff4ee5ef6" providerId="LiveId" clId="{F80FBA5A-6B28-D64A-A741-CD926CAB4977}" dt="2020-09-16T13:25:48.056" v="3750" actId="20577"/>
          <ac:spMkLst>
            <pc:docMk/>
            <pc:sldMk cId="402428580" sldId="352"/>
            <ac:spMk id="2" creationId="{3BEF8DE0-7BDF-074E-8962-7B0A85F19609}"/>
          </ac:spMkLst>
        </pc:spChg>
        <pc:spChg chg="mod">
          <ac:chgData name="Nane Kratzke" userId="971be13ff4ee5ef6" providerId="LiveId" clId="{F80FBA5A-6B28-D64A-A741-CD926CAB4977}" dt="2020-09-16T13:26:24.068" v="3812" actId="20577"/>
          <ac:spMkLst>
            <pc:docMk/>
            <pc:sldMk cId="402428580" sldId="352"/>
            <ac:spMk id="3" creationId="{ADFD065A-7D36-5041-870F-807AEDFF5586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5" creationId="{89143270-ACE6-9A47-8A49-C934F25580FA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6" creationId="{DF85386F-B1B2-9941-A70A-EF5987D40180}"/>
          </ac:spMkLst>
        </pc:spChg>
        <pc:spChg chg="add del mod">
          <ac:chgData name="Nane Kratzke" userId="971be13ff4ee5ef6" providerId="LiveId" clId="{F80FBA5A-6B28-D64A-A741-CD926CAB4977}" dt="2020-09-16T13:36:39.838" v="4097" actId="478"/>
          <ac:spMkLst>
            <pc:docMk/>
            <pc:sldMk cId="402428580" sldId="352"/>
            <ac:spMk id="7" creationId="{D92FB468-4ABE-1849-92F0-E27A4A915D21}"/>
          </ac:spMkLst>
        </pc:spChg>
        <pc:spChg chg="add mod">
          <ac:chgData name="Nane Kratzke" userId="971be13ff4ee5ef6" providerId="LiveId" clId="{F80FBA5A-6B28-D64A-A741-CD926CAB4977}" dt="2020-09-16T14:04:32.717" v="5148" actId="20577"/>
          <ac:spMkLst>
            <pc:docMk/>
            <pc:sldMk cId="402428580" sldId="352"/>
            <ac:spMk id="8" creationId="{E40E12F9-4EB4-1F41-B5A9-2629ADA5E429}"/>
          </ac:spMkLst>
        </pc:spChg>
        <pc:spChg chg="add mod">
          <ac:chgData name="Nane Kratzke" userId="971be13ff4ee5ef6" providerId="LiveId" clId="{F80FBA5A-6B28-D64A-A741-CD926CAB4977}" dt="2020-09-16T14:05:48.212" v="5292" actId="20577"/>
          <ac:spMkLst>
            <pc:docMk/>
            <pc:sldMk cId="402428580" sldId="352"/>
            <ac:spMk id="10" creationId="{96017466-5598-D642-B126-5FA861F2E355}"/>
          </ac:spMkLst>
        </pc:spChg>
        <pc:picChg chg="add mod">
          <ac:chgData name="Nane Kratzke" userId="971be13ff4ee5ef6" providerId="LiveId" clId="{F80FBA5A-6B28-D64A-A741-CD926CAB4977}" dt="2020-09-16T14:03:38.936" v="5066" actId="1076"/>
          <ac:picMkLst>
            <pc:docMk/>
            <pc:sldMk cId="402428580" sldId="352"/>
            <ac:picMk id="9" creationId="{95524FC1-C717-894F-A30D-D578703B9DCC}"/>
          </ac:picMkLst>
        </pc:picChg>
      </pc:sldChg>
      <pc:sldChg chg="addSp modSp add mod">
        <pc:chgData name="Nane Kratzke" userId="971be13ff4ee5ef6" providerId="LiveId" clId="{F80FBA5A-6B28-D64A-A741-CD926CAB4977}" dt="2020-09-16T13:46:08.255" v="4538" actId="20577"/>
        <pc:sldMkLst>
          <pc:docMk/>
          <pc:sldMk cId="3828543625" sldId="353"/>
        </pc:sldMkLst>
        <pc:spChg chg="mod">
          <ac:chgData name="Nane Kratzke" userId="971be13ff4ee5ef6" providerId="LiveId" clId="{F80FBA5A-6B28-D64A-A741-CD926CAB4977}" dt="2020-09-16T13:40:08.214" v="4126" actId="20577"/>
          <ac:spMkLst>
            <pc:docMk/>
            <pc:sldMk cId="3828543625" sldId="353"/>
            <ac:spMk id="2" creationId="{E1C80902-71A1-0E4A-9B3D-DFC1D7A4F4B9}"/>
          </ac:spMkLst>
        </pc:spChg>
        <pc:spChg chg="mod">
          <ac:chgData name="Nane Kratzke" userId="971be13ff4ee5ef6" providerId="LiveId" clId="{F80FBA5A-6B28-D64A-A741-CD926CAB4977}" dt="2020-09-16T13:40:20.735" v="4163" actId="20577"/>
          <ac:spMkLst>
            <pc:docMk/>
            <pc:sldMk cId="3828543625" sldId="353"/>
            <ac:spMk id="3" creationId="{C8356F9A-9FBF-0E46-A5B3-9077A351639F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5" creationId="{B906B56C-EC26-1B49-8A01-FEF5A4FC42B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6" creationId="{B7B57598-4CBC-3C4E-9332-CE544448F30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7" creationId="{7D22A303-55A3-1143-AC02-8C17D1E8C03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8" creationId="{A4F70605-4521-2849-B2DE-6318D9B3087F}"/>
          </ac:spMkLst>
        </pc:spChg>
        <pc:spChg chg="add mod">
          <ac:chgData name="Nane Kratzke" userId="971be13ff4ee5ef6" providerId="LiveId" clId="{F80FBA5A-6B28-D64A-A741-CD926CAB4977}" dt="2020-09-16T13:46:08.255" v="4538" actId="20577"/>
          <ac:spMkLst>
            <pc:docMk/>
            <pc:sldMk cId="3828543625" sldId="353"/>
            <ac:spMk id="9" creationId="{782BDE8C-C634-5A46-92DE-01ED384BFFD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10" creationId="{A68945D7-BF0B-864F-A881-E38D70C8E825}"/>
          </ac:spMkLst>
        </pc:spChg>
        <pc:grpChg chg="mod">
          <ac:chgData name="Nane Kratzke" userId="971be13ff4ee5ef6" providerId="LiveId" clId="{F80FBA5A-6B28-D64A-A741-CD926CAB4977}" dt="2020-09-16T13:45:24.736" v="4521"/>
          <ac:grpSpMkLst>
            <pc:docMk/>
            <pc:sldMk cId="3828543625" sldId="353"/>
            <ac:grpSpMk id="14" creationId="{40A15038-71E7-204C-A0E6-FB1F549D647E}"/>
          </ac:grpSpMkLst>
        </pc:grpChg>
        <pc:grpChg chg="mod">
          <ac:chgData name="Nane Kratzke" userId="971be13ff4ee5ef6" providerId="LiveId" clId="{F80FBA5A-6B28-D64A-A741-CD926CAB4977}" dt="2020-09-16T13:45:33.750" v="4525"/>
          <ac:grpSpMkLst>
            <pc:docMk/>
            <pc:sldMk cId="3828543625" sldId="353"/>
            <ac:grpSpMk id="18" creationId="{1356B4E4-B261-EF44-B493-8C3A01EC77B0}"/>
          </ac:grpSpMkLst>
        </pc:grpChg>
        <pc:grpChg chg="mod">
          <ac:chgData name="Nane Kratzke" userId="971be13ff4ee5ef6" providerId="LiveId" clId="{F80FBA5A-6B28-D64A-A741-CD926CAB4977}" dt="2020-09-16T13:45:41.515" v="4529"/>
          <ac:grpSpMkLst>
            <pc:docMk/>
            <pc:sldMk cId="3828543625" sldId="353"/>
            <ac:grpSpMk id="22" creationId="{C8D8368C-1937-0242-90F8-842B03EBBB6D}"/>
          </ac:grpSpMkLst>
        </pc:grpChg>
        <pc:grpChg chg="mod">
          <ac:chgData name="Nane Kratzke" userId="971be13ff4ee5ef6" providerId="LiveId" clId="{F80FBA5A-6B28-D64A-A741-CD926CAB4977}" dt="2020-09-16T13:45:48.935" v="4533"/>
          <ac:grpSpMkLst>
            <pc:docMk/>
            <pc:sldMk cId="3828543625" sldId="353"/>
            <ac:grpSpMk id="26" creationId="{F13726BB-82DF-8D48-B6B0-5AF206582EBC}"/>
          </ac:grpSpMkLst>
        </pc:grpChg>
        <pc:grpChg chg="mod">
          <ac:chgData name="Nane Kratzke" userId="971be13ff4ee5ef6" providerId="LiveId" clId="{F80FBA5A-6B28-D64A-A741-CD926CAB4977}" dt="2020-09-16T13:45:56.427" v="4537"/>
          <ac:grpSpMkLst>
            <pc:docMk/>
            <pc:sldMk cId="3828543625" sldId="353"/>
            <ac:grpSpMk id="30" creationId="{824891B1-DB6D-914B-8D47-E6BE9950B0BC}"/>
          </ac:grpSpMkLst>
        </pc:grpChg>
        <pc:picChg chg="add mod">
          <ac:chgData name="Nane Kratzke" userId="971be13ff4ee5ef6" providerId="LiveId" clId="{F80FBA5A-6B28-D64A-A741-CD926CAB4977}" dt="2020-09-16T13:40:01.034" v="4117" actId="14861"/>
          <ac:picMkLst>
            <pc:docMk/>
            <pc:sldMk cId="3828543625" sldId="353"/>
            <ac:picMk id="2049" creationId="{F6B32108-A0CC-9449-82B9-5BB734357A24}"/>
          </ac:picMkLst>
        </pc:pic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1" creationId="{A8A61DDC-A141-C14D-B8B1-A5350BD54D04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2" creationId="{6A0D386A-E062-0944-8F75-E103BE2ED431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3" creationId="{73DE77E4-D81D-EA4D-B1EE-E19A859CE91A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5" creationId="{10CE184D-14AE-BA4C-9FE9-B832E6CF0BAE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6" creationId="{72A6D5DE-5C08-644D-A579-3ECE71418FD5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7" creationId="{46450F4E-A632-824E-9618-5CC6CB9EF51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19" creationId="{2049536F-60EE-164C-B1C6-2906C68087A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0" creationId="{8F533CFE-614E-0A44-ADD4-618FEB76E242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1" creationId="{0884B28B-2B0B-BD46-AB8A-CD6D2B291525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3" creationId="{EB8B69F3-B29C-8B4A-9799-BBB7862082E9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4" creationId="{758DD9BD-76E3-B14A-ADEE-983AD8127927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5" creationId="{1F587C08-78D2-E942-ADE4-7BAF236E6CB9}"/>
          </ac:inkMkLst>
        </pc:inkChg>
        <pc:inkChg chg="add">
          <ac:chgData name="Nane Kratzke" userId="971be13ff4ee5ef6" providerId="LiveId" clId="{F80FBA5A-6B28-D64A-A741-CD926CAB4977}" dt="2020-09-16T13:45:51.142" v="4534" actId="9405"/>
          <ac:inkMkLst>
            <pc:docMk/>
            <pc:sldMk cId="3828543625" sldId="353"/>
            <ac:inkMk id="27" creationId="{88F5F876-6995-F345-8DDF-65B669F1C690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8" creationId="{3672A31F-83D2-E140-9C8D-8B3F10F746DA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9" creationId="{2DD465CE-2EBF-494E-A555-D2CE4A1A670E}"/>
          </ac:inkMkLst>
        </pc:inkChg>
      </pc:sldChg>
      <pc:sldChg chg="addSp delSp modSp add mod">
        <pc:chgData name="Nane Kratzke" userId="971be13ff4ee5ef6" providerId="LiveId" clId="{F80FBA5A-6B28-D64A-A741-CD926CAB4977}" dt="2020-09-16T14:06:58.715" v="5301" actId="1076"/>
        <pc:sldMkLst>
          <pc:docMk/>
          <pc:sldMk cId="3049880677" sldId="354"/>
        </pc:sldMkLst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5" creationId="{89143270-ACE6-9A47-8A49-C934F25580FA}"/>
          </ac:spMkLst>
        </pc:spChg>
        <pc:spChg chg="del">
          <ac:chgData name="Nane Kratzke" userId="971be13ff4ee5ef6" providerId="LiveId" clId="{F80FBA5A-6B28-D64A-A741-CD926CAB4977}" dt="2020-09-16T13:49:37.227" v="4540" actId="478"/>
          <ac:spMkLst>
            <pc:docMk/>
            <pc:sldMk cId="3049880677" sldId="354"/>
            <ac:spMk id="6" creationId="{DF85386F-B1B2-9941-A70A-EF5987D40180}"/>
          </ac:spMkLst>
        </pc:spChg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8" creationId="{E40E12F9-4EB4-1F41-B5A9-2629ADA5E429}"/>
          </ac:spMkLst>
        </pc:spChg>
        <pc:picChg chg="add 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7" creationId="{C1E3F50F-AD0D-7940-ABB5-A9C6D4C4CC59}"/>
          </ac:picMkLst>
        </pc:picChg>
        <pc:picChg chg="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9" creationId="{95524FC1-C717-894F-A30D-D578703B9DCC}"/>
          </ac:picMkLst>
        </pc:picChg>
      </pc:sldChg>
      <pc:sldChg chg="add del">
        <pc:chgData name="Nane Kratzke" userId="971be13ff4ee5ef6" providerId="LiveId" clId="{F80FBA5A-6B28-D64A-A741-CD926CAB4977}" dt="2020-09-16T13:49:48.752" v="4557"/>
        <pc:sldMkLst>
          <pc:docMk/>
          <pc:sldMk cId="172595203" sldId="355"/>
        </pc:sldMkLst>
      </pc:sldChg>
      <pc:sldChg chg="add del">
        <pc:chgData name="Nane Kratzke" userId="971be13ff4ee5ef6" providerId="LiveId" clId="{F80FBA5A-6B28-D64A-A741-CD926CAB4977}" dt="2020-09-16T13:49:58.110" v="4559"/>
        <pc:sldMkLst>
          <pc:docMk/>
          <pc:sldMk cId="1555323412" sldId="355"/>
        </pc:sldMkLst>
      </pc:sldChg>
      <pc:sldChg chg="addSp delSp modSp add mod">
        <pc:chgData name="Nane Kratzke" userId="971be13ff4ee5ef6" providerId="LiveId" clId="{F80FBA5A-6B28-D64A-A741-CD926CAB4977}" dt="2020-09-16T14:23:57.467" v="5761" actId="1076"/>
        <pc:sldMkLst>
          <pc:docMk/>
          <pc:sldMk cId="4280504934" sldId="355"/>
        </pc:sldMkLst>
        <pc:spChg chg="mod">
          <ac:chgData name="Nane Kratzke" userId="971be13ff4ee5ef6" providerId="LiveId" clId="{F80FBA5A-6B28-D64A-A741-CD926CAB4977}" dt="2020-09-16T14:22:30.185" v="5673" actId="20577"/>
          <ac:spMkLst>
            <pc:docMk/>
            <pc:sldMk cId="4280504934" sldId="355"/>
            <ac:spMk id="2" creationId="{09A3C503-9616-D24D-956E-75F248B81EFA}"/>
          </ac:spMkLst>
        </pc:spChg>
        <pc:spChg chg="add mod">
          <ac:chgData name="Nane Kratzke" userId="971be13ff4ee5ef6" providerId="LiveId" clId="{F80FBA5A-6B28-D64A-A741-CD926CAB4977}" dt="2020-09-16T14:23:29.094" v="5747" actId="1076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F80FBA5A-6B28-D64A-A741-CD926CAB4977}" dt="2020-09-16T14:15:25.227" v="5331"/>
          <ac:spMkLst>
            <pc:docMk/>
            <pc:sldMk cId="4280504934" sldId="355"/>
            <ac:spMk id="16" creationId="{132B66F9-E5F2-4E49-B577-868A844E29ED}"/>
          </ac:spMkLst>
        </pc:spChg>
        <pc:spChg chg="del">
          <ac:chgData name="Nane Kratzke" userId="971be13ff4ee5ef6" providerId="LiveId" clId="{F80FBA5A-6B28-D64A-A741-CD926CAB4977}" dt="2020-09-16T14:17:51.778" v="5392" actId="478"/>
          <ac:spMkLst>
            <pc:docMk/>
            <pc:sldMk cId="4280504934" sldId="355"/>
            <ac:spMk id="17" creationId="{AECBA8D0-75B1-FD47-98A4-6CF753764999}"/>
          </ac:spMkLst>
        </pc:spChg>
        <pc:spChg chg="mod">
          <ac:chgData name="Nane Kratzke" userId="971be13ff4ee5ef6" providerId="LiveId" clId="{F80FBA5A-6B28-D64A-A741-CD926CAB4977}" dt="2020-09-16T14:22:08.757" v="5663" actId="20577"/>
          <ac:spMkLst>
            <pc:docMk/>
            <pc:sldMk cId="4280504934" sldId="355"/>
            <ac:spMk id="18" creationId="{C53AA11D-6A84-CC44-8528-9BEB82A626B3}"/>
          </ac:spMkLst>
        </pc:spChg>
        <pc:spChg chg="del">
          <ac:chgData name="Nane Kratzke" userId="971be13ff4ee5ef6" providerId="LiveId" clId="{F80FBA5A-6B28-D64A-A741-CD926CAB4977}" dt="2020-09-16T14:17:49.202" v="5391" actId="478"/>
          <ac:spMkLst>
            <pc:docMk/>
            <pc:sldMk cId="4280504934" sldId="355"/>
            <ac:spMk id="19" creationId="{D1314A55-6D9B-F443-A4E1-35107CBFE3A7}"/>
          </ac:spMkLst>
        </pc:spChg>
        <pc:spChg chg="mod">
          <ac:chgData name="Nane Kratzke" userId="971be13ff4ee5ef6" providerId="LiveId" clId="{F80FBA5A-6B28-D64A-A741-CD926CAB4977}" dt="2020-09-16T14:18:23.280" v="5395" actId="1076"/>
          <ac:spMkLst>
            <pc:docMk/>
            <pc:sldMk cId="4280504934" sldId="355"/>
            <ac:spMk id="20" creationId="{A9C6CEE1-9992-ED4B-9679-F54939EC4634}"/>
          </ac:spMkLst>
        </pc:spChg>
        <pc:spChg chg="del">
          <ac:chgData name="Nane Kratzke" userId="971be13ff4ee5ef6" providerId="LiveId" clId="{F80FBA5A-6B28-D64A-A741-CD926CAB4977}" dt="2020-09-16T14:17:02.998" v="5332" actId="478"/>
          <ac:spMkLst>
            <pc:docMk/>
            <pc:sldMk cId="4280504934" sldId="355"/>
            <ac:spMk id="21" creationId="{E4487C57-2DF1-404B-9CD9-26EC956F4691}"/>
          </ac:spMkLst>
        </pc:spChg>
        <pc:spChg chg="add mod">
          <ac:chgData name="Nane Kratzke" userId="971be13ff4ee5ef6" providerId="LiveId" clId="{F80FBA5A-6B28-D64A-A741-CD926CAB4977}" dt="2020-09-16T14:18:29.591" v="5397" actId="1076"/>
          <ac:spMkLst>
            <pc:docMk/>
            <pc:sldMk cId="4280504934" sldId="355"/>
            <ac:spMk id="22" creationId="{C2AB5EF0-CB6B-714D-9BA9-9C2197D1C89A}"/>
          </ac:spMkLst>
        </pc:spChg>
        <pc:spChg chg="add mod">
          <ac:chgData name="Nane Kratzke" userId="971be13ff4ee5ef6" providerId="LiveId" clId="{F80FBA5A-6B28-D64A-A741-CD926CAB4977}" dt="2020-09-16T14:23:57.467" v="5761" actId="1076"/>
          <ac:spMkLst>
            <pc:docMk/>
            <pc:sldMk cId="4280504934" sldId="355"/>
            <ac:spMk id="23" creationId="{843AD55F-A820-B34B-A476-52238CE2A01E}"/>
          </ac:spMkLst>
        </pc:spChg>
        <pc:grpChg chg="del">
          <ac:chgData name="Nane Kratzke" userId="971be13ff4ee5ef6" providerId="LiveId" clId="{F80FBA5A-6B28-D64A-A741-CD926CAB4977}" dt="2020-09-16T14:18:05.279" v="5394" actId="478"/>
          <ac:grpSpMkLst>
            <pc:docMk/>
            <pc:sldMk cId="4280504934" sldId="355"/>
            <ac:grpSpMk id="30" creationId="{D38F06FE-50D1-1A4E-B91C-386F5E9D9F7C}"/>
          </ac:grpSpMkLst>
        </pc:grpChg>
        <pc:picChg chg="mod">
          <ac:chgData name="Nane Kratzke" userId="971be13ff4ee5ef6" providerId="LiveId" clId="{F80FBA5A-6B28-D64A-A741-CD926CAB4977}" dt="2020-09-16T14:18:23.280" v="5395" actId="1076"/>
          <ac:picMkLst>
            <pc:docMk/>
            <pc:sldMk cId="4280504934" sldId="355"/>
            <ac:picMk id="13" creationId="{90B94020-8328-5744-A09F-48D2224B9CB0}"/>
          </ac:picMkLst>
        </pc:picChg>
        <pc:picChg chg="del">
          <ac:chgData name="Nane Kratzke" userId="971be13ff4ee5ef6" providerId="LiveId" clId="{F80FBA5A-6B28-D64A-A741-CD926CAB4977}" dt="2020-09-16T14:17:47.549" v="5390" actId="478"/>
          <ac:picMkLst>
            <pc:docMk/>
            <pc:sldMk cId="4280504934" sldId="355"/>
            <ac:picMk id="15" creationId="{8B1C8385-A85E-6F4F-A276-83883054C94B}"/>
          </ac:picMkLst>
        </pc:picChg>
      </pc:sldChg>
      <pc:sldChg chg="addSp delSp modSp add mod">
        <pc:chgData name="Nane Kratzke" userId="971be13ff4ee5ef6" providerId="LiveId" clId="{F80FBA5A-6B28-D64A-A741-CD926CAB4977}" dt="2020-09-16T14:41:20.024" v="6984" actId="478"/>
        <pc:sldMkLst>
          <pc:docMk/>
          <pc:sldMk cId="1897236170" sldId="356"/>
        </pc:sldMkLst>
        <pc:spChg chg="mod">
          <ac:chgData name="Nane Kratzke" userId="971be13ff4ee5ef6" providerId="LiveId" clId="{F80FBA5A-6B28-D64A-A741-CD926CAB4977}" dt="2020-09-16T14:27:41.054" v="5900" actId="20577"/>
          <ac:spMkLst>
            <pc:docMk/>
            <pc:sldMk cId="1897236170" sldId="356"/>
            <ac:spMk id="2" creationId="{EF47862E-68E9-8046-BE7A-3FC5BBEBE3B2}"/>
          </ac:spMkLst>
        </pc:spChg>
        <pc:spChg chg="mod">
          <ac:chgData name="Nane Kratzke" userId="971be13ff4ee5ef6" providerId="LiveId" clId="{F80FBA5A-6B28-D64A-A741-CD926CAB4977}" dt="2020-09-16T14:40:44.609" v="6981" actId="20577"/>
          <ac:spMkLst>
            <pc:docMk/>
            <pc:sldMk cId="1897236170" sldId="356"/>
            <ac:spMk id="3" creationId="{24AB5565-746F-6A47-9715-6B1F58587B25}"/>
          </ac:spMkLst>
        </pc:spChg>
        <pc:spChg chg="add mod">
          <ac:chgData name="Nane Kratzke" userId="971be13ff4ee5ef6" providerId="LiveId" clId="{F80FBA5A-6B28-D64A-A741-CD926CAB4977}" dt="2020-09-16T14:40:11.770" v="6956" actId="14100"/>
          <ac:spMkLst>
            <pc:docMk/>
            <pc:sldMk cId="1897236170" sldId="356"/>
            <ac:spMk id="5" creationId="{2F140F3C-5F65-3D43-9BB6-373CA1BC5644}"/>
          </ac:spMkLst>
        </pc:spChg>
        <pc:spChg chg="add mod">
          <ac:chgData name="Nane Kratzke" userId="971be13ff4ee5ef6" providerId="LiveId" clId="{F80FBA5A-6B28-D64A-A741-CD926CAB4977}" dt="2020-09-16T14:40:31.414" v="6957" actId="20577"/>
          <ac:spMkLst>
            <pc:docMk/>
            <pc:sldMk cId="1897236170" sldId="356"/>
            <ac:spMk id="6" creationId="{23608007-71DB-6A4D-8CF4-5A00DC12ADBA}"/>
          </ac:spMkLst>
        </pc:spChg>
        <pc:spChg chg="add mod">
          <ac:chgData name="Nane Kratzke" userId="971be13ff4ee5ef6" providerId="LiveId" clId="{F80FBA5A-6B28-D64A-A741-CD926CAB4977}" dt="2020-09-16T14:38:26.871" v="6733" actId="1076"/>
          <ac:spMkLst>
            <pc:docMk/>
            <pc:sldMk cId="1897236170" sldId="356"/>
            <ac:spMk id="7" creationId="{20BA22AF-EEBC-D943-8727-5D7075FEB693}"/>
          </ac:spMkLst>
        </pc:spChg>
        <pc:spChg chg="add mod">
          <ac:chgData name="Nane Kratzke" userId="971be13ff4ee5ef6" providerId="LiveId" clId="{F80FBA5A-6B28-D64A-A741-CD926CAB4977}" dt="2020-09-16T14:40:07.347" v="6955" actId="20577"/>
          <ac:spMkLst>
            <pc:docMk/>
            <pc:sldMk cId="1897236170" sldId="356"/>
            <ac:spMk id="8" creationId="{48DBDA20-1239-2841-A093-CE82F51A1BCB}"/>
          </ac:spMkLst>
        </pc:spChg>
        <pc:spChg chg="add del mod">
          <ac:chgData name="Nane Kratzke" userId="971be13ff4ee5ef6" providerId="LiveId" clId="{F80FBA5A-6B28-D64A-A741-CD926CAB4977}" dt="2020-09-16T14:41:20.024" v="6984" actId="478"/>
          <ac:spMkLst>
            <pc:docMk/>
            <pc:sldMk cId="1897236170" sldId="356"/>
            <ac:spMk id="9" creationId="{B7558B63-BB23-4646-BC0D-AC95D26A7E55}"/>
          </ac:spMkLst>
        </pc:spChg>
      </pc:sldChg>
      <pc:sldChg chg="addSp delSp modSp add mod">
        <pc:chgData name="Nane Kratzke" userId="971be13ff4ee5ef6" providerId="LiveId" clId="{F80FBA5A-6B28-D64A-A741-CD926CAB4977}" dt="2020-09-16T14:49:38.740" v="7933" actId="14100"/>
        <pc:sldMkLst>
          <pc:docMk/>
          <pc:sldMk cId="1298549252" sldId="357"/>
        </pc:sldMkLst>
        <pc:spChg chg="mod">
          <ac:chgData name="Nane Kratzke" userId="971be13ff4ee5ef6" providerId="LiveId" clId="{F80FBA5A-6B28-D64A-A741-CD926CAB4977}" dt="2020-09-16T14:41:33.220" v="7002" actId="20577"/>
          <ac:spMkLst>
            <pc:docMk/>
            <pc:sldMk cId="1298549252" sldId="357"/>
            <ac:spMk id="3" creationId="{24AB5565-746F-6A47-9715-6B1F58587B25}"/>
          </ac:spMkLst>
        </pc:spChg>
        <pc:spChg chg="del">
          <ac:chgData name="Nane Kratzke" userId="971be13ff4ee5ef6" providerId="LiveId" clId="{F80FBA5A-6B28-D64A-A741-CD926CAB4977}" dt="2020-09-16T14:41:41.693" v="7003" actId="478"/>
          <ac:spMkLst>
            <pc:docMk/>
            <pc:sldMk cId="1298549252" sldId="357"/>
            <ac:spMk id="5" creationId="{2F140F3C-5F65-3D43-9BB6-373CA1BC5644}"/>
          </ac:spMkLst>
        </pc:spChg>
        <pc:spChg chg="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6" creationId="{23608007-71DB-6A4D-8CF4-5A00DC12ADBA}"/>
          </ac:spMkLst>
        </pc:spChg>
        <pc:spChg chg="del">
          <ac:chgData name="Nane Kratzke" userId="971be13ff4ee5ef6" providerId="LiveId" clId="{F80FBA5A-6B28-D64A-A741-CD926CAB4977}" dt="2020-09-16T14:43:15.148" v="7216" actId="478"/>
          <ac:spMkLst>
            <pc:docMk/>
            <pc:sldMk cId="1298549252" sldId="357"/>
            <ac:spMk id="7" creationId="{20BA22AF-EEBC-D943-8727-5D7075FEB693}"/>
          </ac:spMkLst>
        </pc:spChg>
        <pc:spChg chg="del">
          <ac:chgData name="Nane Kratzke" userId="971be13ff4ee5ef6" providerId="LiveId" clId="{F80FBA5A-6B28-D64A-A741-CD926CAB4977}" dt="2020-09-16T14:43:17.072" v="7217" actId="478"/>
          <ac:spMkLst>
            <pc:docMk/>
            <pc:sldMk cId="1298549252" sldId="357"/>
            <ac:spMk id="8" creationId="{48DBDA20-1239-2841-A093-CE82F51A1BCB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9" creationId="{B5E40024-087F-DD49-B2CF-40DB13DFF067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10" creationId="{C9E75DA0-FAA7-7544-BD47-E06BB36B6AB1}"/>
          </ac:spMkLst>
        </pc:spChg>
      </pc:sldChg>
      <pc:sldChg chg="addSp delSp modSp add mod">
        <pc:chgData name="Nane Kratzke" userId="971be13ff4ee5ef6" providerId="LiveId" clId="{F80FBA5A-6B28-D64A-A741-CD926CAB4977}" dt="2020-09-16T14:56:50.484" v="8041" actId="14861"/>
        <pc:sldMkLst>
          <pc:docMk/>
          <pc:sldMk cId="736775312" sldId="358"/>
        </pc:sldMkLst>
        <pc:spChg chg="mod">
          <ac:chgData name="Nane Kratzke" userId="971be13ff4ee5ef6" providerId="LiveId" clId="{F80FBA5A-6B28-D64A-A741-CD926CAB4977}" dt="2020-09-16T14:50:22.717" v="7970" actId="20577"/>
          <ac:spMkLst>
            <pc:docMk/>
            <pc:sldMk cId="736775312" sldId="358"/>
            <ac:spMk id="2" creationId="{6C44E627-6266-B04D-B119-2A7C109AE5B7}"/>
          </ac:spMkLst>
        </pc:spChg>
        <pc:spChg chg="mod">
          <ac:chgData name="Nane Kratzke" userId="971be13ff4ee5ef6" providerId="LiveId" clId="{F80FBA5A-6B28-D64A-A741-CD926CAB4977}" dt="2020-09-16T14:50:30.487" v="7994" actId="20577"/>
          <ac:spMkLst>
            <pc:docMk/>
            <pc:sldMk cId="736775312" sldId="358"/>
            <ac:spMk id="3" creationId="{091B0AE1-6A0F-6943-98AC-6AD9C6B84347}"/>
          </ac:spMkLst>
        </pc:spChg>
        <pc:picChg chg="add del mod">
          <ac:chgData name="Nane Kratzke" userId="971be13ff4ee5ef6" providerId="LiveId" clId="{F80FBA5A-6B28-D64A-A741-CD926CAB4977}" dt="2020-09-16T14:55:30.292" v="8032" actId="478"/>
          <ac:picMkLst>
            <pc:docMk/>
            <pc:sldMk cId="736775312" sldId="358"/>
            <ac:picMk id="5" creationId="{988F1E41-5118-1D45-98BE-E9F1F003F430}"/>
          </ac:picMkLst>
        </pc:picChg>
        <pc:picChg chg="add mod">
          <ac:chgData name="Nane Kratzke" userId="971be13ff4ee5ef6" providerId="LiveId" clId="{F80FBA5A-6B28-D64A-A741-CD926CAB4977}" dt="2020-09-16T14:56:46.333" v="8040" actId="1076"/>
          <ac:picMkLst>
            <pc:docMk/>
            <pc:sldMk cId="736775312" sldId="358"/>
            <ac:picMk id="6" creationId="{E95B48D4-3F10-7145-9FC1-D2DB56157FBF}"/>
          </ac:picMkLst>
        </pc:picChg>
        <pc:picChg chg="add mod">
          <ac:chgData name="Nane Kratzke" userId="971be13ff4ee5ef6" providerId="LiveId" clId="{F80FBA5A-6B28-D64A-A741-CD926CAB4977}" dt="2020-09-16T14:56:50.484" v="8041" actId="14861"/>
          <ac:picMkLst>
            <pc:docMk/>
            <pc:sldMk cId="736775312" sldId="358"/>
            <ac:picMk id="7" creationId="{3FF3D00B-7107-FC4F-B774-8699B24963AA}"/>
          </ac:picMkLst>
        </pc:picChg>
        <pc:picChg chg="add del">
          <ac:chgData name="Nane Kratzke" userId="971be13ff4ee5ef6" providerId="LiveId" clId="{F80FBA5A-6B28-D64A-A741-CD926CAB4977}" dt="2020-09-16T14:51:08.819" v="8001" actId="478"/>
          <ac:picMkLst>
            <pc:docMk/>
            <pc:sldMk cId="736775312" sldId="358"/>
            <ac:picMk id="4097" creationId="{6057336B-CC8B-5447-9F59-D6D75D24B061}"/>
          </ac:picMkLst>
        </pc:picChg>
        <pc:picChg chg="add del mod">
          <ac:chgData name="Nane Kratzke" userId="971be13ff4ee5ef6" providerId="LiveId" clId="{F80FBA5A-6B28-D64A-A741-CD926CAB4977}" dt="2020-09-16T14:54:46.178" v="8024" actId="478"/>
          <ac:picMkLst>
            <pc:docMk/>
            <pc:sldMk cId="736775312" sldId="358"/>
            <ac:picMk id="4098" creationId="{E910D119-C6A3-6946-BCF8-F301BB07B35E}"/>
          </ac:picMkLst>
        </pc:picChg>
        <pc:picChg chg="add del">
          <ac:chgData name="Nane Kratzke" userId="971be13ff4ee5ef6" providerId="LiveId" clId="{F80FBA5A-6B28-D64A-A741-CD926CAB4977}" dt="2020-09-16T14:51:02.783" v="7999" actId="478"/>
          <ac:picMkLst>
            <pc:docMk/>
            <pc:sldMk cId="736775312" sldId="358"/>
            <ac:picMk id="4099" creationId="{C4334212-2C05-524A-B882-8AF98590392A}"/>
          </ac:picMkLst>
        </pc:picChg>
        <pc:picChg chg="add del mod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0" creationId="{F083189D-2CDF-8C4A-AD9A-FB68905DED3D}"/>
          </ac:picMkLst>
        </pc:picChg>
        <pc:picChg chg="add del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2" creationId="{61D3AED4-B768-2E4E-B592-A8916885DA42}"/>
          </ac:picMkLst>
        </pc:picChg>
        <pc:picChg chg="add del mod">
          <ac:chgData name="Nane Kratzke" userId="971be13ff4ee5ef6" providerId="LiveId" clId="{F80FBA5A-6B28-D64A-A741-CD926CAB4977}" dt="2020-09-16T14:54:42.421" v="8023" actId="478"/>
          <ac:picMkLst>
            <pc:docMk/>
            <pc:sldMk cId="736775312" sldId="358"/>
            <ac:picMk id="4104" creationId="{7EEA931C-5D74-2A40-B7D1-2B853254D255}"/>
          </ac:picMkLst>
        </pc:picChg>
      </pc:sldChg>
      <pc:sldChg chg="addSp modSp add mod">
        <pc:chgData name="Nane Kratzke" userId="971be13ff4ee5ef6" providerId="LiveId" clId="{F80FBA5A-6B28-D64A-A741-CD926CAB4977}" dt="2020-09-16T15:00:45.864" v="8548" actId="14100"/>
        <pc:sldMkLst>
          <pc:docMk/>
          <pc:sldMk cId="3329676384" sldId="359"/>
        </pc:sldMkLst>
        <pc:spChg chg="mod">
          <ac:chgData name="Nane Kratzke" userId="971be13ff4ee5ef6" providerId="LiveId" clId="{F80FBA5A-6B28-D64A-A741-CD926CAB4977}" dt="2020-09-16T14:57:57.806" v="8077" actId="20577"/>
          <ac:spMkLst>
            <pc:docMk/>
            <pc:sldMk cId="3329676384" sldId="359"/>
            <ac:spMk id="2" creationId="{53D5DAB8-BC15-0E47-B8CB-05CDE7AFD5CD}"/>
          </ac:spMkLst>
        </pc:spChg>
        <pc:spChg chg="mod">
          <ac:chgData name="Nane Kratzke" userId="971be13ff4ee5ef6" providerId="LiveId" clId="{F80FBA5A-6B28-D64A-A741-CD926CAB4977}" dt="2020-09-16T14:58:05.376" v="8093" actId="20577"/>
          <ac:spMkLst>
            <pc:docMk/>
            <pc:sldMk cId="3329676384" sldId="359"/>
            <ac:spMk id="3" creationId="{250F92C1-E596-4A48-8055-DFDA04541DC0}"/>
          </ac:spMkLst>
        </pc:spChg>
        <pc:spChg chg="add mod">
          <ac:chgData name="Nane Kratzke" userId="971be13ff4ee5ef6" providerId="LiveId" clId="{F80FBA5A-6B28-D64A-A741-CD926CAB4977}" dt="2020-09-16T15:00:45.864" v="8548" actId="14100"/>
          <ac:spMkLst>
            <pc:docMk/>
            <pc:sldMk cId="3329676384" sldId="359"/>
            <ac:spMk id="5" creationId="{700B20A8-248E-6C43-98A6-72FA32F026A1}"/>
          </ac:spMkLst>
        </pc:spChg>
      </pc:sldChg>
      <pc:sldChg chg="addSp modSp add mod">
        <pc:chgData name="Nane Kratzke" userId="971be13ff4ee5ef6" providerId="LiveId" clId="{F80FBA5A-6B28-D64A-A741-CD926CAB4977}" dt="2020-09-16T15:06:39.870" v="8807" actId="1076"/>
        <pc:sldMkLst>
          <pc:docMk/>
          <pc:sldMk cId="1212650092" sldId="360"/>
        </pc:sldMkLst>
        <pc:spChg chg="mod">
          <ac:chgData name="Nane Kratzke" userId="971be13ff4ee5ef6" providerId="LiveId" clId="{F80FBA5A-6B28-D64A-A741-CD926CAB4977}" dt="2020-09-16T15:01:21.299" v="8595" actId="20577"/>
          <ac:spMkLst>
            <pc:docMk/>
            <pc:sldMk cId="1212650092" sldId="360"/>
            <ac:spMk id="2" creationId="{31E9C1EF-1A27-1443-95FE-A9E58DDD617E}"/>
          </ac:spMkLst>
        </pc:spChg>
        <pc:spChg chg="mod">
          <ac:chgData name="Nane Kratzke" userId="971be13ff4ee5ef6" providerId="LiveId" clId="{F80FBA5A-6B28-D64A-A741-CD926CAB4977}" dt="2020-09-16T15:01:33.033" v="8621" actId="20577"/>
          <ac:spMkLst>
            <pc:docMk/>
            <pc:sldMk cId="1212650092" sldId="360"/>
            <ac:spMk id="3" creationId="{C49A213D-F254-574F-A212-B44D4FC598CB}"/>
          </ac:spMkLst>
        </pc:spChg>
        <pc:spChg chg="add mod">
          <ac:chgData name="Nane Kratzke" userId="971be13ff4ee5ef6" providerId="LiveId" clId="{F80FBA5A-6B28-D64A-A741-CD926CAB4977}" dt="2020-09-16T15:06:39.870" v="8807" actId="1076"/>
          <ac:spMkLst>
            <pc:docMk/>
            <pc:sldMk cId="1212650092" sldId="360"/>
            <ac:spMk id="5" creationId="{EDF0584D-1D97-D240-BEAE-A1A8F7C5F3AB}"/>
          </ac:spMkLst>
        </pc:spChg>
        <pc:spChg chg="add mod">
          <ac:chgData name="Nane Kratzke" userId="971be13ff4ee5ef6" providerId="LiveId" clId="{F80FBA5A-6B28-D64A-A741-CD926CAB4977}" dt="2020-09-16T15:06:30.320" v="8806" actId="1076"/>
          <ac:spMkLst>
            <pc:docMk/>
            <pc:sldMk cId="1212650092" sldId="360"/>
            <ac:spMk id="7" creationId="{980323A4-440B-514E-9097-CA974F275F38}"/>
          </ac:spMkLst>
        </pc:spChg>
        <pc:picChg chg="add mod">
          <ac:chgData name="Nane Kratzke" userId="971be13ff4ee5ef6" providerId="LiveId" clId="{F80FBA5A-6B28-D64A-A741-CD926CAB4977}" dt="2020-09-16T15:03:53.479" v="8638" actId="14100"/>
          <ac:picMkLst>
            <pc:docMk/>
            <pc:sldMk cId="1212650092" sldId="360"/>
            <ac:picMk id="5121" creationId="{EA38BE3E-359F-7344-B2FC-65C11A854016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2" creationId="{BF719340-432B-6344-B7E5-2E7CB6F13E67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3" creationId="{BC1B20BC-755C-E647-BE98-9F3E85D9B7A4}"/>
          </ac:picMkLst>
        </pc:picChg>
        <pc:inkChg chg="add mod">
          <ac:chgData name="Nane Kratzke" userId="971be13ff4ee5ef6" providerId="LiveId" clId="{F80FBA5A-6B28-D64A-A741-CD926CAB4977}" dt="2020-09-16T15:06:39.870" v="8807" actId="1076"/>
          <ac:inkMkLst>
            <pc:docMk/>
            <pc:sldMk cId="1212650092" sldId="360"/>
            <ac:inkMk id="6" creationId="{F1F4162F-A6D3-9A4D-AE80-A805E6D2819A}"/>
          </ac:inkMkLst>
        </pc:inkChg>
      </pc:sldChg>
      <pc:sldChg chg="addSp delSp modSp add mod">
        <pc:chgData name="Nane Kratzke" userId="971be13ff4ee5ef6" providerId="LiveId" clId="{F80FBA5A-6B28-D64A-A741-CD926CAB4977}" dt="2020-09-16T15:17:25.477" v="9458" actId="20577"/>
        <pc:sldMkLst>
          <pc:docMk/>
          <pc:sldMk cId="1707978134" sldId="361"/>
        </pc:sldMkLst>
        <pc:spChg chg="mod">
          <ac:chgData name="Nane Kratzke" userId="971be13ff4ee5ef6" providerId="LiveId" clId="{F80FBA5A-6B28-D64A-A741-CD926CAB4977}" dt="2020-09-16T15:17:25.477" v="9458" actId="20577"/>
          <ac:spMkLst>
            <pc:docMk/>
            <pc:sldMk cId="1707978134" sldId="361"/>
            <ac:spMk id="2" creationId="{B0D8A5E1-DDDF-4D40-AEBD-7BB3FFFF5B89}"/>
          </ac:spMkLst>
        </pc:spChg>
        <pc:spChg chg="mod">
          <ac:chgData name="Nane Kratzke" userId="971be13ff4ee5ef6" providerId="LiveId" clId="{F80FBA5A-6B28-D64A-A741-CD926CAB4977}" dt="2020-09-16T15:12:05.802" v="8943" actId="14100"/>
          <ac:spMkLst>
            <pc:docMk/>
            <pc:sldMk cId="1707978134" sldId="361"/>
            <ac:spMk id="3" creationId="{6661F003-4686-1742-905E-91170D995ABB}"/>
          </ac:spMkLst>
        </pc:spChg>
        <pc:spChg chg="add del mod">
          <ac:chgData name="Nane Kratzke" userId="971be13ff4ee5ef6" providerId="LiveId" clId="{F80FBA5A-6B28-D64A-A741-CD926CAB4977}" dt="2020-09-16T15:11:18.140" v="8876"/>
          <ac:spMkLst>
            <pc:docMk/>
            <pc:sldMk cId="1707978134" sldId="361"/>
            <ac:spMk id="5" creationId="{401AE212-F358-5846-998B-E7F711D6D659}"/>
          </ac:spMkLst>
        </pc:spChg>
        <pc:spChg chg="add mod">
          <ac:chgData name="Nane Kratzke" userId="971be13ff4ee5ef6" providerId="LiveId" clId="{F80FBA5A-6B28-D64A-A741-CD926CAB4977}" dt="2020-09-16T15:16:45.403" v="9440" actId="1076"/>
          <ac:spMkLst>
            <pc:docMk/>
            <pc:sldMk cId="1707978134" sldId="361"/>
            <ac:spMk id="6" creationId="{7C1209DE-5498-BF4F-8078-53DFA6FF068B}"/>
          </ac:spMkLst>
        </pc:sp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5" creationId="{2979C2E5-E951-C24C-8012-2BCE452567CE}"/>
          </ac:picMkLst>
        </pc:pic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6" creationId="{C8A39BAF-DEFF-4247-AEFF-4B30AAD18EC8}"/>
          </ac:picMkLst>
        </pc:picChg>
        <pc:picChg chg="add del mod">
          <ac:chgData name="Nane Kratzke" userId="971be13ff4ee5ef6" providerId="LiveId" clId="{F80FBA5A-6B28-D64A-A741-CD926CAB4977}" dt="2020-09-16T15:08:12.087" v="8837" actId="478"/>
          <ac:picMkLst>
            <pc:docMk/>
            <pc:sldMk cId="1707978134" sldId="361"/>
            <ac:picMk id="6147" creationId="{7D861E03-9FB5-D846-BA0C-29C7DD6913FC}"/>
          </ac:picMkLst>
        </pc:picChg>
        <pc:picChg chg="add del mod">
          <ac:chgData name="Nane Kratzke" userId="971be13ff4ee5ef6" providerId="LiveId" clId="{F80FBA5A-6B28-D64A-A741-CD926CAB4977}" dt="2020-09-16T15:09:46.240" v="8852" actId="478"/>
          <ac:picMkLst>
            <pc:docMk/>
            <pc:sldMk cId="1707978134" sldId="361"/>
            <ac:picMk id="6148" creationId="{2815F0E5-BC8F-FE40-A907-F2E5AC4ACE43}"/>
          </ac:picMkLst>
        </pc:picChg>
        <pc:picChg chg="add mod">
          <ac:chgData name="Nane Kratzke" userId="971be13ff4ee5ef6" providerId="LiveId" clId="{F80FBA5A-6B28-D64A-A741-CD926CAB4977}" dt="2020-09-16T15:15:29.518" v="9427" actId="1076"/>
          <ac:picMkLst>
            <pc:docMk/>
            <pc:sldMk cId="1707978134" sldId="361"/>
            <ac:picMk id="6149" creationId="{A945AF38-708B-6548-8219-56B43B1078D6}"/>
          </ac:picMkLst>
        </pc:picChg>
        <pc:picChg chg="add mod">
          <ac:chgData name="Nane Kratzke" userId="971be13ff4ee5ef6" providerId="LiveId" clId="{F80FBA5A-6B28-D64A-A741-CD926CAB4977}" dt="2020-09-16T15:15:31.746" v="9428" actId="1076"/>
          <ac:picMkLst>
            <pc:docMk/>
            <pc:sldMk cId="1707978134" sldId="361"/>
            <ac:picMk id="6150" creationId="{0CFFD882-9BAC-9243-BE7A-EAC74E34A8FF}"/>
          </ac:picMkLst>
        </pc:picChg>
      </pc:sldChg>
      <pc:sldChg chg="addSp modSp add mod">
        <pc:chgData name="Nane Kratzke" userId="971be13ff4ee5ef6" providerId="LiveId" clId="{F80FBA5A-6B28-D64A-A741-CD926CAB4977}" dt="2020-09-16T15:23:49.526" v="10275" actId="14100"/>
        <pc:sldMkLst>
          <pc:docMk/>
          <pc:sldMk cId="4037558482" sldId="362"/>
        </pc:sldMkLst>
        <pc:spChg chg="mod">
          <ac:chgData name="Nane Kratzke" userId="971be13ff4ee5ef6" providerId="LiveId" clId="{F80FBA5A-6B28-D64A-A741-CD926CAB4977}" dt="2020-09-16T15:17:54.513" v="9488" actId="20577"/>
          <ac:spMkLst>
            <pc:docMk/>
            <pc:sldMk cId="4037558482" sldId="362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18:24.551" v="9579" actId="20577"/>
          <ac:spMkLst>
            <pc:docMk/>
            <pc:sldMk cId="4037558482" sldId="362"/>
            <ac:spMk id="3" creationId="{08ABE20F-2285-8544-9E1F-0492C952F2C9}"/>
          </ac:spMkLst>
        </pc:spChg>
        <pc:spChg chg="add mod">
          <ac:chgData name="Nane Kratzke" userId="971be13ff4ee5ef6" providerId="LiveId" clId="{F80FBA5A-6B28-D64A-A741-CD926CAB4977}" dt="2020-09-16T15:23:49.526" v="10275" actId="14100"/>
          <ac:spMkLst>
            <pc:docMk/>
            <pc:sldMk cId="4037558482" sldId="362"/>
            <ac:spMk id="5" creationId="{DF07706A-B0CE-B04A-995D-D771CFD65309}"/>
          </ac:spMkLst>
        </pc:spChg>
        <pc:spChg chg="add mod">
          <ac:chgData name="Nane Kratzke" userId="971be13ff4ee5ef6" providerId="LiveId" clId="{F80FBA5A-6B28-D64A-A741-CD926CAB4977}" dt="2020-09-16T15:23:11.934" v="10211" actId="255"/>
          <ac:spMkLst>
            <pc:docMk/>
            <pc:sldMk cId="4037558482" sldId="362"/>
            <ac:spMk id="6" creationId="{1079C6A2-9ABE-174B-8D3D-AA101DB9F5D4}"/>
          </ac:spMkLst>
        </pc:spChg>
        <pc:picChg chg="add mod">
          <ac:chgData name="Nane Kratzke" userId="971be13ff4ee5ef6" providerId="LiveId" clId="{F80FBA5A-6B28-D64A-A741-CD926CAB4977}" dt="2020-09-16T15:19:10.202" v="9586" actId="14861"/>
          <ac:picMkLst>
            <pc:docMk/>
            <pc:sldMk cId="4037558482" sldId="362"/>
            <ac:picMk id="7169" creationId="{C31FA369-D21A-D249-B606-58B7D48EAF0F}"/>
          </ac:picMkLst>
        </pc:picChg>
      </pc:sldChg>
      <pc:sldChg chg="addSp delSp modSp add mod">
        <pc:chgData name="Nane Kratzke" userId="971be13ff4ee5ef6" providerId="LiveId" clId="{F80FBA5A-6B28-D64A-A741-CD926CAB4977}" dt="2020-09-16T15:37:47.834" v="11431" actId="20577"/>
        <pc:sldMkLst>
          <pc:docMk/>
          <pc:sldMk cId="3846043049" sldId="363"/>
        </pc:sldMkLst>
        <pc:spChg chg="mod">
          <ac:chgData name="Nane Kratzke" userId="971be13ff4ee5ef6" providerId="LiveId" clId="{F80FBA5A-6B28-D64A-A741-CD926CAB4977}" dt="2020-09-16T15:37:47.834" v="11431" actId="20577"/>
          <ac:spMkLst>
            <pc:docMk/>
            <pc:sldMk cId="3846043049" sldId="363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24:20.149" v="10296" actId="20577"/>
          <ac:spMkLst>
            <pc:docMk/>
            <pc:sldMk cId="3846043049" sldId="363"/>
            <ac:spMk id="3" creationId="{08ABE20F-2285-8544-9E1F-0492C952F2C9}"/>
          </ac:spMkLst>
        </pc:spChg>
        <pc:spChg chg="del mod">
          <ac:chgData name="Nane Kratzke" userId="971be13ff4ee5ef6" providerId="LiveId" clId="{F80FBA5A-6B28-D64A-A741-CD926CAB4977}" dt="2020-09-16T15:24:39.048" v="10299" actId="478"/>
          <ac:spMkLst>
            <pc:docMk/>
            <pc:sldMk cId="3846043049" sldId="363"/>
            <ac:spMk id="5" creationId="{DF07706A-B0CE-B04A-995D-D771CFD65309}"/>
          </ac:spMkLst>
        </pc:spChg>
        <pc:spChg chg="del">
          <ac:chgData name="Nane Kratzke" userId="971be13ff4ee5ef6" providerId="LiveId" clId="{F80FBA5A-6B28-D64A-A741-CD926CAB4977}" dt="2020-09-16T15:24:41.331" v="10300" actId="478"/>
          <ac:spMkLst>
            <pc:docMk/>
            <pc:sldMk cId="3846043049" sldId="363"/>
            <ac:spMk id="6" creationId="{1079C6A2-9ABE-174B-8D3D-AA101DB9F5D4}"/>
          </ac:spMkLst>
        </pc:spChg>
        <pc:spChg chg="add mod">
          <ac:chgData name="Nane Kratzke" userId="971be13ff4ee5ef6" providerId="LiveId" clId="{F80FBA5A-6B28-D64A-A741-CD926CAB4977}" dt="2020-09-16T15:24:53.494" v="10304" actId="767"/>
          <ac:spMkLst>
            <pc:docMk/>
            <pc:sldMk cId="3846043049" sldId="363"/>
            <ac:spMk id="7" creationId="{7B558BD1-E102-7344-90EE-BB3C6F4E2CC1}"/>
          </ac:spMkLst>
        </pc:spChg>
        <pc:spChg chg="add mod">
          <ac:chgData name="Nane Kratzke" userId="971be13ff4ee5ef6" providerId="LiveId" clId="{F80FBA5A-6B28-D64A-A741-CD926CAB4977}" dt="2020-09-16T15:29:50.814" v="10398" actId="1076"/>
          <ac:spMkLst>
            <pc:docMk/>
            <pc:sldMk cId="3846043049" sldId="363"/>
            <ac:spMk id="12" creationId="{53BBC2C3-2474-5243-B5FA-AD081FBD42D5}"/>
          </ac:spMkLst>
        </pc:spChg>
        <pc:picChg chg="del">
          <ac:chgData name="Nane Kratzke" userId="971be13ff4ee5ef6" providerId="LiveId" clId="{F80FBA5A-6B28-D64A-A741-CD926CAB4977}" dt="2020-09-16T15:24:35.570" v="10297" actId="478"/>
          <ac:picMkLst>
            <pc:docMk/>
            <pc:sldMk cId="3846043049" sldId="363"/>
            <ac:picMk id="7169" creationId="{C31FA369-D21A-D249-B606-58B7D48EAF0F}"/>
          </ac:picMkLst>
        </pc:picChg>
        <pc:picChg chg="add mod">
          <ac:chgData name="Nane Kratzke" userId="971be13ff4ee5ef6" providerId="LiveId" clId="{F80FBA5A-6B28-D64A-A741-CD926CAB4977}" dt="2020-09-16T15:26:40.020" v="10326" actId="1076"/>
          <ac:picMkLst>
            <pc:docMk/>
            <pc:sldMk cId="3846043049" sldId="363"/>
            <ac:picMk id="8193" creationId="{8CEA8043-DECC-4C42-B2F1-2CBAA3CC90E5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4" creationId="{CF494354-C89A-0D4A-A076-739F8F0D96CA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5" creationId="{04DD9901-458F-644C-BA2D-C97AF504FDDB}"/>
          </ac:picMkLst>
        </pc:picChg>
      </pc:sldChg>
      <pc:sldChg chg="addSp delSp modSp add mod">
        <pc:chgData name="Nane Kratzke" userId="971be13ff4ee5ef6" providerId="LiveId" clId="{F80FBA5A-6B28-D64A-A741-CD926CAB4977}" dt="2020-09-16T15:37:37.451" v="11428" actId="20577"/>
        <pc:sldMkLst>
          <pc:docMk/>
          <pc:sldMk cId="645332041" sldId="364"/>
        </pc:sldMkLst>
        <pc:spChg chg="mod">
          <ac:chgData name="Nane Kratzke" userId="971be13ff4ee5ef6" providerId="LiveId" clId="{F80FBA5A-6B28-D64A-A741-CD926CAB4977}" dt="2020-09-16T15:37:29.272" v="11403" actId="20577"/>
          <ac:spMkLst>
            <pc:docMk/>
            <pc:sldMk cId="645332041" sldId="364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7:37.451" v="11428" actId="20577"/>
          <ac:spMkLst>
            <pc:docMk/>
            <pc:sldMk cId="645332041" sldId="364"/>
            <ac:spMk id="3" creationId="{E9D335EA-AC16-B64B-92FD-4119D3F0BAEC}"/>
          </ac:spMkLst>
        </pc:spChg>
        <pc:spChg chg="add mod">
          <ac:chgData name="Nane Kratzke" userId="971be13ff4ee5ef6" providerId="LiveId" clId="{F80FBA5A-6B28-D64A-A741-CD926CAB4977}" dt="2020-09-16T15:29:40.419" v="10396" actId="1076"/>
          <ac:spMkLst>
            <pc:docMk/>
            <pc:sldMk cId="645332041" sldId="364"/>
            <ac:spMk id="5" creationId="{21BF7374-9BBA-1B49-B606-6CBFC2689D6A}"/>
          </ac:spMkLst>
        </pc:spChg>
        <pc:picChg chg="add del mod">
          <ac:chgData name="Nane Kratzke" userId="971be13ff4ee5ef6" providerId="LiveId" clId="{F80FBA5A-6B28-D64A-A741-CD926CAB4977}" dt="2020-09-16T15:29:10.232" v="10354" actId="478"/>
          <ac:picMkLst>
            <pc:docMk/>
            <pc:sldMk cId="645332041" sldId="364"/>
            <ac:picMk id="9217" creationId="{B18C4E1E-2AFD-9045-8686-84C92F8DCFB2}"/>
          </ac:picMkLst>
        </pc:picChg>
        <pc:picChg chg="add mod">
          <ac:chgData name="Nane Kratzke" userId="971be13ff4ee5ef6" providerId="LiveId" clId="{F80FBA5A-6B28-D64A-A741-CD926CAB4977}" dt="2020-09-16T15:29:23.158" v="10360" actId="14861"/>
          <ac:picMkLst>
            <pc:docMk/>
            <pc:sldMk cId="645332041" sldId="364"/>
            <ac:picMk id="9219" creationId="{E17DD18F-8A83-724D-8F25-BB088DD21BF7}"/>
          </ac:picMkLst>
        </pc:picChg>
      </pc:sldChg>
      <pc:sldChg chg="addSp delSp modSp add mod">
        <pc:chgData name="Nane Kratzke" userId="971be13ff4ee5ef6" providerId="LiveId" clId="{F80FBA5A-6B28-D64A-A741-CD926CAB4977}" dt="2020-09-16T15:37:22.049" v="11400" actId="20577"/>
        <pc:sldMkLst>
          <pc:docMk/>
          <pc:sldMk cId="1692808362" sldId="365"/>
        </pc:sldMkLst>
        <pc:spChg chg="mod">
          <ac:chgData name="Nane Kratzke" userId="971be13ff4ee5ef6" providerId="LiveId" clId="{F80FBA5A-6B28-D64A-A741-CD926CAB4977}" dt="2020-09-16T15:37:22.049" v="11400" actId="20577"/>
          <ac:spMkLst>
            <pc:docMk/>
            <pc:sldMk cId="1692808362" sldId="365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0:32.586" v="10417" actId="20577"/>
          <ac:spMkLst>
            <pc:docMk/>
            <pc:sldMk cId="1692808362" sldId="365"/>
            <ac:spMk id="3" creationId="{E9D335EA-AC16-B64B-92FD-4119D3F0BAEC}"/>
          </ac:spMkLst>
        </pc:spChg>
        <pc:spChg chg="del">
          <ac:chgData name="Nane Kratzke" userId="971be13ff4ee5ef6" providerId="LiveId" clId="{F80FBA5A-6B28-D64A-A741-CD926CAB4977}" dt="2020-09-16T15:30:49.349" v="10421" actId="478"/>
          <ac:spMkLst>
            <pc:docMk/>
            <pc:sldMk cId="1692808362" sldId="365"/>
            <ac:spMk id="5" creationId="{21BF7374-9BBA-1B49-B606-6CBFC2689D6A}"/>
          </ac:spMkLst>
        </pc:spChg>
        <pc:spChg chg="add mod">
          <ac:chgData name="Nane Kratzke" userId="971be13ff4ee5ef6" providerId="LiveId" clId="{F80FBA5A-6B28-D64A-A741-CD926CAB4977}" dt="2020-09-16T15:35:25.482" v="11397" actId="20577"/>
          <ac:spMkLst>
            <pc:docMk/>
            <pc:sldMk cId="1692808362" sldId="365"/>
            <ac:spMk id="7" creationId="{6D73A3FE-1CE4-3641-A082-EE1ACFC04138}"/>
          </ac:spMkLst>
        </pc:spChg>
        <pc:picChg chg="del">
          <ac:chgData name="Nane Kratzke" userId="971be13ff4ee5ef6" providerId="LiveId" clId="{F80FBA5A-6B28-D64A-A741-CD926CAB4977}" dt="2020-09-16T15:30:37.432" v="10418" actId="478"/>
          <ac:picMkLst>
            <pc:docMk/>
            <pc:sldMk cId="1692808362" sldId="365"/>
            <ac:picMk id="9219" creationId="{E17DD18F-8A83-724D-8F25-BB088DD21BF7}"/>
          </ac:picMkLst>
        </pc:picChg>
      </pc:sldChg>
      <pc:sldChg chg="addSp modSp add mod">
        <pc:chgData name="Nane Kratzke" userId="971be13ff4ee5ef6" providerId="LiveId" clId="{F80FBA5A-6B28-D64A-A741-CD926CAB4977}" dt="2020-09-16T15:47:18.049" v="11778" actId="14100"/>
        <pc:sldMkLst>
          <pc:docMk/>
          <pc:sldMk cId="1459311474" sldId="366"/>
        </pc:sldMkLst>
        <pc:spChg chg="mod">
          <ac:chgData name="Nane Kratzke" userId="971be13ff4ee5ef6" providerId="LiveId" clId="{F80FBA5A-6B28-D64A-A741-CD926CAB4977}" dt="2020-09-16T15:38:19.267" v="11462" actId="20577"/>
          <ac:spMkLst>
            <pc:docMk/>
            <pc:sldMk cId="1459311474" sldId="366"/>
            <ac:spMk id="2" creationId="{37F2C078-8E10-664B-A90D-7E5C1344C6D2}"/>
          </ac:spMkLst>
        </pc:spChg>
        <pc:spChg chg="mod">
          <ac:chgData name="Nane Kratzke" userId="971be13ff4ee5ef6" providerId="LiveId" clId="{F80FBA5A-6B28-D64A-A741-CD926CAB4977}" dt="2020-09-16T15:38:53.096" v="11564" actId="20577"/>
          <ac:spMkLst>
            <pc:docMk/>
            <pc:sldMk cId="1459311474" sldId="366"/>
            <ac:spMk id="3" creationId="{3C996CD7-CCD9-9A4B-8979-FD71FED0206B}"/>
          </ac:spMkLst>
        </pc:spChg>
        <pc:spChg chg="add mod">
          <ac:chgData name="Nane Kratzke" userId="971be13ff4ee5ef6" providerId="LiveId" clId="{F80FBA5A-6B28-D64A-A741-CD926CAB4977}" dt="2020-09-16T15:47:12.462" v="11777" actId="113"/>
          <ac:spMkLst>
            <pc:docMk/>
            <pc:sldMk cId="1459311474" sldId="366"/>
            <ac:spMk id="5" creationId="{C4F11588-8519-0B43-9986-029D80F18E73}"/>
          </ac:spMkLst>
        </pc:spChg>
        <pc:spChg chg="add mod">
          <ac:chgData name="Nane Kratzke" userId="971be13ff4ee5ef6" providerId="LiveId" clId="{F80FBA5A-6B28-D64A-A741-CD926CAB4977}" dt="2020-09-16T15:41:07.432" v="11585" actId="20577"/>
          <ac:spMkLst>
            <pc:docMk/>
            <pc:sldMk cId="1459311474" sldId="366"/>
            <ac:spMk id="6" creationId="{DF82D38A-5384-3F48-BD7D-D9C7E54A5644}"/>
          </ac:spMkLst>
        </pc:spChg>
        <pc:picChg chg="add mod">
          <ac:chgData name="Nane Kratzke" userId="971be13ff4ee5ef6" providerId="LiveId" clId="{F80FBA5A-6B28-D64A-A741-CD926CAB4977}" dt="2020-09-16T15:47:18.049" v="11778" actId="14100"/>
          <ac:picMkLst>
            <pc:docMk/>
            <pc:sldMk cId="1459311474" sldId="366"/>
            <ac:picMk id="11266" creationId="{9C420CEA-3840-C149-8762-896E75DA4B86}"/>
          </ac:picMkLst>
        </pc:picChg>
        <pc:picChg chg="add mod">
          <ac:chgData name="Nane Kratzke" userId="971be13ff4ee5ef6" providerId="LiveId" clId="{F80FBA5A-6B28-D64A-A741-CD926CAB4977}" dt="2020-09-16T15:45:09.999" v="11591" actId="14861"/>
          <ac:picMkLst>
            <pc:docMk/>
            <pc:sldMk cId="1459311474" sldId="366"/>
            <ac:picMk id="11268" creationId="{71DB01D5-660D-2245-8824-924DF5CCDD88}"/>
          </ac:picMkLst>
        </pc:picChg>
      </pc:sldChg>
    </pc:docChg>
  </pc:docChgLst>
  <pc:docChgLst>
    <pc:chgData name="Nane Kratzke" userId="971be13ff4ee5ef6" providerId="LiveId" clId="{AF97E8C2-4FD9-4F40-B952-7911C5241EC4}"/>
    <pc:docChg chg="modSld">
      <pc:chgData name="Nane Kratzke" userId="971be13ff4ee5ef6" providerId="LiveId" clId="{AF97E8C2-4FD9-4F40-B952-7911C5241EC4}" dt="2021-04-16T11:02:45.015" v="4"/>
      <pc:docMkLst>
        <pc:docMk/>
      </pc:docMkLst>
      <pc:sldChg chg="addSp delSp modSp mod">
        <pc:chgData name="Nane Kratzke" userId="971be13ff4ee5ef6" providerId="LiveId" clId="{AF97E8C2-4FD9-4F40-B952-7911C5241EC4}" dt="2021-04-16T11:02:45.015" v="4"/>
        <pc:sldMkLst>
          <pc:docMk/>
          <pc:sldMk cId="1937801618" sldId="336"/>
        </pc:sldMkLst>
        <pc:spChg chg="add del mod">
          <ac:chgData name="Nane Kratzke" userId="971be13ff4ee5ef6" providerId="LiveId" clId="{AF97E8C2-4FD9-4F40-B952-7911C5241EC4}" dt="2021-04-16T11:02:45.015" v="4"/>
          <ac:spMkLst>
            <pc:docMk/>
            <pc:sldMk cId="1937801618" sldId="336"/>
            <ac:spMk id="6" creationId="{92E2FCB1-618B-3A43-96CC-8140A8CA6898}"/>
          </ac:spMkLst>
        </pc:spChg>
      </pc:sldChg>
      <pc:sldChg chg="modSp mod">
        <pc:chgData name="Nane Kratzke" userId="971be13ff4ee5ef6" providerId="LiveId" clId="{AF97E8C2-4FD9-4F40-B952-7911C5241EC4}" dt="2021-04-15T15:51:10.893" v="1" actId="20577"/>
        <pc:sldMkLst>
          <pc:docMk/>
          <pc:sldMk cId="3862908966" sldId="383"/>
        </pc:sldMkLst>
        <pc:spChg chg="mod">
          <ac:chgData name="Nane Kratzke" userId="971be13ff4ee5ef6" providerId="LiveId" clId="{AF97E8C2-4FD9-4F40-B952-7911C5241EC4}" dt="2021-04-15T15:51:10.893" v="1" actId="20577"/>
          <ac:spMkLst>
            <pc:docMk/>
            <pc:sldMk cId="3862908966" sldId="383"/>
            <ac:spMk id="7" creationId="{BD1240A4-0A25-3D44-AC63-19C1AEB7471E}"/>
          </ac:spMkLst>
        </pc:spChg>
      </pc:sldChg>
    </pc:docChg>
  </pc:docChgLst>
  <pc:docChgLst>
    <pc:chgData name="Nane Kratzke" userId="971be13ff4ee5ef6" providerId="LiveId" clId="{90024D3E-730F-A44F-9855-8921A3F91838}"/>
    <pc:docChg chg="custSel modSld modMainMaster">
      <pc:chgData name="Nane Kratzke" userId="971be13ff4ee5ef6" providerId="LiveId" clId="{90024D3E-730F-A44F-9855-8921A3F91838}" dt="2021-08-22T09:34:39.513" v="4"/>
      <pc:docMkLst>
        <pc:docMk/>
      </pc:docMkLst>
      <pc:sldChg chg="addSp delSp modSp mod">
        <pc:chgData name="Nane Kratzke" userId="971be13ff4ee5ef6" providerId="LiveId" clId="{90024D3E-730F-A44F-9855-8921A3F91838}" dt="2021-08-22T09:34:39.007" v="3"/>
        <pc:sldMkLst>
          <pc:docMk/>
          <pc:sldMk cId="2744453701" sldId="471"/>
        </pc:sldMkLst>
        <pc:spChg chg="add del mod">
          <ac:chgData name="Nane Kratzke" userId="971be13ff4ee5ef6" providerId="LiveId" clId="{90024D3E-730F-A44F-9855-8921A3F91838}" dt="2021-08-22T09:34:39.007" v="3"/>
          <ac:spMkLst>
            <pc:docMk/>
            <pc:sldMk cId="2744453701" sldId="471"/>
            <ac:spMk id="6" creationId="{1835959A-2F39-8F43-B727-DD55615BC396}"/>
          </ac:spMkLst>
        </pc:spChg>
      </pc:sldChg>
      <pc:sldMasterChg chg="addSp delSp modSp mod">
        <pc:chgData name="Nane Kratzke" userId="971be13ff4ee5ef6" providerId="LiveId" clId="{90024D3E-730F-A44F-9855-8921A3F91838}" dt="2021-08-22T09:34:39.513" v="4"/>
        <pc:sldMasterMkLst>
          <pc:docMk/>
          <pc:sldMasterMk cId="946163275" sldId="2147483648"/>
        </pc:sldMasterMkLst>
        <pc:spChg chg="add mod">
          <ac:chgData name="Nane Kratzke" userId="971be13ff4ee5ef6" providerId="LiveId" clId="{90024D3E-730F-A44F-9855-8921A3F91838}" dt="2021-08-22T09:34:39.513" v="4"/>
          <ac:spMkLst>
            <pc:docMk/>
            <pc:sldMasterMk cId="946163275" sldId="2147483648"/>
            <ac:spMk id="10" creationId="{206A920E-6783-EB43-B8B5-CE913506F1A4}"/>
          </ac:spMkLst>
        </pc:spChg>
        <pc:spChg chg="add mod">
          <ac:chgData name="Nane Kratzke" userId="971be13ff4ee5ef6" providerId="LiveId" clId="{90024D3E-730F-A44F-9855-8921A3F91838}" dt="2021-08-22T09:34:39.513" v="4"/>
          <ac:spMkLst>
            <pc:docMk/>
            <pc:sldMasterMk cId="946163275" sldId="2147483648"/>
            <ac:spMk id="11" creationId="{A2A6CA74-1AA3-F746-A082-D2B8E88DCB42}"/>
          </ac:spMkLst>
        </pc:spChg>
        <pc:picChg chg="add mod">
          <ac:chgData name="Nane Kratzke" userId="971be13ff4ee5ef6" providerId="LiveId" clId="{90024D3E-730F-A44F-9855-8921A3F91838}" dt="2021-08-22T09:34:39.513" v="4"/>
          <ac:picMkLst>
            <pc:docMk/>
            <pc:sldMasterMk cId="946163275" sldId="2147483648"/>
            <ac:picMk id="9" creationId="{8ACB5E4B-BDE8-D442-8865-CCBC331BB413}"/>
          </ac:picMkLst>
        </pc:picChg>
        <pc:picChg chg="del">
          <ac:chgData name="Nane Kratzke" userId="971be13ff4ee5ef6" providerId="LiveId" clId="{90024D3E-730F-A44F-9855-8921A3F91838}" dt="2021-08-22T09:34:38.756" v="1" actId="478"/>
          <ac:picMkLst>
            <pc:docMk/>
            <pc:sldMasterMk cId="946163275" sldId="2147483648"/>
            <ac:picMk id="13" creationId="{A8A2F1A1-1E06-104E-84C2-CAB9B02F41EA}"/>
          </ac:picMkLst>
        </pc:picChg>
      </pc:sldMasterChg>
    </pc:docChg>
  </pc:docChgLst>
  <pc:docChgLst>
    <pc:chgData name="Nane Kratzke" userId="971be13ff4ee5ef6" providerId="LiveId" clId="{B5F274E9-9D36-B949-A1E0-4F894AA6C6AD}"/>
    <pc:docChg chg="custSel addSld delSld modSld">
      <pc:chgData name="Nane Kratzke" userId="971be13ff4ee5ef6" providerId="LiveId" clId="{B5F274E9-9D36-B949-A1E0-4F894AA6C6AD}" dt="2021-11-28T10:41:16.428" v="6" actId="478"/>
      <pc:docMkLst>
        <pc:docMk/>
      </pc:docMkLst>
      <pc:sldChg chg="del">
        <pc:chgData name="Nane Kratzke" userId="971be13ff4ee5ef6" providerId="LiveId" clId="{B5F274E9-9D36-B949-A1E0-4F894AA6C6AD}" dt="2021-11-03T13:27:03.697" v="1" actId="2696"/>
        <pc:sldMkLst>
          <pc:docMk/>
          <pc:sldMk cId="2120406402" sldId="297"/>
        </pc:sldMkLst>
      </pc:sldChg>
      <pc:sldChg chg="addSp delSp modSp mod">
        <pc:chgData name="Nane Kratzke" userId="971be13ff4ee5ef6" providerId="LiveId" clId="{B5F274E9-9D36-B949-A1E0-4F894AA6C6AD}" dt="2021-11-28T10:41:16.428" v="6" actId="478"/>
        <pc:sldMkLst>
          <pc:docMk/>
          <pc:sldMk cId="3704082915" sldId="328"/>
        </pc:sldMkLst>
        <pc:spChg chg="add del mod">
          <ac:chgData name="Nane Kratzke" userId="971be13ff4ee5ef6" providerId="LiveId" clId="{B5F274E9-9D36-B949-A1E0-4F894AA6C6AD}" dt="2021-11-28T10:41:16.428" v="6" actId="478"/>
          <ac:spMkLst>
            <pc:docMk/>
            <pc:sldMk cId="3704082915" sldId="328"/>
            <ac:spMk id="3" creationId="{E2207E0D-029B-4244-B81F-C7D75BE56F49}"/>
          </ac:spMkLst>
        </pc:spChg>
        <pc:spChg chg="del">
          <ac:chgData name="Nane Kratzke" userId="971be13ff4ee5ef6" providerId="LiveId" clId="{B5F274E9-9D36-B949-A1E0-4F894AA6C6AD}" dt="2021-11-28T10:41:12.953" v="5" actId="478"/>
          <ac:spMkLst>
            <pc:docMk/>
            <pc:sldMk cId="3704082915" sldId="328"/>
            <ac:spMk id="9" creationId="{D440D2B9-023B-9E43-BA4A-E4DE712634A0}"/>
          </ac:spMkLst>
        </pc:spChg>
        <pc:spChg chg="del">
          <ac:chgData name="Nane Kratzke" userId="971be13ff4ee5ef6" providerId="LiveId" clId="{B5F274E9-9D36-B949-A1E0-4F894AA6C6AD}" dt="2021-11-28T10:41:09.810" v="4" actId="478"/>
          <ac:spMkLst>
            <pc:docMk/>
            <pc:sldMk cId="3704082915" sldId="328"/>
            <ac:spMk id="41" creationId="{7E99E6B6-40AB-1346-B8AC-1F7285B6FBD4}"/>
          </ac:spMkLst>
        </pc:spChg>
      </pc:sldChg>
      <pc:sldChg chg="modSp add mod">
        <pc:chgData name="Nane Kratzke" userId="971be13ff4ee5ef6" providerId="LiveId" clId="{B5F274E9-9D36-B949-A1E0-4F894AA6C6AD}" dt="2021-11-03T13:27:17.580" v="3" actId="207"/>
        <pc:sldMkLst>
          <pc:docMk/>
          <pc:sldMk cId="1244482747" sldId="426"/>
        </pc:sldMkLst>
        <pc:spChg chg="mod">
          <ac:chgData name="Nane Kratzke" userId="971be13ff4ee5ef6" providerId="LiveId" clId="{B5F274E9-9D36-B949-A1E0-4F894AA6C6AD}" dt="2021-11-03T13:27:17.580" v="3" actId="207"/>
          <ac:spMkLst>
            <pc:docMk/>
            <pc:sldMk cId="1244482747" sldId="426"/>
            <ac:spMk id="14" creationId="{8E79C89F-70C2-2A44-AA3F-17B653DB2AB5}"/>
          </ac:spMkLst>
        </pc:spChg>
        <pc:spChg chg="mod">
          <ac:chgData name="Nane Kratzke" userId="971be13ff4ee5ef6" providerId="LiveId" clId="{B5F274E9-9D36-B949-A1E0-4F894AA6C6AD}" dt="2021-11-03T13:27:12.325" v="2" actId="207"/>
          <ac:spMkLst>
            <pc:docMk/>
            <pc:sldMk cId="1244482747" sldId="426"/>
            <ac:spMk id="20" creationId="{A2914D16-E03D-274E-B879-3F34EC1ECB51}"/>
          </ac:spMkLst>
        </pc:spChg>
      </pc:sldChg>
    </pc:docChg>
  </pc:docChgLst>
  <pc:docChgLst>
    <pc:chgData name="Nane Kratzke" userId="971be13ff4ee5ef6" providerId="LiveId" clId="{00B08193-5588-3844-82D2-11D80AF5AF80}"/>
    <pc:docChg chg="custSel modSld">
      <pc:chgData name="Nane Kratzke" userId="971be13ff4ee5ef6" providerId="LiveId" clId="{00B08193-5588-3844-82D2-11D80AF5AF80}" dt="2022-10-25T15:17:36.353" v="25" actId="1076"/>
      <pc:docMkLst>
        <pc:docMk/>
      </pc:docMkLst>
      <pc:sldChg chg="addSp delSp modSp mod">
        <pc:chgData name="Nane Kratzke" userId="971be13ff4ee5ef6" providerId="LiveId" clId="{00B08193-5588-3844-82D2-11D80AF5AF80}" dt="2022-10-25T15:17:36.353" v="25" actId="1076"/>
        <pc:sldMkLst>
          <pc:docMk/>
          <pc:sldMk cId="2744453701" sldId="471"/>
        </pc:sldMkLst>
        <pc:picChg chg="add del mod">
          <ac:chgData name="Nane Kratzke" userId="971be13ff4ee5ef6" providerId="LiveId" clId="{00B08193-5588-3844-82D2-11D80AF5AF80}" dt="2022-10-25T15:16:51.111" v="14" actId="478"/>
          <ac:picMkLst>
            <pc:docMk/>
            <pc:sldMk cId="2744453701" sldId="471"/>
            <ac:picMk id="6" creationId="{7A223520-CFD1-67DA-CE1A-2D2970A65350}"/>
          </ac:picMkLst>
        </pc:picChg>
        <pc:picChg chg="add del mod">
          <ac:chgData name="Nane Kratzke" userId="971be13ff4ee5ef6" providerId="LiveId" clId="{00B08193-5588-3844-82D2-11D80AF5AF80}" dt="2022-10-25T15:16:59.396" v="15" actId="478"/>
          <ac:picMkLst>
            <pc:docMk/>
            <pc:sldMk cId="2744453701" sldId="471"/>
            <ac:picMk id="7" creationId="{B22ECE88-1C39-992D-1174-60A9F037349D}"/>
          </ac:picMkLst>
        </pc:picChg>
        <pc:picChg chg="add mod">
          <ac:chgData name="Nane Kratzke" userId="971be13ff4ee5ef6" providerId="LiveId" clId="{00B08193-5588-3844-82D2-11D80AF5AF80}" dt="2022-10-25T15:17:36.353" v="25" actId="1076"/>
          <ac:picMkLst>
            <pc:docMk/>
            <pc:sldMk cId="2744453701" sldId="471"/>
            <ac:picMk id="9" creationId="{70123227-A991-419C-38CB-EC1E36C8325C}"/>
          </ac:picMkLst>
        </pc:picChg>
      </pc:sldChg>
    </pc:docChg>
  </pc:docChgLst>
  <pc:docChgLst>
    <pc:chgData name="Nane Kratzke" userId="971be13ff4ee5ef6" providerId="LiveId" clId="{12F19EBF-AD82-2D44-9E7A-3B2BE8279329}"/>
    <pc:docChg chg="modSld">
      <pc:chgData name="Nane Kratzke" userId="971be13ff4ee5ef6" providerId="LiveId" clId="{12F19EBF-AD82-2D44-9E7A-3B2BE8279329}" dt="2022-12-05T14:44:44.197" v="0"/>
      <pc:docMkLst>
        <pc:docMk/>
      </pc:docMkLst>
      <pc:sldChg chg="addSp modSp">
        <pc:chgData name="Nane Kratzke" userId="971be13ff4ee5ef6" providerId="LiveId" clId="{12F19EBF-AD82-2D44-9E7A-3B2BE8279329}" dt="2022-12-05T14:44:44.197" v="0"/>
        <pc:sldMkLst>
          <pc:docMk/>
          <pc:sldMk cId="2744453701" sldId="471"/>
        </pc:sldMkLst>
        <pc:picChg chg="add mod">
          <ac:chgData name="Nane Kratzke" userId="971be13ff4ee5ef6" providerId="LiveId" clId="{12F19EBF-AD82-2D44-9E7A-3B2BE8279329}" dt="2022-12-05T14:44:44.197" v="0"/>
          <ac:picMkLst>
            <pc:docMk/>
            <pc:sldMk cId="2744453701" sldId="471"/>
            <ac:picMk id="6" creationId="{577492C9-3F34-D938-286C-5681C6B63FAF}"/>
          </ac:picMkLst>
        </pc:picChg>
      </pc:sldChg>
    </pc:docChg>
  </pc:docChgLst>
  <pc:docChgLst>
    <pc:chgData name="Nane Kratzke" userId="971be13ff4ee5ef6" providerId="LiveId" clId="{5F1714F4-6B72-654E-B18C-4996C66920C3}"/>
    <pc:docChg chg="undo custSel modSld">
      <pc:chgData name="Nane Kratzke" userId="971be13ff4ee5ef6" providerId="LiveId" clId="{5F1714F4-6B72-654E-B18C-4996C66920C3}" dt="2022-11-07T07:08:45.855" v="47" actId="20577"/>
      <pc:docMkLst>
        <pc:docMk/>
      </pc:docMkLst>
      <pc:sldChg chg="modSp mod">
        <pc:chgData name="Nane Kratzke" userId="971be13ff4ee5ef6" providerId="LiveId" clId="{5F1714F4-6B72-654E-B18C-4996C66920C3}" dt="2022-11-07T07:08:45.855" v="47" actId="20577"/>
        <pc:sldMkLst>
          <pc:docMk/>
          <pc:sldMk cId="3330758435" sldId="381"/>
        </pc:sldMkLst>
        <pc:spChg chg="mod">
          <ac:chgData name="Nane Kratzke" userId="971be13ff4ee5ef6" providerId="LiveId" clId="{5F1714F4-6B72-654E-B18C-4996C66920C3}" dt="2022-11-07T07:08:45.855" v="47" actId="20577"/>
          <ac:spMkLst>
            <pc:docMk/>
            <pc:sldMk cId="3330758435" sldId="381"/>
            <ac:spMk id="7" creationId="{57AAE6C2-0D7A-4047-B80E-F47A25E47FC1}"/>
          </ac:spMkLst>
        </pc:spChg>
      </pc:sldChg>
      <pc:sldChg chg="addSp modSp mod">
        <pc:chgData name="Nane Kratzke" userId="971be13ff4ee5ef6" providerId="LiveId" clId="{5F1714F4-6B72-654E-B18C-4996C66920C3}" dt="2022-10-31T10:07:13.297" v="9" actId="732"/>
        <pc:sldMkLst>
          <pc:docMk/>
          <pc:sldMk cId="3338376185" sldId="400"/>
        </pc:sldMkLst>
        <pc:picChg chg="mod">
          <ac:chgData name="Nane Kratzke" userId="971be13ff4ee5ef6" providerId="LiveId" clId="{5F1714F4-6B72-654E-B18C-4996C66920C3}" dt="2022-10-31T10:06:36.325" v="3" actId="14100"/>
          <ac:picMkLst>
            <pc:docMk/>
            <pc:sldMk cId="3338376185" sldId="400"/>
            <ac:picMk id="5" creationId="{D49395A2-D0D6-2548-9128-A4F93138BF28}"/>
          </ac:picMkLst>
        </pc:picChg>
        <pc:picChg chg="add mod">
          <ac:chgData name="Nane Kratzke" userId="971be13ff4ee5ef6" providerId="LiveId" clId="{5F1714F4-6B72-654E-B18C-4996C66920C3}" dt="2022-10-31T10:07:13.297" v="9" actId="732"/>
          <ac:picMkLst>
            <pc:docMk/>
            <pc:sldMk cId="3338376185" sldId="400"/>
            <ac:picMk id="1026" creationId="{D9D185AE-67C7-1CE3-CD10-6368E9EEADA6}"/>
          </ac:picMkLst>
        </pc:picChg>
      </pc:sldChg>
      <pc:sldChg chg="addSp delSp modSp mod">
        <pc:chgData name="Nane Kratzke" userId="971be13ff4ee5ef6" providerId="LiveId" clId="{5F1714F4-6B72-654E-B18C-4996C66920C3}" dt="2022-10-31T10:13:05.820" v="23" actId="9405"/>
        <pc:sldMkLst>
          <pc:docMk/>
          <pc:sldMk cId="1267612541" sldId="403"/>
        </pc:sldMkLst>
        <pc:spChg chg="del">
          <ac:chgData name="Nane Kratzke" userId="971be13ff4ee5ef6" providerId="LiveId" clId="{5F1714F4-6B72-654E-B18C-4996C66920C3}" dt="2022-10-31T10:12:29.737" v="15" actId="478"/>
          <ac:spMkLst>
            <pc:docMk/>
            <pc:sldMk cId="1267612541" sldId="403"/>
            <ac:spMk id="3" creationId="{BA67805E-C215-C74C-8CA3-F2676DA010C8}"/>
          </ac:spMkLst>
        </pc:spChg>
        <pc:spChg chg="del">
          <ac:chgData name="Nane Kratzke" userId="971be13ff4ee5ef6" providerId="LiveId" clId="{5F1714F4-6B72-654E-B18C-4996C66920C3}" dt="2022-10-31T10:12:16.968" v="12" actId="478"/>
          <ac:spMkLst>
            <pc:docMk/>
            <pc:sldMk cId="1267612541" sldId="403"/>
            <ac:spMk id="6" creationId="{A48C8FB1-2688-164D-B316-8DE73F8BFF9C}"/>
          </ac:spMkLst>
        </pc:spChg>
        <pc:picChg chg="del">
          <ac:chgData name="Nane Kratzke" userId="971be13ff4ee5ef6" providerId="LiveId" clId="{5F1714F4-6B72-654E-B18C-4996C66920C3}" dt="2022-10-31T10:12:13.167" v="10" actId="478"/>
          <ac:picMkLst>
            <pc:docMk/>
            <pc:sldMk cId="1267612541" sldId="403"/>
            <ac:picMk id="5" creationId="{1986E8EA-40E6-DA45-9E27-C0B0C3169DBA}"/>
          </ac:picMkLst>
        </pc:picChg>
        <pc:picChg chg="add mod">
          <ac:chgData name="Nane Kratzke" userId="971be13ff4ee5ef6" providerId="LiveId" clId="{5F1714F4-6B72-654E-B18C-4996C66920C3}" dt="2022-10-31T10:12:34.743" v="17" actId="14100"/>
          <ac:picMkLst>
            <pc:docMk/>
            <pc:sldMk cId="1267612541" sldId="403"/>
            <ac:picMk id="7" creationId="{93C2F2C5-1EFF-4387-16AF-33218A943B3F}"/>
          </ac:picMkLst>
        </pc:picChg>
        <pc:inkChg chg="add del">
          <ac:chgData name="Nane Kratzke" userId="971be13ff4ee5ef6" providerId="LiveId" clId="{5F1714F4-6B72-654E-B18C-4996C66920C3}" dt="2022-10-31T10:12:59.524" v="21" actId="9405"/>
          <ac:inkMkLst>
            <pc:docMk/>
            <pc:sldMk cId="1267612541" sldId="403"/>
            <ac:inkMk id="8" creationId="{1E43F79E-AA5B-1553-8BA9-8087105B833D}"/>
          </ac:inkMkLst>
        </pc:inkChg>
        <pc:inkChg chg="add del">
          <ac:chgData name="Nane Kratzke" userId="971be13ff4ee5ef6" providerId="LiveId" clId="{5F1714F4-6B72-654E-B18C-4996C66920C3}" dt="2022-10-31T10:12:58.306" v="20" actId="9405"/>
          <ac:inkMkLst>
            <pc:docMk/>
            <pc:sldMk cId="1267612541" sldId="403"/>
            <ac:inkMk id="9" creationId="{E7E19D67-1DF7-970B-2C0E-88AEF7CC58F6}"/>
          </ac:inkMkLst>
        </pc:inkChg>
        <pc:inkChg chg="add">
          <ac:chgData name="Nane Kratzke" userId="971be13ff4ee5ef6" providerId="LiveId" clId="{5F1714F4-6B72-654E-B18C-4996C66920C3}" dt="2022-10-31T10:13:03.384" v="22" actId="9405"/>
          <ac:inkMkLst>
            <pc:docMk/>
            <pc:sldMk cId="1267612541" sldId="403"/>
            <ac:inkMk id="10" creationId="{7812F5D9-673E-0BC0-2BA1-074A105B1E89}"/>
          </ac:inkMkLst>
        </pc:inkChg>
        <pc:inkChg chg="add">
          <ac:chgData name="Nane Kratzke" userId="971be13ff4ee5ef6" providerId="LiveId" clId="{5F1714F4-6B72-654E-B18C-4996C66920C3}" dt="2022-10-31T10:13:05.820" v="23" actId="9405"/>
          <ac:inkMkLst>
            <pc:docMk/>
            <pc:sldMk cId="1267612541" sldId="403"/>
            <ac:inkMk id="11" creationId="{C743622D-3093-5F1D-4836-B8F74C5DDCF0}"/>
          </ac:inkMkLst>
        </pc:inkChg>
      </pc:sldChg>
    </pc:docChg>
  </pc:docChgLst>
  <pc:docChgLst>
    <pc:chgData name="Nane Kratzke" userId="971be13ff4ee5ef6" providerId="LiveId" clId="{904F622D-3989-104D-A980-DE326E145B4C}"/>
    <pc:docChg chg="undo custSel addSld modSld">
      <pc:chgData name="Nane Kratzke" userId="971be13ff4ee5ef6" providerId="LiveId" clId="{904F622D-3989-104D-A980-DE326E145B4C}" dt="2021-11-30T09:50:51.851" v="375" actId="20577"/>
      <pc:docMkLst>
        <pc:docMk/>
      </pc:docMkLst>
      <pc:sldChg chg="modSp mod">
        <pc:chgData name="Nane Kratzke" userId="971be13ff4ee5ef6" providerId="LiveId" clId="{904F622D-3989-104D-A980-DE326E145B4C}" dt="2021-11-04T08:47:19.726" v="80" actId="1076"/>
        <pc:sldMkLst>
          <pc:docMk/>
          <pc:sldMk cId="2538430848" sldId="325"/>
        </pc:sldMkLst>
        <pc:spChg chg="mod">
          <ac:chgData name="Nane Kratzke" userId="971be13ff4ee5ef6" providerId="LiveId" clId="{904F622D-3989-104D-A980-DE326E145B4C}" dt="2021-11-04T08:47:19.726" v="80" actId="1076"/>
          <ac:spMkLst>
            <pc:docMk/>
            <pc:sldMk cId="2538430848" sldId="325"/>
            <ac:spMk id="11" creationId="{05285B16-6D00-BF49-9279-0622D2C47AA4}"/>
          </ac:spMkLst>
        </pc:spChg>
      </pc:sldChg>
      <pc:sldChg chg="modSp mod">
        <pc:chgData name="Nane Kratzke" userId="971be13ff4ee5ef6" providerId="LiveId" clId="{904F622D-3989-104D-A980-DE326E145B4C}" dt="2021-11-19T07:18:38.403" v="316" actId="20577"/>
        <pc:sldMkLst>
          <pc:docMk/>
          <pc:sldMk cId="2225302233" sldId="332"/>
        </pc:sldMkLst>
        <pc:spChg chg="mod">
          <ac:chgData name="Nane Kratzke" userId="971be13ff4ee5ef6" providerId="LiveId" clId="{904F622D-3989-104D-A980-DE326E145B4C}" dt="2021-11-19T07:18:38.403" v="316" actId="20577"/>
          <ac:spMkLst>
            <pc:docMk/>
            <pc:sldMk cId="2225302233" sldId="332"/>
            <ac:spMk id="4" creationId="{35C102FE-DB27-1B46-8F61-01158772C01E}"/>
          </ac:spMkLst>
        </pc:spChg>
      </pc:sldChg>
      <pc:sldChg chg="addSp delSp modSp mod">
        <pc:chgData name="Nane Kratzke" userId="971be13ff4ee5ef6" providerId="LiveId" clId="{904F622D-3989-104D-A980-DE326E145B4C}" dt="2021-11-04T08:50:09.248" v="84"/>
        <pc:sldMkLst>
          <pc:docMk/>
          <pc:sldMk cId="889987673" sldId="334"/>
        </pc:sldMkLst>
        <pc:spChg chg="del">
          <ac:chgData name="Nane Kratzke" userId="971be13ff4ee5ef6" providerId="LiveId" clId="{904F622D-3989-104D-A980-DE326E145B4C}" dt="2021-11-04T08:50:01.612" v="83" actId="478"/>
          <ac:spMkLst>
            <pc:docMk/>
            <pc:sldMk cId="889987673" sldId="334"/>
            <ac:spMk id="6" creationId="{C74BEAB0-32D3-9B4B-8BFF-9C72CE4715AD}"/>
          </ac:spMkLst>
        </pc:spChg>
        <pc:spChg chg="del">
          <ac:chgData name="Nane Kratzke" userId="971be13ff4ee5ef6" providerId="LiveId" clId="{904F622D-3989-104D-A980-DE326E145B4C}" dt="2021-11-04T08:49:56.307" v="82" actId="478"/>
          <ac:spMkLst>
            <pc:docMk/>
            <pc:sldMk cId="889987673" sldId="334"/>
            <ac:spMk id="7" creationId="{F270E04A-E436-5C47-89DD-7FF4D5CEAB1A}"/>
          </ac:spMkLst>
        </pc:spChg>
        <pc:picChg chg="del">
          <ac:chgData name="Nane Kratzke" userId="971be13ff4ee5ef6" providerId="LiveId" clId="{904F622D-3989-104D-A980-DE326E145B4C}" dt="2021-11-04T08:49:53.355" v="81" actId="478"/>
          <ac:picMkLst>
            <pc:docMk/>
            <pc:sldMk cId="889987673" sldId="334"/>
            <ac:picMk id="5" creationId="{1EC3FDCD-C6C2-8248-A60C-8BA2658EF926}"/>
          </ac:picMkLst>
        </pc:picChg>
        <pc:picChg chg="add mod">
          <ac:chgData name="Nane Kratzke" userId="971be13ff4ee5ef6" providerId="LiveId" clId="{904F622D-3989-104D-A980-DE326E145B4C}" dt="2021-11-04T08:50:09.248" v="84"/>
          <ac:picMkLst>
            <pc:docMk/>
            <pc:sldMk cId="889987673" sldId="334"/>
            <ac:picMk id="8" creationId="{68385B3C-56D1-E943-9439-EA995B99A7DA}"/>
          </ac:picMkLst>
        </pc:picChg>
      </pc:sldChg>
      <pc:sldChg chg="addSp delSp modSp mod">
        <pc:chgData name="Nane Kratzke" userId="971be13ff4ee5ef6" providerId="LiveId" clId="{904F622D-3989-104D-A980-DE326E145B4C}" dt="2021-11-04T08:40:05.395" v="28" actId="1076"/>
        <pc:sldMkLst>
          <pc:docMk/>
          <pc:sldMk cId="2125340085" sldId="370"/>
        </pc:sldMkLst>
        <pc:picChg chg="add del mod modCrop">
          <ac:chgData name="Nane Kratzke" userId="971be13ff4ee5ef6" providerId="LiveId" clId="{904F622D-3989-104D-A980-DE326E145B4C}" dt="2021-11-04T08:39:38.855" v="23" actId="478"/>
          <ac:picMkLst>
            <pc:docMk/>
            <pc:sldMk cId="2125340085" sldId="370"/>
            <ac:picMk id="8" creationId="{D62160D5-471A-A243-9684-8ADD30696698}"/>
          </ac:picMkLst>
        </pc:picChg>
        <pc:picChg chg="add del">
          <ac:chgData name="Nane Kratzke" userId="971be13ff4ee5ef6" providerId="LiveId" clId="{904F622D-3989-104D-A980-DE326E145B4C}" dt="2021-11-04T08:39:28.342" v="18" actId="478"/>
          <ac:picMkLst>
            <pc:docMk/>
            <pc:sldMk cId="2125340085" sldId="370"/>
            <ac:picMk id="9" creationId="{E15856CC-4290-6B4A-B72A-76039AB19F24}"/>
          </ac:picMkLst>
        </pc:picChg>
        <pc:picChg chg="add mod">
          <ac:chgData name="Nane Kratzke" userId="971be13ff4ee5ef6" providerId="LiveId" clId="{904F622D-3989-104D-A980-DE326E145B4C}" dt="2021-11-04T08:40:00.895" v="27" actId="1076"/>
          <ac:picMkLst>
            <pc:docMk/>
            <pc:sldMk cId="2125340085" sldId="370"/>
            <ac:picMk id="10" creationId="{96C7B6BC-0136-1941-8BA4-78777100EEE8}"/>
          </ac:picMkLst>
        </pc:picChg>
        <pc:picChg chg="add mod">
          <ac:chgData name="Nane Kratzke" userId="971be13ff4ee5ef6" providerId="LiveId" clId="{904F622D-3989-104D-A980-DE326E145B4C}" dt="2021-11-04T08:40:05.395" v="28" actId="1076"/>
          <ac:picMkLst>
            <pc:docMk/>
            <pc:sldMk cId="2125340085" sldId="370"/>
            <ac:picMk id="11" creationId="{C3EFFEED-865F-D047-B1A5-863580BBDFAD}"/>
          </ac:picMkLst>
        </pc:picChg>
        <pc:picChg chg="add del mod">
          <ac:chgData name="Nane Kratzke" userId="971be13ff4ee5ef6" providerId="LiveId" clId="{904F622D-3989-104D-A980-DE326E145B4C}" dt="2021-11-04T08:38:34.351" v="10" actId="478"/>
          <ac:picMkLst>
            <pc:docMk/>
            <pc:sldMk cId="2125340085" sldId="370"/>
            <ac:picMk id="1026" creationId="{2F6A2E1B-F17E-D94B-B454-379D2FCE1272}"/>
          </ac:picMkLst>
        </pc:picChg>
        <pc:picChg chg="add del mod">
          <ac:chgData name="Nane Kratzke" userId="971be13ff4ee5ef6" providerId="LiveId" clId="{904F622D-3989-104D-A980-DE326E145B4C}" dt="2021-11-04T08:39:26.794" v="17" actId="478"/>
          <ac:picMkLst>
            <pc:docMk/>
            <pc:sldMk cId="2125340085" sldId="370"/>
            <ac:picMk id="1028" creationId="{EFA4709A-3350-6A4F-AF2A-36FAB9C90C96}"/>
          </ac:picMkLst>
        </pc:picChg>
      </pc:sldChg>
      <pc:sldChg chg="delSp mod delAnim">
        <pc:chgData name="Nane Kratzke" userId="971be13ff4ee5ef6" providerId="LiveId" clId="{904F622D-3989-104D-A980-DE326E145B4C}" dt="2021-11-04T08:40:48.751" v="29" actId="478"/>
        <pc:sldMkLst>
          <pc:docMk/>
          <pc:sldMk cId="2620595261" sldId="371"/>
        </pc:sldMkLst>
        <pc:inkChg chg="del">
          <ac:chgData name="Nane Kratzke" userId="971be13ff4ee5ef6" providerId="LiveId" clId="{904F622D-3989-104D-A980-DE326E145B4C}" dt="2021-11-04T08:40:48.751" v="29" actId="478"/>
          <ac:inkMkLst>
            <pc:docMk/>
            <pc:sldMk cId="2620595261" sldId="371"/>
            <ac:inkMk id="16" creationId="{6680604E-EA19-684C-A764-846DB2C3F83F}"/>
          </ac:inkMkLst>
        </pc:inkChg>
      </pc:sldChg>
      <pc:sldChg chg="modSp mod">
        <pc:chgData name="Nane Kratzke" userId="971be13ff4ee5ef6" providerId="LiveId" clId="{904F622D-3989-104D-A980-DE326E145B4C}" dt="2021-11-04T08:43:01.430" v="78" actId="113"/>
        <pc:sldMkLst>
          <pc:docMk/>
          <pc:sldMk cId="2008169061" sldId="372"/>
        </pc:sldMkLst>
        <pc:spChg chg="mod">
          <ac:chgData name="Nane Kratzke" userId="971be13ff4ee5ef6" providerId="LiveId" clId="{904F622D-3989-104D-A980-DE326E145B4C}" dt="2021-11-04T08:43:01.430" v="78" actId="113"/>
          <ac:spMkLst>
            <pc:docMk/>
            <pc:sldMk cId="2008169061" sldId="372"/>
            <ac:spMk id="19" creationId="{78177E80-6B29-8C4B-94DC-61103BB3C3E3}"/>
          </ac:spMkLst>
        </pc:spChg>
      </pc:sldChg>
      <pc:sldChg chg="modSp mod">
        <pc:chgData name="Nane Kratzke" userId="971be13ff4ee5ef6" providerId="LiveId" clId="{904F622D-3989-104D-A980-DE326E145B4C}" dt="2021-11-04T08:46:56.193" v="79" actId="114"/>
        <pc:sldMkLst>
          <pc:docMk/>
          <pc:sldMk cId="3959218217" sldId="374"/>
        </pc:sldMkLst>
        <pc:spChg chg="mod">
          <ac:chgData name="Nane Kratzke" userId="971be13ff4ee5ef6" providerId="LiveId" clId="{904F622D-3989-104D-A980-DE326E145B4C}" dt="2021-11-04T08:46:56.193" v="79" actId="114"/>
          <ac:spMkLst>
            <pc:docMk/>
            <pc:sldMk cId="3959218217" sldId="374"/>
            <ac:spMk id="4" creationId="{FC88F326-C25F-7F47-8789-EF5E8EBDBC92}"/>
          </ac:spMkLst>
        </pc:spChg>
      </pc:sldChg>
      <pc:sldChg chg="modSp mod">
        <pc:chgData name="Nane Kratzke" userId="971be13ff4ee5ef6" providerId="LiveId" clId="{904F622D-3989-104D-A980-DE326E145B4C}" dt="2021-11-04T09:02:16.303" v="86" actId="207"/>
        <pc:sldMkLst>
          <pc:docMk/>
          <pc:sldMk cId="4276357788" sldId="377"/>
        </pc:sldMkLst>
        <pc:spChg chg="mod">
          <ac:chgData name="Nane Kratzke" userId="971be13ff4ee5ef6" providerId="LiveId" clId="{904F622D-3989-104D-A980-DE326E145B4C}" dt="2021-11-04T09:02:16.303" v="86" actId="207"/>
          <ac:spMkLst>
            <pc:docMk/>
            <pc:sldMk cId="4276357788" sldId="377"/>
            <ac:spMk id="5" creationId="{6C2C9176-2BE9-7744-9ACD-C7F0AA24A886}"/>
          </ac:spMkLst>
        </pc:spChg>
      </pc:sldChg>
      <pc:sldChg chg="modSp mod">
        <pc:chgData name="Nane Kratzke" userId="971be13ff4ee5ef6" providerId="LiveId" clId="{904F622D-3989-104D-A980-DE326E145B4C}" dt="2021-11-04T09:07:28.642" v="99" actId="1076"/>
        <pc:sldMkLst>
          <pc:docMk/>
          <pc:sldMk cId="143991081" sldId="380"/>
        </pc:sldMkLst>
        <pc:spChg chg="mod">
          <ac:chgData name="Nane Kratzke" userId="971be13ff4ee5ef6" providerId="LiveId" clId="{904F622D-3989-104D-A980-DE326E145B4C}" dt="2021-11-04T09:07:28.642" v="99" actId="1076"/>
          <ac:spMkLst>
            <pc:docMk/>
            <pc:sldMk cId="143991081" sldId="380"/>
            <ac:spMk id="7" creationId="{B1607C91-E63D-594E-9C65-2897138128E9}"/>
          </ac:spMkLst>
        </pc:spChg>
      </pc:sldChg>
      <pc:sldChg chg="modSp mod">
        <pc:chgData name="Nane Kratzke" userId="971be13ff4ee5ef6" providerId="LiveId" clId="{904F622D-3989-104D-A980-DE326E145B4C}" dt="2021-11-04T09:14:19.951" v="116" actId="20577"/>
        <pc:sldMkLst>
          <pc:docMk/>
          <pc:sldMk cId="3004243446" sldId="384"/>
        </pc:sldMkLst>
        <pc:spChg chg="mod">
          <ac:chgData name="Nane Kratzke" userId="971be13ff4ee5ef6" providerId="LiveId" clId="{904F622D-3989-104D-A980-DE326E145B4C}" dt="2021-11-04T09:14:19.951" v="116" actId="20577"/>
          <ac:spMkLst>
            <pc:docMk/>
            <pc:sldMk cId="3004243446" sldId="384"/>
            <ac:spMk id="6" creationId="{A998D464-E3C1-4249-BDF3-A128E215830E}"/>
          </ac:spMkLst>
        </pc:spChg>
        <pc:spChg chg="mod">
          <ac:chgData name="Nane Kratzke" userId="971be13ff4ee5ef6" providerId="LiveId" clId="{904F622D-3989-104D-A980-DE326E145B4C}" dt="2021-11-04T09:12:29.225" v="104" actId="20577"/>
          <ac:spMkLst>
            <pc:docMk/>
            <pc:sldMk cId="3004243446" sldId="384"/>
            <ac:spMk id="7" creationId="{6EF9D730-6C71-0A4E-BD3C-CBCDFD59A317}"/>
          </ac:spMkLst>
        </pc:spChg>
      </pc:sldChg>
      <pc:sldChg chg="addSp delSp modSp mod">
        <pc:chgData name="Nane Kratzke" userId="971be13ff4ee5ef6" providerId="LiveId" clId="{904F622D-3989-104D-A980-DE326E145B4C}" dt="2021-11-19T07:00:40.833" v="285" actId="1076"/>
        <pc:sldMkLst>
          <pc:docMk/>
          <pc:sldMk cId="2812399017" sldId="388"/>
        </pc:sldMkLst>
        <pc:spChg chg="add mod">
          <ac:chgData name="Nane Kratzke" userId="971be13ff4ee5ef6" providerId="LiveId" clId="{904F622D-3989-104D-A980-DE326E145B4C}" dt="2021-11-19T07:00:40.833" v="285" actId="1076"/>
          <ac:spMkLst>
            <pc:docMk/>
            <pc:sldMk cId="2812399017" sldId="388"/>
            <ac:spMk id="8" creationId="{60A47D05-188D-054E-9F46-C28611DCC66E}"/>
          </ac:spMkLst>
        </pc:spChg>
        <pc:picChg chg="add mod">
          <ac:chgData name="Nane Kratzke" userId="971be13ff4ee5ef6" providerId="LiveId" clId="{904F622D-3989-104D-A980-DE326E145B4C}" dt="2021-11-19T07:00:40.833" v="285" actId="1076"/>
          <ac:picMkLst>
            <pc:docMk/>
            <pc:sldMk cId="2812399017" sldId="388"/>
            <ac:picMk id="6" creationId="{54A0BDAC-B467-0846-BC2C-E2AE612691DE}"/>
          </ac:picMkLst>
        </pc:picChg>
        <pc:picChg chg="del">
          <ac:chgData name="Nane Kratzke" userId="971be13ff4ee5ef6" providerId="LiveId" clId="{904F622D-3989-104D-A980-DE326E145B4C}" dt="2021-11-12T07:44:09.993" v="117" actId="478"/>
          <ac:picMkLst>
            <pc:docMk/>
            <pc:sldMk cId="2812399017" sldId="388"/>
            <ac:picMk id="6" creationId="{CBDB17E0-A202-0F47-858F-1A727D151B5B}"/>
          </ac:picMkLst>
        </pc:picChg>
        <pc:picChg chg="add del mod">
          <ac:chgData name="Nane Kratzke" userId="971be13ff4ee5ef6" providerId="LiveId" clId="{904F622D-3989-104D-A980-DE326E145B4C}" dt="2021-11-19T06:59:18.187" v="278" actId="478"/>
          <ac:picMkLst>
            <pc:docMk/>
            <pc:sldMk cId="2812399017" sldId="388"/>
            <ac:picMk id="7" creationId="{5B5F2734-146E-3A4C-8FA9-544A69F796C3}"/>
          </ac:picMkLst>
        </pc:picChg>
      </pc:sldChg>
      <pc:sldChg chg="modSp mod">
        <pc:chgData name="Nane Kratzke" userId="971be13ff4ee5ef6" providerId="LiveId" clId="{904F622D-3989-104D-A980-DE326E145B4C}" dt="2021-11-19T07:09:47.301" v="302" actId="6549"/>
        <pc:sldMkLst>
          <pc:docMk/>
          <pc:sldMk cId="2484808012" sldId="391"/>
        </pc:sldMkLst>
        <pc:spChg chg="mod">
          <ac:chgData name="Nane Kratzke" userId="971be13ff4ee5ef6" providerId="LiveId" clId="{904F622D-3989-104D-A980-DE326E145B4C}" dt="2021-11-19T07:09:47.301" v="302" actId="6549"/>
          <ac:spMkLst>
            <pc:docMk/>
            <pc:sldMk cId="2484808012" sldId="391"/>
            <ac:spMk id="3" creationId="{034DD6EF-CC80-F34A-965F-8AD4CE627023}"/>
          </ac:spMkLst>
        </pc:spChg>
      </pc:sldChg>
      <pc:sldChg chg="modSp mod">
        <pc:chgData name="Nane Kratzke" userId="971be13ff4ee5ef6" providerId="LiveId" clId="{904F622D-3989-104D-A980-DE326E145B4C}" dt="2021-11-19T07:02:12.108" v="291" actId="20577"/>
        <pc:sldMkLst>
          <pc:docMk/>
          <pc:sldMk cId="2483948438" sldId="392"/>
        </pc:sldMkLst>
        <pc:spChg chg="mod">
          <ac:chgData name="Nane Kratzke" userId="971be13ff4ee5ef6" providerId="LiveId" clId="{904F622D-3989-104D-A980-DE326E145B4C}" dt="2021-11-19T07:02:12.108" v="291" actId="20577"/>
          <ac:spMkLst>
            <pc:docMk/>
            <pc:sldMk cId="2483948438" sldId="392"/>
            <ac:spMk id="11" creationId="{17AAAB7F-6159-2947-88B7-056888AF0B49}"/>
          </ac:spMkLst>
        </pc:spChg>
      </pc:sldChg>
      <pc:sldChg chg="modSp add mod">
        <pc:chgData name="Nane Kratzke" userId="971be13ff4ee5ef6" providerId="LiveId" clId="{904F622D-3989-104D-A980-DE326E145B4C}" dt="2021-11-30T09:50:51.851" v="375" actId="20577"/>
        <pc:sldMkLst>
          <pc:docMk/>
          <pc:sldMk cId="2487667598" sldId="473"/>
        </pc:sldMkLst>
        <pc:spChg chg="mod">
          <ac:chgData name="Nane Kratzke" userId="971be13ff4ee5ef6" providerId="LiveId" clId="{904F622D-3989-104D-A980-DE326E145B4C}" dt="2021-11-30T09:50:05.859" v="319" actId="20577"/>
          <ac:spMkLst>
            <pc:docMk/>
            <pc:sldMk cId="2487667598" sldId="473"/>
            <ac:spMk id="2" creationId="{FFF17719-476F-E844-899E-CCFF90EAAAB1}"/>
          </ac:spMkLst>
        </pc:spChg>
        <pc:spChg chg="mod">
          <ac:chgData name="Nane Kratzke" userId="971be13ff4ee5ef6" providerId="LiveId" clId="{904F622D-3989-104D-A980-DE326E145B4C}" dt="2021-11-30T09:50:51.851" v="375" actId="20577"/>
          <ac:spMkLst>
            <pc:docMk/>
            <pc:sldMk cId="2487667598" sldId="473"/>
            <ac:spMk id="3" creationId="{35FC8172-CC59-6D4F-A58F-7158ACE5B30E}"/>
          </ac:spMkLst>
        </pc:spChg>
        <pc:picChg chg="mod">
          <ac:chgData name="Nane Kratzke" userId="971be13ff4ee5ef6" providerId="LiveId" clId="{904F622D-3989-104D-A980-DE326E145B4C}" dt="2021-11-30T09:50:34.087" v="323" actId="167"/>
          <ac:picMkLst>
            <pc:docMk/>
            <pc:sldMk cId="2487667598" sldId="473"/>
            <ac:picMk id="14" creationId="{02AE9432-680C-8742-B5D4-39F8B63856B6}"/>
          </ac:picMkLst>
        </pc:picChg>
      </pc:sldChg>
    </pc:docChg>
  </pc:docChgLst>
  <pc:docChgLst>
    <pc:chgData name="Nane Kratzke" userId="971be13ff4ee5ef6" providerId="LiveId" clId="{99C3B895-3D89-094E-8D8D-5328E68DA2DF}"/>
    <pc:docChg chg="undo custSel addSld delSld modSld sldOrd">
      <pc:chgData name="Nane Kratzke" userId="971be13ff4ee5ef6" providerId="LiveId" clId="{99C3B895-3D89-094E-8D8D-5328E68DA2DF}" dt="2020-09-21T11:36:00.868" v="6255" actId="207"/>
      <pc:docMkLst>
        <pc:docMk/>
      </pc:docMkLst>
      <pc:sldChg chg="addSp delSp modSp mod">
        <pc:chgData name="Nane Kratzke" userId="971be13ff4ee5ef6" providerId="LiveId" clId="{99C3B895-3D89-094E-8D8D-5328E68DA2DF}" dt="2020-09-21T11:36:00.868" v="6255" actId="207"/>
        <pc:sldMkLst>
          <pc:docMk/>
          <pc:sldMk cId="704272100" sldId="323"/>
        </pc:sldMkLst>
        <pc:spChg chg="add mod">
          <ac:chgData name="Nane Kratzke" userId="971be13ff4ee5ef6" providerId="LiveId" clId="{99C3B895-3D89-094E-8D8D-5328E68DA2DF}" dt="2020-09-21T11:35:35.071" v="6251" actId="207"/>
          <ac:spMkLst>
            <pc:docMk/>
            <pc:sldMk cId="704272100" sldId="323"/>
            <ac:spMk id="6" creationId="{B2FFA29F-8624-FF49-B909-50A409457B33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7" creationId="{2573F0DD-86C7-194B-BB00-916C460CF449}"/>
          </ac:spMkLst>
        </pc:spChg>
        <pc:spChg chg="mod">
          <ac:chgData name="Nane Kratzke" userId="971be13ff4ee5ef6" providerId="LiveId" clId="{99C3B895-3D89-094E-8D8D-5328E68DA2DF}" dt="2020-09-21T06:24:37.084" v="21" actId="20577"/>
          <ac:spMkLst>
            <pc:docMk/>
            <pc:sldMk cId="704272100" sldId="323"/>
            <ac:spMk id="8" creationId="{0C508602-457E-2C4E-A9AC-85A3D0BD58E5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9" creationId="{00115806-6A32-F54E-9BC4-E5EE59629008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0" creationId="{8AE1F451-539F-1A4F-AC27-063749464136}"/>
          </ac:spMkLst>
        </pc:spChg>
        <pc:spChg chg="add mod">
          <ac:chgData name="Nane Kratzke" userId="971be13ff4ee5ef6" providerId="LiveId" clId="{99C3B895-3D89-094E-8D8D-5328E68DA2DF}" dt="2020-09-21T11:35:35.071" v="6251" actId="207"/>
          <ac:spMkLst>
            <pc:docMk/>
            <pc:sldMk cId="704272100" sldId="323"/>
            <ac:spMk id="11" creationId="{EF7CB2A2-8DEF-4342-BDE5-612E783EBFF2}"/>
          </ac:spMkLst>
        </pc:spChg>
        <pc:spChg chg="add mod">
          <ac:chgData name="Nane Kratzke" userId="971be13ff4ee5ef6" providerId="LiveId" clId="{99C3B895-3D89-094E-8D8D-5328E68DA2DF}" dt="2020-09-21T11:35:55.796" v="6253" actId="208"/>
          <ac:spMkLst>
            <pc:docMk/>
            <pc:sldMk cId="704272100" sldId="323"/>
            <ac:spMk id="12" creationId="{DCE87366-1AB4-E345-8C23-A5974F2B8036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8" creationId="{74BF62C8-01BB-354F-81AE-D94610B8B132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19" creationId="{9FCD17D6-8DFD-AC4D-802C-24291272A02A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20" creationId="{FA44ADB4-C0C1-0344-AFAA-2667CC2580AF}"/>
          </ac:spMkLst>
        </pc:spChg>
        <pc:spChg chg="add mod">
          <ac:chgData name="Nane Kratzke" userId="971be13ff4ee5ef6" providerId="LiveId" clId="{99C3B895-3D89-094E-8D8D-5328E68DA2DF}" dt="2020-09-21T11:28:07.553" v="6248" actId="1076"/>
          <ac:spMkLst>
            <pc:docMk/>
            <pc:sldMk cId="704272100" sldId="323"/>
            <ac:spMk id="21" creationId="{7F42BBF5-3C44-C047-B360-7239ACDC5FDD}"/>
          </ac:spMkLst>
        </pc:spChg>
        <pc:spChg chg="add mod">
          <ac:chgData name="Nane Kratzke" userId="971be13ff4ee5ef6" providerId="LiveId" clId="{99C3B895-3D89-094E-8D8D-5328E68DA2DF}" dt="2020-09-21T11:36:00.868" v="6255" actId="207"/>
          <ac:spMkLst>
            <pc:docMk/>
            <pc:sldMk cId="704272100" sldId="323"/>
            <ac:spMk id="22" creationId="{854D227D-82E5-E34D-9A80-FDA2C24305B8}"/>
          </ac:spMkLst>
        </pc:spChg>
        <pc:picChg chg="del">
          <ac:chgData name="Nane Kratzke" userId="971be13ff4ee5ef6" providerId="LiveId" clId="{99C3B895-3D89-094E-8D8D-5328E68DA2DF}" dt="2020-09-21T11:27:55.781" v="6246" actId="478"/>
          <ac:picMkLst>
            <pc:docMk/>
            <pc:sldMk cId="704272100" sldId="323"/>
            <ac:picMk id="5" creationId="{E1566EE4-E109-0B45-9CB8-357BF0DC03CD}"/>
          </ac:picMkLst>
        </pc:pic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3" creationId="{F3C37285-1A19-794C-8268-3568881D9039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4" creationId="{468D2ABF-9282-0142-865F-C3A8C968E076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5" creationId="{3298D7B8-E3ED-CA4E-BC12-F31964FDE137}"/>
          </ac:cxnSpMkLst>
        </pc:cxnChg>
        <pc:cxnChg chg="add mod">
          <ac:chgData name="Nane Kratzke" userId="971be13ff4ee5ef6" providerId="LiveId" clId="{99C3B895-3D89-094E-8D8D-5328E68DA2DF}" dt="2020-09-21T11:28:07.553" v="6248" actId="1076"/>
          <ac:cxnSpMkLst>
            <pc:docMk/>
            <pc:sldMk cId="704272100" sldId="323"/>
            <ac:cxnSpMk id="16" creationId="{5724F75F-E84A-7B46-B754-E6A3A1AF89A1}"/>
          </ac:cxnSpMkLst>
        </pc:cxnChg>
        <pc:cxnChg chg="add mod">
          <ac:chgData name="Nane Kratzke" userId="971be13ff4ee5ef6" providerId="LiveId" clId="{99C3B895-3D89-094E-8D8D-5328E68DA2DF}" dt="2020-09-21T11:35:55.796" v="6253" actId="208"/>
          <ac:cxnSpMkLst>
            <pc:docMk/>
            <pc:sldMk cId="704272100" sldId="323"/>
            <ac:cxnSpMk id="17" creationId="{01370532-A37D-2A47-80B5-479571D237F8}"/>
          </ac:cxnSpMkLst>
        </pc:cxnChg>
        <pc:cxnChg chg="add mod">
          <ac:chgData name="Nane Kratzke" userId="971be13ff4ee5ef6" providerId="LiveId" clId="{99C3B895-3D89-094E-8D8D-5328E68DA2DF}" dt="2020-09-21T11:36:00.868" v="6255" actId="207"/>
          <ac:cxnSpMkLst>
            <pc:docMk/>
            <pc:sldMk cId="704272100" sldId="323"/>
            <ac:cxnSpMk id="23" creationId="{EBFAFA88-648D-F543-B526-BB94B9F324C3}"/>
          </ac:cxnSpMkLst>
        </pc:cxnChg>
      </pc:sldChg>
      <pc:sldChg chg="delSp modSp mod">
        <pc:chgData name="Nane Kratzke" userId="971be13ff4ee5ef6" providerId="LiveId" clId="{99C3B895-3D89-094E-8D8D-5328E68DA2DF}" dt="2020-09-21T07:55:01.044" v="4829" actId="1076"/>
        <pc:sldMkLst>
          <pc:docMk/>
          <pc:sldMk cId="2484808012" sldId="391"/>
        </pc:sldMkLst>
        <pc:spChg chg="mod">
          <ac:chgData name="Nane Kratzke" userId="971be13ff4ee5ef6" providerId="LiveId" clId="{99C3B895-3D89-094E-8D8D-5328E68DA2DF}" dt="2020-09-21T07:54:19.924" v="4822" actId="20577"/>
          <ac:spMkLst>
            <pc:docMk/>
            <pc:sldMk cId="2484808012" sldId="391"/>
            <ac:spMk id="2" creationId="{90CC33CD-9BC8-9E4D-A706-F2AC4983123E}"/>
          </ac:spMkLst>
        </pc:spChg>
        <pc:spChg chg="del">
          <ac:chgData name="Nane Kratzke" userId="971be13ff4ee5ef6" providerId="LiveId" clId="{99C3B895-3D89-094E-8D8D-5328E68DA2DF}" dt="2020-09-21T07:54:33.829" v="4823" actId="478"/>
          <ac:spMkLst>
            <pc:docMk/>
            <pc:sldMk cId="2484808012" sldId="391"/>
            <ac:spMk id="6" creationId="{EAEF673E-B8B9-384F-8A33-859DC883F332}"/>
          </ac:spMkLst>
        </pc:spChg>
        <pc:picChg chg="mod">
          <ac:chgData name="Nane Kratzke" userId="971be13ff4ee5ef6" providerId="LiveId" clId="{99C3B895-3D89-094E-8D8D-5328E68DA2DF}" dt="2020-09-21T07:55:01.044" v="4829" actId="1076"/>
          <ac:picMkLst>
            <pc:docMk/>
            <pc:sldMk cId="2484808012" sldId="391"/>
            <ac:picMk id="5" creationId="{450049C5-4F48-5444-9B64-28595CA90745}"/>
          </ac:picMkLst>
        </pc:picChg>
      </pc:sldChg>
      <pc:sldChg chg="addSp modSp">
        <pc:chgData name="Nane Kratzke" userId="971be13ff4ee5ef6" providerId="LiveId" clId="{99C3B895-3D89-094E-8D8D-5328E68DA2DF}" dt="2020-09-21T10:32:58.556" v="4834"/>
        <pc:sldMkLst>
          <pc:docMk/>
          <pc:sldMk cId="2483948438" sldId="392"/>
        </pc:sldMkLst>
        <pc:spChg chg="add mod">
          <ac:chgData name="Nane Kratzke" userId="971be13ff4ee5ef6" providerId="LiveId" clId="{99C3B895-3D89-094E-8D8D-5328E68DA2DF}" dt="2020-09-21T10:32:58.556" v="4834"/>
          <ac:spMkLst>
            <pc:docMk/>
            <pc:sldMk cId="2483948438" sldId="392"/>
            <ac:spMk id="60" creationId="{6AC0731C-9533-784F-A3D5-B887C62DDBB7}"/>
          </ac:spMkLst>
        </pc:spChg>
      </pc:sldChg>
      <pc:sldChg chg="addSp delSp modSp add mod ord">
        <pc:chgData name="Nane Kratzke" userId="971be13ff4ee5ef6" providerId="LiveId" clId="{99C3B895-3D89-094E-8D8D-5328E68DA2DF}" dt="2020-09-21T11:10:46.175" v="5918"/>
        <pc:sldMkLst>
          <pc:docMk/>
          <pc:sldMk cId="4032822108" sldId="399"/>
        </pc:sldMkLst>
        <pc:spChg chg="mod">
          <ac:chgData name="Nane Kratzke" userId="971be13ff4ee5ef6" providerId="LiveId" clId="{99C3B895-3D89-094E-8D8D-5328E68DA2DF}" dt="2020-09-21T06:34:08.874" v="602" actId="20577"/>
          <ac:spMkLst>
            <pc:docMk/>
            <pc:sldMk cId="4032822108" sldId="399"/>
            <ac:spMk id="2" creationId="{ADD7222D-B729-B440-95AC-3B3A892068CF}"/>
          </ac:spMkLst>
        </pc:spChg>
        <pc:spChg chg="mod">
          <ac:chgData name="Nane Kratzke" userId="971be13ff4ee5ef6" providerId="LiveId" clId="{99C3B895-3D89-094E-8D8D-5328E68DA2DF}" dt="2020-09-21T06:31:29.357" v="583" actId="20577"/>
          <ac:spMkLst>
            <pc:docMk/>
            <pc:sldMk cId="4032822108" sldId="399"/>
            <ac:spMk id="3" creationId="{6BEFA426-2BA2-2B46-A639-0CE35FDB7363}"/>
          </ac:spMkLst>
        </pc:spChg>
        <pc:spChg chg="add del mod">
          <ac:chgData name="Nane Kratzke" userId="971be13ff4ee5ef6" providerId="LiveId" clId="{99C3B895-3D89-094E-8D8D-5328E68DA2DF}" dt="2020-09-21T06:26:10.888" v="92" actId="12084"/>
          <ac:spMkLst>
            <pc:docMk/>
            <pc:sldMk cId="4032822108" sldId="399"/>
            <ac:spMk id="5" creationId="{9E26C690-F435-844C-B1B7-B12AA39C49B5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7" creationId="{A71D7EED-CC5A-D74E-9991-048440F93C37}"/>
          </ac:spMkLst>
        </pc:spChg>
        <pc:spChg chg="add mod">
          <ac:chgData name="Nane Kratzke" userId="971be13ff4ee5ef6" providerId="LiveId" clId="{99C3B895-3D89-094E-8D8D-5328E68DA2DF}" dt="2020-09-21T06:33:31.183" v="597" actId="207"/>
          <ac:spMkLst>
            <pc:docMk/>
            <pc:sldMk cId="4032822108" sldId="399"/>
            <ac:spMk id="8" creationId="{4E6166EB-BB4B-2E48-9F9D-EED85781A7DC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9" creationId="{ADCEFC38-5DD2-8C4A-837D-A27E75728ADB}"/>
          </ac:spMkLst>
        </pc:spChg>
        <pc:spChg chg="add mod">
          <ac:chgData name="Nane Kratzke" userId="971be13ff4ee5ef6" providerId="LiveId" clId="{99C3B895-3D89-094E-8D8D-5328E68DA2DF}" dt="2020-09-21T06:33:55.255" v="600" actId="207"/>
          <ac:spMkLst>
            <pc:docMk/>
            <pc:sldMk cId="4032822108" sldId="399"/>
            <ac:spMk id="10" creationId="{C7DD3664-86F2-004C-ADEA-06D4188AD053}"/>
          </ac:spMkLst>
        </pc:spChg>
        <pc:graphicFrameChg chg="add mod">
          <ac:chgData name="Nane Kratzke" userId="971be13ff4ee5ef6" providerId="LiveId" clId="{99C3B895-3D89-094E-8D8D-5328E68DA2DF}" dt="2020-09-21T06:33:40.573" v="599" actId="207"/>
          <ac:graphicFrameMkLst>
            <pc:docMk/>
            <pc:sldMk cId="4032822108" sldId="399"/>
            <ac:graphicFrameMk id="6" creationId="{728354DE-794E-644E-BEB9-A88DE5DC2235}"/>
          </ac:graphicFrameMkLst>
        </pc:graphicFrameChg>
      </pc:sldChg>
      <pc:sldChg chg="addSp delSp modSp add mod">
        <pc:chgData name="Nane Kratzke" userId="971be13ff4ee5ef6" providerId="LiveId" clId="{99C3B895-3D89-094E-8D8D-5328E68DA2DF}" dt="2020-09-21T07:13:25.025" v="2309"/>
        <pc:sldMkLst>
          <pc:docMk/>
          <pc:sldMk cId="3338376185" sldId="400"/>
        </pc:sldMkLst>
        <pc:spChg chg="mod">
          <ac:chgData name="Nane Kratzke" userId="971be13ff4ee5ef6" providerId="LiveId" clId="{99C3B895-3D89-094E-8D8D-5328E68DA2DF}" dt="2020-09-21T06:41:56.229" v="813" actId="20577"/>
          <ac:spMkLst>
            <pc:docMk/>
            <pc:sldMk cId="3338376185" sldId="400"/>
            <ac:spMk id="2" creationId="{A47AD4BE-7B56-A642-A2C6-3FAAB802565A}"/>
          </ac:spMkLst>
        </pc:spChg>
        <pc:spChg chg="mod">
          <ac:chgData name="Nane Kratzke" userId="971be13ff4ee5ef6" providerId="LiveId" clId="{99C3B895-3D89-094E-8D8D-5328E68DA2DF}" dt="2020-09-21T06:40:18.559" v="688" actId="313"/>
          <ac:spMkLst>
            <pc:docMk/>
            <pc:sldMk cId="3338376185" sldId="400"/>
            <ac:spMk id="3" creationId="{EF7FD976-50F6-924C-9D1C-345E9446614C}"/>
          </ac:spMkLst>
        </pc:spChg>
        <pc:spChg chg="add mod">
          <ac:chgData name="Nane Kratzke" userId="971be13ff4ee5ef6" providerId="LiveId" clId="{99C3B895-3D89-094E-8D8D-5328E68DA2DF}" dt="2020-09-21T06:41:11.974" v="796" actId="20577"/>
          <ac:spMkLst>
            <pc:docMk/>
            <pc:sldMk cId="3338376185" sldId="400"/>
            <ac:spMk id="6" creationId="{139FE635-99BC-704C-A028-243E4463FC88}"/>
          </ac:spMkLst>
        </pc:spChg>
        <pc:spChg chg="add mod">
          <ac:chgData name="Nane Kratzke" userId="971be13ff4ee5ef6" providerId="LiveId" clId="{99C3B895-3D89-094E-8D8D-5328E68DA2DF}" dt="2020-09-21T07:13:25.025" v="2309"/>
          <ac:spMkLst>
            <pc:docMk/>
            <pc:sldMk cId="3338376185" sldId="400"/>
            <ac:spMk id="8" creationId="{C615E985-317C-294D-A149-479C2CFD2C17}"/>
          </ac:spMkLst>
        </pc:spChg>
        <pc:picChg chg="add mod">
          <ac:chgData name="Nane Kratzke" userId="971be13ff4ee5ef6" providerId="LiveId" clId="{99C3B895-3D89-094E-8D8D-5328E68DA2DF}" dt="2020-09-21T06:39:46.841" v="634" actId="1076"/>
          <ac:picMkLst>
            <pc:docMk/>
            <pc:sldMk cId="3338376185" sldId="400"/>
            <ac:picMk id="5" creationId="{D49395A2-D0D6-2548-9128-A4F93138BF28}"/>
          </ac:picMkLst>
        </pc:picChg>
        <pc:picChg chg="add del">
          <ac:chgData name="Nane Kratzke" userId="971be13ff4ee5ef6" providerId="LiveId" clId="{99C3B895-3D89-094E-8D8D-5328E68DA2DF}" dt="2020-09-21T06:38:45.177" v="629" actId="478"/>
          <ac:picMkLst>
            <pc:docMk/>
            <pc:sldMk cId="3338376185" sldId="400"/>
            <ac:picMk id="1025" creationId="{93A46425-0351-5344-9545-7F5799A3AECD}"/>
          </ac:picMkLst>
        </pc:picChg>
      </pc:sldChg>
      <pc:sldChg chg="addSp modSp add mod">
        <pc:chgData name="Nane Kratzke" userId="971be13ff4ee5ef6" providerId="LiveId" clId="{99C3B895-3D89-094E-8D8D-5328E68DA2DF}" dt="2020-09-21T07:13:22.161" v="2308"/>
        <pc:sldMkLst>
          <pc:docMk/>
          <pc:sldMk cId="786740167" sldId="401"/>
        </pc:sldMkLst>
        <pc:spChg chg="mod">
          <ac:chgData name="Nane Kratzke" userId="971be13ff4ee5ef6" providerId="LiveId" clId="{99C3B895-3D89-094E-8D8D-5328E68DA2DF}" dt="2020-09-21T06:42:18.528" v="861" actId="20577"/>
          <ac:spMkLst>
            <pc:docMk/>
            <pc:sldMk cId="786740167" sldId="401"/>
            <ac:spMk id="2" creationId="{9BEEF00F-65F8-324D-804B-C62C0630640A}"/>
          </ac:spMkLst>
        </pc:spChg>
        <pc:spChg chg="mod">
          <ac:chgData name="Nane Kratzke" userId="971be13ff4ee5ef6" providerId="LiveId" clId="{99C3B895-3D89-094E-8D8D-5328E68DA2DF}" dt="2020-09-21T06:42:34.649" v="926" actId="20577"/>
          <ac:spMkLst>
            <pc:docMk/>
            <pc:sldMk cId="786740167" sldId="401"/>
            <ac:spMk id="3" creationId="{56582458-81E5-C341-A670-CB435E4D1D5A}"/>
          </ac:spMkLst>
        </pc:spChg>
        <pc:spChg chg="add mod">
          <ac:chgData name="Nane Kratzke" userId="971be13ff4ee5ef6" providerId="LiveId" clId="{99C3B895-3D89-094E-8D8D-5328E68DA2DF}" dt="2020-09-21T06:46:17.437" v="1430" actId="1076"/>
          <ac:spMkLst>
            <pc:docMk/>
            <pc:sldMk cId="786740167" sldId="401"/>
            <ac:spMk id="6" creationId="{D14551ED-9A12-2847-8736-40D04906A4C3}"/>
          </ac:spMkLst>
        </pc:spChg>
        <pc:spChg chg="add mod">
          <ac:chgData name="Nane Kratzke" userId="971be13ff4ee5ef6" providerId="LiveId" clId="{99C3B895-3D89-094E-8D8D-5328E68DA2DF}" dt="2020-09-21T07:13:22.161" v="2308"/>
          <ac:spMkLst>
            <pc:docMk/>
            <pc:sldMk cId="786740167" sldId="401"/>
            <ac:spMk id="7" creationId="{64F37129-94EE-234D-9786-1FBF72FDEFAF}"/>
          </ac:spMkLst>
        </pc:spChg>
        <pc:picChg chg="add mod">
          <ac:chgData name="Nane Kratzke" userId="971be13ff4ee5ef6" providerId="LiveId" clId="{99C3B895-3D89-094E-8D8D-5328E68DA2DF}" dt="2020-09-21T06:46:23.703" v="1431" actId="1076"/>
          <ac:picMkLst>
            <pc:docMk/>
            <pc:sldMk cId="786740167" sldId="401"/>
            <ac:picMk id="5" creationId="{E0041046-90A1-F94D-BBB9-19FB1ADA8E9E}"/>
          </ac:picMkLst>
        </pc:picChg>
      </pc:sldChg>
      <pc:sldChg chg="addSp modSp add mod">
        <pc:chgData name="Nane Kratzke" userId="971be13ff4ee5ef6" providerId="LiveId" clId="{99C3B895-3D89-094E-8D8D-5328E68DA2DF}" dt="2020-09-21T06:55:16.051" v="1823" actId="20577"/>
        <pc:sldMkLst>
          <pc:docMk/>
          <pc:sldMk cId="284200008" sldId="402"/>
        </pc:sldMkLst>
        <pc:spChg chg="mod">
          <ac:chgData name="Nane Kratzke" userId="971be13ff4ee5ef6" providerId="LiveId" clId="{99C3B895-3D89-094E-8D8D-5328E68DA2DF}" dt="2020-09-21T06:49:39.828" v="1436" actId="20577"/>
          <ac:spMkLst>
            <pc:docMk/>
            <pc:sldMk cId="284200008" sldId="402"/>
            <ac:spMk id="2" creationId="{5D47ED4D-C65B-4D4F-A1EB-621CE5172A07}"/>
          </ac:spMkLst>
        </pc:spChg>
        <pc:spChg chg="mod">
          <ac:chgData name="Nane Kratzke" userId="971be13ff4ee5ef6" providerId="LiveId" clId="{99C3B895-3D89-094E-8D8D-5328E68DA2DF}" dt="2020-09-21T06:55:16.051" v="1823" actId="20577"/>
          <ac:spMkLst>
            <pc:docMk/>
            <pc:sldMk cId="284200008" sldId="402"/>
            <ac:spMk id="3" creationId="{F87EF179-95A5-164C-A887-F556D1C89BD7}"/>
          </ac:spMkLst>
        </pc:spChg>
        <pc:spChg chg="add mod">
          <ac:chgData name="Nane Kratzke" userId="971be13ff4ee5ef6" providerId="LiveId" clId="{99C3B895-3D89-094E-8D8D-5328E68DA2DF}" dt="2020-09-21T06:52:32.719" v="1520" actId="14100"/>
          <ac:spMkLst>
            <pc:docMk/>
            <pc:sldMk cId="284200008" sldId="402"/>
            <ac:spMk id="5" creationId="{91692DAB-3F6B-3142-A6EF-F5D49255C58D}"/>
          </ac:spMkLst>
        </pc:spChg>
        <pc:spChg chg="add mod">
          <ac:chgData name="Nane Kratzke" userId="971be13ff4ee5ef6" providerId="LiveId" clId="{99C3B895-3D89-094E-8D8D-5328E68DA2DF}" dt="2020-09-21T06:55:07.919" v="1822" actId="6549"/>
          <ac:spMkLst>
            <pc:docMk/>
            <pc:sldMk cId="284200008" sldId="402"/>
            <ac:spMk id="6" creationId="{EF9DAFCC-B351-3248-B5EE-10976804C0B0}"/>
          </ac:spMkLst>
        </pc:spChg>
      </pc:sldChg>
      <pc:sldChg chg="addSp modSp add mod">
        <pc:chgData name="Nane Kratzke" userId="971be13ff4ee5ef6" providerId="LiveId" clId="{99C3B895-3D89-094E-8D8D-5328E68DA2DF}" dt="2020-09-21T07:13:15.768" v="2307" actId="1076"/>
        <pc:sldMkLst>
          <pc:docMk/>
          <pc:sldMk cId="1267612541" sldId="403"/>
        </pc:sldMkLst>
        <pc:spChg chg="mod">
          <ac:chgData name="Nane Kratzke" userId="971be13ff4ee5ef6" providerId="LiveId" clId="{99C3B895-3D89-094E-8D8D-5328E68DA2DF}" dt="2020-09-21T06:56:08.027" v="1844" actId="20577"/>
          <ac:spMkLst>
            <pc:docMk/>
            <pc:sldMk cId="1267612541" sldId="403"/>
            <ac:spMk id="2" creationId="{1AD9A011-ED62-024B-89D9-7F9EC886E372}"/>
          </ac:spMkLst>
        </pc:spChg>
        <pc:spChg chg="add mod">
          <ac:chgData name="Nane Kratzke" userId="971be13ff4ee5ef6" providerId="LiveId" clId="{99C3B895-3D89-094E-8D8D-5328E68DA2DF}" dt="2020-09-21T07:13:10.351" v="2305"/>
          <ac:spMkLst>
            <pc:docMk/>
            <pc:sldMk cId="1267612541" sldId="403"/>
            <ac:spMk id="6" creationId="{A48C8FB1-2688-164D-B316-8DE73F8BFF9C}"/>
          </ac:spMkLst>
        </pc:spChg>
        <pc:picChg chg="add mod">
          <ac:chgData name="Nane Kratzke" userId="971be13ff4ee5ef6" providerId="LiveId" clId="{99C3B895-3D89-094E-8D8D-5328E68DA2DF}" dt="2020-09-21T07:13:15.768" v="2307" actId="1076"/>
          <ac:picMkLst>
            <pc:docMk/>
            <pc:sldMk cId="1267612541" sldId="403"/>
            <ac:picMk id="5" creationId="{1986E8EA-40E6-DA45-9E27-C0B0C3169DBA}"/>
          </ac:picMkLst>
        </pc:picChg>
      </pc:sldChg>
      <pc:sldChg chg="addSp modSp add mod">
        <pc:chgData name="Nane Kratzke" userId="971be13ff4ee5ef6" providerId="LiveId" clId="{99C3B895-3D89-094E-8D8D-5328E68DA2DF}" dt="2020-09-21T07:12:52.143" v="2304" actId="1076"/>
        <pc:sldMkLst>
          <pc:docMk/>
          <pc:sldMk cId="1912849434" sldId="404"/>
        </pc:sldMkLst>
        <pc:spChg chg="mod">
          <ac:chgData name="Nane Kratzke" userId="971be13ff4ee5ef6" providerId="LiveId" clId="{99C3B895-3D89-094E-8D8D-5328E68DA2DF}" dt="2020-09-21T06:58:09.811" v="1945" actId="20577"/>
          <ac:spMkLst>
            <pc:docMk/>
            <pc:sldMk cId="1912849434" sldId="404"/>
            <ac:spMk id="2" creationId="{F550ACAC-D98C-144E-AF25-BE063C572797}"/>
          </ac:spMkLst>
        </pc:spChg>
        <pc:spChg chg="mod">
          <ac:chgData name="Nane Kratzke" userId="971be13ff4ee5ef6" providerId="LiveId" clId="{99C3B895-3D89-094E-8D8D-5328E68DA2DF}" dt="2020-09-21T06:58:03.173" v="1933" actId="20577"/>
          <ac:spMkLst>
            <pc:docMk/>
            <pc:sldMk cId="1912849434" sldId="404"/>
            <ac:spMk id="3" creationId="{9DBFAF22-3897-6B40-9325-AA6B35875067}"/>
          </ac:spMkLst>
        </pc:spChg>
        <pc:spChg chg="add mod">
          <ac:chgData name="Nane Kratzke" userId="971be13ff4ee5ef6" providerId="LiveId" clId="{99C3B895-3D89-094E-8D8D-5328E68DA2DF}" dt="2020-09-21T06:59:24.096" v="1953" actId="1076"/>
          <ac:spMkLst>
            <pc:docMk/>
            <pc:sldMk cId="1912849434" sldId="404"/>
            <ac:spMk id="6" creationId="{4F4631EB-18D7-CA48-A4B5-1F4CC2E5A447}"/>
          </ac:spMkLst>
        </pc:spChg>
        <pc:spChg chg="add mod">
          <ac:chgData name="Nane Kratzke" userId="971be13ff4ee5ef6" providerId="LiveId" clId="{99C3B895-3D89-094E-8D8D-5328E68DA2DF}" dt="2020-09-21T07:12:52.143" v="2304" actId="1076"/>
          <ac:spMkLst>
            <pc:docMk/>
            <pc:sldMk cId="1912849434" sldId="404"/>
            <ac:spMk id="7" creationId="{20CD0F70-5A47-7648-9B53-61207E3AA10A}"/>
          </ac:spMkLst>
        </pc:spChg>
        <pc:picChg chg="add mod">
          <ac:chgData name="Nane Kratzke" userId="971be13ff4ee5ef6" providerId="LiveId" clId="{99C3B895-3D89-094E-8D8D-5328E68DA2DF}" dt="2020-09-21T06:59:28.371" v="1954" actId="14861"/>
          <ac:picMkLst>
            <pc:docMk/>
            <pc:sldMk cId="1912849434" sldId="404"/>
            <ac:picMk id="5" creationId="{D5BBEBB1-8432-B243-A689-D25966391537}"/>
          </ac:picMkLst>
        </pc:picChg>
      </pc:sldChg>
      <pc:sldChg chg="addSp delSp modSp add mod">
        <pc:chgData name="Nane Kratzke" userId="971be13ff4ee5ef6" providerId="LiveId" clId="{99C3B895-3D89-094E-8D8D-5328E68DA2DF}" dt="2020-09-21T07:10:01.545" v="2227" actId="1076"/>
        <pc:sldMkLst>
          <pc:docMk/>
          <pc:sldMk cId="1079793489" sldId="405"/>
        </pc:sldMkLst>
        <pc:spChg chg="mod">
          <ac:chgData name="Nane Kratzke" userId="971be13ff4ee5ef6" providerId="LiveId" clId="{99C3B895-3D89-094E-8D8D-5328E68DA2DF}" dt="2020-09-21T07:02:21.411" v="2004" actId="20577"/>
          <ac:spMkLst>
            <pc:docMk/>
            <pc:sldMk cId="1079793489" sldId="405"/>
            <ac:spMk id="2" creationId="{AE8CBF34-F6D4-E148-A755-1BD840B0378C}"/>
          </ac:spMkLst>
        </pc:spChg>
        <pc:spChg chg="mod">
          <ac:chgData name="Nane Kratzke" userId="971be13ff4ee5ef6" providerId="LiveId" clId="{99C3B895-3D89-094E-8D8D-5328E68DA2DF}" dt="2020-09-21T07:04:22.192" v="2104" actId="20577"/>
          <ac:spMkLst>
            <pc:docMk/>
            <pc:sldMk cId="1079793489" sldId="405"/>
            <ac:spMk id="3" creationId="{D6FB3230-69A5-D14C-934E-05DBFF37EC2F}"/>
          </ac:spMkLst>
        </pc:spChg>
        <pc:spChg chg="add mod">
          <ac:chgData name="Nane Kratzke" userId="971be13ff4ee5ef6" providerId="LiveId" clId="{99C3B895-3D89-094E-8D8D-5328E68DA2DF}" dt="2020-09-21T07:09:43.162" v="2224" actId="1076"/>
          <ac:spMkLst>
            <pc:docMk/>
            <pc:sldMk cId="1079793489" sldId="405"/>
            <ac:spMk id="7" creationId="{51DF989B-0808-F54F-BA5A-5E29CBF3FF1D}"/>
          </ac:spMkLst>
        </pc:spChg>
        <pc:spChg chg="add mod">
          <ac:chgData name="Nane Kratzke" userId="971be13ff4ee5ef6" providerId="LiveId" clId="{99C3B895-3D89-094E-8D8D-5328E68DA2DF}" dt="2020-09-21T07:09:09.177" v="2218" actId="1076"/>
          <ac:spMkLst>
            <pc:docMk/>
            <pc:sldMk cId="1079793489" sldId="405"/>
            <ac:spMk id="8" creationId="{54FEB9C2-F510-9F43-B820-CB2CD66C9CED}"/>
          </ac:spMkLst>
        </pc:spChg>
        <pc:spChg chg="add mod">
          <ac:chgData name="Nane Kratzke" userId="971be13ff4ee5ef6" providerId="LiveId" clId="{99C3B895-3D89-094E-8D8D-5328E68DA2DF}" dt="2020-09-21T07:10:01.545" v="2227" actId="1076"/>
          <ac:spMkLst>
            <pc:docMk/>
            <pc:sldMk cId="1079793489" sldId="405"/>
            <ac:spMk id="9" creationId="{3F56F42B-26D2-0C4E-8ED3-34334B33D570}"/>
          </ac:spMkLst>
        </pc:spChg>
        <pc:spChg chg="add del mod">
          <ac:chgData name="Nane Kratzke" userId="971be13ff4ee5ef6" providerId="LiveId" clId="{99C3B895-3D89-094E-8D8D-5328E68DA2DF}" dt="2020-09-21T07:08:05.499" v="2211" actId="478"/>
          <ac:spMkLst>
            <pc:docMk/>
            <pc:sldMk cId="1079793489" sldId="405"/>
            <ac:spMk id="10" creationId="{2C8AA75B-FCEB-8743-9A6D-B2FA56D0B5ED}"/>
          </ac:spMkLst>
        </pc:spChg>
        <pc:spChg chg="add del mod">
          <ac:chgData name="Nane Kratzke" userId="971be13ff4ee5ef6" providerId="LiveId" clId="{99C3B895-3D89-094E-8D8D-5328E68DA2DF}" dt="2020-09-21T07:08:23.671" v="2213"/>
          <ac:spMkLst>
            <pc:docMk/>
            <pc:sldMk cId="1079793489" sldId="405"/>
            <ac:spMk id="11" creationId="{66A26F91-A5B9-B44B-8119-E58CB91E1916}"/>
          </ac:spMkLst>
        </pc:spChg>
        <pc:picChg chg="add mod">
          <ac:chgData name="Nane Kratzke" userId="971be13ff4ee5ef6" providerId="LiveId" clId="{99C3B895-3D89-094E-8D8D-5328E68DA2DF}" dt="2020-09-21T07:09:43.162" v="2224" actId="1076"/>
          <ac:picMkLst>
            <pc:docMk/>
            <pc:sldMk cId="1079793489" sldId="405"/>
            <ac:picMk id="5" creationId="{B304BCFA-16D6-A747-AD70-49D8B4522A0C}"/>
          </ac:picMkLst>
        </pc:picChg>
        <pc:picChg chg="add mod">
          <ac:chgData name="Nane Kratzke" userId="971be13ff4ee5ef6" providerId="LiveId" clId="{99C3B895-3D89-094E-8D8D-5328E68DA2DF}" dt="2020-09-21T07:09:54.606" v="2226" actId="1076"/>
          <ac:picMkLst>
            <pc:docMk/>
            <pc:sldMk cId="1079793489" sldId="405"/>
            <ac:picMk id="6" creationId="{BFA2E207-5032-5B40-A991-A5A1AE5E38A4}"/>
          </ac:picMkLst>
        </pc:picChg>
      </pc:sldChg>
      <pc:sldChg chg="addSp modSp add mod">
        <pc:chgData name="Nane Kratzke" userId="971be13ff4ee5ef6" providerId="LiveId" clId="{99C3B895-3D89-094E-8D8D-5328E68DA2DF}" dt="2020-09-21T07:13:54.052" v="2311" actId="20577"/>
        <pc:sldMkLst>
          <pc:docMk/>
          <pc:sldMk cId="3258507040" sldId="406"/>
        </pc:sldMkLst>
        <pc:spChg chg="mod">
          <ac:chgData name="Nane Kratzke" userId="971be13ff4ee5ef6" providerId="LiveId" clId="{99C3B895-3D89-094E-8D8D-5328E68DA2DF}" dt="2020-09-21T07:13:54.052" v="2311" actId="20577"/>
          <ac:spMkLst>
            <pc:docMk/>
            <pc:sldMk cId="3258507040" sldId="406"/>
            <ac:spMk id="2" creationId="{3440F374-21EC-BC47-8AA4-EFEA48E2009D}"/>
          </ac:spMkLst>
        </pc:spChg>
        <pc:spChg chg="mod">
          <ac:chgData name="Nane Kratzke" userId="971be13ff4ee5ef6" providerId="LiveId" clId="{99C3B895-3D89-094E-8D8D-5328E68DA2DF}" dt="2020-09-21T07:10:51.208" v="2286" actId="20577"/>
          <ac:spMkLst>
            <pc:docMk/>
            <pc:sldMk cId="3258507040" sldId="406"/>
            <ac:spMk id="3" creationId="{B4B716AD-A671-FB41-A321-D2009688BBB5}"/>
          </ac:spMkLst>
        </pc:spChg>
        <pc:spChg chg="add mod">
          <ac:chgData name="Nane Kratzke" userId="971be13ff4ee5ef6" providerId="LiveId" clId="{99C3B895-3D89-094E-8D8D-5328E68DA2DF}" dt="2020-09-21T07:12:28.002" v="2299"/>
          <ac:spMkLst>
            <pc:docMk/>
            <pc:sldMk cId="3258507040" sldId="406"/>
            <ac:spMk id="6" creationId="{DC3C24EE-5572-EE4C-A853-26EC55060654}"/>
          </ac:spMkLst>
        </pc:spChg>
        <pc:picChg chg="add mod">
          <ac:chgData name="Nane Kratzke" userId="971be13ff4ee5ef6" providerId="LiveId" clId="{99C3B895-3D89-094E-8D8D-5328E68DA2DF}" dt="2020-09-21T07:11:44.248" v="2291" actId="14861"/>
          <ac:picMkLst>
            <pc:docMk/>
            <pc:sldMk cId="3258507040" sldId="406"/>
            <ac:picMk id="5" creationId="{6F2E6CA4-A440-6143-B365-6B591540809B}"/>
          </ac:picMkLst>
        </pc:picChg>
      </pc:sldChg>
      <pc:sldChg chg="addSp delSp modSp add mod">
        <pc:chgData name="Nane Kratzke" userId="971be13ff4ee5ef6" providerId="LiveId" clId="{99C3B895-3D89-094E-8D8D-5328E68DA2DF}" dt="2020-09-21T07:17:33.253" v="2375" actId="478"/>
        <pc:sldMkLst>
          <pc:docMk/>
          <pc:sldMk cId="1680225601" sldId="407"/>
        </pc:sldMkLst>
        <pc:spChg chg="mod">
          <ac:chgData name="Nane Kratzke" userId="971be13ff4ee5ef6" providerId="LiveId" clId="{99C3B895-3D89-094E-8D8D-5328E68DA2DF}" dt="2020-09-21T07:14:53.285" v="2335" actId="20577"/>
          <ac:spMkLst>
            <pc:docMk/>
            <pc:sldMk cId="1680225601" sldId="407"/>
            <ac:spMk id="2" creationId="{AFF77F1D-9B2B-DD42-A9A0-993309BF8863}"/>
          </ac:spMkLst>
        </pc:spChg>
        <pc:spChg chg="mod">
          <ac:chgData name="Nane Kratzke" userId="971be13ff4ee5ef6" providerId="LiveId" clId="{99C3B895-3D89-094E-8D8D-5328E68DA2DF}" dt="2020-09-21T07:15:10.689" v="2362" actId="20577"/>
          <ac:spMkLst>
            <pc:docMk/>
            <pc:sldMk cId="1680225601" sldId="407"/>
            <ac:spMk id="3" creationId="{3C977273-BF94-0C41-8EFD-EF78B10A5AEE}"/>
          </ac:spMkLst>
        </pc:spChg>
        <pc:picChg chg="add mod">
          <ac:chgData name="Nane Kratzke" userId="971be13ff4ee5ef6" providerId="LiveId" clId="{99C3B895-3D89-094E-8D8D-5328E68DA2DF}" dt="2020-09-21T07:16:50.512" v="2373" actId="1076"/>
          <ac:picMkLst>
            <pc:docMk/>
            <pc:sldMk cId="1680225601" sldId="407"/>
            <ac:picMk id="5" creationId="{CDACE30A-F26C-624B-8216-2B3502881BF3}"/>
          </ac:picMkLst>
        </pc:picChg>
        <pc:picChg chg="add del">
          <ac:chgData name="Nane Kratzke" userId="971be13ff4ee5ef6" providerId="LiveId" clId="{99C3B895-3D89-094E-8D8D-5328E68DA2DF}" dt="2020-09-21T07:17:33.253" v="2375" actId="478"/>
          <ac:picMkLst>
            <pc:docMk/>
            <pc:sldMk cId="1680225601" sldId="407"/>
            <ac:picMk id="6" creationId="{D1729D3A-FECC-584C-8B97-5023F6EA7DF3}"/>
          </ac:picMkLst>
        </pc:picChg>
      </pc:sldChg>
      <pc:sldChg chg="addSp delSp modSp add mod">
        <pc:chgData name="Nane Kratzke" userId="971be13ff4ee5ef6" providerId="LiveId" clId="{99C3B895-3D89-094E-8D8D-5328E68DA2DF}" dt="2020-09-21T07:18:23.270" v="2388" actId="1076"/>
        <pc:sldMkLst>
          <pc:docMk/>
          <pc:sldMk cId="3779774743" sldId="408"/>
        </pc:sldMkLst>
        <pc:spChg chg="mod">
          <ac:chgData name="Nane Kratzke" userId="971be13ff4ee5ef6" providerId="LiveId" clId="{99C3B895-3D89-094E-8D8D-5328E68DA2DF}" dt="2020-09-21T07:17:42.319" v="2381" actId="20577"/>
          <ac:spMkLst>
            <pc:docMk/>
            <pc:sldMk cId="3779774743" sldId="408"/>
            <ac:spMk id="3" creationId="{3C977273-BF94-0C41-8EFD-EF78B10A5AEE}"/>
          </ac:spMkLst>
        </pc:spChg>
        <pc:picChg chg="del">
          <ac:chgData name="Nane Kratzke" userId="971be13ff4ee5ef6" providerId="LiveId" clId="{99C3B895-3D89-094E-8D8D-5328E68DA2DF}" dt="2020-09-21T07:18:06.034" v="2382" actId="478"/>
          <ac:picMkLst>
            <pc:docMk/>
            <pc:sldMk cId="3779774743" sldId="408"/>
            <ac:picMk id="5" creationId="{CDACE30A-F26C-624B-8216-2B3502881BF3}"/>
          </ac:picMkLst>
        </pc:picChg>
        <pc:picChg chg="add mod">
          <ac:chgData name="Nane Kratzke" userId="971be13ff4ee5ef6" providerId="LiveId" clId="{99C3B895-3D89-094E-8D8D-5328E68DA2DF}" dt="2020-09-21T07:18:23.270" v="2388" actId="1076"/>
          <ac:picMkLst>
            <pc:docMk/>
            <pc:sldMk cId="3779774743" sldId="408"/>
            <ac:picMk id="6" creationId="{A158269A-4BF3-1A4E-8105-1C84F32202DC}"/>
          </ac:picMkLst>
        </pc:picChg>
      </pc:sldChg>
      <pc:sldChg chg="addSp delSp modSp add mod">
        <pc:chgData name="Nane Kratzke" userId="971be13ff4ee5ef6" providerId="LiveId" clId="{99C3B895-3D89-094E-8D8D-5328E68DA2DF}" dt="2020-09-21T07:26:39.672" v="3270" actId="14861"/>
        <pc:sldMkLst>
          <pc:docMk/>
          <pc:sldMk cId="110797625" sldId="409"/>
        </pc:sldMkLst>
        <pc:spChg chg="mod">
          <ac:chgData name="Nane Kratzke" userId="971be13ff4ee5ef6" providerId="LiveId" clId="{99C3B895-3D89-094E-8D8D-5328E68DA2DF}" dt="2020-09-21T07:19:02.186" v="2445" actId="20577"/>
          <ac:spMkLst>
            <pc:docMk/>
            <pc:sldMk cId="110797625" sldId="409"/>
            <ac:spMk id="3" creationId="{3C977273-BF94-0C41-8EFD-EF78B10A5AEE}"/>
          </ac:spMkLst>
        </pc:spChg>
        <pc:spChg chg="add del mod">
          <ac:chgData name="Nane Kratzke" userId="971be13ff4ee5ef6" providerId="LiveId" clId="{99C3B895-3D89-094E-8D8D-5328E68DA2DF}" dt="2020-09-21T07:19:50.403" v="2484" actId="478"/>
          <ac:spMkLst>
            <pc:docMk/>
            <pc:sldMk cId="110797625" sldId="409"/>
            <ac:spMk id="5" creationId="{D13FFE10-55A9-BB4D-8240-BFB227D7BC26}"/>
          </ac:spMkLst>
        </pc:spChg>
        <pc:spChg chg="add mod">
          <ac:chgData name="Nane Kratzke" userId="971be13ff4ee5ef6" providerId="LiveId" clId="{99C3B895-3D89-094E-8D8D-5328E68DA2DF}" dt="2020-09-21T07:26:27.811" v="3269"/>
          <ac:spMkLst>
            <pc:docMk/>
            <pc:sldMk cId="110797625" sldId="409"/>
            <ac:spMk id="93" creationId="{262939BB-6837-C940-907A-1BA2EFB67163}"/>
          </ac:spMkLst>
        </pc:spChg>
        <pc:graphicFrameChg chg="add mod modGraphic">
          <ac:chgData name="Nane Kratzke" userId="971be13ff4ee5ef6" providerId="LiveId" clId="{99C3B895-3D89-094E-8D8D-5328E68DA2DF}" dt="2020-09-21T07:26:39.672" v="3270" actId="14861"/>
          <ac:graphicFrameMkLst>
            <pc:docMk/>
            <pc:sldMk cId="110797625" sldId="409"/>
            <ac:graphicFrameMk id="7" creationId="{3F72C47A-F88F-6A47-84C6-5099B00FAF2F}"/>
          </ac:graphicFrameMkLst>
        </pc:graphicFrameChg>
        <pc:picChg chg="del">
          <ac:chgData name="Nane Kratzke" userId="971be13ff4ee5ef6" providerId="LiveId" clId="{99C3B895-3D89-094E-8D8D-5328E68DA2DF}" dt="2020-09-21T07:18:44.420" v="2406" actId="478"/>
          <ac:picMkLst>
            <pc:docMk/>
            <pc:sldMk cId="110797625" sldId="409"/>
            <ac:picMk id="6" creationId="{A158269A-4BF3-1A4E-8105-1C84F32202D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49" creationId="{75FD354F-1ED6-FD47-B4FE-ED27FF8CF09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0" creationId="{DEAAF7FC-0CDB-DC47-9970-0CC8F1FADEB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1" creationId="{6A9EEB28-799C-5448-8471-E2C2FE51FB5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2" creationId="{E3F79964-16B2-3042-A296-C023E5D8541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3" creationId="{359F812C-2FD8-ED42-8CC5-62A4A0922A2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4" creationId="{2099639D-8206-3F47-81A5-DD498C50BCE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5" creationId="{F90C59D0-1EE2-B24B-84DA-17EE99B9058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6" creationId="{69A20A52-6C77-6040-9D7E-44C89B2958F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7" creationId="{9F089FD7-4230-E44F-BBFF-4FBAE8B12BD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8" creationId="{EE5CA47A-9823-9544-8E6B-D97A2ADEA6B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59" creationId="{8FEC41A1-C539-D940-BCF4-14E9E3063CF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0" creationId="{852CC9E8-3157-3F4A-BC7E-01F9F524CA0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1" creationId="{71F66034-E0DF-2E43-86D3-E80E4985642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2" creationId="{D97B0F26-2C95-8649-BE09-EE216CD561B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3" creationId="{1250F56C-6891-BC4A-AAB5-4B22D4FFE02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4" creationId="{6AE84495-C5E3-D642-B501-E4D3DFD5781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5" creationId="{464B74BC-B816-A24D-9EC4-3CF8147F78B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6" creationId="{3EB82646-DF90-B64B-A43A-0EEA00F426A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7" creationId="{5672188A-E2CF-4D4F-A120-140860AA6FC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8" creationId="{9DBC342F-AEF3-4645-9D6E-BEE41956B85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69" creationId="{0A1F0FA1-A15D-974D-9429-F21170114FD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0" creationId="{02EDBFD7-E3B6-434A-8D85-6E750244140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1" creationId="{6811E707-4CC4-EA4D-85EF-F60D0FC89D3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2" creationId="{D55B5761-C4B7-2847-B163-21A85B4D3DB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3" creationId="{7A8B15AA-9A95-2E4D-903E-A4ADA8DD226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4" creationId="{CF95493D-40AF-0D41-A3D7-F9A7F3CEC75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5" creationId="{D503F6C6-7FE9-3344-A1F1-59897A924FA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6" creationId="{5812BB01-74D1-BC41-B05B-A846F59519C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7" creationId="{D1A7EDAA-FEA3-8C42-A419-F88D5BFEB84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8" creationId="{53EC4C86-9896-034F-847C-1F8D6B63833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79" creationId="{70754F6A-9B18-E045-8E55-388A5894F5D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0" creationId="{FC532F21-D653-7045-8B1D-9291A86615E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1" creationId="{D0D29FED-1C34-8E4C-A001-EAB04B26AC64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2" creationId="{F23AC264-4548-054C-B399-2688F06B230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3" creationId="{59BFF0CF-6FE9-3549-A6E9-4575D7D1977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4" creationId="{F8FEDB29-14A0-CD48-94C3-F4CECD2D40E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5" creationId="{93E4B0F0-2A7B-FE4E-888C-57D54F8B799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6" creationId="{50924C55-E568-B845-B23A-A51C9321CDB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7" creationId="{A90235C1-5834-5C41-A878-B8FFAB7C885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8" creationId="{FACD3A85-C73E-5749-98A7-D66636967C7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89" creationId="{CE70C98C-8213-1F4E-A9DD-0AEF9A1E05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0" creationId="{250DC99B-470A-2043-9023-02D41466EFA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1" creationId="{DB75CDBE-99FB-934F-AB09-D98DB82332D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2" creationId="{CD32E754-5ED5-634D-9B3B-BCAD5427F2E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3" creationId="{13DBE12B-E456-CD47-8746-EB9928D35E7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4" creationId="{FE584BCF-F97E-D141-9DC2-AE81AD53AED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5" creationId="{75ADA01A-CC89-6542-A428-627A8DCB898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6" creationId="{46EFB412-1C0E-3F47-9DBB-6F934E02984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7" creationId="{154647B0-147E-3A4E-BF30-FDF2FAC1E092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8" creationId="{427BDE4F-A3B0-4D44-8599-FF37B574DED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099" creationId="{8D23E575-E638-AA47-9248-7847F67262A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0" creationId="{EEBE9A0F-CD54-F741-892F-B05530F2850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1" creationId="{AEAE61FB-230C-2F4C-80FA-123C2800FF6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2" creationId="{BF806A08-DE50-2744-A1AF-79CA42C6D95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3" creationId="{1AABF077-C033-8C43-BAB6-C2BA0829F3A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4" creationId="{D8AD25AE-AC57-1A41-8E6B-63763C633C18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5" creationId="{62E9D53A-0ED5-064C-B73D-2FCC95EF265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6" creationId="{2756FED4-4464-6148-B7E5-79A8A202EC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7" creationId="{3D139F20-8047-834F-B82A-C6F0F82FBAB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8" creationId="{D4C90D86-65B5-914A-B698-985FDA2E8BC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09" creationId="{476CEE92-7BF5-9A4B-8621-6046F606ADE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0" creationId="{B294E0E2-6B38-C04C-900E-115F72EC65C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1" creationId="{243A4EA9-55FF-5242-AF24-1C78B646B8A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2" creationId="{EECB93E9-3591-0E48-A432-0AFDF8D9231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3" creationId="{C44EBD4E-2416-5A46-9CA2-5A1B5E88A547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4" creationId="{7DFABC36-0234-D944-AC95-211DEE92B8B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5" creationId="{613D2FB8-0187-474C-A3DC-4692766B24A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6" creationId="{D73CA931-952F-244D-8F10-14151395A6D1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7" creationId="{193C188F-B7BC-6C4E-AFFF-EB43D7AF94EC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8" creationId="{9806DD58-E2B6-034C-9D15-7AA69F48AAF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19" creationId="{D59277AF-2569-7944-9C2C-D5D05E65EFF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0" creationId="{3745E01E-3F84-D94C-A98A-15A7FF3471C3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1" creationId="{7533E4AF-EDE9-BD45-8B03-1C0F12CC20E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2" creationId="{34B5C1B3-D666-7B49-99EA-67DC1BB7D7C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3" creationId="{4D3B510C-F197-9A4F-9EC0-529962D5B77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4" creationId="{29AFF62C-B6CD-8545-A6F2-C51899E12065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5" creationId="{096F661F-2FB4-2A40-8FA1-A570C0CA45AA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6" creationId="{C009AE84-2C49-C046-A2B7-70D4C674CB0F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7" creationId="{1EEB0C3F-B7F5-8647-882E-AB1A5A69A8A9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8" creationId="{D0380DE3-7A3B-EB4E-94F6-53885873460B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29" creationId="{90F7BE04-4B66-8D46-9435-9F88B521C87D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0" creationId="{6DA9ADBA-6BDE-AD4E-BA88-622F3654E9C0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1" creationId="{1F96E408-DF39-E443-B446-65A0FA6B12AE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2" creationId="{07C2D57F-C5C4-3B48-A4BD-AD6C50391236}"/>
          </ac:picMkLst>
        </pc:picChg>
        <pc:picChg chg="add del">
          <ac:chgData name="Nane Kratzke" userId="971be13ff4ee5ef6" providerId="LiveId" clId="{99C3B895-3D89-094E-8D8D-5328E68DA2DF}" dt="2020-09-21T07:19:22.057" v="2448"/>
          <ac:picMkLst>
            <pc:docMk/>
            <pc:sldMk cId="110797625" sldId="409"/>
            <ac:picMk id="2133" creationId="{640EEFC2-CFC9-C846-B13F-8105B91AC8AE}"/>
          </ac:picMkLst>
        </pc:picChg>
      </pc:sldChg>
      <pc:sldChg chg="addSp delSp modSp add mod">
        <pc:chgData name="Nane Kratzke" userId="971be13ff4ee5ef6" providerId="LiveId" clId="{99C3B895-3D89-094E-8D8D-5328E68DA2DF}" dt="2020-09-21T07:31:27.174" v="3714" actId="1076"/>
        <pc:sldMkLst>
          <pc:docMk/>
          <pc:sldMk cId="4183557273" sldId="410"/>
        </pc:sldMkLst>
        <pc:spChg chg="mod">
          <ac:chgData name="Nane Kratzke" userId="971be13ff4ee5ef6" providerId="LiveId" clId="{99C3B895-3D89-094E-8D8D-5328E68DA2DF}" dt="2020-09-21T07:30:43.907" v="3708" actId="20577"/>
          <ac:spMkLst>
            <pc:docMk/>
            <pc:sldMk cId="4183557273" sldId="410"/>
            <ac:spMk id="2" creationId="{99335830-7F4D-4B46-8186-06FD3B6D12BD}"/>
          </ac:spMkLst>
        </pc:spChg>
        <pc:spChg chg="mod">
          <ac:chgData name="Nane Kratzke" userId="971be13ff4ee5ef6" providerId="LiveId" clId="{99C3B895-3D89-094E-8D8D-5328E68DA2DF}" dt="2020-09-21T07:27:59.775" v="3328" actId="20577"/>
          <ac:spMkLst>
            <pc:docMk/>
            <pc:sldMk cId="4183557273" sldId="410"/>
            <ac:spMk id="3" creationId="{AE916A29-1B0F-8445-B993-D63AE8CC48B8}"/>
          </ac:spMkLst>
        </pc:spChg>
        <pc:spChg chg="add mod">
          <ac:chgData name="Nane Kratzke" userId="971be13ff4ee5ef6" providerId="LiveId" clId="{99C3B895-3D89-094E-8D8D-5328E68DA2DF}" dt="2020-09-21T07:30:36.097" v="3704" actId="1076"/>
          <ac:spMkLst>
            <pc:docMk/>
            <pc:sldMk cId="4183557273" sldId="410"/>
            <ac:spMk id="5" creationId="{15C1F813-7A9C-7D4D-A6A4-E3B0527771CD}"/>
          </ac:spMkLst>
        </pc:spChg>
        <pc:picChg chg="add del mod">
          <ac:chgData name="Nane Kratzke" userId="971be13ff4ee5ef6" providerId="LiveId" clId="{99C3B895-3D89-094E-8D8D-5328E68DA2DF}" dt="2020-09-21T07:31:21.877" v="3712" actId="478"/>
          <ac:picMkLst>
            <pc:docMk/>
            <pc:sldMk cId="4183557273" sldId="410"/>
            <ac:picMk id="6" creationId="{5074263C-5CC1-4946-968E-C1B912CAB271}"/>
          </ac:picMkLst>
        </pc:picChg>
        <pc:picChg chg="add mod">
          <ac:chgData name="Nane Kratzke" userId="971be13ff4ee5ef6" providerId="LiveId" clId="{99C3B895-3D89-094E-8D8D-5328E68DA2DF}" dt="2020-09-21T07:31:27.174" v="3714" actId="1076"/>
          <ac:picMkLst>
            <pc:docMk/>
            <pc:sldMk cId="4183557273" sldId="410"/>
            <ac:picMk id="7" creationId="{A5D8B9C5-9F4A-F343-8F06-42A510F5ACA1}"/>
          </ac:picMkLst>
        </pc:picChg>
      </pc:sldChg>
      <pc:sldChg chg="addSp modSp add mod">
        <pc:chgData name="Nane Kratzke" userId="971be13ff4ee5ef6" providerId="LiveId" clId="{99C3B895-3D89-094E-8D8D-5328E68DA2DF}" dt="2020-09-21T07:36:11.073" v="3793" actId="14861"/>
        <pc:sldMkLst>
          <pc:docMk/>
          <pc:sldMk cId="4282661720" sldId="411"/>
        </pc:sldMkLst>
        <pc:spChg chg="mod">
          <ac:chgData name="Nane Kratzke" userId="971be13ff4ee5ef6" providerId="LiveId" clId="{99C3B895-3D89-094E-8D8D-5328E68DA2DF}" dt="2020-09-21T07:34:07.220" v="3749" actId="20577"/>
          <ac:spMkLst>
            <pc:docMk/>
            <pc:sldMk cId="4282661720" sldId="411"/>
            <ac:spMk id="2" creationId="{8EE1EA68-9AEB-B147-AF85-B2DD05D49DA9}"/>
          </ac:spMkLst>
        </pc:spChg>
        <pc:spChg chg="mod">
          <ac:chgData name="Nane Kratzke" userId="971be13ff4ee5ef6" providerId="LiveId" clId="{99C3B895-3D89-094E-8D8D-5328E68DA2DF}" dt="2020-09-21T07:33:56.670" v="3726"/>
          <ac:spMkLst>
            <pc:docMk/>
            <pc:sldMk cId="4282661720" sldId="411"/>
            <ac:spMk id="3" creationId="{0B943CF6-BC17-E14E-8012-754B20A248CE}"/>
          </ac:spMkLst>
        </pc:spChg>
        <pc:spChg chg="add mod">
          <ac:chgData name="Nane Kratzke" userId="971be13ff4ee5ef6" providerId="LiveId" clId="{99C3B895-3D89-094E-8D8D-5328E68DA2DF}" dt="2020-09-21T07:33:42.221" v="3725"/>
          <ac:spMkLst>
            <pc:docMk/>
            <pc:sldMk cId="4282661720" sldId="411"/>
            <ac:spMk id="7" creationId="{C8BF28B0-9742-4E49-AA18-9CF2A4F6B9B8}"/>
          </ac:spMkLst>
        </pc:spChg>
        <pc:picChg chg="add mod">
          <ac:chgData name="Nane Kratzke" userId="971be13ff4ee5ef6" providerId="LiveId" clId="{99C3B895-3D89-094E-8D8D-5328E68DA2DF}" dt="2020-09-21T07:36:11.073" v="3793" actId="14861"/>
          <ac:picMkLst>
            <pc:docMk/>
            <pc:sldMk cId="4282661720" sldId="411"/>
            <ac:picMk id="6" creationId="{9CB1887A-EAB5-B740-8790-C919C5131843}"/>
          </ac:picMkLst>
        </pc:picChg>
      </pc:sldChg>
      <pc:sldChg chg="addSp delSp modSp add mod">
        <pc:chgData name="Nane Kratzke" userId="971be13ff4ee5ef6" providerId="LiveId" clId="{99C3B895-3D89-094E-8D8D-5328E68DA2DF}" dt="2020-09-21T07:48:17.649" v="4815" actId="20577"/>
        <pc:sldMkLst>
          <pc:docMk/>
          <pc:sldMk cId="2566496727" sldId="412"/>
        </pc:sldMkLst>
        <pc:spChg chg="mod">
          <ac:chgData name="Nane Kratzke" userId="971be13ff4ee5ef6" providerId="LiveId" clId="{99C3B895-3D89-094E-8D8D-5328E68DA2DF}" dt="2020-09-21T07:34:40.834" v="3773" actId="20577"/>
          <ac:spMkLst>
            <pc:docMk/>
            <pc:sldMk cId="2566496727" sldId="412"/>
            <ac:spMk id="2" creationId="{5F995DB8-4E64-8B48-A5E1-C99A79189C79}"/>
          </ac:spMkLst>
        </pc:spChg>
        <pc:spChg chg="mod">
          <ac:chgData name="Nane Kratzke" userId="971be13ff4ee5ef6" providerId="LiveId" clId="{99C3B895-3D89-094E-8D8D-5328E68DA2DF}" dt="2020-09-21T07:46:02.744" v="4715" actId="20577"/>
          <ac:spMkLst>
            <pc:docMk/>
            <pc:sldMk cId="2566496727" sldId="412"/>
            <ac:spMk id="3" creationId="{925AADCF-562C-AC41-9DFA-5F00F4776FD0}"/>
          </ac:spMkLst>
        </pc:spChg>
        <pc:spChg chg="add mod">
          <ac:chgData name="Nane Kratzke" userId="971be13ff4ee5ef6" providerId="LiveId" clId="{99C3B895-3D89-094E-8D8D-5328E68DA2DF}" dt="2020-09-21T07:48:17.649" v="4815" actId="20577"/>
          <ac:spMkLst>
            <pc:docMk/>
            <pc:sldMk cId="2566496727" sldId="412"/>
            <ac:spMk id="5" creationId="{33C4BC5D-3FA6-154F-B2DE-DB043A77E5E4}"/>
          </ac:spMkLst>
        </pc:spChg>
        <pc:spChg chg="add mod">
          <ac:chgData name="Nane Kratzke" userId="971be13ff4ee5ef6" providerId="LiveId" clId="{99C3B895-3D89-094E-8D8D-5328E68DA2DF}" dt="2020-09-21T07:47:04.597" v="4800" actId="1076"/>
          <ac:spMkLst>
            <pc:docMk/>
            <pc:sldMk cId="2566496727" sldId="412"/>
            <ac:spMk id="10" creationId="{D755E4DB-AC48-CB47-BEEF-4E9CD27C24FC}"/>
          </ac:spMkLst>
        </pc:spChg>
        <pc:picChg chg="add del mod">
          <ac:chgData name="Nane Kratzke" userId="971be13ff4ee5ef6" providerId="LiveId" clId="{99C3B895-3D89-094E-8D8D-5328E68DA2DF}" dt="2020-09-21T07:43:59.460" v="4688" actId="478"/>
          <ac:picMkLst>
            <pc:docMk/>
            <pc:sldMk cId="2566496727" sldId="412"/>
            <ac:picMk id="6" creationId="{331F2567-06F5-644B-9BE6-8CF68DD2126D}"/>
          </ac:picMkLst>
        </pc:picChg>
        <pc:picChg chg="add del">
          <ac:chgData name="Nane Kratzke" userId="971be13ff4ee5ef6" providerId="LiveId" clId="{99C3B895-3D89-094E-8D8D-5328E68DA2DF}" dt="2020-09-21T07:44:07.261" v="4690" actId="478"/>
          <ac:picMkLst>
            <pc:docMk/>
            <pc:sldMk cId="2566496727" sldId="412"/>
            <ac:picMk id="7" creationId="{6252E5B8-2AD7-294B-9969-1C3323A495CF}"/>
          </ac:picMkLst>
        </pc:picChg>
        <pc:picChg chg="add mod modCrop">
          <ac:chgData name="Nane Kratzke" userId="971be13ff4ee5ef6" providerId="LiveId" clId="{99C3B895-3D89-094E-8D8D-5328E68DA2DF}" dt="2020-09-21T07:47:59.511" v="4811" actId="1076"/>
          <ac:picMkLst>
            <pc:docMk/>
            <pc:sldMk cId="2566496727" sldId="412"/>
            <ac:picMk id="9" creationId="{AF456894-121C-0744-927D-77ED8F41098C}"/>
          </ac:picMkLst>
        </pc:picChg>
        <pc:picChg chg="add mod">
          <ac:chgData name="Nane Kratzke" userId="971be13ff4ee5ef6" providerId="LiveId" clId="{99C3B895-3D89-094E-8D8D-5328E68DA2DF}" dt="2020-09-21T07:48:02.671" v="4812" actId="1076"/>
          <ac:picMkLst>
            <pc:docMk/>
            <pc:sldMk cId="2566496727" sldId="412"/>
            <ac:picMk id="11" creationId="{17094C8C-2566-FE47-93A8-6625793D7A95}"/>
          </ac:picMkLst>
        </pc:picChg>
      </pc:sldChg>
      <pc:sldChg chg="addSp delSp modSp add mod">
        <pc:chgData name="Nane Kratzke" userId="971be13ff4ee5ef6" providerId="LiveId" clId="{99C3B895-3D89-094E-8D8D-5328E68DA2DF}" dt="2020-09-21T10:59:39.308" v="5711" actId="20577"/>
        <pc:sldMkLst>
          <pc:docMk/>
          <pc:sldMk cId="1094811382" sldId="413"/>
        </pc:sldMkLst>
        <pc:spChg chg="del">
          <ac:chgData name="Nane Kratzke" userId="971be13ff4ee5ef6" providerId="LiveId" clId="{99C3B895-3D89-094E-8D8D-5328E68DA2DF}" dt="2020-09-21T07:56:08.500" v="4832" actId="478"/>
          <ac:spMkLst>
            <pc:docMk/>
            <pc:sldMk cId="1094811382" sldId="413"/>
            <ac:spMk id="2" creationId="{2E916A8F-294F-0147-9053-46E1948083E2}"/>
          </ac:spMkLst>
        </pc:spChg>
        <pc:spChg chg="del">
          <ac:chgData name="Nane Kratzke" userId="971be13ff4ee5ef6" providerId="LiveId" clId="{99C3B895-3D89-094E-8D8D-5328E68DA2DF}" dt="2020-09-21T07:56:06.261" v="4831" actId="478"/>
          <ac:spMkLst>
            <pc:docMk/>
            <pc:sldMk cId="1094811382" sldId="413"/>
            <ac:spMk id="3" creationId="{85D05203-84C5-4847-A950-1DEB43340D6A}"/>
          </ac:spMkLst>
        </pc:spChg>
        <pc:spChg chg="add mod">
          <ac:chgData name="Nane Kratzke" userId="971be13ff4ee5ef6" providerId="LiveId" clId="{99C3B895-3D89-094E-8D8D-5328E68DA2DF}" dt="2020-09-21T10:59:39.308" v="5711" actId="20577"/>
          <ac:spMkLst>
            <pc:docMk/>
            <pc:sldMk cId="1094811382" sldId="413"/>
            <ac:spMk id="5" creationId="{A9220161-80E6-2849-A60C-9048829C44E5}"/>
          </ac:spMkLst>
        </pc:spChg>
        <pc:spChg chg="add mod">
          <ac:chgData name="Nane Kratzke" userId="971be13ff4ee5ef6" providerId="LiveId" clId="{99C3B895-3D89-094E-8D8D-5328E68DA2DF}" dt="2020-09-21T10:39:06.779" v="4996" actId="20577"/>
          <ac:spMkLst>
            <pc:docMk/>
            <pc:sldMk cId="1094811382" sldId="413"/>
            <ac:spMk id="6" creationId="{20C52059-5276-744C-B990-2797B3171846}"/>
          </ac:spMkLst>
        </pc:spChg>
        <pc:spChg chg="add del mod">
          <ac:chgData name="Nane Kratzke" userId="971be13ff4ee5ef6" providerId="LiveId" clId="{99C3B895-3D89-094E-8D8D-5328E68DA2DF}" dt="2020-09-21T10:35:32.057" v="4903"/>
          <ac:spMkLst>
            <pc:docMk/>
            <pc:sldMk cId="1094811382" sldId="413"/>
            <ac:spMk id="7" creationId="{F90FAC2A-BC4D-5F4E-8636-AA605635574B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8" creationId="{82452084-056B-C340-80D1-629A12BF7C94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9" creationId="{0010D35A-E6F2-D54A-BA34-4FF9E8BA7D9C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1" creationId="{257480E4-183D-0748-9BE4-2E6B46096B0B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2" creationId="{2689D1FD-EE37-4F47-AE8A-F6A76A54323F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3" creationId="{88F8C9C6-2A64-FB4D-AF39-C097516B352E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4" creationId="{3D835678-2744-2446-8952-D505254E6B3D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15" creationId="{56E31CEE-116B-2B4A-8742-DFB03F6AAC59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5" creationId="{689C1C9A-F390-A44A-8E2E-F5C586D61863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7" creationId="{75E66675-B737-B74D-BFB9-3398661CDC19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8" creationId="{93953DEF-D4AF-5E4D-AA81-2534C7DF25A8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39" creationId="{E3FD4A23-5FBA-9B43-9B52-70042839D5B5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48" creationId="{FAE0E8CF-12A6-A44B-AF1B-859122EC36F3}"/>
          </ac:spMkLst>
        </pc:spChg>
        <pc:spChg chg="add mod">
          <ac:chgData name="Nane Kratzke" userId="971be13ff4ee5ef6" providerId="LiveId" clId="{99C3B895-3D89-094E-8D8D-5328E68DA2DF}" dt="2020-09-21T10:49:11.368" v="5375" actId="1076"/>
          <ac:spMkLst>
            <pc:docMk/>
            <pc:sldMk cId="1094811382" sldId="413"/>
            <ac:spMk id="52" creationId="{2D96AE7B-8F20-F047-AF8D-8CB4F696A402}"/>
          </ac:spMkLst>
        </pc:spChg>
        <pc:spChg chg="add mod">
          <ac:chgData name="Nane Kratzke" userId="971be13ff4ee5ef6" providerId="LiveId" clId="{99C3B895-3D89-094E-8D8D-5328E68DA2DF}" dt="2020-09-21T10:53:29.884" v="5596" actId="14861"/>
          <ac:spMkLst>
            <pc:docMk/>
            <pc:sldMk cId="1094811382" sldId="413"/>
            <ac:spMk id="55" creationId="{2C121839-568F-A649-8452-C11B061C9E1B}"/>
          </ac:spMkLst>
        </pc:spChg>
        <pc:spChg chg="add mod">
          <ac:chgData name="Nane Kratzke" userId="971be13ff4ee5ef6" providerId="LiveId" clId="{99C3B895-3D89-094E-8D8D-5328E68DA2DF}" dt="2020-09-21T10:54:11.298" v="5618" actId="14861"/>
          <ac:spMkLst>
            <pc:docMk/>
            <pc:sldMk cId="1094811382" sldId="413"/>
            <ac:spMk id="56" creationId="{298D0DAF-09F5-9F4E-BB32-7D13ED58287F}"/>
          </ac:spMkLst>
        </pc:s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17" creationId="{E995738E-00B7-D246-B5B2-CBAEC2BD2E0B}"/>
          </ac:grpSpMkLst>
        </pc:grpChg>
        <pc:grpChg chg="del mod">
          <ac:chgData name="Nane Kratzke" userId="971be13ff4ee5ef6" providerId="LiveId" clId="{99C3B895-3D89-094E-8D8D-5328E68DA2DF}" dt="2020-09-21T10:37:45.400" v="4969"/>
          <ac:grpSpMkLst>
            <pc:docMk/>
            <pc:sldMk cId="1094811382" sldId="413"/>
            <ac:grpSpMk id="20" creationId="{F247393D-E695-5749-8670-A3FB8738CB76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3" creationId="{9B786401-6F35-7341-89AB-18B5AC3FEA1B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6" creationId="{2FD9FF76-9447-0640-8FB1-ADAC23FAE38F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29" creationId="{726DFD28-E608-F045-8561-A5A590745820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32" creationId="{A230D389-E7A0-8B40-BB00-4C58251C1B9A}"/>
          </ac:grpSpMkLst>
        </pc:grpChg>
        <pc:grpChg chg="mod">
          <ac:chgData name="Nane Kratzke" userId="971be13ff4ee5ef6" providerId="LiveId" clId="{99C3B895-3D89-094E-8D8D-5328E68DA2DF}" dt="2020-09-21T10:49:11.368" v="5375" actId="1076"/>
          <ac:grpSpMkLst>
            <pc:docMk/>
            <pc:sldMk cId="1094811382" sldId="413"/>
            <ac:grpSpMk id="54" creationId="{F8467AC2-8725-894B-B86E-2D721942CFD5}"/>
          </ac:grpSpMkLst>
        </pc:grpChg>
        <pc:picChg chg="add del">
          <ac:chgData name="Nane Kratzke" userId="971be13ff4ee5ef6" providerId="LiveId" clId="{99C3B895-3D89-094E-8D8D-5328E68DA2DF}" dt="2020-09-21T10:33:49.420" v="4837" actId="478"/>
          <ac:picMkLst>
            <pc:docMk/>
            <pc:sldMk cId="1094811382" sldId="413"/>
            <ac:picMk id="4098" creationId="{C17AE98C-9425-3544-BC39-74BF74B9D770}"/>
          </ac:picMkLst>
        </pc:picChg>
        <pc:inkChg chg="add mod">
          <ac:chgData name="Nane Kratzke" userId="971be13ff4ee5ef6" providerId="LiveId" clId="{99C3B895-3D89-094E-8D8D-5328E68DA2DF}" dt="2020-09-21T10:37:37.461" v="4963"/>
          <ac:inkMkLst>
            <pc:docMk/>
            <pc:sldMk cId="1094811382" sldId="413"/>
            <ac:inkMk id="10" creationId="{0CE97AAE-E3CE-3446-B386-9C570225E45E}"/>
          </ac:inkMkLst>
        </pc:inkChg>
        <pc:inkChg chg="add mod">
          <ac:chgData name="Nane Kratzke" userId="971be13ff4ee5ef6" providerId="LiveId" clId="{99C3B895-3D89-094E-8D8D-5328E68DA2DF}" dt="2020-09-21T10:37:37.461" v="4963"/>
          <ac:inkMkLst>
            <pc:docMk/>
            <pc:sldMk cId="1094811382" sldId="413"/>
            <ac:inkMk id="16" creationId="{36A5B577-AD6A-FA4D-ABCF-427C5729C0A8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18" creationId="{0534DAF1-74DD-FF43-96DF-EC7F51AE2E0F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19" creationId="{ABF1205F-CB82-7A40-95DD-C4D67FA0E5E0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21" creationId="{5C5A850B-D129-AD4D-A593-45471EF39F8B}"/>
          </ac:inkMkLst>
        </pc:inkChg>
        <pc:inkChg chg="add mod">
          <ac:chgData name="Nane Kratzke" userId="971be13ff4ee5ef6" providerId="LiveId" clId="{99C3B895-3D89-094E-8D8D-5328E68DA2DF}" dt="2020-09-21T10:37:45.400" v="4969"/>
          <ac:inkMkLst>
            <pc:docMk/>
            <pc:sldMk cId="1094811382" sldId="413"/>
            <ac:inkMk id="22" creationId="{A33D2990-2462-DF4A-84FA-9401F29A00F1}"/>
          </ac:inkMkLst>
        </pc:inkChg>
        <pc:inkChg chg="add mod">
          <ac:chgData name="Nane Kratzke" userId="971be13ff4ee5ef6" providerId="LiveId" clId="{99C3B895-3D89-094E-8D8D-5328E68DA2DF}" dt="2020-09-21T10:37:50.287" v="4972"/>
          <ac:inkMkLst>
            <pc:docMk/>
            <pc:sldMk cId="1094811382" sldId="413"/>
            <ac:inkMk id="24" creationId="{B5B6E171-3D24-D44E-B745-B34F48958994}"/>
          </ac:inkMkLst>
        </pc:inkChg>
        <pc:inkChg chg="add mod">
          <ac:chgData name="Nane Kratzke" userId="971be13ff4ee5ef6" providerId="LiveId" clId="{99C3B895-3D89-094E-8D8D-5328E68DA2DF}" dt="2020-09-21T10:37:50.287" v="4972"/>
          <ac:inkMkLst>
            <pc:docMk/>
            <pc:sldMk cId="1094811382" sldId="413"/>
            <ac:inkMk id="25" creationId="{30161266-B134-AB4F-B75E-E07E1E32E92D}"/>
          </ac:inkMkLst>
        </pc:inkChg>
        <pc:inkChg chg="add mod">
          <ac:chgData name="Nane Kratzke" userId="971be13ff4ee5ef6" providerId="LiveId" clId="{99C3B895-3D89-094E-8D8D-5328E68DA2DF}" dt="2020-09-21T10:37:53.769" v="4975"/>
          <ac:inkMkLst>
            <pc:docMk/>
            <pc:sldMk cId="1094811382" sldId="413"/>
            <ac:inkMk id="27" creationId="{FD82ECFE-F9CB-FC45-A7EB-29FA3F26CFD1}"/>
          </ac:inkMkLst>
        </pc:inkChg>
        <pc:inkChg chg="add mod">
          <ac:chgData name="Nane Kratzke" userId="971be13ff4ee5ef6" providerId="LiveId" clId="{99C3B895-3D89-094E-8D8D-5328E68DA2DF}" dt="2020-09-21T10:37:53.769" v="4975"/>
          <ac:inkMkLst>
            <pc:docMk/>
            <pc:sldMk cId="1094811382" sldId="413"/>
            <ac:inkMk id="28" creationId="{C59CB249-41A9-0548-B8FF-EB5B71BC6B2F}"/>
          </ac:inkMkLst>
        </pc:inkChg>
        <pc:inkChg chg="add mod">
          <ac:chgData name="Nane Kratzke" userId="971be13ff4ee5ef6" providerId="LiveId" clId="{99C3B895-3D89-094E-8D8D-5328E68DA2DF}" dt="2020-09-21T10:37:57.294" v="4978"/>
          <ac:inkMkLst>
            <pc:docMk/>
            <pc:sldMk cId="1094811382" sldId="413"/>
            <ac:inkMk id="30" creationId="{4046218A-AC9E-A94C-AC3D-F11A43B859D2}"/>
          </ac:inkMkLst>
        </pc:inkChg>
        <pc:inkChg chg="add mod">
          <ac:chgData name="Nane Kratzke" userId="971be13ff4ee5ef6" providerId="LiveId" clId="{99C3B895-3D89-094E-8D8D-5328E68DA2DF}" dt="2020-09-21T10:37:57.294" v="4978"/>
          <ac:inkMkLst>
            <pc:docMk/>
            <pc:sldMk cId="1094811382" sldId="413"/>
            <ac:inkMk id="31" creationId="{0D86F34B-6530-EB42-8359-6D906B5AF36B}"/>
          </ac:inkMkLst>
        </pc:inkChg>
        <pc:inkChg chg="add">
          <ac:chgData name="Nane Kratzke" userId="971be13ff4ee5ef6" providerId="LiveId" clId="{99C3B895-3D89-094E-8D8D-5328E68DA2DF}" dt="2020-09-21T10:38:54.674" v="4979" actId="9405"/>
          <ac:inkMkLst>
            <pc:docMk/>
            <pc:sldMk cId="1094811382" sldId="413"/>
            <ac:inkMk id="33" creationId="{168869F8-9F29-8E46-8095-C832F1A7532D}"/>
          </ac:inkMkLst>
        </pc:inkChg>
        <pc:inkChg chg="add del">
          <ac:chgData name="Nane Kratzke" userId="971be13ff4ee5ef6" providerId="LiveId" clId="{99C3B895-3D89-094E-8D8D-5328E68DA2DF}" dt="2020-09-21T10:39:00.136" v="4981" actId="9405"/>
          <ac:inkMkLst>
            <pc:docMk/>
            <pc:sldMk cId="1094811382" sldId="413"/>
            <ac:inkMk id="34" creationId="{2ADDFFEC-C26D-EC4C-8D00-8D73E85077AC}"/>
          </ac:inkMkLst>
        </pc:inkChg>
        <pc:inkChg chg="add mod">
          <ac:chgData name="Nane Kratzke" userId="971be13ff4ee5ef6" providerId="LiveId" clId="{99C3B895-3D89-094E-8D8D-5328E68DA2DF}" dt="2020-09-21T10:46:49.078" v="5153"/>
          <ac:inkMkLst>
            <pc:docMk/>
            <pc:sldMk cId="1094811382" sldId="413"/>
            <ac:inkMk id="51" creationId="{A2915543-F8DD-5A4C-BBFF-0AAC2B3D9E75}"/>
          </ac:inkMkLst>
        </pc:inkChg>
        <pc:inkChg chg="add mod">
          <ac:chgData name="Nane Kratzke" userId="971be13ff4ee5ef6" providerId="LiveId" clId="{99C3B895-3D89-094E-8D8D-5328E68DA2DF}" dt="2020-09-21T10:46:49.078" v="5153"/>
          <ac:inkMkLst>
            <pc:docMk/>
            <pc:sldMk cId="1094811382" sldId="413"/>
            <ac:inkMk id="53" creationId="{CF664445-9755-E348-80E5-495EE93E9EC7}"/>
          </ac:inkMkLst>
        </pc:inkChg>
        <pc:cxnChg chg="add del mod">
          <ac:chgData name="Nane Kratzke" userId="971be13ff4ee5ef6" providerId="LiveId" clId="{99C3B895-3D89-094E-8D8D-5328E68DA2DF}" dt="2020-09-21T10:42:50.985" v="5051" actId="478"/>
          <ac:cxnSpMkLst>
            <pc:docMk/>
            <pc:sldMk cId="1094811382" sldId="413"/>
            <ac:cxnSpMk id="40" creationId="{03889D68-7A4D-0F49-9042-19BDB4090332}"/>
          </ac:cxnSpMkLst>
        </pc:cxnChg>
        <pc:cxnChg chg="add mod">
          <ac:chgData name="Nane Kratzke" userId="971be13ff4ee5ef6" providerId="LiveId" clId="{99C3B895-3D89-094E-8D8D-5328E68DA2DF}" dt="2020-09-21T10:49:11.368" v="5375" actId="1076"/>
          <ac:cxnSpMkLst>
            <pc:docMk/>
            <pc:sldMk cId="1094811382" sldId="413"/>
            <ac:cxnSpMk id="42" creationId="{84A0DF96-100E-CD4E-AB72-4D6513786B9D}"/>
          </ac:cxnSpMkLst>
        </pc:cxnChg>
        <pc:cxnChg chg="add mod">
          <ac:chgData name="Nane Kratzke" userId="971be13ff4ee5ef6" providerId="LiveId" clId="{99C3B895-3D89-094E-8D8D-5328E68DA2DF}" dt="2020-09-21T10:49:11.368" v="5375" actId="1076"/>
          <ac:cxnSpMkLst>
            <pc:docMk/>
            <pc:sldMk cId="1094811382" sldId="413"/>
            <ac:cxnSpMk id="44" creationId="{C6D59454-92BB-0B43-BB7D-3A6A9549C0AA}"/>
          </ac:cxnSpMkLst>
        </pc:cxnChg>
      </pc:sldChg>
      <pc:sldChg chg="addSp modSp add mod">
        <pc:chgData name="Nane Kratzke" userId="971be13ff4ee5ef6" providerId="LiveId" clId="{99C3B895-3D89-094E-8D8D-5328E68DA2DF}" dt="2020-09-21T10:57:44.555" v="5684" actId="20577"/>
        <pc:sldMkLst>
          <pc:docMk/>
          <pc:sldMk cId="48934107" sldId="414"/>
        </pc:sldMkLst>
        <pc:spChg chg="mod">
          <ac:chgData name="Nane Kratzke" userId="971be13ff4ee5ef6" providerId="LiveId" clId="{99C3B895-3D89-094E-8D8D-5328E68DA2DF}" dt="2020-09-21T10:57:44.555" v="5684" actId="20577"/>
          <ac:spMkLst>
            <pc:docMk/>
            <pc:sldMk cId="48934107" sldId="414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0:54:55.622" v="5669" actId="20577"/>
          <ac:spMkLst>
            <pc:docMk/>
            <pc:sldMk cId="48934107" sldId="414"/>
            <ac:spMk id="3" creationId="{4C8CE13B-729A-FA4B-8A3A-84455F940001}"/>
          </ac:spMkLst>
        </pc:spChg>
        <pc:spChg chg="add mod">
          <ac:chgData name="Nane Kratzke" userId="971be13ff4ee5ef6" providerId="LiveId" clId="{99C3B895-3D89-094E-8D8D-5328E68DA2DF}" dt="2020-09-21T10:56:28.742" v="5681"/>
          <ac:spMkLst>
            <pc:docMk/>
            <pc:sldMk cId="48934107" sldId="414"/>
            <ac:spMk id="6" creationId="{89AC065B-FC7F-1E44-9654-DB41A1599578}"/>
          </ac:spMkLst>
        </pc:spChg>
        <pc:picChg chg="add mod">
          <ac:chgData name="Nane Kratzke" userId="971be13ff4ee5ef6" providerId="LiveId" clId="{99C3B895-3D89-094E-8D8D-5328E68DA2DF}" dt="2020-09-21T10:56:01.785" v="5680" actId="1076"/>
          <ac:picMkLst>
            <pc:docMk/>
            <pc:sldMk cId="48934107" sldId="414"/>
            <ac:picMk id="5" creationId="{6224B403-8BF7-884E-B2C8-14995CA9E83B}"/>
          </ac:picMkLst>
        </pc:picChg>
      </pc:sldChg>
      <pc:sldChg chg="modSp add mod">
        <pc:chgData name="Nane Kratzke" userId="971be13ff4ee5ef6" providerId="LiveId" clId="{99C3B895-3D89-094E-8D8D-5328E68DA2DF}" dt="2020-09-21T10:58:45.721" v="5710" actId="14826"/>
        <pc:sldMkLst>
          <pc:docMk/>
          <pc:sldMk cId="3537529939" sldId="415"/>
        </pc:sldMkLst>
        <pc:spChg chg="mod">
          <ac:chgData name="Nane Kratzke" userId="971be13ff4ee5ef6" providerId="LiveId" clId="{99C3B895-3D89-094E-8D8D-5328E68DA2DF}" dt="2020-09-21T10:57:41.203" v="5683" actId="20577"/>
          <ac:spMkLst>
            <pc:docMk/>
            <pc:sldMk cId="3537529939" sldId="415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0:58:03.108" v="5709" actId="20577"/>
          <ac:spMkLst>
            <pc:docMk/>
            <pc:sldMk cId="3537529939" sldId="415"/>
            <ac:spMk id="3" creationId="{4C8CE13B-729A-FA4B-8A3A-84455F940001}"/>
          </ac:spMkLst>
        </pc:spChg>
        <pc:picChg chg="mod">
          <ac:chgData name="Nane Kratzke" userId="971be13ff4ee5ef6" providerId="LiveId" clId="{99C3B895-3D89-094E-8D8D-5328E68DA2DF}" dt="2020-09-21T10:58:45.721" v="5710" actId="14826"/>
          <ac:picMkLst>
            <pc:docMk/>
            <pc:sldMk cId="3537529939" sldId="415"/>
            <ac:picMk id="5" creationId="{6224B403-8BF7-884E-B2C8-14995CA9E83B}"/>
          </ac:picMkLst>
        </pc:picChg>
      </pc:sldChg>
      <pc:sldChg chg="addSp delSp modSp add mod ord">
        <pc:chgData name="Nane Kratzke" userId="971be13ff4ee5ef6" providerId="LiveId" clId="{99C3B895-3D89-094E-8D8D-5328E68DA2DF}" dt="2020-09-21T11:09:55.043" v="5917" actId="478"/>
        <pc:sldMkLst>
          <pc:docMk/>
          <pc:sldMk cId="901601372" sldId="416"/>
        </pc:sldMkLst>
        <pc:spChg chg="mod">
          <ac:chgData name="Nane Kratzke" userId="971be13ff4ee5ef6" providerId="LiveId" clId="{99C3B895-3D89-094E-8D8D-5328E68DA2DF}" dt="2020-09-21T10:59:54.607" v="5714" actId="20577"/>
          <ac:spMkLst>
            <pc:docMk/>
            <pc:sldMk cId="901601372" sldId="416"/>
            <ac:spMk id="2" creationId="{1CFEFA64-93DC-5743-8C31-D3D1A7296CB7}"/>
          </ac:spMkLst>
        </pc:spChg>
        <pc:spChg chg="mod">
          <ac:chgData name="Nane Kratzke" userId="971be13ff4ee5ef6" providerId="LiveId" clId="{99C3B895-3D89-094E-8D8D-5328E68DA2DF}" dt="2020-09-21T11:00:07.984" v="5742" actId="20577"/>
          <ac:spMkLst>
            <pc:docMk/>
            <pc:sldMk cId="901601372" sldId="416"/>
            <ac:spMk id="3" creationId="{4C8CE13B-729A-FA4B-8A3A-84455F940001}"/>
          </ac:spMkLst>
        </pc:spChg>
        <pc:spChg chg="add del mod">
          <ac:chgData name="Nane Kratzke" userId="971be13ff4ee5ef6" providerId="LiveId" clId="{99C3B895-3D89-094E-8D8D-5328E68DA2DF}" dt="2020-09-21T11:09:55.043" v="5917" actId="478"/>
          <ac:spMkLst>
            <pc:docMk/>
            <pc:sldMk cId="901601372" sldId="416"/>
            <ac:spMk id="7" creationId="{3110C0E1-251E-3844-8E3B-C810F68818A7}"/>
          </ac:spMkLst>
        </pc:spChg>
        <pc:picChg chg="mod">
          <ac:chgData name="Nane Kratzke" userId="971be13ff4ee5ef6" providerId="LiveId" clId="{99C3B895-3D89-094E-8D8D-5328E68DA2DF}" dt="2020-09-21T11:00:48.913" v="5743" actId="14826"/>
          <ac:picMkLst>
            <pc:docMk/>
            <pc:sldMk cId="901601372" sldId="416"/>
            <ac:picMk id="5" creationId="{6224B403-8BF7-884E-B2C8-14995CA9E83B}"/>
          </ac:picMkLst>
        </pc:picChg>
      </pc:sldChg>
      <pc:sldChg chg="addSp delSp modSp add del mod">
        <pc:chgData name="Nane Kratzke" userId="971be13ff4ee5ef6" providerId="LiveId" clId="{99C3B895-3D89-094E-8D8D-5328E68DA2DF}" dt="2020-09-21T11:28:15.569" v="6249" actId="2696"/>
        <pc:sldMkLst>
          <pc:docMk/>
          <pc:sldMk cId="3780883504" sldId="417"/>
        </pc:sldMkLst>
        <pc:spChg chg="mod">
          <ac:chgData name="Nane Kratzke" userId="971be13ff4ee5ef6" providerId="LiveId" clId="{99C3B895-3D89-094E-8D8D-5328E68DA2DF}" dt="2020-09-21T11:18:15.250" v="5993" actId="20577"/>
          <ac:spMkLst>
            <pc:docMk/>
            <pc:sldMk cId="3780883504" sldId="417"/>
            <ac:spMk id="2" creationId="{936DAC8B-6914-2944-A119-B41DB87ABE01}"/>
          </ac:spMkLst>
        </pc:spChg>
        <pc:spChg chg="mod">
          <ac:chgData name="Nane Kratzke" userId="971be13ff4ee5ef6" providerId="LiveId" clId="{99C3B895-3D89-094E-8D8D-5328E68DA2DF}" dt="2020-09-21T11:18:20.268" v="5999" actId="20577"/>
          <ac:spMkLst>
            <pc:docMk/>
            <pc:sldMk cId="3780883504" sldId="417"/>
            <ac:spMk id="3" creationId="{77B9BF17-A710-4D4C-9D92-51C9A7D86B60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5" creationId="{EE36B563-2C28-B84D-9E08-A35D7F32EB7C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6" creationId="{D8A12388-840F-DA4F-9FB1-29AD37340C0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7" creationId="{F056385E-4FEA-0A4D-8B0C-27530AEC24C5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8" creationId="{D707B376-F988-4D4D-AC7A-96473EA1C8E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9" creationId="{CADED081-A5F3-6046-8B04-8B1D7C939CAD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10" creationId="{D9AB6927-55AB-404B-9B87-CDE715A47753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1" creationId="{680041BC-A088-D948-A309-2E8DDF865100}"/>
          </ac:spMkLst>
        </pc:spChg>
        <pc:spChg chg="add del mod">
          <ac:chgData name="Nane Kratzke" userId="971be13ff4ee5ef6" providerId="LiveId" clId="{99C3B895-3D89-094E-8D8D-5328E68DA2DF}" dt="2020-09-21T11:25:50.141" v="6231" actId="478"/>
          <ac:spMkLst>
            <pc:docMk/>
            <pc:sldMk cId="3780883504" sldId="417"/>
            <ac:spMk id="12" creationId="{B37FB71F-0500-6543-B4DB-39F4102DB91F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3" creationId="{BDB3826B-D087-E944-BF0F-70D56D8EC081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14" creationId="{D3C2BEA1-FA27-DD4B-B878-4CE3E857F2DB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29" creationId="{B45CC6AA-B25B-0A4E-A09E-8A50CCE70D10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0" creationId="{20C03244-E29E-804A-AF28-713EDD48E542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1" creationId="{72536B4E-772A-3F40-B81C-98E69FAF17C7}"/>
          </ac:spMkLst>
        </pc:spChg>
        <pc:spChg chg="add mod">
          <ac:chgData name="Nane Kratzke" userId="971be13ff4ee5ef6" providerId="LiveId" clId="{99C3B895-3D89-094E-8D8D-5328E68DA2DF}" dt="2020-09-21T11:25:57.343" v="6232" actId="1076"/>
          <ac:spMkLst>
            <pc:docMk/>
            <pc:sldMk cId="3780883504" sldId="417"/>
            <ac:spMk id="32" creationId="{144875F9-4A3E-DB4B-951A-A91CBD2B87A0}"/>
          </ac:spMkLst>
        </pc:spChg>
        <pc:spChg chg="add mod">
          <ac:chgData name="Nane Kratzke" userId="971be13ff4ee5ef6" providerId="LiveId" clId="{99C3B895-3D89-094E-8D8D-5328E68DA2DF}" dt="2020-09-21T11:26:06.813" v="6242" actId="20577"/>
          <ac:spMkLst>
            <pc:docMk/>
            <pc:sldMk cId="3780883504" sldId="417"/>
            <ac:spMk id="33" creationId="{A8ADF56A-6487-1A46-A4FE-77E95A3E8C93}"/>
          </ac:spMkLst>
        </pc:sp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16" creationId="{413A55BB-1729-E747-92C1-6126D40C6EDF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17" creationId="{82513989-257D-1246-806F-E55A3C20B499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0" creationId="{CB88637B-FA7F-A148-AD08-A95C52619BC1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3" creationId="{7928F2B8-539A-F945-ADE0-4879056D8C55}"/>
          </ac:cxnSpMkLst>
        </pc:cxnChg>
        <pc:cxnChg chg="add mod">
          <ac:chgData name="Nane Kratzke" userId="971be13ff4ee5ef6" providerId="LiveId" clId="{99C3B895-3D89-094E-8D8D-5328E68DA2DF}" dt="2020-09-21T11:25:57.343" v="6232" actId="1076"/>
          <ac:cxnSpMkLst>
            <pc:docMk/>
            <pc:sldMk cId="3780883504" sldId="417"/>
            <ac:cxnSpMk id="26" creationId="{9ECF280D-3080-3E4E-9F7E-A9DA244097D8}"/>
          </ac:cxnSpMkLst>
        </pc:cxnChg>
        <pc:cxnChg chg="add mod">
          <ac:chgData name="Nane Kratzke" userId="971be13ff4ee5ef6" providerId="LiveId" clId="{99C3B895-3D89-094E-8D8D-5328E68DA2DF}" dt="2020-09-21T11:26:14.757" v="6245" actId="14100"/>
          <ac:cxnSpMkLst>
            <pc:docMk/>
            <pc:sldMk cId="3780883504" sldId="417"/>
            <ac:cxnSpMk id="34" creationId="{AF5616F9-2AA6-9D43-A4CC-44E27C70EF93}"/>
          </ac:cxnSpMkLst>
        </pc:cxnChg>
      </pc:sldChg>
      <pc:sldChg chg="modSp add del mod">
        <pc:chgData name="Nane Kratzke" userId="971be13ff4ee5ef6" providerId="LiveId" clId="{99C3B895-3D89-094E-8D8D-5328E68DA2DF}" dt="2020-09-21T11:17:53.157" v="5935" actId="2696"/>
        <pc:sldMkLst>
          <pc:docMk/>
          <pc:sldMk cId="4230642903" sldId="417"/>
        </pc:sldMkLst>
        <pc:spChg chg="mod">
          <ac:chgData name="Nane Kratzke" userId="971be13ff4ee5ef6" providerId="LiveId" clId="{99C3B895-3D89-094E-8D8D-5328E68DA2DF}" dt="2020-09-21T11:17:47.045" v="5934" actId="20577"/>
          <ac:spMkLst>
            <pc:docMk/>
            <pc:sldMk cId="4230642903" sldId="417"/>
            <ac:spMk id="2" creationId="{4ACBBCFD-3DCC-FE48-AFD3-DA0E614B453E}"/>
          </ac:spMkLst>
        </pc:spChg>
      </pc:sldChg>
    </pc:docChg>
  </pc:docChgLst>
  <pc:docChgLst>
    <pc:chgData name="Nane Kratzke" userId="971be13ff4ee5ef6" providerId="LiveId" clId="{A9CE88DE-8441-9040-BC2E-BC3A8E2D7E10}"/>
    <pc:docChg chg="undo custSel addSld delSld modSld">
      <pc:chgData name="Nane Kratzke" userId="971be13ff4ee5ef6" providerId="LiveId" clId="{A9CE88DE-8441-9040-BC2E-BC3A8E2D7E10}" dt="2023-10-24T14:53:54.972" v="277" actId="20577"/>
      <pc:docMkLst>
        <pc:docMk/>
      </pc:docMkLst>
      <pc:sldChg chg="del">
        <pc:chgData name="Nane Kratzke" userId="971be13ff4ee5ef6" providerId="LiveId" clId="{A9CE88DE-8441-9040-BC2E-BC3A8E2D7E10}" dt="2023-10-23T14:12:10.433" v="15" actId="2696"/>
        <pc:sldMkLst>
          <pc:docMk/>
          <pc:sldMk cId="704272100" sldId="323"/>
        </pc:sldMkLst>
      </pc:sldChg>
      <pc:sldChg chg="del">
        <pc:chgData name="Nane Kratzke" userId="971be13ff4ee5ef6" providerId="LiveId" clId="{A9CE88DE-8441-9040-BC2E-BC3A8E2D7E10}" dt="2023-10-23T14:12:10.068" v="5" actId="2696"/>
        <pc:sldMkLst>
          <pc:docMk/>
          <pc:sldMk cId="808877367" sldId="324"/>
        </pc:sldMkLst>
      </pc:sldChg>
      <pc:sldChg chg="del">
        <pc:chgData name="Nane Kratzke" userId="971be13ff4ee5ef6" providerId="LiveId" clId="{A9CE88DE-8441-9040-BC2E-BC3A8E2D7E10}" dt="2023-10-23T14:12:10.453" v="18" actId="2696"/>
        <pc:sldMkLst>
          <pc:docMk/>
          <pc:sldMk cId="4159471193" sldId="368"/>
        </pc:sldMkLst>
      </pc:sldChg>
      <pc:sldChg chg="del">
        <pc:chgData name="Nane Kratzke" userId="971be13ff4ee5ef6" providerId="LiveId" clId="{A9CE88DE-8441-9040-BC2E-BC3A8E2D7E10}" dt="2023-10-23T14:12:10.439" v="16" actId="2696"/>
        <pc:sldMkLst>
          <pc:docMk/>
          <pc:sldMk cId="310987539" sldId="369"/>
        </pc:sldMkLst>
      </pc:sldChg>
      <pc:sldChg chg="del">
        <pc:chgData name="Nane Kratzke" userId="971be13ff4ee5ef6" providerId="LiveId" clId="{A9CE88DE-8441-9040-BC2E-BC3A8E2D7E10}" dt="2023-10-23T14:12:10.091" v="9" actId="2696"/>
        <pc:sldMkLst>
          <pc:docMk/>
          <pc:sldMk cId="2125340085" sldId="370"/>
        </pc:sldMkLst>
      </pc:sldChg>
      <pc:sldChg chg="del">
        <pc:chgData name="Nane Kratzke" userId="971be13ff4ee5ef6" providerId="LiveId" clId="{A9CE88DE-8441-9040-BC2E-BC3A8E2D7E10}" dt="2023-10-23T14:12:10.086" v="8" actId="2696"/>
        <pc:sldMkLst>
          <pc:docMk/>
          <pc:sldMk cId="2620595261" sldId="371"/>
        </pc:sldMkLst>
      </pc:sldChg>
      <pc:sldChg chg="del">
        <pc:chgData name="Nane Kratzke" userId="971be13ff4ee5ef6" providerId="LiveId" clId="{A9CE88DE-8441-9040-BC2E-BC3A8E2D7E10}" dt="2023-10-23T14:12:10.099" v="10" actId="2696"/>
        <pc:sldMkLst>
          <pc:docMk/>
          <pc:sldMk cId="2008169061" sldId="372"/>
        </pc:sldMkLst>
      </pc:sldChg>
      <pc:sldChg chg="modSp mod">
        <pc:chgData name="Nane Kratzke" userId="971be13ff4ee5ef6" providerId="LiveId" clId="{A9CE88DE-8441-9040-BC2E-BC3A8E2D7E10}" dt="2023-10-24T14:17:59.174" v="164" actId="1076"/>
        <pc:sldMkLst>
          <pc:docMk/>
          <pc:sldMk cId="2290547993" sldId="376"/>
        </pc:sldMkLst>
        <pc:spChg chg="mod">
          <ac:chgData name="Nane Kratzke" userId="971be13ff4ee5ef6" providerId="LiveId" clId="{A9CE88DE-8441-9040-BC2E-BC3A8E2D7E10}" dt="2023-10-24T14:17:17.613" v="158" actId="12"/>
          <ac:spMkLst>
            <pc:docMk/>
            <pc:sldMk cId="2290547993" sldId="376"/>
            <ac:spMk id="5" creationId="{6C2C9176-2BE9-7744-9ACD-C7F0AA24A886}"/>
          </ac:spMkLst>
        </pc:spChg>
        <pc:picChg chg="mod">
          <ac:chgData name="Nane Kratzke" userId="971be13ff4ee5ef6" providerId="LiveId" clId="{A9CE88DE-8441-9040-BC2E-BC3A8E2D7E10}" dt="2023-10-24T14:17:59.174" v="164" actId="1076"/>
          <ac:picMkLst>
            <pc:docMk/>
            <pc:sldMk cId="2290547993" sldId="376"/>
            <ac:picMk id="4098" creationId="{4A1059C8-8DAF-8C4E-9F3F-275FEB00060F}"/>
          </ac:picMkLst>
        </pc:picChg>
      </pc:sldChg>
      <pc:sldChg chg="modSp mod">
        <pc:chgData name="Nane Kratzke" userId="971be13ff4ee5ef6" providerId="LiveId" clId="{A9CE88DE-8441-9040-BC2E-BC3A8E2D7E10}" dt="2023-10-24T14:33:14.904" v="259" actId="20577"/>
        <pc:sldMkLst>
          <pc:docMk/>
          <pc:sldMk cId="1830580882" sldId="378"/>
        </pc:sldMkLst>
        <pc:spChg chg="mod">
          <ac:chgData name="Nane Kratzke" userId="971be13ff4ee5ef6" providerId="LiveId" clId="{A9CE88DE-8441-9040-BC2E-BC3A8E2D7E10}" dt="2023-10-24T14:33:14.904" v="259" actId="20577"/>
          <ac:spMkLst>
            <pc:docMk/>
            <pc:sldMk cId="1830580882" sldId="378"/>
            <ac:spMk id="3" creationId="{3F647732-3CD2-9345-9A14-5125F31F52A3}"/>
          </ac:spMkLst>
        </pc:spChg>
      </pc:sldChg>
      <pc:sldChg chg="modSp mod">
        <pc:chgData name="Nane Kratzke" userId="971be13ff4ee5ef6" providerId="LiveId" clId="{A9CE88DE-8441-9040-BC2E-BC3A8E2D7E10}" dt="2023-10-24T14:32:21.626" v="193" actId="20577"/>
        <pc:sldMkLst>
          <pc:docMk/>
          <pc:sldMk cId="143991081" sldId="380"/>
        </pc:sldMkLst>
        <pc:spChg chg="mod">
          <ac:chgData name="Nane Kratzke" userId="971be13ff4ee5ef6" providerId="LiveId" clId="{A9CE88DE-8441-9040-BC2E-BC3A8E2D7E10}" dt="2023-10-24T14:32:21.626" v="193" actId="20577"/>
          <ac:spMkLst>
            <pc:docMk/>
            <pc:sldMk cId="143991081" sldId="380"/>
            <ac:spMk id="3" creationId="{3F647732-3CD2-9345-9A14-5125F31F52A3}"/>
          </ac:spMkLst>
        </pc:spChg>
      </pc:sldChg>
      <pc:sldChg chg="modSp mod">
        <pc:chgData name="Nane Kratzke" userId="971be13ff4ee5ef6" providerId="LiveId" clId="{A9CE88DE-8441-9040-BC2E-BC3A8E2D7E10}" dt="2023-10-24T13:24:34.670" v="157" actId="6549"/>
        <pc:sldMkLst>
          <pc:docMk/>
          <pc:sldMk cId="2664210598" sldId="393"/>
        </pc:sldMkLst>
        <pc:spChg chg="mod">
          <ac:chgData name="Nane Kratzke" userId="971be13ff4ee5ef6" providerId="LiveId" clId="{A9CE88DE-8441-9040-BC2E-BC3A8E2D7E10}" dt="2023-10-24T13:24:07.645" v="91" actId="20577"/>
          <ac:spMkLst>
            <pc:docMk/>
            <pc:sldMk cId="2664210598" sldId="393"/>
            <ac:spMk id="2" creationId="{A382D01D-57F3-214E-B9DA-E61764CB3B1F}"/>
          </ac:spMkLst>
        </pc:spChg>
        <pc:spChg chg="mod">
          <ac:chgData name="Nane Kratzke" userId="971be13ff4ee5ef6" providerId="LiveId" clId="{A9CE88DE-8441-9040-BC2E-BC3A8E2D7E10}" dt="2023-10-24T13:24:34.670" v="157" actId="6549"/>
          <ac:spMkLst>
            <pc:docMk/>
            <pc:sldMk cId="2664210598" sldId="393"/>
            <ac:spMk id="3" creationId="{3F4963E8-8F5A-D147-B383-1DFF11393F6B}"/>
          </ac:spMkLst>
        </pc:spChg>
      </pc:sldChg>
      <pc:sldChg chg="del">
        <pc:chgData name="Nane Kratzke" userId="971be13ff4ee5ef6" providerId="LiveId" clId="{A9CE88DE-8441-9040-BC2E-BC3A8E2D7E10}" dt="2023-10-23T14:12:10.074" v="6" actId="2696"/>
        <pc:sldMkLst>
          <pc:docMk/>
          <pc:sldMk cId="3338376185" sldId="400"/>
        </pc:sldMkLst>
      </pc:sldChg>
      <pc:sldChg chg="del">
        <pc:chgData name="Nane Kratzke" userId="971be13ff4ee5ef6" providerId="LiveId" clId="{A9CE88DE-8441-9040-BC2E-BC3A8E2D7E10}" dt="2023-10-23T14:12:10.063" v="4" actId="2696"/>
        <pc:sldMkLst>
          <pc:docMk/>
          <pc:sldMk cId="786740167" sldId="401"/>
        </pc:sldMkLst>
      </pc:sldChg>
      <pc:sldChg chg="del">
        <pc:chgData name="Nane Kratzke" userId="971be13ff4ee5ef6" providerId="LiveId" clId="{A9CE88DE-8441-9040-BC2E-BC3A8E2D7E10}" dt="2023-10-23T14:12:10.057" v="3" actId="2696"/>
        <pc:sldMkLst>
          <pc:docMk/>
          <pc:sldMk cId="1267612541" sldId="403"/>
        </pc:sldMkLst>
      </pc:sldChg>
      <pc:sldChg chg="del">
        <pc:chgData name="Nane Kratzke" userId="971be13ff4ee5ef6" providerId="LiveId" clId="{A9CE88DE-8441-9040-BC2E-BC3A8E2D7E10}" dt="2023-10-23T14:12:10.216" v="13" actId="2696"/>
        <pc:sldMkLst>
          <pc:docMk/>
          <pc:sldMk cId="1912849434" sldId="404"/>
        </pc:sldMkLst>
      </pc:sldChg>
      <pc:sldChg chg="del">
        <pc:chgData name="Nane Kratzke" userId="971be13ff4ee5ef6" providerId="LiveId" clId="{A9CE88DE-8441-9040-BC2E-BC3A8E2D7E10}" dt="2023-10-23T14:12:10.040" v="2" actId="2696"/>
        <pc:sldMkLst>
          <pc:docMk/>
          <pc:sldMk cId="110797625" sldId="409"/>
        </pc:sldMkLst>
      </pc:sldChg>
      <pc:sldChg chg="del">
        <pc:chgData name="Nane Kratzke" userId="971be13ff4ee5ef6" providerId="LiveId" clId="{A9CE88DE-8441-9040-BC2E-BC3A8E2D7E10}" dt="2023-10-23T14:12:10.447" v="17" actId="2696"/>
        <pc:sldMkLst>
          <pc:docMk/>
          <pc:sldMk cId="4183557273" sldId="410"/>
        </pc:sldMkLst>
      </pc:sldChg>
      <pc:sldChg chg="del">
        <pc:chgData name="Nane Kratzke" userId="971be13ff4ee5ef6" providerId="LiveId" clId="{A9CE88DE-8441-9040-BC2E-BC3A8E2D7E10}" dt="2023-10-23T14:12:10.355" v="14" actId="2696"/>
        <pc:sldMkLst>
          <pc:docMk/>
          <pc:sldMk cId="4282661720" sldId="411"/>
        </pc:sldMkLst>
      </pc:sldChg>
      <pc:sldChg chg="del">
        <pc:chgData name="Nane Kratzke" userId="971be13ff4ee5ef6" providerId="LiveId" clId="{A9CE88DE-8441-9040-BC2E-BC3A8E2D7E10}" dt="2023-10-23T14:12:10.080" v="7" actId="2696"/>
        <pc:sldMkLst>
          <pc:docMk/>
          <pc:sldMk cId="2566496727" sldId="412"/>
        </pc:sldMkLst>
      </pc:sldChg>
      <pc:sldChg chg="del">
        <pc:chgData name="Nane Kratzke" userId="971be13ff4ee5ef6" providerId="LiveId" clId="{A9CE88DE-8441-9040-BC2E-BC3A8E2D7E10}" dt="2023-10-23T14:12:10.210" v="12" actId="2696"/>
        <pc:sldMkLst>
          <pc:docMk/>
          <pc:sldMk cId="1244482747" sldId="426"/>
        </pc:sldMkLst>
      </pc:sldChg>
      <pc:sldChg chg="addSp modSp">
        <pc:chgData name="Nane Kratzke" userId="971be13ff4ee5ef6" providerId="LiveId" clId="{A9CE88DE-8441-9040-BC2E-BC3A8E2D7E10}" dt="2023-10-23T14:13:00.843" v="21"/>
        <pc:sldMkLst>
          <pc:docMk/>
          <pc:sldMk cId="2637963300" sldId="469"/>
        </pc:sldMkLst>
        <pc:spChg chg="mod">
          <ac:chgData name="Nane Kratzke" userId="971be13ff4ee5ef6" providerId="LiveId" clId="{A9CE88DE-8441-9040-BC2E-BC3A8E2D7E10}" dt="2023-10-23T14:13:00.843" v="21"/>
          <ac:spMkLst>
            <pc:docMk/>
            <pc:sldMk cId="2637963300" sldId="469"/>
            <ac:spMk id="11" creationId="{8576F73A-B722-0080-BDFE-BBE5DD296638}"/>
          </ac:spMkLst>
        </pc:spChg>
        <pc:spChg chg="mod">
          <ac:chgData name="Nane Kratzke" userId="971be13ff4ee5ef6" providerId="LiveId" clId="{A9CE88DE-8441-9040-BC2E-BC3A8E2D7E10}" dt="2023-10-23T14:13:00.843" v="21"/>
          <ac:spMkLst>
            <pc:docMk/>
            <pc:sldMk cId="2637963300" sldId="469"/>
            <ac:spMk id="12" creationId="{A1B95208-E569-9DFE-0F91-56E9B8E6E429}"/>
          </ac:spMkLst>
        </pc:spChg>
        <pc:spChg chg="mod">
          <ac:chgData name="Nane Kratzke" userId="971be13ff4ee5ef6" providerId="LiveId" clId="{A9CE88DE-8441-9040-BC2E-BC3A8E2D7E10}" dt="2023-10-23T14:13:00.843" v="21"/>
          <ac:spMkLst>
            <pc:docMk/>
            <pc:sldMk cId="2637963300" sldId="469"/>
            <ac:spMk id="13" creationId="{A8596FFF-04DE-D287-2098-B9201C1DDBCD}"/>
          </ac:spMkLst>
        </pc:spChg>
        <pc:spChg chg="mod">
          <ac:chgData name="Nane Kratzke" userId="971be13ff4ee5ef6" providerId="LiveId" clId="{A9CE88DE-8441-9040-BC2E-BC3A8E2D7E10}" dt="2023-10-23T14:13:00.843" v="21"/>
          <ac:spMkLst>
            <pc:docMk/>
            <pc:sldMk cId="2637963300" sldId="469"/>
            <ac:spMk id="14" creationId="{DF51BE33-A257-D826-DE71-0BC9686C6B70}"/>
          </ac:spMkLst>
        </pc:spChg>
        <pc:spChg chg="mod">
          <ac:chgData name="Nane Kratzke" userId="971be13ff4ee5ef6" providerId="LiveId" clId="{A9CE88DE-8441-9040-BC2E-BC3A8E2D7E10}" dt="2023-10-23T14:13:00.843" v="21"/>
          <ac:spMkLst>
            <pc:docMk/>
            <pc:sldMk cId="2637963300" sldId="469"/>
            <ac:spMk id="16" creationId="{A90A33F7-24B5-43C1-DB5E-CF5A85CA14D8}"/>
          </ac:spMkLst>
        </pc:spChg>
        <pc:spChg chg="mod">
          <ac:chgData name="Nane Kratzke" userId="971be13ff4ee5ef6" providerId="LiveId" clId="{A9CE88DE-8441-9040-BC2E-BC3A8E2D7E10}" dt="2023-10-23T14:13:00.843" v="21"/>
          <ac:spMkLst>
            <pc:docMk/>
            <pc:sldMk cId="2637963300" sldId="469"/>
            <ac:spMk id="17" creationId="{2044AD28-E5C1-818D-439B-6A92FD8654CC}"/>
          </ac:spMkLst>
        </pc:spChg>
        <pc:spChg chg="mod">
          <ac:chgData name="Nane Kratzke" userId="971be13ff4ee5ef6" providerId="LiveId" clId="{A9CE88DE-8441-9040-BC2E-BC3A8E2D7E10}" dt="2023-10-23T14:13:00.843" v="21"/>
          <ac:spMkLst>
            <pc:docMk/>
            <pc:sldMk cId="2637963300" sldId="469"/>
            <ac:spMk id="18" creationId="{1C9C68C2-6340-29D5-D39E-8FBE72FFDB56}"/>
          </ac:spMkLst>
        </pc:spChg>
        <pc:spChg chg="mod">
          <ac:chgData name="Nane Kratzke" userId="971be13ff4ee5ef6" providerId="LiveId" clId="{A9CE88DE-8441-9040-BC2E-BC3A8E2D7E10}" dt="2023-10-23T14:13:00.843" v="21"/>
          <ac:spMkLst>
            <pc:docMk/>
            <pc:sldMk cId="2637963300" sldId="469"/>
            <ac:spMk id="19" creationId="{72230AD9-BAC5-5212-92C6-26F8DDDD78FF}"/>
          </ac:spMkLst>
        </pc:spChg>
        <pc:spChg chg="mod">
          <ac:chgData name="Nane Kratzke" userId="971be13ff4ee5ef6" providerId="LiveId" clId="{A9CE88DE-8441-9040-BC2E-BC3A8E2D7E10}" dt="2023-10-23T14:13:00.843" v="21"/>
          <ac:spMkLst>
            <pc:docMk/>
            <pc:sldMk cId="2637963300" sldId="469"/>
            <ac:spMk id="20" creationId="{1185A0DA-E89D-F56E-6AD0-123D259EE7C7}"/>
          </ac:spMkLst>
        </pc:spChg>
        <pc:spChg chg="mod">
          <ac:chgData name="Nane Kratzke" userId="971be13ff4ee5ef6" providerId="LiveId" clId="{A9CE88DE-8441-9040-BC2E-BC3A8E2D7E10}" dt="2023-10-23T14:13:00.843" v="21"/>
          <ac:spMkLst>
            <pc:docMk/>
            <pc:sldMk cId="2637963300" sldId="469"/>
            <ac:spMk id="21" creationId="{98DD900D-7665-450B-514B-C3EF148FAF37}"/>
          </ac:spMkLst>
        </pc:spChg>
        <pc:spChg chg="mod">
          <ac:chgData name="Nane Kratzke" userId="971be13ff4ee5ef6" providerId="LiveId" clId="{A9CE88DE-8441-9040-BC2E-BC3A8E2D7E10}" dt="2023-10-23T14:13:00.843" v="21"/>
          <ac:spMkLst>
            <pc:docMk/>
            <pc:sldMk cId="2637963300" sldId="469"/>
            <ac:spMk id="23" creationId="{FC740034-BCCF-F792-ECA5-01B4D3CBD176}"/>
          </ac:spMkLst>
        </pc:spChg>
        <pc:grpChg chg="add mod">
          <ac:chgData name="Nane Kratzke" userId="971be13ff4ee5ef6" providerId="LiveId" clId="{A9CE88DE-8441-9040-BC2E-BC3A8E2D7E10}" dt="2023-10-23T14:13:00.843" v="21"/>
          <ac:grpSpMkLst>
            <pc:docMk/>
            <pc:sldMk cId="2637963300" sldId="469"/>
            <ac:grpSpMk id="4" creationId="{F7BC779C-10C4-4B6D-4B62-12F00DF7B147}"/>
          </ac:grpSpMkLst>
        </pc:grpChg>
        <pc:picChg chg="mod">
          <ac:chgData name="Nane Kratzke" userId="971be13ff4ee5ef6" providerId="LiveId" clId="{A9CE88DE-8441-9040-BC2E-BC3A8E2D7E10}" dt="2023-10-23T14:13:00.843" v="21"/>
          <ac:picMkLst>
            <pc:docMk/>
            <pc:sldMk cId="2637963300" sldId="469"/>
            <ac:picMk id="22" creationId="{3ECCC330-BC6A-E567-B350-21A27F7BCF36}"/>
          </ac:picMkLst>
        </pc:picChg>
        <pc:cxnChg chg="mod">
          <ac:chgData name="Nane Kratzke" userId="971be13ff4ee5ef6" providerId="LiveId" clId="{A9CE88DE-8441-9040-BC2E-BC3A8E2D7E10}" dt="2023-10-23T14:13:00.843" v="21"/>
          <ac:cxnSpMkLst>
            <pc:docMk/>
            <pc:sldMk cId="2637963300" sldId="469"/>
            <ac:cxnSpMk id="5" creationId="{249E1B03-5134-FA0B-CECB-F3329651524B}"/>
          </ac:cxnSpMkLst>
        </pc:cxnChg>
        <pc:cxnChg chg="mod">
          <ac:chgData name="Nane Kratzke" userId="971be13ff4ee5ef6" providerId="LiveId" clId="{A9CE88DE-8441-9040-BC2E-BC3A8E2D7E10}" dt="2023-10-23T14:13:00.843" v="21"/>
          <ac:cxnSpMkLst>
            <pc:docMk/>
            <pc:sldMk cId="2637963300" sldId="469"/>
            <ac:cxnSpMk id="6" creationId="{94C894E0-925C-7398-2E2B-0747F2BF7DE0}"/>
          </ac:cxnSpMkLst>
        </pc:cxnChg>
        <pc:cxnChg chg="mod">
          <ac:chgData name="Nane Kratzke" userId="971be13ff4ee5ef6" providerId="LiveId" clId="{A9CE88DE-8441-9040-BC2E-BC3A8E2D7E10}" dt="2023-10-23T14:13:00.843" v="21"/>
          <ac:cxnSpMkLst>
            <pc:docMk/>
            <pc:sldMk cId="2637963300" sldId="469"/>
            <ac:cxnSpMk id="7" creationId="{F711B6BE-C32B-33DB-A76C-E8E30CF90DAC}"/>
          </ac:cxnSpMkLst>
        </pc:cxnChg>
        <pc:cxnChg chg="mod">
          <ac:chgData name="Nane Kratzke" userId="971be13ff4ee5ef6" providerId="LiveId" clId="{A9CE88DE-8441-9040-BC2E-BC3A8E2D7E10}" dt="2023-10-23T14:13:00.843" v="21"/>
          <ac:cxnSpMkLst>
            <pc:docMk/>
            <pc:sldMk cId="2637963300" sldId="469"/>
            <ac:cxnSpMk id="9" creationId="{A74A820C-10FE-B406-29A7-6FF537166AA1}"/>
          </ac:cxnSpMkLst>
        </pc:cxnChg>
        <pc:cxnChg chg="mod">
          <ac:chgData name="Nane Kratzke" userId="971be13ff4ee5ef6" providerId="LiveId" clId="{A9CE88DE-8441-9040-BC2E-BC3A8E2D7E10}" dt="2023-10-23T14:13:00.843" v="21"/>
          <ac:cxnSpMkLst>
            <pc:docMk/>
            <pc:sldMk cId="2637963300" sldId="469"/>
            <ac:cxnSpMk id="10" creationId="{6C45C1BA-38C6-4CE5-B4D8-DF7D531916ED}"/>
          </ac:cxnSpMkLst>
        </pc:cxnChg>
        <pc:cxnChg chg="mod">
          <ac:chgData name="Nane Kratzke" userId="971be13ff4ee5ef6" providerId="LiveId" clId="{A9CE88DE-8441-9040-BC2E-BC3A8E2D7E10}" dt="2023-10-23T14:13:00.843" v="21"/>
          <ac:cxnSpMkLst>
            <pc:docMk/>
            <pc:sldMk cId="2637963300" sldId="469"/>
            <ac:cxnSpMk id="15" creationId="{EDDEC7A7-75D1-9FF7-846C-DECA4D82DB65}"/>
          </ac:cxnSpMkLst>
        </pc:cxnChg>
      </pc:sldChg>
      <pc:sldChg chg="del">
        <pc:chgData name="Nane Kratzke" userId="971be13ff4ee5ef6" providerId="LiveId" clId="{A9CE88DE-8441-9040-BC2E-BC3A8E2D7E10}" dt="2023-10-23T14:12:10.204" v="11" actId="2696"/>
        <pc:sldMkLst>
          <pc:docMk/>
          <pc:sldMk cId="2487667598" sldId="473"/>
        </pc:sldMkLst>
      </pc:sldChg>
      <pc:sldChg chg="del">
        <pc:chgData name="Nane Kratzke" userId="971be13ff4ee5ef6" providerId="LiveId" clId="{A9CE88DE-8441-9040-BC2E-BC3A8E2D7E10}" dt="2023-10-23T14:12:10.028" v="0" actId="2696"/>
        <pc:sldMkLst>
          <pc:docMk/>
          <pc:sldMk cId="121222599" sldId="677"/>
        </pc:sldMkLst>
      </pc:sldChg>
      <pc:sldChg chg="del">
        <pc:chgData name="Nane Kratzke" userId="971be13ff4ee5ef6" providerId="LiveId" clId="{A9CE88DE-8441-9040-BC2E-BC3A8E2D7E10}" dt="2023-10-23T14:12:10.476" v="19" actId="2696"/>
        <pc:sldMkLst>
          <pc:docMk/>
          <pc:sldMk cId="3108017241" sldId="679"/>
        </pc:sldMkLst>
      </pc:sldChg>
      <pc:sldChg chg="del">
        <pc:chgData name="Nane Kratzke" userId="971be13ff4ee5ef6" providerId="LiveId" clId="{A9CE88DE-8441-9040-BC2E-BC3A8E2D7E10}" dt="2023-10-23T14:12:10.034" v="1" actId="2696"/>
        <pc:sldMkLst>
          <pc:docMk/>
          <pc:sldMk cId="998750385" sldId="680"/>
        </pc:sldMkLst>
      </pc:sldChg>
      <pc:sldChg chg="addSp modSp mod">
        <pc:chgData name="Nane Kratzke" userId="971be13ff4ee5ef6" providerId="LiveId" clId="{A9CE88DE-8441-9040-BC2E-BC3A8E2D7E10}" dt="2023-10-24T11:42:54.892" v="81" actId="14100"/>
        <pc:sldMkLst>
          <pc:docMk/>
          <pc:sldMk cId="2789333971" sldId="682"/>
        </pc:sldMkLst>
        <pc:picChg chg="add mod">
          <ac:chgData name="Nane Kratzke" userId="971be13ff4ee5ef6" providerId="LiveId" clId="{A9CE88DE-8441-9040-BC2E-BC3A8E2D7E10}" dt="2023-10-24T11:42:54.892" v="81" actId="14100"/>
          <ac:picMkLst>
            <pc:docMk/>
            <pc:sldMk cId="2789333971" sldId="682"/>
            <ac:picMk id="5" creationId="{E9D31A73-5F0B-D577-0D57-252211E7FB32}"/>
          </ac:picMkLst>
        </pc:picChg>
        <pc:picChg chg="mod modCrop">
          <ac:chgData name="Nane Kratzke" userId="971be13ff4ee5ef6" providerId="LiveId" clId="{A9CE88DE-8441-9040-BC2E-BC3A8E2D7E10}" dt="2023-10-24T11:42:43.549" v="80" actId="1076"/>
          <ac:picMkLst>
            <pc:docMk/>
            <pc:sldMk cId="2789333971" sldId="682"/>
            <ac:picMk id="14" creationId="{02AE9432-680C-8742-B5D4-39F8B63856B6}"/>
          </ac:picMkLst>
        </pc:picChg>
      </pc:sldChg>
      <pc:sldChg chg="modSp add mod">
        <pc:chgData name="Nane Kratzke" userId="971be13ff4ee5ef6" providerId="LiveId" clId="{A9CE88DE-8441-9040-BC2E-BC3A8E2D7E10}" dt="2023-10-23T14:14:01.758" v="61" actId="20577"/>
        <pc:sldMkLst>
          <pc:docMk/>
          <pc:sldMk cId="2194784089" sldId="684"/>
        </pc:sldMkLst>
        <pc:spChg chg="mod">
          <ac:chgData name="Nane Kratzke" userId="971be13ff4ee5ef6" providerId="LiveId" clId="{A9CE88DE-8441-9040-BC2E-BC3A8E2D7E10}" dt="2023-10-23T14:14:01.758" v="61" actId="20577"/>
          <ac:spMkLst>
            <pc:docMk/>
            <pc:sldMk cId="2194784089" sldId="684"/>
            <ac:spMk id="31" creationId="{A7AED8D2-12C6-26AC-5AF0-E921BDCCBE3B}"/>
          </ac:spMkLst>
        </pc:spChg>
      </pc:sldChg>
      <pc:sldChg chg="add del">
        <pc:chgData name="Nane Kratzke" userId="971be13ff4ee5ef6" providerId="LiveId" clId="{A9CE88DE-8441-9040-BC2E-BC3A8E2D7E10}" dt="2023-10-24T11:43:07.658" v="83" actId="2696"/>
        <pc:sldMkLst>
          <pc:docMk/>
          <pc:sldMk cId="512872284" sldId="685"/>
        </pc:sldMkLst>
      </pc:sldChg>
      <pc:sldChg chg="add">
        <pc:chgData name="Nane Kratzke" userId="971be13ff4ee5ef6" providerId="LiveId" clId="{A9CE88DE-8441-9040-BC2E-BC3A8E2D7E10}" dt="2023-10-23T14:12:45.443" v="20"/>
        <pc:sldMkLst>
          <pc:docMk/>
          <pc:sldMk cId="73501721" sldId="686"/>
        </pc:sldMkLst>
      </pc:sldChg>
      <pc:sldChg chg="delSp modSp add mod">
        <pc:chgData name="Nane Kratzke" userId="971be13ff4ee5ef6" providerId="LiveId" clId="{A9CE88DE-8441-9040-BC2E-BC3A8E2D7E10}" dt="2023-10-24T14:53:54.972" v="277" actId="20577"/>
        <pc:sldMkLst>
          <pc:docMk/>
          <pc:sldMk cId="2980075408" sldId="687"/>
        </pc:sldMkLst>
        <pc:spChg chg="mod">
          <ac:chgData name="Nane Kratzke" userId="971be13ff4ee5ef6" providerId="LiveId" clId="{A9CE88DE-8441-9040-BC2E-BC3A8E2D7E10}" dt="2023-10-23T14:13:24.381" v="31" actId="20577"/>
          <ac:spMkLst>
            <pc:docMk/>
            <pc:sldMk cId="2980075408" sldId="687"/>
            <ac:spMk id="2" creationId="{6D39A0F7-5B8F-5047-AD5F-FC2C4F71D320}"/>
          </ac:spMkLst>
        </pc:spChg>
        <pc:spChg chg="mod">
          <ac:chgData name="Nane Kratzke" userId="971be13ff4ee5ef6" providerId="LiveId" clId="{A9CE88DE-8441-9040-BC2E-BC3A8E2D7E10}" dt="2023-10-24T14:53:54.972" v="277" actId="20577"/>
          <ac:spMkLst>
            <pc:docMk/>
            <pc:sldMk cId="2980075408" sldId="687"/>
            <ac:spMk id="8" creationId="{0C508602-457E-2C4E-A9AC-85A3D0BD58E5}"/>
          </ac:spMkLst>
        </pc:spChg>
        <pc:grpChg chg="del">
          <ac:chgData name="Nane Kratzke" userId="971be13ff4ee5ef6" providerId="LiveId" clId="{A9CE88DE-8441-9040-BC2E-BC3A8E2D7E10}" dt="2023-10-23T14:13:20.087" v="23" actId="478"/>
          <ac:grpSpMkLst>
            <pc:docMk/>
            <pc:sldMk cId="2980075408" sldId="687"/>
            <ac:grpSpMk id="4" creationId="{F7BC779C-10C4-4B6D-4B62-12F00DF7B147}"/>
          </ac:grpSpMkLst>
        </pc:grpChg>
        <pc:cxnChg chg="mod">
          <ac:chgData name="Nane Kratzke" userId="971be13ff4ee5ef6" providerId="LiveId" clId="{A9CE88DE-8441-9040-BC2E-BC3A8E2D7E10}" dt="2023-10-23T14:13:20.087" v="23" actId="478"/>
          <ac:cxnSpMkLst>
            <pc:docMk/>
            <pc:sldMk cId="2980075408" sldId="687"/>
            <ac:cxnSpMk id="5" creationId="{249E1B03-5134-FA0B-CECB-F3329651524B}"/>
          </ac:cxnSpMkLst>
        </pc:cxnChg>
        <pc:cxnChg chg="mod">
          <ac:chgData name="Nane Kratzke" userId="971be13ff4ee5ef6" providerId="LiveId" clId="{A9CE88DE-8441-9040-BC2E-BC3A8E2D7E10}" dt="2023-10-23T14:13:20.087" v="23" actId="478"/>
          <ac:cxnSpMkLst>
            <pc:docMk/>
            <pc:sldMk cId="2980075408" sldId="687"/>
            <ac:cxnSpMk id="6" creationId="{94C894E0-925C-7398-2E2B-0747F2BF7DE0}"/>
          </ac:cxnSpMkLst>
        </pc:cxnChg>
        <pc:cxnChg chg="mod">
          <ac:chgData name="Nane Kratzke" userId="971be13ff4ee5ef6" providerId="LiveId" clId="{A9CE88DE-8441-9040-BC2E-BC3A8E2D7E10}" dt="2023-10-23T14:13:20.087" v="23" actId="478"/>
          <ac:cxnSpMkLst>
            <pc:docMk/>
            <pc:sldMk cId="2980075408" sldId="687"/>
            <ac:cxnSpMk id="7" creationId="{F711B6BE-C32B-33DB-A76C-E8E30CF90DAC}"/>
          </ac:cxnSpMkLst>
        </pc:cxnChg>
        <pc:cxnChg chg="mod">
          <ac:chgData name="Nane Kratzke" userId="971be13ff4ee5ef6" providerId="LiveId" clId="{A9CE88DE-8441-9040-BC2E-BC3A8E2D7E10}" dt="2023-10-23T14:13:20.087" v="23" actId="478"/>
          <ac:cxnSpMkLst>
            <pc:docMk/>
            <pc:sldMk cId="2980075408" sldId="687"/>
            <ac:cxnSpMk id="9" creationId="{A74A820C-10FE-B406-29A7-6FF537166AA1}"/>
          </ac:cxnSpMkLst>
        </pc:cxnChg>
        <pc:cxnChg chg="mod">
          <ac:chgData name="Nane Kratzke" userId="971be13ff4ee5ef6" providerId="LiveId" clId="{A9CE88DE-8441-9040-BC2E-BC3A8E2D7E10}" dt="2023-10-23T14:13:20.087" v="23" actId="478"/>
          <ac:cxnSpMkLst>
            <pc:docMk/>
            <pc:sldMk cId="2980075408" sldId="687"/>
            <ac:cxnSpMk id="10" creationId="{6C45C1BA-38C6-4CE5-B4D8-DF7D531916ED}"/>
          </ac:cxnSpMkLst>
        </pc:cxnChg>
        <pc:cxnChg chg="mod">
          <ac:chgData name="Nane Kratzke" userId="971be13ff4ee5ef6" providerId="LiveId" clId="{A9CE88DE-8441-9040-BC2E-BC3A8E2D7E10}" dt="2023-10-23T14:13:20.087" v="23" actId="478"/>
          <ac:cxnSpMkLst>
            <pc:docMk/>
            <pc:sldMk cId="2980075408" sldId="687"/>
            <ac:cxnSpMk id="15" creationId="{EDDEC7A7-75D1-9FF7-846C-DECA4D82DB65}"/>
          </ac:cxnSpMkLst>
        </pc:cxnChg>
      </pc:sldChg>
      <pc:sldChg chg="add">
        <pc:chgData name="Nane Kratzke" userId="971be13ff4ee5ef6" providerId="LiveId" clId="{A9CE88DE-8441-9040-BC2E-BC3A8E2D7E10}" dt="2023-10-24T11:43:05.650" v="82"/>
        <pc:sldMkLst>
          <pc:docMk/>
          <pc:sldMk cId="2701900235" sldId="688"/>
        </pc:sldMkLst>
      </pc:sldChg>
      <pc:sldChg chg="add">
        <pc:chgData name="Nane Kratzke" userId="971be13ff4ee5ef6" providerId="LiveId" clId="{A9CE88DE-8441-9040-BC2E-BC3A8E2D7E10}" dt="2023-10-24T14:31:46.964" v="165"/>
        <pc:sldMkLst>
          <pc:docMk/>
          <pc:sldMk cId="1255756018" sldId="689"/>
        </pc:sldMkLst>
      </pc:sldChg>
    </pc:docChg>
  </pc:docChgLst>
  <pc:docChgLst>
    <pc:chgData name="Nane Kratzke" userId="971be13ff4ee5ef6" providerId="LiveId" clId="{2A0E7144-3EAE-2B47-9058-B0C851CD98F1}"/>
    <pc:docChg chg="delSld modSld">
      <pc:chgData name="Nane Kratzke" userId="971be13ff4ee5ef6" providerId="LiveId" clId="{2A0E7144-3EAE-2B47-9058-B0C851CD98F1}" dt="2023-10-23T12:45:59.880" v="132" actId="20577"/>
      <pc:docMkLst>
        <pc:docMk/>
      </pc:docMkLst>
      <pc:sldChg chg="modSp mod">
        <pc:chgData name="Nane Kratzke" userId="971be13ff4ee5ef6" providerId="LiveId" clId="{2A0E7144-3EAE-2B47-9058-B0C851CD98F1}" dt="2023-10-23T06:50:37.287" v="121" actId="20577"/>
        <pc:sldMkLst>
          <pc:docMk/>
          <pc:sldMk cId="704272100" sldId="323"/>
        </pc:sldMkLst>
        <pc:spChg chg="mod">
          <ac:chgData name="Nane Kratzke" userId="971be13ff4ee5ef6" providerId="LiveId" clId="{2A0E7144-3EAE-2B47-9058-B0C851CD98F1}" dt="2023-10-23T06:50:37.287" v="121" actId="20577"/>
          <ac:spMkLst>
            <pc:docMk/>
            <pc:sldMk cId="704272100" sldId="323"/>
            <ac:spMk id="8" creationId="{0C508602-457E-2C4E-A9AC-85A3D0BD58E5}"/>
          </ac:spMkLst>
        </pc:spChg>
      </pc:sldChg>
      <pc:sldChg chg="modSp mod">
        <pc:chgData name="Nane Kratzke" userId="971be13ff4ee5ef6" providerId="LiveId" clId="{2A0E7144-3EAE-2B47-9058-B0C851CD98F1}" dt="2023-10-23T07:04:15.848" v="124" actId="20577"/>
        <pc:sldMkLst>
          <pc:docMk/>
          <pc:sldMk cId="310987539" sldId="369"/>
        </pc:sldMkLst>
        <pc:spChg chg="mod">
          <ac:chgData name="Nane Kratzke" userId="971be13ff4ee5ef6" providerId="LiveId" clId="{2A0E7144-3EAE-2B47-9058-B0C851CD98F1}" dt="2023-10-23T07:04:15.848" v="124" actId="20577"/>
          <ac:spMkLst>
            <pc:docMk/>
            <pc:sldMk cId="310987539" sldId="369"/>
            <ac:spMk id="6" creationId="{0B8646D8-9E3C-6A4C-88E2-438128085C5A}"/>
          </ac:spMkLst>
        </pc:spChg>
      </pc:sldChg>
      <pc:sldChg chg="del">
        <pc:chgData name="Nane Kratzke" userId="971be13ff4ee5ef6" providerId="LiveId" clId="{2A0E7144-3EAE-2B47-9058-B0C851CD98F1}" dt="2023-10-23T07:33:47.184" v="125" actId="2696"/>
        <pc:sldMkLst>
          <pc:docMk/>
          <pc:sldMk cId="284200008" sldId="402"/>
        </pc:sldMkLst>
      </pc:sldChg>
      <pc:sldChg chg="modSp mod">
        <pc:chgData name="Nane Kratzke" userId="971be13ff4ee5ef6" providerId="LiveId" clId="{2A0E7144-3EAE-2B47-9058-B0C851CD98F1}" dt="2023-10-23T07:37:33.459" v="127" actId="20577"/>
        <pc:sldMkLst>
          <pc:docMk/>
          <pc:sldMk cId="110797625" sldId="409"/>
        </pc:sldMkLst>
        <pc:graphicFrameChg chg="modGraphic">
          <ac:chgData name="Nane Kratzke" userId="971be13ff4ee5ef6" providerId="LiveId" clId="{2A0E7144-3EAE-2B47-9058-B0C851CD98F1}" dt="2023-10-23T07:37:33.459" v="127" actId="20577"/>
          <ac:graphicFrameMkLst>
            <pc:docMk/>
            <pc:sldMk cId="110797625" sldId="409"/>
            <ac:graphicFrameMk id="7" creationId="{3F72C47A-F88F-6A47-84C6-5099B00FAF2F}"/>
          </ac:graphicFrameMkLst>
        </pc:graphicFrameChg>
      </pc:sldChg>
      <pc:sldChg chg="modSp mod">
        <pc:chgData name="Nane Kratzke" userId="971be13ff4ee5ef6" providerId="LiveId" clId="{2A0E7144-3EAE-2B47-9058-B0C851CD98F1}" dt="2023-10-23T12:45:59.880" v="132" actId="20577"/>
        <pc:sldMkLst>
          <pc:docMk/>
          <pc:sldMk cId="2566496727" sldId="412"/>
        </pc:sldMkLst>
        <pc:spChg chg="mod">
          <ac:chgData name="Nane Kratzke" userId="971be13ff4ee5ef6" providerId="LiveId" clId="{2A0E7144-3EAE-2B47-9058-B0C851CD98F1}" dt="2023-10-23T12:45:59.880" v="132" actId="20577"/>
          <ac:spMkLst>
            <pc:docMk/>
            <pc:sldMk cId="2566496727" sldId="412"/>
            <ac:spMk id="5" creationId="{33C4BC5D-3FA6-154F-B2DE-DB043A77E5E4}"/>
          </ac:spMkLst>
        </pc:spChg>
      </pc:sldChg>
      <pc:sldChg chg="modSp mod">
        <pc:chgData name="Nane Kratzke" userId="971be13ff4ee5ef6" providerId="LiveId" clId="{2A0E7144-3EAE-2B47-9058-B0C851CD98F1}" dt="2023-10-23T06:49:19.556" v="57" actId="20577"/>
        <pc:sldMkLst>
          <pc:docMk/>
          <pc:sldMk cId="708948979" sldId="468"/>
        </pc:sldMkLst>
        <pc:spChg chg="mod">
          <ac:chgData name="Nane Kratzke" userId="971be13ff4ee5ef6" providerId="LiveId" clId="{2A0E7144-3EAE-2B47-9058-B0C851CD98F1}" dt="2023-10-23T06:49:19.556" v="57" actId="20577"/>
          <ac:spMkLst>
            <pc:docMk/>
            <pc:sldMk cId="708948979" sldId="468"/>
            <ac:spMk id="8" creationId="{0C508602-457E-2C4E-A9AC-85A3D0BD58E5}"/>
          </ac:spMkLst>
        </pc:spChg>
      </pc:sldChg>
      <pc:sldChg chg="modSp mod">
        <pc:chgData name="Nane Kratzke" userId="971be13ff4ee5ef6" providerId="LiveId" clId="{2A0E7144-3EAE-2B47-9058-B0C851CD98F1}" dt="2023-10-23T06:49:00.684" v="39" actId="20577"/>
        <pc:sldMkLst>
          <pc:docMk/>
          <pc:sldMk cId="1804136528" sldId="470"/>
        </pc:sldMkLst>
        <pc:spChg chg="mod">
          <ac:chgData name="Nane Kratzke" userId="971be13ff4ee5ef6" providerId="LiveId" clId="{2A0E7144-3EAE-2B47-9058-B0C851CD98F1}" dt="2023-10-23T06:49:00.684" v="39" actId="20577"/>
          <ac:spMkLst>
            <pc:docMk/>
            <pc:sldMk cId="1804136528" sldId="470"/>
            <ac:spMk id="8" creationId="{0C508602-457E-2C4E-A9AC-85A3D0BD58E5}"/>
          </ac:spMkLst>
        </pc:spChg>
      </pc:sldChg>
      <pc:sldChg chg="modSp mod">
        <pc:chgData name="Nane Kratzke" userId="971be13ff4ee5ef6" providerId="LiveId" clId="{2A0E7144-3EAE-2B47-9058-B0C851CD98F1}" dt="2023-10-23T06:48:40.543" v="19" actId="108"/>
        <pc:sldMkLst>
          <pc:docMk/>
          <pc:sldMk cId="998750385" sldId="680"/>
        </pc:sldMkLst>
        <pc:spChg chg="mod">
          <ac:chgData name="Nane Kratzke" userId="971be13ff4ee5ef6" providerId="LiveId" clId="{2A0E7144-3EAE-2B47-9058-B0C851CD98F1}" dt="2023-10-23T06:48:40.543" v="19" actId="108"/>
          <ac:spMkLst>
            <pc:docMk/>
            <pc:sldMk cId="998750385" sldId="680"/>
            <ac:spMk id="8" creationId="{0C508602-457E-2C4E-A9AC-85A3D0BD58E5}"/>
          </ac:spMkLst>
        </pc:spChg>
      </pc:sldChg>
    </pc:docChg>
  </pc:docChgLst>
  <pc:docChgLst>
    <pc:chgData name="Nane Kratzke" userId="971be13ff4ee5ef6" providerId="LiveId" clId="{C0DFE562-1482-924F-BEDD-CD01EE14C4C4}"/>
    <pc:docChg chg="custSel delSld modSld sldOrd">
      <pc:chgData name="Nane Kratzke" userId="971be13ff4ee5ef6" providerId="LiveId" clId="{C0DFE562-1482-924F-BEDD-CD01EE14C4C4}" dt="2023-10-24T17:21:45.365" v="790" actId="14100"/>
      <pc:docMkLst>
        <pc:docMk/>
      </pc:docMkLst>
      <pc:sldChg chg="del">
        <pc:chgData name="Nane Kratzke" userId="971be13ff4ee5ef6" providerId="LiveId" clId="{C0DFE562-1482-924F-BEDD-CD01EE14C4C4}" dt="2023-10-24T16:46:53.606" v="0" actId="2696"/>
        <pc:sldMkLst>
          <pc:docMk/>
          <pc:sldMk cId="2538430848" sldId="325"/>
        </pc:sldMkLst>
      </pc:sldChg>
      <pc:sldChg chg="del">
        <pc:chgData name="Nane Kratzke" userId="971be13ff4ee5ef6" providerId="LiveId" clId="{C0DFE562-1482-924F-BEDD-CD01EE14C4C4}" dt="2023-10-24T16:46:53.606" v="0" actId="2696"/>
        <pc:sldMkLst>
          <pc:docMk/>
          <pc:sldMk cId="889987673" sldId="334"/>
        </pc:sldMkLst>
      </pc:sldChg>
      <pc:sldChg chg="del">
        <pc:chgData name="Nane Kratzke" userId="971be13ff4ee5ef6" providerId="LiveId" clId="{C0DFE562-1482-924F-BEDD-CD01EE14C4C4}" dt="2023-10-24T16:46:53.606" v="0" actId="2696"/>
        <pc:sldMkLst>
          <pc:docMk/>
          <pc:sldMk cId="1902238106" sldId="335"/>
        </pc:sldMkLst>
      </pc:sldChg>
      <pc:sldChg chg="del">
        <pc:chgData name="Nane Kratzke" userId="971be13ff4ee5ef6" providerId="LiveId" clId="{C0DFE562-1482-924F-BEDD-CD01EE14C4C4}" dt="2023-10-24T16:46:53.606" v="0" actId="2696"/>
        <pc:sldMkLst>
          <pc:docMk/>
          <pc:sldMk cId="3612261834" sldId="373"/>
        </pc:sldMkLst>
      </pc:sldChg>
      <pc:sldChg chg="del">
        <pc:chgData name="Nane Kratzke" userId="971be13ff4ee5ef6" providerId="LiveId" clId="{C0DFE562-1482-924F-BEDD-CD01EE14C4C4}" dt="2023-10-24T16:46:53.606" v="0" actId="2696"/>
        <pc:sldMkLst>
          <pc:docMk/>
          <pc:sldMk cId="3959218217" sldId="374"/>
        </pc:sldMkLst>
      </pc:sldChg>
      <pc:sldChg chg="del">
        <pc:chgData name="Nane Kratzke" userId="971be13ff4ee5ef6" providerId="LiveId" clId="{C0DFE562-1482-924F-BEDD-CD01EE14C4C4}" dt="2023-10-24T16:46:53.606" v="0" actId="2696"/>
        <pc:sldMkLst>
          <pc:docMk/>
          <pc:sldMk cId="2975391939" sldId="375"/>
        </pc:sldMkLst>
      </pc:sldChg>
      <pc:sldChg chg="del">
        <pc:chgData name="Nane Kratzke" userId="971be13ff4ee5ef6" providerId="LiveId" clId="{C0DFE562-1482-924F-BEDD-CD01EE14C4C4}" dt="2023-10-24T16:46:53.606" v="0" actId="2696"/>
        <pc:sldMkLst>
          <pc:docMk/>
          <pc:sldMk cId="2290547993" sldId="376"/>
        </pc:sldMkLst>
      </pc:sldChg>
      <pc:sldChg chg="del">
        <pc:chgData name="Nane Kratzke" userId="971be13ff4ee5ef6" providerId="LiveId" clId="{C0DFE562-1482-924F-BEDD-CD01EE14C4C4}" dt="2023-10-24T16:46:53.606" v="0" actId="2696"/>
        <pc:sldMkLst>
          <pc:docMk/>
          <pc:sldMk cId="4276357788" sldId="377"/>
        </pc:sldMkLst>
      </pc:sldChg>
      <pc:sldChg chg="del">
        <pc:chgData name="Nane Kratzke" userId="971be13ff4ee5ef6" providerId="LiveId" clId="{C0DFE562-1482-924F-BEDD-CD01EE14C4C4}" dt="2023-10-24T16:46:53.606" v="0" actId="2696"/>
        <pc:sldMkLst>
          <pc:docMk/>
          <pc:sldMk cId="1830580882" sldId="378"/>
        </pc:sldMkLst>
      </pc:sldChg>
      <pc:sldChg chg="del">
        <pc:chgData name="Nane Kratzke" userId="971be13ff4ee5ef6" providerId="LiveId" clId="{C0DFE562-1482-924F-BEDD-CD01EE14C4C4}" dt="2023-10-24T16:46:53.606" v="0" actId="2696"/>
        <pc:sldMkLst>
          <pc:docMk/>
          <pc:sldMk cId="143991081" sldId="380"/>
        </pc:sldMkLst>
      </pc:sldChg>
      <pc:sldChg chg="addSp delSp modSp mod">
        <pc:chgData name="Nane Kratzke" userId="971be13ff4ee5ef6" providerId="LiveId" clId="{C0DFE562-1482-924F-BEDD-CD01EE14C4C4}" dt="2023-10-24T17:11:13.670" v="732"/>
        <pc:sldMkLst>
          <pc:docMk/>
          <pc:sldMk cId="243993919" sldId="385"/>
        </pc:sldMkLst>
        <pc:spChg chg="mod">
          <ac:chgData name="Nane Kratzke" userId="971be13ff4ee5ef6" providerId="LiveId" clId="{C0DFE562-1482-924F-BEDD-CD01EE14C4C4}" dt="2023-10-24T17:10:43.903" v="728" actId="20577"/>
          <ac:spMkLst>
            <pc:docMk/>
            <pc:sldMk cId="243993919" sldId="385"/>
            <ac:spMk id="2" creationId="{205DDF84-67FC-F347-B89E-E53D9E21DDEE}"/>
          </ac:spMkLst>
        </pc:spChg>
        <pc:spChg chg="mod">
          <ac:chgData name="Nane Kratzke" userId="971be13ff4ee5ef6" providerId="LiveId" clId="{C0DFE562-1482-924F-BEDD-CD01EE14C4C4}" dt="2023-10-24T17:10:41.872" v="723" actId="20577"/>
          <ac:spMkLst>
            <pc:docMk/>
            <pc:sldMk cId="243993919" sldId="385"/>
            <ac:spMk id="3" creationId="{42889FE1-B1EC-E94D-988F-8EB1B5555E12}"/>
          </ac:spMkLst>
        </pc:spChg>
        <pc:spChg chg="mod">
          <ac:chgData name="Nane Kratzke" userId="971be13ff4ee5ef6" providerId="LiveId" clId="{C0DFE562-1482-924F-BEDD-CD01EE14C4C4}" dt="2023-10-24T17:08:46.377" v="700" actId="12"/>
          <ac:spMkLst>
            <pc:docMk/>
            <pc:sldMk cId="243993919" sldId="385"/>
            <ac:spMk id="6" creationId="{0DD40D0D-A817-8B41-928A-C46A3EADD2ED}"/>
          </ac:spMkLst>
        </pc:spChg>
        <pc:picChg chg="del">
          <ac:chgData name="Nane Kratzke" userId="971be13ff4ee5ef6" providerId="LiveId" clId="{C0DFE562-1482-924F-BEDD-CD01EE14C4C4}" dt="2023-10-24T17:10:26.003" v="701" actId="478"/>
          <ac:picMkLst>
            <pc:docMk/>
            <pc:sldMk cId="243993919" sldId="385"/>
            <ac:picMk id="7" creationId="{6311B689-B9CC-484D-AC90-D396EBD2F8EC}"/>
          </ac:picMkLst>
        </pc:picChg>
        <pc:picChg chg="add mod">
          <ac:chgData name="Nane Kratzke" userId="971be13ff4ee5ef6" providerId="LiveId" clId="{C0DFE562-1482-924F-BEDD-CD01EE14C4C4}" dt="2023-10-24T17:11:13.670" v="732"/>
          <ac:picMkLst>
            <pc:docMk/>
            <pc:sldMk cId="243993919" sldId="385"/>
            <ac:picMk id="3074" creationId="{82B5689F-D182-E0C6-DBE8-F730F83CC453}"/>
          </ac:picMkLst>
        </pc:picChg>
      </pc:sldChg>
      <pc:sldChg chg="addSp delSp modSp mod">
        <pc:chgData name="Nane Kratzke" userId="971be13ff4ee5ef6" providerId="LiveId" clId="{C0DFE562-1482-924F-BEDD-CD01EE14C4C4}" dt="2023-10-24T17:20:41.637" v="788" actId="114"/>
        <pc:sldMkLst>
          <pc:docMk/>
          <pc:sldMk cId="3855353074" sldId="386"/>
        </pc:sldMkLst>
        <pc:spChg chg="add mod">
          <ac:chgData name="Nane Kratzke" userId="971be13ff4ee5ef6" providerId="LiveId" clId="{C0DFE562-1482-924F-BEDD-CD01EE14C4C4}" dt="2023-10-24T16:52:27.067" v="216" actId="113"/>
          <ac:spMkLst>
            <pc:docMk/>
            <pc:sldMk cId="3855353074" sldId="386"/>
            <ac:spMk id="6" creationId="{7F1B609B-219C-310A-4311-1BB5F5AF905E}"/>
          </ac:spMkLst>
        </pc:spChg>
        <pc:spChg chg="add mod">
          <ac:chgData name="Nane Kratzke" userId="971be13ff4ee5ef6" providerId="LiveId" clId="{C0DFE562-1482-924F-BEDD-CD01EE14C4C4}" dt="2023-10-24T17:20:41.637" v="788" actId="114"/>
          <ac:spMkLst>
            <pc:docMk/>
            <pc:sldMk cId="3855353074" sldId="386"/>
            <ac:spMk id="7" creationId="{5ABDB147-F11A-F31A-279C-63BD5B2E9A65}"/>
          </ac:spMkLst>
        </pc:spChg>
        <pc:spChg chg="add mod">
          <ac:chgData name="Nane Kratzke" userId="971be13ff4ee5ef6" providerId="LiveId" clId="{C0DFE562-1482-924F-BEDD-CD01EE14C4C4}" dt="2023-10-24T16:52:42.879" v="220" actId="1076"/>
          <ac:spMkLst>
            <pc:docMk/>
            <pc:sldMk cId="3855353074" sldId="386"/>
            <ac:spMk id="8" creationId="{5B8A37B4-9AA0-22B6-E15D-729584E3BB9F}"/>
          </ac:spMkLst>
        </pc:spChg>
        <pc:picChg chg="del mod modCrop">
          <ac:chgData name="Nane Kratzke" userId="971be13ff4ee5ef6" providerId="LiveId" clId="{C0DFE562-1482-924F-BEDD-CD01EE14C4C4}" dt="2023-10-24T16:51:57.155" v="208" actId="478"/>
          <ac:picMkLst>
            <pc:docMk/>
            <pc:sldMk cId="3855353074" sldId="386"/>
            <ac:picMk id="5" creationId="{5E38D786-D0FF-324C-858C-BD72B6477743}"/>
          </ac:picMkLst>
        </pc:picChg>
        <pc:picChg chg="add mod">
          <ac:chgData name="Nane Kratzke" userId="971be13ff4ee5ef6" providerId="LiveId" clId="{C0DFE562-1482-924F-BEDD-CD01EE14C4C4}" dt="2023-10-24T16:52:54.672" v="222" actId="1076"/>
          <ac:picMkLst>
            <pc:docMk/>
            <pc:sldMk cId="3855353074" sldId="386"/>
            <ac:picMk id="1026" creationId="{062C739B-5210-F5B4-CC73-08096FB34BFE}"/>
          </ac:picMkLst>
        </pc:picChg>
      </pc:sldChg>
      <pc:sldChg chg="addSp delSp modSp mod ord">
        <pc:chgData name="Nane Kratzke" userId="971be13ff4ee5ef6" providerId="LiveId" clId="{C0DFE562-1482-924F-BEDD-CD01EE14C4C4}" dt="2023-10-24T17:11:29.172" v="733" actId="20578"/>
        <pc:sldMkLst>
          <pc:docMk/>
          <pc:sldMk cId="2367191596" sldId="387"/>
        </pc:sldMkLst>
        <pc:spChg chg="add mod">
          <ac:chgData name="Nane Kratzke" userId="971be13ff4ee5ef6" providerId="LiveId" clId="{C0DFE562-1482-924F-BEDD-CD01EE14C4C4}" dt="2023-10-24T17:08:13.824" v="698" actId="404"/>
          <ac:spMkLst>
            <pc:docMk/>
            <pc:sldMk cId="2367191596" sldId="387"/>
            <ac:spMk id="6" creationId="{80A40BBE-7D8A-60FD-B162-56FA9D44CB43}"/>
          </ac:spMkLst>
        </pc:spChg>
        <pc:spChg chg="add mod">
          <ac:chgData name="Nane Kratzke" userId="971be13ff4ee5ef6" providerId="LiveId" clId="{C0DFE562-1482-924F-BEDD-CD01EE14C4C4}" dt="2023-10-24T17:07:08.881" v="638" actId="20577"/>
          <ac:spMkLst>
            <pc:docMk/>
            <pc:sldMk cId="2367191596" sldId="387"/>
            <ac:spMk id="7" creationId="{070145CB-46F5-EB62-22C8-0546C8C0DBB9}"/>
          </ac:spMkLst>
        </pc:spChg>
        <pc:spChg chg="add mod">
          <ac:chgData name="Nane Kratzke" userId="971be13ff4ee5ef6" providerId="LiveId" clId="{C0DFE562-1482-924F-BEDD-CD01EE14C4C4}" dt="2023-10-24T17:06:32.366" v="625" actId="113"/>
          <ac:spMkLst>
            <pc:docMk/>
            <pc:sldMk cId="2367191596" sldId="387"/>
            <ac:spMk id="8" creationId="{63D6F842-28EA-FCDF-AED4-1F9756BBF4E9}"/>
          </ac:spMkLst>
        </pc:spChg>
        <pc:spChg chg="add del mod">
          <ac:chgData name="Nane Kratzke" userId="971be13ff4ee5ef6" providerId="LiveId" clId="{C0DFE562-1482-924F-BEDD-CD01EE14C4C4}" dt="2023-10-24T17:04:44.913" v="607"/>
          <ac:spMkLst>
            <pc:docMk/>
            <pc:sldMk cId="2367191596" sldId="387"/>
            <ac:spMk id="9" creationId="{EA2C5590-025D-8A90-59D0-C83D3B94F426}"/>
          </ac:spMkLst>
        </pc:spChg>
        <pc:picChg chg="del mod">
          <ac:chgData name="Nane Kratzke" userId="971be13ff4ee5ef6" providerId="LiveId" clId="{C0DFE562-1482-924F-BEDD-CD01EE14C4C4}" dt="2023-10-24T17:01:55.233" v="594" actId="478"/>
          <ac:picMkLst>
            <pc:docMk/>
            <pc:sldMk cId="2367191596" sldId="387"/>
            <ac:picMk id="5" creationId="{EEA4A4EC-6F45-BF46-A548-1E5F109A04B2}"/>
          </ac:picMkLst>
        </pc:picChg>
        <pc:picChg chg="add del mod">
          <ac:chgData name="Nane Kratzke" userId="971be13ff4ee5ef6" providerId="LiveId" clId="{C0DFE562-1482-924F-BEDD-CD01EE14C4C4}" dt="2023-10-24T17:04:42.680" v="605" actId="478"/>
          <ac:picMkLst>
            <pc:docMk/>
            <pc:sldMk cId="2367191596" sldId="387"/>
            <ac:picMk id="2050" creationId="{8F45BBAB-45F5-71E8-6260-6038799EF274}"/>
          </ac:picMkLst>
        </pc:picChg>
        <pc:picChg chg="add mod">
          <ac:chgData name="Nane Kratzke" userId="971be13ff4ee5ef6" providerId="LiveId" clId="{C0DFE562-1482-924F-BEDD-CD01EE14C4C4}" dt="2023-10-24T17:05:42.939" v="616" actId="14861"/>
          <ac:picMkLst>
            <pc:docMk/>
            <pc:sldMk cId="2367191596" sldId="387"/>
            <ac:picMk id="2052" creationId="{48AA46E1-C979-E4EF-4633-2A03B9E7F78D}"/>
          </ac:picMkLst>
        </pc:picChg>
      </pc:sldChg>
      <pc:sldChg chg="modSp mod ord">
        <pc:chgData name="Nane Kratzke" userId="971be13ff4ee5ef6" providerId="LiveId" clId="{C0DFE562-1482-924F-BEDD-CD01EE14C4C4}" dt="2023-10-24T17:21:45.365" v="790" actId="14100"/>
        <pc:sldMkLst>
          <pc:docMk/>
          <pc:sldMk cId="1657841985" sldId="389"/>
        </pc:sldMkLst>
        <pc:spChg chg="mod">
          <ac:chgData name="Nane Kratzke" userId="971be13ff4ee5ef6" providerId="LiveId" clId="{C0DFE562-1482-924F-BEDD-CD01EE14C4C4}" dt="2023-10-24T17:21:45.365" v="790" actId="14100"/>
          <ac:spMkLst>
            <pc:docMk/>
            <pc:sldMk cId="1657841985" sldId="389"/>
            <ac:spMk id="6" creationId="{22C10D88-CA20-E644-843F-92EB5C66EF58}"/>
          </ac:spMkLst>
        </pc:spChg>
        <pc:picChg chg="mod">
          <ac:chgData name="Nane Kratzke" userId="971be13ff4ee5ef6" providerId="LiveId" clId="{C0DFE562-1482-924F-BEDD-CD01EE14C4C4}" dt="2023-10-24T17:21:40.940" v="789" actId="1076"/>
          <ac:picMkLst>
            <pc:docMk/>
            <pc:sldMk cId="1657841985" sldId="389"/>
            <ac:picMk id="5" creationId="{2996F543-FBDF-F145-9086-944F97D2C2F3}"/>
          </ac:picMkLst>
        </pc:picChg>
      </pc:sldChg>
      <pc:sldChg chg="del">
        <pc:chgData name="Nane Kratzke" userId="971be13ff4ee5ef6" providerId="LiveId" clId="{C0DFE562-1482-924F-BEDD-CD01EE14C4C4}" dt="2023-10-24T16:46:53.606" v="0" actId="2696"/>
        <pc:sldMkLst>
          <pc:docMk/>
          <pc:sldMk cId="2664210598" sldId="393"/>
        </pc:sldMkLst>
      </pc:sldChg>
      <pc:sldChg chg="del">
        <pc:chgData name="Nane Kratzke" userId="971be13ff4ee5ef6" providerId="LiveId" clId="{C0DFE562-1482-924F-BEDD-CD01EE14C4C4}" dt="2023-10-24T16:46:53.606" v="0" actId="2696"/>
        <pc:sldMkLst>
          <pc:docMk/>
          <pc:sldMk cId="708948979" sldId="468"/>
        </pc:sldMkLst>
      </pc:sldChg>
      <pc:sldChg chg="modSp mod">
        <pc:chgData name="Nane Kratzke" userId="971be13ff4ee5ef6" providerId="LiveId" clId="{C0DFE562-1482-924F-BEDD-CD01EE14C4C4}" dt="2023-10-24T17:19:06.813" v="752" actId="20577"/>
        <pc:sldMkLst>
          <pc:docMk/>
          <pc:sldMk cId="2637963300" sldId="469"/>
        </pc:sldMkLst>
        <pc:spChg chg="mod">
          <ac:chgData name="Nane Kratzke" userId="971be13ff4ee5ef6" providerId="LiveId" clId="{C0DFE562-1482-924F-BEDD-CD01EE14C4C4}" dt="2023-10-24T17:19:06.813" v="752" actId="20577"/>
          <ac:spMkLst>
            <pc:docMk/>
            <pc:sldMk cId="2637963300" sldId="469"/>
            <ac:spMk id="8" creationId="{0C508602-457E-2C4E-A9AC-85A3D0BD58E5}"/>
          </ac:spMkLst>
        </pc:spChg>
      </pc:sldChg>
      <pc:sldChg chg="del">
        <pc:chgData name="Nane Kratzke" userId="971be13ff4ee5ef6" providerId="LiveId" clId="{C0DFE562-1482-924F-BEDD-CD01EE14C4C4}" dt="2023-10-24T16:46:53.606" v="0" actId="2696"/>
        <pc:sldMkLst>
          <pc:docMk/>
          <pc:sldMk cId="1945876901" sldId="681"/>
        </pc:sldMkLst>
      </pc:sldChg>
      <pc:sldChg chg="del">
        <pc:chgData name="Nane Kratzke" userId="971be13ff4ee5ef6" providerId="LiveId" clId="{C0DFE562-1482-924F-BEDD-CD01EE14C4C4}" dt="2023-10-24T16:46:53.606" v="0" actId="2696"/>
        <pc:sldMkLst>
          <pc:docMk/>
          <pc:sldMk cId="2789333971" sldId="682"/>
        </pc:sldMkLst>
      </pc:sldChg>
      <pc:sldChg chg="del">
        <pc:chgData name="Nane Kratzke" userId="971be13ff4ee5ef6" providerId="LiveId" clId="{C0DFE562-1482-924F-BEDD-CD01EE14C4C4}" dt="2023-10-24T16:46:53.606" v="0" actId="2696"/>
        <pc:sldMkLst>
          <pc:docMk/>
          <pc:sldMk cId="998309307" sldId="683"/>
        </pc:sldMkLst>
      </pc:sldChg>
      <pc:sldChg chg="del">
        <pc:chgData name="Nane Kratzke" userId="971be13ff4ee5ef6" providerId="LiveId" clId="{C0DFE562-1482-924F-BEDD-CD01EE14C4C4}" dt="2023-10-24T16:46:53.606" v="0" actId="2696"/>
        <pc:sldMkLst>
          <pc:docMk/>
          <pc:sldMk cId="2980075408" sldId="687"/>
        </pc:sldMkLst>
      </pc:sldChg>
      <pc:sldChg chg="del">
        <pc:chgData name="Nane Kratzke" userId="971be13ff4ee5ef6" providerId="LiveId" clId="{C0DFE562-1482-924F-BEDD-CD01EE14C4C4}" dt="2023-10-24T16:46:53.606" v="0" actId="2696"/>
        <pc:sldMkLst>
          <pc:docMk/>
          <pc:sldMk cId="1255756018" sldId="68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2C899A5-BA51-47DA-90D0-5428A6723887}" type="datetime1">
              <a:rPr lang="de-DE" smtClean="0"/>
              <a:t>11.12.23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5T11:36:05.20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1288 167 24575,'-13'-5'0,"-12"0"0,-10-2 0,-24-2 0,-15-6 0,-13 4-925,-11-4 925,4 5 0,2 0 0,12 0 227,14 4-227,18 2 0,15 4 0,12 0 0,6 0 0,1 2 698,-7 5-698,-1 3 0,-12 5 0,-6 1 0,-8 1 0,1 0 0,0 0 0,12-2 0,8-4 0,6 0 0,9-6 0,1 3 0,4-2 0,-1 2 0,-1 3 0,3-2 0,-1 5 0,2-2 0,-1 8 0,0 2 0,-1 12 0,3 0 0,0 1 0,4 4 0,0-9 0,0 3 0,6 1 0,-3-10 0,6 0 0,-2-13 0,1-3 0,0 0 0,-1-1 0,4 0 0,1 1 0,9-1 0,1 4 0,11 1 0,8 4 0,1 0 0,10 2 0,-10-2 0,-2 0 0,-6-1 0,-7-4 0,1-1 0,-6-4 0,-1 0 0,-1 0 0,8-3 0,25 7 0,-2-4 0,14 10 0,-11-6 0,-7 2 0,0 0 0,-18-2 0,3 4 0,-10-4 0,6 0 0,5-7 0,13 0 0,9 2 0,23-4 0,3 3-739,17-4 739,2 5 0,-45-5 0,1 1 0,0 1 0,1 1 0,2-1 0,0 0 0,-2-1 0,-1-1 0,1 3 0,3-1 0,30 1 0,3-1 0,-20-1 0,1 0-609,-7 0 0,3 1 0,-4 0 609,5-3 0,-3 2 0,1 1 0,-1 0-518,-5 1 1,0 0 517,2 1 0,0-2 0,-5 1 0,-1-1 0,4-1 0,-1-2 0,-6 1 0,0 0 0,0 0 0,0 0 0,2 3 0,1-1 0,-2-1 0,0-1 0,2 3 0,0-1-295,-3 1 1,-1-1 294,-2-2 0,0 1 0,46 4 0,-46-5 0,-2 0 0,43 0 0,-1 0 0,-2 0 0,-5 0 0,-14 2 0,1 0 0,-17 1 0,0 0 0,18 2 0,-2 0 0,26 1 0,-11 3 0,-7-8 610,-8 4-610,-12-5 1723,-6 0-1723,-8 0 1142,0 0-1142,2 0 715,5 0-715,1 0 0,5 0 0,2 0 0,5 0 0,12 0 0,-3 0 0,10 0 0,-5 0 0,-1 0 0,0 0 0,12 0 0,-32 0 0,0 0 0,41 0-276,-42 0 1,-2 0 275,18 0 0,-2 0 0,-11 0 0,4 0 0,-5 0 0,7 0 0,11 0 0,3 0-530,11 0 530,1 4 0,-7-3 0,-1 4 0,1-5 0,-11 0 536,-3 0-536,-13 0 0,-6 0 0,1 0 0,5 0 0,2 0 545,5 0-545,30 0 0,-17 0-211,-27 0 0,0 0 211,27 0 0,-5 0 0,-15 0 0,1 0 0,13 0 0,-22 0 0,-1 0 0,2 0 0,-5 0 0,7-4 422,5 3-422,1-3 0,7 4 0,-1 0 0,6 0 0,-4 0 0,10-4 0,-4 3 0,5-4 0,-5 5 0,4 0 0,-10 0 0,4-4 0,-6 3 0,-5-3 0,-2 4 0,-6 0 0,7 0 0,0 0 0,12 0 0,-4 0 0,10 0 0,-4 0 0,11-5 0,2 4-410,-1-4 410,0 5 0,-7 0 0,-5 0 0,4 0 0,-5 0 0,1-4 0,4 3 0,-5-3 0,7 4 0,5 0 0,-4-4 0,4 2 0,-11-6 0,-2 3 0,-6-5 0,1 1 0,-1-1 0,-5 5 0,4-4 0,1 8 0,13-7 0,2 6 0,4-7 0,-11 8 0,-7-3 410,-8 4-410,-17-3 0,-9 0 0,-12-3 0,-6-4 0,-3 3 0,-2-7 0,-4 2 0,-1-3 0,0 0 0,0 0 0,-2-6 0,-1-1 0,-2-5 0,0-1 0,0-5 0,0-2 0,0 0 0,0 7 0,0 8 0,-3-1 0,-1-1 0,-3-6 0,0 0 0,-1 6 0,-1 2 0,-3-1 0,2 5 0,-6-7 0,0 5 0,-5-3 0,0 0 0,-5-1 0,-1-1 0,-4 3 0,-4 8 0,-6-2 0,-12 3 0,-8-7 0,-5-1 0,5 0 0,-4 1 0,5-1 0,-12 4 0,4 1 0,-4 5 0,11 3 0,7 2 0,2 4 0,5 0 0,-7 0 0,-5 0 0,-1-4 0,-13-1 0,0-1 0,-18-3-632,3 3 632,-10 1 0,-1-5 0,27 7 0,-2 0 0,13 0 0,-1 1-600,-18-1 0,0 1 600,20 2 0,2 0 0,1 0 0,1 0-319,0 0 0,1 0 319,2 0 0,1 0 0,-4 0 0,0 0 0,3 0 0,-1 0 0,-1 0 0,-1 0 0,4 0 0,-1 0 0,-2 0 0,-1 0 0,-3 0 0,-1 0-678,-8-2 0,-1-1 678,-4 2 0,0 1 0,-3-3 0,0 1 0,1 1 0,0 2 0,2-1 0,2 0 0,1 0 0,1 0 0,-3 0 0,1 0 0,7 0 0,1 0-60,0 0 0,2 0 60,7 0 0,2 0 0,-40 0 0,6 0 0,7 0 1006,5 0-1006,2 0 0,6 0 0,-6 0 0,-8 0 0,-12 0-154,40 0 1,-2 0 153,-2 0 0,0 0 0,-4 0 0,1 0 0,3 0 0,0 0 0,0-3 0,0 1 0,3 1 0,1 1 1015,-48-5-1015,2 5 0,11 0 0,2 0 0,6 0 0,-1 0 0,1 0 0,0 0 0,5 0 0,2 0 0,0 0 0,-8 0 0,-1 0 0,-4 0 0,6 0 0,-1 0 0,-5 0 0,-1 0 0,-7 0 0,6 0 0,2 0 0,12 0 0,0 0 0,1 0 0,-1 0 0,-1 0 0,-4 0 0,4 0 0,1 0 0,-5 0 0,4 5 0,-5-4 0,5 3 0,2 0 717,11-3-717,-4 8 0,-19-8 0,18 3 0,-17-4 63,23 0-63,0 0 1025,-7 0-1025,1 0 427,5 0-427,2 0 0,6 0 0,-1 0 0,1 0 0,0 0 0,5 0 0,-4 0 0,4 0 0,-5 0 0,-28 2 0,-4 0 0,9-1 0,-10 1 0,7 0 0,37-2 0,-4 0 0,-1 0 0,5 0 0,-4 0 0,6 0 0,-1 0 0,-5 4 0,-2-3 0,-11 3 0,-2 0 0,-5-3 0,-1 3 0,1-4 0,-6 0 0,4 0 0,2 0 0,7 0 0,5 0 0,6 0 0,-4 4 0,10-3 0,-4 3 0,6-4 0,-25 0 0,7 0 0,-14 0 0,18 0 0,8 0 0,11 0 0,7 0 0,8 0 0,8 0 0,3 0 0,3 0 0,4 0 0,0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5T11:37:11.41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113 1 24575,'5'8'0,"1"1"0,8 3 0,1 3 0,7 11 0,1 1 0,-3 4 0,-1 4 0,-4 0 0,-2 11 0,0 8 0,-8 6 0,-1 7 0,-4-1 0,0 1 0,0-1 0,-4 6 0,3-4 0,-4 4 0,5 0 0,0 2 0,0 5 0,5 7 0,-4-11 0,3 3 0,-4-18 0,0-6 0,-3-8 0,-2-5 0,-6-1 0,-6-3 0,-3 3 0,-8-7 0,2 3 0,-5-3 0,7-6 0,1-6 0,9-7 0,-1-5 0,7 0 0,-3-1 0,3-2 0,0 0 0,1-2 0,-1 0 0,2 0 0,0 0 0,2-1 0,2 0 0,0-2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5T11:37:13.28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3625 78 24575,'-10'0'0,"-3"0"0,-4 0 0,-11 0 0,-13 0 0,-12-5 0,-8-4 0,-11-6 0,-2 0 0,1 1 0,1 4 0,11 5 0,-4 0 0,10 5 0,2 0 0,7 0 0,5 0 0,0 0 0,-5 0 0,-1 0 0,-13 0 0,0 0 0,-7 5 0,-5 0 0,-1 5 0,-7 0 0,1 0 0,-1 0 0,1 0 0,5-1 0,2 5 0,6-3 0,-1 2 0,7-3 0,6 2 0,8 1 0,11 2 0,2-3 0,5 1 0,6-4 0,1 3 0,1 0 0,-2 0 0,-6 1 0,0 1 0,0 0 0,1 0 0,-1 0 0,0 0 0,1 0 0,-1 0 0,0-1 0,0 1 0,1 0 0,5-2 0,1 0 0,0 2 0,7-4 0,-7 4 0,12-2 0,-5-2 0,-5 4 0,-3-2 0,-11 3 0,-2 0 0,-11-2 0,4 3 0,-5-7 0,7 3 0,-1-4 0,6-1 0,2-2 0,5-2 0,0-3 0,1 0 0,-7 0 0,-1 0 0,-5 0 0,-6 0 0,-2 0 0,-23-8 0,24 3 0,-10-6 0,29 4 0,6 3 0,2 1 0,8 3 0,3 0 0,3 0 0,2 0 0,2 0 0,0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5T11:37:14.61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276 0 24575,'-10'6'0,"-3"1"0,-1 7 0,-4 2 0,-8 6 0,-1 1 0,-4-3 0,7-4 0,3-4 0,7-4 0,2-1 0,1-3 0,5 0 0,0 0 0,2-2 0,2 1 0,-1-1 0,0 2 0,0 0 0,-1 0 0,0 0 0,0 0 0,0 0 0,0 1 0,0 0 0,2 0 0,0-1 0,2 2 0,2 0 0,1 5 0,13 5 0,10 9 0,19 11 0,12 7 0,18 7-799,8 1 799,-38-24 0,0-1 0,37 20 0,-14-7 0,-17-7 0,-20-16 0,-16-5 0,-11-9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5T11:37:25.30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458 1 24575,'-19'9'0,"1"1"0,0 4 0,-5 8 0,-4 5 0,-7 11 0,0 1 0,-3 11 0,0 1 0,-1 6 0,5-2 0,3-5 0,9-10 0,1-1 0,5-4 0,2 6 0,2-1 0,3-5 0,1-1 0,3-7 0,-2 1 0,5 5 0,-2 2 0,3 6 0,0-1 0,0-5 0,0 4 0,0-4 0,3 6 0,2-1 0,3 1 0,0-1 0,5 7 0,-1-5 0,5 4 0,-2-11 0,0-2 0,4-3 0,1 0 0,4 3 0,-1-6 0,-1-1 0,-1-5 0,-3-5 0,0-1 0,-7-6 0,0-1 0,-3-2 0,-2 0 0,0-2 0,-2 0 0,1 0 0,1 0 0,2 1 0,3 2 0,6 4 0,11 2 0,1 1 0,-1-1 0,-10-4 0,-9-2 0,-5-3 0,-4-2 0,-3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5T11:37:28.73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17288 514 24575,'-8'-2'0,"0"-1"0,4 2 0,-1-2 0,-10-4 0,-10-3 0,-10-5 0,-17-7 0,-3-1 0,-17-6 0,-13-6-885,-3-1 885,36 15 0,0 0 0,2 2 0,0 1 0,-5-1 0,-1 1 0,0 4 0,-1 1 0,-7-1 0,-2 2-698,0 2 1,-1 3 697,-4-2 0,-2 2 0,1 1 0,0 0 0,-6 1 0,-1-1-953,4 1 1,-3-1 952,-11 0 0,-2 1 0,4-1 0,0 0 0,-4-2 0,-1 0 0,3 1 0,2 1 0,4-2 0,1 0 0,0 1 0,1 2 0,-1 2 0,0 0 0,3 0 0,-1 1 0,1 2 0,1 0-658,2 0 1,2 0 657,1 0 0,1 0 0,3 0 0,-1 0 0,-7 0 0,0 0 0,3 0 0,1 0 0,-4 0 0,-4 0 0,11 0 0,-4 0 0,4 0 0,-11 0 0,1 0 0,9 0 0,-3 0 0,5 0 0,-3 0 0,3 0 0,-3 0 0,1 0-92,8 0 1,1 0 91,-1 0 0,2 0 0,4 0 0,1 0 0,-6 2 0,1 1 0,4-2 0,0-1 0,-5 3 0,0-1 0,0-2 0,-1 0 0,1 0 0,-1 0 0,-2 0 0,-2 0 0,-4 0 0,-1 0-85,3 0 1,-2 0 84,-7 2 0,0 1 0,5 0 0,0 0 0,-2 2 0,0 1 0,6 0 0,-1-1 0,-4 3 0,-1 1 0,5-3 0,0 0 0,-2 2 0,0 0 0,4-2 0,-1-1 0,-26 1 0,0-1 0,19-2 0,0 0 0,-23 2 0,1 0 0,27-5 0,3 1 0,-1 4 0,1 0 411,5-2 1,0 0-412,1 2 0,0 1 0,0-1 0,0 1 0,2 1 0,0 1 0,-5 0 0,0 1 0,5 1 0,0 2 0,-8 1 0,0 1 0,2-3 0,-1 1-11,-7 4 1,-2 0 10,3-4 0,0 0 0,1 1 0,0 1 0,2-3 0,2 0-3,5-3 1,1 1 2,-1 1 0,1 0 0,0-3 0,0-2 0,2 3 0,0 0 0,1-2 0,0-1 0,3 0 0,1 0 419,2 3 1,0 0-420,1-3 0,-1 1 0,-3 4 0,1 0 0,-2-3 0,1-2 0,-1 3 0,1 0 0,0-2 0,1-2 0,-45 2 0,2-1 0,46-2 0,0-1 0,2-2 0,-1 1 0,-5 1 0,1 1 0,-45-3 0,48-1 0,0 2 0,-47 3 0,46-3 0,0 0 0,0 3 0,1 1 0,-1-2 0,0 0 0,1 0 0,-1 0 0,-3-1 0,1 0 0,1-2 0,1 0 0,-6 3 0,1-1 0,4-1 0,1-1 0,-3 3 0,1-1 0,2-2 0,0 0 0,-2 0 0,-1 0 0,4 0 0,-3 0 0,-32 2 0,-1 1 0,27-2 0,0-1-8,-24 3 1,0-1 7,31-2 0,3 0 0,-4 0 0,-1 0 0,-6 0 0,0 0 0,1 0 0,0 0 0,-4 0 0,0 0 0,8 0 0,2 0 0,-1 2 0,0 1 980,-43-2-980,46 1 0,2 0 0,-43 3 0,-4-4 0,11 4 0,-4-5 0,4 0 0,36 0 0,-2 0 0,0 0 0,-1 0 0,-2 0 0,0 0 0,0 0 0,1 0 0,2 0 0,0 0 0,1 0 0,-1 0 0,-3 0 0,1 0 0,1 0 0,1 0 0,1 0 0,-2 0 0,-13 2 0,1 0 0,-30-1 0,35 1 0,2 1 0,-9 1 1007,3-3-1007,12 3 601,5-4-601,2 0 1099,5 0-1099,1 0 544,-1 0-544,0 0 0,7 0 0,6 0 0,10 0 0,7 0 0,5 0 0,2 0 0,3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5T11:37:29.90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554 0 24575,'-57'34'0,"8"-6"0,5-2 0,-1 2 0,-25 11 0,1 1 0,5-1 0,8-6 0,12-3 0,19-13 0,6-4 0,13-7 0,2-2 0,3 2 0,1-2 0,0 3 0,0-2 0,0 2 0,0-3 0,0 4 0,1-4 0,2 3 0,2-1 0,4 3 0,6 5 0,8 4 0,14 5 0,14 9 0,10-3 0,7 4 0,-8-5 0,-6-5 0,-14-4 0,-12-8 0,-10-2 0,-9-5 0,-4 0 0,-2-2 0,-2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5T11:37:31.95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168 0 24575,'-9'23'0,"1"6"0,-6 6 0,2 6 0,-5 5 0,-1 7 0,0 2 0,0-1 0,2-8 0,3-11 0,2-2 0,4-5 0,4 0 0,-1-1 0,4 1 0,0 0 0,0-6 0,0-1 0,4-1 0,-4-4 0,6 5 0,-3 0 0,0 1 0,3 0 0,-3 4 0,5-10 0,5 8 0,3-6 0,5 3 0,0-1 0,-3-4 0,5 1 0,-7-7 0,5 2 0,-9-3 0,-1-2 0,-4-1 0,1-1 0,-4-2 0,0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5T11:37:34.033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21092 211 24575,'-42'0'0,"-25"-5"0,-32 4-2427,24-4 0,-6 0 2427,-11 2 0,-3-1 0,26 1 0,-2-1 0,0 0-612,-2 0 0,-1 0 0,0 0 612,2-1 0,0-1 0,-1 0 0,1 2 0,0 0 0,0-1 0,-4-2 0,0-1 0,1 1 0,2 2 0,0 1 0,1 0 0,-3-1 0,1-1 0,0 0 0,2 2 0,0 0 0,1 0 0,-1 0 0,0 0 0,0 1 0,-1 0 0,-1 1 0,-1 0-453,-6 0 1,-2 0 0,0 1 452,-2 1 0,-1 0 0,-1 0 0,-3 0 0,-2 0 0,0 0 0,2 0 0,1 0 0,-1 0 0,1 0 0,0 0 0,0 0 0,0 0 0,0 1 0,-1-2 0,-1 0 0,-1-2 0,1 2 0,2 0 0,1 1 0,0-1 0,1-2 0,0-1 0,1 1 0,8 1 0,2 0 0,0-1-496,5 0 1,1-1 0,2 0 495,-25 0 0,2 1 201,6 0 0,1 1-201,8 2 0,1 0 0,2 0 0,1 0 499,0 0 1,1 0-500,2 0 0,-1 0 0,-4 0 0,-2 0 520,-7 0 1,-3 0-521,-3 0 0,-1 0 0,-8 0 0,-1 0-118,1 0 1,0 0 117,0 0 0,-1 0 0,1 0 0,0 0 0,31 0 0,-1 0 0,0 0 0,1 0 0,-2 0 0,2 0 0,-32 3 0,0-1 0,32-1 0,-1-1 0,2 1 0,-27 1 0,1 1 0,-5 0 0,-1-1 0,29-2 0,0 1 0,-1-1 0,-1 2 0,1-1 0,-2 1 0,-3 0 0,-2 0 0,1-1 0,2 0 0,0-1 0,-1 1 0,1 2 0,0 1 0,0-1 0,0-2 0,0-1 0,-1 1-319,-2 0 1,-2 1 0,1 0 318,3-2 0,0 0 0,0 0 0,0 0 0,1 0 0,0 0-232,4 0 0,1 0 0,0 0 232,-27 0 0,1 0 0,4 0 0,-1 0 0,-2 0 0,0 0 0,4 0 0,1 0 0,-3 0 0,0 0 0,4 0 0,0 0 137,5 0 1,1 0-138,3 0 0,1 0 0,0 0 0,0 0 0,2 0 0,0 0 0,3 0 0,0 0 546,4 0 0,1 0-546,8 0 0,2 0 0,2 0 0,0 0 1023,3 0 1,1 0-1024,-48 0 0,48 0 0,0 0 0,-47 0 0,46 2 0,0 0 0,-2-1 0,-1 0 0,-3 3 0,0 1 631,-4-4 1,0-1-632,0 5 0,0 0 0,1-2 0,0 0 0,3 2 0,0 1 0,-1-1 0,1 1 0,0-1 0,0 0 0,2 1 0,1-1 601,3 0 0,1 0-601,-47 6 0,13-1 0,-5 5 0,-2 1 0,-1 4 0,45-9 0,0-1 0,-43 11 0,-1-1 0,7 1 0,-11-1 0,9 1 0,-5-5 0,2-2 0,11 1 0,-17 1 0,9 0 0,39-6 0,0-1 0,-44 3 0,7 2 0,-5-3 0,4 3 0,-6-2 0,1 3 0,0-5 0,5 0 0,2 0 0,-6 0 0,3 0 0,-10-4 0,5 3 0,-5-8 0,-2 4 30,45-2 1,-1-1-31,3-2 0,-1 1 0,-2 1 0,1 1 0,2-1 0,0 0 95,-46 0-95,1 2 0,31-1 0,0-1 0,-30 3 0,33-2 0,2 0 0,-17 2 0,-1-5 0,1 0 0,-1 4 0,1-3 0,-1 3 0,-5-4 0,-1 0 0,-13 0 0,0 0 0,-1 0 0,2 0 0,11 0 0,2 0 0,6 0 0,-1 0 0,7 0 0,0 0 984,7 0-984,0 0 491,-1 0-491,-11 0 1033,20 0-1033,5 0 434,26 0-434,13 0 0,2 0 0,1 0 0,3 0 0,0 0 0,-3 0 0,0 0 0,-4 0 0,0 0 0,3 0 0,5 0 0,3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5T11:37:35.18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414 0 24575,'-19'3'0,"-1"4"0,-14 5 0,-6 4 0,-8 1 0,-5 5 0,-1 1 0,10 2 0,2 1 0,21-9 0,2-2 0,13-9 0,2 0 0,2-3 0,2 1 0,-1 0 0,0 0 0,-1 0 0,1 2 0,0 0 0,0 2 0,1-1 0,0-1 0,0 2 0,0-4 0,0 2 0,0-1 0,1 0 0,1 2 0,2-1 0,5 3 0,4 5 0,14 3 0,5 6 0,14 2 0,-3 5 0,16-2 0,-8 3 0,8-7 0,-12-3 0,0-8 0,-12-2 0,-2-3 0,-14-4 0,-6-1 0,-10-3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7:23:39.69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152 1 24575,'-17'35'0,"0"2"0,0 9 0,0-4 0,0 10 0,-1 7 0,-1 9 0,3 11 0,6 1 0,6-1 0,4 1-541,0 11 541,5-3 0,5 10 0,10-6 0,11 1 0,6-1 0,-17-42 0,1-2 0,20 41 0,0-3 0,-2-18 0,-7-12 0,-6-14 0,-11-15 0,-7-9 0,-4-7 0,-1-5 541,-2 0-541,-1-3 0,2 1 0,-2 0 0,2 0 0,0 0 0,-2 0 0,2 0 0,0-2 0,-2 1 0,2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5T11:36:06.9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994 0 24575,'-5'16'0,"0"5"0,-2 6 0,0 8 0,-2 11 0,-4 8 0,3 12 0,-9 14 0,4 1 0,-10 4 0,0-6-516,-5 1 516,-5 5 0,15-39 0,-2 1 0,-20 42 0,18-45 0,-2-1 0,-19 31 0,-4-10 0,-5 0 0,-1-1 0,-10 4 0,-2 0 0,1-7 0,3-6 0,6-11 0,7-7 0,8-10 0,18-12 0,10-7 0,11-6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7:23:42.81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8004 183 24575,'-13'6'0,"-6"3"0,-5 8 0,-18 13 0,-4 7 0,-16 11 0,-9 7-610,28-26 1,-2 0 609,-5 5 0,-4 2 0,-11 5 0,-2 1-1092,-4 1 0,-2 1 1092,-7 4 0,-1 1 0,1-3 0,0 0 0,-1 0 0,1-1 0,3-1 0,0-2 0,0-1 0,1-2 0,6-2 0,0-2-567,2-4 1,3 0 566,6-1 0,3-1 0,3-5 0,1 0-282,5-1 0,0 1 282,-2-1 0,-1 0 0,0-1 0,0-1 0,0 3 0,-1-1 0,-1-4 0,0-1 0,3 1 0,-1-2 0,-5-4 0,-2-3 0,2 0 0,-2 0-100,-10-4 0,-2-1 100,0-2 0,-2 0 0,-7 0 0,-2-1 0,2-2 0,-1 0 154,-3 0 1,1 0-155,2 0 0,-1 0 0,-10 0 0,-1 0 0,7-3 0,0 1 0,-6 1 0,-2 0 0,7-3 0,0-2 0,2 3 0,1 0 0,-2-2 0,-1-1 0,0 0 0,0 0 0,1-1 0,1-2 0,5 0 0,-1-4 0,14-3 0,-2-2 0,3 0 0,-6-3 0,1-2 0,-23-12 0,1-3 0,26 8 0,3-1 0,-2-2 0,1-2 1,1-2 1,2-1-2,3 4 0,1 1 0,4 1 0,1-1-12,0 2 1,1 0 11,5 4 0,1 0 0,2-3 0,1-1 0,-35-21 1016,11-1-1016,8 9 0,6-2 1739,5 4-1739,3-10 1290,-4 4-1290,4-4 746,-3 10-746,-5-4 220,-1 4-220,12 8 0,-2-1 0,-32-19-382,27 20 0,-1 2 382,-33-12 0,2 4 0,-1 5 0,7 1 0,0 9 0,24 7 0,10 7 0,22 5 0,9 4 0,5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7:23:43.854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767 1 24575,'-25'0'0,"-11"0"0,-12 0 0,-24 4 0,-9-3-620,-12 8 620,7-3 0,1 8 0,17 1 153,3 8-153,23-6 0,8 0 0,17-6 0,8-4 0,5-1 467,2-2-467,4 0 0,0 0 0,2-1 0,1 1 0,2 0 0,3 1 0,8 3 0,4 2 0,11 5 0,2 0 0,6 5 0,-6-4 0,-2 2 0,-14-6 0,-2-2 0,-11-4 0,-2 0 0,-3-2 0,1 1 0,-2 1 0,2 2 0,0 0 0,-2 0 0,2-2 0,-2-1 0,0-2 0,0-2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5T11:36:07.88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353 1 24575,'-21'25'0,"-4"1"0,-7 23 0,-9 4 0,-3 11 0,0-1 0,3-12 0,9-3 0,3-9 0,9-5 0,5-10 0,9-7 0,3-6 0,3-3 0,0 0 0,0 0 0,2 0 0,0-1 0,2-1 0,0 2 0,2-2 0,0 2 0,2-2 0,-1-1 0,4 2 0,-2-3 0,2 3 0,-3-5 0,3 0 0,0-2 0,4 0 0,0 0 0,6 0 0,1 0 0,17-4 0,3-5 0,17-5 0,2-5 0,5-4 0,1-1 0,-1-5 0,-11 6 0,-15 7 0,-16 6 0,-15 8 0,-5 0 0,-3 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5T11:36:56.86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8155 53 24575,'-12'0'0,"1"0"0,0 0 0,2 0 0,-5 0 0,2 0 0,-3 0 0,4 0 0,-3 0 0,2 0 0,-3 0 0,0 0 0,0 0 0,-6-3 0,-1 2 0,-5-2 0,-7 0 0,-1-2 0,-5 1 0,-6 0 0,-14 0 0,-7-2 0,-7 1 0,-4-4 0,4 8 0,-5-4 0,0 5 0,-1 0 0,12 0 0,3 0 0,12 0 0,0 0 0,-7 0 0,0 0 0,-7 0 0,1 4 0,-6-3 0,-2 4 0,-17-5-813,-3 0 813,42 0 0,-1 0 0,0 0 0,0 0 0,1 0 0,-1 0 0,0 0 0,1 0 0,-4 0 0,0 0 0,0 0 0,0 0 0,-1 0 0,1 0 0,-2 0 0,-1 0 0,4 0 0,-3 0 0,-32 0 0,-2 0 0,19 0 0,0 0-846,-23 0 1,0 0 845,26 0 0,3 0 0,1 0 0,1 0-473,2 0 0,0 0 473,0 0 0,2 0 0,4 0 0,1 0 0,0-1 0,1 2-386,-45 3 386,2-3 0,6 8 0,-7-7 0,5 7 0,43-9 0,-2 1 0,4 3 0,-1 1 0,-3-2 0,0 0 0,1 2 0,-1 1 0,-6 1 0,1 1 0,3 0 0,2 1 0,-1 0 0,2 3 0,3 0 0,1 1 0,-32 12 0,-11 6 0,4-1 0,6-4 0,3 2 0,12-3 0,-1 3 0,-5 5 0,-2 2 0,-1 5 0,3-5 0,8 2 0,3-3 0,-6 0 0,4-1 688,-4-5-688,8 0 1630,6-1-1630,-1-1 1053,1 1-1053,5-5 465,2-1-465,11-6 0,2 0 0,-1 0 0,0 0 0,-7 1 0,0 0 0,1-3 0,-1-1 0,-5-4 0,-2 1 0,1-1 0,0 1 0,7-5 0,-1 4 0,-5-8 0,10 4 0,-3-4 0,11 0 0,0 3 0,0-2 0,1 2 0,-7-3 0,-1 0 0,-11 0 0,4 0 0,-4 0 0,11 3 0,2-2 0,5 5 0,6-3 0,-2 5 0,11-5 0,-1 2 0,3-4 0,-1 1 0,-3-2 0,0 0 0,0 0 0,1 2 0,2-2 0,3 3 0,3-2 0,2 0 0,-2 2 0,4-2 0,-2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5T11:36:57.897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316 17 24575,'2'-8'0,"1"3"0,-2 1 0,-8 12 0,-10 4 0,-15 15 0,-7 3 0,-4 1 0,1-2 0,5-1 0,1-3 0,9 2 0,7-11 0,8-4 0,6-6 0,4-2 0,0 0 0,2 0 0,0-1 0,0 1 0,0 0 0,2 0 0,0 0 0,4 0 0,3 0 0,8 2 0,11 4 0,13 3 0,1 3 0,4 1 0,-11-2 0,-8-4 0,-9-2 0,-7-5 0,-7-2 0,0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5T11:37:00.40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217 1 24575,'-10'8'0,"-1"3"0,-2 3 0,-5 9 0,0 3 0,-5 5 0,7 3 0,-4 3 0,2 21 0,0 4 0,2 18 0,2 5-718,4 7 718,4 8 0,3-42 0,1 1 0,2 1 0,0 0 0,0 3 0,0 0 0,0-4 0,0 0 0,3-3 0,-1-1 0,-1 45 0,4-48 0,-1 0 0,-2 36 0,2 3-154,1-17 154,0-2 0,9-6 0,5 1 0,5-1 0,3-5 713,5-6-713,-2-12 159,4-5-159,-2-6 0,-7-9 0,-5-4 0,-11-12 0,-5-4 0,-3-1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5T11:37:02.76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19176 596 24575,'-25'-3'0,"-14"-6"0,-28-2 0,-19-8-1290,32 9 0,-3-1 1290,-5 0 0,-2-1 0,-15-4 0,-4-1-1125,-3 3 1,-1-1 1124,-11-2 0,-1 0 0,1-1 0,0 1 0,31 5 0,-1 1 0,0-1-499,-1 0 1,0 1 0,-2-1 498,-5 0 0,0 0 0,0 1 0,0 1 0,2 0 0,-2 0 0,-2 0 0,-1 0 0,2 1 0,6 1 0,1 0 0,0 1-599,0 0 1,1 2 0,0-1 598,-27-3 0,1 1 0,-3 5 0,1 0 0,7-3 0,1 2 0,0 3 0,2 0-150,7-1 1,2-1 149,3 3 0,0 0 0,3 1 0,-1-2 0,-4-1 0,-2-1 0,3 3 0,-1-1 0,-4-1 0,-1-1 0,3 0 0,0 1 0,-2-1 0,-1 0 0,3-3 0,-1 0 0,-7 1 0,-1-1 0,5 0 0,0 1 0,-2-1 0,0 0 0,8 0 0,2 1 0,3 2 0,1 0 455,8-2 1,0 0-456,-2 2 0,0 0 0,5-2 0,0-1 0,-2 3 0,0 0 0,3-2 0,0 1 0,-3 3 0,0 1 0,-3-3 0,-2 1 443,-10 1 1,-2 2-444,-3-1 0,-2 0 0,-7 0 0,-2 0 28,2 0 0,-1 0-28,0 0 0,0 0 0,-2 0 0,-1 0 0,28 0 0,0 0 0,-1 0 0,0 0 0,-1 0 0,1 0 0,-2 0 0,-1 0 0,2 0 0,-30 0 0,2 0 0,4 0 0,2 0 0,0-1 0,0 2 0,-6 1 0,-1 1 0,-1 0 0,-2 0-301,32 1 0,-1 0 0,0 0 301,0 1 0,1 1 0,0 0 0,1 0 0,0-1 0,0 2 0,0 0 0,1 2 0,-2-2 0,-2-1 0,-1 0 0,1 0 0,5 1 0,-1 1 0,1-1-266,-2-1 0,1 0 0,0 0 266,-26 3 0,2 0 0,3 0 0,0-2 0,5-1 0,1 0 64,0-1 0,1 1-64,7 0 0,2-1 0,0 1 0,1-1 541,10 0 0,2 1-541,0 1 0,1 1 0,5 0 0,1 1 0,-1 1 0,0 1 0,1-3 0,-1 0 0,0 3 0,0-2 1959,-40 3-1959,41-5 0,1 1 0,1-3 0,0 0 0,-3 1 0,-1-1 0,-1 0 0,-1 0 0,3 1 0,1-1 0,-1-2 0,0 0 0,1 2 0,-1-1 0,-2-1 0,-1 0 0,-1 2 0,1 1 0,0-1 0,-1 1 0,2 1 0,-1 1 0,0-3 0,1 2 0,2 2 0,-1 2 609,-7-3-1,-1 0-608,5 1 0,0-1 0,-5 0 0,0 0 0,5-3 0,1 0 0,-2 1 0,-1-1 0,5 0 0,-4 1 0,-36 2 0,-1 0 0,27-2 0,0 0 124,-27 2 1,2-1-125,32-1 0,3-1 0,2 1 0,0-1 108,0 0 0,0 1-108,3-1 0,1 0 0,-48 1 0,2 3 0,6-8 0,40 4 0,0 0 0,-2-4 0,1-1 0,0 2 0,-1 1 0,-4-1 0,0 0 0,2 1 0,0 1 0,-1-2 0,0 2 0,-2 1 0,1-1 0,-42-3 0,2 9 0,5-9 0,-5 8 0,4-8 0,2 8 0,1-3 0,4-1 0,1 0 0,-11 0 0,9 0 0,-5 6 0,8-6 0,12 0 392,6-1-392,8-3 870,6 3-870,-1-4 1452,1 0-1452,-1 0 700,1 0-700,-6 0 0,-8 0 0,0 0 0,-6 0 0,7 0 0,5 0 0,8 0 0,12 0 0,8 3 0,11-3 0,1 4 0,10-3 0,0 0 0,-7 0 0,-1-1 0,-15 0 0,-7 0 0,-1 0 0,-4 0 0,5 0 0,6 0 0,8 0 0,6 0 0,9 0 0,3 0 0,3 0 0,3 0 0,-3 0 0,0 0 0,-2 2 0,-3-1 0,-1 0 0,-2-1 0,-1 0 0,0 0 0,6 0 0,3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5T11:37:04.105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396 1 24575,'-3'15'0,"-3"6"0,-9 3 0,-10 12 0,-5 3 0,-10 2 0,-2 3 0,-4-1 0,0-1 0,6-6 0,2-7 0,11-6 0,7-7 0,8-4 0,8-6 0,2-2 0,6-1 0,3 4 0,10 2 0,11 8 0,13 4 0,8 9 0,6 3 0,2 5 0,-11-6 0,-12-6 0,-15-10 0,-12-5 0,-2-5 0,-3-2 0,0-2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5T11:37:09.96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201 1 24575,'-4'13'0,"-2"0"0,-8 5 0,-4 9 0,-5 5 0,-1 8 0,3 1 0,2-1 0,2 7 0,-1 6 0,4 2 0,1 4 0,8 0 0,1 2 0,4 5 0,0 6 0,0-4 0,0 5 0,0-13 0,0-6 0,3-8 0,2 0 0,4 2 0,4 5 0,4 1 0,11 1 0,9 0 0,13 8 0,-1-4 0,5 0 0,-14-14 0,-4-6 0,-10-11 0,-9-8 0,-4-7 0,-7-5 0,2 0 0,-2 0 0,2 0 0,-2-2 0,-2-1 0,-4-4 0,-3-2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6FC244F-F0F3-48E5-BF9D-F41E9FB0E639}" type="datetime1">
              <a:rPr lang="de-DE" noProof="0" smtClean="0"/>
              <a:t>11.12.23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3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85920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98520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14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862141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17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45868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klein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7892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 dirty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01855" y="4520137"/>
            <a:ext cx="3401478" cy="1192038"/>
          </a:xfrm>
          <a:solidFill>
            <a:schemeClr val="tx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916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2900" y="1511476"/>
            <a:ext cx="2916000" cy="4679249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3800" y="1511475"/>
            <a:ext cx="2916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1764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045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890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7350" y="1507535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65800" y="1507535"/>
            <a:ext cx="1764000" cy="468371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EDF756E-F310-4229-ACDD-055D299A95FB}"/>
              </a:ext>
            </a:extLst>
          </p:cNvPr>
          <p:cNvSpPr/>
          <p:nvPr userDrawn="1"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07666241-4AF6-458A-A571-6C6C291D7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32775" y="3639199"/>
            <a:ext cx="5053936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F4F2BBF-F210-4954-9C73-A0030AACD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775" y="993303"/>
            <a:ext cx="5053936" cy="2513468"/>
          </a:xfrm>
        </p:spPr>
        <p:txBody>
          <a:bodyPr rtlCol="0"/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7779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D1EE834-4B70-4715-8346-1C0298347E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046375"/>
            <a:ext cx="9198000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80088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AE43F4C-1A64-4197-A44B-E6EB874E243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D7B3F5B8-DC28-4878-AC9F-D434D7542D8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94169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743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B97B01E-88B2-448F-BD96-A1AAFA39AC1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40BADDE2-4EE6-41B4-804C-EBF680128B4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19516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BB0A14E0-899D-4594-BC9E-AE89BF0D3A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1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2C699014-D902-4E9A-80CD-8D2BCFE6709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195160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6346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9F53EF1-D412-467C-B7CE-30536F140A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0722" y="457201"/>
            <a:ext cx="6023727" cy="5726784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72000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10319378-269C-406E-9B84-FCF22DA02E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88021" y="457201"/>
            <a:ext cx="5949868" cy="5726784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</p:spTree>
    <p:extLst>
      <p:ext uri="{BB962C8B-B14F-4D97-AF65-F5344CB8AC3E}">
        <p14:creationId xmlns:p14="http://schemas.microsoft.com/office/powerpoint/2010/main" val="302147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377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groß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 rtlCol="0"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31100" cy="43200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Linker Platzhalter für Vergleich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4500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Linker Platzhalter für Vergleich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9800" y="2020359"/>
            <a:ext cx="4500000" cy="417089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Geben Sie Ihre Beschriftung ein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sagung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rtlCol="0"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Vielen Dank!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Vollständiger Name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Telefonnummer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E-Mail-Adresse oder Handle für soziale Medien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Firmenwebsite</a:t>
            </a:r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32C8D0EF-1DB6-4ADC-8F31-5AE53BF5EAF4}"/>
              </a:ext>
            </a:extLst>
          </p:cNvPr>
          <p:cNvSpPr/>
          <p:nvPr userDrawn="1"/>
        </p:nvSpPr>
        <p:spPr>
          <a:xfrm>
            <a:off x="0" y="0"/>
            <a:ext cx="9980475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5164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PROF. DR.</a:t>
            </a:r>
          </a:p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/>
                </a:solidFill>
                <a:latin typeface="Corbel" panose="020B0503020204020204" pitchFamily="34" charset="0"/>
              </a:rPr>
              <a:t>NANE KRATZKE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ACB5E4B-BDE8-D442-8865-CCBC331BB41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0351873" y="315309"/>
            <a:ext cx="569391" cy="56939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206A920E-6783-EB43-B8B5-CE913506F1A4}"/>
              </a:ext>
            </a:extLst>
          </p:cNvPr>
          <p:cNvSpPr txBox="1"/>
          <p:nvPr userDrawn="1"/>
        </p:nvSpPr>
        <p:spPr>
          <a:xfrm>
            <a:off x="10999318" y="379135"/>
            <a:ext cx="896367" cy="418251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21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CLOUD </a:t>
            </a:r>
            <a:r>
              <a:rPr lang="de-DE" sz="20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NATIVE</a:t>
            </a:r>
            <a:endParaRPr lang="de-DE" sz="1300" b="0" i="0" spc="-100" noProof="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2A6CA74-1AA3-F746-A082-D2B8E88DCB42}"/>
              </a:ext>
            </a:extLst>
          </p:cNvPr>
          <p:cNvSpPr txBox="1"/>
          <p:nvPr userDrawn="1"/>
        </p:nvSpPr>
        <p:spPr>
          <a:xfrm>
            <a:off x="10999318" y="689442"/>
            <a:ext cx="896367" cy="21588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1300" b="0" i="1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COMPUTING</a:t>
            </a: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6" r:id="rId10"/>
    <p:sldLayoutId id="2147483657" r:id="rId11"/>
    <p:sldLayoutId id="2147483654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9" Type="http://schemas.openxmlformats.org/officeDocument/2006/relationships/image" Target="../media/image33.png"/><Relationship Id="rId21" Type="http://schemas.openxmlformats.org/officeDocument/2006/relationships/image" Target="../media/image24.png"/><Relationship Id="rId34" Type="http://schemas.openxmlformats.org/officeDocument/2006/relationships/customXml" Target="../ink/ink16.xml"/><Relationship Id="rId42" Type="http://schemas.openxmlformats.org/officeDocument/2006/relationships/customXml" Target="../ink/ink20.xml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3.xml"/><Relationship Id="rId16" Type="http://schemas.openxmlformats.org/officeDocument/2006/relationships/customXml" Target="../ink/ink7.xml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2.xml"/><Relationship Id="rId11" Type="http://schemas.openxmlformats.org/officeDocument/2006/relationships/image" Target="../media/image19.png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37" Type="http://schemas.openxmlformats.org/officeDocument/2006/relationships/image" Target="../media/image32.png"/><Relationship Id="rId40" Type="http://schemas.openxmlformats.org/officeDocument/2006/relationships/customXml" Target="../ink/ink19.xml"/><Relationship Id="rId45" Type="http://schemas.openxmlformats.org/officeDocument/2006/relationships/image" Target="../media/image36.png"/><Relationship Id="rId5" Type="http://schemas.openxmlformats.org/officeDocument/2006/relationships/image" Target="../media/image160.png"/><Relationship Id="rId15" Type="http://schemas.openxmlformats.org/officeDocument/2006/relationships/image" Target="../media/image21.png"/><Relationship Id="rId23" Type="http://schemas.openxmlformats.org/officeDocument/2006/relationships/image" Target="../media/image25.png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10" Type="http://schemas.openxmlformats.org/officeDocument/2006/relationships/customXml" Target="../ink/ink4.xml"/><Relationship Id="rId19" Type="http://schemas.openxmlformats.org/officeDocument/2006/relationships/image" Target="../media/image23.png"/><Relationship Id="rId31" Type="http://schemas.openxmlformats.org/officeDocument/2006/relationships/image" Target="../media/image29.png"/><Relationship Id="rId44" Type="http://schemas.openxmlformats.org/officeDocument/2006/relationships/customXml" Target="../ink/ink21.xml"/><Relationship Id="rId4" Type="http://schemas.openxmlformats.org/officeDocument/2006/relationships/customXml" Target="../ink/ink1.xml"/><Relationship Id="rId9" Type="http://schemas.openxmlformats.org/officeDocument/2006/relationships/image" Target="../media/image18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27.png"/><Relationship Id="rId30" Type="http://schemas.openxmlformats.org/officeDocument/2006/relationships/customXml" Target="../ink/ink14.xml"/><Relationship Id="rId35" Type="http://schemas.openxmlformats.org/officeDocument/2006/relationships/image" Target="../media/image31.png"/><Relationship Id="rId43" Type="http://schemas.openxmlformats.org/officeDocument/2006/relationships/image" Target="../media/image35.png"/><Relationship Id="rId8" Type="http://schemas.openxmlformats.org/officeDocument/2006/relationships/customXml" Target="../ink/ink3.xml"/><Relationship Id="rId3" Type="http://schemas.openxmlformats.org/officeDocument/2006/relationships/image" Target="../media/image17.png"/><Relationship Id="rId12" Type="http://schemas.openxmlformats.org/officeDocument/2006/relationships/customXml" Target="../ink/ink5.xml"/><Relationship Id="rId17" Type="http://schemas.openxmlformats.org/officeDocument/2006/relationships/image" Target="../media/image22.png"/><Relationship Id="rId25" Type="http://schemas.openxmlformats.org/officeDocument/2006/relationships/image" Target="../media/image26.png"/><Relationship Id="rId33" Type="http://schemas.openxmlformats.org/officeDocument/2006/relationships/image" Target="../media/image30.png"/><Relationship Id="rId38" Type="http://schemas.openxmlformats.org/officeDocument/2006/relationships/customXml" Target="../ink/ink18.xml"/><Relationship Id="rId20" Type="http://schemas.openxmlformats.org/officeDocument/2006/relationships/customXml" Target="../ink/ink9.xml"/><Relationship Id="rId4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ext, Person, Mann, drinnen enthält.&#10;&#10;Automatisch generierte Beschreibung">
            <a:extLst>
              <a:ext uri="{FF2B5EF4-FFF2-40B4-BE49-F238E27FC236}">
                <a16:creationId xmlns:a16="http://schemas.microsoft.com/office/drawing/2014/main" id="{71FFB062-E1B5-47E0-C950-E6D129DAE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 trans="95000" pressure="2"/>
                    </a14:imgEffect>
                  </a14:imgLayer>
                </a14:imgProps>
              </a:ext>
            </a:extLst>
          </a:blip>
          <a:srcRect r="1659"/>
          <a:stretch/>
        </p:blipFill>
        <p:spPr>
          <a:xfrm>
            <a:off x="69273" y="63691"/>
            <a:ext cx="9911201" cy="6727346"/>
          </a:xfrm>
          <a:prstGeom prst="rect">
            <a:avLst/>
          </a:prstGeom>
          <a:noFill/>
        </p:spPr>
      </p:pic>
      <p:sp>
        <p:nvSpPr>
          <p:cNvPr id="30" name="Title 2">
            <a:extLst>
              <a:ext uri="{FF2B5EF4-FFF2-40B4-BE49-F238E27FC236}">
                <a16:creationId xmlns:a16="http://schemas.microsoft.com/office/drawing/2014/main" id="{C40FC0DE-5FC2-A7E8-D1AE-301CB0AC3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096" y="3919597"/>
            <a:ext cx="3320860" cy="1411151"/>
          </a:xfrm>
        </p:spPr>
        <p:txBody>
          <a:bodyPr anchor="ctr"/>
          <a:lstStyle/>
          <a:p>
            <a:pPr algn="l"/>
            <a:r>
              <a:rPr lang="en-US" dirty="0"/>
              <a:t> </a:t>
            </a:r>
            <a:br>
              <a:rPr lang="en-US" dirty="0"/>
            </a:br>
            <a:r>
              <a:rPr lang="en-US" sz="4000" dirty="0"/>
              <a:t>Cloud-native</a:t>
            </a:r>
            <a:endParaRPr lang="en-US" dirty="0"/>
          </a:p>
        </p:txBody>
      </p:sp>
      <p:sp>
        <p:nvSpPr>
          <p:cNvPr id="31" name="Subtitle 3">
            <a:extLst>
              <a:ext uri="{FF2B5EF4-FFF2-40B4-BE49-F238E27FC236}">
                <a16:creationId xmlns:a16="http://schemas.microsoft.com/office/drawing/2014/main" id="{A7AED8D2-12C6-26AC-5AF0-E921BDCCB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3780" y="4740165"/>
            <a:ext cx="7838220" cy="1411152"/>
          </a:xfrm>
          <a:gradFill>
            <a:gsLst>
              <a:gs pos="0">
                <a:schemeClr val="accent1">
                  <a:lumMod val="5000"/>
                  <a:lumOff val="95000"/>
                  <a:alpha val="81187"/>
                </a:schemeClr>
              </a:gs>
              <a:gs pos="46000">
                <a:schemeClr val="bg1"/>
              </a:gs>
              <a:gs pos="68000">
                <a:schemeClr val="bg1">
                  <a:alpha val="52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anchor="ctr"/>
          <a:lstStyle/>
          <a:p>
            <a:pPr>
              <a:spcBef>
                <a:spcPts val="0"/>
              </a:spcBef>
            </a:pPr>
            <a:r>
              <a:rPr lang="en-US" b="1" dirty="0">
                <a:latin typeface="+mn-lt"/>
              </a:rPr>
              <a:t>Unit:</a:t>
            </a:r>
            <a:endParaRPr lang="en-US" sz="2400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latin typeface="+mn-lt"/>
              </a:rPr>
              <a:t>Container</a:t>
            </a:r>
          </a:p>
          <a:p>
            <a:pPr>
              <a:spcBef>
                <a:spcPts val="0"/>
              </a:spcBef>
            </a:pPr>
            <a:endParaRPr lang="en-US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+mj-lt"/>
              </a:rPr>
              <a:t>(3) Container </a:t>
            </a:r>
            <a:r>
              <a:rPr lang="en-US" dirty="0" err="1">
                <a:latin typeface="+mj-lt"/>
              </a:rPr>
              <a:t>Laufzeitumgebungen</a:t>
            </a:r>
            <a:r>
              <a:rPr lang="en-US" dirty="0">
                <a:latin typeface="+mj-lt"/>
              </a:rPr>
              <a:t> (Docker)</a:t>
            </a: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41A20EA0-63FD-ED42-B817-97746F45DA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1</a:t>
            </a:fld>
            <a:endParaRPr lang="de-DE" noProof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775A037-0C2C-AFF7-9B1C-0DB0B1C4F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12884">
            <a:off x="434980" y="2795344"/>
            <a:ext cx="1649099" cy="167527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C081485-2980-561E-5785-13342BD378C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535197" y="4547550"/>
            <a:ext cx="18542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84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58CFB6-535B-5C49-88C6-B9E60CAF5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DOCKER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10BAA25-75A0-4C49-9F4A-E92FFB3E0FA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Images und Container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FD57E9-6F02-8747-A862-57E64E70F9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10</a:t>
            </a:fld>
            <a:endParaRPr lang="de-DE" noProof="0"/>
          </a:p>
        </p:txBody>
      </p:sp>
      <p:pic>
        <p:nvPicPr>
          <p:cNvPr id="1026" name="Picture 2" descr="Docker Objects. Dockerfile | by MrDevSecOps | Medium">
            <a:extLst>
              <a:ext uri="{FF2B5EF4-FFF2-40B4-BE49-F238E27FC236}">
                <a16:creationId xmlns:a16="http://schemas.microsoft.com/office/drawing/2014/main" id="{062C739B-5210-F5B4-CC73-08096FB34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00" y="1512000"/>
            <a:ext cx="9031517" cy="321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F1B609B-219C-310A-4311-1BB5F5AF905E}"/>
              </a:ext>
            </a:extLst>
          </p:cNvPr>
          <p:cNvSpPr txBox="1"/>
          <p:nvPr/>
        </p:nvSpPr>
        <p:spPr>
          <a:xfrm>
            <a:off x="3489434" y="4887143"/>
            <a:ext cx="2017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Ruhender und transportierbarer Zustand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ABDB147-F11A-F31A-279C-63BD5B2E9A65}"/>
              </a:ext>
            </a:extLst>
          </p:cNvPr>
          <p:cNvSpPr txBox="1"/>
          <p:nvPr/>
        </p:nvSpPr>
        <p:spPr>
          <a:xfrm>
            <a:off x="599090" y="4887143"/>
            <a:ext cx="22176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Definition eines Images</a:t>
            </a:r>
          </a:p>
          <a:p>
            <a:pPr algn="ctr"/>
            <a:endParaRPr lang="de-DE" b="1" dirty="0"/>
          </a:p>
          <a:p>
            <a:pPr algn="ctr"/>
            <a:r>
              <a:rPr lang="de-DE" i="1" dirty="0"/>
              <a:t>„Image </a:t>
            </a:r>
            <a:r>
              <a:rPr lang="de-DE" i="1" dirty="0" err="1"/>
              <a:t>as</a:t>
            </a:r>
            <a:r>
              <a:rPr lang="de-DE" i="1" dirty="0"/>
              <a:t> Code“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B8A37B4-9AA0-22B6-E15D-729584E3BB9F}"/>
              </a:ext>
            </a:extLst>
          </p:cNvPr>
          <p:cNvSpPr txBox="1"/>
          <p:nvPr/>
        </p:nvSpPr>
        <p:spPr>
          <a:xfrm>
            <a:off x="6539093" y="4887143"/>
            <a:ext cx="257337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Laufender Zustand</a:t>
            </a:r>
          </a:p>
          <a:p>
            <a:pPr algn="ctr"/>
            <a:endParaRPr lang="de-DE" sz="1400" dirty="0"/>
          </a:p>
          <a:p>
            <a:pPr algn="ctr"/>
            <a:r>
              <a:rPr lang="de-DE" sz="1400" dirty="0"/>
              <a:t>Ein Container läuft so lange wie sein </a:t>
            </a:r>
            <a:r>
              <a:rPr lang="de-DE" sz="1400" dirty="0" err="1"/>
              <a:t>Entrypoint</a:t>
            </a:r>
            <a:r>
              <a:rPr lang="de-DE" sz="1400" dirty="0"/>
              <a:t>-Prozess im Vordergrund läuft.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D1B95F5-9661-B7F4-F675-A90851787359}"/>
              </a:ext>
            </a:extLst>
          </p:cNvPr>
          <p:cNvSpPr txBox="1"/>
          <p:nvPr/>
        </p:nvSpPr>
        <p:spPr>
          <a:xfrm>
            <a:off x="2559021" y="2646432"/>
            <a:ext cx="607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build</a:t>
            </a:r>
            <a:endParaRPr lang="de-DE" sz="16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7A9AB5B-7199-E74F-A88B-D69BB30A7CF1}"/>
              </a:ext>
            </a:extLst>
          </p:cNvPr>
          <p:cNvSpPr txBox="1"/>
          <p:nvPr/>
        </p:nvSpPr>
        <p:spPr>
          <a:xfrm>
            <a:off x="5580062" y="2646432"/>
            <a:ext cx="468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run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855353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9F194F-AD0F-4749-B78C-C382146E9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Docker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A1BDB4F-A698-9A4F-9DAE-0E981308780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Architektur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4300FD-412F-5D47-944E-F43A6B72C9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11</a:t>
            </a:fld>
            <a:endParaRPr lang="de-DE" noProof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0A40BBE-7D8A-60FD-B162-56FA9D44CB43}"/>
              </a:ext>
            </a:extLst>
          </p:cNvPr>
          <p:cNvSpPr txBox="1"/>
          <p:nvPr/>
        </p:nvSpPr>
        <p:spPr>
          <a:xfrm>
            <a:off x="468377" y="5035967"/>
            <a:ext cx="225273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Kommandozeilen-Werkzeug</a:t>
            </a:r>
            <a:r>
              <a:rPr lang="de-DE" sz="1600" dirty="0"/>
              <a:t> </a:t>
            </a:r>
          </a:p>
          <a:p>
            <a:endParaRPr lang="de-DE" sz="1600" dirty="0">
              <a:latin typeface="Andale Mono" panose="020B0509000000000004" pitchFamily="49" charset="0"/>
            </a:endParaRPr>
          </a:p>
          <a:p>
            <a:r>
              <a:rPr lang="de-DE" sz="1400" dirty="0" err="1">
                <a:latin typeface="Andale Mono" panose="020B0509000000000004" pitchFamily="49" charset="0"/>
              </a:rPr>
              <a:t>docker</a:t>
            </a:r>
            <a:r>
              <a:rPr lang="de-DE" sz="1400" dirty="0">
                <a:latin typeface="Andale Mono" panose="020B0509000000000004" pitchFamily="49" charset="0"/>
              </a:rPr>
              <a:t> </a:t>
            </a:r>
            <a:r>
              <a:rPr lang="de-DE" sz="1400" dirty="0" err="1">
                <a:latin typeface="Andale Mono" panose="020B0509000000000004" pitchFamily="49" charset="0"/>
              </a:rPr>
              <a:t>build</a:t>
            </a:r>
            <a:r>
              <a:rPr lang="de-DE" sz="1400" dirty="0">
                <a:latin typeface="Andale Mono" panose="020B0509000000000004" pitchFamily="49" charset="0"/>
              </a:rPr>
              <a:t>, </a:t>
            </a:r>
            <a:r>
              <a:rPr lang="de-DE" sz="1400" dirty="0" err="1">
                <a:latin typeface="Andale Mono" panose="020B0509000000000004" pitchFamily="49" charset="0"/>
              </a:rPr>
              <a:t>run</a:t>
            </a:r>
            <a:r>
              <a:rPr lang="de-DE" sz="1400" dirty="0">
                <a:latin typeface="Andale Mono" panose="020B0509000000000004" pitchFamily="49" charset="0"/>
              </a:rPr>
              <a:t>, …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70145CB-46F5-EB62-22C8-0546C8C0DBB9}"/>
              </a:ext>
            </a:extLst>
          </p:cNvPr>
          <p:cNvSpPr txBox="1"/>
          <p:nvPr/>
        </p:nvSpPr>
        <p:spPr>
          <a:xfrm>
            <a:off x="2913416" y="5007505"/>
            <a:ext cx="34625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Zentrale Steuerungseinheit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Daemon</a:t>
            </a:r>
            <a:r>
              <a:rPr lang="de-DE" sz="1600" dirty="0"/>
              <a:t>-Prozess im Host-Betriebssystem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Verwaltet alle lokalen Container und Images auf dem Host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3D6F842-28EA-FCDF-AED4-1F9756BBF4E9}"/>
              </a:ext>
            </a:extLst>
          </p:cNvPr>
          <p:cNvSpPr txBox="1"/>
          <p:nvPr/>
        </p:nvSpPr>
        <p:spPr>
          <a:xfrm>
            <a:off x="6900201" y="5035967"/>
            <a:ext cx="2950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Öffentliche </a:t>
            </a:r>
            <a:r>
              <a:rPr lang="de-DE" sz="1600" b="1" dirty="0" err="1"/>
              <a:t>Registries</a:t>
            </a:r>
            <a:r>
              <a:rPr lang="de-DE" sz="16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(z.B. </a:t>
            </a:r>
            <a:r>
              <a:rPr lang="de-DE" sz="1600" dirty="0" err="1"/>
              <a:t>DockerHub</a:t>
            </a:r>
            <a:r>
              <a:rPr lang="de-DE" sz="1600" dirty="0"/>
              <a:t>, </a:t>
            </a:r>
            <a:r>
              <a:rPr lang="de-DE" sz="1600" dirty="0" err="1"/>
              <a:t>Quay.io</a:t>
            </a:r>
            <a:r>
              <a:rPr lang="de-DE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/>
              <a:t>Private </a:t>
            </a:r>
            <a:r>
              <a:rPr lang="de-DE" sz="1600" b="1" dirty="0" err="1"/>
              <a:t>Registries</a:t>
            </a:r>
            <a:endParaRPr lang="de-DE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(bspw. </a:t>
            </a:r>
            <a:r>
              <a:rPr lang="de-DE" sz="1600" dirty="0" err="1"/>
              <a:t>Gitlab</a:t>
            </a:r>
            <a:r>
              <a:rPr lang="de-DE" sz="1600" dirty="0"/>
              <a:t> Docker Image-Registry)</a:t>
            </a:r>
          </a:p>
        </p:txBody>
      </p:sp>
      <p:pic>
        <p:nvPicPr>
          <p:cNvPr id="2052" name="Picture 4" descr="Lightbox">
            <a:extLst>
              <a:ext uri="{FF2B5EF4-FFF2-40B4-BE49-F238E27FC236}">
                <a16:creationId xmlns:a16="http://schemas.microsoft.com/office/drawing/2014/main" id="{48AA46E1-C979-E4EF-4633-2A03B9E7F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1311886"/>
            <a:ext cx="9580002" cy="365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1915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5397ED-3966-7A4D-8D04-797FC3A2C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Hub.docker.com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EA0923F-871B-C449-992B-F2DD7CF33C58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Die öffentliche </a:t>
            </a:r>
            <a:r>
              <a:rPr lang="de-DE" dirty="0" err="1"/>
              <a:t>Standardregistry</a:t>
            </a:r>
            <a:r>
              <a:rPr lang="de-DE" dirty="0"/>
              <a:t> für Docker Images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37507B6-84C2-6C4C-A699-3AC8FF1634F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12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996F543-FBDF-F145-9086-944F97D2C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2000"/>
            <a:ext cx="6753645" cy="534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2C10D88-CA20-E644-843F-92EB5C66EF58}"/>
              </a:ext>
            </a:extLst>
          </p:cNvPr>
          <p:cNvSpPr txBox="1"/>
          <p:nvPr/>
        </p:nvSpPr>
        <p:spPr>
          <a:xfrm>
            <a:off x="6947338" y="1480124"/>
            <a:ext cx="28293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Aber es gibt weitere</a:t>
            </a:r>
          </a:p>
          <a:p>
            <a:r>
              <a:rPr lang="de-DE" b="1" dirty="0" err="1"/>
              <a:t>Registries</a:t>
            </a:r>
            <a:r>
              <a:rPr lang="de-DE" b="1" dirty="0"/>
              <a:t>, z.B.: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err="1"/>
              <a:t>quay.io</a:t>
            </a:r>
            <a:br>
              <a:rPr lang="de-DE" dirty="0"/>
            </a:br>
            <a:r>
              <a:rPr lang="de-DE" sz="1400" dirty="0"/>
              <a:t>(https://</a:t>
            </a:r>
            <a:r>
              <a:rPr lang="de-DE" sz="1400" dirty="0" err="1"/>
              <a:t>quay.io</a:t>
            </a:r>
            <a:r>
              <a:rPr lang="de-DE" sz="1400" dirty="0"/>
              <a:t>/</a:t>
            </a:r>
            <a:r>
              <a:rPr lang="de-DE" sz="1400" dirty="0" err="1"/>
              <a:t>search</a:t>
            </a:r>
            <a:r>
              <a:rPr lang="de-DE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err="1"/>
              <a:t>gcr.io</a:t>
            </a:r>
            <a:br>
              <a:rPr lang="de-DE" dirty="0"/>
            </a:br>
            <a:r>
              <a:rPr lang="de-DE" sz="1400" dirty="0"/>
              <a:t>Google Container Registry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b="1" dirty="0" err="1"/>
              <a:t>Treescale</a:t>
            </a:r>
            <a:br>
              <a:rPr lang="de-DE" sz="1400" dirty="0"/>
            </a:br>
            <a:r>
              <a:rPr lang="de-DE" sz="1400" dirty="0"/>
              <a:t>(https://</a:t>
            </a:r>
            <a:r>
              <a:rPr lang="de-DE" sz="1400" dirty="0" err="1"/>
              <a:t>treescale.com</a:t>
            </a:r>
            <a:r>
              <a:rPr lang="de-DE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657841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EA5FE8-C916-3147-88E4-FAA0A914A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Docker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865A9D1-5F46-BB4B-8AFF-B7A67B41E85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Workflow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ECC1064-87A8-0F43-822C-8B6B26EDC80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13</a:t>
            </a:fld>
            <a:endParaRPr lang="de-DE" noProof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0A47D05-188D-054E-9F46-C28611DCC66E}"/>
              </a:ext>
            </a:extLst>
          </p:cNvPr>
          <p:cNvSpPr txBox="1"/>
          <p:nvPr/>
        </p:nvSpPr>
        <p:spPr>
          <a:xfrm>
            <a:off x="431802" y="5499618"/>
            <a:ext cx="526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latin typeface="Bradley Hand" pitchFamily="2" charset="77"/>
              </a:rPr>
              <a:t>Bei der lokalen Entwicklung sind der </a:t>
            </a:r>
            <a:r>
              <a:rPr lang="de-DE" b="1" i="1" dirty="0" err="1">
                <a:solidFill>
                  <a:schemeClr val="accent5"/>
                </a:solidFill>
                <a:latin typeface="Bradley Hand" pitchFamily="2" charset="77"/>
              </a:rPr>
              <a:t>Build</a:t>
            </a:r>
            <a:r>
              <a:rPr lang="de-DE" b="1" i="1" dirty="0">
                <a:solidFill>
                  <a:schemeClr val="accent5"/>
                </a:solidFill>
                <a:latin typeface="Bradley Hand" pitchFamily="2" charset="77"/>
              </a:rPr>
              <a:t> Host A </a:t>
            </a:r>
            <a:r>
              <a:rPr lang="de-DE" i="1" dirty="0">
                <a:latin typeface="Bradley Hand" pitchFamily="2" charset="77"/>
              </a:rPr>
              <a:t>und der </a:t>
            </a:r>
            <a:r>
              <a:rPr lang="de-DE" b="1" i="1" dirty="0" err="1">
                <a:solidFill>
                  <a:schemeClr val="accent5"/>
                </a:solidFill>
                <a:latin typeface="Bradley Hand" pitchFamily="2" charset="77"/>
              </a:rPr>
              <a:t>Runtime</a:t>
            </a:r>
            <a:r>
              <a:rPr lang="de-DE" b="1" i="1" dirty="0">
                <a:solidFill>
                  <a:schemeClr val="accent5"/>
                </a:solidFill>
                <a:latin typeface="Bradley Hand" pitchFamily="2" charset="77"/>
              </a:rPr>
              <a:t> Host B </a:t>
            </a:r>
            <a:r>
              <a:rPr lang="de-DE" i="1" dirty="0">
                <a:latin typeface="Bradley Hand" pitchFamily="2" charset="77"/>
              </a:rPr>
              <a:t>oft dieselbe Maschine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4A0BDAC-B467-0846-BC2C-E2AE61269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1621993"/>
            <a:ext cx="11109233" cy="38409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2399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A827A9-054D-7142-A7C5-3B3A1D85D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Docker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11388AB-5046-AD42-8A44-22E7385E7A7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 err="1"/>
              <a:t>Dockerfile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45905B4-1F39-BB47-8F7E-5921F90A03E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14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55B997A-DEB0-1C4C-B1D9-9CD3F68096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028"/>
          <a:stretch/>
        </p:blipFill>
        <p:spPr>
          <a:xfrm>
            <a:off x="431802" y="1665311"/>
            <a:ext cx="8244608" cy="4444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" name="Textfeld 59">
            <a:extLst>
              <a:ext uri="{FF2B5EF4-FFF2-40B4-BE49-F238E27FC236}">
                <a16:creationId xmlns:a16="http://schemas.microsoft.com/office/drawing/2014/main" id="{6AC0731C-9533-784F-A3D5-B887C62DDBB7}"/>
              </a:ext>
            </a:extLst>
          </p:cNvPr>
          <p:cNvSpPr txBox="1"/>
          <p:nvPr/>
        </p:nvSpPr>
        <p:spPr>
          <a:xfrm>
            <a:off x="0" y="6426000"/>
            <a:ext cx="32624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/>
              <a:t>Quelle:</a:t>
            </a:r>
            <a:r>
              <a:rPr lang="de-DE" sz="1100" dirty="0"/>
              <a:t> </a:t>
            </a:r>
            <a:r>
              <a:rPr lang="de-DE" sz="1100" dirty="0" err="1"/>
              <a:t>QAware</a:t>
            </a:r>
            <a:r>
              <a:rPr lang="de-DE" sz="1100" dirty="0"/>
              <a:t> GmbH</a:t>
            </a:r>
          </a:p>
          <a:p>
            <a:r>
              <a:rPr lang="de-DE" sz="11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1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github.com</a:t>
            </a:r>
            <a:r>
              <a:rPr lang="de-DE" sz="11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qaware</a:t>
            </a:r>
            <a:r>
              <a:rPr lang="de-DE" sz="1100" dirty="0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100" dirty="0" err="1">
                <a:solidFill>
                  <a:srgbClr val="0070C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cloudcomputing</a:t>
            </a:r>
            <a:endParaRPr lang="de-DE" sz="1100" dirty="0">
              <a:solidFill>
                <a:srgbClr val="0070C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987CC049-186F-3331-DB8F-343539274038}"/>
              </a:ext>
            </a:extLst>
          </p:cNvPr>
          <p:cNvGrpSpPr/>
          <p:nvPr/>
        </p:nvGrpSpPr>
        <p:grpSpPr>
          <a:xfrm>
            <a:off x="606950" y="1150130"/>
            <a:ext cx="7217611" cy="1161367"/>
            <a:chOff x="606950" y="1150130"/>
            <a:chExt cx="7217611" cy="1161367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8D23AB33-7E0A-CC44-8AD4-EE5021E4235B}"/>
                </a:ext>
              </a:extLst>
            </p:cNvPr>
            <p:cNvSpPr txBox="1"/>
            <p:nvPr/>
          </p:nvSpPr>
          <p:spPr>
            <a:xfrm>
              <a:off x="4083931" y="1150130"/>
              <a:ext cx="37406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chemeClr val="accent5"/>
                  </a:solidFill>
                  <a:latin typeface="Bradley Hand" pitchFamily="2" charset="77"/>
                </a:rPr>
                <a:t>Basis-Image von dem abgleitet wird</a:t>
              </a:r>
            </a:p>
          </p:txBody>
        </p: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677A28C7-3801-274E-C62E-2F4239F6D59A}"/>
                </a:ext>
              </a:extLst>
            </p:cNvPr>
            <p:cNvGrpSpPr/>
            <p:nvPr/>
          </p:nvGrpSpPr>
          <p:grpSpPr>
            <a:xfrm>
              <a:off x="606950" y="1472697"/>
              <a:ext cx="5184360" cy="838800"/>
              <a:chOff x="606950" y="1472697"/>
              <a:chExt cx="5184360" cy="838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12" name="Freihand 11">
                    <a:extLst>
                      <a:ext uri="{FF2B5EF4-FFF2-40B4-BE49-F238E27FC236}">
                        <a16:creationId xmlns:a16="http://schemas.microsoft.com/office/drawing/2014/main" id="{6C88A22C-2687-7B4F-CC3F-E102499147C2}"/>
                      </a:ext>
                    </a:extLst>
                  </p14:cNvPr>
                  <p14:cNvContentPartPr/>
                  <p14:nvPr/>
                </p14:nvContentPartPr>
                <p14:xfrm>
                  <a:off x="606950" y="1925577"/>
                  <a:ext cx="4743360" cy="385920"/>
                </p14:xfrm>
              </p:contentPart>
            </mc:Choice>
            <mc:Fallback xmlns="">
              <p:pic>
                <p:nvPicPr>
                  <p:cNvPr id="12" name="Freihand 11">
                    <a:extLst>
                      <a:ext uri="{FF2B5EF4-FFF2-40B4-BE49-F238E27FC236}">
                        <a16:creationId xmlns:a16="http://schemas.microsoft.com/office/drawing/2014/main" id="{6C88A22C-2687-7B4F-CC3F-E102499147C2}"/>
                      </a:ext>
                    </a:extLst>
                  </p:cNvPr>
                  <p:cNvPicPr/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588950" y="1907577"/>
                    <a:ext cx="4779000" cy="42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6" name="Freihand 15">
                    <a:extLst>
                      <a:ext uri="{FF2B5EF4-FFF2-40B4-BE49-F238E27FC236}">
                        <a16:creationId xmlns:a16="http://schemas.microsoft.com/office/drawing/2014/main" id="{5AD54280-64E2-8147-BA2C-10646467D7A1}"/>
                      </a:ext>
                    </a:extLst>
                  </p14:cNvPr>
                  <p14:cNvContentPartPr/>
                  <p14:nvPr/>
                </p14:nvContentPartPr>
                <p14:xfrm>
                  <a:off x="5433470" y="1472697"/>
                  <a:ext cx="357840" cy="599400"/>
                </p14:xfrm>
              </p:contentPart>
            </mc:Choice>
            <mc:Fallback xmlns="">
              <p:pic>
                <p:nvPicPr>
                  <p:cNvPr id="16" name="Freihand 15">
                    <a:extLst>
                      <a:ext uri="{FF2B5EF4-FFF2-40B4-BE49-F238E27FC236}">
                        <a16:creationId xmlns:a16="http://schemas.microsoft.com/office/drawing/2014/main" id="{5AD54280-64E2-8147-BA2C-10646467D7A1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5415830" y="1454697"/>
                    <a:ext cx="393480" cy="635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8" name="Freihand 17">
                    <a:extLst>
                      <a:ext uri="{FF2B5EF4-FFF2-40B4-BE49-F238E27FC236}">
                        <a16:creationId xmlns:a16="http://schemas.microsoft.com/office/drawing/2014/main" id="{674B7AEC-84B4-BD9D-BCAC-E7C37B3341CD}"/>
                      </a:ext>
                    </a:extLst>
                  </p14:cNvPr>
                  <p14:cNvContentPartPr/>
                  <p14:nvPr/>
                </p14:nvContentPartPr>
                <p14:xfrm>
                  <a:off x="5336270" y="1921257"/>
                  <a:ext cx="254520" cy="217800"/>
                </p14:xfrm>
              </p:contentPart>
            </mc:Choice>
            <mc:Fallback xmlns="">
              <p:pic>
                <p:nvPicPr>
                  <p:cNvPr id="18" name="Freihand 17">
                    <a:extLst>
                      <a:ext uri="{FF2B5EF4-FFF2-40B4-BE49-F238E27FC236}">
                        <a16:creationId xmlns:a16="http://schemas.microsoft.com/office/drawing/2014/main" id="{674B7AEC-84B4-BD9D-BCAC-E7C37B3341CD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5318270" y="1903617"/>
                    <a:ext cx="290160" cy="2534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368EE29C-0352-15EA-3502-4BDAD4668C12}"/>
              </a:ext>
            </a:extLst>
          </p:cNvPr>
          <p:cNvGrpSpPr/>
          <p:nvPr/>
        </p:nvGrpSpPr>
        <p:grpSpPr>
          <a:xfrm>
            <a:off x="6828470" y="1924118"/>
            <a:ext cx="5295250" cy="522739"/>
            <a:chOff x="6828470" y="1924118"/>
            <a:chExt cx="5295250" cy="522739"/>
          </a:xfrm>
        </p:grpSpPr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4F138159-AEA1-3241-B43E-542EB3EF29CC}"/>
                </a:ext>
              </a:extLst>
            </p:cNvPr>
            <p:cNvSpPr txBox="1"/>
            <p:nvPr/>
          </p:nvSpPr>
          <p:spPr>
            <a:xfrm>
              <a:off x="10014365" y="1924118"/>
              <a:ext cx="21093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chemeClr val="accent5"/>
                  </a:solidFill>
                  <a:latin typeface="Bradley Hand" pitchFamily="2" charset="77"/>
                </a:rPr>
                <a:t>Metainformationen</a:t>
              </a:r>
            </a:p>
          </p:txBody>
        </p:sp>
        <p:grpSp>
          <p:nvGrpSpPr>
            <p:cNvPr id="28" name="Gruppieren 27">
              <a:extLst>
                <a:ext uri="{FF2B5EF4-FFF2-40B4-BE49-F238E27FC236}">
                  <a16:creationId xmlns:a16="http://schemas.microsoft.com/office/drawing/2014/main" id="{74049227-A1F6-CB44-AAD6-D8DE55B1903D}"/>
                </a:ext>
              </a:extLst>
            </p:cNvPr>
            <p:cNvGrpSpPr/>
            <p:nvPr/>
          </p:nvGrpSpPr>
          <p:grpSpPr>
            <a:xfrm>
              <a:off x="6828470" y="2000457"/>
              <a:ext cx="3132360" cy="446400"/>
              <a:chOff x="6828470" y="2000457"/>
              <a:chExt cx="3132360" cy="446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22" name="Freihand 21">
                    <a:extLst>
                      <a:ext uri="{FF2B5EF4-FFF2-40B4-BE49-F238E27FC236}">
                        <a16:creationId xmlns:a16="http://schemas.microsoft.com/office/drawing/2014/main" id="{B88C9C8D-CB08-1B27-8C33-5C5C95449685}"/>
                      </a:ext>
                    </a:extLst>
                  </p14:cNvPr>
                  <p14:cNvContentPartPr/>
                  <p14:nvPr/>
                </p14:nvContentPartPr>
                <p14:xfrm>
                  <a:off x="7024670" y="2000457"/>
                  <a:ext cx="2936160" cy="364320"/>
                </p14:xfrm>
              </p:contentPart>
            </mc:Choice>
            <mc:Fallback xmlns="">
              <p:pic>
                <p:nvPicPr>
                  <p:cNvPr id="22" name="Freihand 21">
                    <a:extLst>
                      <a:ext uri="{FF2B5EF4-FFF2-40B4-BE49-F238E27FC236}">
                        <a16:creationId xmlns:a16="http://schemas.microsoft.com/office/drawing/2014/main" id="{B88C9C8D-CB08-1B27-8C33-5C5C95449685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006670" y="1982457"/>
                    <a:ext cx="2971800" cy="39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6" name="Freihand 25">
                    <a:extLst>
                      <a:ext uri="{FF2B5EF4-FFF2-40B4-BE49-F238E27FC236}">
                        <a16:creationId xmlns:a16="http://schemas.microsoft.com/office/drawing/2014/main" id="{85514322-AC57-1FE0-EF01-151E6FF74F26}"/>
                      </a:ext>
                    </a:extLst>
                  </p14:cNvPr>
                  <p14:cNvContentPartPr/>
                  <p14:nvPr/>
                </p14:nvContentPartPr>
                <p14:xfrm>
                  <a:off x="6828470" y="2304297"/>
                  <a:ext cx="116280" cy="142560"/>
                </p14:xfrm>
              </p:contentPart>
            </mc:Choice>
            <mc:Fallback xmlns="">
              <p:pic>
                <p:nvPicPr>
                  <p:cNvPr id="26" name="Freihand 25">
                    <a:extLst>
                      <a:ext uri="{FF2B5EF4-FFF2-40B4-BE49-F238E27FC236}">
                        <a16:creationId xmlns:a16="http://schemas.microsoft.com/office/drawing/2014/main" id="{85514322-AC57-1FE0-EF01-151E6FF74F26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6810470" y="2286297"/>
                    <a:ext cx="151920" cy="1782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E31A132-E60D-CC9B-3198-74B9D367C41D}"/>
              </a:ext>
            </a:extLst>
          </p:cNvPr>
          <p:cNvGrpSpPr/>
          <p:nvPr/>
        </p:nvGrpSpPr>
        <p:grpSpPr>
          <a:xfrm>
            <a:off x="2764790" y="2672577"/>
            <a:ext cx="9333691" cy="815400"/>
            <a:chOff x="2764790" y="2672577"/>
            <a:chExt cx="9333691" cy="815400"/>
          </a:xfrm>
        </p:grpSpPr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11B37B7F-152E-B449-A42B-BD276094BD37}"/>
                </a:ext>
              </a:extLst>
            </p:cNvPr>
            <p:cNvSpPr txBox="1"/>
            <p:nvPr/>
          </p:nvSpPr>
          <p:spPr>
            <a:xfrm>
              <a:off x="9989126" y="2690336"/>
              <a:ext cx="210935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chemeClr val="accent5"/>
                  </a:solidFill>
                  <a:latin typeface="Bradley Hand" pitchFamily="2" charset="77"/>
                </a:rPr>
                <a:t>Führt ein Command im Container aus (wie in Shell)</a:t>
              </a:r>
            </a:p>
          </p:txBody>
        </p:sp>
        <p:grpSp>
          <p:nvGrpSpPr>
            <p:cNvPr id="42" name="Gruppieren 41">
              <a:extLst>
                <a:ext uri="{FF2B5EF4-FFF2-40B4-BE49-F238E27FC236}">
                  <a16:creationId xmlns:a16="http://schemas.microsoft.com/office/drawing/2014/main" id="{6FDEFDF3-7516-DB8E-7AF0-0813C530B9AD}"/>
                </a:ext>
              </a:extLst>
            </p:cNvPr>
            <p:cNvGrpSpPr/>
            <p:nvPr/>
          </p:nvGrpSpPr>
          <p:grpSpPr>
            <a:xfrm>
              <a:off x="2764790" y="2672577"/>
              <a:ext cx="7304400" cy="815400"/>
              <a:chOff x="2764790" y="2672577"/>
              <a:chExt cx="7304400" cy="815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34" name="Freihand 33">
                    <a:extLst>
                      <a:ext uri="{FF2B5EF4-FFF2-40B4-BE49-F238E27FC236}">
                        <a16:creationId xmlns:a16="http://schemas.microsoft.com/office/drawing/2014/main" id="{B6517EF7-4CEB-858A-D24A-3DDCA2450588}"/>
                      </a:ext>
                    </a:extLst>
                  </p14:cNvPr>
                  <p14:cNvContentPartPr/>
                  <p14:nvPr/>
                </p14:nvContentPartPr>
                <p14:xfrm>
                  <a:off x="9960110" y="2672577"/>
                  <a:ext cx="109080" cy="815400"/>
                </p14:xfrm>
              </p:contentPart>
            </mc:Choice>
            <mc:Fallback xmlns="">
              <p:pic>
                <p:nvPicPr>
                  <p:cNvPr id="34" name="Freihand 33">
                    <a:extLst>
                      <a:ext uri="{FF2B5EF4-FFF2-40B4-BE49-F238E27FC236}">
                        <a16:creationId xmlns:a16="http://schemas.microsoft.com/office/drawing/2014/main" id="{B6517EF7-4CEB-858A-D24A-3DDCA2450588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9942470" y="2654937"/>
                    <a:ext cx="144720" cy="85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39" name="Freihand 38">
                    <a:extLst>
                      <a:ext uri="{FF2B5EF4-FFF2-40B4-BE49-F238E27FC236}">
                        <a16:creationId xmlns:a16="http://schemas.microsoft.com/office/drawing/2014/main" id="{327E6A67-C9BA-F02F-25DB-B3DFFA466998}"/>
                      </a:ext>
                    </a:extLst>
                  </p14:cNvPr>
                  <p14:cNvContentPartPr/>
                  <p14:nvPr/>
                </p14:nvContentPartPr>
                <p14:xfrm>
                  <a:off x="2886110" y="2861577"/>
                  <a:ext cx="6903360" cy="289800"/>
                </p14:xfrm>
              </p:contentPart>
            </mc:Choice>
            <mc:Fallback xmlns="">
              <p:pic>
                <p:nvPicPr>
                  <p:cNvPr id="39" name="Freihand 38">
                    <a:extLst>
                      <a:ext uri="{FF2B5EF4-FFF2-40B4-BE49-F238E27FC236}">
                        <a16:creationId xmlns:a16="http://schemas.microsoft.com/office/drawing/2014/main" id="{327E6A67-C9BA-F02F-25DB-B3DFFA466998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2868470" y="2843577"/>
                    <a:ext cx="6939000" cy="32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41" name="Freihand 40">
                    <a:extLst>
                      <a:ext uri="{FF2B5EF4-FFF2-40B4-BE49-F238E27FC236}">
                        <a16:creationId xmlns:a16="http://schemas.microsoft.com/office/drawing/2014/main" id="{9CAB82FC-F02B-5DAD-D112-6DA5C72BE0C8}"/>
                      </a:ext>
                    </a:extLst>
                  </p14:cNvPr>
                  <p14:cNvContentPartPr/>
                  <p14:nvPr/>
                </p14:nvContentPartPr>
                <p14:xfrm>
                  <a:off x="2764790" y="3034737"/>
                  <a:ext cx="142920" cy="247320"/>
                </p14:xfrm>
              </p:contentPart>
            </mc:Choice>
            <mc:Fallback xmlns="">
              <p:pic>
                <p:nvPicPr>
                  <p:cNvPr id="41" name="Freihand 40">
                    <a:extLst>
                      <a:ext uri="{FF2B5EF4-FFF2-40B4-BE49-F238E27FC236}">
                        <a16:creationId xmlns:a16="http://schemas.microsoft.com/office/drawing/2014/main" id="{9CAB82FC-F02B-5DAD-D112-6DA5C72BE0C8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2746790" y="3017097"/>
                    <a:ext cx="178560" cy="2829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C4327C4-B9B3-BE69-91CB-95766D76FF1F}"/>
              </a:ext>
            </a:extLst>
          </p:cNvPr>
          <p:cNvGrpSpPr/>
          <p:nvPr/>
        </p:nvGrpSpPr>
        <p:grpSpPr>
          <a:xfrm>
            <a:off x="8327870" y="3609657"/>
            <a:ext cx="3770611" cy="663840"/>
            <a:chOff x="8327870" y="3609657"/>
            <a:chExt cx="3770611" cy="663840"/>
          </a:xfrm>
        </p:grpSpPr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AAA2242-BF8E-D54C-A06E-9BF25E08E075}"/>
                </a:ext>
              </a:extLst>
            </p:cNvPr>
            <p:cNvSpPr txBox="1"/>
            <p:nvPr/>
          </p:nvSpPr>
          <p:spPr>
            <a:xfrm>
              <a:off x="9989126" y="3625973"/>
              <a:ext cx="21093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chemeClr val="accent5"/>
                  </a:solidFill>
                  <a:latin typeface="Bradley Hand" pitchFamily="2" charset="77"/>
                </a:rPr>
                <a:t>Kopiert Dateien vom Host in den </a:t>
              </a:r>
              <a:r>
                <a:rPr lang="de-DE" sz="1400" dirty="0" err="1">
                  <a:solidFill>
                    <a:schemeClr val="accent5"/>
                  </a:solidFill>
                  <a:latin typeface="Bradley Hand" pitchFamily="2" charset="77"/>
                </a:rPr>
                <a:t>Contaier</a:t>
              </a:r>
              <a:endParaRPr lang="de-DE" sz="1400" dirty="0">
                <a:solidFill>
                  <a:schemeClr val="accent5"/>
                </a:solidFill>
                <a:latin typeface="Bradley Hand" pitchFamily="2" charset="77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3" name="Freihand 42">
                  <a:extLst>
                    <a:ext uri="{FF2B5EF4-FFF2-40B4-BE49-F238E27FC236}">
                      <a16:creationId xmlns:a16="http://schemas.microsoft.com/office/drawing/2014/main" id="{488C6291-8911-A0C5-DAAE-E9E6977621EE}"/>
                    </a:ext>
                  </a:extLst>
                </p14:cNvPr>
                <p14:cNvContentPartPr/>
                <p14:nvPr/>
              </p14:nvContentPartPr>
              <p14:xfrm>
                <a:off x="10015910" y="3633417"/>
                <a:ext cx="156960" cy="604440"/>
              </p14:xfrm>
            </p:contentPart>
          </mc:Choice>
          <mc:Fallback xmlns="">
            <p:pic>
              <p:nvPicPr>
                <p:cNvPr id="43" name="Freihand 42">
                  <a:extLst>
                    <a:ext uri="{FF2B5EF4-FFF2-40B4-BE49-F238E27FC236}">
                      <a16:creationId xmlns:a16="http://schemas.microsoft.com/office/drawing/2014/main" id="{488C6291-8911-A0C5-DAAE-E9E6977621E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997910" y="3615417"/>
                  <a:ext cx="192600" cy="64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4" name="Freihand 43">
                  <a:extLst>
                    <a:ext uri="{FF2B5EF4-FFF2-40B4-BE49-F238E27FC236}">
                      <a16:creationId xmlns:a16="http://schemas.microsoft.com/office/drawing/2014/main" id="{67253513-681B-1F13-CC45-8FBF41C04601}"/>
                    </a:ext>
                  </a:extLst>
                </p14:cNvPr>
                <p14:cNvContentPartPr/>
                <p14:nvPr/>
              </p14:nvContentPartPr>
              <p14:xfrm>
                <a:off x="8327870" y="3609657"/>
                <a:ext cx="103680" cy="663840"/>
              </p14:xfrm>
            </p:contentPart>
          </mc:Choice>
          <mc:Fallback xmlns="">
            <p:pic>
              <p:nvPicPr>
                <p:cNvPr id="44" name="Freihand 43">
                  <a:extLst>
                    <a:ext uri="{FF2B5EF4-FFF2-40B4-BE49-F238E27FC236}">
                      <a16:creationId xmlns:a16="http://schemas.microsoft.com/office/drawing/2014/main" id="{67253513-681B-1F13-CC45-8FBF41C0460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309870" y="3591657"/>
                  <a:ext cx="139320" cy="69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61" name="Freihand 60">
                  <a:extLst>
                    <a:ext uri="{FF2B5EF4-FFF2-40B4-BE49-F238E27FC236}">
                      <a16:creationId xmlns:a16="http://schemas.microsoft.com/office/drawing/2014/main" id="{6AC9F906-6C0C-0CAA-BCFB-1FF34FF6B907}"/>
                    </a:ext>
                  </a:extLst>
                </p14:cNvPr>
                <p14:cNvContentPartPr/>
                <p14:nvPr/>
              </p14:nvContentPartPr>
              <p14:xfrm>
                <a:off x="8593910" y="3799017"/>
                <a:ext cx="1305360" cy="213120"/>
              </p14:xfrm>
            </p:contentPart>
          </mc:Choice>
          <mc:Fallback xmlns="">
            <p:pic>
              <p:nvPicPr>
                <p:cNvPr id="61" name="Freihand 60">
                  <a:extLst>
                    <a:ext uri="{FF2B5EF4-FFF2-40B4-BE49-F238E27FC236}">
                      <a16:creationId xmlns:a16="http://schemas.microsoft.com/office/drawing/2014/main" id="{6AC9F906-6C0C-0CAA-BCFB-1FF34FF6B90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575910" y="3781047"/>
                  <a:ext cx="1341000" cy="2487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63" name="Freihand 62">
                  <a:extLst>
                    <a:ext uri="{FF2B5EF4-FFF2-40B4-BE49-F238E27FC236}">
                      <a16:creationId xmlns:a16="http://schemas.microsoft.com/office/drawing/2014/main" id="{E8FAB7A4-11F4-964D-08B7-3466A2CA37DF}"/>
                    </a:ext>
                  </a:extLst>
                </p14:cNvPr>
                <p14:cNvContentPartPr/>
                <p14:nvPr/>
              </p14:nvContentPartPr>
              <p14:xfrm>
                <a:off x="8541710" y="3921417"/>
                <a:ext cx="233280" cy="236520"/>
              </p14:xfrm>
            </p:contentPart>
          </mc:Choice>
          <mc:Fallback xmlns="">
            <p:pic>
              <p:nvPicPr>
                <p:cNvPr id="63" name="Freihand 62">
                  <a:extLst>
                    <a:ext uri="{FF2B5EF4-FFF2-40B4-BE49-F238E27FC236}">
                      <a16:creationId xmlns:a16="http://schemas.microsoft.com/office/drawing/2014/main" id="{E8FAB7A4-11F4-964D-08B7-3466A2CA37D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523738" y="3903417"/>
                  <a:ext cx="268865" cy="27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61BECF0B-9C26-5B83-E3CA-6D838354B1B5}"/>
              </a:ext>
            </a:extLst>
          </p:cNvPr>
          <p:cNvGrpSpPr/>
          <p:nvPr/>
        </p:nvGrpSpPr>
        <p:grpSpPr>
          <a:xfrm>
            <a:off x="3404150" y="4328150"/>
            <a:ext cx="8694331" cy="738664"/>
            <a:chOff x="3404150" y="4328150"/>
            <a:chExt cx="8694331" cy="738664"/>
          </a:xfrm>
        </p:grpSpPr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DCD53380-D1BF-244F-8F8A-40AFFB16B3A8}"/>
                </a:ext>
              </a:extLst>
            </p:cNvPr>
            <p:cNvSpPr txBox="1"/>
            <p:nvPr/>
          </p:nvSpPr>
          <p:spPr>
            <a:xfrm>
              <a:off x="9989126" y="4328150"/>
              <a:ext cx="210935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chemeClr val="accent5"/>
                  </a:solidFill>
                  <a:latin typeface="Bradley Hand" pitchFamily="2" charset="77"/>
                </a:rPr>
                <a:t>Setzt Umgebungsvariablen im Container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67" name="Freihand 66">
                  <a:extLst>
                    <a:ext uri="{FF2B5EF4-FFF2-40B4-BE49-F238E27FC236}">
                      <a16:creationId xmlns:a16="http://schemas.microsoft.com/office/drawing/2014/main" id="{A9304398-7558-AFC5-07F1-B59D95F63092}"/>
                    </a:ext>
                  </a:extLst>
                </p14:cNvPr>
                <p14:cNvContentPartPr/>
                <p14:nvPr/>
              </p14:nvContentPartPr>
              <p14:xfrm>
                <a:off x="9901430" y="4342617"/>
                <a:ext cx="169560" cy="610200"/>
              </p14:xfrm>
            </p:contentPart>
          </mc:Choice>
          <mc:Fallback xmlns="">
            <p:pic>
              <p:nvPicPr>
                <p:cNvPr id="67" name="Freihand 66">
                  <a:extLst>
                    <a:ext uri="{FF2B5EF4-FFF2-40B4-BE49-F238E27FC236}">
                      <a16:creationId xmlns:a16="http://schemas.microsoft.com/office/drawing/2014/main" id="{A9304398-7558-AFC5-07F1-B59D95F6309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883430" y="4324617"/>
                  <a:ext cx="205200" cy="64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68" name="Freihand 67">
                  <a:extLst>
                    <a:ext uri="{FF2B5EF4-FFF2-40B4-BE49-F238E27FC236}">
                      <a16:creationId xmlns:a16="http://schemas.microsoft.com/office/drawing/2014/main" id="{6A58F3A1-C0A8-36A8-8167-EF75C7293FFE}"/>
                    </a:ext>
                  </a:extLst>
                </p14:cNvPr>
                <p14:cNvContentPartPr/>
                <p14:nvPr/>
              </p14:nvContentPartPr>
              <p14:xfrm>
                <a:off x="3609350" y="4499217"/>
                <a:ext cx="6223680" cy="238320"/>
              </p14:xfrm>
            </p:contentPart>
          </mc:Choice>
          <mc:Fallback xmlns="">
            <p:pic>
              <p:nvPicPr>
                <p:cNvPr id="68" name="Freihand 67">
                  <a:extLst>
                    <a:ext uri="{FF2B5EF4-FFF2-40B4-BE49-F238E27FC236}">
                      <a16:creationId xmlns:a16="http://schemas.microsoft.com/office/drawing/2014/main" id="{6A58F3A1-C0A8-36A8-8167-EF75C7293FF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591350" y="4481217"/>
                  <a:ext cx="625932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69" name="Freihand 68">
                  <a:extLst>
                    <a:ext uri="{FF2B5EF4-FFF2-40B4-BE49-F238E27FC236}">
                      <a16:creationId xmlns:a16="http://schemas.microsoft.com/office/drawing/2014/main" id="{E5151699-DD19-7E5D-7C4F-E40AD3F2D69C}"/>
                    </a:ext>
                  </a:extLst>
                </p14:cNvPr>
                <p14:cNvContentPartPr/>
                <p14:nvPr/>
              </p14:nvContentPartPr>
              <p14:xfrm>
                <a:off x="3404150" y="4624137"/>
                <a:ext cx="199800" cy="236160"/>
              </p14:xfrm>
            </p:contentPart>
          </mc:Choice>
          <mc:Fallback xmlns="">
            <p:pic>
              <p:nvPicPr>
                <p:cNvPr id="69" name="Freihand 68">
                  <a:extLst>
                    <a:ext uri="{FF2B5EF4-FFF2-40B4-BE49-F238E27FC236}">
                      <a16:creationId xmlns:a16="http://schemas.microsoft.com/office/drawing/2014/main" id="{E5151699-DD19-7E5D-7C4F-E40AD3F2D69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386118" y="4606137"/>
                  <a:ext cx="235504" cy="271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B24F2BEE-9E13-A62C-5C2D-538C92524E27}"/>
              </a:ext>
            </a:extLst>
          </p:cNvPr>
          <p:cNvGrpSpPr/>
          <p:nvPr/>
        </p:nvGrpSpPr>
        <p:grpSpPr>
          <a:xfrm>
            <a:off x="2135510" y="5066814"/>
            <a:ext cx="9962970" cy="646331"/>
            <a:chOff x="2135510" y="5066814"/>
            <a:chExt cx="9962970" cy="646331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8EAAA3EA-B17C-FB41-BC48-07FFC9811D25}"/>
                </a:ext>
              </a:extLst>
            </p:cNvPr>
            <p:cNvSpPr txBox="1"/>
            <p:nvPr/>
          </p:nvSpPr>
          <p:spPr>
            <a:xfrm>
              <a:off x="9989125" y="5066814"/>
              <a:ext cx="21093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>
                  <a:solidFill>
                    <a:schemeClr val="accent5"/>
                  </a:solidFill>
                  <a:latin typeface="Bradley Hand" pitchFamily="2" charset="77"/>
                </a:rPr>
                <a:t>Dokumentiert welche Ports zum Host exponiert werden können</a:t>
              </a:r>
            </a:p>
          </p:txBody>
        </p:sp>
        <p:grpSp>
          <p:nvGrpSpPr>
            <p:cNvPr id="82" name="Gruppieren 81">
              <a:extLst>
                <a:ext uri="{FF2B5EF4-FFF2-40B4-BE49-F238E27FC236}">
                  <a16:creationId xmlns:a16="http://schemas.microsoft.com/office/drawing/2014/main" id="{DE758849-41F0-EF95-A551-F07690FBD313}"/>
                </a:ext>
              </a:extLst>
            </p:cNvPr>
            <p:cNvGrpSpPr/>
            <p:nvPr/>
          </p:nvGrpSpPr>
          <p:grpSpPr>
            <a:xfrm>
              <a:off x="2135510" y="5113737"/>
              <a:ext cx="7925760" cy="438120"/>
              <a:chOff x="2135510" y="5113737"/>
              <a:chExt cx="7925760" cy="438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71" name="Freihand 70">
                    <a:extLst>
                      <a:ext uri="{FF2B5EF4-FFF2-40B4-BE49-F238E27FC236}">
                        <a16:creationId xmlns:a16="http://schemas.microsoft.com/office/drawing/2014/main" id="{6EF35546-6E45-641C-3C24-7C968EB0C1BF}"/>
                      </a:ext>
                    </a:extLst>
                  </p14:cNvPr>
                  <p14:cNvContentPartPr/>
                  <p14:nvPr/>
                </p14:nvContentPartPr>
                <p14:xfrm>
                  <a:off x="9979190" y="5113737"/>
                  <a:ext cx="82080" cy="348480"/>
                </p14:xfrm>
              </p:contentPart>
            </mc:Choice>
            <mc:Fallback xmlns="">
              <p:pic>
                <p:nvPicPr>
                  <p:cNvPr id="71" name="Freihand 70">
                    <a:extLst>
                      <a:ext uri="{FF2B5EF4-FFF2-40B4-BE49-F238E27FC236}">
                        <a16:creationId xmlns:a16="http://schemas.microsoft.com/office/drawing/2014/main" id="{6EF35546-6E45-641C-3C24-7C968EB0C1BF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9961190" y="5095737"/>
                    <a:ext cx="117720" cy="38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72" name="Freihand 71">
                    <a:extLst>
                      <a:ext uri="{FF2B5EF4-FFF2-40B4-BE49-F238E27FC236}">
                        <a16:creationId xmlns:a16="http://schemas.microsoft.com/office/drawing/2014/main" id="{026AF596-B414-DD1E-24F1-AE7564F94EEB}"/>
                      </a:ext>
                    </a:extLst>
                  </p14:cNvPr>
                  <p14:cNvContentPartPr/>
                  <p14:nvPr/>
                </p14:nvContentPartPr>
                <p14:xfrm>
                  <a:off x="2255390" y="5225697"/>
                  <a:ext cx="7593120" cy="225360"/>
                </p14:xfrm>
              </p:contentPart>
            </mc:Choice>
            <mc:Fallback xmlns="">
              <p:pic>
                <p:nvPicPr>
                  <p:cNvPr id="72" name="Freihand 71">
                    <a:extLst>
                      <a:ext uri="{FF2B5EF4-FFF2-40B4-BE49-F238E27FC236}">
                        <a16:creationId xmlns:a16="http://schemas.microsoft.com/office/drawing/2014/main" id="{026AF596-B414-DD1E-24F1-AE7564F94EEB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2237390" y="5208057"/>
                    <a:ext cx="7628760" cy="26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74" name="Freihand 73">
                    <a:extLst>
                      <a:ext uri="{FF2B5EF4-FFF2-40B4-BE49-F238E27FC236}">
                        <a16:creationId xmlns:a16="http://schemas.microsoft.com/office/drawing/2014/main" id="{AEB0BFFB-A821-B9FE-E67C-4C167454CA43}"/>
                      </a:ext>
                    </a:extLst>
                  </p14:cNvPr>
                  <p14:cNvContentPartPr/>
                  <p14:nvPr/>
                </p14:nvContentPartPr>
                <p14:xfrm>
                  <a:off x="2135510" y="5354217"/>
                  <a:ext cx="196200" cy="197640"/>
                </p14:xfrm>
              </p:contentPart>
            </mc:Choice>
            <mc:Fallback xmlns="">
              <p:pic>
                <p:nvPicPr>
                  <p:cNvPr id="74" name="Freihand 73">
                    <a:extLst>
                      <a:ext uri="{FF2B5EF4-FFF2-40B4-BE49-F238E27FC236}">
                        <a16:creationId xmlns:a16="http://schemas.microsoft.com/office/drawing/2014/main" id="{AEB0BFFB-A821-B9FE-E67C-4C167454CA43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2117870" y="5336217"/>
                    <a:ext cx="231840" cy="2332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49ED0998-D18A-8E7F-4509-725A8A42F1EC}"/>
              </a:ext>
            </a:extLst>
          </p:cNvPr>
          <p:cNvGrpSpPr/>
          <p:nvPr/>
        </p:nvGrpSpPr>
        <p:grpSpPr>
          <a:xfrm>
            <a:off x="6791103" y="5676191"/>
            <a:ext cx="5307376" cy="818866"/>
            <a:chOff x="6791103" y="5676191"/>
            <a:chExt cx="5307376" cy="818866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7AAAB7F-6159-2947-88B7-056888AF0B49}"/>
                </a:ext>
              </a:extLst>
            </p:cNvPr>
            <p:cNvSpPr txBox="1"/>
            <p:nvPr/>
          </p:nvSpPr>
          <p:spPr>
            <a:xfrm>
              <a:off x="9989124" y="5676191"/>
              <a:ext cx="210935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schemeClr val="accent5"/>
                  </a:solidFill>
                  <a:latin typeface="Bradley Hand" pitchFamily="2" charset="77"/>
                </a:rPr>
                <a:t>Command, das ausgeführt wird, wenn Container gestartet wird 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F0D9CB03-EDA4-B9ED-5635-197F111F4D29}"/>
                    </a:ext>
                  </a:extLst>
                </p14:cNvPr>
                <p14:cNvContentPartPr/>
                <p14:nvPr/>
              </p14:nvContentPartPr>
              <p14:xfrm>
                <a:off x="10003023" y="5712417"/>
                <a:ext cx="132120" cy="63144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F0D9CB03-EDA4-B9ED-5635-197F111F4D2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9985023" y="5694777"/>
                  <a:ext cx="167760" cy="6670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7" name="Gruppieren 26">
              <a:extLst>
                <a:ext uri="{FF2B5EF4-FFF2-40B4-BE49-F238E27FC236}">
                  <a16:creationId xmlns:a16="http://schemas.microsoft.com/office/drawing/2014/main" id="{3FC71B4F-43C2-5086-F5FF-01D6269CD44C}"/>
                </a:ext>
              </a:extLst>
            </p:cNvPr>
            <p:cNvGrpSpPr/>
            <p:nvPr/>
          </p:nvGrpSpPr>
          <p:grpSpPr>
            <a:xfrm>
              <a:off x="6791103" y="5824377"/>
              <a:ext cx="3053520" cy="670680"/>
              <a:chOff x="6791103" y="5824377"/>
              <a:chExt cx="3053520" cy="670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24" name="Freihand 23">
                    <a:extLst>
                      <a:ext uri="{FF2B5EF4-FFF2-40B4-BE49-F238E27FC236}">
                        <a16:creationId xmlns:a16="http://schemas.microsoft.com/office/drawing/2014/main" id="{1FF377C6-E5B9-B1AA-BE46-7EA49AAADFB8}"/>
                      </a:ext>
                    </a:extLst>
                  </p14:cNvPr>
                  <p14:cNvContentPartPr/>
                  <p14:nvPr/>
                </p14:nvContentPartPr>
                <p14:xfrm>
                  <a:off x="6963183" y="5885937"/>
                  <a:ext cx="2881440" cy="609120"/>
                </p14:xfrm>
              </p:contentPart>
            </mc:Choice>
            <mc:Fallback xmlns="">
              <p:pic>
                <p:nvPicPr>
                  <p:cNvPr id="24" name="Freihand 23">
                    <a:extLst>
                      <a:ext uri="{FF2B5EF4-FFF2-40B4-BE49-F238E27FC236}">
                        <a16:creationId xmlns:a16="http://schemas.microsoft.com/office/drawing/2014/main" id="{1FF377C6-E5B9-B1AA-BE46-7EA49AAADFB8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6945543" y="5867937"/>
                    <a:ext cx="2917080" cy="644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25" name="Freihand 24">
                    <a:extLst>
                      <a:ext uri="{FF2B5EF4-FFF2-40B4-BE49-F238E27FC236}">
                        <a16:creationId xmlns:a16="http://schemas.microsoft.com/office/drawing/2014/main" id="{DB38623C-8395-8871-A5EB-88827FD1D7CC}"/>
                      </a:ext>
                    </a:extLst>
                  </p14:cNvPr>
                  <p14:cNvContentPartPr/>
                  <p14:nvPr/>
                </p14:nvContentPartPr>
                <p14:xfrm>
                  <a:off x="6791103" y="5824377"/>
                  <a:ext cx="276480" cy="126000"/>
                </p14:xfrm>
              </p:contentPart>
            </mc:Choice>
            <mc:Fallback xmlns="">
              <p:pic>
                <p:nvPicPr>
                  <p:cNvPr id="25" name="Freihand 24">
                    <a:extLst>
                      <a:ext uri="{FF2B5EF4-FFF2-40B4-BE49-F238E27FC236}">
                        <a16:creationId xmlns:a16="http://schemas.microsoft.com/office/drawing/2014/main" id="{DB38623C-8395-8871-A5EB-88827FD1D7CC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6773103" y="5806737"/>
                    <a:ext cx="312120" cy="1616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248394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BC3A94-118D-A54E-A5C2-C20A2E3EC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Docker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0A3D8B-A293-9946-9B50-C5F59AA0508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Typische Kommandos eines Workflows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A0CE8E5-8C95-F748-91C4-FC018EE8240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15</a:t>
            </a:fld>
            <a:endParaRPr lang="de-DE" noProof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168A833-A965-C94F-8AFF-D661E1EA9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1373318"/>
            <a:ext cx="10530608" cy="47995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975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feld 19">
            <a:extLst>
              <a:ext uri="{FF2B5EF4-FFF2-40B4-BE49-F238E27FC236}">
                <a16:creationId xmlns:a16="http://schemas.microsoft.com/office/drawing/2014/main" id="{A9C6CEE1-9992-ED4B-9679-F54939EC4634}"/>
              </a:ext>
            </a:extLst>
          </p:cNvPr>
          <p:cNvSpPr txBox="1"/>
          <p:nvPr/>
        </p:nvSpPr>
        <p:spPr>
          <a:xfrm>
            <a:off x="453178" y="3282809"/>
            <a:ext cx="4441370" cy="286986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A3C503-9616-D24D-956E-75F248B81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Docker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628290C-7DEF-7445-A10E-4693E0BD5E2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Nur Versuch macht </a:t>
            </a:r>
            <a:r>
              <a:rPr lang="de-DE" dirty="0" err="1"/>
              <a:t>kluch</a:t>
            </a:r>
            <a:r>
              <a:rPr lang="de-DE" dirty="0"/>
              <a:t> …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9FA8AE6-F15F-2E47-8155-A75C0327692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16</a:t>
            </a:fld>
            <a:endParaRPr lang="de-DE" noProof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B4DFC43-FF4C-C34F-B915-D04512820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4137" y="470522"/>
            <a:ext cx="2227366" cy="722694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132B66F9-E5F2-4E49-B577-868A844E29ED}"/>
              </a:ext>
            </a:extLst>
          </p:cNvPr>
          <p:cNvSpPr txBox="1"/>
          <p:nvPr/>
        </p:nvSpPr>
        <p:spPr>
          <a:xfrm>
            <a:off x="431801" y="2288696"/>
            <a:ext cx="7539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Klonen Sie dieses Repository:</a:t>
            </a:r>
          </a:p>
          <a:p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git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clone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 https://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git.mylab.th-luebeck.de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cloud</a:t>
            </a:r>
            <a:r>
              <a:rPr lang="de-DE" sz="1400" dirty="0">
                <a:latin typeface="Consolas" panose="020B0609020204030204" pitchFamily="49" charset="0"/>
                <a:cs typeface="Consolas" panose="020B0609020204030204" pitchFamily="49" charset="0"/>
              </a:rPr>
              <a:t>-native/lab-docker-</a:t>
            </a:r>
            <a:r>
              <a:rPr lang="de-DE" sz="1400" dirty="0" err="1">
                <a:latin typeface="Consolas" panose="020B0609020204030204" pitchFamily="49" charset="0"/>
                <a:cs typeface="Consolas" panose="020B0609020204030204" pitchFamily="49" charset="0"/>
              </a:rPr>
              <a:t>demo.git</a:t>
            </a:r>
            <a:endParaRPr lang="de-DE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2AB5EF0-CB6B-714D-9BA9-9C2197D1C89A}"/>
              </a:ext>
            </a:extLst>
          </p:cNvPr>
          <p:cNvSpPr txBox="1"/>
          <p:nvPr/>
        </p:nvSpPr>
        <p:spPr>
          <a:xfrm>
            <a:off x="5188547" y="3275685"/>
            <a:ext cx="4441370" cy="286986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endParaRPr lang="de-DE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43AD55F-A820-B34B-A476-52238CE2A01E}"/>
              </a:ext>
            </a:extLst>
          </p:cNvPr>
          <p:cNvSpPr txBox="1"/>
          <p:nvPr/>
        </p:nvSpPr>
        <p:spPr>
          <a:xfrm>
            <a:off x="5352853" y="3455216"/>
            <a:ext cx="41127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Consolas" panose="020B0609020204030204" pitchFamily="49" charset="0"/>
                <a:cs typeface="Consolas" panose="020B0609020204030204" pitchFamily="49" charset="0"/>
              </a:rPr>
              <a:t># Bau eines Images</a:t>
            </a:r>
          </a:p>
          <a:p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docker</a:t>
            </a:r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build</a:t>
            </a:r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 –t </a:t>
            </a:r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wikisearch</a:t>
            </a:r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 .</a:t>
            </a:r>
          </a:p>
          <a:p>
            <a:endParaRPr lang="de-DE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600" b="1" dirty="0">
                <a:latin typeface="Consolas" panose="020B0609020204030204" pitchFamily="49" charset="0"/>
                <a:cs typeface="Consolas" panose="020B0609020204030204" pitchFamily="49" charset="0"/>
              </a:rPr>
              <a:t># Ausführen eines Containers</a:t>
            </a:r>
          </a:p>
          <a:p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docker</a:t>
            </a:r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run</a:t>
            </a:r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 –p 8888:80 </a:t>
            </a:r>
            <a:r>
              <a:rPr lang="de-DE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wikisearch</a:t>
            </a:r>
            <a:endParaRPr lang="de-DE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de-DE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de-DE" sz="1600" b="1" dirty="0">
                <a:latin typeface="Consolas" panose="020B0609020204030204" pitchFamily="49" charset="0"/>
                <a:cs typeface="Consolas" panose="020B0609020204030204" pitchFamily="49" charset="0"/>
              </a:rPr>
              <a:t># Zugriff auf einen Port</a:t>
            </a:r>
          </a:p>
          <a:p>
            <a:r>
              <a:rPr lang="de-DE" sz="1600" dirty="0">
                <a:latin typeface="Consolas" panose="020B0609020204030204" pitchFamily="49" charset="0"/>
                <a:cs typeface="Consolas" panose="020B0609020204030204" pitchFamily="49" charset="0"/>
              </a:rPr>
              <a:t>&gt; http://localhost:8888?wiki=Lübeck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B908AD-9135-80E3-14C8-2AB6B3EBF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752" y="3977103"/>
            <a:ext cx="1517980" cy="138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E4E1615-902B-D94D-986C-990DFEB8E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9325" y="3282809"/>
            <a:ext cx="2749075" cy="234816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2022117-9386-7200-34C1-E66001683EC6}"/>
              </a:ext>
            </a:extLst>
          </p:cNvPr>
          <p:cNvSpPr txBox="1"/>
          <p:nvPr/>
        </p:nvSpPr>
        <p:spPr>
          <a:xfrm>
            <a:off x="770652" y="5670983"/>
            <a:ext cx="3806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1" dirty="0"/>
              <a:t>https://</a:t>
            </a:r>
            <a:r>
              <a:rPr lang="de-DE" sz="1600" b="1" dirty="0" err="1"/>
              <a:t>www.docker.com</a:t>
            </a:r>
            <a:r>
              <a:rPr lang="de-DE" sz="1600" b="1" dirty="0"/>
              <a:t>/</a:t>
            </a:r>
            <a:r>
              <a:rPr lang="de-DE" sz="1600" b="1" dirty="0" err="1"/>
              <a:t>get-started</a:t>
            </a:r>
            <a:endParaRPr lang="de-DE" sz="1600" b="1" dirty="0"/>
          </a:p>
        </p:txBody>
      </p:sp>
    </p:spTree>
    <p:extLst>
      <p:ext uri="{BB962C8B-B14F-4D97-AF65-F5344CB8AC3E}">
        <p14:creationId xmlns:p14="http://schemas.microsoft.com/office/powerpoint/2010/main" val="4280504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8E5725-5CC0-EC4F-8FCA-C1B75683E94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17</a:t>
            </a:fld>
            <a:endParaRPr lang="de-DE" noProof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323" y="1243379"/>
            <a:ext cx="7646067" cy="5158372"/>
          </a:xfrm>
        </p:spPr>
        <p:txBody>
          <a:bodyPr lIns="180000" tIns="180000" rIns="180000" bIns="180000"/>
          <a:lstStyle/>
          <a:p>
            <a:pPr marL="0" lvl="0" indent="0">
              <a:buNone/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Hintergrund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Platform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a Service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Das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PaaS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-Problem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Das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CaaS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-Versprechen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de-DE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Betriebssystem-Virtualisierung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OS-Virtualisierung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Linux-basierte Techniken zur OS-Virtualisierung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Standardisierung von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Deployment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-Einheiten =&gt; Container</a:t>
            </a:r>
          </a:p>
          <a:p>
            <a:pPr marL="266700" lvl="1" indent="0">
              <a:buNone/>
            </a:pPr>
            <a:endParaRPr lang="de-DE" sz="1400" dirty="0">
              <a:solidFill>
                <a:schemeClr val="bg1">
                  <a:lumMod val="50000"/>
                </a:schemeClr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0" lvl="0" indent="0">
              <a:buNone/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Laufzeitumgebungen für Container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Container Laufzeitumgebungen und Standards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Docker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Image Building und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Registries</a:t>
            </a:r>
            <a:endParaRPr lang="de-DE" sz="1400" dirty="0">
              <a:solidFill>
                <a:schemeClr val="bg1">
                  <a:lumMod val="50000"/>
                </a:schemeClr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266700" lvl="1" indent="0">
              <a:buNone/>
            </a:pP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0" indent="-9525">
              <a:buNone/>
            </a:pPr>
            <a:r>
              <a:rPr lang="de-DE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Container-Pattern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Container (Anti-)Pattern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12-Factor Apps</a:t>
            </a:r>
          </a:p>
          <a:p>
            <a:pPr marL="0" indent="-9525">
              <a:buNone/>
            </a:pPr>
            <a:endParaRPr lang="de-DE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136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440D2B9-023B-9E43-BA4A-E4DE712634A0}"/>
              </a:ext>
            </a:extLst>
          </p:cNvPr>
          <p:cNvSpPr/>
          <p:nvPr/>
        </p:nvSpPr>
        <p:spPr>
          <a:xfrm>
            <a:off x="312420" y="281940"/>
            <a:ext cx="9317380" cy="62560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platzhalter 5" descr="Ein Bild, das Person, Anzug, Schlips, Mann enthält.&#10;&#10;Automatisch generierte Beschreibung">
            <a:extLst>
              <a:ext uri="{FF2B5EF4-FFF2-40B4-BE49-F238E27FC236}">
                <a16:creationId xmlns:a16="http://schemas.microsoft.com/office/drawing/2014/main" id="{19601A5E-EF39-F94A-AF8F-4540EB27B24D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 rotWithShape="1">
          <a:blip r:embed="rId2"/>
          <a:srcRect l="30732" r="26875"/>
          <a:stretch/>
        </p:blipFill>
        <p:spPr>
          <a:xfrm>
            <a:off x="9980476" y="10"/>
            <a:ext cx="2211524" cy="6191990"/>
          </a:xfrm>
          <a:prstGeom prst="rect">
            <a:avLst/>
          </a:prstGeom>
          <a:noFill/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6376621-E45D-C446-9F2F-DB8FE5CE8921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11447502" y="6401750"/>
            <a:ext cx="278418" cy="274324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18</a:t>
            </a:fld>
            <a:endParaRPr lang="de-DE" noProof="0"/>
          </a:p>
        </p:txBody>
      </p:sp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/>
        </p:nvSpPr>
        <p:spPr>
          <a:xfrm>
            <a:off x="431800" y="1802549"/>
            <a:ext cx="2562861" cy="3828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b="1" dirty="0"/>
              <a:t>Nane Kratzke</a:t>
            </a:r>
          </a:p>
        </p:txBody>
      </p:sp>
      <p:pic>
        <p:nvPicPr>
          <p:cNvPr id="34" name="Grafik 33" descr="Smartphone" title="Symbol – Telefonnummer des Referenten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6454" y="1884543"/>
            <a:ext cx="218900" cy="218900"/>
          </a:xfrm>
          <a:prstGeom prst="rect">
            <a:avLst/>
          </a:prstGeom>
        </p:spPr>
      </p:pic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/>
        </p:nvSpPr>
        <p:spPr>
          <a:xfrm>
            <a:off x="3495672" y="1903856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/>
              <a:t>+49 451 300-5549</a:t>
            </a:r>
          </a:p>
        </p:txBody>
      </p:sp>
      <p:pic>
        <p:nvPicPr>
          <p:cNvPr id="36" name="Grafik 35" descr="Umschlag" title="Symbol – E-Mail des Referenten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6454" y="2290361"/>
            <a:ext cx="218900" cy="218900"/>
          </a:xfrm>
          <a:prstGeom prst="rect">
            <a:avLst/>
          </a:prstGeom>
        </p:spPr>
      </p:pic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/>
        </p:nvSpPr>
        <p:spPr>
          <a:xfrm>
            <a:off x="3495672" y="2294429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nane.kratzke@th-luebeck.de</a:t>
            </a:r>
            <a:endParaRPr lang="de-DE" i="0" dirty="0"/>
          </a:p>
        </p:txBody>
      </p:sp>
      <p:pic>
        <p:nvPicPr>
          <p:cNvPr id="38" name="Grafik 37" descr="Link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595" y="2658079"/>
            <a:ext cx="244786" cy="244786"/>
          </a:xfrm>
          <a:prstGeom prst="rect">
            <a:avLst/>
          </a:prstGeom>
        </p:spPr>
      </p:pic>
      <p:sp>
        <p:nvSpPr>
          <p:cNvPr id="39" name="Textplatzhalter 20">
            <a:extLst>
              <a:ext uri="{FF2B5EF4-FFF2-40B4-BE49-F238E27FC236}">
                <a16:creationId xmlns:a16="http://schemas.microsoft.com/office/drawing/2014/main" id="{E382DE25-E72C-473B-AB0F-13DF377E6A8F}"/>
              </a:ext>
            </a:extLst>
          </p:cNvPr>
          <p:cNvSpPr>
            <a:spLocks noGrp="1"/>
          </p:cNvSpPr>
          <p:nvPr/>
        </p:nvSpPr>
        <p:spPr>
          <a:xfrm>
            <a:off x="3495672" y="2685001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kratzke.mylab.th-luebeck.de</a:t>
            </a:r>
            <a:endParaRPr lang="de-DE" i="0" dirty="0"/>
          </a:p>
        </p:txBody>
      </p:sp>
      <p:sp>
        <p:nvSpPr>
          <p:cNvPr id="40" name="Titel 1">
            <a:extLst>
              <a:ext uri="{FF2B5EF4-FFF2-40B4-BE49-F238E27FC236}">
                <a16:creationId xmlns:a16="http://schemas.microsoft.com/office/drawing/2014/main" id="{BE8243D4-7F33-2445-83C4-18BFFB6FB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4245"/>
            <a:ext cx="9020200" cy="432000"/>
          </a:xfrm>
        </p:spPr>
        <p:txBody>
          <a:bodyPr rtlCol="0"/>
          <a:lstStyle/>
          <a:p>
            <a:pPr algn="l" rtl="0"/>
            <a:r>
              <a:rPr lang="de-DE" dirty="0"/>
              <a:t>Kontakt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7E99E6B6-40AB-1346-B8AC-1F7285B6FBD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400" y="1150245"/>
            <a:ext cx="9020200" cy="360000"/>
          </a:xfrm>
        </p:spPr>
        <p:txBody>
          <a:bodyPr rtlCol="0"/>
          <a:lstStyle/>
          <a:p>
            <a:pPr algn="l" rtl="0"/>
            <a:r>
              <a:rPr lang="de-DE" dirty="0"/>
              <a:t>Disclaimer</a:t>
            </a:r>
          </a:p>
        </p:txBody>
      </p:sp>
      <p:pic>
        <p:nvPicPr>
          <p:cNvPr id="8" name="Grafik 7" descr="Ein Bild, das schwarz, Zeichnung enthält.&#10;&#10;Automatisch generierte Beschreibung">
            <a:extLst>
              <a:ext uri="{FF2B5EF4-FFF2-40B4-BE49-F238E27FC236}">
                <a16:creationId xmlns:a16="http://schemas.microsoft.com/office/drawing/2014/main" id="{7A9EBD28-E535-B54A-BE39-2FF977B69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6014" y="1655430"/>
            <a:ext cx="1488762" cy="14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35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75BC70-B4AF-0E48-95C1-DB895E35632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00461" y="1008000"/>
            <a:ext cx="8629456" cy="360000"/>
          </a:xfrm>
        </p:spPr>
        <p:txBody>
          <a:bodyPr/>
          <a:lstStyle/>
          <a:p>
            <a:r>
              <a:rPr lang="de-DE" dirty="0"/>
              <a:t>Urheberrechtshinweise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40C351-5E7B-454C-BA33-C815726E2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61" y="1460389"/>
            <a:ext cx="5712312" cy="516407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Diese Folien werden zum Zwecke einer praktikablen und pragmatischen Nutzbarkeit im Rahmen der </a:t>
            </a:r>
            <a:r>
              <a:rPr lang="de-DE" b="1" dirty="0">
                <a:solidFill>
                  <a:srgbClr val="0070C0"/>
                </a:solidFill>
              </a:rPr>
              <a:t>CC0 1.0 Lizenz </a:t>
            </a:r>
            <a:r>
              <a:rPr lang="de-DE" dirty="0"/>
              <a:t>bereitgestellt.</a:t>
            </a:r>
          </a:p>
          <a:p>
            <a:pPr marL="0" indent="0">
              <a:buNone/>
            </a:pPr>
            <a:r>
              <a:rPr lang="de-DE" dirty="0"/>
              <a:t>Sie dürfen die Inhalte also kopieren, verändern, verbreiten, mit eigenen Inhalten mixen, auch zu kommerziellen Zwecken, und ohne um weitere Erlaubnis bitten zu müssen.</a:t>
            </a:r>
          </a:p>
          <a:p>
            <a:pPr marL="0" indent="0">
              <a:buNone/>
            </a:pPr>
            <a:r>
              <a:rPr lang="de-DE" dirty="0"/>
              <a:t>Eine Nennung des Autors ist nicht erforderlich (aber natürlich gern gesehen, wenn problemlos möglich).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Diese Folien sind insb. für die Lehre an Hochschulen konzipiert und machen daher vom </a:t>
            </a:r>
            <a:r>
              <a:rPr lang="de-DE" b="1" dirty="0">
                <a:solidFill>
                  <a:srgbClr val="0070C0"/>
                </a:solidFill>
              </a:rPr>
              <a:t>§51 UrhG (Zitate) </a:t>
            </a:r>
            <a:r>
              <a:rPr lang="de-DE" dirty="0"/>
              <a:t>Gebrauch.</a:t>
            </a:r>
          </a:p>
          <a:p>
            <a:pPr marL="0" indent="0">
              <a:buNone/>
            </a:pPr>
            <a:r>
              <a:rPr lang="de-DE" dirty="0"/>
              <a:t>Die CC0 Lizenz überträgt sich nicht auf zitierte Quellen. Hier sind bei der Nutzung natürlich die Bedingungen der entsprechenden Quellen zu beachten.</a:t>
            </a:r>
          </a:p>
          <a:p>
            <a:pPr marL="0" indent="0">
              <a:buNone/>
            </a:pPr>
            <a:r>
              <a:rPr lang="de-DE" dirty="0"/>
              <a:t>Die Quellenangaben finden sich auf den entsprechenden Folien.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F67474-771E-6740-B5E2-FD3588182D0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</a:t>
            </a:fld>
            <a:endParaRPr lang="de-DE" noProof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9038FA1-AF3C-4C4A-99ED-6F9E41522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246073"/>
            <a:ext cx="2573287" cy="61792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73D07C4-5F96-BC47-9C11-1FBD58CEF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565" y="3744988"/>
            <a:ext cx="1410014" cy="141001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EE00994-AAEC-2643-96F6-6CC6756E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228" y="1460389"/>
            <a:ext cx="2682689" cy="9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44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17719-476F-E844-899E-CCFF90EA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Kapitel 8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FC8172-CC59-6D4F-A58F-7158ACE5B30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4821" y="1008000"/>
            <a:ext cx="9198116" cy="360000"/>
          </a:xfrm>
        </p:spPr>
        <p:txBody>
          <a:bodyPr/>
          <a:lstStyle/>
          <a:p>
            <a:r>
              <a:rPr lang="de-DE" dirty="0"/>
              <a:t>Standardisierung von </a:t>
            </a:r>
            <a:r>
              <a:rPr lang="de-DE" dirty="0" err="1"/>
              <a:t>Deployment</a:t>
            </a:r>
            <a:r>
              <a:rPr lang="de-DE" dirty="0"/>
              <a:t> Units (Container)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2DDE27-92D3-C74C-9006-07C2999CBE3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9D31A73-5F0B-D577-0D57-252211E7F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80" y="1652109"/>
            <a:ext cx="3711910" cy="5210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C458DD0-8EF5-3AA1-E0BF-0C542462EA08}"/>
              </a:ext>
            </a:extLst>
          </p:cNvPr>
          <p:cNvSpPr txBox="1"/>
          <p:nvPr/>
        </p:nvSpPr>
        <p:spPr>
          <a:xfrm>
            <a:off x="4582512" y="1652109"/>
            <a:ext cx="464954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/>
              <a:t>8 </a:t>
            </a:r>
            <a:r>
              <a:rPr lang="de-DE" sz="1600" b="1" u="sng" dirty="0"/>
              <a:t>Standardisierung von </a:t>
            </a:r>
            <a:r>
              <a:rPr lang="de-DE" sz="1600" b="1" u="sng" dirty="0" err="1"/>
              <a:t>Deployment</a:t>
            </a:r>
            <a:r>
              <a:rPr lang="de-DE" sz="1600" b="1" u="sng" dirty="0"/>
              <a:t> Units</a:t>
            </a:r>
            <a:endParaRPr lang="de-DE" sz="1600" u="sng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400" b="1" dirty="0"/>
              <a:t>8.1 Hintergrund (PaaS)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400" b="1" dirty="0"/>
              <a:t>8.2 Betriebssystem-Virtualisierung</a:t>
            </a:r>
          </a:p>
          <a:p>
            <a:pPr>
              <a:spcBef>
                <a:spcPts val="600"/>
              </a:spcBef>
            </a:pPr>
            <a:r>
              <a:rPr lang="de-DE" sz="1400" b="1" dirty="0"/>
              <a:t>8.3 Container </a:t>
            </a:r>
            <a:r>
              <a:rPr lang="de-DE" sz="1400" b="1" dirty="0" err="1"/>
              <a:t>Runtime</a:t>
            </a:r>
            <a:r>
              <a:rPr lang="de-DE" sz="1400" b="1" dirty="0"/>
              <a:t> Environments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Kernel-Namespaces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Process</a:t>
            </a:r>
            <a:r>
              <a:rPr lang="de-DE" sz="1400" dirty="0"/>
              <a:t> </a:t>
            </a:r>
            <a:r>
              <a:rPr lang="de-DE" sz="1400" dirty="0" err="1"/>
              <a:t>Capabilities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Control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Union Filesystems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/>
              <a:t>High- und Low-Level Container-Laufzeitumgebungen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400" b="1" dirty="0"/>
              <a:t>8.4 Bau und Bereitstellung von Container-Images</a:t>
            </a:r>
          </a:p>
          <a:p>
            <a:pPr>
              <a:spcBef>
                <a:spcPts val="600"/>
              </a:spcBef>
            </a:pPr>
            <a:r>
              <a:rPr lang="de-DE" sz="1400" b="1" dirty="0"/>
              <a:t>8.5 Faktoren gut betreibbarer Container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Codebase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Abhängigkeiten und Konfigurationen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Unterstützende Services und Port Binding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Build</a:t>
            </a:r>
            <a:r>
              <a:rPr lang="de-DE" sz="1400" dirty="0"/>
              <a:t>-, Release- und Run-Phase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Horizontale Skalierung über Prozesse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400" dirty="0"/>
              <a:t>Umgebungen, Logs und Betrieb</a:t>
            </a:r>
          </a:p>
          <a:p>
            <a:pPr>
              <a:spcBef>
                <a:spcPts val="600"/>
              </a:spcBef>
            </a:pPr>
            <a:r>
              <a:rPr lang="de-DE" sz="1400" b="1" dirty="0"/>
              <a:t>8.6 Zusammenfassung</a:t>
            </a:r>
          </a:p>
        </p:txBody>
      </p:sp>
    </p:spTree>
    <p:extLst>
      <p:ext uri="{BB962C8B-B14F-4D97-AF65-F5344CB8AC3E}">
        <p14:creationId xmlns:p14="http://schemas.microsoft.com/office/powerpoint/2010/main" val="3047594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7AFA8-3171-6A44-99E1-4CDAD078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C21D13C-3AD0-C343-9971-78F755EEBC1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</a:t>
            </a:fld>
            <a:endParaRPr lang="de-DE" noProof="0"/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CE476D9-1BCA-C04A-BAF7-2B1F53442D90}"/>
              </a:ext>
            </a:extLst>
          </p:cNvPr>
          <p:cNvSpPr txBox="1">
            <a:spLocks/>
          </p:cNvSpPr>
          <p:nvPr/>
        </p:nvSpPr>
        <p:spPr>
          <a:xfrm>
            <a:off x="431800" y="1008000"/>
            <a:ext cx="9198000" cy="360000"/>
          </a:xfrm>
          <a:prstGeom prst="rect">
            <a:avLst/>
          </a:prstGeom>
        </p:spPr>
        <p:txBody>
          <a:bodyPr lIns="0"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i="1" dirty="0"/>
              <a:t>Überblick über Units und Themen dieses Moduls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75D85F2-AB9A-BF48-A459-4D48C01DEBB1}"/>
              </a:ext>
            </a:extLst>
          </p:cNvPr>
          <p:cNvSpPr txBox="1"/>
          <p:nvPr/>
        </p:nvSpPr>
        <p:spPr>
          <a:xfrm>
            <a:off x="431800" y="1754488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01</a:t>
            </a:r>
          </a:p>
          <a:p>
            <a:endParaRPr lang="de-DE" dirty="0"/>
          </a:p>
          <a:p>
            <a:r>
              <a:rPr lang="de-DE" sz="1600" b="0" dirty="0"/>
              <a:t>Cloud Computing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E79C89F-70C2-2A44-AA3F-17B653DB2AB5}"/>
              </a:ext>
            </a:extLst>
          </p:cNvPr>
          <p:cNvSpPr txBox="1"/>
          <p:nvPr/>
        </p:nvSpPr>
        <p:spPr>
          <a:xfrm>
            <a:off x="2834261" y="1754489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02</a:t>
            </a:r>
          </a:p>
          <a:p>
            <a:endParaRPr lang="de-DE" dirty="0"/>
          </a:p>
          <a:p>
            <a:r>
              <a:rPr lang="de-DE" sz="1600" dirty="0" err="1"/>
              <a:t>DevOps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52E4BB2-C09E-3245-8979-A7473802470A}"/>
              </a:ext>
            </a:extLst>
          </p:cNvPr>
          <p:cNvSpPr txBox="1"/>
          <p:nvPr/>
        </p:nvSpPr>
        <p:spPr>
          <a:xfrm>
            <a:off x="5236722" y="1754489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03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Infrastructure </a:t>
            </a:r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as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Code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CA85333-2C43-7E45-97E8-8CF9DF9CB579}"/>
              </a:ext>
            </a:extLst>
          </p:cNvPr>
          <p:cNvSpPr txBox="1"/>
          <p:nvPr/>
        </p:nvSpPr>
        <p:spPr>
          <a:xfrm>
            <a:off x="2834261" y="3256455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05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Container</a:t>
            </a: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Orchestrierung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75965C5A-5B82-1E4D-96FE-D71B97E02F82}"/>
              </a:ext>
            </a:extLst>
          </p:cNvPr>
          <p:cNvSpPr txBox="1"/>
          <p:nvPr/>
        </p:nvSpPr>
        <p:spPr>
          <a:xfrm>
            <a:off x="5236722" y="3256456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06</a:t>
            </a:r>
          </a:p>
          <a:p>
            <a:endParaRPr lang="de-DE" dirty="0"/>
          </a:p>
          <a:p>
            <a:r>
              <a:rPr lang="de-DE" sz="1600" b="0" dirty="0" err="1"/>
              <a:t>FaaS</a:t>
            </a:r>
            <a:endParaRPr lang="de-DE" sz="1600" b="0" dirty="0"/>
          </a:p>
          <a:p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B6176CB-C5CB-C040-B58F-A1BEC6278A41}"/>
              </a:ext>
            </a:extLst>
          </p:cNvPr>
          <p:cNvSpPr txBox="1"/>
          <p:nvPr/>
        </p:nvSpPr>
        <p:spPr>
          <a:xfrm>
            <a:off x="431800" y="4758425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07</a:t>
            </a:r>
          </a:p>
          <a:p>
            <a:endParaRPr lang="de-DE" dirty="0"/>
          </a:p>
          <a:p>
            <a:r>
              <a:rPr lang="de-DE" sz="1600" b="0" dirty="0" err="1"/>
              <a:t>Microservice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2914D16-E03D-274E-B879-3F34EC1ECB51}"/>
              </a:ext>
            </a:extLst>
          </p:cNvPr>
          <p:cNvSpPr txBox="1"/>
          <p:nvPr/>
        </p:nvSpPr>
        <p:spPr>
          <a:xfrm>
            <a:off x="431800" y="3256456"/>
            <a:ext cx="2246924" cy="1341784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04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Standardisierte</a:t>
            </a: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Deployment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Units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93FBBC16-532E-8F4E-A6B1-49D8F083A5DF}"/>
              </a:ext>
            </a:extLst>
          </p:cNvPr>
          <p:cNvSpPr txBox="1"/>
          <p:nvPr/>
        </p:nvSpPr>
        <p:spPr>
          <a:xfrm>
            <a:off x="2834261" y="4758421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08</a:t>
            </a:r>
          </a:p>
          <a:p>
            <a:endParaRPr lang="de-DE" dirty="0"/>
          </a:p>
          <a:p>
            <a:r>
              <a:rPr lang="de-DE" sz="1600" b="0" dirty="0" err="1"/>
              <a:t>Serverless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35430CA-249E-A94C-9E9B-8EC34E9D063B}"/>
              </a:ext>
            </a:extLst>
          </p:cNvPr>
          <p:cNvSpPr txBox="1"/>
          <p:nvPr/>
        </p:nvSpPr>
        <p:spPr>
          <a:xfrm>
            <a:off x="5236722" y="4758420"/>
            <a:ext cx="2246924" cy="134178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09</a:t>
            </a:r>
          </a:p>
          <a:p>
            <a:endParaRPr lang="de-DE" dirty="0"/>
          </a:p>
          <a:p>
            <a:r>
              <a:rPr lang="de-DE" sz="1600" b="0" dirty="0"/>
              <a:t>Monitorbare </a:t>
            </a:r>
          </a:p>
          <a:p>
            <a:r>
              <a:rPr lang="de-DE" sz="1600" b="0" dirty="0"/>
              <a:t>Architekturen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1CD7DB56-480D-054D-93B5-B75DFC428688}"/>
              </a:ext>
            </a:extLst>
          </p:cNvPr>
          <p:cNvSpPr txBox="1"/>
          <p:nvPr/>
        </p:nvSpPr>
        <p:spPr>
          <a:xfrm>
            <a:off x="8225355" y="1754487"/>
            <a:ext cx="1537684" cy="43457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10</a:t>
            </a:r>
          </a:p>
          <a:p>
            <a:endParaRPr lang="de-DE" dirty="0"/>
          </a:p>
          <a:p>
            <a:r>
              <a:rPr lang="de-DE" sz="1600" b="0" dirty="0"/>
              <a:t>Domain</a:t>
            </a:r>
          </a:p>
          <a:p>
            <a:r>
              <a:rPr lang="de-DE" sz="1600" b="0" dirty="0" err="1"/>
              <a:t>Driven</a:t>
            </a:r>
            <a:endParaRPr lang="de-DE" sz="1600" b="0" dirty="0"/>
          </a:p>
          <a:p>
            <a:r>
              <a:rPr lang="de-DE" sz="1600" b="0" dirty="0"/>
              <a:t>Desig</a:t>
            </a:r>
            <a:r>
              <a:rPr lang="de-DE" sz="1600" dirty="0"/>
              <a:t>n</a:t>
            </a:r>
          </a:p>
        </p:txBody>
      </p:sp>
      <p:sp>
        <p:nvSpPr>
          <p:cNvPr id="24" name="Geschweifte Klammer rechts 23">
            <a:extLst>
              <a:ext uri="{FF2B5EF4-FFF2-40B4-BE49-F238E27FC236}">
                <a16:creationId xmlns:a16="http://schemas.microsoft.com/office/drawing/2014/main" id="{1001CEE1-E4D8-9B4D-8089-E996B2249411}"/>
              </a:ext>
            </a:extLst>
          </p:cNvPr>
          <p:cNvSpPr/>
          <p:nvPr/>
        </p:nvSpPr>
        <p:spPr>
          <a:xfrm>
            <a:off x="7639183" y="1754487"/>
            <a:ext cx="385591" cy="4345716"/>
          </a:xfrm>
          <a:prstGeom prst="rightBrace">
            <a:avLst>
              <a:gd name="adj1" fmla="val 56904"/>
              <a:gd name="adj2" fmla="val 50000"/>
            </a:avLst>
          </a:prstGeom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501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8E5725-5CC0-EC4F-8FCA-C1B75683E94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5</a:t>
            </a:fld>
            <a:endParaRPr lang="de-DE" noProof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323" y="1243379"/>
            <a:ext cx="7646067" cy="5158372"/>
          </a:xfrm>
        </p:spPr>
        <p:txBody>
          <a:bodyPr lIns="180000" tIns="180000" rIns="180000" bIns="180000"/>
          <a:lstStyle/>
          <a:p>
            <a:pPr marL="0" lvl="0" indent="0">
              <a:buNone/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Hintergrund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Platform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as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a Service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Das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PaaS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-Problem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Das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CaaS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-Versprechen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de-DE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>
              <a:buNone/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Betriebssystem-Virtualisierung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OS-Virtualisierung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Linux-basierte Techniken zur OS-Virtualisierung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Standardisierung von </a:t>
            </a:r>
            <a:r>
              <a:rPr lang="de-DE" sz="1400" dirty="0" err="1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Deployment</a:t>
            </a: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-Einheiten =&gt; Container</a:t>
            </a:r>
          </a:p>
          <a:p>
            <a:pPr marL="266700" lvl="1" indent="0">
              <a:buNone/>
            </a:pP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0" lvl="0" indent="0">
              <a:buNone/>
            </a:pPr>
            <a:r>
              <a:rPr lang="de-DE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Laufzeitumgebungen für Container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Container Laufzeitumgebungen und Standards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Docker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Image Building und </a:t>
            </a:r>
            <a:r>
              <a:rPr lang="de-DE" sz="14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Registries</a:t>
            </a:r>
            <a:endParaRPr lang="de-DE" sz="1400" dirty="0">
              <a:solidFill>
                <a:schemeClr val="accent5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266700" lvl="1" indent="0">
              <a:buNone/>
            </a:pP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marL="0" indent="-9525">
              <a:buNone/>
            </a:pPr>
            <a:r>
              <a:rPr lang="de-DE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Container-Pattern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Container (Anti-)Pattern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12-Factor Apps</a:t>
            </a:r>
          </a:p>
          <a:p>
            <a:pPr marL="0" indent="-9525">
              <a:buNone/>
            </a:pPr>
            <a:endParaRPr lang="de-DE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de-DE" sz="1400" dirty="0"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F7BC779C-10C4-4B6D-4B62-12F00DF7B147}"/>
              </a:ext>
            </a:extLst>
          </p:cNvPr>
          <p:cNvGrpSpPr/>
          <p:nvPr/>
        </p:nvGrpSpPr>
        <p:grpSpPr>
          <a:xfrm>
            <a:off x="10170619" y="1015180"/>
            <a:ext cx="1874474" cy="4971940"/>
            <a:chOff x="3996535" y="1368000"/>
            <a:chExt cx="1874474" cy="4971940"/>
          </a:xfrm>
        </p:grpSpPr>
        <p:cxnSp>
          <p:nvCxnSpPr>
            <p:cNvPr id="5" name="Gerade Verbindung mit Pfeil 4">
              <a:extLst>
                <a:ext uri="{FF2B5EF4-FFF2-40B4-BE49-F238E27FC236}">
                  <a16:creationId xmlns:a16="http://schemas.microsoft.com/office/drawing/2014/main" id="{249E1B03-5134-FA0B-CECB-F3329651524B}"/>
                </a:ext>
              </a:extLst>
            </p:cNvPr>
            <p:cNvCxnSpPr>
              <a:cxnSpLocks/>
              <a:stCxn id="19" idx="2"/>
              <a:endCxn id="18" idx="0"/>
            </p:cNvCxnSpPr>
            <p:nvPr/>
          </p:nvCxnSpPr>
          <p:spPr>
            <a:xfrm>
              <a:off x="4925431" y="2979569"/>
              <a:ext cx="0" cy="304800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94C894E0-925C-7398-2E2B-0747F2BF7DE0}"/>
                </a:ext>
              </a:extLst>
            </p:cNvPr>
            <p:cNvCxnSpPr>
              <a:cxnSpLocks/>
              <a:stCxn id="18" idx="2"/>
              <a:endCxn id="17" idx="0"/>
            </p:cNvCxnSpPr>
            <p:nvPr/>
          </p:nvCxnSpPr>
          <p:spPr>
            <a:xfrm>
              <a:off x="4925431" y="3589169"/>
              <a:ext cx="0" cy="301945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mit Pfeil 6">
              <a:extLst>
                <a:ext uri="{FF2B5EF4-FFF2-40B4-BE49-F238E27FC236}">
                  <a16:creationId xmlns:a16="http://schemas.microsoft.com/office/drawing/2014/main" id="{F711B6BE-C32B-33DB-A76C-E8E30CF90DAC}"/>
                </a:ext>
              </a:extLst>
            </p:cNvPr>
            <p:cNvCxnSpPr>
              <a:cxnSpLocks/>
              <a:stCxn id="21" idx="0"/>
              <a:endCxn id="17" idx="2"/>
            </p:cNvCxnSpPr>
            <p:nvPr/>
          </p:nvCxnSpPr>
          <p:spPr>
            <a:xfrm flipV="1">
              <a:off x="4925431" y="4195914"/>
              <a:ext cx="0" cy="304800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A74A820C-10FE-B406-29A7-6FF537166AA1}"/>
                </a:ext>
              </a:extLst>
            </p:cNvPr>
            <p:cNvCxnSpPr>
              <a:cxnSpLocks/>
              <a:stCxn id="16" idx="0"/>
              <a:endCxn id="21" idx="2"/>
            </p:cNvCxnSpPr>
            <p:nvPr/>
          </p:nvCxnSpPr>
          <p:spPr>
            <a:xfrm flipH="1" flipV="1">
              <a:off x="4925431" y="4805514"/>
              <a:ext cx="3718" cy="317238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mit Pfeil 9">
              <a:extLst>
                <a:ext uri="{FF2B5EF4-FFF2-40B4-BE49-F238E27FC236}">
                  <a16:creationId xmlns:a16="http://schemas.microsoft.com/office/drawing/2014/main" id="{6C45C1BA-38C6-4CE5-B4D8-DF7D531916ED}"/>
                </a:ext>
              </a:extLst>
            </p:cNvPr>
            <p:cNvCxnSpPr>
              <a:cxnSpLocks/>
              <a:endCxn id="19" idx="0"/>
            </p:cNvCxnSpPr>
            <p:nvPr/>
          </p:nvCxnSpPr>
          <p:spPr>
            <a:xfrm>
              <a:off x="4925431" y="2419025"/>
              <a:ext cx="0" cy="255744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8576F73A-B722-0080-BDFE-BBE5DD296638}"/>
                </a:ext>
              </a:extLst>
            </p:cNvPr>
            <p:cNvSpPr txBox="1"/>
            <p:nvPr/>
          </p:nvSpPr>
          <p:spPr>
            <a:xfrm>
              <a:off x="4987434" y="4825633"/>
              <a:ext cx="8835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i="1" dirty="0">
                  <a:solidFill>
                    <a:srgbClr val="262626"/>
                  </a:solidFill>
                  <a:latin typeface="Bradley Hand" pitchFamily="2" charset="77"/>
                </a:rPr>
                <a:t>Ressourcen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A1B95208-E569-9DFE-0F91-56E9B8E6E429}"/>
                </a:ext>
              </a:extLst>
            </p:cNvPr>
            <p:cNvSpPr txBox="1"/>
            <p:nvPr/>
          </p:nvSpPr>
          <p:spPr>
            <a:xfrm>
              <a:off x="4981601" y="4203596"/>
              <a:ext cx="8835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rtl="0">
                <a:defRPr lang="de-de"/>
              </a:defPPr>
              <a:lvl1pPr>
                <a:defRPr sz="1100" i="1">
                  <a:solidFill>
                    <a:srgbClr val="262626"/>
                  </a:solidFill>
                  <a:latin typeface="Bradley Hand" pitchFamily="2" charset="77"/>
                </a:defRPr>
              </a:lvl1pPr>
            </a:lstStyle>
            <a:p>
              <a:r>
                <a:rPr lang="de-DE" dirty="0"/>
                <a:t>Ressourcen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A8596FFF-04DE-D287-2098-B9201C1DDBCD}"/>
                </a:ext>
              </a:extLst>
            </p:cNvPr>
            <p:cNvSpPr txBox="1"/>
            <p:nvPr/>
          </p:nvSpPr>
          <p:spPr>
            <a:xfrm>
              <a:off x="5008563" y="3601641"/>
              <a:ext cx="5597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rtl="0">
                <a:defRPr lang="de-de"/>
              </a:defPPr>
              <a:lvl1pPr>
                <a:defRPr sz="1100" i="1">
                  <a:solidFill>
                    <a:srgbClr val="262626"/>
                  </a:solidFill>
                  <a:latin typeface="Bradley Hand" pitchFamily="2" charset="77"/>
                </a:defRPr>
              </a:lvl1pPr>
            </a:lstStyle>
            <a:p>
              <a:r>
                <a:rPr lang="de-DE" dirty="0"/>
                <a:t>Tasks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DF51BE33-A257-D826-DE71-0BC9686C6B70}"/>
                </a:ext>
              </a:extLst>
            </p:cNvPr>
            <p:cNvSpPr txBox="1"/>
            <p:nvPr/>
          </p:nvSpPr>
          <p:spPr>
            <a:xfrm>
              <a:off x="5011925" y="2987250"/>
              <a:ext cx="8418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rtl="0">
                <a:defRPr lang="de-de"/>
              </a:defPPr>
              <a:lvl1pPr>
                <a:defRPr sz="1100" i="1">
                  <a:solidFill>
                    <a:srgbClr val="262626"/>
                  </a:solidFill>
                  <a:latin typeface="Bradley Hand" pitchFamily="2" charset="77"/>
                </a:defRPr>
              </a:lvl1pPr>
            </a:lstStyle>
            <a:p>
              <a:r>
                <a:rPr lang="de-DE" dirty="0" err="1"/>
                <a:t>Blueprints</a:t>
              </a:r>
              <a:endParaRPr lang="de-DE" dirty="0"/>
            </a:p>
          </p:txBody>
        </p:sp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EDDEC7A7-75D1-9FF7-846C-DECA4D82DB65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V="1">
              <a:off x="4929149" y="5427552"/>
              <a:ext cx="0" cy="317238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A90A33F7-24B5-43C1-DB5E-CF5A85CA14D8}"/>
                </a:ext>
              </a:extLst>
            </p:cNvPr>
            <p:cNvSpPr/>
            <p:nvPr/>
          </p:nvSpPr>
          <p:spPr>
            <a:xfrm>
              <a:off x="4000253" y="5122752"/>
              <a:ext cx="1857792" cy="3048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Virtualisierung</a:t>
              </a: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2044AD28-E5C1-818D-439B-6A92FD8654CC}"/>
                </a:ext>
              </a:extLst>
            </p:cNvPr>
            <p:cNvSpPr/>
            <p:nvPr/>
          </p:nvSpPr>
          <p:spPr>
            <a:xfrm>
              <a:off x="3996535" y="3891114"/>
              <a:ext cx="1857792" cy="3048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Cluster </a:t>
              </a:r>
              <a:r>
                <a:rPr lang="de-DE" sz="1100" i="1" dirty="0" err="1">
                  <a:latin typeface="Bradley Hand" pitchFamily="2" charset="77"/>
                </a:rPr>
                <a:t>Scheduling</a:t>
              </a:r>
              <a:endParaRPr lang="de-DE" sz="1100" i="1" dirty="0">
                <a:latin typeface="Bradley Hand" pitchFamily="2" charset="77"/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1C9C68C2-6340-29D5-D39E-8FBE72FFDB56}"/>
                </a:ext>
              </a:extLst>
            </p:cNvPr>
            <p:cNvSpPr/>
            <p:nvPr/>
          </p:nvSpPr>
          <p:spPr>
            <a:xfrm>
              <a:off x="3996535" y="3284369"/>
              <a:ext cx="1857792" cy="3048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Cluster Orchestration</a:t>
              </a: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72230AD9-BAC5-5212-92C6-26F8DDDD78FF}"/>
                </a:ext>
              </a:extLst>
            </p:cNvPr>
            <p:cNvSpPr/>
            <p:nvPr/>
          </p:nvSpPr>
          <p:spPr>
            <a:xfrm>
              <a:off x="3996535" y="2674769"/>
              <a:ext cx="1857792" cy="3048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 err="1">
                  <a:latin typeface="Bradley Hand" pitchFamily="2" charset="77"/>
                </a:rPr>
                <a:t>Platform</a:t>
              </a:r>
              <a:r>
                <a:rPr lang="de-DE" sz="1100" i="1" dirty="0">
                  <a:latin typeface="Bradley Hand" pitchFamily="2" charset="77"/>
                </a:rPr>
                <a:t> </a:t>
              </a:r>
              <a:r>
                <a:rPr lang="de-DE" sz="1100" i="1" dirty="0" err="1">
                  <a:latin typeface="Bradley Hand" pitchFamily="2" charset="77"/>
                </a:rPr>
                <a:t>as</a:t>
              </a:r>
              <a:r>
                <a:rPr lang="de-DE" sz="1100" i="1" dirty="0">
                  <a:latin typeface="Bradley Hand" pitchFamily="2" charset="77"/>
                </a:rPr>
                <a:t> a Service</a:t>
              </a:r>
            </a:p>
          </p:txBody>
        </p:sp>
        <p:sp>
          <p:nvSpPr>
            <p:cNvPr id="20" name="Sechseck 19">
              <a:extLst>
                <a:ext uri="{FF2B5EF4-FFF2-40B4-BE49-F238E27FC236}">
                  <a16:creationId xmlns:a16="http://schemas.microsoft.com/office/drawing/2014/main" id="{1185A0DA-E89D-F56E-6AD0-123D259EE7C7}"/>
                </a:ext>
              </a:extLst>
            </p:cNvPr>
            <p:cNvSpPr/>
            <p:nvPr/>
          </p:nvSpPr>
          <p:spPr>
            <a:xfrm>
              <a:off x="4521809" y="5720909"/>
              <a:ext cx="807244" cy="619031"/>
            </a:xfrm>
            <a:prstGeom prst="hexagon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Hard-ware</a:t>
              </a: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98DD900D-7665-450B-514B-C3EF148FAF37}"/>
                </a:ext>
              </a:extLst>
            </p:cNvPr>
            <p:cNvSpPr/>
            <p:nvPr/>
          </p:nvSpPr>
          <p:spPr>
            <a:xfrm>
              <a:off x="3996535" y="4500714"/>
              <a:ext cx="1857792" cy="3048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Infrastructure </a:t>
              </a:r>
              <a:r>
                <a:rPr lang="de-DE" sz="1100" i="1" dirty="0" err="1">
                  <a:latin typeface="Bradley Hand" pitchFamily="2" charset="77"/>
                </a:rPr>
                <a:t>as</a:t>
              </a:r>
              <a:r>
                <a:rPr lang="de-DE" sz="1100" i="1" dirty="0">
                  <a:latin typeface="Bradley Hand" pitchFamily="2" charset="77"/>
                </a:rPr>
                <a:t> a Service</a:t>
              </a:r>
            </a:p>
          </p:txBody>
        </p: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3ECCC330-BC6A-E567-B350-21A27F7BC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82781" y="1368000"/>
              <a:ext cx="1440044" cy="1325893"/>
            </a:xfrm>
            <a:prstGeom prst="rect">
              <a:avLst/>
            </a:prstGeom>
          </p:spPr>
        </p:pic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FC740034-BCCF-F792-ECA5-01B4D3CBD176}"/>
                </a:ext>
              </a:extLst>
            </p:cNvPr>
            <p:cNvSpPr txBox="1"/>
            <p:nvPr/>
          </p:nvSpPr>
          <p:spPr>
            <a:xfrm>
              <a:off x="4350493" y="1890965"/>
              <a:ext cx="11715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dirty="0">
                  <a:solidFill>
                    <a:schemeClr val="bg1"/>
                  </a:solidFill>
                  <a:latin typeface="Bradley Hand" pitchFamily="2" charset="77"/>
                </a:rPr>
                <a:t>Cloud-native Anwendung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7963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0702C0-4F73-E54A-ABE6-13FA8FDA8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Container  </a:t>
            </a:r>
            <a:r>
              <a:rPr lang="de-DE" dirty="0" err="1"/>
              <a:t>Runtime</a:t>
            </a:r>
            <a:r>
              <a:rPr lang="de-DE" dirty="0"/>
              <a:t>  Environments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837B04C-9E97-D443-8A4B-FE2862DA14C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Definition und Entstehungsgeschichte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893BC14-12F2-7945-8D57-92AC0EEBFBD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6</a:t>
            </a:fld>
            <a:endParaRPr lang="de-DE" noProof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7AAE6C2-0D7A-4047-B80E-F47A25E47FC1}"/>
              </a:ext>
            </a:extLst>
          </p:cNvPr>
          <p:cNvSpPr txBox="1"/>
          <p:nvPr/>
        </p:nvSpPr>
        <p:spPr>
          <a:xfrm>
            <a:off x="431802" y="1683327"/>
            <a:ext cx="4077854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Container sind keine First-Class Objekte im Linux-Kernel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Container basieren auf u.a. auf Kernel-Features wie  Namespaces, Control Groups und LSMs (Linux Security Modules)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Container ermöglichen eine sichere, isolierte und überwachte Ausführungsumgebungen für Prozesse </a:t>
            </a: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de-DE" sz="1600" dirty="0"/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Es gibt zwei Haupttypen von Container </a:t>
            </a:r>
            <a:r>
              <a:rPr lang="de-DE" sz="1600" dirty="0" err="1"/>
              <a:t>Runtime</a:t>
            </a:r>
            <a:r>
              <a:rPr lang="de-DE" sz="1600" dirty="0"/>
              <a:t> Environments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Low-Level (Host-fokussiert) und </a:t>
            </a:r>
          </a:p>
          <a:p>
            <a:pPr marL="742950" lvl="1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de-DE" sz="1600" dirty="0"/>
              <a:t>High-Level (Multi-Host-/Cluster-fokussiert)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9D7D0D9-D050-6342-9F70-D60E36276AEF}"/>
              </a:ext>
            </a:extLst>
          </p:cNvPr>
          <p:cNvSpPr txBox="1"/>
          <p:nvPr/>
        </p:nvSpPr>
        <p:spPr>
          <a:xfrm>
            <a:off x="4659950" y="1683327"/>
            <a:ext cx="4969968" cy="184084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1600"/>
            </a:lvl1pPr>
          </a:lstStyle>
          <a:p>
            <a:r>
              <a:rPr lang="de-DE" dirty="0"/>
              <a:t>Eine </a:t>
            </a:r>
            <a:r>
              <a:rPr lang="de-DE" b="1" dirty="0">
                <a:solidFill>
                  <a:schemeClr val="accent5"/>
                </a:solidFill>
              </a:rPr>
              <a:t>Container-</a:t>
            </a:r>
            <a:r>
              <a:rPr lang="de-DE" b="1" dirty="0" err="1">
                <a:solidFill>
                  <a:schemeClr val="accent5"/>
                </a:solidFill>
              </a:rPr>
              <a:t>Runtime</a:t>
            </a:r>
            <a:r>
              <a:rPr lang="de-DE" dirty="0"/>
              <a:t> ist eine Software, die die zum Ausführen von Containern erforderlichen Komponenten ausführt und verwaltet. Diese Tools erleichtern die sichere Ausführung und effiziente Bereitstellung von Containern unter Verwendung der genannten Kernel-Techniken.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5700ECC-838D-7D48-A4FB-490030C11A77}"/>
              </a:ext>
            </a:extLst>
          </p:cNvPr>
          <p:cNvSpPr txBox="1"/>
          <p:nvPr/>
        </p:nvSpPr>
        <p:spPr>
          <a:xfrm>
            <a:off x="4659949" y="3879675"/>
            <a:ext cx="4969968" cy="184084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1600"/>
            </a:lvl1pPr>
          </a:lstStyle>
          <a:p>
            <a:r>
              <a:rPr lang="de-DE" dirty="0"/>
              <a:t>U.a. Docker begann mit Bau von Tools rund um LXC, um Container entwickler- und benutzerfreundlicher zu gestalten. Docker gründete u.a. die </a:t>
            </a:r>
            <a:r>
              <a:rPr lang="de-DE" b="1" dirty="0">
                <a:solidFill>
                  <a:schemeClr val="accent5"/>
                </a:solidFill>
              </a:rPr>
              <a:t>"Open Container Initiative (OCI)"</a:t>
            </a:r>
            <a:r>
              <a:rPr lang="de-DE" dirty="0"/>
              <a:t>, um Containerstandards festzulegen, und öffnete einige ihrer Containerkomponenten als Open Source </a:t>
            </a:r>
            <a:r>
              <a:rPr lang="de-DE" b="1" dirty="0" err="1">
                <a:solidFill>
                  <a:schemeClr val="accent5"/>
                </a:solidFill>
              </a:rPr>
              <a:t>libcontainer</a:t>
            </a:r>
            <a:r>
              <a:rPr lang="de-DE" dirty="0"/>
              <a:t>-Projekt.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1415810-BCFB-B943-B676-A2FB352B3BF4}"/>
              </a:ext>
            </a:extLst>
          </p:cNvPr>
          <p:cNvSpPr txBox="1"/>
          <p:nvPr/>
        </p:nvSpPr>
        <p:spPr>
          <a:xfrm>
            <a:off x="10141527" y="3999877"/>
            <a:ext cx="174567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Bradley Hand" pitchFamily="2" charset="77"/>
              </a:rPr>
              <a:t>Docker mag die bekannteste und meist genutzte Container-</a:t>
            </a:r>
            <a:r>
              <a:rPr lang="de-DE" sz="1400" i="1" dirty="0" err="1">
                <a:latin typeface="Bradley Hand" pitchFamily="2" charset="77"/>
              </a:rPr>
              <a:t>Runtime</a:t>
            </a:r>
            <a:r>
              <a:rPr lang="de-DE" sz="1400" i="1" dirty="0">
                <a:latin typeface="Bradley Hand" pitchFamily="2" charset="77"/>
              </a:rPr>
              <a:t> </a:t>
            </a:r>
            <a:r>
              <a:rPr lang="de-DE" sz="1400" i="1" dirty="0" err="1">
                <a:latin typeface="Bradley Hand" pitchFamily="2" charset="77"/>
              </a:rPr>
              <a:t>Enviroment</a:t>
            </a:r>
            <a:r>
              <a:rPr lang="de-DE" sz="1400" i="1" dirty="0">
                <a:latin typeface="Bradley Hand" pitchFamily="2" charset="77"/>
              </a:rPr>
              <a:t> sein, aber sie ist nicht die einzige!</a:t>
            </a:r>
          </a:p>
        </p:txBody>
      </p:sp>
    </p:spTree>
    <p:extLst>
      <p:ext uri="{BB962C8B-B14F-4D97-AF65-F5344CB8AC3E}">
        <p14:creationId xmlns:p14="http://schemas.microsoft.com/office/powerpoint/2010/main" val="3330758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C40909-D9F3-4A40-BC3E-A44B2D02A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Container  </a:t>
            </a:r>
            <a:r>
              <a:rPr lang="de-DE" dirty="0" err="1"/>
              <a:t>Runtime</a:t>
            </a:r>
            <a:r>
              <a:rPr lang="de-DE" dirty="0"/>
              <a:t>  Environments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18B219-1095-F748-99A3-1881897F928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Überblick über Low-Level OCI-</a:t>
            </a:r>
            <a:r>
              <a:rPr lang="de-DE" dirty="0" err="1"/>
              <a:t>Runtimes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8240877-2636-6D44-AF13-35EE537EF6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7</a:t>
            </a:fld>
            <a:endParaRPr lang="de-DE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905BE52-0697-1044-AD76-4FF07D56F009}"/>
              </a:ext>
            </a:extLst>
          </p:cNvPr>
          <p:cNvSpPr txBox="1"/>
          <p:nvPr/>
        </p:nvSpPr>
        <p:spPr>
          <a:xfrm>
            <a:off x="431801" y="2098967"/>
            <a:ext cx="4431144" cy="433383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1600"/>
            </a:lvl1pPr>
          </a:lstStyle>
          <a:p>
            <a:r>
              <a:rPr lang="de-DE" sz="1800" b="1" dirty="0">
                <a:solidFill>
                  <a:schemeClr val="accent5"/>
                </a:solidFill>
              </a:rPr>
              <a:t>Native Container </a:t>
            </a:r>
            <a:r>
              <a:rPr lang="de-DE" sz="1800" b="1" dirty="0" err="1">
                <a:solidFill>
                  <a:schemeClr val="accent5"/>
                </a:solidFill>
              </a:rPr>
              <a:t>Runtimes</a:t>
            </a:r>
            <a:r>
              <a:rPr lang="de-DE" sz="1800" b="1" dirty="0">
                <a:solidFill>
                  <a:schemeClr val="accent5"/>
                </a:solidFill>
              </a:rPr>
              <a:t>:</a:t>
            </a:r>
            <a:endParaRPr lang="de-DE" b="1" dirty="0">
              <a:solidFill>
                <a:schemeClr val="accent5"/>
              </a:solidFill>
            </a:endParaRPr>
          </a:p>
          <a:p>
            <a:endParaRPr lang="de-DE" dirty="0"/>
          </a:p>
          <a:p>
            <a:r>
              <a:rPr lang="de-DE" sz="1400" b="1" dirty="0" err="1">
                <a:solidFill>
                  <a:schemeClr val="accent5"/>
                </a:solidFill>
              </a:rPr>
              <a:t>runC</a:t>
            </a:r>
            <a:r>
              <a:rPr lang="de-DE" sz="1400" b="1" dirty="0">
                <a:solidFill>
                  <a:schemeClr val="accent5"/>
                </a:solidFill>
              </a:rPr>
              <a:t> (</a:t>
            </a:r>
            <a:r>
              <a:rPr lang="de-DE" sz="1400" b="1" dirty="0" err="1">
                <a:solidFill>
                  <a:schemeClr val="accent5"/>
                </a:solidFill>
              </a:rPr>
              <a:t>go</a:t>
            </a:r>
            <a:r>
              <a:rPr lang="de-DE" sz="1400" b="1" dirty="0">
                <a:solidFill>
                  <a:schemeClr val="accent5"/>
                </a:solidFill>
              </a:rPr>
              <a:t>)</a:t>
            </a:r>
            <a:r>
              <a:rPr lang="de-DE" sz="1400" dirty="0"/>
              <a:t> ist das Ergebnis aller Arbeiten von Docker an </a:t>
            </a:r>
            <a:r>
              <a:rPr lang="de-DE" sz="1400" dirty="0" err="1"/>
              <a:t>libcontainer</a:t>
            </a:r>
            <a:r>
              <a:rPr lang="de-DE" sz="1400" dirty="0"/>
              <a:t> und OCI. Dies ist die De-facto-Standardlaufzeit für Low-Level-Container.</a:t>
            </a:r>
          </a:p>
          <a:p>
            <a:endParaRPr lang="de-DE" sz="1400" dirty="0"/>
          </a:p>
          <a:p>
            <a:r>
              <a:rPr lang="de-DE" sz="1400" b="1" dirty="0" err="1">
                <a:solidFill>
                  <a:schemeClr val="accent5"/>
                </a:solidFill>
              </a:rPr>
              <a:t>Railcar</a:t>
            </a:r>
            <a:r>
              <a:rPr lang="de-DE" sz="1400" b="1" dirty="0">
                <a:solidFill>
                  <a:schemeClr val="accent5"/>
                </a:solidFill>
              </a:rPr>
              <a:t> (Rust)</a:t>
            </a:r>
            <a:r>
              <a:rPr lang="de-DE" sz="1400" dirty="0"/>
              <a:t> war eine von Oracle entwickelte OCI </a:t>
            </a:r>
            <a:r>
              <a:rPr lang="de-DE" sz="1400" dirty="0" err="1"/>
              <a:t>Runtime</a:t>
            </a:r>
            <a:r>
              <a:rPr lang="de-DE" sz="1400" dirty="0"/>
              <a:t>-Implementierung und wurde in Rust geschrieben. </a:t>
            </a:r>
            <a:r>
              <a:rPr lang="de-DE" sz="1400" dirty="0" err="1"/>
              <a:t>Railcar</a:t>
            </a:r>
            <a:r>
              <a:rPr lang="de-DE" sz="1400" dirty="0"/>
              <a:t> wurde mittlerweile aufgegeben.</a:t>
            </a:r>
          </a:p>
          <a:p>
            <a:endParaRPr lang="de-DE" sz="1400" dirty="0"/>
          </a:p>
          <a:p>
            <a:r>
              <a:rPr lang="de-DE" sz="1400" b="1" dirty="0" err="1">
                <a:solidFill>
                  <a:schemeClr val="accent5"/>
                </a:solidFill>
              </a:rPr>
              <a:t>crun</a:t>
            </a:r>
            <a:r>
              <a:rPr lang="de-DE" sz="1400" b="1" dirty="0">
                <a:solidFill>
                  <a:schemeClr val="accent5"/>
                </a:solidFill>
              </a:rPr>
              <a:t> (C)</a:t>
            </a:r>
            <a:r>
              <a:rPr lang="de-DE" sz="1400" dirty="0">
                <a:solidFill>
                  <a:schemeClr val="accent5"/>
                </a:solidFill>
              </a:rPr>
              <a:t> </a:t>
            </a:r>
            <a:r>
              <a:rPr lang="de-DE" sz="1400" dirty="0"/>
              <a:t>ist eine von </a:t>
            </a:r>
            <a:r>
              <a:rPr lang="de-DE" sz="1400" dirty="0" err="1"/>
              <a:t>Redhat</a:t>
            </a:r>
            <a:r>
              <a:rPr lang="de-DE" sz="1400" dirty="0"/>
              <a:t> geleitete OCI-Implementierung. Es war eine der ersten </a:t>
            </a:r>
            <a:r>
              <a:rPr lang="de-DE" sz="1400" dirty="0" err="1"/>
              <a:t>Runtimes</a:t>
            </a:r>
            <a:r>
              <a:rPr lang="de-DE" sz="1400" dirty="0"/>
              <a:t>, die </a:t>
            </a:r>
            <a:r>
              <a:rPr lang="de-DE" sz="1400" dirty="0" err="1"/>
              <a:t>cgroups</a:t>
            </a:r>
            <a:r>
              <a:rPr lang="de-DE" sz="1400" dirty="0"/>
              <a:t> v2 unterstützten.</a:t>
            </a:r>
          </a:p>
          <a:p>
            <a:endParaRPr lang="de-DE" sz="1400" dirty="0"/>
          </a:p>
          <a:p>
            <a:r>
              <a:rPr lang="de-DE" sz="1400" b="1" dirty="0" err="1">
                <a:solidFill>
                  <a:schemeClr val="accent5"/>
                </a:solidFill>
              </a:rPr>
              <a:t>rkt</a:t>
            </a:r>
            <a:r>
              <a:rPr lang="de-DE" sz="1400" dirty="0"/>
              <a:t> ist eine teilweise OCI-kompatible </a:t>
            </a:r>
            <a:r>
              <a:rPr lang="de-DE" sz="1400" dirty="0" err="1"/>
              <a:t>Runtime</a:t>
            </a:r>
            <a:r>
              <a:rPr lang="de-DE" sz="1400" dirty="0"/>
              <a:t>-Implementierung. Es unterstützt das Ausführen von Docker- und OCI-Images ist jedoch nicht mit allen OCI-Schnittstellen kompatibel.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D1240A4-0A25-3D44-AC63-19C1AEB7471E}"/>
              </a:ext>
            </a:extLst>
          </p:cNvPr>
          <p:cNvSpPr txBox="1"/>
          <p:nvPr/>
        </p:nvSpPr>
        <p:spPr>
          <a:xfrm>
            <a:off x="5198773" y="2098967"/>
            <a:ext cx="4431144" cy="4333833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1600"/>
            </a:lvl1pPr>
          </a:lstStyle>
          <a:p>
            <a:r>
              <a:rPr lang="de-DE" sz="1800" b="1" dirty="0" err="1">
                <a:solidFill>
                  <a:schemeClr val="accent5"/>
                </a:solidFill>
              </a:rPr>
              <a:t>Sandboxed</a:t>
            </a:r>
            <a:r>
              <a:rPr lang="de-DE" sz="1800" b="1" dirty="0">
                <a:solidFill>
                  <a:schemeClr val="accent5"/>
                </a:solidFill>
              </a:rPr>
              <a:t>/</a:t>
            </a:r>
            <a:r>
              <a:rPr lang="de-DE" sz="1800" b="1" dirty="0" err="1">
                <a:solidFill>
                  <a:schemeClr val="accent5"/>
                </a:solidFill>
              </a:rPr>
              <a:t>Virtualized</a:t>
            </a:r>
            <a:r>
              <a:rPr lang="de-DE" sz="1800" b="1" dirty="0">
                <a:solidFill>
                  <a:schemeClr val="accent5"/>
                </a:solidFill>
              </a:rPr>
              <a:t> </a:t>
            </a:r>
            <a:r>
              <a:rPr lang="de-DE" sz="1800" b="1" dirty="0" err="1">
                <a:solidFill>
                  <a:schemeClr val="accent5"/>
                </a:solidFill>
              </a:rPr>
              <a:t>Runtimes</a:t>
            </a:r>
            <a:r>
              <a:rPr lang="de-DE" sz="1800" b="1" dirty="0">
                <a:solidFill>
                  <a:schemeClr val="accent5"/>
                </a:solidFill>
              </a:rPr>
              <a:t>:</a:t>
            </a:r>
            <a:endParaRPr lang="de-DE" b="1" dirty="0">
              <a:solidFill>
                <a:schemeClr val="accent5"/>
              </a:solidFill>
            </a:endParaRPr>
          </a:p>
          <a:p>
            <a:endParaRPr lang="de-DE" dirty="0"/>
          </a:p>
          <a:p>
            <a:r>
              <a:rPr lang="de-DE" sz="1400" b="1" dirty="0" err="1">
                <a:solidFill>
                  <a:schemeClr val="accent5"/>
                </a:solidFill>
              </a:rPr>
              <a:t>gVisor</a:t>
            </a:r>
            <a:r>
              <a:rPr lang="de-DE" sz="1400" dirty="0"/>
              <a:t> und </a:t>
            </a:r>
            <a:r>
              <a:rPr lang="de-DE" sz="1400" b="1" dirty="0" err="1">
                <a:solidFill>
                  <a:schemeClr val="accent5"/>
                </a:solidFill>
              </a:rPr>
              <a:t>Nabla</a:t>
            </a:r>
            <a:r>
              <a:rPr lang="de-DE" sz="1400" dirty="0"/>
              <a:t> sind Beispiele für </a:t>
            </a:r>
            <a:r>
              <a:rPr lang="de-DE" sz="1400" dirty="0" err="1"/>
              <a:t>Runtime</a:t>
            </a:r>
            <a:r>
              <a:rPr lang="de-DE" sz="1400" dirty="0"/>
              <a:t> Umgebung, die eine weitere Isolierung des Hosts vom containerisierten Prozess ermöglichen. Der </a:t>
            </a:r>
            <a:r>
              <a:rPr lang="de-DE" sz="1400" dirty="0" err="1"/>
              <a:t>containerisierte</a:t>
            </a:r>
            <a:r>
              <a:rPr lang="de-DE" sz="1400" dirty="0"/>
              <a:t> Prozess wird auf einer Unikernel- oder Kernel-Proxy-Schicht ausgeführt, die dann im Namen des Containers mit dem Host-Kernel interagiert. Daher haben diese </a:t>
            </a:r>
            <a:r>
              <a:rPr lang="de-DE" sz="1400" dirty="0" err="1"/>
              <a:t>Runtimes</a:t>
            </a:r>
            <a:r>
              <a:rPr lang="de-DE" sz="1400" dirty="0"/>
              <a:t> eine reduzierte Angriffsoberfläche und schützen so den Host.</a:t>
            </a:r>
          </a:p>
          <a:p>
            <a:endParaRPr lang="de-DE" sz="1400" dirty="0"/>
          </a:p>
          <a:p>
            <a:r>
              <a:rPr lang="de-DE" sz="1400" b="1" dirty="0" err="1">
                <a:solidFill>
                  <a:schemeClr val="accent5"/>
                </a:solidFill>
              </a:rPr>
              <a:t>runV</a:t>
            </a:r>
            <a:r>
              <a:rPr lang="de-DE" sz="1400" dirty="0"/>
              <a:t>, </a:t>
            </a:r>
            <a:r>
              <a:rPr lang="de-DE" sz="1400" b="1" dirty="0" err="1">
                <a:solidFill>
                  <a:schemeClr val="accent5"/>
                </a:solidFill>
              </a:rPr>
              <a:t>clearcontainers</a:t>
            </a:r>
            <a:r>
              <a:rPr lang="de-DE" sz="1400" dirty="0"/>
              <a:t> und </a:t>
            </a:r>
            <a:r>
              <a:rPr lang="de-DE" sz="1400" b="1" dirty="0" err="1">
                <a:solidFill>
                  <a:schemeClr val="accent5"/>
                </a:solidFill>
              </a:rPr>
              <a:t>kata</a:t>
            </a:r>
            <a:r>
              <a:rPr lang="de-DE" sz="1400" b="1" dirty="0">
                <a:solidFill>
                  <a:schemeClr val="accent5"/>
                </a:solidFill>
              </a:rPr>
              <a:t>-containers</a:t>
            </a:r>
            <a:r>
              <a:rPr lang="de-DE" sz="1400" dirty="0"/>
              <a:t> sind Beispiele für virtualisierte Laufzeitumgebung. Dies sind Implementierungen der OCI </a:t>
            </a:r>
            <a:r>
              <a:rPr lang="de-DE" sz="1400" dirty="0" err="1"/>
              <a:t>Runtime</a:t>
            </a:r>
            <a:r>
              <a:rPr lang="de-DE" sz="1400" dirty="0"/>
              <a:t>-Spezifikation, die von einer Schnittstelle der virtuellen Maschine unterstützt werden. Sie starten eine virtuelle Maschine mit einem Standard-Linux-Kernel-Image und führen den "</a:t>
            </a:r>
            <a:r>
              <a:rPr lang="de-DE" sz="1400" dirty="0" err="1"/>
              <a:t>containerisierten</a:t>
            </a:r>
            <a:r>
              <a:rPr lang="de-DE" sz="1400" dirty="0"/>
              <a:t>" Prozess in dieser VM aus.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B621A312-725D-624D-9081-2A138A963163}"/>
              </a:ext>
            </a:extLst>
          </p:cNvPr>
          <p:cNvSpPr/>
          <p:nvPr/>
        </p:nvSpPr>
        <p:spPr>
          <a:xfrm>
            <a:off x="5185926" y="1418910"/>
            <a:ext cx="4431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i="1" dirty="0"/>
              <a:t>Zusätzlich zu nativen Laufzeiten, die den containerisierten Prozess auf demselben Host-Kernel ausführen, gibt es einige Sandbox- und virtualisierte Implementierungen der OCI-Spezifikation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34AAD15-D140-0646-A78E-FFB9972CC346}"/>
              </a:ext>
            </a:extLst>
          </p:cNvPr>
          <p:cNvSpPr txBox="1"/>
          <p:nvPr/>
        </p:nvSpPr>
        <p:spPr>
          <a:xfrm>
            <a:off x="10151918" y="2065241"/>
            <a:ext cx="174567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Bradley Hand" pitchFamily="2" charset="77"/>
              </a:rPr>
              <a:t>Low-Level OCI </a:t>
            </a:r>
            <a:r>
              <a:rPr lang="de-DE" sz="1400" i="1" dirty="0" err="1">
                <a:latin typeface="Bradley Hand" pitchFamily="2" charset="77"/>
              </a:rPr>
              <a:t>Runtimes</a:t>
            </a:r>
            <a:r>
              <a:rPr lang="de-DE" sz="1400" i="1" dirty="0">
                <a:latin typeface="Bradley Hand" pitchFamily="2" charset="77"/>
              </a:rPr>
              <a:t> fokussieren die Erstellung und Ausführung von Containern auf einem Host.</a:t>
            </a:r>
          </a:p>
        </p:txBody>
      </p:sp>
    </p:spTree>
    <p:extLst>
      <p:ext uri="{BB962C8B-B14F-4D97-AF65-F5344CB8AC3E}">
        <p14:creationId xmlns:p14="http://schemas.microsoft.com/office/powerpoint/2010/main" val="3862908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A1231F-2AF1-B74C-8D70-2B417089A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Container  </a:t>
            </a:r>
            <a:r>
              <a:rPr lang="de-DE" dirty="0" err="1"/>
              <a:t>Runtime</a:t>
            </a:r>
            <a:r>
              <a:rPr lang="de-DE" dirty="0"/>
              <a:t>  Interface (CRI)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DD23EF4-884A-A44F-99C2-399A118A225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Erweiterte Anforderungen durch Container Plattformen, High-Level Container </a:t>
            </a:r>
            <a:r>
              <a:rPr lang="de-DE" dirty="0" err="1"/>
              <a:t>Runtimes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859CDA8-BEEF-B446-B9D3-5B2B79F7F49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8</a:t>
            </a:fld>
            <a:endParaRPr lang="de-DE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A08FA39-778A-654B-8EFE-23446851C948}"/>
              </a:ext>
            </a:extLst>
          </p:cNvPr>
          <p:cNvSpPr txBox="1"/>
          <p:nvPr/>
        </p:nvSpPr>
        <p:spPr>
          <a:xfrm>
            <a:off x="431801" y="1683327"/>
            <a:ext cx="404668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Bei der Einführung des </a:t>
            </a:r>
            <a:r>
              <a:rPr lang="de-DE" sz="1600" dirty="0" err="1"/>
              <a:t>Kubernetes</a:t>
            </a:r>
            <a:r>
              <a:rPr lang="de-DE" sz="1600" dirty="0"/>
              <a:t>-Container-</a:t>
            </a:r>
            <a:r>
              <a:rPr lang="de-DE" sz="1600" dirty="0" err="1"/>
              <a:t>Orchestrators</a:t>
            </a:r>
            <a:r>
              <a:rPr lang="de-DE" sz="1600" dirty="0"/>
              <a:t> war die Docker-</a:t>
            </a:r>
            <a:r>
              <a:rPr lang="de-DE" sz="1600" dirty="0" err="1"/>
              <a:t>Runtime</a:t>
            </a:r>
            <a:r>
              <a:rPr lang="de-DE" sz="1600" dirty="0"/>
              <a:t> noch fest integriert. Als </a:t>
            </a:r>
            <a:r>
              <a:rPr lang="de-DE" sz="1600" dirty="0" err="1"/>
              <a:t>Kubernetes</a:t>
            </a:r>
            <a:r>
              <a:rPr lang="de-DE" sz="1600" dirty="0"/>
              <a:t> jedoch schnell populär wurde, brauchte die Community alternative Laufzeitunterstützung.</a:t>
            </a:r>
          </a:p>
          <a:p>
            <a:endParaRPr lang="de-DE" sz="1600" dirty="0"/>
          </a:p>
          <a:p>
            <a:r>
              <a:rPr lang="de-DE" sz="1600" dirty="0"/>
              <a:t>Im Gegensatz zu OCI-</a:t>
            </a:r>
            <a:r>
              <a:rPr lang="de-DE" sz="1600" dirty="0" err="1"/>
              <a:t>Runtime</a:t>
            </a:r>
            <a:r>
              <a:rPr lang="de-DE" sz="1600" dirty="0"/>
              <a:t> Umgebungen, die das Erstellen von Containern auf einem Host fokussieren, verfügt ein CRI über die erforderliche Funktionalität, um Container in dynamischen Cloud-Umgebungen auszubringen. Darüber hinaus delegieren CRIs normalerweise die eigentliche Containerausführung an eine OCI-</a:t>
            </a:r>
            <a:r>
              <a:rPr lang="de-DE" sz="1600" dirty="0" err="1"/>
              <a:t>Runtime</a:t>
            </a:r>
            <a:r>
              <a:rPr lang="de-DE" sz="1600" dirty="0"/>
              <a:t>. Durch die Einführung des CRI können Container-Plattformen von der zugrunde liegenden Container-Laufzeit-Umgebung entkoppelt werden.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998D464-E3C1-4249-BDF3-A128E215830E}"/>
              </a:ext>
            </a:extLst>
          </p:cNvPr>
          <p:cNvSpPr txBox="1"/>
          <p:nvPr/>
        </p:nvSpPr>
        <p:spPr>
          <a:xfrm>
            <a:off x="4659950" y="1683327"/>
            <a:ext cx="4969968" cy="208706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1600"/>
            </a:lvl1pPr>
          </a:lstStyle>
          <a:p>
            <a:r>
              <a:rPr lang="de-DE" b="1" dirty="0" err="1">
                <a:solidFill>
                  <a:schemeClr val="accent5"/>
                </a:solidFill>
              </a:rPr>
              <a:t>containerd</a:t>
            </a:r>
            <a:r>
              <a:rPr lang="de-DE" dirty="0"/>
              <a:t> ist Dockers High-Level-</a:t>
            </a:r>
            <a:r>
              <a:rPr lang="de-DE" dirty="0" err="1"/>
              <a:t>Runtime</a:t>
            </a:r>
            <a:r>
              <a:rPr lang="de-DE" dirty="0"/>
              <a:t>. Standardmäßig wird </a:t>
            </a:r>
            <a:r>
              <a:rPr lang="de-DE" b="1" dirty="0" err="1">
                <a:solidFill>
                  <a:schemeClr val="accent5"/>
                </a:solidFill>
              </a:rPr>
              <a:t>runC</a:t>
            </a:r>
            <a:r>
              <a:rPr lang="de-DE" dirty="0"/>
              <a:t> unter der Haube verwendet. Wie die übrigen Container-Tools, die von Docker stammen, handelt es sich um einen aktuellen De-facto-Standard. </a:t>
            </a:r>
            <a:r>
              <a:rPr lang="de-DE" dirty="0" err="1"/>
              <a:t>Containerd</a:t>
            </a:r>
            <a:r>
              <a:rPr lang="de-DE" dirty="0"/>
              <a:t> verfügt über ein </a:t>
            </a:r>
            <a:r>
              <a:rPr lang="de-DE" dirty="0" err="1"/>
              <a:t>Plugin</a:t>
            </a:r>
            <a:r>
              <a:rPr lang="de-DE" dirty="0"/>
              <a:t>-Design, um Low-Level-</a:t>
            </a:r>
            <a:r>
              <a:rPr lang="de-DE" dirty="0" err="1"/>
              <a:t>Runtimes</a:t>
            </a:r>
            <a:r>
              <a:rPr lang="de-DE" dirty="0"/>
              <a:t> wie Kata mittels </a:t>
            </a:r>
            <a:r>
              <a:rPr lang="de-DE" dirty="0" err="1"/>
              <a:t>containerd</a:t>
            </a:r>
            <a:r>
              <a:rPr lang="de-DE" dirty="0"/>
              <a:t> steuern zu können.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EF9D730-6C71-0A4E-BD3C-CBCDFD59A317}"/>
              </a:ext>
            </a:extLst>
          </p:cNvPr>
          <p:cNvSpPr txBox="1"/>
          <p:nvPr/>
        </p:nvSpPr>
        <p:spPr>
          <a:xfrm>
            <a:off x="4659949" y="4008340"/>
            <a:ext cx="4969968" cy="233328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1600"/>
            </a:lvl1pPr>
          </a:lstStyle>
          <a:p>
            <a:r>
              <a:rPr lang="de-DE" b="1" dirty="0" err="1">
                <a:solidFill>
                  <a:schemeClr val="accent5"/>
                </a:solidFill>
              </a:rPr>
              <a:t>cri</a:t>
            </a:r>
            <a:r>
              <a:rPr lang="de-DE" b="1" dirty="0">
                <a:solidFill>
                  <a:schemeClr val="accent5"/>
                </a:solidFill>
              </a:rPr>
              <a:t>-o</a:t>
            </a:r>
            <a:r>
              <a:rPr lang="de-DE" dirty="0"/>
              <a:t> (</a:t>
            </a:r>
            <a:r>
              <a:rPr lang="de-DE" dirty="0" err="1"/>
              <a:t>Redhat</a:t>
            </a:r>
            <a:r>
              <a:rPr lang="de-DE" dirty="0"/>
              <a:t>) ist eine leichtgewichtige CRI-Implementierung, die speziell für </a:t>
            </a:r>
            <a:r>
              <a:rPr lang="de-DE" dirty="0" err="1"/>
              <a:t>Kubernetes</a:t>
            </a:r>
            <a:r>
              <a:rPr lang="de-DE" dirty="0"/>
              <a:t> entwickelt wurde. Es soll als leichte Brücke zwischen dem CRI und einer unterstützenden OCI-Laufzeit dienen. Standardmäßig verwendet </a:t>
            </a:r>
            <a:r>
              <a:rPr lang="de-DE" dirty="0" err="1"/>
              <a:t>cri</a:t>
            </a:r>
            <a:r>
              <a:rPr lang="de-DE" dirty="0"/>
              <a:t>-o </a:t>
            </a:r>
            <a:r>
              <a:rPr lang="de-DE" b="1" dirty="0" err="1">
                <a:solidFill>
                  <a:schemeClr val="accent5"/>
                </a:solidFill>
              </a:rPr>
              <a:t>runC</a:t>
            </a:r>
            <a:r>
              <a:rPr lang="de-DE" dirty="0"/>
              <a:t> als OCI-</a:t>
            </a:r>
            <a:r>
              <a:rPr lang="de-DE" dirty="0" err="1"/>
              <a:t>Runtime</a:t>
            </a:r>
            <a:r>
              <a:rPr lang="de-DE" dirty="0"/>
              <a:t>. Da es vollständig OCI-kompatibel ist, funktioniert </a:t>
            </a:r>
            <a:r>
              <a:rPr lang="de-DE" dirty="0" err="1"/>
              <a:t>cri</a:t>
            </a:r>
            <a:r>
              <a:rPr lang="de-DE" dirty="0"/>
              <a:t>-o aber auch mit OCI-konformen Low-Level Laufzeiten wie </a:t>
            </a:r>
            <a:r>
              <a:rPr lang="de-DE" b="1" dirty="0">
                <a:solidFill>
                  <a:schemeClr val="accent5"/>
                </a:solidFill>
              </a:rPr>
              <a:t>Kata</a:t>
            </a:r>
            <a:r>
              <a:rPr lang="de-DE" dirty="0"/>
              <a:t> oder </a:t>
            </a:r>
            <a:r>
              <a:rPr lang="de-DE" b="1" dirty="0" err="1">
                <a:solidFill>
                  <a:schemeClr val="accent5"/>
                </a:solidFill>
              </a:rPr>
              <a:t>crun</a:t>
            </a:r>
            <a:r>
              <a:rPr lang="de-DE" dirty="0"/>
              <a:t>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F702140-2F29-5641-9240-0FE98A443E00}"/>
              </a:ext>
            </a:extLst>
          </p:cNvPr>
          <p:cNvSpPr txBox="1"/>
          <p:nvPr/>
        </p:nvSpPr>
        <p:spPr>
          <a:xfrm>
            <a:off x="10151918" y="1683327"/>
            <a:ext cx="17456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Bradley Hand" pitchFamily="2" charset="77"/>
              </a:rPr>
              <a:t>High-Level CRI </a:t>
            </a:r>
            <a:r>
              <a:rPr lang="de-DE" sz="1400" i="1" dirty="0" err="1">
                <a:latin typeface="Bradley Hand" pitchFamily="2" charset="77"/>
              </a:rPr>
              <a:t>Runtimes</a:t>
            </a:r>
            <a:r>
              <a:rPr lang="de-DE" sz="1400" i="1" dirty="0">
                <a:latin typeface="Bradley Hand" pitchFamily="2" charset="77"/>
              </a:rPr>
              <a:t> fokussieren die Erstellung und Ausführung von Containern in </a:t>
            </a:r>
            <a:r>
              <a:rPr lang="de-DE" sz="1400" i="1" dirty="0" err="1">
                <a:latin typeface="Bradley Hand" pitchFamily="2" charset="77"/>
              </a:rPr>
              <a:t>geclusterten</a:t>
            </a:r>
            <a:r>
              <a:rPr lang="de-DE" sz="1400" i="1" dirty="0">
                <a:latin typeface="Bradley Hand" pitchFamily="2" charset="77"/>
              </a:rPr>
              <a:t> Container-Plattformen (z.B. </a:t>
            </a:r>
            <a:r>
              <a:rPr lang="de-DE" sz="1400" i="1" dirty="0" err="1">
                <a:latin typeface="Bradley Hand" pitchFamily="2" charset="77"/>
              </a:rPr>
              <a:t>Kubernetes</a:t>
            </a:r>
            <a:r>
              <a:rPr lang="de-DE" sz="1400" i="1" dirty="0">
                <a:latin typeface="Bradley Hand" pitchFamily="2" charset="77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004243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5DDF84-67FC-F347-B89E-E53D9E21D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Containerization</a:t>
            </a:r>
            <a:r>
              <a:rPr lang="de-DE" dirty="0"/>
              <a:t>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889FE1-B1EC-E94D-988F-8EB1B5555E1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Mit Docker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25670E-EDAD-D94C-9CAA-FB08463D098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9</a:t>
            </a:fld>
            <a:endParaRPr lang="de-DE" noProof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DD40D0D-A817-8B41-928A-C46A3EADD2ED}"/>
              </a:ext>
            </a:extLst>
          </p:cNvPr>
          <p:cNvSpPr txBox="1"/>
          <p:nvPr/>
        </p:nvSpPr>
        <p:spPr>
          <a:xfrm>
            <a:off x="431801" y="1929302"/>
            <a:ext cx="589626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dirty="0"/>
              <a:t>Docker ist eine komplette Laufzeitumgebung für (Linux-basierte) Betriebssystem-Virtualisierung.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de-DE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dirty="0"/>
              <a:t>Docker ist als Werkzeug eines Cloud-Anbieters (</a:t>
            </a:r>
            <a:r>
              <a:rPr lang="de-DE" dirty="0" err="1"/>
              <a:t>dotCloud</a:t>
            </a:r>
            <a:r>
              <a:rPr lang="de-DE" dirty="0"/>
              <a:t>) entstanden und mittlerweile eines der sichtbarsten und aktivsten Open-Source-Ökosysteme.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de-DE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dirty="0"/>
              <a:t>Docker unterstützt Linux, Windows und Mac OS (als virtualisierte OCI-</a:t>
            </a:r>
            <a:r>
              <a:rPr lang="de-DE" dirty="0" err="1"/>
              <a:t>Runtime</a:t>
            </a:r>
            <a:r>
              <a:rPr lang="de-DE" dirty="0"/>
              <a:t>).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de-DE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dirty="0"/>
              <a:t>Docker hat das Container Ökosystem maßgeblich geprägt.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de-DE" dirty="0"/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de-DE" dirty="0"/>
              <a:t>Docker kann als De-Facto-Standard im Bereich der </a:t>
            </a:r>
            <a:r>
              <a:rPr lang="de-DE" dirty="0" err="1"/>
              <a:t>Containerisierung</a:t>
            </a:r>
            <a:r>
              <a:rPr lang="de-DE" dirty="0"/>
              <a:t> angesehen werden.</a:t>
            </a:r>
          </a:p>
        </p:txBody>
      </p:sp>
      <p:pic>
        <p:nvPicPr>
          <p:cNvPr id="3074" name="Picture 2" descr="Docker vs Kubernetes: more complementary than different?">
            <a:extLst>
              <a:ext uri="{FF2B5EF4-FFF2-40B4-BE49-F238E27FC236}">
                <a16:creationId xmlns:a16="http://schemas.microsoft.com/office/drawing/2014/main" id="{82B5689F-D182-E0C6-DBE8-F730F83CC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064" y="1929302"/>
            <a:ext cx="5279215" cy="39745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93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546_TF67328976" id="{4F701D74-DAB3-4807-8D4C-52297C309002}" vid="{DDFD0C10-4989-48BE-8AF6-4514BDD9515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934E25-8442-49E9-ABDF-3146C4145F3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1BBB5711-29E1-4F8E-81A0-7947C57B2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6CB1848-D3E0-4F10-B640-720BE758B85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1390</Words>
  <Application>Microsoft Macintosh PowerPoint</Application>
  <PresentationFormat>Breitbild</PresentationFormat>
  <Paragraphs>263</Paragraphs>
  <Slides>18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9" baseType="lpstr">
      <vt:lpstr>Andale Mono</vt:lpstr>
      <vt:lpstr>Arial</vt:lpstr>
      <vt:lpstr>Bradley Hand</vt:lpstr>
      <vt:lpstr>Calibri</vt:lpstr>
      <vt:lpstr>Consolas</vt:lpstr>
      <vt:lpstr>Corbel</vt:lpstr>
      <vt:lpstr>Courier New</vt:lpstr>
      <vt:lpstr>Roboto</vt:lpstr>
      <vt:lpstr>Roboto Thin</vt:lpstr>
      <vt:lpstr>Times New Roman</vt:lpstr>
      <vt:lpstr>Office-Design</vt:lpstr>
      <vt:lpstr>  Cloud-native</vt:lpstr>
      <vt:lpstr>PowerPoint-Präsentation</vt:lpstr>
      <vt:lpstr>Kapitel 8</vt:lpstr>
      <vt:lpstr>Inhaltsverzeichnis</vt:lpstr>
      <vt:lpstr>Inhalte</vt:lpstr>
      <vt:lpstr>Container  Runtime  Environments</vt:lpstr>
      <vt:lpstr>Container  Runtime  Environments</vt:lpstr>
      <vt:lpstr>Container  Runtime  Interface (CRI)</vt:lpstr>
      <vt:lpstr>Containerization </vt:lpstr>
      <vt:lpstr>DOCKER</vt:lpstr>
      <vt:lpstr>Docker</vt:lpstr>
      <vt:lpstr>Hub.docker.com</vt:lpstr>
      <vt:lpstr>Docker</vt:lpstr>
      <vt:lpstr>Docker</vt:lpstr>
      <vt:lpstr>Docker</vt:lpstr>
      <vt:lpstr>Docker</vt:lpstr>
      <vt:lpstr>AUSBLICK</vt:lpstr>
      <vt:lpstr>Kontakt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Nane Kratzke</dc:creator>
  <cp:lastModifiedBy/>
  <cp:revision>1</cp:revision>
  <dcterms:created xsi:type="dcterms:W3CDTF">2020-09-01T15:16:10Z</dcterms:created>
  <dcterms:modified xsi:type="dcterms:W3CDTF">2023-12-11T09:28:41Z</dcterms:modified>
</cp:coreProperties>
</file>