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5.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notesSlides/notesSlide6.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ink/ink27.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7"/>
  </p:notesMasterIdLst>
  <p:handoutMasterIdLst>
    <p:handoutMasterId r:id="rId38"/>
  </p:handoutMasterIdLst>
  <p:sldIdLst>
    <p:sldId id="690" r:id="rId5"/>
    <p:sldId id="681" r:id="rId6"/>
    <p:sldId id="724" r:id="rId7"/>
    <p:sldId id="692" r:id="rId8"/>
    <p:sldId id="693" r:id="rId9"/>
    <p:sldId id="695" r:id="rId10"/>
    <p:sldId id="694" r:id="rId11"/>
    <p:sldId id="395" r:id="rId12"/>
    <p:sldId id="326" r:id="rId13"/>
    <p:sldId id="336" r:id="rId14"/>
    <p:sldId id="696" r:id="rId15"/>
    <p:sldId id="329" r:id="rId16"/>
    <p:sldId id="391" r:id="rId17"/>
    <p:sldId id="413" r:id="rId18"/>
    <p:sldId id="476" r:id="rId19"/>
    <p:sldId id="327" r:id="rId20"/>
    <p:sldId id="477" r:id="rId21"/>
    <p:sldId id="697" r:id="rId22"/>
    <p:sldId id="396" r:id="rId23"/>
    <p:sldId id="331" r:id="rId24"/>
    <p:sldId id="698" r:id="rId25"/>
    <p:sldId id="397" r:id="rId26"/>
    <p:sldId id="414" r:id="rId27"/>
    <p:sldId id="398" r:id="rId28"/>
    <p:sldId id="478" r:id="rId29"/>
    <p:sldId id="699" r:id="rId30"/>
    <p:sldId id="330" r:id="rId31"/>
    <p:sldId id="332" r:id="rId32"/>
    <p:sldId id="333" r:id="rId33"/>
    <p:sldId id="701" r:id="rId34"/>
    <p:sldId id="700" r:id="rId35"/>
    <p:sldId id="678" r:id="rId36"/>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D30"/>
    <a:srgbClr val="187DC5"/>
    <a:srgbClr val="FFFFFF"/>
    <a:srgbClr val="272C36"/>
    <a:srgbClr val="388ECC"/>
    <a:srgbClr val="59A0D2"/>
    <a:srgbClr val="79B1D9"/>
    <a:srgbClr val="3E84C0"/>
    <a:srgbClr val="26262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30F428-D196-3046-8C68-61B7B02FCE19}" v="1" dt="2023-12-11T09:29:31.452"/>
  </p1510:revLst>
</p1510:revInfo>
</file>

<file path=ppt/tableStyles.xml><?xml version="1.0" encoding="utf-8"?>
<a:tblStyleLst xmlns:a="http://schemas.openxmlformats.org/drawingml/2006/main" def="{073A0DAA-6AF3-43AB-8588-CEC1D06C72B9}">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62" autoAdjust="0"/>
    <p:restoredTop sz="94680" autoAdjust="0"/>
  </p:normalViewPr>
  <p:slideViewPr>
    <p:cSldViewPr snapToGrid="0">
      <p:cViewPr varScale="1">
        <p:scale>
          <a:sx n="195" d="100"/>
          <a:sy n="195" d="100"/>
        </p:scale>
        <p:origin x="1408" y="17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89" d="100"/>
          <a:sy n="89" d="100"/>
        </p:scale>
        <p:origin x="3006"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e Kratzke" userId="971be13ff4ee5ef6" providerId="LiveId" clId="{2A0E7144-3EAE-2B47-9058-B0C851CD98F1}"/>
    <pc:docChg chg="delSld modSld">
      <pc:chgData name="Nane Kratzke" userId="971be13ff4ee5ef6" providerId="LiveId" clId="{2A0E7144-3EAE-2B47-9058-B0C851CD98F1}" dt="2023-10-23T12:45:59.880" v="132" actId="20577"/>
      <pc:docMkLst>
        <pc:docMk/>
      </pc:docMkLst>
      <pc:sldChg chg="modSp mod">
        <pc:chgData name="Nane Kratzke" userId="971be13ff4ee5ef6" providerId="LiveId" clId="{2A0E7144-3EAE-2B47-9058-B0C851CD98F1}" dt="2023-10-23T06:50:37.287" v="121" actId="20577"/>
        <pc:sldMkLst>
          <pc:docMk/>
          <pc:sldMk cId="704272100" sldId="323"/>
        </pc:sldMkLst>
        <pc:spChg chg="mod">
          <ac:chgData name="Nane Kratzke" userId="971be13ff4ee5ef6" providerId="LiveId" clId="{2A0E7144-3EAE-2B47-9058-B0C851CD98F1}" dt="2023-10-23T06:50:37.287" v="121" actId="20577"/>
          <ac:spMkLst>
            <pc:docMk/>
            <pc:sldMk cId="704272100" sldId="323"/>
            <ac:spMk id="8" creationId="{0C508602-457E-2C4E-A9AC-85A3D0BD58E5}"/>
          </ac:spMkLst>
        </pc:spChg>
      </pc:sldChg>
      <pc:sldChg chg="modSp mod">
        <pc:chgData name="Nane Kratzke" userId="971be13ff4ee5ef6" providerId="LiveId" clId="{2A0E7144-3EAE-2B47-9058-B0C851CD98F1}" dt="2023-10-23T07:04:15.848" v="124" actId="20577"/>
        <pc:sldMkLst>
          <pc:docMk/>
          <pc:sldMk cId="310987539" sldId="369"/>
        </pc:sldMkLst>
        <pc:spChg chg="mod">
          <ac:chgData name="Nane Kratzke" userId="971be13ff4ee5ef6" providerId="LiveId" clId="{2A0E7144-3EAE-2B47-9058-B0C851CD98F1}" dt="2023-10-23T07:04:15.848" v="124" actId="20577"/>
          <ac:spMkLst>
            <pc:docMk/>
            <pc:sldMk cId="310987539" sldId="369"/>
            <ac:spMk id="6" creationId="{0B8646D8-9E3C-6A4C-88E2-438128085C5A}"/>
          </ac:spMkLst>
        </pc:spChg>
      </pc:sldChg>
      <pc:sldChg chg="del">
        <pc:chgData name="Nane Kratzke" userId="971be13ff4ee5ef6" providerId="LiveId" clId="{2A0E7144-3EAE-2B47-9058-B0C851CD98F1}" dt="2023-10-23T07:33:47.184" v="125" actId="2696"/>
        <pc:sldMkLst>
          <pc:docMk/>
          <pc:sldMk cId="284200008" sldId="402"/>
        </pc:sldMkLst>
      </pc:sldChg>
      <pc:sldChg chg="modSp mod">
        <pc:chgData name="Nane Kratzke" userId="971be13ff4ee5ef6" providerId="LiveId" clId="{2A0E7144-3EAE-2B47-9058-B0C851CD98F1}" dt="2023-10-23T07:37:33.459" v="127" actId="20577"/>
        <pc:sldMkLst>
          <pc:docMk/>
          <pc:sldMk cId="110797625" sldId="409"/>
        </pc:sldMkLst>
        <pc:graphicFrameChg chg="modGraphic">
          <ac:chgData name="Nane Kratzke" userId="971be13ff4ee5ef6" providerId="LiveId" clId="{2A0E7144-3EAE-2B47-9058-B0C851CD98F1}" dt="2023-10-23T07:37:33.459" v="127" actId="20577"/>
          <ac:graphicFrameMkLst>
            <pc:docMk/>
            <pc:sldMk cId="110797625" sldId="409"/>
            <ac:graphicFrameMk id="7" creationId="{3F72C47A-F88F-6A47-84C6-5099B00FAF2F}"/>
          </ac:graphicFrameMkLst>
        </pc:graphicFrameChg>
      </pc:sldChg>
      <pc:sldChg chg="modSp mod">
        <pc:chgData name="Nane Kratzke" userId="971be13ff4ee5ef6" providerId="LiveId" clId="{2A0E7144-3EAE-2B47-9058-B0C851CD98F1}" dt="2023-10-23T12:45:59.880" v="132" actId="20577"/>
        <pc:sldMkLst>
          <pc:docMk/>
          <pc:sldMk cId="2566496727" sldId="412"/>
        </pc:sldMkLst>
        <pc:spChg chg="mod">
          <ac:chgData name="Nane Kratzke" userId="971be13ff4ee5ef6" providerId="LiveId" clId="{2A0E7144-3EAE-2B47-9058-B0C851CD98F1}" dt="2023-10-23T12:45:59.880" v="132" actId="20577"/>
          <ac:spMkLst>
            <pc:docMk/>
            <pc:sldMk cId="2566496727" sldId="412"/>
            <ac:spMk id="5" creationId="{33C4BC5D-3FA6-154F-B2DE-DB043A77E5E4}"/>
          </ac:spMkLst>
        </pc:spChg>
      </pc:sldChg>
      <pc:sldChg chg="modSp mod">
        <pc:chgData name="Nane Kratzke" userId="971be13ff4ee5ef6" providerId="LiveId" clId="{2A0E7144-3EAE-2B47-9058-B0C851CD98F1}" dt="2023-10-23T06:49:19.556" v="57" actId="20577"/>
        <pc:sldMkLst>
          <pc:docMk/>
          <pc:sldMk cId="708948979" sldId="468"/>
        </pc:sldMkLst>
        <pc:spChg chg="mod">
          <ac:chgData name="Nane Kratzke" userId="971be13ff4ee5ef6" providerId="LiveId" clId="{2A0E7144-3EAE-2B47-9058-B0C851CD98F1}" dt="2023-10-23T06:49:19.556" v="57" actId="20577"/>
          <ac:spMkLst>
            <pc:docMk/>
            <pc:sldMk cId="708948979" sldId="468"/>
            <ac:spMk id="8" creationId="{0C508602-457E-2C4E-A9AC-85A3D0BD58E5}"/>
          </ac:spMkLst>
        </pc:spChg>
      </pc:sldChg>
      <pc:sldChg chg="modSp mod">
        <pc:chgData name="Nane Kratzke" userId="971be13ff4ee5ef6" providerId="LiveId" clId="{2A0E7144-3EAE-2B47-9058-B0C851CD98F1}" dt="2023-10-23T06:49:00.684" v="39" actId="20577"/>
        <pc:sldMkLst>
          <pc:docMk/>
          <pc:sldMk cId="1804136528" sldId="470"/>
        </pc:sldMkLst>
        <pc:spChg chg="mod">
          <ac:chgData name="Nane Kratzke" userId="971be13ff4ee5ef6" providerId="LiveId" clId="{2A0E7144-3EAE-2B47-9058-B0C851CD98F1}" dt="2023-10-23T06:49:00.684" v="39" actId="20577"/>
          <ac:spMkLst>
            <pc:docMk/>
            <pc:sldMk cId="1804136528" sldId="470"/>
            <ac:spMk id="8" creationId="{0C508602-457E-2C4E-A9AC-85A3D0BD58E5}"/>
          </ac:spMkLst>
        </pc:spChg>
      </pc:sldChg>
      <pc:sldChg chg="modSp mod">
        <pc:chgData name="Nane Kratzke" userId="971be13ff4ee5ef6" providerId="LiveId" clId="{2A0E7144-3EAE-2B47-9058-B0C851CD98F1}" dt="2023-10-23T06:48:40.543" v="19" actId="108"/>
        <pc:sldMkLst>
          <pc:docMk/>
          <pc:sldMk cId="998750385" sldId="680"/>
        </pc:sldMkLst>
        <pc:spChg chg="mod">
          <ac:chgData name="Nane Kratzke" userId="971be13ff4ee5ef6" providerId="LiveId" clId="{2A0E7144-3EAE-2B47-9058-B0C851CD98F1}" dt="2023-10-23T06:48:40.543" v="19" actId="108"/>
          <ac:spMkLst>
            <pc:docMk/>
            <pc:sldMk cId="998750385" sldId="680"/>
            <ac:spMk id="8" creationId="{0C508602-457E-2C4E-A9AC-85A3D0BD58E5}"/>
          </ac:spMkLst>
        </pc:spChg>
      </pc:sldChg>
    </pc:docChg>
  </pc:docChgLst>
  <pc:docChgLst>
    <pc:chgData name="Nane Kratzke" userId="971be13ff4ee5ef6" providerId="LiveId" clId="{1DB06A31-7591-9540-B24F-CEDA4CAA6A0E}"/>
    <pc:docChg chg="custSel addSld delSld modSld sldOrd">
      <pc:chgData name="Nane Kratzke" userId="971be13ff4ee5ef6" providerId="LiveId" clId="{1DB06A31-7591-9540-B24F-CEDA4CAA6A0E}" dt="2023-10-29T17:50:30.606" v="1037" actId="20577"/>
      <pc:docMkLst>
        <pc:docMk/>
      </pc:docMkLst>
      <pc:sldChg chg="ord">
        <pc:chgData name="Nane Kratzke" userId="971be13ff4ee5ef6" providerId="LiveId" clId="{1DB06A31-7591-9540-B24F-CEDA4CAA6A0E}" dt="2023-10-27T07:54:05.856" v="734" actId="20578"/>
        <pc:sldMkLst>
          <pc:docMk/>
          <pc:sldMk cId="1152287989" sldId="326"/>
        </pc:sldMkLst>
      </pc:sldChg>
      <pc:sldChg chg="ord">
        <pc:chgData name="Nane Kratzke" userId="971be13ff4ee5ef6" providerId="LiveId" clId="{1DB06A31-7591-9540-B24F-CEDA4CAA6A0E}" dt="2023-10-27T08:44:05.843" v="743" actId="20578"/>
        <pc:sldMkLst>
          <pc:docMk/>
          <pc:sldMk cId="3110368165" sldId="327"/>
        </pc:sldMkLst>
      </pc:sldChg>
      <pc:sldChg chg="ord">
        <pc:chgData name="Nane Kratzke" userId="971be13ff4ee5ef6" providerId="LiveId" clId="{1DB06A31-7591-9540-B24F-CEDA4CAA6A0E}" dt="2023-10-27T08:44:45.746" v="745" actId="20578"/>
        <pc:sldMkLst>
          <pc:docMk/>
          <pc:sldMk cId="2967954036" sldId="329"/>
        </pc:sldMkLst>
      </pc:sldChg>
      <pc:sldChg chg="ord">
        <pc:chgData name="Nane Kratzke" userId="971be13ff4ee5ef6" providerId="LiveId" clId="{1DB06A31-7591-9540-B24F-CEDA4CAA6A0E}" dt="2023-10-27T08:45:38.178" v="747" actId="20578"/>
        <pc:sldMkLst>
          <pc:docMk/>
          <pc:sldMk cId="335871805" sldId="331"/>
        </pc:sldMkLst>
      </pc:sldChg>
      <pc:sldChg chg="modSp mod ord">
        <pc:chgData name="Nane Kratzke" userId="971be13ff4ee5ef6" providerId="LiveId" clId="{1DB06A31-7591-9540-B24F-CEDA4CAA6A0E}" dt="2023-10-29T14:31:05.792" v="787" actId="20577"/>
        <pc:sldMkLst>
          <pc:docMk/>
          <pc:sldMk cId="1937801618" sldId="336"/>
        </pc:sldMkLst>
        <pc:spChg chg="mod">
          <ac:chgData name="Nane Kratzke" userId="971be13ff4ee5ef6" providerId="LiveId" clId="{1DB06A31-7591-9540-B24F-CEDA4CAA6A0E}" dt="2023-10-29T14:31:05.792" v="787" actId="20577"/>
          <ac:spMkLst>
            <pc:docMk/>
            <pc:sldMk cId="1937801618" sldId="336"/>
            <ac:spMk id="3" creationId="{E6D2ED72-CE68-4943-9DD4-C8B73C8B16F5}"/>
          </ac:spMkLst>
        </pc:spChg>
      </pc:sldChg>
      <pc:sldChg chg="del">
        <pc:chgData name="Nane Kratzke" userId="971be13ff4ee5ef6" providerId="LiveId" clId="{1DB06A31-7591-9540-B24F-CEDA4CAA6A0E}" dt="2023-10-27T08:43:35.387" v="741" actId="2696"/>
        <pc:sldMkLst>
          <pc:docMk/>
          <pc:sldMk cId="3998455780" sldId="394"/>
        </pc:sldMkLst>
      </pc:sldChg>
      <pc:sldChg chg="ord">
        <pc:chgData name="Nane Kratzke" userId="971be13ff4ee5ef6" providerId="LiveId" clId="{1DB06A31-7591-9540-B24F-CEDA4CAA6A0E}" dt="2023-10-27T07:54:00.522" v="733" actId="20578"/>
        <pc:sldMkLst>
          <pc:docMk/>
          <pc:sldMk cId="1919294937" sldId="395"/>
        </pc:sldMkLst>
      </pc:sldChg>
      <pc:sldChg chg="ord">
        <pc:chgData name="Nane Kratzke" userId="971be13ff4ee5ef6" providerId="LiveId" clId="{1DB06A31-7591-9540-B24F-CEDA4CAA6A0E}" dt="2023-10-27T10:42:24.587" v="748" actId="20578"/>
        <pc:sldMkLst>
          <pc:docMk/>
          <pc:sldMk cId="3819730600" sldId="396"/>
        </pc:sldMkLst>
      </pc:sldChg>
      <pc:sldChg chg="modSp mod ord">
        <pc:chgData name="Nane Kratzke" userId="971be13ff4ee5ef6" providerId="LiveId" clId="{1DB06A31-7591-9540-B24F-CEDA4CAA6A0E}" dt="2023-10-29T17:50:30.606" v="1037" actId="20577"/>
        <pc:sldMkLst>
          <pc:docMk/>
          <pc:sldMk cId="697572595" sldId="397"/>
        </pc:sldMkLst>
        <pc:spChg chg="mod">
          <ac:chgData name="Nane Kratzke" userId="971be13ff4ee5ef6" providerId="LiveId" clId="{1DB06A31-7591-9540-B24F-CEDA4CAA6A0E}" dt="2023-10-29T17:50:30.606" v="1037" actId="20577"/>
          <ac:spMkLst>
            <pc:docMk/>
            <pc:sldMk cId="697572595" sldId="397"/>
            <ac:spMk id="6" creationId="{39F6E37E-B07B-6D41-8778-8E29DCA17D3F}"/>
          </ac:spMkLst>
        </pc:spChg>
      </pc:sldChg>
      <pc:sldChg chg="ord">
        <pc:chgData name="Nane Kratzke" userId="971be13ff4ee5ef6" providerId="LiveId" clId="{1DB06A31-7591-9540-B24F-CEDA4CAA6A0E}" dt="2023-10-27T10:44:05.001" v="756" actId="20578"/>
        <pc:sldMkLst>
          <pc:docMk/>
          <pc:sldMk cId="1731001463" sldId="398"/>
        </pc:sldMkLst>
      </pc:sldChg>
      <pc:sldChg chg="modSp mod">
        <pc:chgData name="Nane Kratzke" userId="971be13ff4ee5ef6" providerId="LiveId" clId="{1DB06A31-7591-9540-B24F-CEDA4CAA6A0E}" dt="2023-10-29T14:38:05.225" v="807" actId="20577"/>
        <pc:sldMkLst>
          <pc:docMk/>
          <pc:sldMk cId="1094811382" sldId="413"/>
        </pc:sldMkLst>
        <pc:spChg chg="mod">
          <ac:chgData name="Nane Kratzke" userId="971be13ff4ee5ef6" providerId="LiveId" clId="{1DB06A31-7591-9540-B24F-CEDA4CAA6A0E}" dt="2023-10-29T14:38:05.225" v="807" actId="20577"/>
          <ac:spMkLst>
            <pc:docMk/>
            <pc:sldMk cId="1094811382" sldId="413"/>
            <ac:spMk id="55" creationId="{2C121839-568F-A649-8452-C11B061C9E1B}"/>
          </ac:spMkLst>
        </pc:spChg>
      </pc:sldChg>
      <pc:sldChg chg="addSp modSp mod ord">
        <pc:chgData name="Nane Kratzke" userId="971be13ff4ee5ef6" providerId="LiveId" clId="{1DB06A31-7591-9540-B24F-CEDA4CAA6A0E}" dt="2023-10-29T16:11:00.345" v="1015"/>
        <pc:sldMkLst>
          <pc:docMk/>
          <pc:sldMk cId="48934107" sldId="414"/>
        </pc:sldMkLst>
        <pc:spChg chg="add mod">
          <ac:chgData name="Nane Kratzke" userId="971be13ff4ee5ef6" providerId="LiveId" clId="{1DB06A31-7591-9540-B24F-CEDA4CAA6A0E}" dt="2023-10-29T16:10:20.357" v="1009" actId="113"/>
          <ac:spMkLst>
            <pc:docMk/>
            <pc:sldMk cId="48934107" sldId="414"/>
            <ac:spMk id="8" creationId="{BC88393D-5179-9BAC-11D3-DCA00FC8854D}"/>
          </ac:spMkLst>
        </pc:spChg>
        <pc:spChg chg="add mod">
          <ac:chgData name="Nane Kratzke" userId="971be13ff4ee5ef6" providerId="LiveId" clId="{1DB06A31-7591-9540-B24F-CEDA4CAA6A0E}" dt="2023-10-29T16:09:40.145" v="942" actId="113"/>
          <ac:spMkLst>
            <pc:docMk/>
            <pc:sldMk cId="48934107" sldId="414"/>
            <ac:spMk id="9" creationId="{B9C31E81-0933-FC26-F522-80EB74C7A4CE}"/>
          </ac:spMkLst>
        </pc:spChg>
        <pc:grpChg chg="mod">
          <ac:chgData name="Nane Kratzke" userId="971be13ff4ee5ef6" providerId="LiveId" clId="{1DB06A31-7591-9540-B24F-CEDA4CAA6A0E}" dt="2023-10-29T16:10:55.378" v="1012"/>
          <ac:grpSpMkLst>
            <pc:docMk/>
            <pc:sldMk cId="48934107" sldId="414"/>
            <ac:grpSpMk id="12" creationId="{1613A567-B61E-47F0-77B2-6BAB63069095}"/>
          </ac:grpSpMkLst>
        </pc:grpChg>
        <pc:grpChg chg="mod">
          <ac:chgData name="Nane Kratzke" userId="971be13ff4ee5ef6" providerId="LiveId" clId="{1DB06A31-7591-9540-B24F-CEDA4CAA6A0E}" dt="2023-10-29T16:11:00.345" v="1015"/>
          <ac:grpSpMkLst>
            <pc:docMk/>
            <pc:sldMk cId="48934107" sldId="414"/>
            <ac:grpSpMk id="15" creationId="{29A8E0F8-59EE-D864-1241-BDABCE39A6C2}"/>
          </ac:grpSpMkLst>
        </pc:grpChg>
        <pc:picChg chg="mod modCrop">
          <ac:chgData name="Nane Kratzke" userId="971be13ff4ee5ef6" providerId="LiveId" clId="{1DB06A31-7591-9540-B24F-CEDA4CAA6A0E}" dt="2023-10-29T16:08:13.710" v="828" actId="732"/>
          <ac:picMkLst>
            <pc:docMk/>
            <pc:sldMk cId="48934107" sldId="414"/>
            <ac:picMk id="5" creationId="{6224B403-8BF7-884E-B2C8-14995CA9E83B}"/>
          </ac:picMkLst>
        </pc:picChg>
        <pc:picChg chg="add mod modCrop">
          <ac:chgData name="Nane Kratzke" userId="971be13ff4ee5ef6" providerId="LiveId" clId="{1DB06A31-7591-9540-B24F-CEDA4CAA6A0E}" dt="2023-10-29T16:08:24.909" v="830" actId="1076"/>
          <ac:picMkLst>
            <pc:docMk/>
            <pc:sldMk cId="48934107" sldId="414"/>
            <ac:picMk id="7" creationId="{020305AD-4A15-370C-2A01-805FFDE00D84}"/>
          </ac:picMkLst>
        </pc:picChg>
        <pc:inkChg chg="add mod">
          <ac:chgData name="Nane Kratzke" userId="971be13ff4ee5ef6" providerId="LiveId" clId="{1DB06A31-7591-9540-B24F-CEDA4CAA6A0E}" dt="2023-10-29T16:10:55.378" v="1012"/>
          <ac:inkMkLst>
            <pc:docMk/>
            <pc:sldMk cId="48934107" sldId="414"/>
            <ac:inkMk id="10" creationId="{104874DA-4E61-90A6-3A6A-665CA7D14A0B}"/>
          </ac:inkMkLst>
        </pc:inkChg>
        <pc:inkChg chg="add mod">
          <ac:chgData name="Nane Kratzke" userId="971be13ff4ee5ef6" providerId="LiveId" clId="{1DB06A31-7591-9540-B24F-CEDA4CAA6A0E}" dt="2023-10-29T16:10:55.378" v="1012"/>
          <ac:inkMkLst>
            <pc:docMk/>
            <pc:sldMk cId="48934107" sldId="414"/>
            <ac:inkMk id="11" creationId="{BF9877D3-B5BC-0672-BACC-934D3EDB3ACD}"/>
          </ac:inkMkLst>
        </pc:inkChg>
        <pc:inkChg chg="add mod">
          <ac:chgData name="Nane Kratzke" userId="971be13ff4ee5ef6" providerId="LiveId" clId="{1DB06A31-7591-9540-B24F-CEDA4CAA6A0E}" dt="2023-10-29T16:11:00.345" v="1015"/>
          <ac:inkMkLst>
            <pc:docMk/>
            <pc:sldMk cId="48934107" sldId="414"/>
            <ac:inkMk id="13" creationId="{0A15FCBD-DF68-A646-1A8D-A36D908D6F36}"/>
          </ac:inkMkLst>
        </pc:inkChg>
        <pc:inkChg chg="add mod">
          <ac:chgData name="Nane Kratzke" userId="971be13ff4ee5ef6" providerId="LiveId" clId="{1DB06A31-7591-9540-B24F-CEDA4CAA6A0E}" dt="2023-10-29T16:11:00.345" v="1015"/>
          <ac:inkMkLst>
            <pc:docMk/>
            <pc:sldMk cId="48934107" sldId="414"/>
            <ac:inkMk id="14" creationId="{AA4ABF88-9F57-1789-F811-ACABDF57BF5F}"/>
          </ac:inkMkLst>
        </pc:inkChg>
      </pc:sldChg>
      <pc:sldChg chg="del ord">
        <pc:chgData name="Nane Kratzke" userId="971be13ff4ee5ef6" providerId="LiveId" clId="{1DB06A31-7591-9540-B24F-CEDA4CAA6A0E}" dt="2023-10-29T15:26:03.863" v="809" actId="2696"/>
        <pc:sldMkLst>
          <pc:docMk/>
          <pc:sldMk cId="3537529939" sldId="415"/>
        </pc:sldMkLst>
      </pc:sldChg>
      <pc:sldChg chg="ord">
        <pc:chgData name="Nane Kratzke" userId="971be13ff4ee5ef6" providerId="LiveId" clId="{1DB06A31-7591-9540-B24F-CEDA4CAA6A0E}" dt="2023-10-27T08:44:11.309" v="744" actId="20578"/>
        <pc:sldMkLst>
          <pc:docMk/>
          <pc:sldMk cId="514617112" sldId="477"/>
        </pc:sldMkLst>
      </pc:sldChg>
      <pc:sldChg chg="ord">
        <pc:chgData name="Nane Kratzke" userId="971be13ff4ee5ef6" providerId="LiveId" clId="{1DB06A31-7591-9540-B24F-CEDA4CAA6A0E}" dt="2023-10-27T10:44:02.550" v="755" actId="20578"/>
        <pc:sldMkLst>
          <pc:docMk/>
          <pc:sldMk cId="3670201584" sldId="478"/>
        </pc:sldMkLst>
      </pc:sldChg>
      <pc:sldChg chg="addSp delSp modSp new mod">
        <pc:chgData name="Nane Kratzke" userId="971be13ff4ee5ef6" providerId="LiveId" clId="{1DB06A31-7591-9540-B24F-CEDA4CAA6A0E}" dt="2023-10-27T11:01:56.607" v="770" actId="478"/>
        <pc:sldMkLst>
          <pc:docMk/>
          <pc:sldMk cId="191506690" sldId="694"/>
        </pc:sldMkLst>
        <pc:spChg chg="mod">
          <ac:chgData name="Nane Kratzke" userId="971be13ff4ee5ef6" providerId="LiveId" clId="{1DB06A31-7591-9540-B24F-CEDA4CAA6A0E}" dt="2023-10-27T07:32:00.894" v="11" actId="20577"/>
          <ac:spMkLst>
            <pc:docMk/>
            <pc:sldMk cId="191506690" sldId="694"/>
            <ac:spMk id="2" creationId="{0971FA9B-B879-254E-F5DE-75041BFFAF54}"/>
          </ac:spMkLst>
        </pc:spChg>
        <pc:spChg chg="del">
          <ac:chgData name="Nane Kratzke" userId="971be13ff4ee5ef6" providerId="LiveId" clId="{1DB06A31-7591-9540-B24F-CEDA4CAA6A0E}" dt="2023-10-27T07:32:03.129" v="12" actId="478"/>
          <ac:spMkLst>
            <pc:docMk/>
            <pc:sldMk cId="191506690" sldId="694"/>
            <ac:spMk id="4" creationId="{514652D1-3737-9D88-8F2E-A33596ADEF7D}"/>
          </ac:spMkLst>
        </pc:spChg>
        <pc:spChg chg="del">
          <ac:chgData name="Nane Kratzke" userId="971be13ff4ee5ef6" providerId="LiveId" clId="{1DB06A31-7591-9540-B24F-CEDA4CAA6A0E}" dt="2023-10-27T07:32:05.391" v="13" actId="478"/>
          <ac:spMkLst>
            <pc:docMk/>
            <pc:sldMk cId="191506690" sldId="694"/>
            <ac:spMk id="5" creationId="{E9BE6E6B-2878-F746-C65A-579E6D7FACBB}"/>
          </ac:spMkLst>
        </pc:spChg>
        <pc:spChg chg="add del mod">
          <ac:chgData name="Nane Kratzke" userId="971be13ff4ee5ef6" providerId="LiveId" clId="{1DB06A31-7591-9540-B24F-CEDA4CAA6A0E}" dt="2023-10-27T11:01:56.607" v="770" actId="478"/>
          <ac:spMkLst>
            <pc:docMk/>
            <pc:sldMk cId="191506690" sldId="694"/>
            <ac:spMk id="6" creationId="{65346826-DC91-2004-B3CA-6E68056760A1}"/>
          </ac:spMkLst>
        </pc:spChg>
        <pc:spChg chg="add mod">
          <ac:chgData name="Nane Kratzke" userId="971be13ff4ee5ef6" providerId="LiveId" clId="{1DB06A31-7591-9540-B24F-CEDA4CAA6A0E}" dt="2023-10-27T07:40:29.675" v="87" actId="14861"/>
          <ac:spMkLst>
            <pc:docMk/>
            <pc:sldMk cId="191506690" sldId="694"/>
            <ac:spMk id="7" creationId="{0C3AA33B-CBB7-FA1C-BBE4-756218AE825A}"/>
          </ac:spMkLst>
        </pc:spChg>
        <pc:spChg chg="add mod">
          <ac:chgData name="Nane Kratzke" userId="971be13ff4ee5ef6" providerId="LiveId" clId="{1DB06A31-7591-9540-B24F-CEDA4CAA6A0E}" dt="2023-10-27T07:47:42.541" v="483" actId="20577"/>
          <ac:spMkLst>
            <pc:docMk/>
            <pc:sldMk cId="191506690" sldId="694"/>
            <ac:spMk id="8" creationId="{38C41D19-B17E-C538-8788-AF8DB4EA99AE}"/>
          </ac:spMkLst>
        </pc:spChg>
        <pc:spChg chg="add mod">
          <ac:chgData name="Nane Kratzke" userId="971be13ff4ee5ef6" providerId="LiveId" clId="{1DB06A31-7591-9540-B24F-CEDA4CAA6A0E}" dt="2023-10-27T11:01:49.549" v="769" actId="207"/>
          <ac:spMkLst>
            <pc:docMk/>
            <pc:sldMk cId="191506690" sldId="694"/>
            <ac:spMk id="9" creationId="{E9A5C503-2013-BE7E-38AA-77282A4B86B0}"/>
          </ac:spMkLst>
        </pc:spChg>
        <pc:spChg chg="add mod">
          <ac:chgData name="Nane Kratzke" userId="971be13ff4ee5ef6" providerId="LiveId" clId="{1DB06A31-7591-9540-B24F-CEDA4CAA6A0E}" dt="2023-10-27T11:01:49.549" v="769" actId="207"/>
          <ac:spMkLst>
            <pc:docMk/>
            <pc:sldMk cId="191506690" sldId="694"/>
            <ac:spMk id="10" creationId="{466E5ADE-508A-6655-C746-C950C756E8AB}"/>
          </ac:spMkLst>
        </pc:spChg>
        <pc:spChg chg="add mod">
          <ac:chgData name="Nane Kratzke" userId="971be13ff4ee5ef6" providerId="LiveId" clId="{1DB06A31-7591-9540-B24F-CEDA4CAA6A0E}" dt="2023-10-27T11:01:49.549" v="769" actId="207"/>
          <ac:spMkLst>
            <pc:docMk/>
            <pc:sldMk cId="191506690" sldId="694"/>
            <ac:spMk id="11" creationId="{EBDA742F-CB2E-A33A-EB93-982B64186505}"/>
          </ac:spMkLst>
        </pc:spChg>
        <pc:spChg chg="add mod">
          <ac:chgData name="Nane Kratzke" userId="971be13ff4ee5ef6" providerId="LiveId" clId="{1DB06A31-7591-9540-B24F-CEDA4CAA6A0E}" dt="2023-10-27T11:01:49.549" v="769" actId="207"/>
          <ac:spMkLst>
            <pc:docMk/>
            <pc:sldMk cId="191506690" sldId="694"/>
            <ac:spMk id="12" creationId="{A1938B0C-CDDE-6A49-AC7F-4087A3C768C4}"/>
          </ac:spMkLst>
        </pc:spChg>
        <pc:spChg chg="add mod">
          <ac:chgData name="Nane Kratzke" userId="971be13ff4ee5ef6" providerId="LiveId" clId="{1DB06A31-7591-9540-B24F-CEDA4CAA6A0E}" dt="2023-10-27T11:01:49.549" v="769" actId="207"/>
          <ac:spMkLst>
            <pc:docMk/>
            <pc:sldMk cId="191506690" sldId="694"/>
            <ac:spMk id="13" creationId="{2BD0B9AF-B66F-F71C-59F7-0187BD704A5F}"/>
          </ac:spMkLst>
        </pc:spChg>
        <pc:spChg chg="add mod">
          <ac:chgData name="Nane Kratzke" userId="971be13ff4ee5ef6" providerId="LiveId" clId="{1DB06A31-7591-9540-B24F-CEDA4CAA6A0E}" dt="2023-10-27T11:01:49.549" v="769" actId="207"/>
          <ac:spMkLst>
            <pc:docMk/>
            <pc:sldMk cId="191506690" sldId="694"/>
            <ac:spMk id="14" creationId="{BB97AA2A-8D64-EDE2-FBFA-5D0CD5175A02}"/>
          </ac:spMkLst>
        </pc:spChg>
        <pc:spChg chg="add mod">
          <ac:chgData name="Nane Kratzke" userId="971be13ff4ee5ef6" providerId="LiveId" clId="{1DB06A31-7591-9540-B24F-CEDA4CAA6A0E}" dt="2023-10-27T11:01:49.549" v="769" actId="207"/>
          <ac:spMkLst>
            <pc:docMk/>
            <pc:sldMk cId="191506690" sldId="694"/>
            <ac:spMk id="15" creationId="{7F2F9E79-7EDC-DD94-5892-FD9D624D1B18}"/>
          </ac:spMkLst>
        </pc:spChg>
        <pc:spChg chg="add mod">
          <ac:chgData name="Nane Kratzke" userId="971be13ff4ee5ef6" providerId="LiveId" clId="{1DB06A31-7591-9540-B24F-CEDA4CAA6A0E}" dt="2023-10-27T11:01:49.549" v="769" actId="207"/>
          <ac:spMkLst>
            <pc:docMk/>
            <pc:sldMk cId="191506690" sldId="694"/>
            <ac:spMk id="16" creationId="{4313B8D3-BB4D-F2C9-E9BA-3E9444961143}"/>
          </ac:spMkLst>
        </pc:spChg>
        <pc:spChg chg="add mod">
          <ac:chgData name="Nane Kratzke" userId="971be13ff4ee5ef6" providerId="LiveId" clId="{1DB06A31-7591-9540-B24F-CEDA4CAA6A0E}" dt="2023-10-27T11:01:49.549" v="769" actId="207"/>
          <ac:spMkLst>
            <pc:docMk/>
            <pc:sldMk cId="191506690" sldId="694"/>
            <ac:spMk id="17" creationId="{79126458-A051-10CF-B27B-21FAD36FADB8}"/>
          </ac:spMkLst>
        </pc:spChg>
        <pc:spChg chg="add mod">
          <ac:chgData name="Nane Kratzke" userId="971be13ff4ee5ef6" providerId="LiveId" clId="{1DB06A31-7591-9540-B24F-CEDA4CAA6A0E}" dt="2023-10-27T07:47:36.812" v="481" actId="20577"/>
          <ac:spMkLst>
            <pc:docMk/>
            <pc:sldMk cId="191506690" sldId="694"/>
            <ac:spMk id="18" creationId="{CCAC05B7-A92B-F43E-8399-AA6881DEF691}"/>
          </ac:spMkLst>
        </pc:spChg>
        <pc:spChg chg="add del mod">
          <ac:chgData name="Nane Kratzke" userId="971be13ff4ee5ef6" providerId="LiveId" clId="{1DB06A31-7591-9540-B24F-CEDA4CAA6A0E}" dt="2023-10-27T07:34:17.049" v="26" actId="478"/>
          <ac:spMkLst>
            <pc:docMk/>
            <pc:sldMk cId="191506690" sldId="694"/>
            <ac:spMk id="19" creationId="{50450E86-255B-3205-40C5-FD9C60F7EE38}"/>
          </ac:spMkLst>
        </pc:spChg>
        <pc:spChg chg="add del mod">
          <ac:chgData name="Nane Kratzke" userId="971be13ff4ee5ef6" providerId="LiveId" clId="{1DB06A31-7591-9540-B24F-CEDA4CAA6A0E}" dt="2023-10-27T07:34:14.070" v="25" actId="478"/>
          <ac:spMkLst>
            <pc:docMk/>
            <pc:sldMk cId="191506690" sldId="694"/>
            <ac:spMk id="20" creationId="{A9898DA3-36A0-F8EB-1430-B3D479315916}"/>
          </ac:spMkLst>
        </pc:spChg>
        <pc:spChg chg="add del mod">
          <ac:chgData name="Nane Kratzke" userId="971be13ff4ee5ef6" providerId="LiveId" clId="{1DB06A31-7591-9540-B24F-CEDA4CAA6A0E}" dt="2023-10-27T07:43:30.172" v="141" actId="478"/>
          <ac:spMkLst>
            <pc:docMk/>
            <pc:sldMk cId="191506690" sldId="694"/>
            <ac:spMk id="21" creationId="{5CCC80D4-5BD7-3508-D624-F44A37A6E7A4}"/>
          </ac:spMkLst>
        </pc:spChg>
        <pc:spChg chg="add mod">
          <ac:chgData name="Nane Kratzke" userId="971be13ff4ee5ef6" providerId="LiveId" clId="{1DB06A31-7591-9540-B24F-CEDA4CAA6A0E}" dt="2023-10-27T07:50:29.279" v="669" actId="14100"/>
          <ac:spMkLst>
            <pc:docMk/>
            <pc:sldMk cId="191506690" sldId="694"/>
            <ac:spMk id="22" creationId="{4430B6F3-4447-56C3-8FD1-1095943E39E0}"/>
          </ac:spMkLst>
        </pc:spChg>
        <pc:spChg chg="add mod">
          <ac:chgData name="Nane Kratzke" userId="971be13ff4ee5ef6" providerId="LiveId" clId="{1DB06A31-7591-9540-B24F-CEDA4CAA6A0E}" dt="2023-10-27T07:49:42.076" v="662" actId="207"/>
          <ac:spMkLst>
            <pc:docMk/>
            <pc:sldMk cId="191506690" sldId="694"/>
            <ac:spMk id="23" creationId="{2E08ABEA-9F71-EC36-9509-94AF449F9784}"/>
          </ac:spMkLst>
        </pc:spChg>
        <pc:spChg chg="add mod">
          <ac:chgData name="Nane Kratzke" userId="971be13ff4ee5ef6" providerId="LiveId" clId="{1DB06A31-7591-9540-B24F-CEDA4CAA6A0E}" dt="2023-10-27T07:50:53.255" v="683" actId="207"/>
          <ac:spMkLst>
            <pc:docMk/>
            <pc:sldMk cId="191506690" sldId="694"/>
            <ac:spMk id="24" creationId="{0D533EF8-11EE-3E3C-5A31-A25FD31A81D6}"/>
          </ac:spMkLst>
        </pc:spChg>
        <pc:spChg chg="add mod">
          <ac:chgData name="Nane Kratzke" userId="971be13ff4ee5ef6" providerId="LiveId" clId="{1DB06A31-7591-9540-B24F-CEDA4CAA6A0E}" dt="2023-10-27T07:50:53.255" v="683" actId="207"/>
          <ac:spMkLst>
            <pc:docMk/>
            <pc:sldMk cId="191506690" sldId="694"/>
            <ac:spMk id="25" creationId="{40EBF6EF-7096-EE7A-6A24-BDD13D68A7F2}"/>
          </ac:spMkLst>
        </pc:spChg>
        <pc:spChg chg="add mod">
          <ac:chgData name="Nane Kratzke" userId="971be13ff4ee5ef6" providerId="LiveId" clId="{1DB06A31-7591-9540-B24F-CEDA4CAA6A0E}" dt="2023-10-27T07:50:43.448" v="682" actId="20577"/>
          <ac:spMkLst>
            <pc:docMk/>
            <pc:sldMk cId="191506690" sldId="694"/>
            <ac:spMk id="26" creationId="{34C7CA2C-1E1A-7258-70AB-160B604E51D8}"/>
          </ac:spMkLst>
        </pc:spChg>
        <pc:spChg chg="add mod">
          <ac:chgData name="Nane Kratzke" userId="971be13ff4ee5ef6" providerId="LiveId" clId="{1DB06A31-7591-9540-B24F-CEDA4CAA6A0E}" dt="2023-10-27T07:52:20.829" v="732" actId="20577"/>
          <ac:spMkLst>
            <pc:docMk/>
            <pc:sldMk cId="191506690" sldId="694"/>
            <ac:spMk id="27" creationId="{2728B91A-A258-A7F4-68F8-03218EC034B8}"/>
          </ac:spMkLst>
        </pc:spChg>
      </pc:sldChg>
      <pc:sldChg chg="add ord">
        <pc:chgData name="Nane Kratzke" userId="971be13ff4ee5ef6" providerId="LiveId" clId="{1DB06A31-7591-9540-B24F-CEDA4CAA6A0E}" dt="2023-10-27T11:02:06.296" v="771" actId="20578"/>
        <pc:sldMkLst>
          <pc:docMk/>
          <pc:sldMk cId="3304750165" sldId="695"/>
        </pc:sldMkLst>
      </pc:sldChg>
      <pc:sldChg chg="delSp modSp add mod ord">
        <pc:chgData name="Nane Kratzke" userId="971be13ff4ee5ef6" providerId="LiveId" clId="{1DB06A31-7591-9540-B24F-CEDA4CAA6A0E}" dt="2023-10-27T11:02:44.426" v="774" actId="478"/>
        <pc:sldMkLst>
          <pc:docMk/>
          <pc:sldMk cId="1253149041" sldId="696"/>
        </pc:sldMkLst>
        <pc:spChg chg="del">
          <ac:chgData name="Nane Kratzke" userId="971be13ff4ee5ef6" providerId="LiveId" clId="{1DB06A31-7591-9540-B24F-CEDA4CAA6A0E}" dt="2023-10-27T11:02:44.426" v="774" actId="478"/>
          <ac:spMkLst>
            <pc:docMk/>
            <pc:sldMk cId="1253149041" sldId="696"/>
            <ac:spMk id="6" creationId="{65346826-DC91-2004-B3CA-6E68056760A1}"/>
          </ac:spMkLst>
        </pc:spChg>
        <pc:spChg chg="mod">
          <ac:chgData name="Nane Kratzke" userId="971be13ff4ee5ef6" providerId="LiveId" clId="{1DB06A31-7591-9540-B24F-CEDA4CAA6A0E}" dt="2023-10-27T11:02:25.645" v="772" actId="207"/>
          <ac:spMkLst>
            <pc:docMk/>
            <pc:sldMk cId="1253149041" sldId="696"/>
            <ac:spMk id="7" creationId="{0C3AA33B-CBB7-FA1C-BBE4-756218AE825A}"/>
          </ac:spMkLst>
        </pc:spChg>
        <pc:spChg chg="mod">
          <ac:chgData name="Nane Kratzke" userId="971be13ff4ee5ef6" providerId="LiveId" clId="{1DB06A31-7591-9540-B24F-CEDA4CAA6A0E}" dt="2023-10-27T11:02:25.645" v="772" actId="207"/>
          <ac:spMkLst>
            <pc:docMk/>
            <pc:sldMk cId="1253149041" sldId="696"/>
            <ac:spMk id="8" creationId="{38C41D19-B17E-C538-8788-AF8DB4EA99AE}"/>
          </ac:spMkLst>
        </pc:spChg>
        <pc:spChg chg="mod">
          <ac:chgData name="Nane Kratzke" userId="971be13ff4ee5ef6" providerId="LiveId" clId="{1DB06A31-7591-9540-B24F-CEDA4CAA6A0E}" dt="2023-10-27T11:02:36.578" v="773" actId="207"/>
          <ac:spMkLst>
            <pc:docMk/>
            <pc:sldMk cId="1253149041" sldId="696"/>
            <ac:spMk id="10" creationId="{466E5ADE-508A-6655-C746-C950C756E8AB}"/>
          </ac:spMkLst>
        </pc:spChg>
        <pc:spChg chg="mod">
          <ac:chgData name="Nane Kratzke" userId="971be13ff4ee5ef6" providerId="LiveId" clId="{1DB06A31-7591-9540-B24F-CEDA4CAA6A0E}" dt="2023-10-27T11:02:25.645" v="772" actId="207"/>
          <ac:spMkLst>
            <pc:docMk/>
            <pc:sldMk cId="1253149041" sldId="696"/>
            <ac:spMk id="12" creationId="{A1938B0C-CDDE-6A49-AC7F-4087A3C768C4}"/>
          </ac:spMkLst>
        </pc:spChg>
        <pc:spChg chg="mod">
          <ac:chgData name="Nane Kratzke" userId="971be13ff4ee5ef6" providerId="LiveId" clId="{1DB06A31-7591-9540-B24F-CEDA4CAA6A0E}" dt="2023-10-27T11:02:36.578" v="773" actId="207"/>
          <ac:spMkLst>
            <pc:docMk/>
            <pc:sldMk cId="1253149041" sldId="696"/>
            <ac:spMk id="13" creationId="{2BD0B9AF-B66F-F71C-59F7-0187BD704A5F}"/>
          </ac:spMkLst>
        </pc:spChg>
        <pc:spChg chg="mod">
          <ac:chgData name="Nane Kratzke" userId="971be13ff4ee5ef6" providerId="LiveId" clId="{1DB06A31-7591-9540-B24F-CEDA4CAA6A0E}" dt="2023-10-27T11:02:25.645" v="772" actId="207"/>
          <ac:spMkLst>
            <pc:docMk/>
            <pc:sldMk cId="1253149041" sldId="696"/>
            <ac:spMk id="14" creationId="{BB97AA2A-8D64-EDE2-FBFA-5D0CD5175A02}"/>
          </ac:spMkLst>
        </pc:spChg>
        <pc:spChg chg="mod">
          <ac:chgData name="Nane Kratzke" userId="971be13ff4ee5ef6" providerId="LiveId" clId="{1DB06A31-7591-9540-B24F-CEDA4CAA6A0E}" dt="2023-10-27T11:02:25.645" v="772" actId="207"/>
          <ac:spMkLst>
            <pc:docMk/>
            <pc:sldMk cId="1253149041" sldId="696"/>
            <ac:spMk id="15" creationId="{7F2F9E79-7EDC-DD94-5892-FD9D624D1B18}"/>
          </ac:spMkLst>
        </pc:spChg>
        <pc:spChg chg="mod">
          <ac:chgData name="Nane Kratzke" userId="971be13ff4ee5ef6" providerId="LiveId" clId="{1DB06A31-7591-9540-B24F-CEDA4CAA6A0E}" dt="2023-10-27T11:02:25.645" v="772" actId="207"/>
          <ac:spMkLst>
            <pc:docMk/>
            <pc:sldMk cId="1253149041" sldId="696"/>
            <ac:spMk id="16" creationId="{4313B8D3-BB4D-F2C9-E9BA-3E9444961143}"/>
          </ac:spMkLst>
        </pc:spChg>
        <pc:spChg chg="mod">
          <ac:chgData name="Nane Kratzke" userId="971be13ff4ee5ef6" providerId="LiveId" clId="{1DB06A31-7591-9540-B24F-CEDA4CAA6A0E}" dt="2023-10-27T11:02:25.645" v="772" actId="207"/>
          <ac:spMkLst>
            <pc:docMk/>
            <pc:sldMk cId="1253149041" sldId="696"/>
            <ac:spMk id="17" creationId="{79126458-A051-10CF-B27B-21FAD36FADB8}"/>
          </ac:spMkLst>
        </pc:spChg>
        <pc:spChg chg="mod">
          <ac:chgData name="Nane Kratzke" userId="971be13ff4ee5ef6" providerId="LiveId" clId="{1DB06A31-7591-9540-B24F-CEDA4CAA6A0E}" dt="2023-10-27T11:02:25.645" v="772" actId="207"/>
          <ac:spMkLst>
            <pc:docMk/>
            <pc:sldMk cId="1253149041" sldId="696"/>
            <ac:spMk id="18" creationId="{CCAC05B7-A92B-F43E-8399-AA6881DEF691}"/>
          </ac:spMkLst>
        </pc:spChg>
      </pc:sldChg>
      <pc:sldChg chg="delSp modSp add mod">
        <pc:chgData name="Nane Kratzke" userId="971be13ff4ee5ef6" providerId="LiveId" clId="{1DB06A31-7591-9540-B24F-CEDA4CAA6A0E}" dt="2023-10-27T11:03:35.931" v="777" actId="478"/>
        <pc:sldMkLst>
          <pc:docMk/>
          <pc:sldMk cId="696333584" sldId="697"/>
        </pc:sldMkLst>
        <pc:spChg chg="del">
          <ac:chgData name="Nane Kratzke" userId="971be13ff4ee5ef6" providerId="LiveId" clId="{1DB06A31-7591-9540-B24F-CEDA4CAA6A0E}" dt="2023-10-27T11:03:35.931" v="777" actId="478"/>
          <ac:spMkLst>
            <pc:docMk/>
            <pc:sldMk cId="696333584" sldId="697"/>
            <ac:spMk id="6" creationId="{65346826-DC91-2004-B3CA-6E68056760A1}"/>
          </ac:spMkLst>
        </pc:spChg>
        <pc:spChg chg="mod">
          <ac:chgData name="Nane Kratzke" userId="971be13ff4ee5ef6" providerId="LiveId" clId="{1DB06A31-7591-9540-B24F-CEDA4CAA6A0E}" dt="2023-10-27T11:03:09.627" v="775" actId="207"/>
          <ac:spMkLst>
            <pc:docMk/>
            <pc:sldMk cId="696333584" sldId="697"/>
            <ac:spMk id="7" creationId="{0C3AA33B-CBB7-FA1C-BBE4-756218AE825A}"/>
          </ac:spMkLst>
        </pc:spChg>
        <pc:spChg chg="mod">
          <ac:chgData name="Nane Kratzke" userId="971be13ff4ee5ef6" providerId="LiveId" clId="{1DB06A31-7591-9540-B24F-CEDA4CAA6A0E}" dt="2023-10-27T11:03:09.627" v="775" actId="207"/>
          <ac:spMkLst>
            <pc:docMk/>
            <pc:sldMk cId="696333584" sldId="697"/>
            <ac:spMk id="8" creationId="{38C41D19-B17E-C538-8788-AF8DB4EA99AE}"/>
          </ac:spMkLst>
        </pc:spChg>
        <pc:spChg chg="mod">
          <ac:chgData name="Nane Kratzke" userId="971be13ff4ee5ef6" providerId="LiveId" clId="{1DB06A31-7591-9540-B24F-CEDA4CAA6A0E}" dt="2023-10-27T11:03:15.065" v="776" actId="207"/>
          <ac:spMkLst>
            <pc:docMk/>
            <pc:sldMk cId="696333584" sldId="697"/>
            <ac:spMk id="9" creationId="{E9A5C503-2013-BE7E-38AA-77282A4B86B0}"/>
          </ac:spMkLst>
        </pc:spChg>
        <pc:spChg chg="mod">
          <ac:chgData name="Nane Kratzke" userId="971be13ff4ee5ef6" providerId="LiveId" clId="{1DB06A31-7591-9540-B24F-CEDA4CAA6A0E}" dt="2023-10-27T11:03:15.065" v="776" actId="207"/>
          <ac:spMkLst>
            <pc:docMk/>
            <pc:sldMk cId="696333584" sldId="697"/>
            <ac:spMk id="11" creationId="{EBDA742F-CB2E-A33A-EB93-982B64186505}"/>
          </ac:spMkLst>
        </pc:spChg>
        <pc:spChg chg="mod">
          <ac:chgData name="Nane Kratzke" userId="971be13ff4ee5ef6" providerId="LiveId" clId="{1DB06A31-7591-9540-B24F-CEDA4CAA6A0E}" dt="2023-10-27T11:03:09.627" v="775" actId="207"/>
          <ac:spMkLst>
            <pc:docMk/>
            <pc:sldMk cId="696333584" sldId="697"/>
            <ac:spMk id="12" creationId="{A1938B0C-CDDE-6A49-AC7F-4087A3C768C4}"/>
          </ac:spMkLst>
        </pc:spChg>
        <pc:spChg chg="mod">
          <ac:chgData name="Nane Kratzke" userId="971be13ff4ee5ef6" providerId="LiveId" clId="{1DB06A31-7591-9540-B24F-CEDA4CAA6A0E}" dt="2023-10-27T11:03:09.627" v="775" actId="207"/>
          <ac:spMkLst>
            <pc:docMk/>
            <pc:sldMk cId="696333584" sldId="697"/>
            <ac:spMk id="14" creationId="{BB97AA2A-8D64-EDE2-FBFA-5D0CD5175A02}"/>
          </ac:spMkLst>
        </pc:spChg>
        <pc:spChg chg="mod">
          <ac:chgData name="Nane Kratzke" userId="971be13ff4ee5ef6" providerId="LiveId" clId="{1DB06A31-7591-9540-B24F-CEDA4CAA6A0E}" dt="2023-10-27T11:03:09.627" v="775" actId="207"/>
          <ac:spMkLst>
            <pc:docMk/>
            <pc:sldMk cId="696333584" sldId="697"/>
            <ac:spMk id="15" creationId="{7F2F9E79-7EDC-DD94-5892-FD9D624D1B18}"/>
          </ac:spMkLst>
        </pc:spChg>
        <pc:spChg chg="mod">
          <ac:chgData name="Nane Kratzke" userId="971be13ff4ee5ef6" providerId="LiveId" clId="{1DB06A31-7591-9540-B24F-CEDA4CAA6A0E}" dt="2023-10-27T11:03:09.627" v="775" actId="207"/>
          <ac:spMkLst>
            <pc:docMk/>
            <pc:sldMk cId="696333584" sldId="697"/>
            <ac:spMk id="16" creationId="{4313B8D3-BB4D-F2C9-E9BA-3E9444961143}"/>
          </ac:spMkLst>
        </pc:spChg>
        <pc:spChg chg="mod">
          <ac:chgData name="Nane Kratzke" userId="971be13ff4ee5ef6" providerId="LiveId" clId="{1DB06A31-7591-9540-B24F-CEDA4CAA6A0E}" dt="2023-10-27T11:03:09.627" v="775" actId="207"/>
          <ac:spMkLst>
            <pc:docMk/>
            <pc:sldMk cId="696333584" sldId="697"/>
            <ac:spMk id="17" creationId="{79126458-A051-10CF-B27B-21FAD36FADB8}"/>
          </ac:spMkLst>
        </pc:spChg>
        <pc:spChg chg="mod">
          <ac:chgData name="Nane Kratzke" userId="971be13ff4ee5ef6" providerId="LiveId" clId="{1DB06A31-7591-9540-B24F-CEDA4CAA6A0E}" dt="2023-10-27T11:03:09.627" v="775" actId="207"/>
          <ac:spMkLst>
            <pc:docMk/>
            <pc:sldMk cId="696333584" sldId="697"/>
            <ac:spMk id="18" creationId="{CCAC05B7-A92B-F43E-8399-AA6881DEF691}"/>
          </ac:spMkLst>
        </pc:spChg>
      </pc:sldChg>
      <pc:sldChg chg="delSp modSp add mod">
        <pc:chgData name="Nane Kratzke" userId="971be13ff4ee5ef6" providerId="LiveId" clId="{1DB06A31-7591-9540-B24F-CEDA4CAA6A0E}" dt="2023-10-27T11:04:23.071" v="780" actId="478"/>
        <pc:sldMkLst>
          <pc:docMk/>
          <pc:sldMk cId="345136706" sldId="698"/>
        </pc:sldMkLst>
        <pc:spChg chg="del">
          <ac:chgData name="Nane Kratzke" userId="971be13ff4ee5ef6" providerId="LiveId" clId="{1DB06A31-7591-9540-B24F-CEDA4CAA6A0E}" dt="2023-10-27T11:04:23.071" v="780" actId="478"/>
          <ac:spMkLst>
            <pc:docMk/>
            <pc:sldMk cId="345136706" sldId="698"/>
            <ac:spMk id="6" creationId="{65346826-DC91-2004-B3CA-6E68056760A1}"/>
          </ac:spMkLst>
        </pc:spChg>
        <pc:spChg chg="mod">
          <ac:chgData name="Nane Kratzke" userId="971be13ff4ee5ef6" providerId="LiveId" clId="{1DB06A31-7591-9540-B24F-CEDA4CAA6A0E}" dt="2023-10-27T11:04:02.382" v="778" actId="207"/>
          <ac:spMkLst>
            <pc:docMk/>
            <pc:sldMk cId="345136706" sldId="698"/>
            <ac:spMk id="7" creationId="{0C3AA33B-CBB7-FA1C-BBE4-756218AE825A}"/>
          </ac:spMkLst>
        </pc:spChg>
        <pc:spChg chg="mod">
          <ac:chgData name="Nane Kratzke" userId="971be13ff4ee5ef6" providerId="LiveId" clId="{1DB06A31-7591-9540-B24F-CEDA4CAA6A0E}" dt="2023-10-27T11:04:02.382" v="778" actId="207"/>
          <ac:spMkLst>
            <pc:docMk/>
            <pc:sldMk cId="345136706" sldId="698"/>
            <ac:spMk id="8" creationId="{38C41D19-B17E-C538-8788-AF8DB4EA99AE}"/>
          </ac:spMkLst>
        </pc:spChg>
        <pc:spChg chg="mod">
          <ac:chgData name="Nane Kratzke" userId="971be13ff4ee5ef6" providerId="LiveId" clId="{1DB06A31-7591-9540-B24F-CEDA4CAA6A0E}" dt="2023-10-27T11:04:12.994" v="779" actId="207"/>
          <ac:spMkLst>
            <pc:docMk/>
            <pc:sldMk cId="345136706" sldId="698"/>
            <ac:spMk id="9" creationId="{E9A5C503-2013-BE7E-38AA-77282A4B86B0}"/>
          </ac:spMkLst>
        </pc:spChg>
        <pc:spChg chg="mod">
          <ac:chgData name="Nane Kratzke" userId="971be13ff4ee5ef6" providerId="LiveId" clId="{1DB06A31-7591-9540-B24F-CEDA4CAA6A0E}" dt="2023-10-27T11:04:12.994" v="779" actId="207"/>
          <ac:spMkLst>
            <pc:docMk/>
            <pc:sldMk cId="345136706" sldId="698"/>
            <ac:spMk id="10" creationId="{466E5ADE-508A-6655-C746-C950C756E8AB}"/>
          </ac:spMkLst>
        </pc:spChg>
        <pc:spChg chg="mod">
          <ac:chgData name="Nane Kratzke" userId="971be13ff4ee5ef6" providerId="LiveId" clId="{1DB06A31-7591-9540-B24F-CEDA4CAA6A0E}" dt="2023-10-27T11:04:12.994" v="779" actId="207"/>
          <ac:spMkLst>
            <pc:docMk/>
            <pc:sldMk cId="345136706" sldId="698"/>
            <ac:spMk id="11" creationId="{EBDA742F-CB2E-A33A-EB93-982B64186505}"/>
          </ac:spMkLst>
        </pc:spChg>
        <pc:spChg chg="mod">
          <ac:chgData name="Nane Kratzke" userId="971be13ff4ee5ef6" providerId="LiveId" clId="{1DB06A31-7591-9540-B24F-CEDA4CAA6A0E}" dt="2023-10-27T11:04:02.382" v="778" actId="207"/>
          <ac:spMkLst>
            <pc:docMk/>
            <pc:sldMk cId="345136706" sldId="698"/>
            <ac:spMk id="12" creationId="{A1938B0C-CDDE-6A49-AC7F-4087A3C768C4}"/>
          </ac:spMkLst>
        </pc:spChg>
        <pc:spChg chg="mod">
          <ac:chgData name="Nane Kratzke" userId="971be13ff4ee5ef6" providerId="LiveId" clId="{1DB06A31-7591-9540-B24F-CEDA4CAA6A0E}" dt="2023-10-27T11:04:12.994" v="779" actId="207"/>
          <ac:spMkLst>
            <pc:docMk/>
            <pc:sldMk cId="345136706" sldId="698"/>
            <ac:spMk id="13" creationId="{2BD0B9AF-B66F-F71C-59F7-0187BD704A5F}"/>
          </ac:spMkLst>
        </pc:spChg>
        <pc:spChg chg="mod">
          <ac:chgData name="Nane Kratzke" userId="971be13ff4ee5ef6" providerId="LiveId" clId="{1DB06A31-7591-9540-B24F-CEDA4CAA6A0E}" dt="2023-10-27T11:04:02.382" v="778" actId="207"/>
          <ac:spMkLst>
            <pc:docMk/>
            <pc:sldMk cId="345136706" sldId="698"/>
            <ac:spMk id="14" creationId="{BB97AA2A-8D64-EDE2-FBFA-5D0CD5175A02}"/>
          </ac:spMkLst>
        </pc:spChg>
        <pc:spChg chg="mod">
          <ac:chgData name="Nane Kratzke" userId="971be13ff4ee5ef6" providerId="LiveId" clId="{1DB06A31-7591-9540-B24F-CEDA4CAA6A0E}" dt="2023-10-27T11:04:02.382" v="778" actId="207"/>
          <ac:spMkLst>
            <pc:docMk/>
            <pc:sldMk cId="345136706" sldId="698"/>
            <ac:spMk id="15" creationId="{7F2F9E79-7EDC-DD94-5892-FD9D624D1B18}"/>
          </ac:spMkLst>
        </pc:spChg>
        <pc:spChg chg="mod">
          <ac:chgData name="Nane Kratzke" userId="971be13ff4ee5ef6" providerId="LiveId" clId="{1DB06A31-7591-9540-B24F-CEDA4CAA6A0E}" dt="2023-10-27T11:04:02.382" v="778" actId="207"/>
          <ac:spMkLst>
            <pc:docMk/>
            <pc:sldMk cId="345136706" sldId="698"/>
            <ac:spMk id="18" creationId="{CCAC05B7-A92B-F43E-8399-AA6881DEF691}"/>
          </ac:spMkLst>
        </pc:spChg>
      </pc:sldChg>
      <pc:sldChg chg="delSp modSp add mod">
        <pc:chgData name="Nane Kratzke" userId="971be13ff4ee5ef6" providerId="LiveId" clId="{1DB06A31-7591-9540-B24F-CEDA4CAA6A0E}" dt="2023-10-27T11:05:05.408" v="783" actId="478"/>
        <pc:sldMkLst>
          <pc:docMk/>
          <pc:sldMk cId="2938927776" sldId="699"/>
        </pc:sldMkLst>
        <pc:spChg chg="del">
          <ac:chgData name="Nane Kratzke" userId="971be13ff4ee5ef6" providerId="LiveId" clId="{1DB06A31-7591-9540-B24F-CEDA4CAA6A0E}" dt="2023-10-27T11:05:05.408" v="783" actId="478"/>
          <ac:spMkLst>
            <pc:docMk/>
            <pc:sldMk cId="2938927776" sldId="699"/>
            <ac:spMk id="6" creationId="{65346826-DC91-2004-B3CA-6E68056760A1}"/>
          </ac:spMkLst>
        </pc:spChg>
        <pc:spChg chg="mod">
          <ac:chgData name="Nane Kratzke" userId="971be13ff4ee5ef6" providerId="LiveId" clId="{1DB06A31-7591-9540-B24F-CEDA4CAA6A0E}" dt="2023-10-27T11:05:00.838" v="782" actId="207"/>
          <ac:spMkLst>
            <pc:docMk/>
            <pc:sldMk cId="2938927776" sldId="699"/>
            <ac:spMk id="7" creationId="{0C3AA33B-CBB7-FA1C-BBE4-756218AE825A}"/>
          </ac:spMkLst>
        </pc:spChg>
        <pc:spChg chg="mod">
          <ac:chgData name="Nane Kratzke" userId="971be13ff4ee5ef6" providerId="LiveId" clId="{1DB06A31-7591-9540-B24F-CEDA4CAA6A0E}" dt="2023-10-27T11:05:00.838" v="782" actId="207"/>
          <ac:spMkLst>
            <pc:docMk/>
            <pc:sldMk cId="2938927776" sldId="699"/>
            <ac:spMk id="8" creationId="{38C41D19-B17E-C538-8788-AF8DB4EA99AE}"/>
          </ac:spMkLst>
        </pc:spChg>
        <pc:spChg chg="mod">
          <ac:chgData name="Nane Kratzke" userId="971be13ff4ee5ef6" providerId="LiveId" clId="{1DB06A31-7591-9540-B24F-CEDA4CAA6A0E}" dt="2023-10-27T11:05:00.838" v="782" actId="207"/>
          <ac:spMkLst>
            <pc:docMk/>
            <pc:sldMk cId="2938927776" sldId="699"/>
            <ac:spMk id="9" creationId="{E9A5C503-2013-BE7E-38AA-77282A4B86B0}"/>
          </ac:spMkLst>
        </pc:spChg>
        <pc:spChg chg="mod">
          <ac:chgData name="Nane Kratzke" userId="971be13ff4ee5ef6" providerId="LiveId" clId="{1DB06A31-7591-9540-B24F-CEDA4CAA6A0E}" dt="2023-10-27T11:05:00.838" v="782" actId="207"/>
          <ac:spMkLst>
            <pc:docMk/>
            <pc:sldMk cId="2938927776" sldId="699"/>
            <ac:spMk id="10" creationId="{466E5ADE-508A-6655-C746-C950C756E8AB}"/>
          </ac:spMkLst>
        </pc:spChg>
        <pc:spChg chg="mod">
          <ac:chgData name="Nane Kratzke" userId="971be13ff4ee5ef6" providerId="LiveId" clId="{1DB06A31-7591-9540-B24F-CEDA4CAA6A0E}" dt="2023-10-27T11:05:00.838" v="782" actId="207"/>
          <ac:spMkLst>
            <pc:docMk/>
            <pc:sldMk cId="2938927776" sldId="699"/>
            <ac:spMk id="11" creationId="{EBDA742F-CB2E-A33A-EB93-982B64186505}"/>
          </ac:spMkLst>
        </pc:spChg>
        <pc:spChg chg="mod">
          <ac:chgData name="Nane Kratzke" userId="971be13ff4ee5ef6" providerId="LiveId" clId="{1DB06A31-7591-9540-B24F-CEDA4CAA6A0E}" dt="2023-10-27T11:05:00.838" v="782" actId="207"/>
          <ac:spMkLst>
            <pc:docMk/>
            <pc:sldMk cId="2938927776" sldId="699"/>
            <ac:spMk id="13" creationId="{2BD0B9AF-B66F-F71C-59F7-0187BD704A5F}"/>
          </ac:spMkLst>
        </pc:spChg>
        <pc:spChg chg="mod">
          <ac:chgData name="Nane Kratzke" userId="971be13ff4ee5ef6" providerId="LiveId" clId="{1DB06A31-7591-9540-B24F-CEDA4CAA6A0E}" dt="2023-10-27T11:05:00.838" v="782" actId="207"/>
          <ac:spMkLst>
            <pc:docMk/>
            <pc:sldMk cId="2938927776" sldId="699"/>
            <ac:spMk id="16" creationId="{4313B8D3-BB4D-F2C9-E9BA-3E9444961143}"/>
          </ac:spMkLst>
        </pc:spChg>
        <pc:spChg chg="mod">
          <ac:chgData name="Nane Kratzke" userId="971be13ff4ee5ef6" providerId="LiveId" clId="{1DB06A31-7591-9540-B24F-CEDA4CAA6A0E}" dt="2023-10-27T11:05:00.838" v="782" actId="207"/>
          <ac:spMkLst>
            <pc:docMk/>
            <pc:sldMk cId="2938927776" sldId="699"/>
            <ac:spMk id="17" creationId="{79126458-A051-10CF-B27B-21FAD36FADB8}"/>
          </ac:spMkLst>
        </pc:spChg>
        <pc:spChg chg="mod">
          <ac:chgData name="Nane Kratzke" userId="971be13ff4ee5ef6" providerId="LiveId" clId="{1DB06A31-7591-9540-B24F-CEDA4CAA6A0E}" dt="2023-10-27T11:05:00.838" v="782" actId="207"/>
          <ac:spMkLst>
            <pc:docMk/>
            <pc:sldMk cId="2938927776" sldId="699"/>
            <ac:spMk id="18" creationId="{CCAC05B7-A92B-F43E-8399-AA6881DEF691}"/>
          </ac:spMkLst>
        </pc:spChg>
      </pc:sldChg>
      <pc:sldChg chg="modSp add mod">
        <pc:chgData name="Nane Kratzke" userId="971be13ff4ee5ef6" providerId="LiveId" clId="{1DB06A31-7591-9540-B24F-CEDA4CAA6A0E}" dt="2023-10-27T11:01:19.444" v="768" actId="207"/>
        <pc:sldMkLst>
          <pc:docMk/>
          <pc:sldMk cId="1180972887" sldId="700"/>
        </pc:sldMkLst>
        <pc:spChg chg="mod">
          <ac:chgData name="Nane Kratzke" userId="971be13ff4ee5ef6" providerId="LiveId" clId="{1DB06A31-7591-9540-B24F-CEDA4CAA6A0E}" dt="2023-10-27T11:01:08.147" v="766" actId="20577"/>
          <ac:spMkLst>
            <pc:docMk/>
            <pc:sldMk cId="1180972887" sldId="700"/>
            <ac:spMk id="2" creationId="{06C7AFA8-3171-6A44-99E1-4CDAD07843EC}"/>
          </ac:spMkLst>
        </pc:spChg>
        <pc:spChg chg="mod">
          <ac:chgData name="Nane Kratzke" userId="971be13ff4ee5ef6" providerId="LiveId" clId="{1DB06A31-7591-9540-B24F-CEDA4CAA6A0E}" dt="2023-10-27T11:01:13.655" v="767" actId="207"/>
          <ac:spMkLst>
            <pc:docMk/>
            <pc:sldMk cId="1180972887" sldId="700"/>
            <ac:spMk id="16" creationId="{ACA85333-2C43-7E45-97E8-8CF9DF9CB579}"/>
          </ac:spMkLst>
        </pc:spChg>
        <pc:spChg chg="mod">
          <ac:chgData name="Nane Kratzke" userId="971be13ff4ee5ef6" providerId="LiveId" clId="{1DB06A31-7591-9540-B24F-CEDA4CAA6A0E}" dt="2023-10-27T11:01:19.444" v="768" actId="207"/>
          <ac:spMkLst>
            <pc:docMk/>
            <pc:sldMk cId="1180972887" sldId="700"/>
            <ac:spMk id="20" creationId="{A2914D16-E03D-274E-B879-3F34EC1ECB51}"/>
          </ac:spMkLst>
        </pc:spChg>
      </pc:sldChg>
      <pc:sldChg chg="del">
        <pc:chgData name="Nane Kratzke" userId="971be13ff4ee5ef6" providerId="LiveId" clId="{1DB06A31-7591-9540-B24F-CEDA4CAA6A0E}" dt="2023-10-29T14:24:08.283" v="784" actId="2696"/>
        <pc:sldMkLst>
          <pc:docMk/>
          <pc:sldMk cId="327016444" sldId="701"/>
        </pc:sldMkLst>
      </pc:sldChg>
      <pc:sldChg chg="add">
        <pc:chgData name="Nane Kratzke" userId="971be13ff4ee5ef6" providerId="LiveId" clId="{1DB06A31-7591-9540-B24F-CEDA4CAA6A0E}" dt="2023-10-29T16:58:31.253" v="1029"/>
        <pc:sldMkLst>
          <pc:docMk/>
          <pc:sldMk cId="838244977" sldId="701"/>
        </pc:sldMkLst>
      </pc:sldChg>
      <pc:sldChg chg="del">
        <pc:chgData name="Nane Kratzke" userId="971be13ff4ee5ef6" providerId="LiveId" clId="{1DB06A31-7591-9540-B24F-CEDA4CAA6A0E}" dt="2023-10-29T14:29:11.703" v="785" actId="2696"/>
        <pc:sldMkLst>
          <pc:docMk/>
          <pc:sldMk cId="1204628432" sldId="702"/>
        </pc:sldMkLst>
      </pc:sldChg>
      <pc:sldChg chg="del">
        <pc:chgData name="Nane Kratzke" userId="971be13ff4ee5ef6" providerId="LiveId" clId="{1DB06A31-7591-9540-B24F-CEDA4CAA6A0E}" dt="2023-10-29T14:36:38.611" v="788" actId="2696"/>
        <pc:sldMkLst>
          <pc:docMk/>
          <pc:sldMk cId="444279286" sldId="703"/>
        </pc:sldMkLst>
      </pc:sldChg>
      <pc:sldChg chg="del">
        <pc:chgData name="Nane Kratzke" userId="971be13ff4ee5ef6" providerId="LiveId" clId="{1DB06A31-7591-9540-B24F-CEDA4CAA6A0E}" dt="2023-10-29T14:47:59.442" v="808" actId="2696"/>
        <pc:sldMkLst>
          <pc:docMk/>
          <pc:sldMk cId="4051827560" sldId="704"/>
        </pc:sldMkLst>
      </pc:sldChg>
      <pc:sldChg chg="del">
        <pc:chgData name="Nane Kratzke" userId="971be13ff4ee5ef6" providerId="LiveId" clId="{1DB06A31-7591-9540-B24F-CEDA4CAA6A0E}" dt="2023-10-29T15:31:23.481" v="810" actId="2696"/>
        <pc:sldMkLst>
          <pc:docMk/>
          <pc:sldMk cId="2225360390" sldId="705"/>
        </pc:sldMkLst>
      </pc:sldChg>
      <pc:sldChg chg="del">
        <pc:chgData name="Nane Kratzke" userId="971be13ff4ee5ef6" providerId="LiveId" clId="{1DB06A31-7591-9540-B24F-CEDA4CAA6A0E}" dt="2023-10-29T15:45:36.874" v="811" actId="2696"/>
        <pc:sldMkLst>
          <pc:docMk/>
          <pc:sldMk cId="1274649326" sldId="706"/>
        </pc:sldMkLst>
      </pc:sldChg>
      <pc:sldChg chg="delSp modSp del mod">
        <pc:chgData name="Nane Kratzke" userId="971be13ff4ee5ef6" providerId="LiveId" clId="{1DB06A31-7591-9540-B24F-CEDA4CAA6A0E}" dt="2023-10-29T15:52:47.838" v="815" actId="2696"/>
        <pc:sldMkLst>
          <pc:docMk/>
          <pc:sldMk cId="2170430322" sldId="707"/>
        </pc:sldMkLst>
        <pc:spChg chg="del mod">
          <ac:chgData name="Nane Kratzke" userId="971be13ff4ee5ef6" providerId="LiveId" clId="{1DB06A31-7591-9540-B24F-CEDA4CAA6A0E}" dt="2023-10-29T15:52:19.801" v="814"/>
          <ac:spMkLst>
            <pc:docMk/>
            <pc:sldMk cId="2170430322" sldId="707"/>
            <ac:spMk id="6" creationId="{39F6E37E-B07B-6D41-8778-8E29DCA17D3F}"/>
          </ac:spMkLst>
        </pc:spChg>
      </pc:sldChg>
      <pc:sldChg chg="delSp modSp del mod">
        <pc:chgData name="Nane Kratzke" userId="971be13ff4ee5ef6" providerId="LiveId" clId="{1DB06A31-7591-9540-B24F-CEDA4CAA6A0E}" dt="2023-10-29T15:59:27.379" v="819" actId="2696"/>
        <pc:sldMkLst>
          <pc:docMk/>
          <pc:sldMk cId="1251493996" sldId="708"/>
        </pc:sldMkLst>
        <pc:spChg chg="del mod">
          <ac:chgData name="Nane Kratzke" userId="971be13ff4ee5ef6" providerId="LiveId" clId="{1DB06A31-7591-9540-B24F-CEDA4CAA6A0E}" dt="2023-10-29T15:59:26.500" v="818"/>
          <ac:spMkLst>
            <pc:docMk/>
            <pc:sldMk cId="1251493996" sldId="708"/>
            <ac:spMk id="6" creationId="{39F6E37E-B07B-6D41-8778-8E29DCA17D3F}"/>
          </ac:spMkLst>
        </pc:spChg>
      </pc:sldChg>
      <pc:sldChg chg="addSp modSp del mod">
        <pc:chgData name="Nane Kratzke" userId="971be13ff4ee5ef6" providerId="LiveId" clId="{1DB06A31-7591-9540-B24F-CEDA4CAA6A0E}" dt="2023-10-29T16:21:22.868" v="1025" actId="2696"/>
        <pc:sldMkLst>
          <pc:docMk/>
          <pc:sldMk cId="3059552851" sldId="709"/>
        </pc:sldMkLst>
        <pc:grpChg chg="mod">
          <ac:chgData name="Nane Kratzke" userId="971be13ff4ee5ef6" providerId="LiveId" clId="{1DB06A31-7591-9540-B24F-CEDA4CAA6A0E}" dt="2023-10-29T16:14:51.362" v="1018"/>
          <ac:grpSpMkLst>
            <pc:docMk/>
            <pc:sldMk cId="3059552851" sldId="709"/>
            <ac:grpSpMk id="13" creationId="{E3695F8D-52D5-0925-689B-4DDB89C0460A}"/>
          </ac:grpSpMkLst>
        </pc:grpChg>
        <pc:grpChg chg="mod">
          <ac:chgData name="Nane Kratzke" userId="971be13ff4ee5ef6" providerId="LiveId" clId="{1DB06A31-7591-9540-B24F-CEDA4CAA6A0E}" dt="2023-10-29T16:14:53.525" v="1023"/>
          <ac:grpSpMkLst>
            <pc:docMk/>
            <pc:sldMk cId="3059552851" sldId="709"/>
            <ac:grpSpMk id="18" creationId="{50B32494-EC52-E132-B6AC-CFC1E3A2BCC5}"/>
          </ac:grpSpMkLst>
        </pc:grpChg>
        <pc:inkChg chg="add mod">
          <ac:chgData name="Nane Kratzke" userId="971be13ff4ee5ef6" providerId="LiveId" clId="{1DB06A31-7591-9540-B24F-CEDA4CAA6A0E}" dt="2023-10-29T16:14:51.362" v="1018"/>
          <ac:inkMkLst>
            <pc:docMk/>
            <pc:sldMk cId="3059552851" sldId="709"/>
            <ac:inkMk id="7" creationId="{59712240-090E-14E1-7249-56C73DB1D2CA}"/>
          </ac:inkMkLst>
        </pc:inkChg>
        <pc:inkChg chg="add mod">
          <ac:chgData name="Nane Kratzke" userId="971be13ff4ee5ef6" providerId="LiveId" clId="{1DB06A31-7591-9540-B24F-CEDA4CAA6A0E}" dt="2023-10-29T16:14:51.362" v="1018"/>
          <ac:inkMkLst>
            <pc:docMk/>
            <pc:sldMk cId="3059552851" sldId="709"/>
            <ac:inkMk id="12" creationId="{969FF93E-47AC-C0CC-8F84-27543D7CC8D8}"/>
          </ac:inkMkLst>
        </pc:inkChg>
        <pc:inkChg chg="add mod">
          <ac:chgData name="Nane Kratzke" userId="971be13ff4ee5ef6" providerId="LiveId" clId="{1DB06A31-7591-9540-B24F-CEDA4CAA6A0E}" dt="2023-10-29T16:14:53.525" v="1023"/>
          <ac:inkMkLst>
            <pc:docMk/>
            <pc:sldMk cId="3059552851" sldId="709"/>
            <ac:inkMk id="14" creationId="{31EA625D-DF99-8BB0-EACF-0B96B842B435}"/>
          </ac:inkMkLst>
        </pc:inkChg>
        <pc:inkChg chg="add mod">
          <ac:chgData name="Nane Kratzke" userId="971be13ff4ee5ef6" providerId="LiveId" clId="{1DB06A31-7591-9540-B24F-CEDA4CAA6A0E}" dt="2023-10-29T16:14:53.525" v="1023"/>
          <ac:inkMkLst>
            <pc:docMk/>
            <pc:sldMk cId="3059552851" sldId="709"/>
            <ac:inkMk id="15" creationId="{164BA714-B3A0-1588-6D21-F2FA0287B7EF}"/>
          </ac:inkMkLst>
        </pc:inkChg>
        <pc:inkChg chg="add mod">
          <ac:chgData name="Nane Kratzke" userId="971be13ff4ee5ef6" providerId="LiveId" clId="{1DB06A31-7591-9540-B24F-CEDA4CAA6A0E}" dt="2023-10-29T16:14:53.525" v="1023"/>
          <ac:inkMkLst>
            <pc:docMk/>
            <pc:sldMk cId="3059552851" sldId="709"/>
            <ac:inkMk id="16" creationId="{AAC2CBCA-A4B1-7AF1-44F4-D2FF11D9D1E7}"/>
          </ac:inkMkLst>
        </pc:inkChg>
        <pc:inkChg chg="add">
          <ac:chgData name="Nane Kratzke" userId="971be13ff4ee5ef6" providerId="LiveId" clId="{1DB06A31-7591-9540-B24F-CEDA4CAA6A0E}" dt="2023-10-29T16:14:52.822" v="1022" actId="9405"/>
          <ac:inkMkLst>
            <pc:docMk/>
            <pc:sldMk cId="3059552851" sldId="709"/>
            <ac:inkMk id="17" creationId="{3073DC61-1002-4520-91E4-24FE85F8179C}"/>
          </ac:inkMkLst>
        </pc:inkChg>
        <pc:inkChg chg="add">
          <ac:chgData name="Nane Kratzke" userId="971be13ff4ee5ef6" providerId="LiveId" clId="{1DB06A31-7591-9540-B24F-CEDA4CAA6A0E}" dt="2023-10-29T16:14:54.306" v="1024" actId="9405"/>
          <ac:inkMkLst>
            <pc:docMk/>
            <pc:sldMk cId="3059552851" sldId="709"/>
            <ac:inkMk id="19" creationId="{632F8CCE-80CC-605B-A4F8-D8DCF7FD0786}"/>
          </ac:inkMkLst>
        </pc:inkChg>
      </pc:sldChg>
      <pc:sldChg chg="del">
        <pc:chgData name="Nane Kratzke" userId="971be13ff4ee5ef6" providerId="LiveId" clId="{1DB06A31-7591-9540-B24F-CEDA4CAA6A0E}" dt="2023-10-29T16:46:18.026" v="1026" actId="2696"/>
        <pc:sldMkLst>
          <pc:docMk/>
          <pc:sldMk cId="1008158197" sldId="710"/>
        </pc:sldMkLst>
      </pc:sldChg>
      <pc:sldChg chg="del">
        <pc:chgData name="Nane Kratzke" userId="971be13ff4ee5ef6" providerId="LiveId" clId="{1DB06A31-7591-9540-B24F-CEDA4CAA6A0E}" dt="2023-10-29T16:52:04.903" v="1027" actId="2696"/>
        <pc:sldMkLst>
          <pc:docMk/>
          <pc:sldMk cId="4012779497" sldId="711"/>
        </pc:sldMkLst>
      </pc:sldChg>
      <pc:sldChg chg="del">
        <pc:chgData name="Nane Kratzke" userId="971be13ff4ee5ef6" providerId="LiveId" clId="{1DB06A31-7591-9540-B24F-CEDA4CAA6A0E}" dt="2023-10-29T16:58:19.161" v="1028" actId="2696"/>
        <pc:sldMkLst>
          <pc:docMk/>
          <pc:sldMk cId="525020530" sldId="712"/>
        </pc:sldMkLst>
      </pc:sldChg>
    </pc:docChg>
  </pc:docChgLst>
  <pc:docChgLst>
    <pc:chgData name="Nane Kratzke" userId="971be13ff4ee5ef6" providerId="LiveId" clId="{1FE0CDED-15A8-014E-AB3F-AA376C6C591A}"/>
    <pc:docChg chg="undo custSel addSld delSld modSld sldOrd">
      <pc:chgData name="Nane Kratzke" userId="971be13ff4ee5ef6" providerId="LiveId" clId="{1FE0CDED-15A8-014E-AB3F-AA376C6C591A}" dt="2023-10-26T13:37:44.754" v="707"/>
      <pc:docMkLst>
        <pc:docMk/>
      </pc:docMkLst>
      <pc:sldChg chg="addSp modSp mod">
        <pc:chgData name="Nane Kratzke" userId="971be13ff4ee5ef6" providerId="LiveId" clId="{1FE0CDED-15A8-014E-AB3F-AA376C6C591A}" dt="2023-10-26T11:59:33.104" v="638" actId="20577"/>
        <pc:sldMkLst>
          <pc:docMk/>
          <pc:sldMk cId="4280504934" sldId="355"/>
        </pc:sldMkLst>
        <pc:spChg chg="mod">
          <ac:chgData name="Nane Kratzke" userId="971be13ff4ee5ef6" providerId="LiveId" clId="{1FE0CDED-15A8-014E-AB3F-AA376C6C591A}" dt="2023-10-26T11:59:06.679" v="631" actId="1076"/>
          <ac:spMkLst>
            <pc:docMk/>
            <pc:sldMk cId="4280504934" sldId="355"/>
            <ac:spMk id="3" creationId="{7628290C-7DEF-7445-A10E-4693E0BD5E2B}"/>
          </ac:spMkLst>
        </pc:spChg>
        <pc:spChg chg="add mod">
          <ac:chgData name="Nane Kratzke" userId="971be13ff4ee5ef6" providerId="LiveId" clId="{1FE0CDED-15A8-014E-AB3F-AA376C6C591A}" dt="2023-10-26T11:59:33.104" v="638" actId="20577"/>
          <ac:spMkLst>
            <pc:docMk/>
            <pc:sldMk cId="4280504934" sldId="355"/>
            <ac:spMk id="7" creationId="{52022117-9386-7200-34C1-E66001683EC6}"/>
          </ac:spMkLst>
        </pc:spChg>
        <pc:spChg chg="mod">
          <ac:chgData name="Nane Kratzke" userId="971be13ff4ee5ef6" providerId="LiveId" clId="{1FE0CDED-15A8-014E-AB3F-AA376C6C591A}" dt="2023-10-26T11:51:15.126" v="389"/>
          <ac:spMkLst>
            <pc:docMk/>
            <pc:sldMk cId="4280504934" sldId="355"/>
            <ac:spMk id="16" creationId="{132B66F9-E5F2-4E49-B577-868A844E29ED}"/>
          </ac:spMkLst>
        </pc:spChg>
        <pc:spChg chg="mod">
          <ac:chgData name="Nane Kratzke" userId="971be13ff4ee5ef6" providerId="LiveId" clId="{1FE0CDED-15A8-014E-AB3F-AA376C6C591A}" dt="2023-10-26T11:57:19.155" v="625" actId="14100"/>
          <ac:spMkLst>
            <pc:docMk/>
            <pc:sldMk cId="4280504934" sldId="355"/>
            <ac:spMk id="22" creationId="{C2AB5EF0-CB6B-714D-9BA9-9C2197D1C89A}"/>
          </ac:spMkLst>
        </pc:spChg>
        <pc:spChg chg="mod">
          <ac:chgData name="Nane Kratzke" userId="971be13ff4ee5ef6" providerId="LiveId" clId="{1FE0CDED-15A8-014E-AB3F-AA376C6C591A}" dt="2023-10-26T11:57:12.961" v="624" actId="113"/>
          <ac:spMkLst>
            <pc:docMk/>
            <pc:sldMk cId="4280504934" sldId="355"/>
            <ac:spMk id="23" creationId="{843AD55F-A820-B34B-A476-52238CE2A01E}"/>
          </ac:spMkLst>
        </pc:spChg>
        <pc:picChg chg="mod">
          <ac:chgData name="Nane Kratzke" userId="971be13ff4ee5ef6" providerId="LiveId" clId="{1FE0CDED-15A8-014E-AB3F-AA376C6C591A}" dt="2023-10-26T11:59:03.124" v="629" actId="1076"/>
          <ac:picMkLst>
            <pc:docMk/>
            <pc:sldMk cId="4280504934" sldId="355"/>
            <ac:picMk id="5" creationId="{AE4E1615-902B-D94D-986C-990DFEB8E97C}"/>
          </ac:picMkLst>
        </pc:picChg>
        <pc:picChg chg="add mod">
          <ac:chgData name="Nane Kratzke" userId="971be13ff4ee5ef6" providerId="LiveId" clId="{1FE0CDED-15A8-014E-AB3F-AA376C6C591A}" dt="2023-10-26T11:59:00.099" v="628" actId="1076"/>
          <ac:picMkLst>
            <pc:docMk/>
            <pc:sldMk cId="4280504934" sldId="355"/>
            <ac:picMk id="1026" creationId="{97B908AD-9135-80E3-14C8-2AB6B3EBFA2B}"/>
          </ac:picMkLst>
        </pc:picChg>
      </pc:sldChg>
      <pc:sldChg chg="modSp mod">
        <pc:chgData name="Nane Kratzke" userId="971be13ff4ee5ef6" providerId="LiveId" clId="{1FE0CDED-15A8-014E-AB3F-AA376C6C591A}" dt="2023-10-25T09:01:46.612" v="145" actId="20577"/>
        <pc:sldMkLst>
          <pc:docMk/>
          <pc:sldMk cId="3330758435" sldId="381"/>
        </pc:sldMkLst>
        <pc:spChg chg="mod">
          <ac:chgData name="Nane Kratzke" userId="971be13ff4ee5ef6" providerId="LiveId" clId="{1FE0CDED-15A8-014E-AB3F-AA376C6C591A}" dt="2023-10-25T09:01:46.612" v="145" actId="20577"/>
          <ac:spMkLst>
            <pc:docMk/>
            <pc:sldMk cId="3330758435" sldId="381"/>
            <ac:spMk id="7" creationId="{57AAE6C2-0D7A-4047-B80E-F47A25E47FC1}"/>
          </ac:spMkLst>
        </pc:spChg>
        <pc:spChg chg="mod">
          <ac:chgData name="Nane Kratzke" userId="971be13ff4ee5ef6" providerId="LiveId" clId="{1FE0CDED-15A8-014E-AB3F-AA376C6C591A}" dt="2023-10-25T08:59:09.132" v="22" actId="20577"/>
          <ac:spMkLst>
            <pc:docMk/>
            <pc:sldMk cId="3330758435" sldId="381"/>
            <ac:spMk id="9" creationId="{E5700ECC-838D-7D48-A4FB-490030C11A77}"/>
          </ac:spMkLst>
        </pc:spChg>
      </pc:sldChg>
      <pc:sldChg chg="modSp mod">
        <pc:chgData name="Nane Kratzke" userId="971be13ff4ee5ef6" providerId="LiveId" clId="{1FE0CDED-15A8-014E-AB3F-AA376C6C591A}" dt="2023-10-25T10:42:51.603" v="204" actId="6549"/>
        <pc:sldMkLst>
          <pc:docMk/>
          <pc:sldMk cId="3862908966" sldId="383"/>
        </pc:sldMkLst>
        <pc:spChg chg="mod">
          <ac:chgData name="Nane Kratzke" userId="971be13ff4ee5ef6" providerId="LiveId" clId="{1FE0CDED-15A8-014E-AB3F-AA376C6C591A}" dt="2023-10-25T10:42:51.603" v="204" actId="6549"/>
          <ac:spMkLst>
            <pc:docMk/>
            <pc:sldMk cId="3862908966" sldId="383"/>
            <ac:spMk id="7" creationId="{BD1240A4-0A25-3D44-AC63-19C1AEB7471E}"/>
          </ac:spMkLst>
        </pc:spChg>
        <pc:spChg chg="mod">
          <ac:chgData name="Nane Kratzke" userId="971be13ff4ee5ef6" providerId="LiveId" clId="{1FE0CDED-15A8-014E-AB3F-AA376C6C591A}" dt="2023-10-25T09:10:19.685" v="170" actId="6549"/>
          <ac:spMkLst>
            <pc:docMk/>
            <pc:sldMk cId="3862908966" sldId="383"/>
            <ac:spMk id="8" creationId="{B621A312-725D-624D-9081-2A138A963163}"/>
          </ac:spMkLst>
        </pc:spChg>
      </pc:sldChg>
      <pc:sldChg chg="modSp mod">
        <pc:chgData name="Nane Kratzke" userId="971be13ff4ee5ef6" providerId="LiveId" clId="{1FE0CDED-15A8-014E-AB3F-AA376C6C591A}" dt="2023-10-25T09:09:16.763" v="163" actId="20577"/>
        <pc:sldMkLst>
          <pc:docMk/>
          <pc:sldMk cId="3004243446" sldId="384"/>
        </pc:sldMkLst>
        <pc:spChg chg="mod">
          <ac:chgData name="Nane Kratzke" userId="971be13ff4ee5ef6" providerId="LiveId" clId="{1FE0CDED-15A8-014E-AB3F-AA376C6C591A}" dt="2023-10-25T09:09:16.763" v="163" actId="20577"/>
          <ac:spMkLst>
            <pc:docMk/>
            <pc:sldMk cId="3004243446" sldId="384"/>
            <ac:spMk id="5" creationId="{2A08FA39-778A-654B-8EFE-23446851C948}"/>
          </ac:spMkLst>
        </pc:spChg>
      </pc:sldChg>
      <pc:sldChg chg="modSp mod">
        <pc:chgData name="Nane Kratzke" userId="971be13ff4ee5ef6" providerId="LiveId" clId="{1FE0CDED-15A8-014E-AB3F-AA376C6C591A}" dt="2023-10-25T10:58:47.834" v="222" actId="20577"/>
        <pc:sldMkLst>
          <pc:docMk/>
          <pc:sldMk cId="243993919" sldId="385"/>
        </pc:sldMkLst>
        <pc:spChg chg="mod">
          <ac:chgData name="Nane Kratzke" userId="971be13ff4ee5ef6" providerId="LiveId" clId="{1FE0CDED-15A8-014E-AB3F-AA376C6C591A}" dt="2023-10-25T10:58:47.834" v="222" actId="20577"/>
          <ac:spMkLst>
            <pc:docMk/>
            <pc:sldMk cId="243993919" sldId="385"/>
            <ac:spMk id="6" creationId="{0DD40D0D-A817-8B41-928A-C46A3EADD2ED}"/>
          </ac:spMkLst>
        </pc:spChg>
      </pc:sldChg>
      <pc:sldChg chg="addSp modSp mod">
        <pc:chgData name="Nane Kratzke" userId="971be13ff4ee5ef6" providerId="LiveId" clId="{1FE0CDED-15A8-014E-AB3F-AA376C6C591A}" dt="2023-10-25T11:11:32.344" v="239" actId="1076"/>
        <pc:sldMkLst>
          <pc:docMk/>
          <pc:sldMk cId="3855353074" sldId="386"/>
        </pc:sldMkLst>
        <pc:spChg chg="add mod">
          <ac:chgData name="Nane Kratzke" userId="971be13ff4ee5ef6" providerId="LiveId" clId="{1FE0CDED-15A8-014E-AB3F-AA376C6C591A}" dt="2023-10-25T11:11:29.199" v="238" actId="1076"/>
          <ac:spMkLst>
            <pc:docMk/>
            <pc:sldMk cId="3855353074" sldId="386"/>
            <ac:spMk id="5" creationId="{4D1B95F5-9661-B7F4-F675-A90851787359}"/>
          </ac:spMkLst>
        </pc:spChg>
        <pc:spChg chg="add mod">
          <ac:chgData name="Nane Kratzke" userId="971be13ff4ee5ef6" providerId="LiveId" clId="{1FE0CDED-15A8-014E-AB3F-AA376C6C591A}" dt="2023-10-25T11:11:32.344" v="239" actId="1076"/>
          <ac:spMkLst>
            <pc:docMk/>
            <pc:sldMk cId="3855353074" sldId="386"/>
            <ac:spMk id="9" creationId="{E7A9AB5B-7199-E74F-A88B-D69BB30A7CF1}"/>
          </ac:spMkLst>
        </pc:spChg>
      </pc:sldChg>
      <pc:sldChg chg="del">
        <pc:chgData name="Nane Kratzke" userId="971be13ff4ee5ef6" providerId="LiveId" clId="{1FE0CDED-15A8-014E-AB3F-AA376C6C591A}" dt="2023-10-26T11:50:27.380" v="388" actId="2696"/>
        <pc:sldMkLst>
          <pc:docMk/>
          <pc:sldMk cId="738018681" sldId="390"/>
        </pc:sldMkLst>
      </pc:sldChg>
      <pc:sldChg chg="ord">
        <pc:chgData name="Nane Kratzke" userId="971be13ff4ee5ef6" providerId="LiveId" clId="{1FE0CDED-15A8-014E-AB3F-AA376C6C591A}" dt="2023-10-26T13:36:13.703" v="649" actId="20578"/>
        <pc:sldMkLst>
          <pc:docMk/>
          <pc:sldMk cId="2484808012" sldId="391"/>
        </pc:sldMkLst>
      </pc:sldChg>
      <pc:sldChg chg="addSp delSp modSp mod modAnim">
        <pc:chgData name="Nane Kratzke" userId="971be13ff4ee5ef6" providerId="LiveId" clId="{1FE0CDED-15A8-014E-AB3F-AA376C6C591A}" dt="2023-10-26T07:38:33.313" v="387" actId="20577"/>
        <pc:sldMkLst>
          <pc:docMk/>
          <pc:sldMk cId="2483948438" sldId="392"/>
        </pc:sldMkLst>
        <pc:spChg chg="mod">
          <ac:chgData name="Nane Kratzke" userId="971be13ff4ee5ef6" providerId="LiveId" clId="{1FE0CDED-15A8-014E-AB3F-AA376C6C591A}" dt="2023-10-26T07:22:06.124" v="307" actId="164"/>
          <ac:spMkLst>
            <pc:docMk/>
            <pc:sldMk cId="2483948438" sldId="392"/>
            <ac:spMk id="6" creationId="{8D23AB33-7E0A-CC44-8AD4-EE5021E4235B}"/>
          </ac:spMkLst>
        </pc:spChg>
        <pc:spChg chg="mod">
          <ac:chgData name="Nane Kratzke" userId="971be13ff4ee5ef6" providerId="LiveId" clId="{1FE0CDED-15A8-014E-AB3F-AA376C6C591A}" dt="2023-10-26T07:22:19.677" v="309" actId="164"/>
          <ac:spMkLst>
            <pc:docMk/>
            <pc:sldMk cId="2483948438" sldId="392"/>
            <ac:spMk id="7" creationId="{11B37B7F-152E-B449-A42B-BD276094BD37}"/>
          </ac:spMkLst>
        </pc:spChg>
        <pc:spChg chg="mod">
          <ac:chgData name="Nane Kratzke" userId="971be13ff4ee5ef6" providerId="LiveId" clId="{1FE0CDED-15A8-014E-AB3F-AA376C6C591A}" dt="2023-10-26T07:22:39.777" v="310" actId="164"/>
          <ac:spMkLst>
            <pc:docMk/>
            <pc:sldMk cId="2483948438" sldId="392"/>
            <ac:spMk id="8" creationId="{2AAA2242-BF8E-D54C-A06E-9BF25E08E075}"/>
          </ac:spMkLst>
        </pc:spChg>
        <pc:spChg chg="mod">
          <ac:chgData name="Nane Kratzke" userId="971be13ff4ee5ef6" providerId="LiveId" clId="{1FE0CDED-15A8-014E-AB3F-AA376C6C591A}" dt="2023-10-26T07:22:53.383" v="311" actId="164"/>
          <ac:spMkLst>
            <pc:docMk/>
            <pc:sldMk cId="2483948438" sldId="392"/>
            <ac:spMk id="9" creationId="{DCD53380-D1BF-244F-8F8A-40AFFB16B3A8}"/>
          </ac:spMkLst>
        </pc:spChg>
        <pc:spChg chg="mod">
          <ac:chgData name="Nane Kratzke" userId="971be13ff4ee5ef6" providerId="LiveId" clId="{1FE0CDED-15A8-014E-AB3F-AA376C6C591A}" dt="2023-10-26T07:38:33.313" v="387" actId="20577"/>
          <ac:spMkLst>
            <pc:docMk/>
            <pc:sldMk cId="2483948438" sldId="392"/>
            <ac:spMk id="10" creationId="{8EAAA3EA-B17C-FB41-BC48-07FFC9811D25}"/>
          </ac:spMkLst>
        </pc:spChg>
        <pc:spChg chg="mod">
          <ac:chgData name="Nane Kratzke" userId="971be13ff4ee5ef6" providerId="LiveId" clId="{1FE0CDED-15A8-014E-AB3F-AA376C6C591A}" dt="2023-10-26T07:23:59.622" v="320" actId="164"/>
          <ac:spMkLst>
            <pc:docMk/>
            <pc:sldMk cId="2483948438" sldId="392"/>
            <ac:spMk id="11" creationId="{17AAAB7F-6159-2947-88B7-056888AF0B49}"/>
          </ac:spMkLst>
        </pc:spChg>
        <pc:spChg chg="mod">
          <ac:chgData name="Nane Kratzke" userId="971be13ff4ee5ef6" providerId="LiveId" clId="{1FE0CDED-15A8-014E-AB3F-AA376C6C591A}" dt="2023-10-26T07:22:13.416" v="308" actId="164"/>
          <ac:spMkLst>
            <pc:docMk/>
            <pc:sldMk cId="2483948438" sldId="392"/>
            <ac:spMk id="38" creationId="{4F138159-AEA1-3241-B43E-542EB3EF29CC}"/>
          </ac:spMkLst>
        </pc:spChg>
        <pc:spChg chg="del">
          <ac:chgData name="Nane Kratzke" userId="971be13ff4ee5ef6" providerId="LiveId" clId="{1FE0CDED-15A8-014E-AB3F-AA376C6C591A}" dt="2023-10-25T11:35:37.060" v="241" actId="478"/>
          <ac:spMkLst>
            <pc:docMk/>
            <pc:sldMk cId="2483948438" sldId="392"/>
            <ac:spMk id="45" creationId="{7311BEF7-411E-ED4F-91A8-26EC5246849B}"/>
          </ac:spMkLst>
        </pc:spChg>
        <pc:spChg chg="del mod">
          <ac:chgData name="Nane Kratzke" userId="971be13ff4ee5ef6" providerId="LiveId" clId="{1FE0CDED-15A8-014E-AB3F-AA376C6C591A}" dt="2023-10-25T11:35:43.788" v="246" actId="478"/>
          <ac:spMkLst>
            <pc:docMk/>
            <pc:sldMk cId="2483948438" sldId="392"/>
            <ac:spMk id="46" creationId="{B5F011FF-F119-1644-A7C9-0DDD2F3C70AA}"/>
          </ac:spMkLst>
        </pc:spChg>
        <pc:spChg chg="del">
          <ac:chgData name="Nane Kratzke" userId="971be13ff4ee5ef6" providerId="LiveId" clId="{1FE0CDED-15A8-014E-AB3F-AA376C6C591A}" dt="2023-10-25T11:35:41.115" v="244" actId="478"/>
          <ac:spMkLst>
            <pc:docMk/>
            <pc:sldMk cId="2483948438" sldId="392"/>
            <ac:spMk id="47" creationId="{B89976C5-BF2D-2C4A-823E-046127576BFA}"/>
          </ac:spMkLst>
        </pc:spChg>
        <pc:grpChg chg="add mod">
          <ac:chgData name="Nane Kratzke" userId="971be13ff4ee5ef6" providerId="LiveId" clId="{1FE0CDED-15A8-014E-AB3F-AA376C6C591A}" dt="2023-10-26T07:22:06.124" v="307" actId="164"/>
          <ac:grpSpMkLst>
            <pc:docMk/>
            <pc:sldMk cId="2483948438" sldId="392"/>
            <ac:grpSpMk id="13" creationId="{987CC049-186F-3331-DB8F-343539274038}"/>
          </ac:grpSpMkLst>
        </pc:grpChg>
        <pc:grpChg chg="add mod">
          <ac:chgData name="Nane Kratzke" userId="971be13ff4ee5ef6" providerId="LiveId" clId="{1FE0CDED-15A8-014E-AB3F-AA376C6C591A}" dt="2023-10-26T07:22:13.416" v="308" actId="164"/>
          <ac:grpSpMkLst>
            <pc:docMk/>
            <pc:sldMk cId="2483948438" sldId="392"/>
            <ac:grpSpMk id="14" creationId="{368EE29C-0352-15EA-3502-4BDAD4668C12}"/>
          </ac:grpSpMkLst>
        </pc:grpChg>
        <pc:grpChg chg="add mod">
          <ac:chgData name="Nane Kratzke" userId="971be13ff4ee5ef6" providerId="LiveId" clId="{1FE0CDED-15A8-014E-AB3F-AA376C6C591A}" dt="2023-10-26T07:22:19.677" v="309" actId="164"/>
          <ac:grpSpMkLst>
            <pc:docMk/>
            <pc:sldMk cId="2483948438" sldId="392"/>
            <ac:grpSpMk id="15" creationId="{4E31A132-E60D-CC9B-3198-74B9D367C41D}"/>
          </ac:grpSpMkLst>
        </pc:grpChg>
        <pc:grpChg chg="add mod">
          <ac:chgData name="Nane Kratzke" userId="971be13ff4ee5ef6" providerId="LiveId" clId="{1FE0CDED-15A8-014E-AB3F-AA376C6C591A}" dt="2023-10-26T07:22:39.777" v="310" actId="164"/>
          <ac:grpSpMkLst>
            <pc:docMk/>
            <pc:sldMk cId="2483948438" sldId="392"/>
            <ac:grpSpMk id="17" creationId="{FC4327C4-B9B3-BE69-91CB-95766D76FF1F}"/>
          </ac:grpSpMkLst>
        </pc:grpChg>
        <pc:grpChg chg="mod">
          <ac:chgData name="Nane Kratzke" userId="971be13ff4ee5ef6" providerId="LiveId" clId="{1FE0CDED-15A8-014E-AB3F-AA376C6C591A}" dt="2023-10-26T07:22:06.124" v="307" actId="164"/>
          <ac:grpSpMkLst>
            <pc:docMk/>
            <pc:sldMk cId="2483948438" sldId="392"/>
            <ac:grpSpMk id="19" creationId="{677A28C7-3801-274E-C62E-2F4239F6D59A}"/>
          </ac:grpSpMkLst>
        </pc:grpChg>
        <pc:grpChg chg="add mod">
          <ac:chgData name="Nane Kratzke" userId="971be13ff4ee5ef6" providerId="LiveId" clId="{1FE0CDED-15A8-014E-AB3F-AA376C6C591A}" dt="2023-10-26T07:22:53.383" v="311" actId="164"/>
          <ac:grpSpMkLst>
            <pc:docMk/>
            <pc:sldMk cId="2483948438" sldId="392"/>
            <ac:grpSpMk id="20" creationId="{61BECF0B-9C26-5B83-E3CA-6D838354B1B5}"/>
          </ac:grpSpMkLst>
        </pc:grpChg>
        <pc:grpChg chg="add mod">
          <ac:chgData name="Nane Kratzke" userId="971be13ff4ee5ef6" providerId="LiveId" clId="{1FE0CDED-15A8-014E-AB3F-AA376C6C591A}" dt="2023-10-26T07:23:31.062" v="315" actId="164"/>
          <ac:grpSpMkLst>
            <pc:docMk/>
            <pc:sldMk cId="2483948438" sldId="392"/>
            <ac:grpSpMk id="21" creationId="{B24F2BEE-9E13-A62C-5C2D-538C92524E27}"/>
          </ac:grpSpMkLst>
        </pc:grpChg>
        <pc:grpChg chg="mod">
          <ac:chgData name="Nane Kratzke" userId="971be13ff4ee5ef6" providerId="LiveId" clId="{1FE0CDED-15A8-014E-AB3F-AA376C6C591A}" dt="2023-10-26T07:23:59.622" v="320" actId="164"/>
          <ac:grpSpMkLst>
            <pc:docMk/>
            <pc:sldMk cId="2483948438" sldId="392"/>
            <ac:grpSpMk id="27" creationId="{3FC71B4F-43C2-5086-F5FF-01D6269CD44C}"/>
          </ac:grpSpMkLst>
        </pc:grpChg>
        <pc:grpChg chg="mod">
          <ac:chgData name="Nane Kratzke" userId="971be13ff4ee5ef6" providerId="LiveId" clId="{1FE0CDED-15A8-014E-AB3F-AA376C6C591A}" dt="2023-10-26T07:22:13.416" v="308" actId="164"/>
          <ac:grpSpMkLst>
            <pc:docMk/>
            <pc:sldMk cId="2483948438" sldId="392"/>
            <ac:grpSpMk id="28" creationId="{74049227-A1F6-CB44-AAD6-D8DE55B1903D}"/>
          </ac:grpSpMkLst>
        </pc:grpChg>
        <pc:grpChg chg="add mod">
          <ac:chgData name="Nane Kratzke" userId="971be13ff4ee5ef6" providerId="LiveId" clId="{1FE0CDED-15A8-014E-AB3F-AA376C6C591A}" dt="2023-10-26T07:23:59.622" v="320" actId="164"/>
          <ac:grpSpMkLst>
            <pc:docMk/>
            <pc:sldMk cId="2483948438" sldId="392"/>
            <ac:grpSpMk id="29" creationId="{49ED0998-D18A-8E7F-4509-725A8A42F1EC}"/>
          </ac:grpSpMkLst>
        </pc:grpChg>
        <pc:grpChg chg="del">
          <ac:chgData name="Nane Kratzke" userId="971be13ff4ee5ef6" providerId="LiveId" clId="{1FE0CDED-15A8-014E-AB3F-AA376C6C591A}" dt="2023-10-25T11:36:31.406" v="265" actId="478"/>
          <ac:grpSpMkLst>
            <pc:docMk/>
            <pc:sldMk cId="2483948438" sldId="392"/>
            <ac:grpSpMk id="30" creationId="{0BC0D47C-F18D-0742-8774-90119364E40A}"/>
          </ac:grpSpMkLst>
        </pc:grpChg>
        <pc:grpChg chg="del mod">
          <ac:chgData name="Nane Kratzke" userId="971be13ff4ee5ef6" providerId="LiveId" clId="{1FE0CDED-15A8-014E-AB3F-AA376C6C591A}" dt="2023-10-25T11:37:04.627" v="278"/>
          <ac:grpSpMkLst>
            <pc:docMk/>
            <pc:sldMk cId="2483948438" sldId="392"/>
            <ac:grpSpMk id="40" creationId="{BDBE1FC1-97FA-A0E0-BB71-B588E44A7BB2}"/>
          </ac:grpSpMkLst>
        </pc:grpChg>
        <pc:grpChg chg="mod">
          <ac:chgData name="Nane Kratzke" userId="971be13ff4ee5ef6" providerId="LiveId" clId="{1FE0CDED-15A8-014E-AB3F-AA376C6C591A}" dt="2023-10-26T07:22:19.677" v="309" actId="164"/>
          <ac:grpSpMkLst>
            <pc:docMk/>
            <pc:sldMk cId="2483948438" sldId="392"/>
            <ac:grpSpMk id="42" creationId="{6FDEFDF3-7516-DB8E-7AF0-0813C530B9AD}"/>
          </ac:grpSpMkLst>
        </pc:grpChg>
        <pc:grpChg chg="del">
          <ac:chgData name="Nane Kratzke" userId="971be13ff4ee5ef6" providerId="LiveId" clId="{1FE0CDED-15A8-014E-AB3F-AA376C6C591A}" dt="2023-10-25T11:35:29.869" v="240" actId="478"/>
          <ac:grpSpMkLst>
            <pc:docMk/>
            <pc:sldMk cId="2483948438" sldId="392"/>
            <ac:grpSpMk id="50" creationId="{39458716-3268-184B-A9BC-1A163A40F1CC}"/>
          </ac:grpSpMkLst>
        </pc:grpChg>
        <pc:grpChg chg="del">
          <ac:chgData name="Nane Kratzke" userId="971be13ff4ee5ef6" providerId="LiveId" clId="{1FE0CDED-15A8-014E-AB3F-AA376C6C591A}" dt="2023-10-25T11:35:38.199" v="242" actId="478"/>
          <ac:grpSpMkLst>
            <pc:docMk/>
            <pc:sldMk cId="2483948438" sldId="392"/>
            <ac:grpSpMk id="53" creationId="{B5E97D29-D742-CF4F-90E4-DAFDAE4AD209}"/>
          </ac:grpSpMkLst>
        </pc:grpChg>
        <pc:grpChg chg="del">
          <ac:chgData name="Nane Kratzke" userId="971be13ff4ee5ef6" providerId="LiveId" clId="{1FE0CDED-15A8-014E-AB3F-AA376C6C591A}" dt="2023-10-25T11:35:42.028" v="245" actId="478"/>
          <ac:grpSpMkLst>
            <pc:docMk/>
            <pc:sldMk cId="2483948438" sldId="392"/>
            <ac:grpSpMk id="56" creationId="{F6892DF3-E4E0-8C46-BF82-F669ACDD199C}"/>
          </ac:grpSpMkLst>
        </pc:grpChg>
        <pc:grpChg chg="del">
          <ac:chgData name="Nane Kratzke" userId="971be13ff4ee5ef6" providerId="LiveId" clId="{1FE0CDED-15A8-014E-AB3F-AA376C6C591A}" dt="2023-10-25T11:36:20.076" v="256" actId="478"/>
          <ac:grpSpMkLst>
            <pc:docMk/>
            <pc:sldMk cId="2483948438" sldId="392"/>
            <ac:grpSpMk id="59" creationId="{AF77D846-DCEA-8C41-AF81-1B368D735ECB}"/>
          </ac:grpSpMkLst>
        </pc:grpChg>
        <pc:grpChg chg="del mod">
          <ac:chgData name="Nane Kratzke" userId="971be13ff4ee5ef6" providerId="LiveId" clId="{1FE0CDED-15A8-014E-AB3F-AA376C6C591A}" dt="2023-10-25T11:37:15.163" v="284"/>
          <ac:grpSpMkLst>
            <pc:docMk/>
            <pc:sldMk cId="2483948438" sldId="392"/>
            <ac:grpSpMk id="62" creationId="{E7C72D57-D2E4-0C40-AD47-B5910F9F05B0}"/>
          </ac:grpSpMkLst>
        </pc:grpChg>
        <pc:grpChg chg="del mod">
          <ac:chgData name="Nane Kratzke" userId="971be13ff4ee5ef6" providerId="LiveId" clId="{1FE0CDED-15A8-014E-AB3F-AA376C6C591A}" dt="2023-10-25T11:37:37.418" v="299"/>
          <ac:grpSpMkLst>
            <pc:docMk/>
            <pc:sldMk cId="2483948438" sldId="392"/>
            <ac:grpSpMk id="64" creationId="{7FA3C9F1-9E27-F21A-9DBF-5058D31ECCAF}"/>
          </ac:grpSpMkLst>
        </pc:grpChg>
        <pc:grpChg chg="del mod">
          <ac:chgData name="Nane Kratzke" userId="971be13ff4ee5ef6" providerId="LiveId" clId="{1FE0CDED-15A8-014E-AB3F-AA376C6C591A}" dt="2023-10-25T11:37:37.418" v="299"/>
          <ac:grpSpMkLst>
            <pc:docMk/>
            <pc:sldMk cId="2483948438" sldId="392"/>
            <ac:grpSpMk id="70" creationId="{3D0A0022-9B97-A875-448B-12A1C7C7D9A2}"/>
          </ac:grpSpMkLst>
        </pc:grpChg>
        <pc:grpChg chg="del mod">
          <ac:chgData name="Nane Kratzke" userId="971be13ff4ee5ef6" providerId="LiveId" clId="{1FE0CDED-15A8-014E-AB3F-AA376C6C591A}" dt="2023-10-25T11:37:35.691" v="297"/>
          <ac:grpSpMkLst>
            <pc:docMk/>
            <pc:sldMk cId="2483948438" sldId="392"/>
            <ac:grpSpMk id="73" creationId="{9DF013FB-3588-FC4B-B103-AACE6267AF99}"/>
          </ac:grpSpMkLst>
        </pc:grpChg>
        <pc:grpChg chg="del mod">
          <ac:chgData name="Nane Kratzke" userId="971be13ff4ee5ef6" providerId="LiveId" clId="{1FE0CDED-15A8-014E-AB3F-AA376C6C591A}" dt="2023-10-25T11:37:37.418" v="299"/>
          <ac:grpSpMkLst>
            <pc:docMk/>
            <pc:sldMk cId="2483948438" sldId="392"/>
            <ac:grpSpMk id="75" creationId="{04120E63-335E-D8C2-5827-A4DE049F952D}"/>
          </ac:grpSpMkLst>
        </pc:grpChg>
        <pc:grpChg chg="add del mod">
          <ac:chgData name="Nane Kratzke" userId="971be13ff4ee5ef6" providerId="LiveId" clId="{1FE0CDED-15A8-014E-AB3F-AA376C6C591A}" dt="2023-10-25T11:37:49.773" v="306"/>
          <ac:grpSpMkLst>
            <pc:docMk/>
            <pc:sldMk cId="2483948438" sldId="392"/>
            <ac:grpSpMk id="77" creationId="{EC4ABE0E-AA15-FDB6-49EF-4567220B9326}"/>
          </ac:grpSpMkLst>
        </pc:grpChg>
        <pc:grpChg chg="mod">
          <ac:chgData name="Nane Kratzke" userId="971be13ff4ee5ef6" providerId="LiveId" clId="{1FE0CDED-15A8-014E-AB3F-AA376C6C591A}" dt="2023-10-25T11:37:39.649" v="303"/>
          <ac:grpSpMkLst>
            <pc:docMk/>
            <pc:sldMk cId="2483948438" sldId="392"/>
            <ac:grpSpMk id="79" creationId="{B4225CE2-A878-2E09-9B8B-0B30C6C0A2B1}"/>
          </ac:grpSpMkLst>
        </pc:grpChg>
        <pc:grpChg chg="mod">
          <ac:chgData name="Nane Kratzke" userId="971be13ff4ee5ef6" providerId="LiveId" clId="{1FE0CDED-15A8-014E-AB3F-AA376C6C591A}" dt="2023-10-26T07:23:31.062" v="315" actId="164"/>
          <ac:grpSpMkLst>
            <pc:docMk/>
            <pc:sldMk cId="2483948438" sldId="392"/>
            <ac:grpSpMk id="82" creationId="{DE758849-41F0-EF95-A551-F07690FBD313}"/>
          </ac:grpSpMkLst>
        </pc:grpChg>
        <pc:inkChg chg="add mod">
          <ac:chgData name="Nane Kratzke" userId="971be13ff4ee5ef6" providerId="LiveId" clId="{1FE0CDED-15A8-014E-AB3F-AA376C6C591A}" dt="2023-10-25T11:36:08.471" v="255"/>
          <ac:inkMkLst>
            <pc:docMk/>
            <pc:sldMk cId="2483948438" sldId="392"/>
            <ac:inkMk id="12" creationId="{6C88A22C-2687-7B4F-CC3F-E102499147C2}"/>
          </ac:inkMkLst>
        </pc:inkChg>
        <pc:inkChg chg="del">
          <ac:chgData name="Nane Kratzke" userId="971be13ff4ee5ef6" providerId="LiveId" clId="{1FE0CDED-15A8-014E-AB3F-AA376C6C591A}" dt="2023-10-25T11:36:21.334" v="257" actId="478"/>
          <ac:inkMkLst>
            <pc:docMk/>
            <pc:sldMk cId="2483948438" sldId="392"/>
            <ac:inkMk id="13" creationId="{EA5746D0-E390-3B4D-A711-29840D15A946}"/>
          </ac:inkMkLst>
        </pc:inkChg>
        <pc:inkChg chg="del">
          <ac:chgData name="Nane Kratzke" userId="971be13ff4ee5ef6" providerId="LiveId" clId="{1FE0CDED-15A8-014E-AB3F-AA376C6C591A}" dt="2023-10-25T11:36:25.940" v="261" actId="478"/>
          <ac:inkMkLst>
            <pc:docMk/>
            <pc:sldMk cId="2483948438" sldId="392"/>
            <ac:inkMk id="14" creationId="{ADD2986C-1E11-C142-93FA-545EFD2104A3}"/>
          </ac:inkMkLst>
        </pc:inkChg>
        <pc:inkChg chg="del">
          <ac:chgData name="Nane Kratzke" userId="971be13ff4ee5ef6" providerId="LiveId" clId="{1FE0CDED-15A8-014E-AB3F-AA376C6C591A}" dt="2023-10-25T11:36:23.027" v="258" actId="478"/>
          <ac:inkMkLst>
            <pc:docMk/>
            <pc:sldMk cId="2483948438" sldId="392"/>
            <ac:inkMk id="15" creationId="{5DC70A28-4D2A-FB4F-B277-EA3D7398A517}"/>
          </ac:inkMkLst>
        </pc:inkChg>
        <pc:inkChg chg="add mod">
          <ac:chgData name="Nane Kratzke" userId="971be13ff4ee5ef6" providerId="LiveId" clId="{1FE0CDED-15A8-014E-AB3F-AA376C6C591A}" dt="2023-10-25T11:36:08.471" v="255"/>
          <ac:inkMkLst>
            <pc:docMk/>
            <pc:sldMk cId="2483948438" sldId="392"/>
            <ac:inkMk id="16" creationId="{5AD54280-64E2-8147-BA2C-10646467D7A1}"/>
          </ac:inkMkLst>
        </pc:inkChg>
        <pc:inkChg chg="del">
          <ac:chgData name="Nane Kratzke" userId="971be13ff4ee5ef6" providerId="LiveId" clId="{1FE0CDED-15A8-014E-AB3F-AA376C6C591A}" dt="2023-10-25T11:36:27.155" v="262" actId="478"/>
          <ac:inkMkLst>
            <pc:docMk/>
            <pc:sldMk cId="2483948438" sldId="392"/>
            <ac:inkMk id="17" creationId="{7337F253-B5E9-A24B-8D8F-50A4AF1D389A}"/>
          </ac:inkMkLst>
        </pc:inkChg>
        <pc:inkChg chg="add mod">
          <ac:chgData name="Nane Kratzke" userId="971be13ff4ee5ef6" providerId="LiveId" clId="{1FE0CDED-15A8-014E-AB3F-AA376C6C591A}" dt="2023-10-25T11:36:08.471" v="255"/>
          <ac:inkMkLst>
            <pc:docMk/>
            <pc:sldMk cId="2483948438" sldId="392"/>
            <ac:inkMk id="18" creationId="{674B7AEC-84B4-BD9D-BCAC-E7C37B3341CD}"/>
          </ac:inkMkLst>
        </pc:inkChg>
        <pc:inkChg chg="del">
          <ac:chgData name="Nane Kratzke" userId="971be13ff4ee5ef6" providerId="LiveId" clId="{1FE0CDED-15A8-014E-AB3F-AA376C6C591A}" dt="2023-10-25T11:36:23.995" v="259" actId="478"/>
          <ac:inkMkLst>
            <pc:docMk/>
            <pc:sldMk cId="2483948438" sldId="392"/>
            <ac:inkMk id="20" creationId="{B501A486-BD74-3A4A-90F3-7608E936B350}"/>
          </ac:inkMkLst>
        </pc:inkChg>
        <pc:inkChg chg="add del">
          <ac:chgData name="Nane Kratzke" userId="971be13ff4ee5ef6" providerId="LiveId" clId="{1FE0CDED-15A8-014E-AB3F-AA376C6C591A}" dt="2023-10-25T11:36:51.422" v="270" actId="9405"/>
          <ac:inkMkLst>
            <pc:docMk/>
            <pc:sldMk cId="2483948438" sldId="392"/>
            <ac:inkMk id="21" creationId="{1F64BD6C-EEBB-ADC7-4395-3558E634D454}"/>
          </ac:inkMkLst>
        </pc:inkChg>
        <pc:inkChg chg="add mod">
          <ac:chgData name="Nane Kratzke" userId="971be13ff4ee5ef6" providerId="LiveId" clId="{1FE0CDED-15A8-014E-AB3F-AA376C6C591A}" dt="2023-10-25T11:36:58.874" v="273"/>
          <ac:inkMkLst>
            <pc:docMk/>
            <pc:sldMk cId="2483948438" sldId="392"/>
            <ac:inkMk id="22" creationId="{B88C9C8D-CB08-1B27-8C33-5C5C95449685}"/>
          </ac:inkMkLst>
        </pc:inkChg>
        <pc:inkChg chg="del">
          <ac:chgData name="Nane Kratzke" userId="971be13ff4ee5ef6" providerId="LiveId" clId="{1FE0CDED-15A8-014E-AB3F-AA376C6C591A}" dt="2023-10-25T11:36:30.067" v="264" actId="478"/>
          <ac:inkMkLst>
            <pc:docMk/>
            <pc:sldMk cId="2483948438" sldId="392"/>
            <ac:inkMk id="23" creationId="{D99F2B22-A2E3-D043-9241-BD59EAEB4138}"/>
          </ac:inkMkLst>
        </pc:inkChg>
        <pc:inkChg chg="add mod">
          <ac:chgData name="Nane Kratzke" userId="971be13ff4ee5ef6" providerId="LiveId" clId="{1FE0CDED-15A8-014E-AB3F-AA376C6C591A}" dt="2023-10-26T07:23:59.622" v="320" actId="164"/>
          <ac:inkMkLst>
            <pc:docMk/>
            <pc:sldMk cId="2483948438" sldId="392"/>
            <ac:inkMk id="23" creationId="{F0D9CB03-EDA4-B9ED-5635-197F111F4D29}"/>
          </ac:inkMkLst>
        </pc:inkChg>
        <pc:inkChg chg="add mod">
          <ac:chgData name="Nane Kratzke" userId="971be13ff4ee5ef6" providerId="LiveId" clId="{1FE0CDED-15A8-014E-AB3F-AA376C6C591A}" dt="2023-10-26T07:23:44.823" v="319"/>
          <ac:inkMkLst>
            <pc:docMk/>
            <pc:sldMk cId="2483948438" sldId="392"/>
            <ac:inkMk id="24" creationId="{1FF377C6-E5B9-B1AA-BE46-7EA49AAADFB8}"/>
          </ac:inkMkLst>
        </pc:inkChg>
        <pc:inkChg chg="add mod">
          <ac:chgData name="Nane Kratzke" userId="971be13ff4ee5ef6" providerId="LiveId" clId="{1FE0CDED-15A8-014E-AB3F-AA376C6C591A}" dt="2023-10-26T07:23:44.823" v="319"/>
          <ac:inkMkLst>
            <pc:docMk/>
            <pc:sldMk cId="2483948438" sldId="392"/>
            <ac:inkMk id="25" creationId="{DB38623C-8395-8871-A5EB-88827FD1D7CC}"/>
          </ac:inkMkLst>
        </pc:inkChg>
        <pc:inkChg chg="add mod">
          <ac:chgData name="Nane Kratzke" userId="971be13ff4ee5ef6" providerId="LiveId" clId="{1FE0CDED-15A8-014E-AB3F-AA376C6C591A}" dt="2023-10-25T11:36:58.874" v="273"/>
          <ac:inkMkLst>
            <pc:docMk/>
            <pc:sldMk cId="2483948438" sldId="392"/>
            <ac:inkMk id="26" creationId="{85514322-AC57-1FE0-EF01-151E6FF74F26}"/>
          </ac:inkMkLst>
        </pc:inkChg>
        <pc:inkChg chg="del">
          <ac:chgData name="Nane Kratzke" userId="971be13ff4ee5ef6" providerId="LiveId" clId="{1FE0CDED-15A8-014E-AB3F-AA376C6C591A}" dt="2023-10-25T11:35:45.811" v="247" actId="478"/>
          <ac:inkMkLst>
            <pc:docMk/>
            <pc:sldMk cId="2483948438" sldId="392"/>
            <ac:inkMk id="31" creationId="{63A78E8C-8455-064E-8BB1-5C9DA745E18C}"/>
          </ac:inkMkLst>
        </pc:inkChg>
        <pc:inkChg chg="del">
          <ac:chgData name="Nane Kratzke" userId="971be13ff4ee5ef6" providerId="LiveId" clId="{1FE0CDED-15A8-014E-AB3F-AA376C6C591A}" dt="2023-10-25T11:36:39.227" v="268" actId="478"/>
          <ac:inkMkLst>
            <pc:docMk/>
            <pc:sldMk cId="2483948438" sldId="392"/>
            <ac:inkMk id="32" creationId="{0192D3E5-36CF-D749-A8B4-A961EC0B319A}"/>
          </ac:inkMkLst>
        </pc:inkChg>
        <pc:inkChg chg="del">
          <ac:chgData name="Nane Kratzke" userId="971be13ff4ee5ef6" providerId="LiveId" clId="{1FE0CDED-15A8-014E-AB3F-AA376C6C591A}" dt="2023-10-25T11:36:24.916" v="260" actId="478"/>
          <ac:inkMkLst>
            <pc:docMk/>
            <pc:sldMk cId="2483948438" sldId="392"/>
            <ac:inkMk id="33" creationId="{67DD33CC-71B9-5A4F-AD21-41F28294C898}"/>
          </ac:inkMkLst>
        </pc:inkChg>
        <pc:inkChg chg="add mod">
          <ac:chgData name="Nane Kratzke" userId="971be13ff4ee5ef6" providerId="LiveId" clId="{1FE0CDED-15A8-014E-AB3F-AA376C6C591A}" dt="2023-10-25T11:37:04.627" v="278"/>
          <ac:inkMkLst>
            <pc:docMk/>
            <pc:sldMk cId="2483948438" sldId="392"/>
            <ac:inkMk id="34" creationId="{B6517EF7-4CEB-858A-D24A-3DDCA2450588}"/>
          </ac:inkMkLst>
        </pc:inkChg>
        <pc:inkChg chg="del">
          <ac:chgData name="Nane Kratzke" userId="971be13ff4ee5ef6" providerId="LiveId" clId="{1FE0CDED-15A8-014E-AB3F-AA376C6C591A}" dt="2023-10-25T11:36:28.350" v="263" actId="478"/>
          <ac:inkMkLst>
            <pc:docMk/>
            <pc:sldMk cId="2483948438" sldId="392"/>
            <ac:inkMk id="35" creationId="{D28C26F9-39FC-9243-A38F-28C41FDB7277}"/>
          </ac:inkMkLst>
        </pc:inkChg>
        <pc:inkChg chg="del">
          <ac:chgData name="Nane Kratzke" userId="971be13ff4ee5ef6" providerId="LiveId" clId="{1FE0CDED-15A8-014E-AB3F-AA376C6C591A}" dt="2023-10-25T11:36:33.532" v="266" actId="478"/>
          <ac:inkMkLst>
            <pc:docMk/>
            <pc:sldMk cId="2483948438" sldId="392"/>
            <ac:inkMk id="36" creationId="{C9C30FB1-B75E-8447-9B0D-E17A5DD0EB08}"/>
          </ac:inkMkLst>
        </pc:inkChg>
        <pc:inkChg chg="del">
          <ac:chgData name="Nane Kratzke" userId="971be13ff4ee5ef6" providerId="LiveId" clId="{1FE0CDED-15A8-014E-AB3F-AA376C6C591A}" dt="2023-10-25T11:36:34.739" v="267" actId="478"/>
          <ac:inkMkLst>
            <pc:docMk/>
            <pc:sldMk cId="2483948438" sldId="392"/>
            <ac:inkMk id="37" creationId="{9AE0824F-A51C-5A49-B78A-5608104688EF}"/>
          </ac:inkMkLst>
        </pc:inkChg>
        <pc:inkChg chg="add mod">
          <ac:chgData name="Nane Kratzke" userId="971be13ff4ee5ef6" providerId="LiveId" clId="{1FE0CDED-15A8-014E-AB3F-AA376C6C591A}" dt="2023-10-25T11:37:04.627" v="278"/>
          <ac:inkMkLst>
            <pc:docMk/>
            <pc:sldMk cId="2483948438" sldId="392"/>
            <ac:inkMk id="39" creationId="{327E6A67-C9BA-F02F-25DB-B3DFFA466998}"/>
          </ac:inkMkLst>
        </pc:inkChg>
        <pc:inkChg chg="add mod">
          <ac:chgData name="Nane Kratzke" userId="971be13ff4ee5ef6" providerId="LiveId" clId="{1FE0CDED-15A8-014E-AB3F-AA376C6C591A}" dt="2023-10-25T11:37:04.627" v="278"/>
          <ac:inkMkLst>
            <pc:docMk/>
            <pc:sldMk cId="2483948438" sldId="392"/>
            <ac:inkMk id="41" creationId="{9CAB82FC-F02B-5DAD-D112-6DA5C72BE0C8}"/>
          </ac:inkMkLst>
        </pc:inkChg>
        <pc:inkChg chg="add mod">
          <ac:chgData name="Nane Kratzke" userId="971be13ff4ee5ef6" providerId="LiveId" clId="{1FE0CDED-15A8-014E-AB3F-AA376C6C591A}" dt="2023-10-26T07:22:39.777" v="310" actId="164"/>
          <ac:inkMkLst>
            <pc:docMk/>
            <pc:sldMk cId="2483948438" sldId="392"/>
            <ac:inkMk id="43" creationId="{488C6291-8911-A0C5-DAAE-E9E6977621EE}"/>
          </ac:inkMkLst>
        </pc:inkChg>
        <pc:inkChg chg="add mod">
          <ac:chgData name="Nane Kratzke" userId="971be13ff4ee5ef6" providerId="LiveId" clId="{1FE0CDED-15A8-014E-AB3F-AA376C6C591A}" dt="2023-10-26T07:22:39.777" v="310" actId="164"/>
          <ac:inkMkLst>
            <pc:docMk/>
            <pc:sldMk cId="2483948438" sldId="392"/>
            <ac:inkMk id="44" creationId="{67253513-681B-1F13-CC45-8FBF41C04601}"/>
          </ac:inkMkLst>
        </pc:inkChg>
        <pc:inkChg chg="add mod">
          <ac:chgData name="Nane Kratzke" userId="971be13ff4ee5ef6" providerId="LiveId" clId="{1FE0CDED-15A8-014E-AB3F-AA376C6C591A}" dt="2023-10-26T07:22:39.777" v="310" actId="164"/>
          <ac:inkMkLst>
            <pc:docMk/>
            <pc:sldMk cId="2483948438" sldId="392"/>
            <ac:inkMk id="61" creationId="{6AC9F906-6C0C-0CAA-BCFB-1FF34FF6B907}"/>
          </ac:inkMkLst>
        </pc:inkChg>
        <pc:inkChg chg="add mod">
          <ac:chgData name="Nane Kratzke" userId="971be13ff4ee5ef6" providerId="LiveId" clId="{1FE0CDED-15A8-014E-AB3F-AA376C6C591A}" dt="2023-10-26T07:22:39.777" v="310" actId="164"/>
          <ac:inkMkLst>
            <pc:docMk/>
            <pc:sldMk cId="2483948438" sldId="392"/>
            <ac:inkMk id="63" creationId="{E8FAB7A4-11F4-964D-08B7-3466A2CA37DF}"/>
          </ac:inkMkLst>
        </pc:inkChg>
        <pc:inkChg chg="add del">
          <ac:chgData name="Nane Kratzke" userId="971be13ff4ee5ef6" providerId="LiveId" clId="{1FE0CDED-15A8-014E-AB3F-AA376C6C591A}" dt="2023-10-25T11:37:18.215" v="286" actId="9405"/>
          <ac:inkMkLst>
            <pc:docMk/>
            <pc:sldMk cId="2483948438" sldId="392"/>
            <ac:inkMk id="65" creationId="{4D756DED-2EB5-F8BB-D939-7F111B4F18A7}"/>
          </ac:inkMkLst>
        </pc:inkChg>
        <pc:inkChg chg="add del">
          <ac:chgData name="Nane Kratzke" userId="971be13ff4ee5ef6" providerId="LiveId" clId="{1FE0CDED-15A8-014E-AB3F-AA376C6C591A}" dt="2023-10-25T11:37:22.926" v="288" actId="9405"/>
          <ac:inkMkLst>
            <pc:docMk/>
            <pc:sldMk cId="2483948438" sldId="392"/>
            <ac:inkMk id="66" creationId="{FB31B667-900C-67CB-5099-66D3320A717B}"/>
          </ac:inkMkLst>
        </pc:inkChg>
        <pc:inkChg chg="add mod">
          <ac:chgData name="Nane Kratzke" userId="971be13ff4ee5ef6" providerId="LiveId" clId="{1FE0CDED-15A8-014E-AB3F-AA376C6C591A}" dt="2023-10-26T07:22:53.383" v="311" actId="164"/>
          <ac:inkMkLst>
            <pc:docMk/>
            <pc:sldMk cId="2483948438" sldId="392"/>
            <ac:inkMk id="67" creationId="{A9304398-7558-AFC5-07F1-B59D95F63092}"/>
          </ac:inkMkLst>
        </pc:inkChg>
        <pc:inkChg chg="add mod">
          <ac:chgData name="Nane Kratzke" userId="971be13ff4ee5ef6" providerId="LiveId" clId="{1FE0CDED-15A8-014E-AB3F-AA376C6C591A}" dt="2023-10-26T07:22:53.383" v="311" actId="164"/>
          <ac:inkMkLst>
            <pc:docMk/>
            <pc:sldMk cId="2483948438" sldId="392"/>
            <ac:inkMk id="68" creationId="{6A58F3A1-C0A8-36A8-8167-EF75C7293FFE}"/>
          </ac:inkMkLst>
        </pc:inkChg>
        <pc:inkChg chg="add mod">
          <ac:chgData name="Nane Kratzke" userId="971be13ff4ee5ef6" providerId="LiveId" clId="{1FE0CDED-15A8-014E-AB3F-AA376C6C591A}" dt="2023-10-26T07:22:53.383" v="311" actId="164"/>
          <ac:inkMkLst>
            <pc:docMk/>
            <pc:sldMk cId="2483948438" sldId="392"/>
            <ac:inkMk id="69" creationId="{E5151699-DD19-7E5D-7C4F-E40AD3F2D69C}"/>
          </ac:inkMkLst>
        </pc:inkChg>
        <pc:inkChg chg="add mod">
          <ac:chgData name="Nane Kratzke" userId="971be13ff4ee5ef6" providerId="LiveId" clId="{1FE0CDED-15A8-014E-AB3F-AA376C6C591A}" dt="2023-10-25T11:37:49.773" v="306"/>
          <ac:inkMkLst>
            <pc:docMk/>
            <pc:sldMk cId="2483948438" sldId="392"/>
            <ac:inkMk id="71" creationId="{6EF35546-6E45-641C-3C24-7C968EB0C1BF}"/>
          </ac:inkMkLst>
        </pc:inkChg>
        <pc:inkChg chg="add mod">
          <ac:chgData name="Nane Kratzke" userId="971be13ff4ee5ef6" providerId="LiveId" clId="{1FE0CDED-15A8-014E-AB3F-AA376C6C591A}" dt="2023-10-25T11:37:49.773" v="306"/>
          <ac:inkMkLst>
            <pc:docMk/>
            <pc:sldMk cId="2483948438" sldId="392"/>
            <ac:inkMk id="72" creationId="{026AF596-B414-DD1E-24F1-AE7564F94EEB}"/>
          </ac:inkMkLst>
        </pc:inkChg>
        <pc:inkChg chg="add mod">
          <ac:chgData name="Nane Kratzke" userId="971be13ff4ee5ef6" providerId="LiveId" clId="{1FE0CDED-15A8-014E-AB3F-AA376C6C591A}" dt="2023-10-25T11:37:49.773" v="306"/>
          <ac:inkMkLst>
            <pc:docMk/>
            <pc:sldMk cId="2483948438" sldId="392"/>
            <ac:inkMk id="74" creationId="{AEB0BFFB-A821-B9FE-E67C-4C167454CA43}"/>
          </ac:inkMkLst>
        </pc:inkChg>
        <pc:inkChg chg="add del mod">
          <ac:chgData name="Nane Kratzke" userId="971be13ff4ee5ef6" providerId="LiveId" clId="{1FE0CDED-15A8-014E-AB3F-AA376C6C591A}" dt="2023-10-26T07:23:20.633" v="314" actId="478"/>
          <ac:inkMkLst>
            <pc:docMk/>
            <pc:sldMk cId="2483948438" sldId="392"/>
            <ac:inkMk id="76" creationId="{18C1C4F9-FBB6-9862-726A-1B99104B92D4}"/>
          </ac:inkMkLst>
        </pc:inkChg>
        <pc:inkChg chg="add del mod">
          <ac:chgData name="Nane Kratzke" userId="971be13ff4ee5ef6" providerId="LiveId" clId="{1FE0CDED-15A8-014E-AB3F-AA376C6C591A}" dt="2023-10-25T11:37:39.649" v="303"/>
          <ac:inkMkLst>
            <pc:docMk/>
            <pc:sldMk cId="2483948438" sldId="392"/>
            <ac:inkMk id="78" creationId="{DE3A90DA-5CE4-78BE-FF30-42E6A8E6195D}"/>
          </ac:inkMkLst>
        </pc:inkChg>
        <pc:inkChg chg="add del mod">
          <ac:chgData name="Nane Kratzke" userId="971be13ff4ee5ef6" providerId="LiveId" clId="{1FE0CDED-15A8-014E-AB3F-AA376C6C591A}" dt="2023-10-26T07:23:13.769" v="312" actId="478"/>
          <ac:inkMkLst>
            <pc:docMk/>
            <pc:sldMk cId="2483948438" sldId="392"/>
            <ac:inkMk id="80" creationId="{ECA4DDB2-48C7-5851-E621-AAB98821E0FD}"/>
          </ac:inkMkLst>
        </pc:inkChg>
        <pc:inkChg chg="add del mod">
          <ac:chgData name="Nane Kratzke" userId="971be13ff4ee5ef6" providerId="LiveId" clId="{1FE0CDED-15A8-014E-AB3F-AA376C6C591A}" dt="2023-10-26T07:23:17.457" v="313" actId="478"/>
          <ac:inkMkLst>
            <pc:docMk/>
            <pc:sldMk cId="2483948438" sldId="392"/>
            <ac:inkMk id="81" creationId="{538C5CD0-0877-7257-919E-4DFA9ABBBF20}"/>
          </ac:inkMkLst>
        </pc:inkChg>
      </pc:sldChg>
      <pc:sldChg chg="modSp mod">
        <pc:chgData name="Nane Kratzke" userId="971be13ff4ee5ef6" providerId="LiveId" clId="{1FE0CDED-15A8-014E-AB3F-AA376C6C591A}" dt="2023-10-26T13:35:44.482" v="646" actId="20577"/>
        <pc:sldMkLst>
          <pc:docMk/>
          <pc:sldMk cId="1804136528" sldId="470"/>
        </pc:sldMkLst>
        <pc:spChg chg="mod">
          <ac:chgData name="Nane Kratzke" userId="971be13ff4ee5ef6" providerId="LiveId" clId="{1FE0CDED-15A8-014E-AB3F-AA376C6C591A}" dt="2023-10-26T13:35:44.482" v="646" actId="20577"/>
          <ac:spMkLst>
            <pc:docMk/>
            <pc:sldMk cId="1804136528" sldId="470"/>
            <ac:spMk id="2" creationId="{6D39A0F7-5B8F-5047-AD5F-FC2C4F71D320}"/>
          </ac:spMkLst>
        </pc:spChg>
      </pc:sldChg>
      <pc:sldChg chg="modSp mod">
        <pc:chgData name="Nane Kratzke" userId="971be13ff4ee5ef6" providerId="LiveId" clId="{1FE0CDED-15A8-014E-AB3F-AA376C6C591A}" dt="2023-10-25T08:52:32.835" v="8" actId="20577"/>
        <pc:sldMkLst>
          <pc:docMk/>
          <pc:sldMk cId="2194784089" sldId="684"/>
        </pc:sldMkLst>
        <pc:spChg chg="mod">
          <ac:chgData name="Nane Kratzke" userId="971be13ff4ee5ef6" providerId="LiveId" clId="{1FE0CDED-15A8-014E-AB3F-AA376C6C591A}" dt="2023-10-25T08:52:32.835" v="8" actId="20577"/>
          <ac:spMkLst>
            <pc:docMk/>
            <pc:sldMk cId="2194784089" sldId="684"/>
            <ac:spMk id="31" creationId="{A7AED8D2-12C6-26AC-5AF0-E921BDCCBE3B}"/>
          </ac:spMkLst>
        </pc:spChg>
      </pc:sldChg>
      <pc:sldChg chg="add">
        <pc:chgData name="Nane Kratzke" userId="971be13ff4ee5ef6" providerId="LiveId" clId="{1FE0CDED-15A8-014E-AB3F-AA376C6C591A}" dt="2023-10-26T13:35:51.265" v="647"/>
        <pc:sldMkLst>
          <pc:docMk/>
          <pc:sldMk cId="2818735528" sldId="689"/>
        </pc:sldMkLst>
      </pc:sldChg>
      <pc:sldChg chg="modSp add mod">
        <pc:chgData name="Nane Kratzke" userId="971be13ff4ee5ef6" providerId="LiveId" clId="{1FE0CDED-15A8-014E-AB3F-AA376C6C591A}" dt="2023-10-26T13:36:50.110" v="698" actId="20577"/>
        <pc:sldMkLst>
          <pc:docMk/>
          <pc:sldMk cId="2595933918" sldId="690"/>
        </pc:sldMkLst>
        <pc:spChg chg="mod">
          <ac:chgData name="Nane Kratzke" userId="971be13ff4ee5ef6" providerId="LiveId" clId="{1FE0CDED-15A8-014E-AB3F-AA376C6C591A}" dt="2023-10-26T13:36:50.110" v="698" actId="20577"/>
          <ac:spMkLst>
            <pc:docMk/>
            <pc:sldMk cId="2595933918" sldId="690"/>
            <ac:spMk id="31" creationId="{A7AED8D2-12C6-26AC-5AF0-E921BDCCBE3B}"/>
          </ac:spMkLst>
        </pc:spChg>
      </pc:sldChg>
      <pc:sldChg chg="add">
        <pc:chgData name="Nane Kratzke" userId="971be13ff4ee5ef6" providerId="LiveId" clId="{1FE0CDED-15A8-014E-AB3F-AA376C6C591A}" dt="2023-10-26T13:36:11.614" v="648"/>
        <pc:sldMkLst>
          <pc:docMk/>
          <pc:sldMk cId="405348761" sldId="691"/>
        </pc:sldMkLst>
      </pc:sldChg>
      <pc:sldChg chg="add">
        <pc:chgData name="Nane Kratzke" userId="971be13ff4ee5ef6" providerId="LiveId" clId="{1FE0CDED-15A8-014E-AB3F-AA376C6C591A}" dt="2023-10-26T13:36:11.614" v="648"/>
        <pc:sldMkLst>
          <pc:docMk/>
          <pc:sldMk cId="1836130416" sldId="692"/>
        </pc:sldMkLst>
      </pc:sldChg>
      <pc:sldChg chg="addSp modSp add mod">
        <pc:chgData name="Nane Kratzke" userId="971be13ff4ee5ef6" providerId="LiveId" clId="{1FE0CDED-15A8-014E-AB3F-AA376C6C591A}" dt="2023-10-26T13:37:44.754" v="707"/>
        <pc:sldMkLst>
          <pc:docMk/>
          <pc:sldMk cId="19599040" sldId="693"/>
        </pc:sldMkLst>
        <pc:spChg chg="mod">
          <ac:chgData name="Nane Kratzke" userId="971be13ff4ee5ef6" providerId="LiveId" clId="{1FE0CDED-15A8-014E-AB3F-AA376C6C591A}" dt="2023-10-26T13:37:22.646" v="706" actId="20577"/>
          <ac:spMkLst>
            <pc:docMk/>
            <pc:sldMk cId="19599040" sldId="693"/>
            <ac:spMk id="2" creationId="{6D39A0F7-5B8F-5047-AD5F-FC2C4F71D320}"/>
          </ac:spMkLst>
        </pc:spChg>
        <pc:spChg chg="mod">
          <ac:chgData name="Nane Kratzke" userId="971be13ff4ee5ef6" providerId="LiveId" clId="{1FE0CDED-15A8-014E-AB3F-AA376C6C591A}" dt="2023-10-26T13:37:44.754" v="707"/>
          <ac:spMkLst>
            <pc:docMk/>
            <pc:sldMk cId="19599040" sldId="693"/>
            <ac:spMk id="11" creationId="{E78B2542-1988-ED8B-BAE6-867907815769}"/>
          </ac:spMkLst>
        </pc:spChg>
        <pc:spChg chg="mod">
          <ac:chgData name="Nane Kratzke" userId="971be13ff4ee5ef6" providerId="LiveId" clId="{1FE0CDED-15A8-014E-AB3F-AA376C6C591A}" dt="2023-10-26T13:37:44.754" v="707"/>
          <ac:spMkLst>
            <pc:docMk/>
            <pc:sldMk cId="19599040" sldId="693"/>
            <ac:spMk id="12" creationId="{2E565CD5-9655-9C61-B1B0-921E68ACCC9F}"/>
          </ac:spMkLst>
        </pc:spChg>
        <pc:spChg chg="mod">
          <ac:chgData name="Nane Kratzke" userId="971be13ff4ee5ef6" providerId="LiveId" clId="{1FE0CDED-15A8-014E-AB3F-AA376C6C591A}" dt="2023-10-26T13:37:44.754" v="707"/>
          <ac:spMkLst>
            <pc:docMk/>
            <pc:sldMk cId="19599040" sldId="693"/>
            <ac:spMk id="13" creationId="{2F106688-CD12-7612-63F0-EA6F1FE9280B}"/>
          </ac:spMkLst>
        </pc:spChg>
        <pc:spChg chg="mod">
          <ac:chgData name="Nane Kratzke" userId="971be13ff4ee5ef6" providerId="LiveId" clId="{1FE0CDED-15A8-014E-AB3F-AA376C6C591A}" dt="2023-10-26T13:37:44.754" v="707"/>
          <ac:spMkLst>
            <pc:docMk/>
            <pc:sldMk cId="19599040" sldId="693"/>
            <ac:spMk id="14" creationId="{6C5F1CA1-1B77-2987-A979-7A388603EF26}"/>
          </ac:spMkLst>
        </pc:spChg>
        <pc:spChg chg="mod">
          <ac:chgData name="Nane Kratzke" userId="971be13ff4ee5ef6" providerId="LiveId" clId="{1FE0CDED-15A8-014E-AB3F-AA376C6C591A}" dt="2023-10-26T13:37:44.754" v="707"/>
          <ac:spMkLst>
            <pc:docMk/>
            <pc:sldMk cId="19599040" sldId="693"/>
            <ac:spMk id="16" creationId="{290BE84E-D6F1-EA1E-62E0-AE824EADF83F}"/>
          </ac:spMkLst>
        </pc:spChg>
        <pc:spChg chg="mod">
          <ac:chgData name="Nane Kratzke" userId="971be13ff4ee5ef6" providerId="LiveId" clId="{1FE0CDED-15A8-014E-AB3F-AA376C6C591A}" dt="2023-10-26T13:37:44.754" v="707"/>
          <ac:spMkLst>
            <pc:docMk/>
            <pc:sldMk cId="19599040" sldId="693"/>
            <ac:spMk id="17" creationId="{CB51AC8C-315A-49AB-938B-393957BF37D3}"/>
          </ac:spMkLst>
        </pc:spChg>
        <pc:spChg chg="mod">
          <ac:chgData name="Nane Kratzke" userId="971be13ff4ee5ef6" providerId="LiveId" clId="{1FE0CDED-15A8-014E-AB3F-AA376C6C591A}" dt="2023-10-26T13:37:44.754" v="707"/>
          <ac:spMkLst>
            <pc:docMk/>
            <pc:sldMk cId="19599040" sldId="693"/>
            <ac:spMk id="18" creationId="{CF74F857-19C5-8726-3538-02091468FE96}"/>
          </ac:spMkLst>
        </pc:spChg>
        <pc:spChg chg="mod">
          <ac:chgData name="Nane Kratzke" userId="971be13ff4ee5ef6" providerId="LiveId" clId="{1FE0CDED-15A8-014E-AB3F-AA376C6C591A}" dt="2023-10-26T13:37:44.754" v="707"/>
          <ac:spMkLst>
            <pc:docMk/>
            <pc:sldMk cId="19599040" sldId="693"/>
            <ac:spMk id="19" creationId="{6FF83E2B-8345-0553-202C-89E71483519B}"/>
          </ac:spMkLst>
        </pc:spChg>
        <pc:spChg chg="mod">
          <ac:chgData name="Nane Kratzke" userId="971be13ff4ee5ef6" providerId="LiveId" clId="{1FE0CDED-15A8-014E-AB3F-AA376C6C591A}" dt="2023-10-26T13:37:44.754" v="707"/>
          <ac:spMkLst>
            <pc:docMk/>
            <pc:sldMk cId="19599040" sldId="693"/>
            <ac:spMk id="20" creationId="{4A500F85-1F93-AF91-5E3C-1F718878C407}"/>
          </ac:spMkLst>
        </pc:spChg>
        <pc:spChg chg="mod">
          <ac:chgData name="Nane Kratzke" userId="971be13ff4ee5ef6" providerId="LiveId" clId="{1FE0CDED-15A8-014E-AB3F-AA376C6C591A}" dt="2023-10-26T13:37:44.754" v="707"/>
          <ac:spMkLst>
            <pc:docMk/>
            <pc:sldMk cId="19599040" sldId="693"/>
            <ac:spMk id="21" creationId="{35D8C42E-DE2B-CE11-44EC-CB63317EA784}"/>
          </ac:spMkLst>
        </pc:spChg>
        <pc:spChg chg="mod">
          <ac:chgData name="Nane Kratzke" userId="971be13ff4ee5ef6" providerId="LiveId" clId="{1FE0CDED-15A8-014E-AB3F-AA376C6C591A}" dt="2023-10-26T13:37:44.754" v="707"/>
          <ac:spMkLst>
            <pc:docMk/>
            <pc:sldMk cId="19599040" sldId="693"/>
            <ac:spMk id="23" creationId="{D18F24DA-475D-18AC-BE49-3C85774750AF}"/>
          </ac:spMkLst>
        </pc:spChg>
        <pc:grpChg chg="add mod">
          <ac:chgData name="Nane Kratzke" userId="971be13ff4ee5ef6" providerId="LiveId" clId="{1FE0CDED-15A8-014E-AB3F-AA376C6C591A}" dt="2023-10-26T13:37:44.754" v="707"/>
          <ac:grpSpMkLst>
            <pc:docMk/>
            <pc:sldMk cId="19599040" sldId="693"/>
            <ac:grpSpMk id="4" creationId="{3A142FD6-4DE5-6F1A-888E-56DE1DA59DB7}"/>
          </ac:grpSpMkLst>
        </pc:grpChg>
        <pc:picChg chg="mod">
          <ac:chgData name="Nane Kratzke" userId="971be13ff4ee5ef6" providerId="LiveId" clId="{1FE0CDED-15A8-014E-AB3F-AA376C6C591A}" dt="2023-10-26T13:37:44.754" v="707"/>
          <ac:picMkLst>
            <pc:docMk/>
            <pc:sldMk cId="19599040" sldId="693"/>
            <ac:picMk id="22" creationId="{24B251DB-763A-128D-9C9F-D64E6AC5B93C}"/>
          </ac:picMkLst>
        </pc:picChg>
        <pc:cxnChg chg="mod">
          <ac:chgData name="Nane Kratzke" userId="971be13ff4ee5ef6" providerId="LiveId" clId="{1FE0CDED-15A8-014E-AB3F-AA376C6C591A}" dt="2023-10-26T13:37:44.754" v="707"/>
          <ac:cxnSpMkLst>
            <pc:docMk/>
            <pc:sldMk cId="19599040" sldId="693"/>
            <ac:cxnSpMk id="5" creationId="{55D5A864-0812-CF92-FC2D-257D19696EB2}"/>
          </ac:cxnSpMkLst>
        </pc:cxnChg>
        <pc:cxnChg chg="mod">
          <ac:chgData name="Nane Kratzke" userId="971be13ff4ee5ef6" providerId="LiveId" clId="{1FE0CDED-15A8-014E-AB3F-AA376C6C591A}" dt="2023-10-26T13:37:44.754" v="707"/>
          <ac:cxnSpMkLst>
            <pc:docMk/>
            <pc:sldMk cId="19599040" sldId="693"/>
            <ac:cxnSpMk id="6" creationId="{38D14008-0732-64C9-A02A-B3FB9E820179}"/>
          </ac:cxnSpMkLst>
        </pc:cxnChg>
        <pc:cxnChg chg="mod">
          <ac:chgData name="Nane Kratzke" userId="971be13ff4ee5ef6" providerId="LiveId" clId="{1FE0CDED-15A8-014E-AB3F-AA376C6C591A}" dt="2023-10-26T13:37:44.754" v="707"/>
          <ac:cxnSpMkLst>
            <pc:docMk/>
            <pc:sldMk cId="19599040" sldId="693"/>
            <ac:cxnSpMk id="7" creationId="{153DCC99-33A2-B0B7-5B43-3912B6A443A7}"/>
          </ac:cxnSpMkLst>
        </pc:cxnChg>
        <pc:cxnChg chg="mod">
          <ac:chgData name="Nane Kratzke" userId="971be13ff4ee5ef6" providerId="LiveId" clId="{1FE0CDED-15A8-014E-AB3F-AA376C6C591A}" dt="2023-10-26T13:37:44.754" v="707"/>
          <ac:cxnSpMkLst>
            <pc:docMk/>
            <pc:sldMk cId="19599040" sldId="693"/>
            <ac:cxnSpMk id="9" creationId="{13310E6F-8F92-2F71-0162-069A5EF4C4D4}"/>
          </ac:cxnSpMkLst>
        </pc:cxnChg>
        <pc:cxnChg chg="mod">
          <ac:chgData name="Nane Kratzke" userId="971be13ff4ee5ef6" providerId="LiveId" clId="{1FE0CDED-15A8-014E-AB3F-AA376C6C591A}" dt="2023-10-26T13:37:44.754" v="707"/>
          <ac:cxnSpMkLst>
            <pc:docMk/>
            <pc:sldMk cId="19599040" sldId="693"/>
            <ac:cxnSpMk id="10" creationId="{03B884B7-D71F-E142-BB3C-04955F9AB4E3}"/>
          </ac:cxnSpMkLst>
        </pc:cxnChg>
        <pc:cxnChg chg="mod">
          <ac:chgData name="Nane Kratzke" userId="971be13ff4ee5ef6" providerId="LiveId" clId="{1FE0CDED-15A8-014E-AB3F-AA376C6C591A}" dt="2023-10-26T13:37:44.754" v="707"/>
          <ac:cxnSpMkLst>
            <pc:docMk/>
            <pc:sldMk cId="19599040" sldId="693"/>
            <ac:cxnSpMk id="15" creationId="{1FD944E7-8BA7-8A23-B360-1E0D39107391}"/>
          </ac:cxnSpMkLst>
        </pc:cxnChg>
      </pc:sldChg>
    </pc:docChg>
  </pc:docChgLst>
  <pc:docChgLst>
    <pc:chgData name="Nane Kratzke" userId="971be13ff4ee5ef6" providerId="LiveId" clId="{A9CE88DE-8441-9040-BC2E-BC3A8E2D7E10}"/>
    <pc:docChg chg="undo custSel addSld delSld modSld">
      <pc:chgData name="Nane Kratzke" userId="971be13ff4ee5ef6" providerId="LiveId" clId="{A9CE88DE-8441-9040-BC2E-BC3A8E2D7E10}" dt="2023-10-24T14:53:54.972" v="277" actId="20577"/>
      <pc:docMkLst>
        <pc:docMk/>
      </pc:docMkLst>
      <pc:sldChg chg="del">
        <pc:chgData name="Nane Kratzke" userId="971be13ff4ee5ef6" providerId="LiveId" clId="{A9CE88DE-8441-9040-BC2E-BC3A8E2D7E10}" dt="2023-10-23T14:12:10.433" v="15" actId="2696"/>
        <pc:sldMkLst>
          <pc:docMk/>
          <pc:sldMk cId="704272100" sldId="323"/>
        </pc:sldMkLst>
      </pc:sldChg>
      <pc:sldChg chg="del">
        <pc:chgData name="Nane Kratzke" userId="971be13ff4ee5ef6" providerId="LiveId" clId="{A9CE88DE-8441-9040-BC2E-BC3A8E2D7E10}" dt="2023-10-23T14:12:10.068" v="5" actId="2696"/>
        <pc:sldMkLst>
          <pc:docMk/>
          <pc:sldMk cId="808877367" sldId="324"/>
        </pc:sldMkLst>
      </pc:sldChg>
      <pc:sldChg chg="del">
        <pc:chgData name="Nane Kratzke" userId="971be13ff4ee5ef6" providerId="LiveId" clId="{A9CE88DE-8441-9040-BC2E-BC3A8E2D7E10}" dt="2023-10-23T14:12:10.453" v="18" actId="2696"/>
        <pc:sldMkLst>
          <pc:docMk/>
          <pc:sldMk cId="4159471193" sldId="368"/>
        </pc:sldMkLst>
      </pc:sldChg>
      <pc:sldChg chg="del">
        <pc:chgData name="Nane Kratzke" userId="971be13ff4ee5ef6" providerId="LiveId" clId="{A9CE88DE-8441-9040-BC2E-BC3A8E2D7E10}" dt="2023-10-23T14:12:10.439" v="16" actId="2696"/>
        <pc:sldMkLst>
          <pc:docMk/>
          <pc:sldMk cId="310987539" sldId="369"/>
        </pc:sldMkLst>
      </pc:sldChg>
      <pc:sldChg chg="del">
        <pc:chgData name="Nane Kratzke" userId="971be13ff4ee5ef6" providerId="LiveId" clId="{A9CE88DE-8441-9040-BC2E-BC3A8E2D7E10}" dt="2023-10-23T14:12:10.091" v="9" actId="2696"/>
        <pc:sldMkLst>
          <pc:docMk/>
          <pc:sldMk cId="2125340085" sldId="370"/>
        </pc:sldMkLst>
      </pc:sldChg>
      <pc:sldChg chg="del">
        <pc:chgData name="Nane Kratzke" userId="971be13ff4ee5ef6" providerId="LiveId" clId="{A9CE88DE-8441-9040-BC2E-BC3A8E2D7E10}" dt="2023-10-23T14:12:10.086" v="8" actId="2696"/>
        <pc:sldMkLst>
          <pc:docMk/>
          <pc:sldMk cId="2620595261" sldId="371"/>
        </pc:sldMkLst>
      </pc:sldChg>
      <pc:sldChg chg="del">
        <pc:chgData name="Nane Kratzke" userId="971be13ff4ee5ef6" providerId="LiveId" clId="{A9CE88DE-8441-9040-BC2E-BC3A8E2D7E10}" dt="2023-10-23T14:12:10.099" v="10" actId="2696"/>
        <pc:sldMkLst>
          <pc:docMk/>
          <pc:sldMk cId="2008169061" sldId="372"/>
        </pc:sldMkLst>
      </pc:sldChg>
      <pc:sldChg chg="modSp mod">
        <pc:chgData name="Nane Kratzke" userId="971be13ff4ee5ef6" providerId="LiveId" clId="{A9CE88DE-8441-9040-BC2E-BC3A8E2D7E10}" dt="2023-10-24T14:17:59.174" v="164" actId="1076"/>
        <pc:sldMkLst>
          <pc:docMk/>
          <pc:sldMk cId="2290547993" sldId="376"/>
        </pc:sldMkLst>
        <pc:spChg chg="mod">
          <ac:chgData name="Nane Kratzke" userId="971be13ff4ee5ef6" providerId="LiveId" clId="{A9CE88DE-8441-9040-BC2E-BC3A8E2D7E10}" dt="2023-10-24T14:17:17.613" v="158" actId="12"/>
          <ac:spMkLst>
            <pc:docMk/>
            <pc:sldMk cId="2290547993" sldId="376"/>
            <ac:spMk id="5" creationId="{6C2C9176-2BE9-7744-9ACD-C7F0AA24A886}"/>
          </ac:spMkLst>
        </pc:spChg>
        <pc:picChg chg="mod">
          <ac:chgData name="Nane Kratzke" userId="971be13ff4ee5ef6" providerId="LiveId" clId="{A9CE88DE-8441-9040-BC2E-BC3A8E2D7E10}" dt="2023-10-24T14:17:59.174" v="164" actId="1076"/>
          <ac:picMkLst>
            <pc:docMk/>
            <pc:sldMk cId="2290547993" sldId="376"/>
            <ac:picMk id="4098" creationId="{4A1059C8-8DAF-8C4E-9F3F-275FEB00060F}"/>
          </ac:picMkLst>
        </pc:picChg>
      </pc:sldChg>
      <pc:sldChg chg="modSp mod">
        <pc:chgData name="Nane Kratzke" userId="971be13ff4ee5ef6" providerId="LiveId" clId="{A9CE88DE-8441-9040-BC2E-BC3A8E2D7E10}" dt="2023-10-24T14:33:14.904" v="259" actId="20577"/>
        <pc:sldMkLst>
          <pc:docMk/>
          <pc:sldMk cId="1830580882" sldId="378"/>
        </pc:sldMkLst>
        <pc:spChg chg="mod">
          <ac:chgData name="Nane Kratzke" userId="971be13ff4ee5ef6" providerId="LiveId" clId="{A9CE88DE-8441-9040-BC2E-BC3A8E2D7E10}" dt="2023-10-24T14:33:14.904" v="259" actId="20577"/>
          <ac:spMkLst>
            <pc:docMk/>
            <pc:sldMk cId="1830580882" sldId="378"/>
            <ac:spMk id="3" creationId="{3F647732-3CD2-9345-9A14-5125F31F52A3}"/>
          </ac:spMkLst>
        </pc:spChg>
      </pc:sldChg>
      <pc:sldChg chg="modSp mod">
        <pc:chgData name="Nane Kratzke" userId="971be13ff4ee5ef6" providerId="LiveId" clId="{A9CE88DE-8441-9040-BC2E-BC3A8E2D7E10}" dt="2023-10-24T14:32:21.626" v="193" actId="20577"/>
        <pc:sldMkLst>
          <pc:docMk/>
          <pc:sldMk cId="143991081" sldId="380"/>
        </pc:sldMkLst>
        <pc:spChg chg="mod">
          <ac:chgData name="Nane Kratzke" userId="971be13ff4ee5ef6" providerId="LiveId" clId="{A9CE88DE-8441-9040-BC2E-BC3A8E2D7E10}" dt="2023-10-24T14:32:21.626" v="193" actId="20577"/>
          <ac:spMkLst>
            <pc:docMk/>
            <pc:sldMk cId="143991081" sldId="380"/>
            <ac:spMk id="3" creationId="{3F647732-3CD2-9345-9A14-5125F31F52A3}"/>
          </ac:spMkLst>
        </pc:spChg>
      </pc:sldChg>
      <pc:sldChg chg="modSp mod">
        <pc:chgData name="Nane Kratzke" userId="971be13ff4ee5ef6" providerId="LiveId" clId="{A9CE88DE-8441-9040-BC2E-BC3A8E2D7E10}" dt="2023-10-24T13:24:34.670" v="157" actId="6549"/>
        <pc:sldMkLst>
          <pc:docMk/>
          <pc:sldMk cId="2664210598" sldId="393"/>
        </pc:sldMkLst>
        <pc:spChg chg="mod">
          <ac:chgData name="Nane Kratzke" userId="971be13ff4ee5ef6" providerId="LiveId" clId="{A9CE88DE-8441-9040-BC2E-BC3A8E2D7E10}" dt="2023-10-24T13:24:07.645" v="91" actId="20577"/>
          <ac:spMkLst>
            <pc:docMk/>
            <pc:sldMk cId="2664210598" sldId="393"/>
            <ac:spMk id="2" creationId="{A382D01D-57F3-214E-B9DA-E61764CB3B1F}"/>
          </ac:spMkLst>
        </pc:spChg>
        <pc:spChg chg="mod">
          <ac:chgData name="Nane Kratzke" userId="971be13ff4ee5ef6" providerId="LiveId" clId="{A9CE88DE-8441-9040-BC2E-BC3A8E2D7E10}" dt="2023-10-24T13:24:34.670" v="157" actId="6549"/>
          <ac:spMkLst>
            <pc:docMk/>
            <pc:sldMk cId="2664210598" sldId="393"/>
            <ac:spMk id="3" creationId="{3F4963E8-8F5A-D147-B383-1DFF11393F6B}"/>
          </ac:spMkLst>
        </pc:spChg>
      </pc:sldChg>
      <pc:sldChg chg="del">
        <pc:chgData name="Nane Kratzke" userId="971be13ff4ee5ef6" providerId="LiveId" clId="{A9CE88DE-8441-9040-BC2E-BC3A8E2D7E10}" dt="2023-10-23T14:12:10.074" v="6" actId="2696"/>
        <pc:sldMkLst>
          <pc:docMk/>
          <pc:sldMk cId="3338376185" sldId="400"/>
        </pc:sldMkLst>
      </pc:sldChg>
      <pc:sldChg chg="del">
        <pc:chgData name="Nane Kratzke" userId="971be13ff4ee5ef6" providerId="LiveId" clId="{A9CE88DE-8441-9040-BC2E-BC3A8E2D7E10}" dt="2023-10-23T14:12:10.063" v="4" actId="2696"/>
        <pc:sldMkLst>
          <pc:docMk/>
          <pc:sldMk cId="786740167" sldId="401"/>
        </pc:sldMkLst>
      </pc:sldChg>
      <pc:sldChg chg="del">
        <pc:chgData name="Nane Kratzke" userId="971be13ff4ee5ef6" providerId="LiveId" clId="{A9CE88DE-8441-9040-BC2E-BC3A8E2D7E10}" dt="2023-10-23T14:12:10.057" v="3" actId="2696"/>
        <pc:sldMkLst>
          <pc:docMk/>
          <pc:sldMk cId="1267612541" sldId="403"/>
        </pc:sldMkLst>
      </pc:sldChg>
      <pc:sldChg chg="del">
        <pc:chgData name="Nane Kratzke" userId="971be13ff4ee5ef6" providerId="LiveId" clId="{A9CE88DE-8441-9040-BC2E-BC3A8E2D7E10}" dt="2023-10-23T14:12:10.216" v="13" actId="2696"/>
        <pc:sldMkLst>
          <pc:docMk/>
          <pc:sldMk cId="1912849434" sldId="404"/>
        </pc:sldMkLst>
      </pc:sldChg>
      <pc:sldChg chg="del">
        <pc:chgData name="Nane Kratzke" userId="971be13ff4ee5ef6" providerId="LiveId" clId="{A9CE88DE-8441-9040-BC2E-BC3A8E2D7E10}" dt="2023-10-23T14:12:10.040" v="2" actId="2696"/>
        <pc:sldMkLst>
          <pc:docMk/>
          <pc:sldMk cId="110797625" sldId="409"/>
        </pc:sldMkLst>
      </pc:sldChg>
      <pc:sldChg chg="del">
        <pc:chgData name="Nane Kratzke" userId="971be13ff4ee5ef6" providerId="LiveId" clId="{A9CE88DE-8441-9040-BC2E-BC3A8E2D7E10}" dt="2023-10-23T14:12:10.447" v="17" actId="2696"/>
        <pc:sldMkLst>
          <pc:docMk/>
          <pc:sldMk cId="4183557273" sldId="410"/>
        </pc:sldMkLst>
      </pc:sldChg>
      <pc:sldChg chg="del">
        <pc:chgData name="Nane Kratzke" userId="971be13ff4ee5ef6" providerId="LiveId" clId="{A9CE88DE-8441-9040-BC2E-BC3A8E2D7E10}" dt="2023-10-23T14:12:10.355" v="14" actId="2696"/>
        <pc:sldMkLst>
          <pc:docMk/>
          <pc:sldMk cId="4282661720" sldId="411"/>
        </pc:sldMkLst>
      </pc:sldChg>
      <pc:sldChg chg="del">
        <pc:chgData name="Nane Kratzke" userId="971be13ff4ee5ef6" providerId="LiveId" clId="{A9CE88DE-8441-9040-BC2E-BC3A8E2D7E10}" dt="2023-10-23T14:12:10.080" v="7" actId="2696"/>
        <pc:sldMkLst>
          <pc:docMk/>
          <pc:sldMk cId="2566496727" sldId="412"/>
        </pc:sldMkLst>
      </pc:sldChg>
      <pc:sldChg chg="del">
        <pc:chgData name="Nane Kratzke" userId="971be13ff4ee5ef6" providerId="LiveId" clId="{A9CE88DE-8441-9040-BC2E-BC3A8E2D7E10}" dt="2023-10-23T14:12:10.210" v="12" actId="2696"/>
        <pc:sldMkLst>
          <pc:docMk/>
          <pc:sldMk cId="1244482747" sldId="426"/>
        </pc:sldMkLst>
      </pc:sldChg>
      <pc:sldChg chg="addSp modSp">
        <pc:chgData name="Nane Kratzke" userId="971be13ff4ee5ef6" providerId="LiveId" clId="{A9CE88DE-8441-9040-BC2E-BC3A8E2D7E10}" dt="2023-10-23T14:13:00.843" v="21"/>
        <pc:sldMkLst>
          <pc:docMk/>
          <pc:sldMk cId="2637963300" sldId="469"/>
        </pc:sldMkLst>
        <pc:spChg chg="mod">
          <ac:chgData name="Nane Kratzke" userId="971be13ff4ee5ef6" providerId="LiveId" clId="{A9CE88DE-8441-9040-BC2E-BC3A8E2D7E10}" dt="2023-10-23T14:13:00.843" v="21"/>
          <ac:spMkLst>
            <pc:docMk/>
            <pc:sldMk cId="2637963300" sldId="469"/>
            <ac:spMk id="11" creationId="{8576F73A-B722-0080-BDFE-BBE5DD296638}"/>
          </ac:spMkLst>
        </pc:spChg>
        <pc:spChg chg="mod">
          <ac:chgData name="Nane Kratzke" userId="971be13ff4ee5ef6" providerId="LiveId" clId="{A9CE88DE-8441-9040-BC2E-BC3A8E2D7E10}" dt="2023-10-23T14:13:00.843" v="21"/>
          <ac:spMkLst>
            <pc:docMk/>
            <pc:sldMk cId="2637963300" sldId="469"/>
            <ac:spMk id="12" creationId="{A1B95208-E569-9DFE-0F91-56E9B8E6E429}"/>
          </ac:spMkLst>
        </pc:spChg>
        <pc:spChg chg="mod">
          <ac:chgData name="Nane Kratzke" userId="971be13ff4ee5ef6" providerId="LiveId" clId="{A9CE88DE-8441-9040-BC2E-BC3A8E2D7E10}" dt="2023-10-23T14:13:00.843" v="21"/>
          <ac:spMkLst>
            <pc:docMk/>
            <pc:sldMk cId="2637963300" sldId="469"/>
            <ac:spMk id="13" creationId="{A8596FFF-04DE-D287-2098-B9201C1DDBCD}"/>
          </ac:spMkLst>
        </pc:spChg>
        <pc:spChg chg="mod">
          <ac:chgData name="Nane Kratzke" userId="971be13ff4ee5ef6" providerId="LiveId" clId="{A9CE88DE-8441-9040-BC2E-BC3A8E2D7E10}" dt="2023-10-23T14:13:00.843" v="21"/>
          <ac:spMkLst>
            <pc:docMk/>
            <pc:sldMk cId="2637963300" sldId="469"/>
            <ac:spMk id="14" creationId="{DF51BE33-A257-D826-DE71-0BC9686C6B70}"/>
          </ac:spMkLst>
        </pc:spChg>
        <pc:spChg chg="mod">
          <ac:chgData name="Nane Kratzke" userId="971be13ff4ee5ef6" providerId="LiveId" clId="{A9CE88DE-8441-9040-BC2E-BC3A8E2D7E10}" dt="2023-10-23T14:13:00.843" v="21"/>
          <ac:spMkLst>
            <pc:docMk/>
            <pc:sldMk cId="2637963300" sldId="469"/>
            <ac:spMk id="16" creationId="{A90A33F7-24B5-43C1-DB5E-CF5A85CA14D8}"/>
          </ac:spMkLst>
        </pc:spChg>
        <pc:spChg chg="mod">
          <ac:chgData name="Nane Kratzke" userId="971be13ff4ee5ef6" providerId="LiveId" clId="{A9CE88DE-8441-9040-BC2E-BC3A8E2D7E10}" dt="2023-10-23T14:13:00.843" v="21"/>
          <ac:spMkLst>
            <pc:docMk/>
            <pc:sldMk cId="2637963300" sldId="469"/>
            <ac:spMk id="17" creationId="{2044AD28-E5C1-818D-439B-6A92FD8654CC}"/>
          </ac:spMkLst>
        </pc:spChg>
        <pc:spChg chg="mod">
          <ac:chgData name="Nane Kratzke" userId="971be13ff4ee5ef6" providerId="LiveId" clId="{A9CE88DE-8441-9040-BC2E-BC3A8E2D7E10}" dt="2023-10-23T14:13:00.843" v="21"/>
          <ac:spMkLst>
            <pc:docMk/>
            <pc:sldMk cId="2637963300" sldId="469"/>
            <ac:spMk id="18" creationId="{1C9C68C2-6340-29D5-D39E-8FBE72FFDB56}"/>
          </ac:spMkLst>
        </pc:spChg>
        <pc:spChg chg="mod">
          <ac:chgData name="Nane Kratzke" userId="971be13ff4ee5ef6" providerId="LiveId" clId="{A9CE88DE-8441-9040-BC2E-BC3A8E2D7E10}" dt="2023-10-23T14:13:00.843" v="21"/>
          <ac:spMkLst>
            <pc:docMk/>
            <pc:sldMk cId="2637963300" sldId="469"/>
            <ac:spMk id="19" creationId="{72230AD9-BAC5-5212-92C6-26F8DDDD78FF}"/>
          </ac:spMkLst>
        </pc:spChg>
        <pc:spChg chg="mod">
          <ac:chgData name="Nane Kratzke" userId="971be13ff4ee5ef6" providerId="LiveId" clId="{A9CE88DE-8441-9040-BC2E-BC3A8E2D7E10}" dt="2023-10-23T14:13:00.843" v="21"/>
          <ac:spMkLst>
            <pc:docMk/>
            <pc:sldMk cId="2637963300" sldId="469"/>
            <ac:spMk id="20" creationId="{1185A0DA-E89D-F56E-6AD0-123D259EE7C7}"/>
          </ac:spMkLst>
        </pc:spChg>
        <pc:spChg chg="mod">
          <ac:chgData name="Nane Kratzke" userId="971be13ff4ee5ef6" providerId="LiveId" clId="{A9CE88DE-8441-9040-BC2E-BC3A8E2D7E10}" dt="2023-10-23T14:13:00.843" v="21"/>
          <ac:spMkLst>
            <pc:docMk/>
            <pc:sldMk cId="2637963300" sldId="469"/>
            <ac:spMk id="21" creationId="{98DD900D-7665-450B-514B-C3EF148FAF37}"/>
          </ac:spMkLst>
        </pc:spChg>
        <pc:spChg chg="mod">
          <ac:chgData name="Nane Kratzke" userId="971be13ff4ee5ef6" providerId="LiveId" clId="{A9CE88DE-8441-9040-BC2E-BC3A8E2D7E10}" dt="2023-10-23T14:13:00.843" v="21"/>
          <ac:spMkLst>
            <pc:docMk/>
            <pc:sldMk cId="2637963300" sldId="469"/>
            <ac:spMk id="23" creationId="{FC740034-BCCF-F792-ECA5-01B4D3CBD176}"/>
          </ac:spMkLst>
        </pc:spChg>
        <pc:grpChg chg="add mod">
          <ac:chgData name="Nane Kratzke" userId="971be13ff4ee5ef6" providerId="LiveId" clId="{A9CE88DE-8441-9040-BC2E-BC3A8E2D7E10}" dt="2023-10-23T14:13:00.843" v="21"/>
          <ac:grpSpMkLst>
            <pc:docMk/>
            <pc:sldMk cId="2637963300" sldId="469"/>
            <ac:grpSpMk id="4" creationId="{F7BC779C-10C4-4B6D-4B62-12F00DF7B147}"/>
          </ac:grpSpMkLst>
        </pc:grpChg>
        <pc:picChg chg="mod">
          <ac:chgData name="Nane Kratzke" userId="971be13ff4ee5ef6" providerId="LiveId" clId="{A9CE88DE-8441-9040-BC2E-BC3A8E2D7E10}" dt="2023-10-23T14:13:00.843" v="21"/>
          <ac:picMkLst>
            <pc:docMk/>
            <pc:sldMk cId="2637963300" sldId="469"/>
            <ac:picMk id="22" creationId="{3ECCC330-BC6A-E567-B350-21A27F7BCF36}"/>
          </ac:picMkLst>
        </pc:picChg>
        <pc:cxnChg chg="mod">
          <ac:chgData name="Nane Kratzke" userId="971be13ff4ee5ef6" providerId="LiveId" clId="{A9CE88DE-8441-9040-BC2E-BC3A8E2D7E10}" dt="2023-10-23T14:13:00.843" v="21"/>
          <ac:cxnSpMkLst>
            <pc:docMk/>
            <pc:sldMk cId="2637963300" sldId="469"/>
            <ac:cxnSpMk id="5" creationId="{249E1B03-5134-FA0B-CECB-F3329651524B}"/>
          </ac:cxnSpMkLst>
        </pc:cxnChg>
        <pc:cxnChg chg="mod">
          <ac:chgData name="Nane Kratzke" userId="971be13ff4ee5ef6" providerId="LiveId" clId="{A9CE88DE-8441-9040-BC2E-BC3A8E2D7E10}" dt="2023-10-23T14:13:00.843" v="21"/>
          <ac:cxnSpMkLst>
            <pc:docMk/>
            <pc:sldMk cId="2637963300" sldId="469"/>
            <ac:cxnSpMk id="6" creationId="{94C894E0-925C-7398-2E2B-0747F2BF7DE0}"/>
          </ac:cxnSpMkLst>
        </pc:cxnChg>
        <pc:cxnChg chg="mod">
          <ac:chgData name="Nane Kratzke" userId="971be13ff4ee5ef6" providerId="LiveId" clId="{A9CE88DE-8441-9040-BC2E-BC3A8E2D7E10}" dt="2023-10-23T14:13:00.843" v="21"/>
          <ac:cxnSpMkLst>
            <pc:docMk/>
            <pc:sldMk cId="2637963300" sldId="469"/>
            <ac:cxnSpMk id="7" creationId="{F711B6BE-C32B-33DB-A76C-E8E30CF90DAC}"/>
          </ac:cxnSpMkLst>
        </pc:cxnChg>
        <pc:cxnChg chg="mod">
          <ac:chgData name="Nane Kratzke" userId="971be13ff4ee5ef6" providerId="LiveId" clId="{A9CE88DE-8441-9040-BC2E-BC3A8E2D7E10}" dt="2023-10-23T14:13:00.843" v="21"/>
          <ac:cxnSpMkLst>
            <pc:docMk/>
            <pc:sldMk cId="2637963300" sldId="469"/>
            <ac:cxnSpMk id="9" creationId="{A74A820C-10FE-B406-29A7-6FF537166AA1}"/>
          </ac:cxnSpMkLst>
        </pc:cxnChg>
        <pc:cxnChg chg="mod">
          <ac:chgData name="Nane Kratzke" userId="971be13ff4ee5ef6" providerId="LiveId" clId="{A9CE88DE-8441-9040-BC2E-BC3A8E2D7E10}" dt="2023-10-23T14:13:00.843" v="21"/>
          <ac:cxnSpMkLst>
            <pc:docMk/>
            <pc:sldMk cId="2637963300" sldId="469"/>
            <ac:cxnSpMk id="10" creationId="{6C45C1BA-38C6-4CE5-B4D8-DF7D531916ED}"/>
          </ac:cxnSpMkLst>
        </pc:cxnChg>
        <pc:cxnChg chg="mod">
          <ac:chgData name="Nane Kratzke" userId="971be13ff4ee5ef6" providerId="LiveId" clId="{A9CE88DE-8441-9040-BC2E-BC3A8E2D7E10}" dt="2023-10-23T14:13:00.843" v="21"/>
          <ac:cxnSpMkLst>
            <pc:docMk/>
            <pc:sldMk cId="2637963300" sldId="469"/>
            <ac:cxnSpMk id="15" creationId="{EDDEC7A7-75D1-9FF7-846C-DECA4D82DB65}"/>
          </ac:cxnSpMkLst>
        </pc:cxnChg>
      </pc:sldChg>
      <pc:sldChg chg="del">
        <pc:chgData name="Nane Kratzke" userId="971be13ff4ee5ef6" providerId="LiveId" clId="{A9CE88DE-8441-9040-BC2E-BC3A8E2D7E10}" dt="2023-10-23T14:12:10.204" v="11" actId="2696"/>
        <pc:sldMkLst>
          <pc:docMk/>
          <pc:sldMk cId="2487667598" sldId="473"/>
        </pc:sldMkLst>
      </pc:sldChg>
      <pc:sldChg chg="del">
        <pc:chgData name="Nane Kratzke" userId="971be13ff4ee5ef6" providerId="LiveId" clId="{A9CE88DE-8441-9040-BC2E-BC3A8E2D7E10}" dt="2023-10-23T14:12:10.028" v="0" actId="2696"/>
        <pc:sldMkLst>
          <pc:docMk/>
          <pc:sldMk cId="121222599" sldId="677"/>
        </pc:sldMkLst>
      </pc:sldChg>
      <pc:sldChg chg="del">
        <pc:chgData name="Nane Kratzke" userId="971be13ff4ee5ef6" providerId="LiveId" clId="{A9CE88DE-8441-9040-BC2E-BC3A8E2D7E10}" dt="2023-10-23T14:12:10.476" v="19" actId="2696"/>
        <pc:sldMkLst>
          <pc:docMk/>
          <pc:sldMk cId="3108017241" sldId="679"/>
        </pc:sldMkLst>
      </pc:sldChg>
      <pc:sldChg chg="del">
        <pc:chgData name="Nane Kratzke" userId="971be13ff4ee5ef6" providerId="LiveId" clId="{A9CE88DE-8441-9040-BC2E-BC3A8E2D7E10}" dt="2023-10-23T14:12:10.034" v="1" actId="2696"/>
        <pc:sldMkLst>
          <pc:docMk/>
          <pc:sldMk cId="998750385" sldId="680"/>
        </pc:sldMkLst>
      </pc:sldChg>
      <pc:sldChg chg="addSp modSp mod">
        <pc:chgData name="Nane Kratzke" userId="971be13ff4ee5ef6" providerId="LiveId" clId="{A9CE88DE-8441-9040-BC2E-BC3A8E2D7E10}" dt="2023-10-24T11:42:54.892" v="81" actId="14100"/>
        <pc:sldMkLst>
          <pc:docMk/>
          <pc:sldMk cId="2789333971" sldId="682"/>
        </pc:sldMkLst>
        <pc:picChg chg="add mod">
          <ac:chgData name="Nane Kratzke" userId="971be13ff4ee5ef6" providerId="LiveId" clId="{A9CE88DE-8441-9040-BC2E-BC3A8E2D7E10}" dt="2023-10-24T11:42:54.892" v="81" actId="14100"/>
          <ac:picMkLst>
            <pc:docMk/>
            <pc:sldMk cId="2789333971" sldId="682"/>
            <ac:picMk id="5" creationId="{E9D31A73-5F0B-D577-0D57-252211E7FB32}"/>
          </ac:picMkLst>
        </pc:picChg>
        <pc:picChg chg="mod modCrop">
          <ac:chgData name="Nane Kratzke" userId="971be13ff4ee5ef6" providerId="LiveId" clId="{A9CE88DE-8441-9040-BC2E-BC3A8E2D7E10}" dt="2023-10-24T11:42:43.549" v="80" actId="1076"/>
          <ac:picMkLst>
            <pc:docMk/>
            <pc:sldMk cId="2789333971" sldId="682"/>
            <ac:picMk id="14" creationId="{02AE9432-680C-8742-B5D4-39F8B63856B6}"/>
          </ac:picMkLst>
        </pc:picChg>
      </pc:sldChg>
      <pc:sldChg chg="modSp add mod">
        <pc:chgData name="Nane Kratzke" userId="971be13ff4ee5ef6" providerId="LiveId" clId="{A9CE88DE-8441-9040-BC2E-BC3A8E2D7E10}" dt="2023-10-23T14:14:01.758" v="61" actId="20577"/>
        <pc:sldMkLst>
          <pc:docMk/>
          <pc:sldMk cId="2194784089" sldId="684"/>
        </pc:sldMkLst>
        <pc:spChg chg="mod">
          <ac:chgData name="Nane Kratzke" userId="971be13ff4ee5ef6" providerId="LiveId" clId="{A9CE88DE-8441-9040-BC2E-BC3A8E2D7E10}" dt="2023-10-23T14:14:01.758" v="61" actId="20577"/>
          <ac:spMkLst>
            <pc:docMk/>
            <pc:sldMk cId="2194784089" sldId="684"/>
            <ac:spMk id="31" creationId="{A7AED8D2-12C6-26AC-5AF0-E921BDCCBE3B}"/>
          </ac:spMkLst>
        </pc:spChg>
      </pc:sldChg>
      <pc:sldChg chg="add del">
        <pc:chgData name="Nane Kratzke" userId="971be13ff4ee5ef6" providerId="LiveId" clId="{A9CE88DE-8441-9040-BC2E-BC3A8E2D7E10}" dt="2023-10-24T11:43:07.658" v="83" actId="2696"/>
        <pc:sldMkLst>
          <pc:docMk/>
          <pc:sldMk cId="512872284" sldId="685"/>
        </pc:sldMkLst>
      </pc:sldChg>
      <pc:sldChg chg="add">
        <pc:chgData name="Nane Kratzke" userId="971be13ff4ee5ef6" providerId="LiveId" clId="{A9CE88DE-8441-9040-BC2E-BC3A8E2D7E10}" dt="2023-10-23T14:12:45.443" v="20"/>
        <pc:sldMkLst>
          <pc:docMk/>
          <pc:sldMk cId="73501721" sldId="686"/>
        </pc:sldMkLst>
      </pc:sldChg>
      <pc:sldChg chg="delSp modSp add mod">
        <pc:chgData name="Nane Kratzke" userId="971be13ff4ee5ef6" providerId="LiveId" clId="{A9CE88DE-8441-9040-BC2E-BC3A8E2D7E10}" dt="2023-10-24T14:53:54.972" v="277" actId="20577"/>
        <pc:sldMkLst>
          <pc:docMk/>
          <pc:sldMk cId="2980075408" sldId="687"/>
        </pc:sldMkLst>
        <pc:spChg chg="mod">
          <ac:chgData name="Nane Kratzke" userId="971be13ff4ee5ef6" providerId="LiveId" clId="{A9CE88DE-8441-9040-BC2E-BC3A8E2D7E10}" dt="2023-10-23T14:13:24.381" v="31" actId="20577"/>
          <ac:spMkLst>
            <pc:docMk/>
            <pc:sldMk cId="2980075408" sldId="687"/>
            <ac:spMk id="2" creationId="{6D39A0F7-5B8F-5047-AD5F-FC2C4F71D320}"/>
          </ac:spMkLst>
        </pc:spChg>
        <pc:spChg chg="mod">
          <ac:chgData name="Nane Kratzke" userId="971be13ff4ee5ef6" providerId="LiveId" clId="{A9CE88DE-8441-9040-BC2E-BC3A8E2D7E10}" dt="2023-10-24T14:53:54.972" v="277" actId="20577"/>
          <ac:spMkLst>
            <pc:docMk/>
            <pc:sldMk cId="2980075408" sldId="687"/>
            <ac:spMk id="8" creationId="{0C508602-457E-2C4E-A9AC-85A3D0BD58E5}"/>
          </ac:spMkLst>
        </pc:spChg>
        <pc:grpChg chg="del">
          <ac:chgData name="Nane Kratzke" userId="971be13ff4ee5ef6" providerId="LiveId" clId="{A9CE88DE-8441-9040-BC2E-BC3A8E2D7E10}" dt="2023-10-23T14:13:20.087" v="23" actId="478"/>
          <ac:grpSpMkLst>
            <pc:docMk/>
            <pc:sldMk cId="2980075408" sldId="687"/>
            <ac:grpSpMk id="4" creationId="{F7BC779C-10C4-4B6D-4B62-12F00DF7B147}"/>
          </ac:grpSpMkLst>
        </pc:grpChg>
        <pc:cxnChg chg="mod">
          <ac:chgData name="Nane Kratzke" userId="971be13ff4ee5ef6" providerId="LiveId" clId="{A9CE88DE-8441-9040-BC2E-BC3A8E2D7E10}" dt="2023-10-23T14:13:20.087" v="23" actId="478"/>
          <ac:cxnSpMkLst>
            <pc:docMk/>
            <pc:sldMk cId="2980075408" sldId="687"/>
            <ac:cxnSpMk id="5" creationId="{249E1B03-5134-FA0B-CECB-F3329651524B}"/>
          </ac:cxnSpMkLst>
        </pc:cxnChg>
        <pc:cxnChg chg="mod">
          <ac:chgData name="Nane Kratzke" userId="971be13ff4ee5ef6" providerId="LiveId" clId="{A9CE88DE-8441-9040-BC2E-BC3A8E2D7E10}" dt="2023-10-23T14:13:20.087" v="23" actId="478"/>
          <ac:cxnSpMkLst>
            <pc:docMk/>
            <pc:sldMk cId="2980075408" sldId="687"/>
            <ac:cxnSpMk id="6" creationId="{94C894E0-925C-7398-2E2B-0747F2BF7DE0}"/>
          </ac:cxnSpMkLst>
        </pc:cxnChg>
        <pc:cxnChg chg="mod">
          <ac:chgData name="Nane Kratzke" userId="971be13ff4ee5ef6" providerId="LiveId" clId="{A9CE88DE-8441-9040-BC2E-BC3A8E2D7E10}" dt="2023-10-23T14:13:20.087" v="23" actId="478"/>
          <ac:cxnSpMkLst>
            <pc:docMk/>
            <pc:sldMk cId="2980075408" sldId="687"/>
            <ac:cxnSpMk id="7" creationId="{F711B6BE-C32B-33DB-A76C-E8E30CF90DAC}"/>
          </ac:cxnSpMkLst>
        </pc:cxnChg>
        <pc:cxnChg chg="mod">
          <ac:chgData name="Nane Kratzke" userId="971be13ff4ee5ef6" providerId="LiveId" clId="{A9CE88DE-8441-9040-BC2E-BC3A8E2D7E10}" dt="2023-10-23T14:13:20.087" v="23" actId="478"/>
          <ac:cxnSpMkLst>
            <pc:docMk/>
            <pc:sldMk cId="2980075408" sldId="687"/>
            <ac:cxnSpMk id="9" creationId="{A74A820C-10FE-B406-29A7-6FF537166AA1}"/>
          </ac:cxnSpMkLst>
        </pc:cxnChg>
        <pc:cxnChg chg="mod">
          <ac:chgData name="Nane Kratzke" userId="971be13ff4ee5ef6" providerId="LiveId" clId="{A9CE88DE-8441-9040-BC2E-BC3A8E2D7E10}" dt="2023-10-23T14:13:20.087" v="23" actId="478"/>
          <ac:cxnSpMkLst>
            <pc:docMk/>
            <pc:sldMk cId="2980075408" sldId="687"/>
            <ac:cxnSpMk id="10" creationId="{6C45C1BA-38C6-4CE5-B4D8-DF7D531916ED}"/>
          </ac:cxnSpMkLst>
        </pc:cxnChg>
        <pc:cxnChg chg="mod">
          <ac:chgData name="Nane Kratzke" userId="971be13ff4ee5ef6" providerId="LiveId" clId="{A9CE88DE-8441-9040-BC2E-BC3A8E2D7E10}" dt="2023-10-23T14:13:20.087" v="23" actId="478"/>
          <ac:cxnSpMkLst>
            <pc:docMk/>
            <pc:sldMk cId="2980075408" sldId="687"/>
            <ac:cxnSpMk id="15" creationId="{EDDEC7A7-75D1-9FF7-846C-DECA4D82DB65}"/>
          </ac:cxnSpMkLst>
        </pc:cxnChg>
      </pc:sldChg>
      <pc:sldChg chg="add">
        <pc:chgData name="Nane Kratzke" userId="971be13ff4ee5ef6" providerId="LiveId" clId="{A9CE88DE-8441-9040-BC2E-BC3A8E2D7E10}" dt="2023-10-24T11:43:05.650" v="82"/>
        <pc:sldMkLst>
          <pc:docMk/>
          <pc:sldMk cId="2701900235" sldId="688"/>
        </pc:sldMkLst>
      </pc:sldChg>
      <pc:sldChg chg="add">
        <pc:chgData name="Nane Kratzke" userId="971be13ff4ee5ef6" providerId="LiveId" clId="{A9CE88DE-8441-9040-BC2E-BC3A8E2D7E10}" dt="2023-10-24T14:31:46.964" v="165"/>
        <pc:sldMkLst>
          <pc:docMk/>
          <pc:sldMk cId="1255756018" sldId="689"/>
        </pc:sldMkLst>
      </pc:sldChg>
    </pc:docChg>
  </pc:docChgLst>
  <pc:docChgLst>
    <pc:chgData name="Nane Kratzke" userId="971be13ff4ee5ef6" providerId="LiveId" clId="{3C00C86D-3433-F840-B48D-C25350200826}"/>
    <pc:docChg chg="undo custSel addSld modSld">
      <pc:chgData name="Nane Kratzke" userId="971be13ff4ee5ef6" providerId="LiveId" clId="{3C00C86D-3433-F840-B48D-C25350200826}" dt="2020-09-16T18:06:35.363" v="553" actId="478"/>
      <pc:docMkLst>
        <pc:docMk/>
      </pc:docMkLst>
      <pc:sldChg chg="addSp delSp modSp mod setBg">
        <pc:chgData name="Nane Kratzke" userId="971be13ff4ee5ef6" providerId="LiveId" clId="{3C00C86D-3433-F840-B48D-C25350200826}" dt="2020-09-16T18:00:24.171" v="524" actId="207"/>
        <pc:sldMkLst>
          <pc:docMk/>
          <pc:sldMk cId="704272100" sldId="323"/>
        </pc:sldMkLst>
        <pc:spChg chg="mod">
          <ac:chgData name="Nane Kratzke" userId="971be13ff4ee5ef6" providerId="LiveId" clId="{3C00C86D-3433-F840-B48D-C25350200826}" dt="2020-09-16T18:00:24.171" v="524" actId="207"/>
          <ac:spMkLst>
            <pc:docMk/>
            <pc:sldMk cId="704272100" sldId="323"/>
            <ac:spMk id="8" creationId="{0C508602-457E-2C4E-A9AC-85A3D0BD58E5}"/>
          </ac:spMkLst>
        </pc:spChg>
        <pc:graphicFrameChg chg="add del mod modGraphic">
          <ac:chgData name="Nane Kratzke" userId="971be13ff4ee5ef6" providerId="LiveId" clId="{3C00C86D-3433-F840-B48D-C25350200826}" dt="2020-09-16T17:50:45.388" v="493"/>
          <ac:graphicFrameMkLst>
            <pc:docMk/>
            <pc:sldMk cId="704272100" sldId="323"/>
            <ac:graphicFrameMk id="4" creationId="{613D95A5-2064-C64A-BBE6-223C2EA23113}"/>
          </ac:graphicFrameMkLst>
        </pc:graphicFrameChg>
        <pc:picChg chg="add del mod">
          <ac:chgData name="Nane Kratzke" userId="971be13ff4ee5ef6" providerId="LiveId" clId="{3C00C86D-3433-F840-B48D-C25350200826}" dt="2020-09-16T17:59:00.662" v="517" actId="478"/>
          <ac:picMkLst>
            <pc:docMk/>
            <pc:sldMk cId="704272100" sldId="323"/>
            <ac:picMk id="1027" creationId="{CECE40DD-97DE-2C41-8F52-A54A540ADC80}"/>
          </ac:picMkLst>
        </pc:picChg>
      </pc:sldChg>
      <pc:sldChg chg="modSp mod">
        <pc:chgData name="Nane Kratzke" userId="971be13ff4ee5ef6" providerId="LiveId" clId="{3C00C86D-3433-F840-B48D-C25350200826}" dt="2020-09-16T17:49:38.253" v="440" actId="20577"/>
        <pc:sldMkLst>
          <pc:docMk/>
          <pc:sldMk cId="1230386854" sldId="341"/>
        </pc:sldMkLst>
        <pc:spChg chg="mod">
          <ac:chgData name="Nane Kratzke" userId="971be13ff4ee5ef6" providerId="LiveId" clId="{3C00C86D-3433-F840-B48D-C25350200826}" dt="2020-09-16T17:49:38.253" v="440" actId="20577"/>
          <ac:spMkLst>
            <pc:docMk/>
            <pc:sldMk cId="1230386854" sldId="341"/>
            <ac:spMk id="13" creationId="{354047B6-BD76-2344-BC64-8469A2B7DD78}"/>
          </ac:spMkLst>
        </pc:spChg>
        <pc:spChg chg="mod">
          <ac:chgData name="Nane Kratzke" userId="971be13ff4ee5ef6" providerId="LiveId" clId="{3C00C86D-3433-F840-B48D-C25350200826}" dt="2020-09-16T17:49:30.379" v="432" actId="20577"/>
          <ac:spMkLst>
            <pc:docMk/>
            <pc:sldMk cId="1230386854" sldId="341"/>
            <ac:spMk id="14" creationId="{394EE6B6-3117-D046-8CD3-B5251715E0CF}"/>
          </ac:spMkLst>
        </pc:spChg>
      </pc:sldChg>
      <pc:sldChg chg="modSp mod">
        <pc:chgData name="Nane Kratzke" userId="971be13ff4ee5ef6" providerId="LiveId" clId="{3C00C86D-3433-F840-B48D-C25350200826}" dt="2020-09-16T17:41:52.163" v="118" actId="20577"/>
        <pc:sldMkLst>
          <pc:docMk/>
          <pc:sldMk cId="1558660255" sldId="342"/>
        </pc:sldMkLst>
        <pc:spChg chg="mod">
          <ac:chgData name="Nane Kratzke" userId="971be13ff4ee5ef6" providerId="LiveId" clId="{3C00C86D-3433-F840-B48D-C25350200826}" dt="2020-09-16T17:41:52.163" v="118" actId="20577"/>
          <ac:spMkLst>
            <pc:docMk/>
            <pc:sldMk cId="1558660255" sldId="342"/>
            <ac:spMk id="3" creationId="{C95E9DB5-85EC-1243-9EB6-6440C0B5B0A5}"/>
          </ac:spMkLst>
        </pc:spChg>
      </pc:sldChg>
      <pc:sldChg chg="delSp mod">
        <pc:chgData name="Nane Kratzke" userId="971be13ff4ee5ef6" providerId="LiveId" clId="{3C00C86D-3433-F840-B48D-C25350200826}" dt="2020-09-16T18:06:35.363" v="553" actId="478"/>
        <pc:sldMkLst>
          <pc:docMk/>
          <pc:sldMk cId="3828543625" sldId="353"/>
        </pc:sldMkLst>
        <pc:spChg chg="del">
          <ac:chgData name="Nane Kratzke" userId="971be13ff4ee5ef6" providerId="LiveId" clId="{3C00C86D-3433-F840-B48D-C25350200826}" dt="2020-09-16T18:06:35.363" v="553" actId="478"/>
          <ac:spMkLst>
            <pc:docMk/>
            <pc:sldMk cId="3828543625" sldId="353"/>
            <ac:spMk id="9" creationId="{782BDE8C-C634-5A46-92DE-01ED384BFFD4}"/>
          </ac:spMkLst>
        </pc:spChg>
      </pc:sldChg>
      <pc:sldChg chg="modSp mod">
        <pc:chgData name="Nane Kratzke" userId="971be13ff4ee5ef6" providerId="LiveId" clId="{3C00C86D-3433-F840-B48D-C25350200826}" dt="2020-09-16T18:02:55.903" v="539" actId="20577"/>
        <pc:sldMkLst>
          <pc:docMk/>
          <pc:sldMk cId="4037558482" sldId="362"/>
        </pc:sldMkLst>
        <pc:spChg chg="mod">
          <ac:chgData name="Nane Kratzke" userId="971be13ff4ee5ef6" providerId="LiveId" clId="{3C00C86D-3433-F840-B48D-C25350200826}" dt="2020-09-16T18:02:55.903" v="539" actId="20577"/>
          <ac:spMkLst>
            <pc:docMk/>
            <pc:sldMk cId="4037558482" sldId="362"/>
            <ac:spMk id="5" creationId="{DF07706A-B0CE-B04A-995D-D771CFD65309}"/>
          </ac:spMkLst>
        </pc:spChg>
      </pc:sldChg>
      <pc:sldChg chg="modSp mod">
        <pc:chgData name="Nane Kratzke" userId="971be13ff4ee5ef6" providerId="LiveId" clId="{3C00C86D-3433-F840-B48D-C25350200826}" dt="2020-09-16T18:03:53.396" v="552" actId="20577"/>
        <pc:sldMkLst>
          <pc:docMk/>
          <pc:sldMk cId="1459311474" sldId="366"/>
        </pc:sldMkLst>
        <pc:spChg chg="mod">
          <ac:chgData name="Nane Kratzke" userId="971be13ff4ee5ef6" providerId="LiveId" clId="{3C00C86D-3433-F840-B48D-C25350200826}" dt="2020-09-16T18:03:53.396" v="552" actId="20577"/>
          <ac:spMkLst>
            <pc:docMk/>
            <pc:sldMk cId="1459311474" sldId="366"/>
            <ac:spMk id="5" creationId="{C4F11588-8519-0B43-9986-029D80F18E73}"/>
          </ac:spMkLst>
        </pc:spChg>
      </pc:sldChg>
      <pc:sldChg chg="modSp add mod">
        <pc:chgData name="Nane Kratzke" userId="971be13ff4ee5ef6" providerId="LiveId" clId="{3C00C86D-3433-F840-B48D-C25350200826}" dt="2020-09-16T17:59:25.505" v="519" actId="207"/>
        <pc:sldMkLst>
          <pc:docMk/>
          <pc:sldMk cId="1103827923" sldId="367"/>
        </pc:sldMkLst>
        <pc:spChg chg="mod">
          <ac:chgData name="Nane Kratzke" userId="971be13ff4ee5ef6" providerId="LiveId" clId="{3C00C86D-3433-F840-B48D-C25350200826}" dt="2020-09-16T17:59:25.505" v="519" actId="207"/>
          <ac:spMkLst>
            <pc:docMk/>
            <pc:sldMk cId="1103827923" sldId="367"/>
            <ac:spMk id="8" creationId="{0C508602-457E-2C4E-A9AC-85A3D0BD58E5}"/>
          </ac:spMkLst>
        </pc:spChg>
      </pc:sldChg>
      <pc:sldChg chg="modSp add mod">
        <pc:chgData name="Nane Kratzke" userId="971be13ff4ee5ef6" providerId="LiveId" clId="{3C00C86D-3433-F840-B48D-C25350200826}" dt="2020-09-16T17:59:57.158" v="521" actId="207"/>
        <pc:sldMkLst>
          <pc:docMk/>
          <pc:sldMk cId="1147892444" sldId="368"/>
        </pc:sldMkLst>
        <pc:spChg chg="mod">
          <ac:chgData name="Nane Kratzke" userId="971be13ff4ee5ef6" providerId="LiveId" clId="{3C00C86D-3433-F840-B48D-C25350200826}" dt="2020-09-16T17:59:57.158" v="521" actId="207"/>
          <ac:spMkLst>
            <pc:docMk/>
            <pc:sldMk cId="1147892444" sldId="368"/>
            <ac:spMk id="8" creationId="{0C508602-457E-2C4E-A9AC-85A3D0BD58E5}"/>
          </ac:spMkLst>
        </pc:spChg>
      </pc:sldChg>
      <pc:sldChg chg="modSp add mod">
        <pc:chgData name="Nane Kratzke" userId="971be13ff4ee5ef6" providerId="LiveId" clId="{3C00C86D-3433-F840-B48D-C25350200826}" dt="2020-09-16T18:00:13.482" v="523" actId="207"/>
        <pc:sldMkLst>
          <pc:docMk/>
          <pc:sldMk cId="433216515" sldId="369"/>
        </pc:sldMkLst>
        <pc:spChg chg="mod">
          <ac:chgData name="Nane Kratzke" userId="971be13ff4ee5ef6" providerId="LiveId" clId="{3C00C86D-3433-F840-B48D-C25350200826}" dt="2020-09-16T18:00:13.482" v="523" actId="207"/>
          <ac:spMkLst>
            <pc:docMk/>
            <pc:sldMk cId="433216515" sldId="369"/>
            <ac:spMk id="8" creationId="{0C508602-457E-2C4E-A9AC-85A3D0BD58E5}"/>
          </ac:spMkLst>
        </pc:spChg>
      </pc:sldChg>
    </pc:docChg>
  </pc:docChgLst>
  <pc:docChgLst>
    <pc:chgData name="Nane Kratzke" userId="971be13ff4ee5ef6" providerId="LiveId" clId="{AF97E8C2-4FD9-4F40-B952-7911C5241EC4}"/>
    <pc:docChg chg="modSld">
      <pc:chgData name="Nane Kratzke" userId="971be13ff4ee5ef6" providerId="LiveId" clId="{AF97E8C2-4FD9-4F40-B952-7911C5241EC4}" dt="2021-04-16T11:02:45.015" v="4"/>
      <pc:docMkLst>
        <pc:docMk/>
      </pc:docMkLst>
      <pc:sldChg chg="addSp delSp modSp mod">
        <pc:chgData name="Nane Kratzke" userId="971be13ff4ee5ef6" providerId="LiveId" clId="{AF97E8C2-4FD9-4F40-B952-7911C5241EC4}" dt="2021-04-16T11:02:45.015" v="4"/>
        <pc:sldMkLst>
          <pc:docMk/>
          <pc:sldMk cId="1937801618" sldId="336"/>
        </pc:sldMkLst>
        <pc:spChg chg="add del mod">
          <ac:chgData name="Nane Kratzke" userId="971be13ff4ee5ef6" providerId="LiveId" clId="{AF97E8C2-4FD9-4F40-B952-7911C5241EC4}" dt="2021-04-16T11:02:45.015" v="4"/>
          <ac:spMkLst>
            <pc:docMk/>
            <pc:sldMk cId="1937801618" sldId="336"/>
            <ac:spMk id="6" creationId="{92E2FCB1-618B-3A43-96CC-8140A8CA6898}"/>
          </ac:spMkLst>
        </pc:spChg>
      </pc:sldChg>
      <pc:sldChg chg="modSp mod">
        <pc:chgData name="Nane Kratzke" userId="971be13ff4ee5ef6" providerId="LiveId" clId="{AF97E8C2-4FD9-4F40-B952-7911C5241EC4}" dt="2021-04-15T15:51:10.893" v="1" actId="20577"/>
        <pc:sldMkLst>
          <pc:docMk/>
          <pc:sldMk cId="3862908966" sldId="383"/>
        </pc:sldMkLst>
        <pc:spChg chg="mod">
          <ac:chgData name="Nane Kratzke" userId="971be13ff4ee5ef6" providerId="LiveId" clId="{AF97E8C2-4FD9-4F40-B952-7911C5241EC4}" dt="2021-04-15T15:51:10.893" v="1" actId="20577"/>
          <ac:spMkLst>
            <pc:docMk/>
            <pc:sldMk cId="3862908966" sldId="383"/>
            <ac:spMk id="7" creationId="{BD1240A4-0A25-3D44-AC63-19C1AEB7471E}"/>
          </ac:spMkLst>
        </pc:spChg>
      </pc:sldChg>
    </pc:docChg>
  </pc:docChgLst>
  <pc:docChgLst>
    <pc:chgData name="Nane Kratzke" userId="971be13ff4ee5ef6" providerId="LiveId" clId="{B5F274E9-9D36-B949-A1E0-4F894AA6C6AD}"/>
    <pc:docChg chg="custSel addSld delSld modSld">
      <pc:chgData name="Nane Kratzke" userId="971be13ff4ee5ef6" providerId="LiveId" clId="{B5F274E9-9D36-B949-A1E0-4F894AA6C6AD}" dt="2021-11-28T10:41:16.428" v="6" actId="478"/>
      <pc:docMkLst>
        <pc:docMk/>
      </pc:docMkLst>
      <pc:sldChg chg="del">
        <pc:chgData name="Nane Kratzke" userId="971be13ff4ee5ef6" providerId="LiveId" clId="{B5F274E9-9D36-B949-A1E0-4F894AA6C6AD}" dt="2021-11-03T13:27:03.697" v="1" actId="2696"/>
        <pc:sldMkLst>
          <pc:docMk/>
          <pc:sldMk cId="2120406402" sldId="297"/>
        </pc:sldMkLst>
      </pc:sldChg>
      <pc:sldChg chg="addSp delSp modSp mod">
        <pc:chgData name="Nane Kratzke" userId="971be13ff4ee5ef6" providerId="LiveId" clId="{B5F274E9-9D36-B949-A1E0-4F894AA6C6AD}" dt="2021-11-28T10:41:16.428" v="6" actId="478"/>
        <pc:sldMkLst>
          <pc:docMk/>
          <pc:sldMk cId="3704082915" sldId="328"/>
        </pc:sldMkLst>
        <pc:spChg chg="add del mod">
          <ac:chgData name="Nane Kratzke" userId="971be13ff4ee5ef6" providerId="LiveId" clId="{B5F274E9-9D36-B949-A1E0-4F894AA6C6AD}" dt="2021-11-28T10:41:16.428" v="6" actId="478"/>
          <ac:spMkLst>
            <pc:docMk/>
            <pc:sldMk cId="3704082915" sldId="328"/>
            <ac:spMk id="3" creationId="{E2207E0D-029B-4244-B81F-C7D75BE56F49}"/>
          </ac:spMkLst>
        </pc:spChg>
        <pc:spChg chg="del">
          <ac:chgData name="Nane Kratzke" userId="971be13ff4ee5ef6" providerId="LiveId" clId="{B5F274E9-9D36-B949-A1E0-4F894AA6C6AD}" dt="2021-11-28T10:41:12.953" v="5" actId="478"/>
          <ac:spMkLst>
            <pc:docMk/>
            <pc:sldMk cId="3704082915" sldId="328"/>
            <ac:spMk id="9" creationId="{D440D2B9-023B-9E43-BA4A-E4DE712634A0}"/>
          </ac:spMkLst>
        </pc:spChg>
        <pc:spChg chg="del">
          <ac:chgData name="Nane Kratzke" userId="971be13ff4ee5ef6" providerId="LiveId" clId="{B5F274E9-9D36-B949-A1E0-4F894AA6C6AD}" dt="2021-11-28T10:41:09.810" v="4" actId="478"/>
          <ac:spMkLst>
            <pc:docMk/>
            <pc:sldMk cId="3704082915" sldId="328"/>
            <ac:spMk id="41" creationId="{7E99E6B6-40AB-1346-B8AC-1F7285B6FBD4}"/>
          </ac:spMkLst>
        </pc:spChg>
      </pc:sldChg>
      <pc:sldChg chg="modSp add mod">
        <pc:chgData name="Nane Kratzke" userId="971be13ff4ee5ef6" providerId="LiveId" clId="{B5F274E9-9D36-B949-A1E0-4F894AA6C6AD}" dt="2021-11-03T13:27:17.580" v="3" actId="207"/>
        <pc:sldMkLst>
          <pc:docMk/>
          <pc:sldMk cId="1244482747" sldId="426"/>
        </pc:sldMkLst>
        <pc:spChg chg="mod">
          <ac:chgData name="Nane Kratzke" userId="971be13ff4ee5ef6" providerId="LiveId" clId="{B5F274E9-9D36-B949-A1E0-4F894AA6C6AD}" dt="2021-11-03T13:27:17.580" v="3" actId="207"/>
          <ac:spMkLst>
            <pc:docMk/>
            <pc:sldMk cId="1244482747" sldId="426"/>
            <ac:spMk id="14" creationId="{8E79C89F-70C2-2A44-AA3F-17B653DB2AB5}"/>
          </ac:spMkLst>
        </pc:spChg>
        <pc:spChg chg="mod">
          <ac:chgData name="Nane Kratzke" userId="971be13ff4ee5ef6" providerId="LiveId" clId="{B5F274E9-9D36-B949-A1E0-4F894AA6C6AD}" dt="2021-11-03T13:27:12.325" v="2" actId="207"/>
          <ac:spMkLst>
            <pc:docMk/>
            <pc:sldMk cId="1244482747" sldId="426"/>
            <ac:spMk id="20" creationId="{A2914D16-E03D-274E-B879-3F34EC1ECB51}"/>
          </ac:spMkLst>
        </pc:spChg>
      </pc:sldChg>
    </pc:docChg>
  </pc:docChgLst>
  <pc:docChgLst>
    <pc:chgData name="Nane Kratzke" userId="971be13ff4ee5ef6" providerId="LiveId" clId="{2830F428-D196-3046-8C68-61B7B02FCE19}"/>
    <pc:docChg chg="addSld delSld modSld">
      <pc:chgData name="Nane Kratzke" userId="971be13ff4ee5ef6" providerId="LiveId" clId="{2830F428-D196-3046-8C68-61B7B02FCE19}" dt="2023-12-11T09:29:33.883" v="1" actId="2696"/>
      <pc:docMkLst>
        <pc:docMk/>
      </pc:docMkLst>
      <pc:sldChg chg="add">
        <pc:chgData name="Nane Kratzke" userId="971be13ff4ee5ef6" providerId="LiveId" clId="{2830F428-D196-3046-8C68-61B7B02FCE19}" dt="2023-12-11T09:29:31.440" v="0"/>
        <pc:sldMkLst>
          <pc:docMk/>
          <pc:sldMk cId="4294744275" sldId="681"/>
        </pc:sldMkLst>
      </pc:sldChg>
      <pc:sldChg chg="del">
        <pc:chgData name="Nane Kratzke" userId="971be13ff4ee5ef6" providerId="LiveId" clId="{2830F428-D196-3046-8C68-61B7B02FCE19}" dt="2023-12-11T09:29:33.883" v="1" actId="2696"/>
        <pc:sldMkLst>
          <pc:docMk/>
          <pc:sldMk cId="405348761" sldId="691"/>
        </pc:sldMkLst>
      </pc:sldChg>
      <pc:sldChg chg="add">
        <pc:chgData name="Nane Kratzke" userId="971be13ff4ee5ef6" providerId="LiveId" clId="{2830F428-D196-3046-8C68-61B7B02FCE19}" dt="2023-12-11T09:29:31.440" v="0"/>
        <pc:sldMkLst>
          <pc:docMk/>
          <pc:sldMk cId="3047594082" sldId="724"/>
        </pc:sldMkLst>
      </pc:sldChg>
    </pc:docChg>
  </pc:docChgLst>
  <pc:docChgLst>
    <pc:chgData name="Nane Kratzke" userId="971be13ff4ee5ef6" providerId="LiveId" clId="{12F19EBF-AD82-2D44-9E7A-3B2BE8279329}"/>
    <pc:docChg chg="modSld">
      <pc:chgData name="Nane Kratzke" userId="971be13ff4ee5ef6" providerId="LiveId" clId="{12F19EBF-AD82-2D44-9E7A-3B2BE8279329}" dt="2022-12-05T14:44:44.197" v="0"/>
      <pc:docMkLst>
        <pc:docMk/>
      </pc:docMkLst>
      <pc:sldChg chg="addSp modSp">
        <pc:chgData name="Nane Kratzke" userId="971be13ff4ee5ef6" providerId="LiveId" clId="{12F19EBF-AD82-2D44-9E7A-3B2BE8279329}" dt="2022-12-05T14:44:44.197" v="0"/>
        <pc:sldMkLst>
          <pc:docMk/>
          <pc:sldMk cId="2744453701" sldId="471"/>
        </pc:sldMkLst>
        <pc:picChg chg="add mod">
          <ac:chgData name="Nane Kratzke" userId="971be13ff4ee5ef6" providerId="LiveId" clId="{12F19EBF-AD82-2D44-9E7A-3B2BE8279329}" dt="2022-12-05T14:44:44.197" v="0"/>
          <ac:picMkLst>
            <pc:docMk/>
            <pc:sldMk cId="2744453701" sldId="471"/>
            <ac:picMk id="6" creationId="{577492C9-3F34-D938-286C-5681C6B63FAF}"/>
          </ac:picMkLst>
        </pc:picChg>
      </pc:sldChg>
    </pc:docChg>
  </pc:docChgLst>
  <pc:docChgLst>
    <pc:chgData name="Nane Kratzke" userId="971be13ff4ee5ef6" providerId="LiveId" clId="{90024D3E-730F-A44F-9855-8921A3F91838}"/>
    <pc:docChg chg="custSel modSld modMainMaster">
      <pc:chgData name="Nane Kratzke" userId="971be13ff4ee5ef6" providerId="LiveId" clId="{90024D3E-730F-A44F-9855-8921A3F91838}" dt="2021-08-22T09:34:39.513" v="4"/>
      <pc:docMkLst>
        <pc:docMk/>
      </pc:docMkLst>
      <pc:sldChg chg="addSp delSp modSp mod">
        <pc:chgData name="Nane Kratzke" userId="971be13ff4ee5ef6" providerId="LiveId" clId="{90024D3E-730F-A44F-9855-8921A3F91838}" dt="2021-08-22T09:34:39.007" v="3"/>
        <pc:sldMkLst>
          <pc:docMk/>
          <pc:sldMk cId="2744453701" sldId="471"/>
        </pc:sldMkLst>
        <pc:spChg chg="add del mod">
          <ac:chgData name="Nane Kratzke" userId="971be13ff4ee5ef6" providerId="LiveId" clId="{90024D3E-730F-A44F-9855-8921A3F91838}" dt="2021-08-22T09:34:39.007" v="3"/>
          <ac:spMkLst>
            <pc:docMk/>
            <pc:sldMk cId="2744453701" sldId="471"/>
            <ac:spMk id="6" creationId="{1835959A-2F39-8F43-B727-DD55615BC396}"/>
          </ac:spMkLst>
        </pc:spChg>
      </pc:sldChg>
      <pc:sldMasterChg chg="addSp delSp modSp mod">
        <pc:chgData name="Nane Kratzke" userId="971be13ff4ee5ef6" providerId="LiveId" clId="{90024D3E-730F-A44F-9855-8921A3F91838}" dt="2021-08-22T09:34:39.513" v="4"/>
        <pc:sldMasterMkLst>
          <pc:docMk/>
          <pc:sldMasterMk cId="946163275" sldId="2147483648"/>
        </pc:sldMasterMkLst>
        <pc:spChg chg="add mod">
          <ac:chgData name="Nane Kratzke" userId="971be13ff4ee5ef6" providerId="LiveId" clId="{90024D3E-730F-A44F-9855-8921A3F91838}" dt="2021-08-22T09:34:39.513" v="4"/>
          <ac:spMkLst>
            <pc:docMk/>
            <pc:sldMasterMk cId="946163275" sldId="2147483648"/>
            <ac:spMk id="10" creationId="{206A920E-6783-EB43-B8B5-CE913506F1A4}"/>
          </ac:spMkLst>
        </pc:spChg>
        <pc:spChg chg="add mod">
          <ac:chgData name="Nane Kratzke" userId="971be13ff4ee5ef6" providerId="LiveId" clId="{90024D3E-730F-A44F-9855-8921A3F91838}" dt="2021-08-22T09:34:39.513" v="4"/>
          <ac:spMkLst>
            <pc:docMk/>
            <pc:sldMasterMk cId="946163275" sldId="2147483648"/>
            <ac:spMk id="11" creationId="{A2A6CA74-1AA3-F746-A082-D2B8E88DCB42}"/>
          </ac:spMkLst>
        </pc:spChg>
        <pc:picChg chg="add mod">
          <ac:chgData name="Nane Kratzke" userId="971be13ff4ee5ef6" providerId="LiveId" clId="{90024D3E-730F-A44F-9855-8921A3F91838}" dt="2021-08-22T09:34:39.513" v="4"/>
          <ac:picMkLst>
            <pc:docMk/>
            <pc:sldMasterMk cId="946163275" sldId="2147483648"/>
            <ac:picMk id="9" creationId="{8ACB5E4B-BDE8-D442-8865-CCBC331BB413}"/>
          </ac:picMkLst>
        </pc:picChg>
        <pc:picChg chg="del">
          <ac:chgData name="Nane Kratzke" userId="971be13ff4ee5ef6" providerId="LiveId" clId="{90024D3E-730F-A44F-9855-8921A3F91838}" dt="2021-08-22T09:34:38.756" v="1" actId="478"/>
          <ac:picMkLst>
            <pc:docMk/>
            <pc:sldMasterMk cId="946163275" sldId="2147483648"/>
            <ac:picMk id="13" creationId="{A8A2F1A1-1E06-104E-84C2-CAB9B02F41EA}"/>
          </ac:picMkLst>
        </pc:picChg>
      </pc:sldMasterChg>
    </pc:docChg>
  </pc:docChgLst>
  <pc:docChgLst>
    <pc:chgData name="Nane Kratzke" userId="971be13ff4ee5ef6" providerId="LiveId" clId="{00B630AA-E51E-574E-82AB-A98F651DA4CD}"/>
    <pc:docChg chg="modSld">
      <pc:chgData name="Nane Kratzke" userId="971be13ff4ee5ef6" providerId="LiveId" clId="{00B630AA-E51E-574E-82AB-A98F651DA4CD}" dt="2023-03-02T14:21:18.179" v="0" actId="478"/>
      <pc:docMkLst>
        <pc:docMk/>
      </pc:docMkLst>
      <pc:sldChg chg="delSp">
        <pc:chgData name="Nane Kratzke" userId="971be13ff4ee5ef6" providerId="LiveId" clId="{00B630AA-E51E-574E-82AB-A98F651DA4CD}" dt="2023-03-02T14:21:18.179" v="0" actId="478"/>
        <pc:sldMkLst>
          <pc:docMk/>
          <pc:sldMk cId="2744453701" sldId="471"/>
        </pc:sldMkLst>
        <pc:picChg chg="del">
          <ac:chgData name="Nane Kratzke" userId="971be13ff4ee5ef6" providerId="LiveId" clId="{00B630AA-E51E-574E-82AB-A98F651DA4CD}" dt="2023-03-02T14:21:18.179" v="0" actId="478"/>
          <ac:picMkLst>
            <pc:docMk/>
            <pc:sldMk cId="2744453701" sldId="471"/>
            <ac:picMk id="6" creationId="{577492C9-3F34-D938-286C-5681C6B63FAF}"/>
          </ac:picMkLst>
        </pc:picChg>
      </pc:sldChg>
    </pc:docChg>
  </pc:docChgLst>
  <pc:docChgLst>
    <pc:chgData name="Nane Kratzke" userId="971be13ff4ee5ef6" providerId="LiveId" clId="{5F1714F4-6B72-654E-B18C-4996C66920C3}"/>
    <pc:docChg chg="undo custSel modSld">
      <pc:chgData name="Nane Kratzke" userId="971be13ff4ee5ef6" providerId="LiveId" clId="{5F1714F4-6B72-654E-B18C-4996C66920C3}" dt="2022-11-07T07:08:45.855" v="47" actId="20577"/>
      <pc:docMkLst>
        <pc:docMk/>
      </pc:docMkLst>
      <pc:sldChg chg="modSp mod">
        <pc:chgData name="Nane Kratzke" userId="971be13ff4ee5ef6" providerId="LiveId" clId="{5F1714F4-6B72-654E-B18C-4996C66920C3}" dt="2022-11-07T07:08:45.855" v="47" actId="20577"/>
        <pc:sldMkLst>
          <pc:docMk/>
          <pc:sldMk cId="3330758435" sldId="381"/>
        </pc:sldMkLst>
        <pc:spChg chg="mod">
          <ac:chgData name="Nane Kratzke" userId="971be13ff4ee5ef6" providerId="LiveId" clId="{5F1714F4-6B72-654E-B18C-4996C66920C3}" dt="2022-11-07T07:08:45.855" v="47" actId="20577"/>
          <ac:spMkLst>
            <pc:docMk/>
            <pc:sldMk cId="3330758435" sldId="381"/>
            <ac:spMk id="7" creationId="{57AAE6C2-0D7A-4047-B80E-F47A25E47FC1}"/>
          </ac:spMkLst>
        </pc:spChg>
      </pc:sldChg>
      <pc:sldChg chg="addSp modSp mod">
        <pc:chgData name="Nane Kratzke" userId="971be13ff4ee5ef6" providerId="LiveId" clId="{5F1714F4-6B72-654E-B18C-4996C66920C3}" dt="2022-10-31T10:07:13.297" v="9" actId="732"/>
        <pc:sldMkLst>
          <pc:docMk/>
          <pc:sldMk cId="3338376185" sldId="400"/>
        </pc:sldMkLst>
        <pc:picChg chg="mod">
          <ac:chgData name="Nane Kratzke" userId="971be13ff4ee5ef6" providerId="LiveId" clId="{5F1714F4-6B72-654E-B18C-4996C66920C3}" dt="2022-10-31T10:06:36.325" v="3" actId="14100"/>
          <ac:picMkLst>
            <pc:docMk/>
            <pc:sldMk cId="3338376185" sldId="400"/>
            <ac:picMk id="5" creationId="{D49395A2-D0D6-2548-9128-A4F93138BF28}"/>
          </ac:picMkLst>
        </pc:picChg>
        <pc:picChg chg="add mod">
          <ac:chgData name="Nane Kratzke" userId="971be13ff4ee5ef6" providerId="LiveId" clId="{5F1714F4-6B72-654E-B18C-4996C66920C3}" dt="2022-10-31T10:07:13.297" v="9" actId="732"/>
          <ac:picMkLst>
            <pc:docMk/>
            <pc:sldMk cId="3338376185" sldId="400"/>
            <ac:picMk id="1026" creationId="{D9D185AE-67C7-1CE3-CD10-6368E9EEADA6}"/>
          </ac:picMkLst>
        </pc:picChg>
      </pc:sldChg>
      <pc:sldChg chg="addSp delSp modSp mod">
        <pc:chgData name="Nane Kratzke" userId="971be13ff4ee5ef6" providerId="LiveId" clId="{5F1714F4-6B72-654E-B18C-4996C66920C3}" dt="2022-10-31T10:13:05.820" v="23" actId="9405"/>
        <pc:sldMkLst>
          <pc:docMk/>
          <pc:sldMk cId="1267612541" sldId="403"/>
        </pc:sldMkLst>
        <pc:spChg chg="del">
          <ac:chgData name="Nane Kratzke" userId="971be13ff4ee5ef6" providerId="LiveId" clId="{5F1714F4-6B72-654E-B18C-4996C66920C3}" dt="2022-10-31T10:12:29.737" v="15" actId="478"/>
          <ac:spMkLst>
            <pc:docMk/>
            <pc:sldMk cId="1267612541" sldId="403"/>
            <ac:spMk id="3" creationId="{BA67805E-C215-C74C-8CA3-F2676DA010C8}"/>
          </ac:spMkLst>
        </pc:spChg>
        <pc:spChg chg="del">
          <ac:chgData name="Nane Kratzke" userId="971be13ff4ee5ef6" providerId="LiveId" clId="{5F1714F4-6B72-654E-B18C-4996C66920C3}" dt="2022-10-31T10:12:16.968" v="12" actId="478"/>
          <ac:spMkLst>
            <pc:docMk/>
            <pc:sldMk cId="1267612541" sldId="403"/>
            <ac:spMk id="6" creationId="{A48C8FB1-2688-164D-B316-8DE73F8BFF9C}"/>
          </ac:spMkLst>
        </pc:spChg>
        <pc:picChg chg="del">
          <ac:chgData name="Nane Kratzke" userId="971be13ff4ee5ef6" providerId="LiveId" clId="{5F1714F4-6B72-654E-B18C-4996C66920C3}" dt="2022-10-31T10:12:13.167" v="10" actId="478"/>
          <ac:picMkLst>
            <pc:docMk/>
            <pc:sldMk cId="1267612541" sldId="403"/>
            <ac:picMk id="5" creationId="{1986E8EA-40E6-DA45-9E27-C0B0C3169DBA}"/>
          </ac:picMkLst>
        </pc:picChg>
        <pc:picChg chg="add mod">
          <ac:chgData name="Nane Kratzke" userId="971be13ff4ee5ef6" providerId="LiveId" clId="{5F1714F4-6B72-654E-B18C-4996C66920C3}" dt="2022-10-31T10:12:34.743" v="17" actId="14100"/>
          <ac:picMkLst>
            <pc:docMk/>
            <pc:sldMk cId="1267612541" sldId="403"/>
            <ac:picMk id="7" creationId="{93C2F2C5-1EFF-4387-16AF-33218A943B3F}"/>
          </ac:picMkLst>
        </pc:picChg>
        <pc:inkChg chg="add del">
          <ac:chgData name="Nane Kratzke" userId="971be13ff4ee5ef6" providerId="LiveId" clId="{5F1714F4-6B72-654E-B18C-4996C66920C3}" dt="2022-10-31T10:12:59.524" v="21" actId="9405"/>
          <ac:inkMkLst>
            <pc:docMk/>
            <pc:sldMk cId="1267612541" sldId="403"/>
            <ac:inkMk id="8" creationId="{1E43F79E-AA5B-1553-8BA9-8087105B833D}"/>
          </ac:inkMkLst>
        </pc:inkChg>
        <pc:inkChg chg="add del">
          <ac:chgData name="Nane Kratzke" userId="971be13ff4ee5ef6" providerId="LiveId" clId="{5F1714F4-6B72-654E-B18C-4996C66920C3}" dt="2022-10-31T10:12:58.306" v="20" actId="9405"/>
          <ac:inkMkLst>
            <pc:docMk/>
            <pc:sldMk cId="1267612541" sldId="403"/>
            <ac:inkMk id="9" creationId="{E7E19D67-1DF7-970B-2C0E-88AEF7CC58F6}"/>
          </ac:inkMkLst>
        </pc:inkChg>
        <pc:inkChg chg="add">
          <ac:chgData name="Nane Kratzke" userId="971be13ff4ee5ef6" providerId="LiveId" clId="{5F1714F4-6B72-654E-B18C-4996C66920C3}" dt="2022-10-31T10:13:03.384" v="22" actId="9405"/>
          <ac:inkMkLst>
            <pc:docMk/>
            <pc:sldMk cId="1267612541" sldId="403"/>
            <ac:inkMk id="10" creationId="{7812F5D9-673E-0BC0-2BA1-074A105B1E89}"/>
          </ac:inkMkLst>
        </pc:inkChg>
        <pc:inkChg chg="add">
          <ac:chgData name="Nane Kratzke" userId="971be13ff4ee5ef6" providerId="LiveId" clId="{5F1714F4-6B72-654E-B18C-4996C66920C3}" dt="2022-10-31T10:13:05.820" v="23" actId="9405"/>
          <ac:inkMkLst>
            <pc:docMk/>
            <pc:sldMk cId="1267612541" sldId="403"/>
            <ac:inkMk id="11" creationId="{C743622D-3093-5F1D-4836-B8F74C5DDCF0}"/>
          </ac:inkMkLst>
        </pc:inkChg>
      </pc:sldChg>
    </pc:docChg>
  </pc:docChgLst>
  <pc:docChgLst>
    <pc:chgData name="Nane Kratzke" userId="971be13ff4ee5ef6" providerId="LiveId" clId="{C89D4573-5125-3643-B8B1-6E99BA47115E}"/>
    <pc:docChg chg="undo custSel addSld delSld modSld sldOrd">
      <pc:chgData name="Nane Kratzke" userId="971be13ff4ee5ef6" providerId="LiveId" clId="{C89D4573-5125-3643-B8B1-6E99BA47115E}" dt="2023-10-22T16:18:29.484" v="253" actId="20578"/>
      <pc:docMkLst>
        <pc:docMk/>
      </pc:docMkLst>
      <pc:sldChg chg="modSp mod ord">
        <pc:chgData name="Nane Kratzke" userId="971be13ff4ee5ef6" providerId="LiveId" clId="{C89D4573-5125-3643-B8B1-6E99BA47115E}" dt="2023-10-22T16:18:24.751" v="252" actId="20578"/>
        <pc:sldMkLst>
          <pc:docMk/>
          <pc:sldMk cId="808877367" sldId="324"/>
        </pc:sldMkLst>
        <pc:spChg chg="mod">
          <ac:chgData name="Nane Kratzke" userId="971be13ff4ee5ef6" providerId="LiveId" clId="{C89D4573-5125-3643-B8B1-6E99BA47115E}" dt="2023-10-22T14:48:35.011" v="176" actId="12"/>
          <ac:spMkLst>
            <pc:docMk/>
            <pc:sldMk cId="808877367" sldId="324"/>
            <ac:spMk id="8" creationId="{BF8F0306-CEB2-D441-9F0A-14468F891084}"/>
          </ac:spMkLst>
        </pc:spChg>
      </pc:sldChg>
      <pc:sldChg chg="add del">
        <pc:chgData name="Nane Kratzke" userId="971be13ff4ee5ef6" providerId="LiveId" clId="{C89D4573-5125-3643-B8B1-6E99BA47115E}" dt="2023-10-22T14:35:52.761" v="92" actId="2696"/>
        <pc:sldMkLst>
          <pc:docMk/>
          <pc:sldMk cId="2068920524" sldId="328"/>
        </pc:sldMkLst>
      </pc:sldChg>
      <pc:sldChg chg="del">
        <pc:chgData name="Nane Kratzke" userId="971be13ff4ee5ef6" providerId="LiveId" clId="{C89D4573-5125-3643-B8B1-6E99BA47115E}" dt="2023-10-22T14:35:15.896" v="86" actId="2696"/>
        <pc:sldMkLst>
          <pc:docMk/>
          <pc:sldMk cId="3704082915" sldId="328"/>
        </pc:sldMkLst>
      </pc:sldChg>
      <pc:sldChg chg="ord">
        <pc:chgData name="Nane Kratzke" userId="971be13ff4ee5ef6" providerId="LiveId" clId="{C89D4573-5125-3643-B8B1-6E99BA47115E}" dt="2023-10-22T16:18:15.192" v="251" actId="20578"/>
        <pc:sldMkLst>
          <pc:docMk/>
          <pc:sldMk cId="310987539" sldId="369"/>
        </pc:sldMkLst>
      </pc:sldChg>
      <pc:sldChg chg="modSp mod">
        <pc:chgData name="Nane Kratzke" userId="971be13ff4ee5ef6" providerId="LiveId" clId="{C89D4573-5125-3643-B8B1-6E99BA47115E}" dt="2023-10-22T14:51:50.332" v="250" actId="20577"/>
        <pc:sldMkLst>
          <pc:docMk/>
          <pc:sldMk cId="2125340085" sldId="370"/>
        </pc:sldMkLst>
        <pc:spChg chg="mod">
          <ac:chgData name="Nane Kratzke" userId="971be13ff4ee5ef6" providerId="LiveId" clId="{C89D4573-5125-3643-B8B1-6E99BA47115E}" dt="2023-10-22T14:51:50.332" v="250" actId="20577"/>
          <ac:spMkLst>
            <pc:docMk/>
            <pc:sldMk cId="2125340085" sldId="370"/>
            <ac:spMk id="3" creationId="{75413958-3AC6-7D4B-9DF1-A16A0C173F42}"/>
          </ac:spMkLst>
        </pc:spChg>
      </pc:sldChg>
      <pc:sldChg chg="del">
        <pc:chgData name="Nane Kratzke" userId="971be13ff4ee5ef6" providerId="LiveId" clId="{C89D4573-5125-3643-B8B1-6E99BA47115E}" dt="2023-10-22T14:31:09.994" v="38" actId="2696"/>
        <pc:sldMkLst>
          <pc:docMk/>
          <pc:sldMk cId="4032822108" sldId="399"/>
        </pc:sldMkLst>
      </pc:sldChg>
      <pc:sldChg chg="modSp mod">
        <pc:chgData name="Nane Kratzke" userId="971be13ff4ee5ef6" providerId="LiveId" clId="{C89D4573-5125-3643-B8B1-6E99BA47115E}" dt="2023-10-22T14:47:00.462" v="173" actId="12"/>
        <pc:sldMkLst>
          <pc:docMk/>
          <pc:sldMk cId="786740167" sldId="401"/>
        </pc:sldMkLst>
        <pc:spChg chg="mod">
          <ac:chgData name="Nane Kratzke" userId="971be13ff4ee5ef6" providerId="LiveId" clId="{C89D4573-5125-3643-B8B1-6E99BA47115E}" dt="2023-10-22T14:47:00.462" v="173" actId="12"/>
          <ac:spMkLst>
            <pc:docMk/>
            <pc:sldMk cId="786740167" sldId="401"/>
            <ac:spMk id="6" creationId="{D14551ED-9A12-2847-8736-40D04906A4C3}"/>
          </ac:spMkLst>
        </pc:spChg>
      </pc:sldChg>
      <pc:sldChg chg="addSp delSp modSp add del mod">
        <pc:chgData name="Nane Kratzke" userId="971be13ff4ee5ef6" providerId="LiveId" clId="{C89D4573-5125-3643-B8B1-6E99BA47115E}" dt="2023-10-22T14:48:52.808" v="179" actId="2696"/>
        <pc:sldMkLst>
          <pc:docMk/>
          <pc:sldMk cId="284200008" sldId="402"/>
        </pc:sldMkLst>
        <pc:spChg chg="mod">
          <ac:chgData name="Nane Kratzke" userId="971be13ff4ee5ef6" providerId="LiveId" clId="{C89D4573-5125-3643-B8B1-6E99BA47115E}" dt="2023-10-22T14:46:25.866" v="171" actId="207"/>
          <ac:spMkLst>
            <pc:docMk/>
            <pc:sldMk cId="284200008" sldId="402"/>
            <ac:spMk id="5" creationId="{91692DAB-3F6B-3142-A6EF-F5D49255C58D}"/>
          </ac:spMkLst>
        </pc:spChg>
        <pc:spChg chg="del">
          <ac:chgData name="Nane Kratzke" userId="971be13ff4ee5ef6" providerId="LiveId" clId="{C89D4573-5125-3643-B8B1-6E99BA47115E}" dt="2023-10-22T14:42:34.391" v="142" actId="478"/>
          <ac:spMkLst>
            <pc:docMk/>
            <pc:sldMk cId="284200008" sldId="402"/>
            <ac:spMk id="6" creationId="{EF9DAFCC-B351-3248-B5EE-10976804C0B0}"/>
          </ac:spMkLst>
        </pc:spChg>
        <pc:picChg chg="add del">
          <ac:chgData name="Nane Kratzke" userId="971be13ff4ee5ef6" providerId="LiveId" clId="{C89D4573-5125-3643-B8B1-6E99BA47115E}" dt="2023-10-22T14:43:24.840" v="144" actId="478"/>
          <ac:picMkLst>
            <pc:docMk/>
            <pc:sldMk cId="284200008" sldId="402"/>
            <ac:picMk id="7" creationId="{D5C52B3A-F90A-5DB2-7BAF-AE45CFCBD40B}"/>
          </ac:picMkLst>
        </pc:picChg>
        <pc:picChg chg="add del">
          <ac:chgData name="Nane Kratzke" userId="971be13ff4ee5ef6" providerId="LiveId" clId="{C89D4573-5125-3643-B8B1-6E99BA47115E}" dt="2023-10-22T14:43:45.234" v="146" actId="478"/>
          <ac:picMkLst>
            <pc:docMk/>
            <pc:sldMk cId="284200008" sldId="402"/>
            <ac:picMk id="8" creationId="{04DA2202-D632-9C7A-2B28-AB1876E1F50B}"/>
          </ac:picMkLst>
        </pc:picChg>
        <pc:picChg chg="add del">
          <ac:chgData name="Nane Kratzke" userId="971be13ff4ee5ef6" providerId="LiveId" clId="{C89D4573-5125-3643-B8B1-6E99BA47115E}" dt="2023-10-22T14:43:57.169" v="148" actId="478"/>
          <ac:picMkLst>
            <pc:docMk/>
            <pc:sldMk cId="284200008" sldId="402"/>
            <ac:picMk id="9" creationId="{CB5AEDAB-ED80-3E55-4D21-4400D3402A4C}"/>
          </ac:picMkLst>
        </pc:picChg>
        <pc:picChg chg="add mod">
          <ac:chgData name="Nane Kratzke" userId="971be13ff4ee5ef6" providerId="LiveId" clId="{C89D4573-5125-3643-B8B1-6E99BA47115E}" dt="2023-10-22T14:45:07.530" v="162" actId="1076"/>
          <ac:picMkLst>
            <pc:docMk/>
            <pc:sldMk cId="284200008" sldId="402"/>
            <ac:picMk id="10" creationId="{D87B8B11-CA69-1D9D-E6BC-5A8C4A3BFF50}"/>
          </ac:picMkLst>
        </pc:picChg>
      </pc:sldChg>
      <pc:sldChg chg="ord">
        <pc:chgData name="Nane Kratzke" userId="971be13ff4ee5ef6" providerId="LiveId" clId="{C89D4573-5125-3643-B8B1-6E99BA47115E}" dt="2023-10-22T16:18:29.484" v="253" actId="20578"/>
        <pc:sldMkLst>
          <pc:docMk/>
          <pc:sldMk cId="1267612541" sldId="403"/>
        </pc:sldMkLst>
      </pc:sldChg>
      <pc:sldChg chg="ord">
        <pc:chgData name="Nane Kratzke" userId="971be13ff4ee5ef6" providerId="LiveId" clId="{C89D4573-5125-3643-B8B1-6E99BA47115E}" dt="2023-10-22T14:42:14.541" v="141" actId="20578"/>
        <pc:sldMkLst>
          <pc:docMk/>
          <pc:sldMk cId="1912849434" sldId="404"/>
        </pc:sldMkLst>
      </pc:sldChg>
      <pc:sldChg chg="del ord">
        <pc:chgData name="Nane Kratzke" userId="971be13ff4ee5ef6" providerId="LiveId" clId="{C89D4573-5125-3643-B8B1-6E99BA47115E}" dt="2023-10-22T14:49:03.705" v="180" actId="2696"/>
        <pc:sldMkLst>
          <pc:docMk/>
          <pc:sldMk cId="1079793489" sldId="405"/>
        </pc:sldMkLst>
      </pc:sldChg>
      <pc:sldChg chg="del">
        <pc:chgData name="Nane Kratzke" userId="971be13ff4ee5ef6" providerId="LiveId" clId="{C89D4573-5125-3643-B8B1-6E99BA47115E}" dt="2023-10-22T14:39:55.813" v="138" actId="2696"/>
        <pc:sldMkLst>
          <pc:docMk/>
          <pc:sldMk cId="3258507040" sldId="406"/>
        </pc:sldMkLst>
      </pc:sldChg>
      <pc:sldChg chg="del">
        <pc:chgData name="Nane Kratzke" userId="971be13ff4ee5ef6" providerId="LiveId" clId="{C89D4573-5125-3643-B8B1-6E99BA47115E}" dt="2023-10-22T14:40:02.158" v="139" actId="2696"/>
        <pc:sldMkLst>
          <pc:docMk/>
          <pc:sldMk cId="1680225601" sldId="407"/>
        </pc:sldMkLst>
      </pc:sldChg>
      <pc:sldChg chg="del">
        <pc:chgData name="Nane Kratzke" userId="971be13ff4ee5ef6" providerId="LiveId" clId="{C89D4573-5125-3643-B8B1-6E99BA47115E}" dt="2023-10-22T14:49:10.614" v="181" actId="2696"/>
        <pc:sldMkLst>
          <pc:docMk/>
          <pc:sldMk cId="3779774743" sldId="408"/>
        </pc:sldMkLst>
      </pc:sldChg>
      <pc:sldChg chg="modSp mod">
        <pc:chgData name="Nane Kratzke" userId="971be13ff4ee5ef6" providerId="LiveId" clId="{C89D4573-5125-3643-B8B1-6E99BA47115E}" dt="2023-10-22T14:49:39.879" v="185" actId="20577"/>
        <pc:sldMkLst>
          <pc:docMk/>
          <pc:sldMk cId="4183557273" sldId="410"/>
        </pc:sldMkLst>
        <pc:spChg chg="mod">
          <ac:chgData name="Nane Kratzke" userId="971be13ff4ee5ef6" providerId="LiveId" clId="{C89D4573-5125-3643-B8B1-6E99BA47115E}" dt="2023-10-22T14:49:39.879" v="185" actId="20577"/>
          <ac:spMkLst>
            <pc:docMk/>
            <pc:sldMk cId="4183557273" sldId="410"/>
            <ac:spMk id="5" creationId="{15C1F813-7A9C-7D4D-A6A4-E3B0527771CD}"/>
          </ac:spMkLst>
        </pc:spChg>
      </pc:sldChg>
      <pc:sldChg chg="modSp mod">
        <pc:chgData name="Nane Kratzke" userId="971be13ff4ee5ef6" providerId="LiveId" clId="{C89D4573-5125-3643-B8B1-6E99BA47115E}" dt="2023-10-22T14:50:16.586" v="205" actId="20577"/>
        <pc:sldMkLst>
          <pc:docMk/>
          <pc:sldMk cId="2566496727" sldId="412"/>
        </pc:sldMkLst>
        <pc:spChg chg="mod">
          <ac:chgData name="Nane Kratzke" userId="971be13ff4ee5ef6" providerId="LiveId" clId="{C89D4573-5125-3643-B8B1-6E99BA47115E}" dt="2023-10-22T14:50:16.586" v="205" actId="20577"/>
          <ac:spMkLst>
            <pc:docMk/>
            <pc:sldMk cId="2566496727" sldId="412"/>
            <ac:spMk id="10" creationId="{D755E4DB-AC48-CB47-BEEF-4E9CD27C24FC}"/>
          </ac:spMkLst>
        </pc:spChg>
      </pc:sldChg>
      <pc:sldChg chg="modSp mod">
        <pc:chgData name="Nane Kratzke" userId="971be13ff4ee5ef6" providerId="LiveId" clId="{C89D4573-5125-3643-B8B1-6E99BA47115E}" dt="2023-10-22T14:29:35.986" v="6" actId="207"/>
        <pc:sldMkLst>
          <pc:docMk/>
          <pc:sldMk cId="1244482747" sldId="426"/>
        </pc:sldMkLst>
        <pc:spChg chg="mod">
          <ac:chgData name="Nane Kratzke" userId="971be13ff4ee5ef6" providerId="LiveId" clId="{C89D4573-5125-3643-B8B1-6E99BA47115E}" dt="2023-10-22T14:29:35.986" v="6" actId="207"/>
          <ac:spMkLst>
            <pc:docMk/>
            <pc:sldMk cId="1244482747" sldId="426"/>
            <ac:spMk id="18" creationId="{DB6176CB-C5CB-C040-B58F-A1BEC6278A41}"/>
          </ac:spMkLst>
        </pc:spChg>
        <pc:spChg chg="mod">
          <ac:chgData name="Nane Kratzke" userId="971be13ff4ee5ef6" providerId="LiveId" clId="{C89D4573-5125-3643-B8B1-6E99BA47115E}" dt="2023-10-22T14:29:35.986" v="6" actId="207"/>
          <ac:spMkLst>
            <pc:docMk/>
            <pc:sldMk cId="1244482747" sldId="426"/>
            <ac:spMk id="21" creationId="{93FBBC16-532E-8F4E-A6B1-49D8F083A5DF}"/>
          </ac:spMkLst>
        </pc:spChg>
        <pc:spChg chg="mod">
          <ac:chgData name="Nane Kratzke" userId="971be13ff4ee5ef6" providerId="LiveId" clId="{C89D4573-5125-3643-B8B1-6E99BA47115E}" dt="2023-10-22T14:29:35.986" v="6" actId="207"/>
          <ac:spMkLst>
            <pc:docMk/>
            <pc:sldMk cId="1244482747" sldId="426"/>
            <ac:spMk id="22" creationId="{435430CA-249E-A94C-9E9B-8EC34E9D063B}"/>
          </ac:spMkLst>
        </pc:spChg>
        <pc:spChg chg="mod">
          <ac:chgData name="Nane Kratzke" userId="971be13ff4ee5ef6" providerId="LiveId" clId="{C89D4573-5125-3643-B8B1-6E99BA47115E}" dt="2023-10-22T14:29:35.986" v="6" actId="207"/>
          <ac:spMkLst>
            <pc:docMk/>
            <pc:sldMk cId="1244482747" sldId="426"/>
            <ac:spMk id="23" creationId="{1CD7DB56-480D-054D-93B5-B75DFC428688}"/>
          </ac:spMkLst>
        </pc:spChg>
      </pc:sldChg>
      <pc:sldChg chg="del">
        <pc:chgData name="Nane Kratzke" userId="971be13ff4ee5ef6" providerId="LiveId" clId="{C89D4573-5125-3643-B8B1-6E99BA47115E}" dt="2023-10-22T14:48:23.514" v="175" actId="2696"/>
        <pc:sldMkLst>
          <pc:docMk/>
          <pc:sldMk cId="3708356690" sldId="467"/>
        </pc:sldMkLst>
      </pc:sldChg>
      <pc:sldChg chg="addSp modSp">
        <pc:chgData name="Nane Kratzke" userId="971be13ff4ee5ef6" providerId="LiveId" clId="{C89D4573-5125-3643-B8B1-6E99BA47115E}" dt="2023-10-22T14:37:28.573" v="104"/>
        <pc:sldMkLst>
          <pc:docMk/>
          <pc:sldMk cId="708948979" sldId="468"/>
        </pc:sldMkLst>
        <pc:spChg chg="mod">
          <ac:chgData name="Nane Kratzke" userId="971be13ff4ee5ef6" providerId="LiveId" clId="{C89D4573-5125-3643-B8B1-6E99BA47115E}" dt="2023-10-22T14:37:28.573" v="104"/>
          <ac:spMkLst>
            <pc:docMk/>
            <pc:sldMk cId="708948979" sldId="468"/>
            <ac:spMk id="11" creationId="{E2D882F5-0349-3C05-5019-A6AE02D81466}"/>
          </ac:spMkLst>
        </pc:spChg>
        <pc:spChg chg="mod">
          <ac:chgData name="Nane Kratzke" userId="971be13ff4ee5ef6" providerId="LiveId" clId="{C89D4573-5125-3643-B8B1-6E99BA47115E}" dt="2023-10-22T14:37:28.573" v="104"/>
          <ac:spMkLst>
            <pc:docMk/>
            <pc:sldMk cId="708948979" sldId="468"/>
            <ac:spMk id="12" creationId="{2C30D5B0-2CC9-95C2-FB33-8B3F724FB48D}"/>
          </ac:spMkLst>
        </pc:spChg>
        <pc:spChg chg="mod">
          <ac:chgData name="Nane Kratzke" userId="971be13ff4ee5ef6" providerId="LiveId" clId="{C89D4573-5125-3643-B8B1-6E99BA47115E}" dt="2023-10-22T14:37:28.573" v="104"/>
          <ac:spMkLst>
            <pc:docMk/>
            <pc:sldMk cId="708948979" sldId="468"/>
            <ac:spMk id="13" creationId="{7BDE45B7-ED89-3355-B6E3-FAD25F035CAC}"/>
          </ac:spMkLst>
        </pc:spChg>
        <pc:spChg chg="mod">
          <ac:chgData name="Nane Kratzke" userId="971be13ff4ee5ef6" providerId="LiveId" clId="{C89D4573-5125-3643-B8B1-6E99BA47115E}" dt="2023-10-22T14:37:28.573" v="104"/>
          <ac:spMkLst>
            <pc:docMk/>
            <pc:sldMk cId="708948979" sldId="468"/>
            <ac:spMk id="14" creationId="{0EE94D40-7821-9157-BA1C-A81EC32620EE}"/>
          </ac:spMkLst>
        </pc:spChg>
        <pc:spChg chg="mod">
          <ac:chgData name="Nane Kratzke" userId="971be13ff4ee5ef6" providerId="LiveId" clId="{C89D4573-5125-3643-B8B1-6E99BA47115E}" dt="2023-10-22T14:37:28.573" v="104"/>
          <ac:spMkLst>
            <pc:docMk/>
            <pc:sldMk cId="708948979" sldId="468"/>
            <ac:spMk id="16" creationId="{58DC4FDE-7E1E-303E-14C0-C744F08E30A1}"/>
          </ac:spMkLst>
        </pc:spChg>
        <pc:spChg chg="mod">
          <ac:chgData name="Nane Kratzke" userId="971be13ff4ee5ef6" providerId="LiveId" clId="{C89D4573-5125-3643-B8B1-6E99BA47115E}" dt="2023-10-22T14:37:28.573" v="104"/>
          <ac:spMkLst>
            <pc:docMk/>
            <pc:sldMk cId="708948979" sldId="468"/>
            <ac:spMk id="17" creationId="{6BCA966C-3E57-CF52-A01F-8E63736FEDEA}"/>
          </ac:spMkLst>
        </pc:spChg>
        <pc:spChg chg="mod">
          <ac:chgData name="Nane Kratzke" userId="971be13ff4ee5ef6" providerId="LiveId" clId="{C89D4573-5125-3643-B8B1-6E99BA47115E}" dt="2023-10-22T14:37:28.573" v="104"/>
          <ac:spMkLst>
            <pc:docMk/>
            <pc:sldMk cId="708948979" sldId="468"/>
            <ac:spMk id="18" creationId="{233444B6-FC5F-F65B-D1D8-04820AF81CB6}"/>
          </ac:spMkLst>
        </pc:spChg>
        <pc:spChg chg="mod">
          <ac:chgData name="Nane Kratzke" userId="971be13ff4ee5ef6" providerId="LiveId" clId="{C89D4573-5125-3643-B8B1-6E99BA47115E}" dt="2023-10-22T14:37:28.573" v="104"/>
          <ac:spMkLst>
            <pc:docMk/>
            <pc:sldMk cId="708948979" sldId="468"/>
            <ac:spMk id="19" creationId="{6F251848-2A0D-0AD4-D95B-9BEC609FDA01}"/>
          </ac:spMkLst>
        </pc:spChg>
        <pc:spChg chg="mod">
          <ac:chgData name="Nane Kratzke" userId="971be13ff4ee5ef6" providerId="LiveId" clId="{C89D4573-5125-3643-B8B1-6E99BA47115E}" dt="2023-10-22T14:37:28.573" v="104"/>
          <ac:spMkLst>
            <pc:docMk/>
            <pc:sldMk cId="708948979" sldId="468"/>
            <ac:spMk id="20" creationId="{89F51238-57BD-F840-3200-1CF7016C470E}"/>
          </ac:spMkLst>
        </pc:spChg>
        <pc:spChg chg="mod">
          <ac:chgData name="Nane Kratzke" userId="971be13ff4ee5ef6" providerId="LiveId" clId="{C89D4573-5125-3643-B8B1-6E99BA47115E}" dt="2023-10-22T14:37:28.573" v="104"/>
          <ac:spMkLst>
            <pc:docMk/>
            <pc:sldMk cId="708948979" sldId="468"/>
            <ac:spMk id="21" creationId="{3FE0473A-9F66-90F7-A8C4-6BAC43AE3D6F}"/>
          </ac:spMkLst>
        </pc:spChg>
        <pc:spChg chg="mod">
          <ac:chgData name="Nane Kratzke" userId="971be13ff4ee5ef6" providerId="LiveId" clId="{C89D4573-5125-3643-B8B1-6E99BA47115E}" dt="2023-10-22T14:37:28.573" v="104"/>
          <ac:spMkLst>
            <pc:docMk/>
            <pc:sldMk cId="708948979" sldId="468"/>
            <ac:spMk id="23" creationId="{5E28D427-7B76-E4D0-B4FB-2FDC2C08FA1C}"/>
          </ac:spMkLst>
        </pc:spChg>
        <pc:grpChg chg="add mod">
          <ac:chgData name="Nane Kratzke" userId="971be13ff4ee5ef6" providerId="LiveId" clId="{C89D4573-5125-3643-B8B1-6E99BA47115E}" dt="2023-10-22T14:37:28.573" v="104"/>
          <ac:grpSpMkLst>
            <pc:docMk/>
            <pc:sldMk cId="708948979" sldId="468"/>
            <ac:grpSpMk id="4" creationId="{574F4ADD-70B3-E42D-BC9F-54A8D259451B}"/>
          </ac:grpSpMkLst>
        </pc:grpChg>
        <pc:picChg chg="mod">
          <ac:chgData name="Nane Kratzke" userId="971be13ff4ee5ef6" providerId="LiveId" clId="{C89D4573-5125-3643-B8B1-6E99BA47115E}" dt="2023-10-22T14:37:28.573" v="104"/>
          <ac:picMkLst>
            <pc:docMk/>
            <pc:sldMk cId="708948979" sldId="468"/>
            <ac:picMk id="22" creationId="{E27CFD0B-9B2D-AAE3-FA85-E42F125E54CD}"/>
          </ac:picMkLst>
        </pc:picChg>
        <pc:cxnChg chg="mod">
          <ac:chgData name="Nane Kratzke" userId="971be13ff4ee5ef6" providerId="LiveId" clId="{C89D4573-5125-3643-B8B1-6E99BA47115E}" dt="2023-10-22T14:37:28.573" v="104"/>
          <ac:cxnSpMkLst>
            <pc:docMk/>
            <pc:sldMk cId="708948979" sldId="468"/>
            <ac:cxnSpMk id="5" creationId="{78E966B8-162A-EAF1-239C-CDA603915A91}"/>
          </ac:cxnSpMkLst>
        </pc:cxnChg>
        <pc:cxnChg chg="mod">
          <ac:chgData name="Nane Kratzke" userId="971be13ff4ee5ef6" providerId="LiveId" clId="{C89D4573-5125-3643-B8B1-6E99BA47115E}" dt="2023-10-22T14:37:28.573" v="104"/>
          <ac:cxnSpMkLst>
            <pc:docMk/>
            <pc:sldMk cId="708948979" sldId="468"/>
            <ac:cxnSpMk id="6" creationId="{DB307FDC-09A8-7CC9-4BA4-2D6939FC6247}"/>
          </ac:cxnSpMkLst>
        </pc:cxnChg>
        <pc:cxnChg chg="mod">
          <ac:chgData name="Nane Kratzke" userId="971be13ff4ee5ef6" providerId="LiveId" clId="{C89D4573-5125-3643-B8B1-6E99BA47115E}" dt="2023-10-22T14:37:28.573" v="104"/>
          <ac:cxnSpMkLst>
            <pc:docMk/>
            <pc:sldMk cId="708948979" sldId="468"/>
            <ac:cxnSpMk id="7" creationId="{22173DEF-A978-4630-EEF4-4DE525AB447B}"/>
          </ac:cxnSpMkLst>
        </pc:cxnChg>
        <pc:cxnChg chg="mod">
          <ac:chgData name="Nane Kratzke" userId="971be13ff4ee5ef6" providerId="LiveId" clId="{C89D4573-5125-3643-B8B1-6E99BA47115E}" dt="2023-10-22T14:37:28.573" v="104"/>
          <ac:cxnSpMkLst>
            <pc:docMk/>
            <pc:sldMk cId="708948979" sldId="468"/>
            <ac:cxnSpMk id="9" creationId="{18FABA26-DA30-90D8-A88B-1FD7C3B2285C}"/>
          </ac:cxnSpMkLst>
        </pc:cxnChg>
        <pc:cxnChg chg="mod">
          <ac:chgData name="Nane Kratzke" userId="971be13ff4ee5ef6" providerId="LiveId" clId="{C89D4573-5125-3643-B8B1-6E99BA47115E}" dt="2023-10-22T14:37:28.573" v="104"/>
          <ac:cxnSpMkLst>
            <pc:docMk/>
            <pc:sldMk cId="708948979" sldId="468"/>
            <ac:cxnSpMk id="10" creationId="{0988844B-9999-E32F-43BE-BF1F4E1372F0}"/>
          </ac:cxnSpMkLst>
        </pc:cxnChg>
        <pc:cxnChg chg="mod">
          <ac:chgData name="Nane Kratzke" userId="971be13ff4ee5ef6" providerId="LiveId" clId="{C89D4573-5125-3643-B8B1-6E99BA47115E}" dt="2023-10-22T14:37:28.573" v="104"/>
          <ac:cxnSpMkLst>
            <pc:docMk/>
            <pc:sldMk cId="708948979" sldId="468"/>
            <ac:cxnSpMk id="15" creationId="{79301134-A295-759D-C5DD-BB1CAEA23E95}"/>
          </ac:cxnSpMkLst>
        </pc:cxnChg>
      </pc:sldChg>
      <pc:sldChg chg="del">
        <pc:chgData name="Nane Kratzke" userId="971be13ff4ee5ef6" providerId="LiveId" clId="{C89D4573-5125-3643-B8B1-6E99BA47115E}" dt="2023-10-22T14:28:45.481" v="1" actId="2696"/>
        <pc:sldMkLst>
          <pc:docMk/>
          <pc:sldMk cId="2744453701" sldId="471"/>
        </pc:sldMkLst>
      </pc:sldChg>
      <pc:sldChg chg="del">
        <pc:chgData name="Nane Kratzke" userId="971be13ff4ee5ef6" providerId="LiveId" clId="{C89D4573-5125-3643-B8B1-6E99BA47115E}" dt="2023-10-22T14:29:14.746" v="4" actId="2696"/>
        <pc:sldMkLst>
          <pc:docMk/>
          <pc:sldMk cId="2142144293" sldId="472"/>
        </pc:sldMkLst>
      </pc:sldChg>
      <pc:sldChg chg="add del">
        <pc:chgData name="Nane Kratzke" userId="971be13ff4ee5ef6" providerId="LiveId" clId="{C89D4573-5125-3643-B8B1-6E99BA47115E}" dt="2023-10-22T14:30:28.670" v="7"/>
        <pc:sldMkLst>
          <pc:docMk/>
          <pc:sldMk cId="2487667598" sldId="473"/>
        </pc:sldMkLst>
      </pc:sldChg>
      <pc:sldChg chg="add del">
        <pc:chgData name="Nane Kratzke" userId="971be13ff4ee5ef6" providerId="LiveId" clId="{C89D4573-5125-3643-B8B1-6E99BA47115E}" dt="2023-10-22T14:29:26.473" v="5" actId="2696"/>
        <pc:sldMkLst>
          <pc:docMk/>
          <pc:sldMk cId="2069244867" sldId="602"/>
        </pc:sldMkLst>
      </pc:sldChg>
      <pc:sldChg chg="modSp add mod">
        <pc:chgData name="Nane Kratzke" userId="971be13ff4ee5ef6" providerId="LiveId" clId="{C89D4573-5125-3643-B8B1-6E99BA47115E}" dt="2023-10-22T14:33:33.928" v="84" actId="1076"/>
        <pc:sldMkLst>
          <pc:docMk/>
          <pc:sldMk cId="121222599" sldId="677"/>
        </pc:sldMkLst>
        <pc:spChg chg="mod">
          <ac:chgData name="Nane Kratzke" userId="971be13ff4ee5ef6" providerId="LiveId" clId="{C89D4573-5125-3643-B8B1-6E99BA47115E}" dt="2023-10-22T14:31:52.106" v="80" actId="20577"/>
          <ac:spMkLst>
            <pc:docMk/>
            <pc:sldMk cId="121222599" sldId="677"/>
            <ac:spMk id="31" creationId="{A7AED8D2-12C6-26AC-5AF0-E921BDCCBE3B}"/>
          </ac:spMkLst>
        </pc:spChg>
        <pc:picChg chg="mod">
          <ac:chgData name="Nane Kratzke" userId="971be13ff4ee5ef6" providerId="LiveId" clId="{C89D4573-5125-3643-B8B1-6E99BA47115E}" dt="2023-10-22T14:33:33.928" v="84" actId="1076"/>
          <ac:picMkLst>
            <pc:docMk/>
            <pc:sldMk cId="121222599" sldId="677"/>
            <ac:picMk id="4" creationId="{CC081485-2980-561E-5785-13342BD378CB}"/>
          </ac:picMkLst>
        </pc:picChg>
      </pc:sldChg>
      <pc:sldChg chg="add del">
        <pc:chgData name="Nane Kratzke" userId="971be13ff4ee5ef6" providerId="LiveId" clId="{C89D4573-5125-3643-B8B1-6E99BA47115E}" dt="2023-10-22T14:30:30.717" v="8" actId="2696"/>
        <pc:sldMkLst>
          <pc:docMk/>
          <pc:sldMk cId="769601632" sldId="678"/>
        </pc:sldMkLst>
      </pc:sldChg>
      <pc:sldChg chg="add del">
        <pc:chgData name="Nane Kratzke" userId="971be13ff4ee5ef6" providerId="LiveId" clId="{C89D4573-5125-3643-B8B1-6E99BA47115E}" dt="2023-10-22T14:35:22.617" v="88" actId="2696"/>
        <pc:sldMkLst>
          <pc:docMk/>
          <pc:sldMk cId="1566265925" sldId="678"/>
        </pc:sldMkLst>
      </pc:sldChg>
      <pc:sldChg chg="add del">
        <pc:chgData name="Nane Kratzke" userId="971be13ff4ee5ef6" providerId="LiveId" clId="{C89D4573-5125-3643-B8B1-6E99BA47115E}" dt="2023-10-22T14:35:35.262" v="90" actId="2696"/>
        <pc:sldMkLst>
          <pc:docMk/>
          <pc:sldMk cId="1909601695" sldId="678"/>
        </pc:sldMkLst>
      </pc:sldChg>
      <pc:sldChg chg="add">
        <pc:chgData name="Nane Kratzke" userId="971be13ff4ee5ef6" providerId="LiveId" clId="{C89D4573-5125-3643-B8B1-6E99BA47115E}" dt="2023-10-22T14:35:49.395" v="91"/>
        <pc:sldMkLst>
          <pc:docMk/>
          <pc:sldMk cId="3704082915" sldId="678"/>
        </pc:sldMkLst>
      </pc:sldChg>
      <pc:sldChg chg="add">
        <pc:chgData name="Nane Kratzke" userId="971be13ff4ee5ef6" providerId="LiveId" clId="{C89D4573-5125-3643-B8B1-6E99BA47115E}" dt="2023-10-22T14:36:53.452" v="93"/>
        <pc:sldMkLst>
          <pc:docMk/>
          <pc:sldMk cId="3108017241" sldId="679"/>
        </pc:sldMkLst>
      </pc:sldChg>
      <pc:sldChg chg="add del">
        <pc:chgData name="Nane Kratzke" userId="971be13ff4ee5ef6" providerId="LiveId" clId="{C89D4573-5125-3643-B8B1-6E99BA47115E}" dt="2023-10-22T14:29:11.677" v="2" actId="2696"/>
        <pc:sldMkLst>
          <pc:docMk/>
          <pc:sldMk cId="3957021673" sldId="679"/>
        </pc:sldMkLst>
      </pc:sldChg>
      <pc:sldChg chg="modSp add mod ord">
        <pc:chgData name="Nane Kratzke" userId="971be13ff4ee5ef6" providerId="LiveId" clId="{C89D4573-5125-3643-B8B1-6E99BA47115E}" dt="2023-10-22T14:37:05.918" v="103" actId="20577"/>
        <pc:sldMkLst>
          <pc:docMk/>
          <pc:sldMk cId="998750385" sldId="680"/>
        </pc:sldMkLst>
        <pc:spChg chg="mod">
          <ac:chgData name="Nane Kratzke" userId="971be13ff4ee5ef6" providerId="LiveId" clId="{C89D4573-5125-3643-B8B1-6E99BA47115E}" dt="2023-10-22T14:37:05.918" v="103" actId="20577"/>
          <ac:spMkLst>
            <pc:docMk/>
            <pc:sldMk cId="998750385" sldId="680"/>
            <ac:spMk id="2" creationId="{6D39A0F7-5B8F-5047-AD5F-FC2C4F71D320}"/>
          </ac:spMkLst>
        </pc:spChg>
      </pc:sldChg>
      <pc:sldChg chg="modSp add mod">
        <pc:chgData name="Nane Kratzke" userId="971be13ff4ee5ef6" providerId="LiveId" clId="{C89D4573-5125-3643-B8B1-6E99BA47115E}" dt="2023-10-22T14:38:25.924" v="137" actId="20577"/>
        <pc:sldMkLst>
          <pc:docMk/>
          <pc:sldMk cId="1945876901" sldId="681"/>
        </pc:sldMkLst>
        <pc:spChg chg="mod">
          <ac:chgData name="Nane Kratzke" userId="971be13ff4ee5ef6" providerId="LiveId" clId="{C89D4573-5125-3643-B8B1-6E99BA47115E}" dt="2023-10-22T14:38:25.924" v="137" actId="20577"/>
          <ac:spMkLst>
            <pc:docMk/>
            <pc:sldMk cId="1945876901" sldId="681"/>
            <ac:spMk id="31" creationId="{A7AED8D2-12C6-26AC-5AF0-E921BDCCBE3B}"/>
          </ac:spMkLst>
        </pc:spChg>
      </pc:sldChg>
      <pc:sldChg chg="add">
        <pc:chgData name="Nane Kratzke" userId="971be13ff4ee5ef6" providerId="LiveId" clId="{C89D4573-5125-3643-B8B1-6E99BA47115E}" dt="2023-10-22T14:37:59.231" v="105"/>
        <pc:sldMkLst>
          <pc:docMk/>
          <pc:sldMk cId="2789333971" sldId="682"/>
        </pc:sldMkLst>
      </pc:sldChg>
      <pc:sldChg chg="add">
        <pc:chgData name="Nane Kratzke" userId="971be13ff4ee5ef6" providerId="LiveId" clId="{C89D4573-5125-3643-B8B1-6E99BA47115E}" dt="2023-10-22T14:37:59.231" v="105"/>
        <pc:sldMkLst>
          <pc:docMk/>
          <pc:sldMk cId="998309307" sldId="683"/>
        </pc:sldMkLst>
      </pc:sldChg>
    </pc:docChg>
  </pc:docChgLst>
  <pc:docChgLst>
    <pc:chgData name="Nane Kratzke" userId="971be13ff4ee5ef6" providerId="LiveId" clId="{C0DFE562-1482-924F-BEDD-CD01EE14C4C4}"/>
    <pc:docChg chg="custSel delSld modSld sldOrd">
      <pc:chgData name="Nane Kratzke" userId="971be13ff4ee5ef6" providerId="LiveId" clId="{C0DFE562-1482-924F-BEDD-CD01EE14C4C4}" dt="2023-10-24T17:21:45.365" v="790" actId="14100"/>
      <pc:docMkLst>
        <pc:docMk/>
      </pc:docMkLst>
      <pc:sldChg chg="del">
        <pc:chgData name="Nane Kratzke" userId="971be13ff4ee5ef6" providerId="LiveId" clId="{C0DFE562-1482-924F-BEDD-CD01EE14C4C4}" dt="2023-10-24T16:46:53.606" v="0" actId="2696"/>
        <pc:sldMkLst>
          <pc:docMk/>
          <pc:sldMk cId="2538430848" sldId="325"/>
        </pc:sldMkLst>
      </pc:sldChg>
      <pc:sldChg chg="del">
        <pc:chgData name="Nane Kratzke" userId="971be13ff4ee5ef6" providerId="LiveId" clId="{C0DFE562-1482-924F-BEDD-CD01EE14C4C4}" dt="2023-10-24T16:46:53.606" v="0" actId="2696"/>
        <pc:sldMkLst>
          <pc:docMk/>
          <pc:sldMk cId="889987673" sldId="334"/>
        </pc:sldMkLst>
      </pc:sldChg>
      <pc:sldChg chg="del">
        <pc:chgData name="Nane Kratzke" userId="971be13ff4ee5ef6" providerId="LiveId" clId="{C0DFE562-1482-924F-BEDD-CD01EE14C4C4}" dt="2023-10-24T16:46:53.606" v="0" actId="2696"/>
        <pc:sldMkLst>
          <pc:docMk/>
          <pc:sldMk cId="1902238106" sldId="335"/>
        </pc:sldMkLst>
      </pc:sldChg>
      <pc:sldChg chg="del">
        <pc:chgData name="Nane Kratzke" userId="971be13ff4ee5ef6" providerId="LiveId" clId="{C0DFE562-1482-924F-BEDD-CD01EE14C4C4}" dt="2023-10-24T16:46:53.606" v="0" actId="2696"/>
        <pc:sldMkLst>
          <pc:docMk/>
          <pc:sldMk cId="3612261834" sldId="373"/>
        </pc:sldMkLst>
      </pc:sldChg>
      <pc:sldChg chg="del">
        <pc:chgData name="Nane Kratzke" userId="971be13ff4ee5ef6" providerId="LiveId" clId="{C0DFE562-1482-924F-BEDD-CD01EE14C4C4}" dt="2023-10-24T16:46:53.606" v="0" actId="2696"/>
        <pc:sldMkLst>
          <pc:docMk/>
          <pc:sldMk cId="3959218217" sldId="374"/>
        </pc:sldMkLst>
      </pc:sldChg>
      <pc:sldChg chg="del">
        <pc:chgData name="Nane Kratzke" userId="971be13ff4ee5ef6" providerId="LiveId" clId="{C0DFE562-1482-924F-BEDD-CD01EE14C4C4}" dt="2023-10-24T16:46:53.606" v="0" actId="2696"/>
        <pc:sldMkLst>
          <pc:docMk/>
          <pc:sldMk cId="2975391939" sldId="375"/>
        </pc:sldMkLst>
      </pc:sldChg>
      <pc:sldChg chg="del">
        <pc:chgData name="Nane Kratzke" userId="971be13ff4ee5ef6" providerId="LiveId" clId="{C0DFE562-1482-924F-BEDD-CD01EE14C4C4}" dt="2023-10-24T16:46:53.606" v="0" actId="2696"/>
        <pc:sldMkLst>
          <pc:docMk/>
          <pc:sldMk cId="2290547993" sldId="376"/>
        </pc:sldMkLst>
      </pc:sldChg>
      <pc:sldChg chg="del">
        <pc:chgData name="Nane Kratzke" userId="971be13ff4ee5ef6" providerId="LiveId" clId="{C0DFE562-1482-924F-BEDD-CD01EE14C4C4}" dt="2023-10-24T16:46:53.606" v="0" actId="2696"/>
        <pc:sldMkLst>
          <pc:docMk/>
          <pc:sldMk cId="4276357788" sldId="377"/>
        </pc:sldMkLst>
      </pc:sldChg>
      <pc:sldChg chg="del">
        <pc:chgData name="Nane Kratzke" userId="971be13ff4ee5ef6" providerId="LiveId" clId="{C0DFE562-1482-924F-BEDD-CD01EE14C4C4}" dt="2023-10-24T16:46:53.606" v="0" actId="2696"/>
        <pc:sldMkLst>
          <pc:docMk/>
          <pc:sldMk cId="1830580882" sldId="378"/>
        </pc:sldMkLst>
      </pc:sldChg>
      <pc:sldChg chg="del">
        <pc:chgData name="Nane Kratzke" userId="971be13ff4ee5ef6" providerId="LiveId" clId="{C0DFE562-1482-924F-BEDD-CD01EE14C4C4}" dt="2023-10-24T16:46:53.606" v="0" actId="2696"/>
        <pc:sldMkLst>
          <pc:docMk/>
          <pc:sldMk cId="143991081" sldId="380"/>
        </pc:sldMkLst>
      </pc:sldChg>
      <pc:sldChg chg="addSp delSp modSp mod">
        <pc:chgData name="Nane Kratzke" userId="971be13ff4ee5ef6" providerId="LiveId" clId="{C0DFE562-1482-924F-BEDD-CD01EE14C4C4}" dt="2023-10-24T17:11:13.670" v="732"/>
        <pc:sldMkLst>
          <pc:docMk/>
          <pc:sldMk cId="243993919" sldId="385"/>
        </pc:sldMkLst>
        <pc:spChg chg="mod">
          <ac:chgData name="Nane Kratzke" userId="971be13ff4ee5ef6" providerId="LiveId" clId="{C0DFE562-1482-924F-BEDD-CD01EE14C4C4}" dt="2023-10-24T17:10:43.903" v="728" actId="20577"/>
          <ac:spMkLst>
            <pc:docMk/>
            <pc:sldMk cId="243993919" sldId="385"/>
            <ac:spMk id="2" creationId="{205DDF84-67FC-F347-B89E-E53D9E21DDEE}"/>
          </ac:spMkLst>
        </pc:spChg>
        <pc:spChg chg="mod">
          <ac:chgData name="Nane Kratzke" userId="971be13ff4ee5ef6" providerId="LiveId" clId="{C0DFE562-1482-924F-BEDD-CD01EE14C4C4}" dt="2023-10-24T17:10:41.872" v="723" actId="20577"/>
          <ac:spMkLst>
            <pc:docMk/>
            <pc:sldMk cId="243993919" sldId="385"/>
            <ac:spMk id="3" creationId="{42889FE1-B1EC-E94D-988F-8EB1B5555E12}"/>
          </ac:spMkLst>
        </pc:spChg>
        <pc:spChg chg="mod">
          <ac:chgData name="Nane Kratzke" userId="971be13ff4ee5ef6" providerId="LiveId" clId="{C0DFE562-1482-924F-BEDD-CD01EE14C4C4}" dt="2023-10-24T17:08:46.377" v="700" actId="12"/>
          <ac:spMkLst>
            <pc:docMk/>
            <pc:sldMk cId="243993919" sldId="385"/>
            <ac:spMk id="6" creationId="{0DD40D0D-A817-8B41-928A-C46A3EADD2ED}"/>
          </ac:spMkLst>
        </pc:spChg>
        <pc:picChg chg="del">
          <ac:chgData name="Nane Kratzke" userId="971be13ff4ee5ef6" providerId="LiveId" clId="{C0DFE562-1482-924F-BEDD-CD01EE14C4C4}" dt="2023-10-24T17:10:26.003" v="701" actId="478"/>
          <ac:picMkLst>
            <pc:docMk/>
            <pc:sldMk cId="243993919" sldId="385"/>
            <ac:picMk id="7" creationId="{6311B689-B9CC-484D-AC90-D396EBD2F8EC}"/>
          </ac:picMkLst>
        </pc:picChg>
        <pc:picChg chg="add mod">
          <ac:chgData name="Nane Kratzke" userId="971be13ff4ee5ef6" providerId="LiveId" clId="{C0DFE562-1482-924F-BEDD-CD01EE14C4C4}" dt="2023-10-24T17:11:13.670" v="732"/>
          <ac:picMkLst>
            <pc:docMk/>
            <pc:sldMk cId="243993919" sldId="385"/>
            <ac:picMk id="3074" creationId="{82B5689F-D182-E0C6-DBE8-F730F83CC453}"/>
          </ac:picMkLst>
        </pc:picChg>
      </pc:sldChg>
      <pc:sldChg chg="addSp delSp modSp mod">
        <pc:chgData name="Nane Kratzke" userId="971be13ff4ee5ef6" providerId="LiveId" clId="{C0DFE562-1482-924F-BEDD-CD01EE14C4C4}" dt="2023-10-24T17:20:41.637" v="788" actId="114"/>
        <pc:sldMkLst>
          <pc:docMk/>
          <pc:sldMk cId="3855353074" sldId="386"/>
        </pc:sldMkLst>
        <pc:spChg chg="add mod">
          <ac:chgData name="Nane Kratzke" userId="971be13ff4ee5ef6" providerId="LiveId" clId="{C0DFE562-1482-924F-BEDD-CD01EE14C4C4}" dt="2023-10-24T16:52:27.067" v="216" actId="113"/>
          <ac:spMkLst>
            <pc:docMk/>
            <pc:sldMk cId="3855353074" sldId="386"/>
            <ac:spMk id="6" creationId="{7F1B609B-219C-310A-4311-1BB5F5AF905E}"/>
          </ac:spMkLst>
        </pc:spChg>
        <pc:spChg chg="add mod">
          <ac:chgData name="Nane Kratzke" userId="971be13ff4ee5ef6" providerId="LiveId" clId="{C0DFE562-1482-924F-BEDD-CD01EE14C4C4}" dt="2023-10-24T17:20:41.637" v="788" actId="114"/>
          <ac:spMkLst>
            <pc:docMk/>
            <pc:sldMk cId="3855353074" sldId="386"/>
            <ac:spMk id="7" creationId="{5ABDB147-F11A-F31A-279C-63BD5B2E9A65}"/>
          </ac:spMkLst>
        </pc:spChg>
        <pc:spChg chg="add mod">
          <ac:chgData name="Nane Kratzke" userId="971be13ff4ee5ef6" providerId="LiveId" clId="{C0DFE562-1482-924F-BEDD-CD01EE14C4C4}" dt="2023-10-24T16:52:42.879" v="220" actId="1076"/>
          <ac:spMkLst>
            <pc:docMk/>
            <pc:sldMk cId="3855353074" sldId="386"/>
            <ac:spMk id="8" creationId="{5B8A37B4-9AA0-22B6-E15D-729584E3BB9F}"/>
          </ac:spMkLst>
        </pc:spChg>
        <pc:picChg chg="del mod modCrop">
          <ac:chgData name="Nane Kratzke" userId="971be13ff4ee5ef6" providerId="LiveId" clId="{C0DFE562-1482-924F-BEDD-CD01EE14C4C4}" dt="2023-10-24T16:51:57.155" v="208" actId="478"/>
          <ac:picMkLst>
            <pc:docMk/>
            <pc:sldMk cId="3855353074" sldId="386"/>
            <ac:picMk id="5" creationId="{5E38D786-D0FF-324C-858C-BD72B6477743}"/>
          </ac:picMkLst>
        </pc:picChg>
        <pc:picChg chg="add mod">
          <ac:chgData name="Nane Kratzke" userId="971be13ff4ee5ef6" providerId="LiveId" clId="{C0DFE562-1482-924F-BEDD-CD01EE14C4C4}" dt="2023-10-24T16:52:54.672" v="222" actId="1076"/>
          <ac:picMkLst>
            <pc:docMk/>
            <pc:sldMk cId="3855353074" sldId="386"/>
            <ac:picMk id="1026" creationId="{062C739B-5210-F5B4-CC73-08096FB34BFE}"/>
          </ac:picMkLst>
        </pc:picChg>
      </pc:sldChg>
      <pc:sldChg chg="addSp delSp modSp mod ord">
        <pc:chgData name="Nane Kratzke" userId="971be13ff4ee5ef6" providerId="LiveId" clId="{C0DFE562-1482-924F-BEDD-CD01EE14C4C4}" dt="2023-10-24T17:11:29.172" v="733" actId="20578"/>
        <pc:sldMkLst>
          <pc:docMk/>
          <pc:sldMk cId="2367191596" sldId="387"/>
        </pc:sldMkLst>
        <pc:spChg chg="add mod">
          <ac:chgData name="Nane Kratzke" userId="971be13ff4ee5ef6" providerId="LiveId" clId="{C0DFE562-1482-924F-BEDD-CD01EE14C4C4}" dt="2023-10-24T17:08:13.824" v="698" actId="404"/>
          <ac:spMkLst>
            <pc:docMk/>
            <pc:sldMk cId="2367191596" sldId="387"/>
            <ac:spMk id="6" creationId="{80A40BBE-7D8A-60FD-B162-56FA9D44CB43}"/>
          </ac:spMkLst>
        </pc:spChg>
        <pc:spChg chg="add mod">
          <ac:chgData name="Nane Kratzke" userId="971be13ff4ee5ef6" providerId="LiveId" clId="{C0DFE562-1482-924F-BEDD-CD01EE14C4C4}" dt="2023-10-24T17:07:08.881" v="638" actId="20577"/>
          <ac:spMkLst>
            <pc:docMk/>
            <pc:sldMk cId="2367191596" sldId="387"/>
            <ac:spMk id="7" creationId="{070145CB-46F5-EB62-22C8-0546C8C0DBB9}"/>
          </ac:spMkLst>
        </pc:spChg>
        <pc:spChg chg="add mod">
          <ac:chgData name="Nane Kratzke" userId="971be13ff4ee5ef6" providerId="LiveId" clId="{C0DFE562-1482-924F-BEDD-CD01EE14C4C4}" dt="2023-10-24T17:06:32.366" v="625" actId="113"/>
          <ac:spMkLst>
            <pc:docMk/>
            <pc:sldMk cId="2367191596" sldId="387"/>
            <ac:spMk id="8" creationId="{63D6F842-28EA-FCDF-AED4-1F9756BBF4E9}"/>
          </ac:spMkLst>
        </pc:spChg>
        <pc:spChg chg="add del mod">
          <ac:chgData name="Nane Kratzke" userId="971be13ff4ee5ef6" providerId="LiveId" clId="{C0DFE562-1482-924F-BEDD-CD01EE14C4C4}" dt="2023-10-24T17:04:44.913" v="607"/>
          <ac:spMkLst>
            <pc:docMk/>
            <pc:sldMk cId="2367191596" sldId="387"/>
            <ac:spMk id="9" creationId="{EA2C5590-025D-8A90-59D0-C83D3B94F426}"/>
          </ac:spMkLst>
        </pc:spChg>
        <pc:picChg chg="del mod">
          <ac:chgData name="Nane Kratzke" userId="971be13ff4ee5ef6" providerId="LiveId" clId="{C0DFE562-1482-924F-BEDD-CD01EE14C4C4}" dt="2023-10-24T17:01:55.233" v="594" actId="478"/>
          <ac:picMkLst>
            <pc:docMk/>
            <pc:sldMk cId="2367191596" sldId="387"/>
            <ac:picMk id="5" creationId="{EEA4A4EC-6F45-BF46-A548-1E5F109A04B2}"/>
          </ac:picMkLst>
        </pc:picChg>
        <pc:picChg chg="add del mod">
          <ac:chgData name="Nane Kratzke" userId="971be13ff4ee5ef6" providerId="LiveId" clId="{C0DFE562-1482-924F-BEDD-CD01EE14C4C4}" dt="2023-10-24T17:04:42.680" v="605" actId="478"/>
          <ac:picMkLst>
            <pc:docMk/>
            <pc:sldMk cId="2367191596" sldId="387"/>
            <ac:picMk id="2050" creationId="{8F45BBAB-45F5-71E8-6260-6038799EF274}"/>
          </ac:picMkLst>
        </pc:picChg>
        <pc:picChg chg="add mod">
          <ac:chgData name="Nane Kratzke" userId="971be13ff4ee5ef6" providerId="LiveId" clId="{C0DFE562-1482-924F-BEDD-CD01EE14C4C4}" dt="2023-10-24T17:05:42.939" v="616" actId="14861"/>
          <ac:picMkLst>
            <pc:docMk/>
            <pc:sldMk cId="2367191596" sldId="387"/>
            <ac:picMk id="2052" creationId="{48AA46E1-C979-E4EF-4633-2A03B9E7F78D}"/>
          </ac:picMkLst>
        </pc:picChg>
      </pc:sldChg>
      <pc:sldChg chg="modSp mod ord">
        <pc:chgData name="Nane Kratzke" userId="971be13ff4ee5ef6" providerId="LiveId" clId="{C0DFE562-1482-924F-BEDD-CD01EE14C4C4}" dt="2023-10-24T17:21:45.365" v="790" actId="14100"/>
        <pc:sldMkLst>
          <pc:docMk/>
          <pc:sldMk cId="1657841985" sldId="389"/>
        </pc:sldMkLst>
        <pc:spChg chg="mod">
          <ac:chgData name="Nane Kratzke" userId="971be13ff4ee5ef6" providerId="LiveId" clId="{C0DFE562-1482-924F-BEDD-CD01EE14C4C4}" dt="2023-10-24T17:21:45.365" v="790" actId="14100"/>
          <ac:spMkLst>
            <pc:docMk/>
            <pc:sldMk cId="1657841985" sldId="389"/>
            <ac:spMk id="6" creationId="{22C10D88-CA20-E644-843F-92EB5C66EF58}"/>
          </ac:spMkLst>
        </pc:spChg>
        <pc:picChg chg="mod">
          <ac:chgData name="Nane Kratzke" userId="971be13ff4ee5ef6" providerId="LiveId" clId="{C0DFE562-1482-924F-BEDD-CD01EE14C4C4}" dt="2023-10-24T17:21:40.940" v="789" actId="1076"/>
          <ac:picMkLst>
            <pc:docMk/>
            <pc:sldMk cId="1657841985" sldId="389"/>
            <ac:picMk id="5" creationId="{2996F543-FBDF-F145-9086-944F97D2C2F3}"/>
          </ac:picMkLst>
        </pc:picChg>
      </pc:sldChg>
      <pc:sldChg chg="del">
        <pc:chgData name="Nane Kratzke" userId="971be13ff4ee5ef6" providerId="LiveId" clId="{C0DFE562-1482-924F-BEDD-CD01EE14C4C4}" dt="2023-10-24T16:46:53.606" v="0" actId="2696"/>
        <pc:sldMkLst>
          <pc:docMk/>
          <pc:sldMk cId="2664210598" sldId="393"/>
        </pc:sldMkLst>
      </pc:sldChg>
      <pc:sldChg chg="del">
        <pc:chgData name="Nane Kratzke" userId="971be13ff4ee5ef6" providerId="LiveId" clId="{C0DFE562-1482-924F-BEDD-CD01EE14C4C4}" dt="2023-10-24T16:46:53.606" v="0" actId="2696"/>
        <pc:sldMkLst>
          <pc:docMk/>
          <pc:sldMk cId="708948979" sldId="468"/>
        </pc:sldMkLst>
      </pc:sldChg>
      <pc:sldChg chg="modSp mod">
        <pc:chgData name="Nane Kratzke" userId="971be13ff4ee5ef6" providerId="LiveId" clId="{C0DFE562-1482-924F-BEDD-CD01EE14C4C4}" dt="2023-10-24T17:19:06.813" v="752" actId="20577"/>
        <pc:sldMkLst>
          <pc:docMk/>
          <pc:sldMk cId="2637963300" sldId="469"/>
        </pc:sldMkLst>
        <pc:spChg chg="mod">
          <ac:chgData name="Nane Kratzke" userId="971be13ff4ee5ef6" providerId="LiveId" clId="{C0DFE562-1482-924F-BEDD-CD01EE14C4C4}" dt="2023-10-24T17:19:06.813" v="752" actId="20577"/>
          <ac:spMkLst>
            <pc:docMk/>
            <pc:sldMk cId="2637963300" sldId="469"/>
            <ac:spMk id="8" creationId="{0C508602-457E-2C4E-A9AC-85A3D0BD58E5}"/>
          </ac:spMkLst>
        </pc:spChg>
      </pc:sldChg>
      <pc:sldChg chg="del">
        <pc:chgData name="Nane Kratzke" userId="971be13ff4ee5ef6" providerId="LiveId" clId="{C0DFE562-1482-924F-BEDD-CD01EE14C4C4}" dt="2023-10-24T16:46:53.606" v="0" actId="2696"/>
        <pc:sldMkLst>
          <pc:docMk/>
          <pc:sldMk cId="1945876901" sldId="681"/>
        </pc:sldMkLst>
      </pc:sldChg>
      <pc:sldChg chg="del">
        <pc:chgData name="Nane Kratzke" userId="971be13ff4ee5ef6" providerId="LiveId" clId="{C0DFE562-1482-924F-BEDD-CD01EE14C4C4}" dt="2023-10-24T16:46:53.606" v="0" actId="2696"/>
        <pc:sldMkLst>
          <pc:docMk/>
          <pc:sldMk cId="2789333971" sldId="682"/>
        </pc:sldMkLst>
      </pc:sldChg>
      <pc:sldChg chg="del">
        <pc:chgData name="Nane Kratzke" userId="971be13ff4ee5ef6" providerId="LiveId" clId="{C0DFE562-1482-924F-BEDD-CD01EE14C4C4}" dt="2023-10-24T16:46:53.606" v="0" actId="2696"/>
        <pc:sldMkLst>
          <pc:docMk/>
          <pc:sldMk cId="998309307" sldId="683"/>
        </pc:sldMkLst>
      </pc:sldChg>
      <pc:sldChg chg="del">
        <pc:chgData name="Nane Kratzke" userId="971be13ff4ee5ef6" providerId="LiveId" clId="{C0DFE562-1482-924F-BEDD-CD01EE14C4C4}" dt="2023-10-24T16:46:53.606" v="0" actId="2696"/>
        <pc:sldMkLst>
          <pc:docMk/>
          <pc:sldMk cId="2980075408" sldId="687"/>
        </pc:sldMkLst>
      </pc:sldChg>
      <pc:sldChg chg="del">
        <pc:chgData name="Nane Kratzke" userId="971be13ff4ee5ef6" providerId="LiveId" clId="{C0DFE562-1482-924F-BEDD-CD01EE14C4C4}" dt="2023-10-24T16:46:53.606" v="0" actId="2696"/>
        <pc:sldMkLst>
          <pc:docMk/>
          <pc:sldMk cId="1255756018" sldId="689"/>
        </pc:sldMkLst>
      </pc:sldChg>
    </pc:docChg>
  </pc:docChgLst>
  <pc:docChgLst>
    <pc:chgData name="Nane Kratzke" userId="971be13ff4ee5ef6" providerId="LiveId" clId="{7F92900F-CF10-2A4C-8041-EEAD8B47E80C}"/>
    <pc:docChg chg="modSld">
      <pc:chgData name="Nane Kratzke" userId="971be13ff4ee5ef6" providerId="LiveId" clId="{7F92900F-CF10-2A4C-8041-EEAD8B47E80C}" dt="2022-12-03T11:08:49.987" v="9" actId="14100"/>
      <pc:docMkLst>
        <pc:docMk/>
      </pc:docMkLst>
      <pc:sldChg chg="modSp mod">
        <pc:chgData name="Nane Kratzke" userId="971be13ff4ee5ef6" providerId="LiveId" clId="{7F92900F-CF10-2A4C-8041-EEAD8B47E80C}" dt="2022-12-03T11:08:49.987" v="9" actId="14100"/>
        <pc:sldMkLst>
          <pc:docMk/>
          <pc:sldMk cId="2744453701" sldId="471"/>
        </pc:sldMkLst>
        <pc:spChg chg="mod">
          <ac:chgData name="Nane Kratzke" userId="971be13ff4ee5ef6" providerId="LiveId" clId="{7F92900F-CF10-2A4C-8041-EEAD8B47E80C}" dt="2022-12-03T11:08:49.987" v="9" actId="14100"/>
          <ac:spMkLst>
            <pc:docMk/>
            <pc:sldMk cId="2744453701" sldId="471"/>
            <ac:spMk id="2" creationId="{4A0205DE-083B-2543-A49A-E6E6552164F2}"/>
          </ac:spMkLst>
        </pc:spChg>
      </pc:sldChg>
    </pc:docChg>
  </pc:docChgLst>
  <pc:docChgLst>
    <pc:chgData name="Nane Kratzke" userId="971be13ff4ee5ef6" providerId="LiveId" clId="{00B08193-5588-3844-82D2-11D80AF5AF80}"/>
    <pc:docChg chg="custSel modSld">
      <pc:chgData name="Nane Kratzke" userId="971be13ff4ee5ef6" providerId="LiveId" clId="{00B08193-5588-3844-82D2-11D80AF5AF80}" dt="2022-10-25T15:17:36.353" v="25" actId="1076"/>
      <pc:docMkLst>
        <pc:docMk/>
      </pc:docMkLst>
      <pc:sldChg chg="addSp delSp modSp mod">
        <pc:chgData name="Nane Kratzke" userId="971be13ff4ee5ef6" providerId="LiveId" clId="{00B08193-5588-3844-82D2-11D80AF5AF80}" dt="2022-10-25T15:17:36.353" v="25" actId="1076"/>
        <pc:sldMkLst>
          <pc:docMk/>
          <pc:sldMk cId="2744453701" sldId="471"/>
        </pc:sldMkLst>
        <pc:picChg chg="add del mod">
          <ac:chgData name="Nane Kratzke" userId="971be13ff4ee5ef6" providerId="LiveId" clId="{00B08193-5588-3844-82D2-11D80AF5AF80}" dt="2022-10-25T15:16:51.111" v="14" actId="478"/>
          <ac:picMkLst>
            <pc:docMk/>
            <pc:sldMk cId="2744453701" sldId="471"/>
            <ac:picMk id="6" creationId="{7A223520-CFD1-67DA-CE1A-2D2970A65350}"/>
          </ac:picMkLst>
        </pc:picChg>
        <pc:picChg chg="add del mod">
          <ac:chgData name="Nane Kratzke" userId="971be13ff4ee5ef6" providerId="LiveId" clId="{00B08193-5588-3844-82D2-11D80AF5AF80}" dt="2022-10-25T15:16:59.396" v="15" actId="478"/>
          <ac:picMkLst>
            <pc:docMk/>
            <pc:sldMk cId="2744453701" sldId="471"/>
            <ac:picMk id="7" creationId="{B22ECE88-1C39-992D-1174-60A9F037349D}"/>
          </ac:picMkLst>
        </pc:picChg>
        <pc:picChg chg="add mod">
          <ac:chgData name="Nane Kratzke" userId="971be13ff4ee5ef6" providerId="LiveId" clId="{00B08193-5588-3844-82D2-11D80AF5AF80}" dt="2022-10-25T15:17:36.353" v="25" actId="1076"/>
          <ac:picMkLst>
            <pc:docMk/>
            <pc:sldMk cId="2744453701" sldId="471"/>
            <ac:picMk id="9" creationId="{70123227-A991-419C-38CB-EC1E36C8325C}"/>
          </ac:picMkLst>
        </pc:picChg>
      </pc:sldChg>
    </pc:docChg>
  </pc:docChgLst>
  <pc:docChgLst>
    <pc:chgData name="Nane Kratzke" userId="971be13ff4ee5ef6" providerId="LiveId" clId="{3708EA67-27E8-6549-8C8A-04D35A375378}"/>
    <pc:docChg chg="undo custSel modSld">
      <pc:chgData name="Nane Kratzke" userId="971be13ff4ee5ef6" providerId="LiveId" clId="{3708EA67-27E8-6549-8C8A-04D35A375378}" dt="2021-02-25T14:14:15.903" v="36" actId="768"/>
      <pc:docMkLst>
        <pc:docMk/>
      </pc:docMkLst>
      <pc:sldChg chg="modSp mod">
        <pc:chgData name="Nane Kratzke" userId="971be13ff4ee5ef6" providerId="LiveId" clId="{3708EA67-27E8-6549-8C8A-04D35A375378}" dt="2020-11-22T10:42:27.288" v="12" actId="108"/>
        <pc:sldMkLst>
          <pc:docMk/>
          <pc:sldMk cId="704272100" sldId="323"/>
        </pc:sldMkLst>
        <pc:spChg chg="mod">
          <ac:chgData name="Nane Kratzke" userId="971be13ff4ee5ef6" providerId="LiveId" clId="{3708EA67-27E8-6549-8C8A-04D35A375378}" dt="2020-11-22T10:41:38.226" v="2" actId="108"/>
          <ac:spMkLst>
            <pc:docMk/>
            <pc:sldMk cId="704272100" sldId="323"/>
            <ac:spMk id="35" creationId="{D981166E-2168-0542-8690-CD5FF3AC9C34}"/>
          </ac:spMkLst>
        </pc:spChg>
        <pc:spChg chg="mod">
          <ac:chgData name="Nane Kratzke" userId="971be13ff4ee5ef6" providerId="LiveId" clId="{3708EA67-27E8-6549-8C8A-04D35A375378}" dt="2020-11-22T10:42:06.027" v="10" actId="108"/>
          <ac:spMkLst>
            <pc:docMk/>
            <pc:sldMk cId="704272100" sldId="323"/>
            <ac:spMk id="36" creationId="{E58636A6-E5C0-644A-BFD9-35E563C8ACF6}"/>
          </ac:spMkLst>
        </pc:spChg>
        <pc:spChg chg="mod">
          <ac:chgData name="Nane Kratzke" userId="971be13ff4ee5ef6" providerId="LiveId" clId="{3708EA67-27E8-6549-8C8A-04D35A375378}" dt="2020-11-22T10:41:30.742" v="0" actId="108"/>
          <ac:spMkLst>
            <pc:docMk/>
            <pc:sldMk cId="704272100" sldId="323"/>
            <ac:spMk id="38" creationId="{4B6FC313-1E0B-7845-8367-BA9C2E645C7B}"/>
          </ac:spMkLst>
        </pc:spChg>
        <pc:spChg chg="mod">
          <ac:chgData name="Nane Kratzke" userId="971be13ff4ee5ef6" providerId="LiveId" clId="{3708EA67-27E8-6549-8C8A-04D35A375378}" dt="2020-11-22T10:42:27.288" v="12" actId="108"/>
          <ac:spMkLst>
            <pc:docMk/>
            <pc:sldMk cId="704272100" sldId="323"/>
            <ac:spMk id="39" creationId="{FC6EAF61-799A-F94E-942D-26E431BD3F56}"/>
          </ac:spMkLst>
        </pc:spChg>
        <pc:spChg chg="mod">
          <ac:chgData name="Nane Kratzke" userId="971be13ff4ee5ef6" providerId="LiveId" clId="{3708EA67-27E8-6549-8C8A-04D35A375378}" dt="2020-11-22T10:41:35.758" v="1" actId="108"/>
          <ac:spMkLst>
            <pc:docMk/>
            <pc:sldMk cId="704272100" sldId="323"/>
            <ac:spMk id="40" creationId="{8DA601C2-2999-CC48-876D-C87989AB23BB}"/>
          </ac:spMkLst>
        </pc:spChg>
        <pc:cxnChg chg="mod">
          <ac:chgData name="Nane Kratzke" userId="971be13ff4ee5ef6" providerId="LiveId" clId="{3708EA67-27E8-6549-8C8A-04D35A375378}" dt="2020-11-22T10:42:08.057" v="11" actId="108"/>
          <ac:cxnSpMkLst>
            <pc:docMk/>
            <pc:sldMk cId="704272100" sldId="323"/>
            <ac:cxnSpMk id="27" creationId="{62C993EA-5906-6241-AD8A-3A80AE98C3E8}"/>
          </ac:cxnSpMkLst>
        </pc:cxnChg>
        <pc:cxnChg chg="mod">
          <ac:chgData name="Nane Kratzke" userId="971be13ff4ee5ef6" providerId="LiveId" clId="{3708EA67-27E8-6549-8C8A-04D35A375378}" dt="2020-11-22T10:41:59.125" v="7" actId="108"/>
          <ac:cxnSpMkLst>
            <pc:docMk/>
            <pc:sldMk cId="704272100" sldId="323"/>
            <ac:cxnSpMk id="28" creationId="{80505BF4-1509-8943-BDE1-3FEE2219EB61}"/>
          </ac:cxnSpMkLst>
        </pc:cxnChg>
        <pc:cxnChg chg="mod">
          <ac:chgData name="Nane Kratzke" userId="971be13ff4ee5ef6" providerId="LiveId" clId="{3708EA67-27E8-6549-8C8A-04D35A375378}" dt="2020-11-22T10:42:00.967" v="8" actId="108"/>
          <ac:cxnSpMkLst>
            <pc:docMk/>
            <pc:sldMk cId="704272100" sldId="323"/>
            <ac:cxnSpMk id="34" creationId="{2C29D68A-ACA5-8240-A682-BFFAF87B3152}"/>
          </ac:cxnSpMkLst>
        </pc:cxnChg>
      </pc:sldChg>
      <pc:sldChg chg="modSp mod">
        <pc:chgData name="Nane Kratzke" userId="971be13ff4ee5ef6" providerId="LiveId" clId="{3708EA67-27E8-6549-8C8A-04D35A375378}" dt="2020-11-22T10:44:45.967" v="17" actId="20577"/>
        <pc:sldMkLst>
          <pc:docMk/>
          <pc:sldMk cId="2664210598" sldId="393"/>
        </pc:sldMkLst>
        <pc:spChg chg="mod">
          <ac:chgData name="Nane Kratzke" userId="971be13ff4ee5ef6" providerId="LiveId" clId="{3708EA67-27E8-6549-8C8A-04D35A375378}" dt="2020-11-22T10:44:45.967" v="17" actId="20577"/>
          <ac:spMkLst>
            <pc:docMk/>
            <pc:sldMk cId="2664210598" sldId="393"/>
            <ac:spMk id="3" creationId="{3F4963E8-8F5A-D147-B383-1DFF11393F6B}"/>
          </ac:spMkLst>
        </pc:spChg>
      </pc:sldChg>
      <pc:sldChg chg="modSp mod">
        <pc:chgData name="Nane Kratzke" userId="971be13ff4ee5ef6" providerId="LiveId" clId="{3708EA67-27E8-6549-8C8A-04D35A375378}" dt="2020-12-07T09:46:41.463" v="28" actId="20577"/>
        <pc:sldMkLst>
          <pc:docMk/>
          <pc:sldMk cId="1731001463" sldId="398"/>
        </pc:sldMkLst>
        <pc:spChg chg="mod">
          <ac:chgData name="Nane Kratzke" userId="971be13ff4ee5ef6" providerId="LiveId" clId="{3708EA67-27E8-6549-8C8A-04D35A375378}" dt="2020-12-07T09:46:41.463" v="28" actId="20577"/>
          <ac:spMkLst>
            <pc:docMk/>
            <pc:sldMk cId="1731001463" sldId="398"/>
            <ac:spMk id="6" creationId="{39F6E37E-B07B-6D41-8778-8E29DCA17D3F}"/>
          </ac:spMkLst>
        </pc:spChg>
      </pc:sldChg>
      <pc:sldChg chg="modSp mod">
        <pc:chgData name="Nane Kratzke" userId="971be13ff4ee5ef6" providerId="LiveId" clId="{3708EA67-27E8-6549-8C8A-04D35A375378}" dt="2020-11-22T10:43:03.265" v="15" actId="20577"/>
        <pc:sldMkLst>
          <pc:docMk/>
          <pc:sldMk cId="786740167" sldId="401"/>
        </pc:sldMkLst>
        <pc:spChg chg="mod">
          <ac:chgData name="Nane Kratzke" userId="971be13ff4ee5ef6" providerId="LiveId" clId="{3708EA67-27E8-6549-8C8A-04D35A375378}" dt="2020-11-22T10:43:03.265" v="15" actId="20577"/>
          <ac:spMkLst>
            <pc:docMk/>
            <pc:sldMk cId="786740167" sldId="401"/>
            <ac:spMk id="2" creationId="{9BEEF00F-65F8-324D-804B-C62C0630640A}"/>
          </ac:spMkLst>
        </pc:spChg>
      </pc:sldChg>
      <pc:sldChg chg="addSp modSp mod">
        <pc:chgData name="Nane Kratzke" userId="971be13ff4ee5ef6" providerId="LiveId" clId="{3708EA67-27E8-6549-8C8A-04D35A375378}" dt="2021-02-25T14:14:15.903" v="36" actId="768"/>
        <pc:sldMkLst>
          <pc:docMk/>
          <pc:sldMk cId="2744453701" sldId="471"/>
        </pc:sldMkLst>
        <pc:spChg chg="add mod">
          <ac:chgData name="Nane Kratzke" userId="971be13ff4ee5ef6" providerId="LiveId" clId="{3708EA67-27E8-6549-8C8A-04D35A375378}" dt="2020-12-07T09:47:10.893" v="35" actId="767"/>
          <ac:spMkLst>
            <pc:docMk/>
            <pc:sldMk cId="2744453701" sldId="471"/>
            <ac:spMk id="5" creationId="{DF0787EE-07DD-254E-B7A2-F71623E1C622}"/>
          </ac:spMkLst>
        </pc:spChg>
        <pc:spChg chg="mod">
          <ac:chgData name="Nane Kratzke" userId="971be13ff4ee5ef6" providerId="LiveId" clId="{3708EA67-27E8-6549-8C8A-04D35A375378}" dt="2021-02-25T14:14:15.903" v="36" actId="768"/>
          <ac:spMkLst>
            <pc:docMk/>
            <pc:sldMk cId="2744453701" sldId="471"/>
            <ac:spMk id="8" creationId="{6DAA361C-189A-2E41-8E2F-D004F318335C}"/>
          </ac:spMkLst>
        </pc:spChg>
      </pc:sldChg>
    </pc:docChg>
  </pc:docChgLst>
  <pc:docChgLst>
    <pc:chgData name="Nane Kratzke" userId="971be13ff4ee5ef6" providerId="LiveId" clId="{904F622D-3989-104D-A980-DE326E145B4C}"/>
    <pc:docChg chg="undo custSel addSld modSld">
      <pc:chgData name="Nane Kratzke" userId="971be13ff4ee5ef6" providerId="LiveId" clId="{904F622D-3989-104D-A980-DE326E145B4C}" dt="2021-11-30T09:50:51.851" v="375" actId="20577"/>
      <pc:docMkLst>
        <pc:docMk/>
      </pc:docMkLst>
      <pc:sldChg chg="modSp mod">
        <pc:chgData name="Nane Kratzke" userId="971be13ff4ee5ef6" providerId="LiveId" clId="{904F622D-3989-104D-A980-DE326E145B4C}" dt="2021-11-04T08:47:19.726" v="80" actId="1076"/>
        <pc:sldMkLst>
          <pc:docMk/>
          <pc:sldMk cId="2538430848" sldId="325"/>
        </pc:sldMkLst>
        <pc:spChg chg="mod">
          <ac:chgData name="Nane Kratzke" userId="971be13ff4ee5ef6" providerId="LiveId" clId="{904F622D-3989-104D-A980-DE326E145B4C}" dt="2021-11-04T08:47:19.726" v="80" actId="1076"/>
          <ac:spMkLst>
            <pc:docMk/>
            <pc:sldMk cId="2538430848" sldId="325"/>
            <ac:spMk id="11" creationId="{05285B16-6D00-BF49-9279-0622D2C47AA4}"/>
          </ac:spMkLst>
        </pc:spChg>
      </pc:sldChg>
      <pc:sldChg chg="modSp mod">
        <pc:chgData name="Nane Kratzke" userId="971be13ff4ee5ef6" providerId="LiveId" clId="{904F622D-3989-104D-A980-DE326E145B4C}" dt="2021-11-19T07:18:38.403" v="316" actId="20577"/>
        <pc:sldMkLst>
          <pc:docMk/>
          <pc:sldMk cId="2225302233" sldId="332"/>
        </pc:sldMkLst>
        <pc:spChg chg="mod">
          <ac:chgData name="Nane Kratzke" userId="971be13ff4ee5ef6" providerId="LiveId" clId="{904F622D-3989-104D-A980-DE326E145B4C}" dt="2021-11-19T07:18:38.403" v="316" actId="20577"/>
          <ac:spMkLst>
            <pc:docMk/>
            <pc:sldMk cId="2225302233" sldId="332"/>
            <ac:spMk id="4" creationId="{35C102FE-DB27-1B46-8F61-01158772C01E}"/>
          </ac:spMkLst>
        </pc:spChg>
      </pc:sldChg>
      <pc:sldChg chg="addSp delSp modSp mod">
        <pc:chgData name="Nane Kratzke" userId="971be13ff4ee5ef6" providerId="LiveId" clId="{904F622D-3989-104D-A980-DE326E145B4C}" dt="2021-11-04T08:50:09.248" v="84"/>
        <pc:sldMkLst>
          <pc:docMk/>
          <pc:sldMk cId="889987673" sldId="334"/>
        </pc:sldMkLst>
        <pc:spChg chg="del">
          <ac:chgData name="Nane Kratzke" userId="971be13ff4ee5ef6" providerId="LiveId" clId="{904F622D-3989-104D-A980-DE326E145B4C}" dt="2021-11-04T08:50:01.612" v="83" actId="478"/>
          <ac:spMkLst>
            <pc:docMk/>
            <pc:sldMk cId="889987673" sldId="334"/>
            <ac:spMk id="6" creationId="{C74BEAB0-32D3-9B4B-8BFF-9C72CE4715AD}"/>
          </ac:spMkLst>
        </pc:spChg>
        <pc:spChg chg="del">
          <ac:chgData name="Nane Kratzke" userId="971be13ff4ee5ef6" providerId="LiveId" clId="{904F622D-3989-104D-A980-DE326E145B4C}" dt="2021-11-04T08:49:56.307" v="82" actId="478"/>
          <ac:spMkLst>
            <pc:docMk/>
            <pc:sldMk cId="889987673" sldId="334"/>
            <ac:spMk id="7" creationId="{F270E04A-E436-5C47-89DD-7FF4D5CEAB1A}"/>
          </ac:spMkLst>
        </pc:spChg>
        <pc:picChg chg="del">
          <ac:chgData name="Nane Kratzke" userId="971be13ff4ee5ef6" providerId="LiveId" clId="{904F622D-3989-104D-A980-DE326E145B4C}" dt="2021-11-04T08:49:53.355" v="81" actId="478"/>
          <ac:picMkLst>
            <pc:docMk/>
            <pc:sldMk cId="889987673" sldId="334"/>
            <ac:picMk id="5" creationId="{1EC3FDCD-C6C2-8248-A60C-8BA2658EF926}"/>
          </ac:picMkLst>
        </pc:picChg>
        <pc:picChg chg="add mod">
          <ac:chgData name="Nane Kratzke" userId="971be13ff4ee5ef6" providerId="LiveId" clId="{904F622D-3989-104D-A980-DE326E145B4C}" dt="2021-11-04T08:50:09.248" v="84"/>
          <ac:picMkLst>
            <pc:docMk/>
            <pc:sldMk cId="889987673" sldId="334"/>
            <ac:picMk id="8" creationId="{68385B3C-56D1-E943-9439-EA995B99A7DA}"/>
          </ac:picMkLst>
        </pc:picChg>
      </pc:sldChg>
      <pc:sldChg chg="addSp delSp modSp mod">
        <pc:chgData name="Nane Kratzke" userId="971be13ff4ee5ef6" providerId="LiveId" clId="{904F622D-3989-104D-A980-DE326E145B4C}" dt="2021-11-04T08:40:05.395" v="28" actId="1076"/>
        <pc:sldMkLst>
          <pc:docMk/>
          <pc:sldMk cId="2125340085" sldId="370"/>
        </pc:sldMkLst>
        <pc:picChg chg="add del mod modCrop">
          <ac:chgData name="Nane Kratzke" userId="971be13ff4ee5ef6" providerId="LiveId" clId="{904F622D-3989-104D-A980-DE326E145B4C}" dt="2021-11-04T08:39:38.855" v="23" actId="478"/>
          <ac:picMkLst>
            <pc:docMk/>
            <pc:sldMk cId="2125340085" sldId="370"/>
            <ac:picMk id="8" creationId="{D62160D5-471A-A243-9684-8ADD30696698}"/>
          </ac:picMkLst>
        </pc:picChg>
        <pc:picChg chg="add del">
          <ac:chgData name="Nane Kratzke" userId="971be13ff4ee5ef6" providerId="LiveId" clId="{904F622D-3989-104D-A980-DE326E145B4C}" dt="2021-11-04T08:39:28.342" v="18" actId="478"/>
          <ac:picMkLst>
            <pc:docMk/>
            <pc:sldMk cId="2125340085" sldId="370"/>
            <ac:picMk id="9" creationId="{E15856CC-4290-6B4A-B72A-76039AB19F24}"/>
          </ac:picMkLst>
        </pc:picChg>
        <pc:picChg chg="add mod">
          <ac:chgData name="Nane Kratzke" userId="971be13ff4ee5ef6" providerId="LiveId" clId="{904F622D-3989-104D-A980-DE326E145B4C}" dt="2021-11-04T08:40:00.895" v="27" actId="1076"/>
          <ac:picMkLst>
            <pc:docMk/>
            <pc:sldMk cId="2125340085" sldId="370"/>
            <ac:picMk id="10" creationId="{96C7B6BC-0136-1941-8BA4-78777100EEE8}"/>
          </ac:picMkLst>
        </pc:picChg>
        <pc:picChg chg="add mod">
          <ac:chgData name="Nane Kratzke" userId="971be13ff4ee5ef6" providerId="LiveId" clId="{904F622D-3989-104D-A980-DE326E145B4C}" dt="2021-11-04T08:40:05.395" v="28" actId="1076"/>
          <ac:picMkLst>
            <pc:docMk/>
            <pc:sldMk cId="2125340085" sldId="370"/>
            <ac:picMk id="11" creationId="{C3EFFEED-865F-D047-B1A5-863580BBDFAD}"/>
          </ac:picMkLst>
        </pc:picChg>
        <pc:picChg chg="add del mod">
          <ac:chgData name="Nane Kratzke" userId="971be13ff4ee5ef6" providerId="LiveId" clId="{904F622D-3989-104D-A980-DE326E145B4C}" dt="2021-11-04T08:38:34.351" v="10" actId="478"/>
          <ac:picMkLst>
            <pc:docMk/>
            <pc:sldMk cId="2125340085" sldId="370"/>
            <ac:picMk id="1026" creationId="{2F6A2E1B-F17E-D94B-B454-379D2FCE1272}"/>
          </ac:picMkLst>
        </pc:picChg>
        <pc:picChg chg="add del mod">
          <ac:chgData name="Nane Kratzke" userId="971be13ff4ee5ef6" providerId="LiveId" clId="{904F622D-3989-104D-A980-DE326E145B4C}" dt="2021-11-04T08:39:26.794" v="17" actId="478"/>
          <ac:picMkLst>
            <pc:docMk/>
            <pc:sldMk cId="2125340085" sldId="370"/>
            <ac:picMk id="1028" creationId="{EFA4709A-3350-6A4F-AF2A-36FAB9C90C96}"/>
          </ac:picMkLst>
        </pc:picChg>
      </pc:sldChg>
      <pc:sldChg chg="delSp mod delAnim">
        <pc:chgData name="Nane Kratzke" userId="971be13ff4ee5ef6" providerId="LiveId" clId="{904F622D-3989-104D-A980-DE326E145B4C}" dt="2021-11-04T08:40:48.751" v="29" actId="478"/>
        <pc:sldMkLst>
          <pc:docMk/>
          <pc:sldMk cId="2620595261" sldId="371"/>
        </pc:sldMkLst>
        <pc:inkChg chg="del">
          <ac:chgData name="Nane Kratzke" userId="971be13ff4ee5ef6" providerId="LiveId" clId="{904F622D-3989-104D-A980-DE326E145B4C}" dt="2021-11-04T08:40:48.751" v="29" actId="478"/>
          <ac:inkMkLst>
            <pc:docMk/>
            <pc:sldMk cId="2620595261" sldId="371"/>
            <ac:inkMk id="16" creationId="{6680604E-EA19-684C-A764-846DB2C3F83F}"/>
          </ac:inkMkLst>
        </pc:inkChg>
      </pc:sldChg>
      <pc:sldChg chg="modSp mod">
        <pc:chgData name="Nane Kratzke" userId="971be13ff4ee5ef6" providerId="LiveId" clId="{904F622D-3989-104D-A980-DE326E145B4C}" dt="2021-11-04T08:43:01.430" v="78" actId="113"/>
        <pc:sldMkLst>
          <pc:docMk/>
          <pc:sldMk cId="2008169061" sldId="372"/>
        </pc:sldMkLst>
        <pc:spChg chg="mod">
          <ac:chgData name="Nane Kratzke" userId="971be13ff4ee5ef6" providerId="LiveId" clId="{904F622D-3989-104D-A980-DE326E145B4C}" dt="2021-11-04T08:43:01.430" v="78" actId="113"/>
          <ac:spMkLst>
            <pc:docMk/>
            <pc:sldMk cId="2008169061" sldId="372"/>
            <ac:spMk id="19" creationId="{78177E80-6B29-8C4B-94DC-61103BB3C3E3}"/>
          </ac:spMkLst>
        </pc:spChg>
      </pc:sldChg>
      <pc:sldChg chg="modSp mod">
        <pc:chgData name="Nane Kratzke" userId="971be13ff4ee5ef6" providerId="LiveId" clId="{904F622D-3989-104D-A980-DE326E145B4C}" dt="2021-11-04T08:46:56.193" v="79" actId="114"/>
        <pc:sldMkLst>
          <pc:docMk/>
          <pc:sldMk cId="3959218217" sldId="374"/>
        </pc:sldMkLst>
        <pc:spChg chg="mod">
          <ac:chgData name="Nane Kratzke" userId="971be13ff4ee5ef6" providerId="LiveId" clId="{904F622D-3989-104D-A980-DE326E145B4C}" dt="2021-11-04T08:46:56.193" v="79" actId="114"/>
          <ac:spMkLst>
            <pc:docMk/>
            <pc:sldMk cId="3959218217" sldId="374"/>
            <ac:spMk id="4" creationId="{FC88F326-C25F-7F47-8789-EF5E8EBDBC92}"/>
          </ac:spMkLst>
        </pc:spChg>
      </pc:sldChg>
      <pc:sldChg chg="modSp mod">
        <pc:chgData name="Nane Kratzke" userId="971be13ff4ee5ef6" providerId="LiveId" clId="{904F622D-3989-104D-A980-DE326E145B4C}" dt="2021-11-04T09:02:16.303" v="86" actId="207"/>
        <pc:sldMkLst>
          <pc:docMk/>
          <pc:sldMk cId="4276357788" sldId="377"/>
        </pc:sldMkLst>
        <pc:spChg chg="mod">
          <ac:chgData name="Nane Kratzke" userId="971be13ff4ee5ef6" providerId="LiveId" clId="{904F622D-3989-104D-A980-DE326E145B4C}" dt="2021-11-04T09:02:16.303" v="86" actId="207"/>
          <ac:spMkLst>
            <pc:docMk/>
            <pc:sldMk cId="4276357788" sldId="377"/>
            <ac:spMk id="5" creationId="{6C2C9176-2BE9-7744-9ACD-C7F0AA24A886}"/>
          </ac:spMkLst>
        </pc:spChg>
      </pc:sldChg>
      <pc:sldChg chg="modSp mod">
        <pc:chgData name="Nane Kratzke" userId="971be13ff4ee5ef6" providerId="LiveId" clId="{904F622D-3989-104D-A980-DE326E145B4C}" dt="2021-11-04T09:07:28.642" v="99" actId="1076"/>
        <pc:sldMkLst>
          <pc:docMk/>
          <pc:sldMk cId="143991081" sldId="380"/>
        </pc:sldMkLst>
        <pc:spChg chg="mod">
          <ac:chgData name="Nane Kratzke" userId="971be13ff4ee5ef6" providerId="LiveId" clId="{904F622D-3989-104D-A980-DE326E145B4C}" dt="2021-11-04T09:07:28.642" v="99" actId="1076"/>
          <ac:spMkLst>
            <pc:docMk/>
            <pc:sldMk cId="143991081" sldId="380"/>
            <ac:spMk id="7" creationId="{B1607C91-E63D-594E-9C65-2897138128E9}"/>
          </ac:spMkLst>
        </pc:spChg>
      </pc:sldChg>
      <pc:sldChg chg="modSp mod">
        <pc:chgData name="Nane Kratzke" userId="971be13ff4ee5ef6" providerId="LiveId" clId="{904F622D-3989-104D-A980-DE326E145B4C}" dt="2021-11-04T09:14:19.951" v="116" actId="20577"/>
        <pc:sldMkLst>
          <pc:docMk/>
          <pc:sldMk cId="3004243446" sldId="384"/>
        </pc:sldMkLst>
        <pc:spChg chg="mod">
          <ac:chgData name="Nane Kratzke" userId="971be13ff4ee5ef6" providerId="LiveId" clId="{904F622D-3989-104D-A980-DE326E145B4C}" dt="2021-11-04T09:14:19.951" v="116" actId="20577"/>
          <ac:spMkLst>
            <pc:docMk/>
            <pc:sldMk cId="3004243446" sldId="384"/>
            <ac:spMk id="6" creationId="{A998D464-E3C1-4249-BDF3-A128E215830E}"/>
          </ac:spMkLst>
        </pc:spChg>
        <pc:spChg chg="mod">
          <ac:chgData name="Nane Kratzke" userId="971be13ff4ee5ef6" providerId="LiveId" clId="{904F622D-3989-104D-A980-DE326E145B4C}" dt="2021-11-04T09:12:29.225" v="104" actId="20577"/>
          <ac:spMkLst>
            <pc:docMk/>
            <pc:sldMk cId="3004243446" sldId="384"/>
            <ac:spMk id="7" creationId="{6EF9D730-6C71-0A4E-BD3C-CBCDFD59A317}"/>
          </ac:spMkLst>
        </pc:spChg>
      </pc:sldChg>
      <pc:sldChg chg="addSp delSp modSp mod">
        <pc:chgData name="Nane Kratzke" userId="971be13ff4ee5ef6" providerId="LiveId" clId="{904F622D-3989-104D-A980-DE326E145B4C}" dt="2021-11-19T07:00:40.833" v="285" actId="1076"/>
        <pc:sldMkLst>
          <pc:docMk/>
          <pc:sldMk cId="2812399017" sldId="388"/>
        </pc:sldMkLst>
        <pc:spChg chg="add mod">
          <ac:chgData name="Nane Kratzke" userId="971be13ff4ee5ef6" providerId="LiveId" clId="{904F622D-3989-104D-A980-DE326E145B4C}" dt="2021-11-19T07:00:40.833" v="285" actId="1076"/>
          <ac:spMkLst>
            <pc:docMk/>
            <pc:sldMk cId="2812399017" sldId="388"/>
            <ac:spMk id="8" creationId="{60A47D05-188D-054E-9F46-C28611DCC66E}"/>
          </ac:spMkLst>
        </pc:spChg>
        <pc:picChg chg="add mod">
          <ac:chgData name="Nane Kratzke" userId="971be13ff4ee5ef6" providerId="LiveId" clId="{904F622D-3989-104D-A980-DE326E145B4C}" dt="2021-11-19T07:00:40.833" v="285" actId="1076"/>
          <ac:picMkLst>
            <pc:docMk/>
            <pc:sldMk cId="2812399017" sldId="388"/>
            <ac:picMk id="6" creationId="{54A0BDAC-B467-0846-BC2C-E2AE612691DE}"/>
          </ac:picMkLst>
        </pc:picChg>
        <pc:picChg chg="del">
          <ac:chgData name="Nane Kratzke" userId="971be13ff4ee5ef6" providerId="LiveId" clId="{904F622D-3989-104D-A980-DE326E145B4C}" dt="2021-11-12T07:44:09.993" v="117" actId="478"/>
          <ac:picMkLst>
            <pc:docMk/>
            <pc:sldMk cId="2812399017" sldId="388"/>
            <ac:picMk id="6" creationId="{CBDB17E0-A202-0F47-858F-1A727D151B5B}"/>
          </ac:picMkLst>
        </pc:picChg>
        <pc:picChg chg="add del mod">
          <ac:chgData name="Nane Kratzke" userId="971be13ff4ee5ef6" providerId="LiveId" clId="{904F622D-3989-104D-A980-DE326E145B4C}" dt="2021-11-19T06:59:18.187" v="278" actId="478"/>
          <ac:picMkLst>
            <pc:docMk/>
            <pc:sldMk cId="2812399017" sldId="388"/>
            <ac:picMk id="7" creationId="{5B5F2734-146E-3A4C-8FA9-544A69F796C3}"/>
          </ac:picMkLst>
        </pc:picChg>
      </pc:sldChg>
      <pc:sldChg chg="modSp mod">
        <pc:chgData name="Nane Kratzke" userId="971be13ff4ee5ef6" providerId="LiveId" clId="{904F622D-3989-104D-A980-DE326E145B4C}" dt="2021-11-19T07:09:47.301" v="302" actId="6549"/>
        <pc:sldMkLst>
          <pc:docMk/>
          <pc:sldMk cId="2484808012" sldId="391"/>
        </pc:sldMkLst>
        <pc:spChg chg="mod">
          <ac:chgData name="Nane Kratzke" userId="971be13ff4ee5ef6" providerId="LiveId" clId="{904F622D-3989-104D-A980-DE326E145B4C}" dt="2021-11-19T07:09:47.301" v="302" actId="6549"/>
          <ac:spMkLst>
            <pc:docMk/>
            <pc:sldMk cId="2484808012" sldId="391"/>
            <ac:spMk id="3" creationId="{034DD6EF-CC80-F34A-965F-8AD4CE627023}"/>
          </ac:spMkLst>
        </pc:spChg>
      </pc:sldChg>
      <pc:sldChg chg="modSp mod">
        <pc:chgData name="Nane Kratzke" userId="971be13ff4ee5ef6" providerId="LiveId" clId="{904F622D-3989-104D-A980-DE326E145B4C}" dt="2021-11-19T07:02:12.108" v="291" actId="20577"/>
        <pc:sldMkLst>
          <pc:docMk/>
          <pc:sldMk cId="2483948438" sldId="392"/>
        </pc:sldMkLst>
        <pc:spChg chg="mod">
          <ac:chgData name="Nane Kratzke" userId="971be13ff4ee5ef6" providerId="LiveId" clId="{904F622D-3989-104D-A980-DE326E145B4C}" dt="2021-11-19T07:02:12.108" v="291" actId="20577"/>
          <ac:spMkLst>
            <pc:docMk/>
            <pc:sldMk cId="2483948438" sldId="392"/>
            <ac:spMk id="11" creationId="{17AAAB7F-6159-2947-88B7-056888AF0B49}"/>
          </ac:spMkLst>
        </pc:spChg>
      </pc:sldChg>
      <pc:sldChg chg="modSp add mod">
        <pc:chgData name="Nane Kratzke" userId="971be13ff4ee5ef6" providerId="LiveId" clId="{904F622D-3989-104D-A980-DE326E145B4C}" dt="2021-11-30T09:50:51.851" v="375" actId="20577"/>
        <pc:sldMkLst>
          <pc:docMk/>
          <pc:sldMk cId="2487667598" sldId="473"/>
        </pc:sldMkLst>
        <pc:spChg chg="mod">
          <ac:chgData name="Nane Kratzke" userId="971be13ff4ee5ef6" providerId="LiveId" clId="{904F622D-3989-104D-A980-DE326E145B4C}" dt="2021-11-30T09:50:05.859" v="319" actId="20577"/>
          <ac:spMkLst>
            <pc:docMk/>
            <pc:sldMk cId="2487667598" sldId="473"/>
            <ac:spMk id="2" creationId="{FFF17719-476F-E844-899E-CCFF90EAAAB1}"/>
          </ac:spMkLst>
        </pc:spChg>
        <pc:spChg chg="mod">
          <ac:chgData name="Nane Kratzke" userId="971be13ff4ee5ef6" providerId="LiveId" clId="{904F622D-3989-104D-A980-DE326E145B4C}" dt="2021-11-30T09:50:51.851" v="375" actId="20577"/>
          <ac:spMkLst>
            <pc:docMk/>
            <pc:sldMk cId="2487667598" sldId="473"/>
            <ac:spMk id="3" creationId="{35FC8172-CC59-6D4F-A58F-7158ACE5B30E}"/>
          </ac:spMkLst>
        </pc:spChg>
        <pc:picChg chg="mod">
          <ac:chgData name="Nane Kratzke" userId="971be13ff4ee5ef6" providerId="LiveId" clId="{904F622D-3989-104D-A980-DE326E145B4C}" dt="2021-11-30T09:50:34.087" v="323" actId="167"/>
          <ac:picMkLst>
            <pc:docMk/>
            <pc:sldMk cId="2487667598" sldId="473"/>
            <ac:picMk id="14" creationId="{02AE9432-680C-8742-B5D4-39F8B63856B6}"/>
          </ac:picMkLst>
        </pc:picChg>
      </pc:sldChg>
    </pc:docChg>
  </pc:docChgLst>
  <pc:docChgLst>
    <pc:chgData name="Nane Kratzke" userId="971be13ff4ee5ef6" providerId="LiveId" clId="{B4B9B87D-1591-1A43-A5CE-EA33622539BB}"/>
    <pc:docChg chg="addSld delSld modSld">
      <pc:chgData name="Nane Kratzke" userId="971be13ff4ee5ef6" providerId="LiveId" clId="{B4B9B87D-1591-1A43-A5CE-EA33622539BB}" dt="2022-04-28T12:59:15.940" v="3"/>
      <pc:docMkLst>
        <pc:docMk/>
      </pc:docMkLst>
      <pc:sldChg chg="del">
        <pc:chgData name="Nane Kratzke" userId="971be13ff4ee5ef6" providerId="LiveId" clId="{B4B9B87D-1591-1A43-A5CE-EA33622539BB}" dt="2022-04-28T12:58:46.636" v="0" actId="2696"/>
        <pc:sldMkLst>
          <pc:docMk/>
          <pc:sldMk cId="901601372" sldId="416"/>
        </pc:sldMkLst>
      </pc:sldChg>
      <pc:sldChg chg="add">
        <pc:chgData name="Nane Kratzke" userId="971be13ff4ee5ef6" providerId="LiveId" clId="{B4B9B87D-1591-1A43-A5CE-EA33622539BB}" dt="2022-04-28T12:58:49.356" v="1"/>
        <pc:sldMkLst>
          <pc:docMk/>
          <pc:sldMk cId="1150459980" sldId="476"/>
        </pc:sldMkLst>
      </pc:sldChg>
      <pc:sldChg chg="add">
        <pc:chgData name="Nane Kratzke" userId="971be13ff4ee5ef6" providerId="LiveId" clId="{B4B9B87D-1591-1A43-A5CE-EA33622539BB}" dt="2022-04-28T12:59:04.986" v="2"/>
        <pc:sldMkLst>
          <pc:docMk/>
          <pc:sldMk cId="514617112" sldId="477"/>
        </pc:sldMkLst>
      </pc:sldChg>
      <pc:sldChg chg="add">
        <pc:chgData name="Nane Kratzke" userId="971be13ff4ee5ef6" providerId="LiveId" clId="{B4B9B87D-1591-1A43-A5CE-EA33622539BB}" dt="2022-04-28T12:59:15.940" v="3"/>
        <pc:sldMkLst>
          <pc:docMk/>
          <pc:sldMk cId="3670201584" sldId="478"/>
        </pc:sldMkLst>
      </pc:sldChg>
    </pc:docChg>
  </pc:docChgLst>
  <pc:docChgLst>
    <pc:chgData name="Nane Kratzke" userId="971be13ff4ee5ef6" providerId="LiveId" clId="{F80FBA5A-6B28-D64A-A741-CD926CAB4977}"/>
    <pc:docChg chg="undo custSel addSld delSld modSld">
      <pc:chgData name="Nane Kratzke" userId="971be13ff4ee5ef6" providerId="LiveId" clId="{F80FBA5A-6B28-D64A-A741-CD926CAB4977}" dt="2020-09-16T15:47:18.049" v="11778" actId="14100"/>
      <pc:docMkLst>
        <pc:docMk/>
      </pc:docMkLst>
      <pc:sldChg chg="modSp mod">
        <pc:chgData name="Nane Kratzke" userId="971be13ff4ee5ef6" providerId="LiveId" clId="{F80FBA5A-6B28-D64A-A741-CD926CAB4977}" dt="2020-09-16T14:26:59.824" v="5851" actId="20577"/>
        <pc:sldMkLst>
          <pc:docMk/>
          <pc:sldMk cId="704272100" sldId="323"/>
        </pc:sldMkLst>
        <pc:spChg chg="mod">
          <ac:chgData name="Nane Kratzke" userId="971be13ff4ee5ef6" providerId="LiveId" clId="{F80FBA5A-6B28-D64A-A741-CD926CAB4977}" dt="2020-09-16T14:26:59.824" v="5851" actId="20577"/>
          <ac:spMkLst>
            <pc:docMk/>
            <pc:sldMk cId="704272100" sldId="323"/>
            <ac:spMk id="8" creationId="{0C508602-457E-2C4E-A9AC-85A3D0BD58E5}"/>
          </ac:spMkLst>
        </pc:spChg>
      </pc:sldChg>
      <pc:sldChg chg="modSp mod">
        <pc:chgData name="Nane Kratzke" userId="971be13ff4ee5ef6" providerId="LiveId" clId="{F80FBA5A-6B28-D64A-A741-CD926CAB4977}" dt="2020-09-16T13:39:25.885" v="4109" actId="1076"/>
        <pc:sldMkLst>
          <pc:docMk/>
          <pc:sldMk cId="3704082915" sldId="328"/>
        </pc:sldMkLst>
        <pc:spChg chg="mod">
          <ac:chgData name="Nane Kratzke" userId="971be13ff4ee5ef6" providerId="LiveId" clId="{F80FBA5A-6B28-D64A-A741-CD926CAB4977}" dt="2020-09-16T13:39:25.885" v="4109" actId="1076"/>
          <ac:spMkLst>
            <pc:docMk/>
            <pc:sldMk cId="3704082915" sldId="328"/>
            <ac:spMk id="9" creationId="{D440D2B9-023B-9E43-BA4A-E4DE712634A0}"/>
          </ac:spMkLst>
        </pc:spChg>
      </pc:sldChg>
      <pc:sldChg chg="addSp modSp add mod">
        <pc:chgData name="Nane Kratzke" userId="971be13ff4ee5ef6" providerId="LiveId" clId="{F80FBA5A-6B28-D64A-A741-CD926CAB4977}" dt="2020-09-16T08:59:15.927" v="2026" actId="6549"/>
        <pc:sldMkLst>
          <pc:docMk/>
          <pc:sldMk cId="2828050579" sldId="345"/>
        </pc:sldMkLst>
        <pc:spChg chg="mod">
          <ac:chgData name="Nane Kratzke" userId="971be13ff4ee5ef6" providerId="LiveId" clId="{F80FBA5A-6B28-D64A-A741-CD926CAB4977}" dt="2020-09-16T08:06:17.774" v="26" actId="20577"/>
          <ac:spMkLst>
            <pc:docMk/>
            <pc:sldMk cId="2828050579" sldId="345"/>
            <ac:spMk id="2" creationId="{F4E6780C-4C70-594E-B253-B757FDB5B250}"/>
          </ac:spMkLst>
        </pc:spChg>
        <pc:spChg chg="mod">
          <ac:chgData name="Nane Kratzke" userId="971be13ff4ee5ef6" providerId="LiveId" clId="{F80FBA5A-6B28-D64A-A741-CD926CAB4977}" dt="2020-09-16T08:59:15.927" v="2026" actId="6549"/>
          <ac:spMkLst>
            <pc:docMk/>
            <pc:sldMk cId="2828050579" sldId="345"/>
            <ac:spMk id="3" creationId="{E890DC55-B1C2-D74A-BEC1-7D4829202614}"/>
          </ac:spMkLst>
        </pc:spChg>
        <pc:spChg chg="add mod">
          <ac:chgData name="Nane Kratzke" userId="971be13ff4ee5ef6" providerId="LiveId" clId="{F80FBA5A-6B28-D64A-A741-CD926CAB4977}" dt="2020-09-16T08:12:57.741" v="360" actId="1076"/>
          <ac:spMkLst>
            <pc:docMk/>
            <pc:sldMk cId="2828050579" sldId="345"/>
            <ac:spMk id="7" creationId="{925BCC19-0F02-D442-85F0-B9E9501CCAC9}"/>
          </ac:spMkLst>
        </pc:spChg>
        <pc:spChg chg="add mod">
          <ac:chgData name="Nane Kratzke" userId="971be13ff4ee5ef6" providerId="LiveId" clId="{F80FBA5A-6B28-D64A-A741-CD926CAB4977}" dt="2020-09-16T08:33:26.884" v="726" actId="20577"/>
          <ac:spMkLst>
            <pc:docMk/>
            <pc:sldMk cId="2828050579" sldId="345"/>
            <ac:spMk id="8" creationId="{57BE6687-8B56-6241-9B30-E9F8E0525157}"/>
          </ac:spMkLst>
        </pc:spChg>
        <pc:spChg chg="add mod">
          <ac:chgData name="Nane Kratzke" userId="971be13ff4ee5ef6" providerId="LiveId" clId="{F80FBA5A-6B28-D64A-A741-CD926CAB4977}" dt="2020-09-16T08:34:14.236" v="811" actId="20577"/>
          <ac:spMkLst>
            <pc:docMk/>
            <pc:sldMk cId="2828050579" sldId="345"/>
            <ac:spMk id="9" creationId="{F0BF2B44-E9B8-BA4D-A42D-B8D2D050A08D}"/>
          </ac:spMkLst>
        </pc:spChg>
        <pc:picChg chg="add mod">
          <ac:chgData name="Nane Kratzke" userId="971be13ff4ee5ef6" providerId="LiveId" clId="{F80FBA5A-6B28-D64A-A741-CD926CAB4977}" dt="2020-09-16T08:12:51.273" v="359" actId="1076"/>
          <ac:picMkLst>
            <pc:docMk/>
            <pc:sldMk cId="2828050579" sldId="345"/>
            <ac:picMk id="5" creationId="{1E1DB5B3-7C27-8F4B-9F71-364A645324CF}"/>
          </ac:picMkLst>
        </pc:picChg>
        <pc:picChg chg="add mod">
          <ac:chgData name="Nane Kratzke" userId="971be13ff4ee5ef6" providerId="LiveId" clId="{F80FBA5A-6B28-D64A-A741-CD926CAB4977}" dt="2020-09-16T08:12:51.273" v="359" actId="1076"/>
          <ac:picMkLst>
            <pc:docMk/>
            <pc:sldMk cId="2828050579" sldId="345"/>
            <ac:picMk id="6" creationId="{3954FE9F-F624-E74C-A732-9CFD5CD6A5FE}"/>
          </ac:picMkLst>
        </pc:picChg>
      </pc:sldChg>
      <pc:sldChg chg="addSp delSp modSp add mod">
        <pc:chgData name="Nane Kratzke" userId="971be13ff4ee5ef6" providerId="LiveId" clId="{F80FBA5A-6B28-D64A-A741-CD926CAB4977}" dt="2020-09-16T08:26:20.210" v="633" actId="1076"/>
        <pc:sldMkLst>
          <pc:docMk/>
          <pc:sldMk cId="3775648860" sldId="346"/>
        </pc:sldMkLst>
        <pc:spChg chg="mod">
          <ac:chgData name="Nane Kratzke" userId="971be13ff4ee5ef6" providerId="LiveId" clId="{F80FBA5A-6B28-D64A-A741-CD926CAB4977}" dt="2020-09-16T08:14:42.661" v="383" actId="20577"/>
          <ac:spMkLst>
            <pc:docMk/>
            <pc:sldMk cId="3775648860" sldId="346"/>
            <ac:spMk id="2" creationId="{A4756EF6-DB20-A540-9849-1A625F68B3B3}"/>
          </ac:spMkLst>
        </pc:spChg>
        <pc:spChg chg="mod">
          <ac:chgData name="Nane Kratzke" userId="971be13ff4ee5ef6" providerId="LiveId" clId="{F80FBA5A-6B28-D64A-A741-CD926CAB4977}" dt="2020-09-16T08:22:14.569" v="569" actId="1076"/>
          <ac:spMkLst>
            <pc:docMk/>
            <pc:sldMk cId="3775648860" sldId="346"/>
            <ac:spMk id="3" creationId="{4AD52979-D94E-D544-9EE3-8DD0EA840F23}"/>
          </ac:spMkLst>
        </pc:spChg>
        <pc:spChg chg="add mod">
          <ac:chgData name="Nane Kratzke" userId="971be13ff4ee5ef6" providerId="LiveId" clId="{F80FBA5A-6B28-D64A-A741-CD926CAB4977}" dt="2020-09-16T08:26:20.210" v="633" actId="1076"/>
          <ac:spMkLst>
            <pc:docMk/>
            <pc:sldMk cId="3775648860" sldId="346"/>
            <ac:spMk id="5" creationId="{EE1B4436-8D9A-244B-A1C1-188ACF1FA47C}"/>
          </ac:spMkLst>
        </pc:spChg>
        <pc:spChg chg="add mod">
          <ac:chgData name="Nane Kratzke" userId="971be13ff4ee5ef6" providerId="LiveId" clId="{F80FBA5A-6B28-D64A-A741-CD926CAB4977}" dt="2020-09-16T08:26:20.210" v="633" actId="1076"/>
          <ac:spMkLst>
            <pc:docMk/>
            <pc:sldMk cId="3775648860" sldId="346"/>
            <ac:spMk id="6" creationId="{F475920D-691D-5642-B02F-F346D2D7D7AF}"/>
          </ac:spMkLst>
        </pc:spChg>
        <pc:spChg chg="add mod">
          <ac:chgData name="Nane Kratzke" userId="971be13ff4ee5ef6" providerId="LiveId" clId="{F80FBA5A-6B28-D64A-A741-CD926CAB4977}" dt="2020-09-16T08:26:20.210" v="633" actId="1076"/>
          <ac:spMkLst>
            <pc:docMk/>
            <pc:sldMk cId="3775648860" sldId="346"/>
            <ac:spMk id="7" creationId="{F6144800-9722-D441-A8C6-39FD2D50E99C}"/>
          </ac:spMkLst>
        </pc:spChg>
        <pc:spChg chg="add mod">
          <ac:chgData name="Nane Kratzke" userId="971be13ff4ee5ef6" providerId="LiveId" clId="{F80FBA5A-6B28-D64A-A741-CD926CAB4977}" dt="2020-09-16T08:26:20.210" v="633" actId="1076"/>
          <ac:spMkLst>
            <pc:docMk/>
            <pc:sldMk cId="3775648860" sldId="346"/>
            <ac:spMk id="8" creationId="{B79583F5-2D2A-E54B-A90D-BFFEE8B5D93C}"/>
          </ac:spMkLst>
        </pc:spChg>
        <pc:spChg chg="add mod">
          <ac:chgData name="Nane Kratzke" userId="971be13ff4ee5ef6" providerId="LiveId" clId="{F80FBA5A-6B28-D64A-A741-CD926CAB4977}" dt="2020-09-16T08:26:20.210" v="633" actId="1076"/>
          <ac:spMkLst>
            <pc:docMk/>
            <pc:sldMk cId="3775648860" sldId="346"/>
            <ac:spMk id="9" creationId="{F8DCB8DC-EB93-C94E-B878-8E32CE888B2B}"/>
          </ac:spMkLst>
        </pc:spChg>
        <pc:spChg chg="add mod">
          <ac:chgData name="Nane Kratzke" userId="971be13ff4ee5ef6" providerId="LiveId" clId="{F80FBA5A-6B28-D64A-A741-CD926CAB4977}" dt="2020-09-16T08:26:20.210" v="633" actId="1076"/>
          <ac:spMkLst>
            <pc:docMk/>
            <pc:sldMk cId="3775648860" sldId="346"/>
            <ac:spMk id="10" creationId="{0AD82989-B483-8742-B338-7B92F42E6324}"/>
          </ac:spMkLst>
        </pc:spChg>
        <pc:spChg chg="add mod">
          <ac:chgData name="Nane Kratzke" userId="971be13ff4ee5ef6" providerId="LiveId" clId="{F80FBA5A-6B28-D64A-A741-CD926CAB4977}" dt="2020-09-16T08:26:20.210" v="633" actId="1076"/>
          <ac:spMkLst>
            <pc:docMk/>
            <pc:sldMk cId="3775648860" sldId="346"/>
            <ac:spMk id="11" creationId="{C86950D9-2062-AE41-8A96-69D0E1227828}"/>
          </ac:spMkLst>
        </pc:spChg>
        <pc:spChg chg="add mod">
          <ac:chgData name="Nane Kratzke" userId="971be13ff4ee5ef6" providerId="LiveId" clId="{F80FBA5A-6B28-D64A-A741-CD926CAB4977}" dt="2020-09-16T08:26:20.210" v="633" actId="1076"/>
          <ac:spMkLst>
            <pc:docMk/>
            <pc:sldMk cId="3775648860" sldId="346"/>
            <ac:spMk id="23" creationId="{9BDADA06-86DE-0148-9613-1BC3C91E2135}"/>
          </ac:spMkLst>
        </pc:spChg>
        <pc:spChg chg="add mod">
          <ac:chgData name="Nane Kratzke" userId="971be13ff4ee5ef6" providerId="LiveId" clId="{F80FBA5A-6B28-D64A-A741-CD926CAB4977}" dt="2020-09-16T08:26:20.210" v="633" actId="1076"/>
          <ac:spMkLst>
            <pc:docMk/>
            <pc:sldMk cId="3775648860" sldId="346"/>
            <ac:spMk id="24" creationId="{5D16EA6C-4F5F-0E40-A20E-CE32FFC971B1}"/>
          </ac:spMkLst>
        </pc:spChg>
        <pc:spChg chg="add mod">
          <ac:chgData name="Nane Kratzke" userId="971be13ff4ee5ef6" providerId="LiveId" clId="{F80FBA5A-6B28-D64A-A741-CD926CAB4977}" dt="2020-09-16T08:26:20.210" v="633" actId="1076"/>
          <ac:spMkLst>
            <pc:docMk/>
            <pc:sldMk cId="3775648860" sldId="346"/>
            <ac:spMk id="25" creationId="{4347358A-E761-AB48-8B8F-3BAB2BDDAD86}"/>
          </ac:spMkLst>
        </pc:spChg>
        <pc:spChg chg="add mod">
          <ac:chgData name="Nane Kratzke" userId="971be13ff4ee5ef6" providerId="LiveId" clId="{F80FBA5A-6B28-D64A-A741-CD926CAB4977}" dt="2020-09-16T08:26:20.210" v="633" actId="1076"/>
          <ac:spMkLst>
            <pc:docMk/>
            <pc:sldMk cId="3775648860" sldId="346"/>
            <ac:spMk id="26" creationId="{3B3A9866-7006-7C44-93DB-7A5D471A7C3E}"/>
          </ac:spMkLst>
        </pc:spChg>
        <pc:spChg chg="add mod">
          <ac:chgData name="Nane Kratzke" userId="971be13ff4ee5ef6" providerId="LiveId" clId="{F80FBA5A-6B28-D64A-A741-CD926CAB4977}" dt="2020-09-16T08:26:20.210" v="633" actId="1076"/>
          <ac:spMkLst>
            <pc:docMk/>
            <pc:sldMk cId="3775648860" sldId="346"/>
            <ac:spMk id="27" creationId="{3CA16D52-9761-D145-B532-30FBF1C107A2}"/>
          </ac:spMkLst>
        </pc:spChg>
        <pc:spChg chg="add mod">
          <ac:chgData name="Nane Kratzke" userId="971be13ff4ee5ef6" providerId="LiveId" clId="{F80FBA5A-6B28-D64A-A741-CD926CAB4977}" dt="2020-09-16T08:26:20.210" v="633" actId="1076"/>
          <ac:spMkLst>
            <pc:docMk/>
            <pc:sldMk cId="3775648860" sldId="346"/>
            <ac:spMk id="52" creationId="{09C50EAD-C687-9741-9728-1B29913E8A48}"/>
          </ac:spMkLst>
        </pc:spChg>
        <pc:spChg chg="add mod">
          <ac:chgData name="Nane Kratzke" userId="971be13ff4ee5ef6" providerId="LiveId" clId="{F80FBA5A-6B28-D64A-A741-CD926CAB4977}" dt="2020-09-16T08:26:20.210" v="633" actId="1076"/>
          <ac:spMkLst>
            <pc:docMk/>
            <pc:sldMk cId="3775648860" sldId="346"/>
            <ac:spMk id="57" creationId="{A064D1D6-01A0-8045-BCCA-7BC9D8DCA43C}"/>
          </ac:spMkLst>
        </pc:spChg>
        <pc:spChg chg="add mod">
          <ac:chgData name="Nane Kratzke" userId="971be13ff4ee5ef6" providerId="LiveId" clId="{F80FBA5A-6B28-D64A-A741-CD926CAB4977}" dt="2020-09-16T08:26:20.210" v="633" actId="1076"/>
          <ac:spMkLst>
            <pc:docMk/>
            <pc:sldMk cId="3775648860" sldId="346"/>
            <ac:spMk id="58" creationId="{295B4870-2855-9848-8117-BF300DACB284}"/>
          </ac:spMkLst>
        </pc:spChg>
        <pc:spChg chg="add mod">
          <ac:chgData name="Nane Kratzke" userId="971be13ff4ee5ef6" providerId="LiveId" clId="{F80FBA5A-6B28-D64A-A741-CD926CAB4977}" dt="2020-09-16T08:26:20.210" v="633" actId="1076"/>
          <ac:spMkLst>
            <pc:docMk/>
            <pc:sldMk cId="3775648860" sldId="346"/>
            <ac:spMk id="66" creationId="{BF472E41-C6AF-B941-AF5B-A1FE290364F3}"/>
          </ac:spMkLst>
        </pc:spChg>
        <pc:cxnChg chg="add del mod">
          <ac:chgData name="Nane Kratzke" userId="971be13ff4ee5ef6" providerId="LiveId" clId="{F80FBA5A-6B28-D64A-A741-CD926CAB4977}" dt="2020-09-16T08:17:49.402" v="474" actId="11529"/>
          <ac:cxnSpMkLst>
            <pc:docMk/>
            <pc:sldMk cId="3775648860" sldId="346"/>
            <ac:cxnSpMk id="13" creationId="{841C713F-F75C-FC43-ADB8-DF84848CDF87}"/>
          </ac:cxnSpMkLst>
        </pc:cxnChg>
        <pc:cxnChg chg="add mod">
          <ac:chgData name="Nane Kratzke" userId="971be13ff4ee5ef6" providerId="LiveId" clId="{F80FBA5A-6B28-D64A-A741-CD926CAB4977}" dt="2020-09-16T08:26:20.210" v="633" actId="1076"/>
          <ac:cxnSpMkLst>
            <pc:docMk/>
            <pc:sldMk cId="3775648860" sldId="346"/>
            <ac:cxnSpMk id="15" creationId="{97E7CD65-A452-1347-9643-E440C0E59EC5}"/>
          </ac:cxnSpMkLst>
        </pc:cxnChg>
        <pc:cxnChg chg="add mod">
          <ac:chgData name="Nane Kratzke" userId="971be13ff4ee5ef6" providerId="LiveId" clId="{F80FBA5A-6B28-D64A-A741-CD926CAB4977}" dt="2020-09-16T08:26:20.210" v="633" actId="1076"/>
          <ac:cxnSpMkLst>
            <pc:docMk/>
            <pc:sldMk cId="3775648860" sldId="346"/>
            <ac:cxnSpMk id="17" creationId="{7751450C-CD4C-9B4C-9BF7-6D800460F56B}"/>
          </ac:cxnSpMkLst>
        </pc:cxnChg>
        <pc:cxnChg chg="add mod">
          <ac:chgData name="Nane Kratzke" userId="971be13ff4ee5ef6" providerId="LiveId" clId="{F80FBA5A-6B28-D64A-A741-CD926CAB4977}" dt="2020-09-16T08:26:20.210" v="633" actId="1076"/>
          <ac:cxnSpMkLst>
            <pc:docMk/>
            <pc:sldMk cId="3775648860" sldId="346"/>
            <ac:cxnSpMk id="19" creationId="{0962A8CF-8BF1-8A4F-9AAB-552ED59B2C83}"/>
          </ac:cxnSpMkLst>
        </pc:cxnChg>
        <pc:cxnChg chg="add mod">
          <ac:chgData name="Nane Kratzke" userId="971be13ff4ee5ef6" providerId="LiveId" clId="{F80FBA5A-6B28-D64A-A741-CD926CAB4977}" dt="2020-09-16T08:26:20.210" v="633" actId="1076"/>
          <ac:cxnSpMkLst>
            <pc:docMk/>
            <pc:sldMk cId="3775648860" sldId="346"/>
            <ac:cxnSpMk id="21" creationId="{F4D56D0A-DE05-BB47-8F5B-569BDB109979}"/>
          </ac:cxnSpMkLst>
        </pc:cxnChg>
        <pc:cxnChg chg="add mod">
          <ac:chgData name="Nane Kratzke" userId="971be13ff4ee5ef6" providerId="LiveId" clId="{F80FBA5A-6B28-D64A-A741-CD926CAB4977}" dt="2020-09-16T08:26:20.210" v="633" actId="1076"/>
          <ac:cxnSpMkLst>
            <pc:docMk/>
            <pc:sldMk cId="3775648860" sldId="346"/>
            <ac:cxnSpMk id="28" creationId="{5BB46207-CCD4-E04C-9AF3-51B9D6046F1C}"/>
          </ac:cxnSpMkLst>
        </pc:cxnChg>
        <pc:cxnChg chg="add mod">
          <ac:chgData name="Nane Kratzke" userId="971be13ff4ee5ef6" providerId="LiveId" clId="{F80FBA5A-6B28-D64A-A741-CD926CAB4977}" dt="2020-09-16T08:26:20.210" v="633" actId="1076"/>
          <ac:cxnSpMkLst>
            <pc:docMk/>
            <pc:sldMk cId="3775648860" sldId="346"/>
            <ac:cxnSpMk id="31" creationId="{DFE421B6-0A3C-934B-9ED7-73F74379DC5A}"/>
          </ac:cxnSpMkLst>
        </pc:cxnChg>
        <pc:cxnChg chg="add mod">
          <ac:chgData name="Nane Kratzke" userId="971be13ff4ee5ef6" providerId="LiveId" clId="{F80FBA5A-6B28-D64A-A741-CD926CAB4977}" dt="2020-09-16T08:26:20.210" v="633" actId="1076"/>
          <ac:cxnSpMkLst>
            <pc:docMk/>
            <pc:sldMk cId="3775648860" sldId="346"/>
            <ac:cxnSpMk id="34" creationId="{4A2BDD61-4EB7-5E4F-B64B-A3E5861DAA2A}"/>
          </ac:cxnSpMkLst>
        </pc:cxnChg>
        <pc:cxnChg chg="add mod">
          <ac:chgData name="Nane Kratzke" userId="971be13ff4ee5ef6" providerId="LiveId" clId="{F80FBA5A-6B28-D64A-A741-CD926CAB4977}" dt="2020-09-16T08:26:20.210" v="633" actId="1076"/>
          <ac:cxnSpMkLst>
            <pc:docMk/>
            <pc:sldMk cId="3775648860" sldId="346"/>
            <ac:cxnSpMk id="37" creationId="{EACD3C9C-2A41-A743-B716-3C82A39B73CE}"/>
          </ac:cxnSpMkLst>
        </pc:cxnChg>
        <pc:cxnChg chg="add mod">
          <ac:chgData name="Nane Kratzke" userId="971be13ff4ee5ef6" providerId="LiveId" clId="{F80FBA5A-6B28-D64A-A741-CD926CAB4977}" dt="2020-09-16T08:26:20.210" v="633" actId="1076"/>
          <ac:cxnSpMkLst>
            <pc:docMk/>
            <pc:sldMk cId="3775648860" sldId="346"/>
            <ac:cxnSpMk id="53" creationId="{41426DDE-0BD6-CD41-93E5-C1FB99CCBAAF}"/>
          </ac:cxnSpMkLst>
        </pc:cxnChg>
        <pc:cxnChg chg="add mod">
          <ac:chgData name="Nane Kratzke" userId="971be13ff4ee5ef6" providerId="LiveId" clId="{F80FBA5A-6B28-D64A-A741-CD926CAB4977}" dt="2020-09-16T08:26:20.210" v="633" actId="1076"/>
          <ac:cxnSpMkLst>
            <pc:docMk/>
            <pc:sldMk cId="3775648860" sldId="346"/>
            <ac:cxnSpMk id="59" creationId="{F0156790-1E72-134D-934B-FDEEFC8F4987}"/>
          </ac:cxnSpMkLst>
        </pc:cxnChg>
      </pc:sldChg>
      <pc:sldChg chg="addSp modSp add mod">
        <pc:chgData name="Nane Kratzke" userId="971be13ff4ee5ef6" providerId="LiveId" clId="{F80FBA5A-6B28-D64A-A741-CD926CAB4977}" dt="2020-09-16T08:31:36.788" v="725" actId="14861"/>
        <pc:sldMkLst>
          <pc:docMk/>
          <pc:sldMk cId="2018145749" sldId="347"/>
        </pc:sldMkLst>
        <pc:spChg chg="mod">
          <ac:chgData name="Nane Kratzke" userId="971be13ff4ee5ef6" providerId="LiveId" clId="{F80FBA5A-6B28-D64A-A741-CD926CAB4977}" dt="2020-09-16T08:26:36.520" v="645" actId="20577"/>
          <ac:spMkLst>
            <pc:docMk/>
            <pc:sldMk cId="2018145749" sldId="347"/>
            <ac:spMk id="2" creationId="{923CCE08-7BFD-3E4B-9589-22FD61D79BA6}"/>
          </ac:spMkLst>
        </pc:spChg>
        <pc:spChg chg="mod">
          <ac:chgData name="Nane Kratzke" userId="971be13ff4ee5ef6" providerId="LiveId" clId="{F80FBA5A-6B28-D64A-A741-CD926CAB4977}" dt="2020-09-16T08:26:57.153" v="715" actId="20577"/>
          <ac:spMkLst>
            <pc:docMk/>
            <pc:sldMk cId="2018145749" sldId="347"/>
            <ac:spMk id="3" creationId="{34714D31-91CB-CE4E-BCF6-C7D36C4E9651}"/>
          </ac:spMkLst>
        </pc:spChg>
        <pc:picChg chg="add mod modCrop">
          <ac:chgData name="Nane Kratzke" userId="971be13ff4ee5ef6" providerId="LiveId" clId="{F80FBA5A-6B28-D64A-A741-CD926CAB4977}" dt="2020-09-16T08:31:36.788" v="725" actId="14861"/>
          <ac:picMkLst>
            <pc:docMk/>
            <pc:sldMk cId="2018145749" sldId="347"/>
            <ac:picMk id="5" creationId="{2E4052AD-A31E-9341-B064-276046E17A51}"/>
          </ac:picMkLst>
        </pc:picChg>
      </pc:sldChg>
      <pc:sldChg chg="addSp modSp add mod">
        <pc:chgData name="Nane Kratzke" userId="971be13ff4ee5ef6" providerId="LiveId" clId="{F80FBA5A-6B28-D64A-A741-CD926CAB4977}" dt="2020-09-16T08:51:09.028" v="1961" actId="20577"/>
        <pc:sldMkLst>
          <pc:docMk/>
          <pc:sldMk cId="2844202898" sldId="348"/>
        </pc:sldMkLst>
        <pc:spChg chg="mod">
          <ac:chgData name="Nane Kratzke" userId="971be13ff4ee5ef6" providerId="LiveId" clId="{F80FBA5A-6B28-D64A-A741-CD926CAB4977}" dt="2020-09-16T08:35:10.228" v="827" actId="20577"/>
          <ac:spMkLst>
            <pc:docMk/>
            <pc:sldMk cId="2844202898" sldId="348"/>
            <ac:spMk id="2" creationId="{DFF8CC61-C0B5-164C-A60D-391CA34AF92E}"/>
          </ac:spMkLst>
        </pc:spChg>
        <pc:spChg chg="mod">
          <ac:chgData name="Nane Kratzke" userId="971be13ff4ee5ef6" providerId="LiveId" clId="{F80FBA5A-6B28-D64A-A741-CD926CAB4977}" dt="2020-09-16T08:35:15.611" v="850" actId="20577"/>
          <ac:spMkLst>
            <pc:docMk/>
            <pc:sldMk cId="2844202898" sldId="348"/>
            <ac:spMk id="3" creationId="{55C19B35-F1E0-5F4F-8874-69DA5BBBA233}"/>
          </ac:spMkLst>
        </pc:spChg>
        <pc:spChg chg="add mod">
          <ac:chgData name="Nane Kratzke" userId="971be13ff4ee5ef6" providerId="LiveId" clId="{F80FBA5A-6B28-D64A-A741-CD926CAB4977}" dt="2020-09-16T08:51:09.028" v="1961" actId="20577"/>
          <ac:spMkLst>
            <pc:docMk/>
            <pc:sldMk cId="2844202898" sldId="348"/>
            <ac:spMk id="6" creationId="{C0B62422-4B3A-A84E-9501-007BD6BA8945}"/>
          </ac:spMkLst>
        </pc:spChg>
        <pc:spChg chg="add mod">
          <ac:chgData name="Nane Kratzke" userId="971be13ff4ee5ef6" providerId="LiveId" clId="{F80FBA5A-6B28-D64A-A741-CD926CAB4977}" dt="2020-09-16T08:49:53.945" v="1912" actId="20577"/>
          <ac:spMkLst>
            <pc:docMk/>
            <pc:sldMk cId="2844202898" sldId="348"/>
            <ac:spMk id="7" creationId="{A0507FEB-CA83-C64A-A241-27F392C07891}"/>
          </ac:spMkLst>
        </pc:spChg>
        <pc:graphicFrameChg chg="add mod modGraphic">
          <ac:chgData name="Nane Kratzke" userId="971be13ff4ee5ef6" providerId="LiveId" clId="{F80FBA5A-6B28-D64A-A741-CD926CAB4977}" dt="2020-09-16T08:45:45.100" v="1661" actId="1076"/>
          <ac:graphicFrameMkLst>
            <pc:docMk/>
            <pc:sldMk cId="2844202898" sldId="348"/>
            <ac:graphicFrameMk id="5" creationId="{1FA98563-4C58-CC40-84E6-7DCA33E38695}"/>
          </ac:graphicFrameMkLst>
        </pc:graphicFrameChg>
      </pc:sldChg>
      <pc:sldChg chg="addSp delSp modSp add mod">
        <pc:chgData name="Nane Kratzke" userId="971be13ff4ee5ef6" providerId="LiveId" clId="{F80FBA5A-6B28-D64A-A741-CD926CAB4977}" dt="2020-09-16T12:46:20.359" v="2408" actId="20577"/>
        <pc:sldMkLst>
          <pc:docMk/>
          <pc:sldMk cId="4215310435" sldId="349"/>
        </pc:sldMkLst>
        <pc:spChg chg="mod">
          <ac:chgData name="Nane Kratzke" userId="971be13ff4ee5ef6" providerId="LiveId" clId="{F80FBA5A-6B28-D64A-A741-CD926CAB4977}" dt="2020-09-16T08:51:33.946" v="1971" actId="20577"/>
          <ac:spMkLst>
            <pc:docMk/>
            <pc:sldMk cId="4215310435" sldId="349"/>
            <ac:spMk id="2" creationId="{09A3C503-9616-D24D-956E-75F248B81EFA}"/>
          </ac:spMkLst>
        </pc:spChg>
        <pc:spChg chg="mod">
          <ac:chgData name="Nane Kratzke" userId="971be13ff4ee5ef6" providerId="LiveId" clId="{F80FBA5A-6B28-D64A-A741-CD926CAB4977}" dt="2020-09-16T08:51:41.228" v="1999" actId="5793"/>
          <ac:spMkLst>
            <pc:docMk/>
            <pc:sldMk cId="4215310435" sldId="349"/>
            <ac:spMk id="3" creationId="{7628290C-7DEF-7445-A10E-4693E0BD5E2B}"/>
          </ac:spMkLst>
        </pc:spChg>
        <pc:spChg chg="add del">
          <ac:chgData name="Nane Kratzke" userId="971be13ff4ee5ef6" providerId="LiveId" clId="{F80FBA5A-6B28-D64A-A741-CD926CAB4977}" dt="2020-09-16T12:16:24.812" v="2030" actId="478"/>
          <ac:spMkLst>
            <pc:docMk/>
            <pc:sldMk cId="4215310435" sldId="349"/>
            <ac:spMk id="7" creationId="{BC9EF31F-7096-5E4F-A6D9-ADF9C0B96B9E}"/>
          </ac:spMkLst>
        </pc:spChg>
        <pc:spChg chg="add del mod">
          <ac:chgData name="Nane Kratzke" userId="971be13ff4ee5ef6" providerId="LiveId" clId="{F80FBA5A-6B28-D64A-A741-CD926CAB4977}" dt="2020-09-16T12:16:44.414" v="2037"/>
          <ac:spMkLst>
            <pc:docMk/>
            <pc:sldMk cId="4215310435" sldId="349"/>
            <ac:spMk id="8" creationId="{681318B2-B720-094B-ADEC-983C68BADF19}"/>
          </ac:spMkLst>
        </pc:spChg>
        <pc:spChg chg="add del">
          <ac:chgData name="Nane Kratzke" userId="971be13ff4ee5ef6" providerId="LiveId" clId="{F80FBA5A-6B28-D64A-A741-CD926CAB4977}" dt="2020-09-16T12:16:41.169" v="2035" actId="478"/>
          <ac:spMkLst>
            <pc:docMk/>
            <pc:sldMk cId="4215310435" sldId="349"/>
            <ac:spMk id="9" creationId="{158D3EF8-7DFE-EB44-BC00-C5C74ED24F62}"/>
          </ac:spMkLst>
        </pc:spChg>
        <pc:spChg chg="add mod">
          <ac:chgData name="Nane Kratzke" userId="971be13ff4ee5ef6" providerId="LiveId" clId="{F80FBA5A-6B28-D64A-A741-CD926CAB4977}" dt="2020-09-16T12:24:47.743" v="2284" actId="1076"/>
          <ac:spMkLst>
            <pc:docMk/>
            <pc:sldMk cId="4215310435" sldId="349"/>
            <ac:spMk id="16" creationId="{132B66F9-E5F2-4E49-B577-868A844E29ED}"/>
          </ac:spMkLst>
        </pc:spChg>
        <pc:spChg chg="add mod">
          <ac:chgData name="Nane Kratzke" userId="971be13ff4ee5ef6" providerId="LiveId" clId="{F80FBA5A-6B28-D64A-A741-CD926CAB4977}" dt="2020-09-16T12:24:43.524" v="2283" actId="1076"/>
          <ac:spMkLst>
            <pc:docMk/>
            <pc:sldMk cId="4215310435" sldId="349"/>
            <ac:spMk id="17" creationId="{AECBA8D0-75B1-FD47-98A4-6CF753764999}"/>
          </ac:spMkLst>
        </pc:spChg>
        <pc:spChg chg="add mod">
          <ac:chgData name="Nane Kratzke" userId="971be13ff4ee5ef6" providerId="LiveId" clId="{F80FBA5A-6B28-D64A-A741-CD926CAB4977}" dt="2020-09-16T12:46:20.359" v="2408" actId="20577"/>
          <ac:spMkLst>
            <pc:docMk/>
            <pc:sldMk cId="4215310435" sldId="349"/>
            <ac:spMk id="18" creationId="{C53AA11D-6A84-CC44-8528-9BEB82A626B3}"/>
          </ac:spMkLst>
        </pc:spChg>
        <pc:spChg chg="add mod">
          <ac:chgData name="Nane Kratzke" userId="971be13ff4ee5ef6" providerId="LiveId" clId="{F80FBA5A-6B28-D64A-A741-CD926CAB4977}" dt="2020-09-16T12:24:43.524" v="2283" actId="1076"/>
          <ac:spMkLst>
            <pc:docMk/>
            <pc:sldMk cId="4215310435" sldId="349"/>
            <ac:spMk id="19" creationId="{D1314A55-6D9B-F443-A4E1-35107CBFE3A7}"/>
          </ac:spMkLst>
        </pc:spChg>
        <pc:spChg chg="add mod">
          <ac:chgData name="Nane Kratzke" userId="971be13ff4ee5ef6" providerId="LiveId" clId="{F80FBA5A-6B28-D64A-A741-CD926CAB4977}" dt="2020-09-16T12:24:43.524" v="2283" actId="1076"/>
          <ac:spMkLst>
            <pc:docMk/>
            <pc:sldMk cId="4215310435" sldId="349"/>
            <ac:spMk id="20" creationId="{A9C6CEE1-9992-ED4B-9679-F54939EC4634}"/>
          </ac:spMkLst>
        </pc:spChg>
        <pc:spChg chg="add mod">
          <ac:chgData name="Nane Kratzke" userId="971be13ff4ee5ef6" providerId="LiveId" clId="{F80FBA5A-6B28-D64A-A741-CD926CAB4977}" dt="2020-09-16T12:27:12.163" v="2405" actId="1076"/>
          <ac:spMkLst>
            <pc:docMk/>
            <pc:sldMk cId="4215310435" sldId="349"/>
            <ac:spMk id="21" creationId="{E4487C57-2DF1-404B-9CD9-26EC956F4691}"/>
          </ac:spMkLst>
        </pc:spChg>
        <pc:grpChg chg="mod">
          <ac:chgData name="Nane Kratzke" userId="971be13ff4ee5ef6" providerId="LiveId" clId="{F80FBA5A-6B28-D64A-A741-CD926CAB4977}" dt="2020-09-16T12:26:28.529" v="2392"/>
          <ac:grpSpMkLst>
            <pc:docMk/>
            <pc:sldMk cId="4215310435" sldId="349"/>
            <ac:grpSpMk id="24" creationId="{3C820EE6-25AB-E540-B02A-5BAB231CCE57}"/>
          </ac:grpSpMkLst>
        </pc:grpChg>
        <pc:grpChg chg="mod">
          <ac:chgData name="Nane Kratzke" userId="971be13ff4ee5ef6" providerId="LiveId" clId="{F80FBA5A-6B28-D64A-A741-CD926CAB4977}" dt="2020-09-16T12:26:46.834" v="2398"/>
          <ac:grpSpMkLst>
            <pc:docMk/>
            <pc:sldMk cId="4215310435" sldId="349"/>
            <ac:grpSpMk id="27" creationId="{7B80914E-0C06-A64F-93BB-9E9E6E746904}"/>
          </ac:grpSpMkLst>
        </pc:grpChg>
        <pc:grpChg chg="mod">
          <ac:chgData name="Nane Kratzke" userId="971be13ff4ee5ef6" providerId="LiveId" clId="{F80FBA5A-6B28-D64A-A741-CD926CAB4977}" dt="2020-09-16T12:26:55.361" v="2402"/>
          <ac:grpSpMkLst>
            <pc:docMk/>
            <pc:sldMk cId="4215310435" sldId="349"/>
            <ac:grpSpMk id="30" creationId="{D38F06FE-50D1-1A4E-B91C-386F5E9D9F7C}"/>
          </ac:grpSpMkLst>
        </pc:grpChg>
        <pc:picChg chg="add del mod">
          <ac:chgData name="Nane Kratzke" userId="971be13ff4ee5ef6" providerId="LiveId" clId="{F80FBA5A-6B28-D64A-A741-CD926CAB4977}" dt="2020-09-16T12:16:33.330" v="2032" actId="478"/>
          <ac:picMkLst>
            <pc:docMk/>
            <pc:sldMk cId="4215310435" sldId="349"/>
            <ac:picMk id="5" creationId="{9EB02ABF-66A7-0B45-AFF8-4CF0C2795B79}"/>
          </ac:picMkLst>
        </pc:picChg>
        <pc:picChg chg="add del">
          <ac:chgData name="Nane Kratzke" userId="971be13ff4ee5ef6" providerId="LiveId" clId="{F80FBA5A-6B28-D64A-A741-CD926CAB4977}" dt="2020-09-16T12:16:24.812" v="2030" actId="478"/>
          <ac:picMkLst>
            <pc:docMk/>
            <pc:sldMk cId="4215310435" sldId="349"/>
            <ac:picMk id="6" creationId="{CD1D690F-895D-2C42-B61C-B29DB00DC061}"/>
          </ac:picMkLst>
        </pc:picChg>
        <pc:picChg chg="add mod">
          <ac:chgData name="Nane Kratzke" userId="971be13ff4ee5ef6" providerId="LiveId" clId="{F80FBA5A-6B28-D64A-A741-CD926CAB4977}" dt="2020-09-16T12:17:17.544" v="2042" actId="1076"/>
          <ac:picMkLst>
            <pc:docMk/>
            <pc:sldMk cId="4215310435" sldId="349"/>
            <ac:picMk id="11" creationId="{0B4DFC43-FF4C-C34F-B915-D045128206DC}"/>
          </ac:picMkLst>
        </pc:picChg>
        <pc:picChg chg="add mod">
          <ac:chgData name="Nane Kratzke" userId="971be13ff4ee5ef6" providerId="LiveId" clId="{F80FBA5A-6B28-D64A-A741-CD926CAB4977}" dt="2020-09-16T12:24:43.524" v="2283" actId="1076"/>
          <ac:picMkLst>
            <pc:docMk/>
            <pc:sldMk cId="4215310435" sldId="349"/>
            <ac:picMk id="13" creationId="{90B94020-8328-5744-A09F-48D2224B9CB0}"/>
          </ac:picMkLst>
        </pc:picChg>
        <pc:picChg chg="add mod">
          <ac:chgData name="Nane Kratzke" userId="971be13ff4ee5ef6" providerId="LiveId" clId="{F80FBA5A-6B28-D64A-A741-CD926CAB4977}" dt="2020-09-16T12:24:43.524" v="2283" actId="1076"/>
          <ac:picMkLst>
            <pc:docMk/>
            <pc:sldMk cId="4215310435" sldId="349"/>
            <ac:picMk id="15" creationId="{8B1C8385-A85E-6F4F-A276-83883054C94B}"/>
          </ac:picMkLst>
        </pc:picChg>
        <pc:inkChg chg="add del mod">
          <ac:chgData name="Nane Kratzke" userId="971be13ff4ee5ef6" providerId="LiveId" clId="{F80FBA5A-6B28-D64A-A741-CD926CAB4977}" dt="2020-09-16T12:26:29.856" v="2393" actId="9405"/>
          <ac:inkMkLst>
            <pc:docMk/>
            <pc:sldMk cId="4215310435" sldId="349"/>
            <ac:inkMk id="22" creationId="{58C3717C-9809-3242-8C3D-4F02B65CF347}"/>
          </ac:inkMkLst>
        </pc:inkChg>
        <pc:inkChg chg="add del mod">
          <ac:chgData name="Nane Kratzke" userId="971be13ff4ee5ef6" providerId="LiveId" clId="{F80FBA5A-6B28-D64A-A741-CD926CAB4977}" dt="2020-09-16T12:26:28.529" v="2392"/>
          <ac:inkMkLst>
            <pc:docMk/>
            <pc:sldMk cId="4215310435" sldId="349"/>
            <ac:inkMk id="23" creationId="{B2570961-4A44-BF4F-A017-C579AEF12575}"/>
          </ac:inkMkLst>
        </pc:inkChg>
        <pc:inkChg chg="add del mod">
          <ac:chgData name="Nane Kratzke" userId="971be13ff4ee5ef6" providerId="LiveId" clId="{F80FBA5A-6B28-D64A-A741-CD926CAB4977}" dt="2020-09-16T12:26:47.282" v="2399" actId="9405"/>
          <ac:inkMkLst>
            <pc:docMk/>
            <pc:sldMk cId="4215310435" sldId="349"/>
            <ac:inkMk id="25" creationId="{2677D4E4-FD72-6B45-863C-161A48364795}"/>
          </ac:inkMkLst>
        </pc:inkChg>
        <pc:inkChg chg="add del mod">
          <ac:chgData name="Nane Kratzke" userId="971be13ff4ee5ef6" providerId="LiveId" clId="{F80FBA5A-6B28-D64A-A741-CD926CAB4977}" dt="2020-09-16T12:26:46.834" v="2398"/>
          <ac:inkMkLst>
            <pc:docMk/>
            <pc:sldMk cId="4215310435" sldId="349"/>
            <ac:inkMk id="26" creationId="{6E68E6FF-E38E-6641-ADD9-5BFD5E176F11}"/>
          </ac:inkMkLst>
        </pc:inkChg>
        <pc:inkChg chg="add mod">
          <ac:chgData name="Nane Kratzke" userId="971be13ff4ee5ef6" providerId="LiveId" clId="{F80FBA5A-6B28-D64A-A741-CD926CAB4977}" dt="2020-09-16T12:26:55.361" v="2402"/>
          <ac:inkMkLst>
            <pc:docMk/>
            <pc:sldMk cId="4215310435" sldId="349"/>
            <ac:inkMk id="28" creationId="{7077C44E-E5E0-324A-ACD9-E4E12F039DF7}"/>
          </ac:inkMkLst>
        </pc:inkChg>
        <pc:inkChg chg="add mod">
          <ac:chgData name="Nane Kratzke" userId="971be13ff4ee5ef6" providerId="LiveId" clId="{F80FBA5A-6B28-D64A-A741-CD926CAB4977}" dt="2020-09-16T12:26:55.361" v="2402"/>
          <ac:inkMkLst>
            <pc:docMk/>
            <pc:sldMk cId="4215310435" sldId="349"/>
            <ac:inkMk id="29" creationId="{C6B1F2E3-0C10-654F-9F33-586CBA2FDF50}"/>
          </ac:inkMkLst>
        </pc:inkChg>
      </pc:sldChg>
      <pc:sldChg chg="addSp modSp add mod">
        <pc:chgData name="Nane Kratzke" userId="971be13ff4ee5ef6" providerId="LiveId" clId="{F80FBA5A-6B28-D64A-A741-CD926CAB4977}" dt="2020-09-16T13:02:55.126" v="3008" actId="1076"/>
        <pc:sldMkLst>
          <pc:docMk/>
          <pc:sldMk cId="1299127608" sldId="350"/>
        </pc:sldMkLst>
        <pc:spChg chg="mod">
          <ac:chgData name="Nane Kratzke" userId="971be13ff4ee5ef6" providerId="LiveId" clId="{F80FBA5A-6B28-D64A-A741-CD926CAB4977}" dt="2020-09-16T12:51:26.118" v="2446" actId="20577"/>
          <ac:spMkLst>
            <pc:docMk/>
            <pc:sldMk cId="1299127608" sldId="350"/>
            <ac:spMk id="2" creationId="{7302AF98-130F-6C45-8F89-EF3FD629FF8E}"/>
          </ac:spMkLst>
        </pc:spChg>
        <pc:spChg chg="mod">
          <ac:chgData name="Nane Kratzke" userId="971be13ff4ee5ef6" providerId="LiveId" clId="{F80FBA5A-6B28-D64A-A741-CD926CAB4977}" dt="2020-09-16T12:52:51.461" v="2455" actId="20577"/>
          <ac:spMkLst>
            <pc:docMk/>
            <pc:sldMk cId="1299127608" sldId="350"/>
            <ac:spMk id="3" creationId="{47EA2435-FBCB-AF44-B587-2AB28E41FC59}"/>
          </ac:spMkLst>
        </pc:spChg>
        <pc:spChg chg="add mod">
          <ac:chgData name="Nane Kratzke" userId="971be13ff4ee5ef6" providerId="LiveId" clId="{F80FBA5A-6B28-D64A-A741-CD926CAB4977}" dt="2020-09-16T13:02:55.126" v="3008" actId="1076"/>
          <ac:spMkLst>
            <pc:docMk/>
            <pc:sldMk cId="1299127608" sldId="350"/>
            <ac:spMk id="6" creationId="{53CEADB9-E6BE-624A-8E63-58FE8ED99D4B}"/>
          </ac:spMkLst>
        </pc:spChg>
        <pc:spChg chg="add mod">
          <ac:chgData name="Nane Kratzke" userId="971be13ff4ee5ef6" providerId="LiveId" clId="{F80FBA5A-6B28-D64A-A741-CD926CAB4977}" dt="2020-09-16T13:01:33.169" v="2997" actId="20577"/>
          <ac:spMkLst>
            <pc:docMk/>
            <pc:sldMk cId="1299127608" sldId="350"/>
            <ac:spMk id="8" creationId="{AA5067D0-C980-1848-AA4C-77CE6F0F0C37}"/>
          </ac:spMkLst>
        </pc:spChg>
        <pc:picChg chg="add mod">
          <ac:chgData name="Nane Kratzke" userId="971be13ff4ee5ef6" providerId="LiveId" clId="{F80FBA5A-6B28-D64A-A741-CD926CAB4977}" dt="2020-09-16T13:02:12.059" v="3004" actId="1076"/>
          <ac:picMkLst>
            <pc:docMk/>
            <pc:sldMk cId="1299127608" sldId="350"/>
            <ac:picMk id="5" creationId="{50B260DC-BBBF-1247-A7F7-F45906056318}"/>
          </ac:picMkLst>
        </pc:picChg>
        <pc:picChg chg="add mod">
          <ac:chgData name="Nane Kratzke" userId="971be13ff4ee5ef6" providerId="LiveId" clId="{F80FBA5A-6B28-D64A-A741-CD926CAB4977}" dt="2020-09-16T13:02:15.985" v="3005" actId="1076"/>
          <ac:picMkLst>
            <pc:docMk/>
            <pc:sldMk cId="1299127608" sldId="350"/>
            <ac:picMk id="7" creationId="{48CF9C09-7EDA-FA42-AC30-3534A52AB9C6}"/>
          </ac:picMkLst>
        </pc:picChg>
      </pc:sldChg>
      <pc:sldChg chg="addSp delSp modSp add mod">
        <pc:chgData name="Nane Kratzke" userId="971be13ff4ee5ef6" providerId="LiveId" clId="{F80FBA5A-6B28-D64A-A741-CD926CAB4977}" dt="2020-09-16T14:07:32.997" v="5329" actId="20577"/>
        <pc:sldMkLst>
          <pc:docMk/>
          <pc:sldMk cId="1496898557" sldId="351"/>
        </pc:sldMkLst>
        <pc:spChg chg="mod">
          <ac:chgData name="Nane Kratzke" userId="971be13ff4ee5ef6" providerId="LiveId" clId="{F80FBA5A-6B28-D64A-A741-CD926CAB4977}" dt="2020-09-16T13:03:33.343" v="3020" actId="20577"/>
          <ac:spMkLst>
            <pc:docMk/>
            <pc:sldMk cId="1496898557" sldId="351"/>
            <ac:spMk id="2" creationId="{A56E9867-C494-3948-8A93-433171F67D04}"/>
          </ac:spMkLst>
        </pc:spChg>
        <pc:spChg chg="mod">
          <ac:chgData name="Nane Kratzke" userId="971be13ff4ee5ef6" providerId="LiveId" clId="{F80FBA5A-6B28-D64A-A741-CD926CAB4977}" dt="2020-09-16T14:07:32.997" v="5329" actId="20577"/>
          <ac:spMkLst>
            <pc:docMk/>
            <pc:sldMk cId="1496898557" sldId="351"/>
            <ac:spMk id="3" creationId="{D78D3461-2422-5A46-9C0B-1D92DC6BF276}"/>
          </ac:spMkLst>
        </pc:spChg>
        <pc:spChg chg="add mod">
          <ac:chgData name="Nane Kratzke" userId="971be13ff4ee5ef6" providerId="LiveId" clId="{F80FBA5A-6B28-D64A-A741-CD926CAB4977}" dt="2020-09-16T13:16:36.361" v="3569" actId="14100"/>
          <ac:spMkLst>
            <pc:docMk/>
            <pc:sldMk cId="1496898557" sldId="351"/>
            <ac:spMk id="5" creationId="{977E54F4-318C-4540-9E9D-9F739AFC1244}"/>
          </ac:spMkLst>
        </pc:spChg>
        <pc:spChg chg="add mod">
          <ac:chgData name="Nane Kratzke" userId="971be13ff4ee5ef6" providerId="LiveId" clId="{F80FBA5A-6B28-D64A-A741-CD926CAB4977}" dt="2020-09-16T13:25:15.746" v="3740" actId="20577"/>
          <ac:spMkLst>
            <pc:docMk/>
            <pc:sldMk cId="1496898557" sldId="351"/>
            <ac:spMk id="10" creationId="{DBF3707C-5CD4-FE47-9498-F0F3341782EF}"/>
          </ac:spMkLst>
        </pc:spChg>
        <pc:picChg chg="add del mod">
          <ac:chgData name="Nane Kratzke" userId="971be13ff4ee5ef6" providerId="LiveId" clId="{F80FBA5A-6B28-D64A-A741-CD926CAB4977}" dt="2020-09-16T13:24:43.255" v="3733" actId="478"/>
          <ac:picMkLst>
            <pc:docMk/>
            <pc:sldMk cId="1496898557" sldId="351"/>
            <ac:picMk id="7" creationId="{23076017-C4C3-7C4A-A26D-575416CF3D1A}"/>
          </ac:picMkLst>
        </pc:picChg>
        <pc:picChg chg="add del mod">
          <ac:chgData name="Nane Kratzke" userId="971be13ff4ee5ef6" providerId="LiveId" clId="{F80FBA5A-6B28-D64A-A741-CD926CAB4977}" dt="2020-09-16T13:19:59.468" v="3572" actId="478"/>
          <ac:picMkLst>
            <pc:docMk/>
            <pc:sldMk cId="1496898557" sldId="351"/>
            <ac:picMk id="9" creationId="{C5FF2EC4-83CF-E643-BC53-A3B804B71934}"/>
          </ac:picMkLst>
        </pc:picChg>
        <pc:picChg chg="add mod">
          <ac:chgData name="Nane Kratzke" userId="971be13ff4ee5ef6" providerId="LiveId" clId="{F80FBA5A-6B28-D64A-A741-CD926CAB4977}" dt="2020-09-16T13:25:03.519" v="3736" actId="14100"/>
          <ac:picMkLst>
            <pc:docMk/>
            <pc:sldMk cId="1496898557" sldId="351"/>
            <ac:picMk id="12" creationId="{84EFC555-9093-FE4E-BF02-65C5B13019D8}"/>
          </ac:picMkLst>
        </pc:picChg>
      </pc:sldChg>
      <pc:sldChg chg="addSp delSp modSp add mod">
        <pc:chgData name="Nane Kratzke" userId="971be13ff4ee5ef6" providerId="LiveId" clId="{F80FBA5A-6B28-D64A-A741-CD926CAB4977}" dt="2020-09-16T14:05:48.212" v="5292" actId="20577"/>
        <pc:sldMkLst>
          <pc:docMk/>
          <pc:sldMk cId="402428580" sldId="352"/>
        </pc:sldMkLst>
        <pc:spChg chg="mod">
          <ac:chgData name="Nane Kratzke" userId="971be13ff4ee5ef6" providerId="LiveId" clId="{F80FBA5A-6B28-D64A-A741-CD926CAB4977}" dt="2020-09-16T13:25:48.056" v="3750" actId="20577"/>
          <ac:spMkLst>
            <pc:docMk/>
            <pc:sldMk cId="402428580" sldId="352"/>
            <ac:spMk id="2" creationId="{3BEF8DE0-7BDF-074E-8962-7B0A85F19609}"/>
          </ac:spMkLst>
        </pc:spChg>
        <pc:spChg chg="mod">
          <ac:chgData name="Nane Kratzke" userId="971be13ff4ee5ef6" providerId="LiveId" clId="{F80FBA5A-6B28-D64A-A741-CD926CAB4977}" dt="2020-09-16T13:26:24.068" v="3812" actId="20577"/>
          <ac:spMkLst>
            <pc:docMk/>
            <pc:sldMk cId="402428580" sldId="352"/>
            <ac:spMk id="3" creationId="{ADFD065A-7D36-5041-870F-807AEDFF5586}"/>
          </ac:spMkLst>
        </pc:spChg>
        <pc:spChg chg="add mod">
          <ac:chgData name="Nane Kratzke" userId="971be13ff4ee5ef6" providerId="LiveId" clId="{F80FBA5A-6B28-D64A-A741-CD926CAB4977}" dt="2020-09-16T14:03:38.936" v="5066" actId="1076"/>
          <ac:spMkLst>
            <pc:docMk/>
            <pc:sldMk cId="402428580" sldId="352"/>
            <ac:spMk id="5" creationId="{89143270-ACE6-9A47-8A49-C934F25580FA}"/>
          </ac:spMkLst>
        </pc:spChg>
        <pc:spChg chg="add mod">
          <ac:chgData name="Nane Kratzke" userId="971be13ff4ee5ef6" providerId="LiveId" clId="{F80FBA5A-6B28-D64A-A741-CD926CAB4977}" dt="2020-09-16T14:03:38.936" v="5066" actId="1076"/>
          <ac:spMkLst>
            <pc:docMk/>
            <pc:sldMk cId="402428580" sldId="352"/>
            <ac:spMk id="6" creationId="{DF85386F-B1B2-9941-A70A-EF5987D40180}"/>
          </ac:spMkLst>
        </pc:spChg>
        <pc:spChg chg="add del mod">
          <ac:chgData name="Nane Kratzke" userId="971be13ff4ee5ef6" providerId="LiveId" clId="{F80FBA5A-6B28-D64A-A741-CD926CAB4977}" dt="2020-09-16T13:36:39.838" v="4097" actId="478"/>
          <ac:spMkLst>
            <pc:docMk/>
            <pc:sldMk cId="402428580" sldId="352"/>
            <ac:spMk id="7" creationId="{D92FB468-4ABE-1849-92F0-E27A4A915D21}"/>
          </ac:spMkLst>
        </pc:spChg>
        <pc:spChg chg="add mod">
          <ac:chgData name="Nane Kratzke" userId="971be13ff4ee5ef6" providerId="LiveId" clId="{F80FBA5A-6B28-D64A-A741-CD926CAB4977}" dt="2020-09-16T14:04:32.717" v="5148" actId="20577"/>
          <ac:spMkLst>
            <pc:docMk/>
            <pc:sldMk cId="402428580" sldId="352"/>
            <ac:spMk id="8" creationId="{E40E12F9-4EB4-1F41-B5A9-2629ADA5E429}"/>
          </ac:spMkLst>
        </pc:spChg>
        <pc:spChg chg="add mod">
          <ac:chgData name="Nane Kratzke" userId="971be13ff4ee5ef6" providerId="LiveId" clId="{F80FBA5A-6B28-D64A-A741-CD926CAB4977}" dt="2020-09-16T14:05:48.212" v="5292" actId="20577"/>
          <ac:spMkLst>
            <pc:docMk/>
            <pc:sldMk cId="402428580" sldId="352"/>
            <ac:spMk id="10" creationId="{96017466-5598-D642-B126-5FA861F2E355}"/>
          </ac:spMkLst>
        </pc:spChg>
        <pc:picChg chg="add mod">
          <ac:chgData name="Nane Kratzke" userId="971be13ff4ee5ef6" providerId="LiveId" clId="{F80FBA5A-6B28-D64A-A741-CD926CAB4977}" dt="2020-09-16T14:03:38.936" v="5066" actId="1076"/>
          <ac:picMkLst>
            <pc:docMk/>
            <pc:sldMk cId="402428580" sldId="352"/>
            <ac:picMk id="9" creationId="{95524FC1-C717-894F-A30D-D578703B9DCC}"/>
          </ac:picMkLst>
        </pc:picChg>
      </pc:sldChg>
      <pc:sldChg chg="addSp modSp add mod">
        <pc:chgData name="Nane Kratzke" userId="971be13ff4ee5ef6" providerId="LiveId" clId="{F80FBA5A-6B28-D64A-A741-CD926CAB4977}" dt="2020-09-16T13:46:08.255" v="4538" actId="20577"/>
        <pc:sldMkLst>
          <pc:docMk/>
          <pc:sldMk cId="3828543625" sldId="353"/>
        </pc:sldMkLst>
        <pc:spChg chg="mod">
          <ac:chgData name="Nane Kratzke" userId="971be13ff4ee5ef6" providerId="LiveId" clId="{F80FBA5A-6B28-D64A-A741-CD926CAB4977}" dt="2020-09-16T13:40:08.214" v="4126" actId="20577"/>
          <ac:spMkLst>
            <pc:docMk/>
            <pc:sldMk cId="3828543625" sldId="353"/>
            <ac:spMk id="2" creationId="{E1C80902-71A1-0E4A-9B3D-DFC1D7A4F4B9}"/>
          </ac:spMkLst>
        </pc:spChg>
        <pc:spChg chg="mod">
          <ac:chgData name="Nane Kratzke" userId="971be13ff4ee5ef6" providerId="LiveId" clId="{F80FBA5A-6B28-D64A-A741-CD926CAB4977}" dt="2020-09-16T13:40:20.735" v="4163" actId="20577"/>
          <ac:spMkLst>
            <pc:docMk/>
            <pc:sldMk cId="3828543625" sldId="353"/>
            <ac:spMk id="3" creationId="{C8356F9A-9FBF-0E46-A5B3-9077A351639F}"/>
          </ac:spMkLst>
        </pc:spChg>
        <pc:spChg chg="add mod">
          <ac:chgData name="Nane Kratzke" userId="971be13ff4ee5ef6" providerId="LiveId" clId="{F80FBA5A-6B28-D64A-A741-CD926CAB4977}" dt="2020-09-16T13:45:11.564" v="4517" actId="207"/>
          <ac:spMkLst>
            <pc:docMk/>
            <pc:sldMk cId="3828543625" sldId="353"/>
            <ac:spMk id="5" creationId="{B906B56C-EC26-1B49-8A01-FEF5A4FC42B4}"/>
          </ac:spMkLst>
        </pc:spChg>
        <pc:spChg chg="add mod">
          <ac:chgData name="Nane Kratzke" userId="971be13ff4ee5ef6" providerId="LiveId" clId="{F80FBA5A-6B28-D64A-A741-CD926CAB4977}" dt="2020-09-16T13:45:11.564" v="4517" actId="207"/>
          <ac:spMkLst>
            <pc:docMk/>
            <pc:sldMk cId="3828543625" sldId="353"/>
            <ac:spMk id="6" creationId="{B7B57598-4CBC-3C4E-9332-CE544448F302}"/>
          </ac:spMkLst>
        </pc:spChg>
        <pc:spChg chg="add mod">
          <ac:chgData name="Nane Kratzke" userId="971be13ff4ee5ef6" providerId="LiveId" clId="{F80FBA5A-6B28-D64A-A741-CD926CAB4977}" dt="2020-09-16T13:45:11.564" v="4517" actId="207"/>
          <ac:spMkLst>
            <pc:docMk/>
            <pc:sldMk cId="3828543625" sldId="353"/>
            <ac:spMk id="7" creationId="{7D22A303-55A3-1143-AC02-8C17D1E8C032}"/>
          </ac:spMkLst>
        </pc:spChg>
        <pc:spChg chg="add mod">
          <ac:chgData name="Nane Kratzke" userId="971be13ff4ee5ef6" providerId="LiveId" clId="{F80FBA5A-6B28-D64A-A741-CD926CAB4977}" dt="2020-09-16T13:45:11.564" v="4517" actId="207"/>
          <ac:spMkLst>
            <pc:docMk/>
            <pc:sldMk cId="3828543625" sldId="353"/>
            <ac:spMk id="8" creationId="{A4F70605-4521-2849-B2DE-6318D9B3087F}"/>
          </ac:spMkLst>
        </pc:spChg>
        <pc:spChg chg="add mod">
          <ac:chgData name="Nane Kratzke" userId="971be13ff4ee5ef6" providerId="LiveId" clId="{F80FBA5A-6B28-D64A-A741-CD926CAB4977}" dt="2020-09-16T13:46:08.255" v="4538" actId="20577"/>
          <ac:spMkLst>
            <pc:docMk/>
            <pc:sldMk cId="3828543625" sldId="353"/>
            <ac:spMk id="9" creationId="{782BDE8C-C634-5A46-92DE-01ED384BFFD4}"/>
          </ac:spMkLst>
        </pc:spChg>
        <pc:spChg chg="add mod">
          <ac:chgData name="Nane Kratzke" userId="971be13ff4ee5ef6" providerId="LiveId" clId="{F80FBA5A-6B28-D64A-A741-CD926CAB4977}" dt="2020-09-16T13:45:11.564" v="4517" actId="207"/>
          <ac:spMkLst>
            <pc:docMk/>
            <pc:sldMk cId="3828543625" sldId="353"/>
            <ac:spMk id="10" creationId="{A68945D7-BF0B-864F-A881-E38D70C8E825}"/>
          </ac:spMkLst>
        </pc:spChg>
        <pc:grpChg chg="mod">
          <ac:chgData name="Nane Kratzke" userId="971be13ff4ee5ef6" providerId="LiveId" clId="{F80FBA5A-6B28-D64A-A741-CD926CAB4977}" dt="2020-09-16T13:45:24.736" v="4521"/>
          <ac:grpSpMkLst>
            <pc:docMk/>
            <pc:sldMk cId="3828543625" sldId="353"/>
            <ac:grpSpMk id="14" creationId="{40A15038-71E7-204C-A0E6-FB1F549D647E}"/>
          </ac:grpSpMkLst>
        </pc:grpChg>
        <pc:grpChg chg="mod">
          <ac:chgData name="Nane Kratzke" userId="971be13ff4ee5ef6" providerId="LiveId" clId="{F80FBA5A-6B28-D64A-A741-CD926CAB4977}" dt="2020-09-16T13:45:33.750" v="4525"/>
          <ac:grpSpMkLst>
            <pc:docMk/>
            <pc:sldMk cId="3828543625" sldId="353"/>
            <ac:grpSpMk id="18" creationId="{1356B4E4-B261-EF44-B493-8C3A01EC77B0}"/>
          </ac:grpSpMkLst>
        </pc:grpChg>
        <pc:grpChg chg="mod">
          <ac:chgData name="Nane Kratzke" userId="971be13ff4ee5ef6" providerId="LiveId" clId="{F80FBA5A-6B28-D64A-A741-CD926CAB4977}" dt="2020-09-16T13:45:41.515" v="4529"/>
          <ac:grpSpMkLst>
            <pc:docMk/>
            <pc:sldMk cId="3828543625" sldId="353"/>
            <ac:grpSpMk id="22" creationId="{C8D8368C-1937-0242-90F8-842B03EBBB6D}"/>
          </ac:grpSpMkLst>
        </pc:grpChg>
        <pc:grpChg chg="mod">
          <ac:chgData name="Nane Kratzke" userId="971be13ff4ee5ef6" providerId="LiveId" clId="{F80FBA5A-6B28-D64A-A741-CD926CAB4977}" dt="2020-09-16T13:45:48.935" v="4533"/>
          <ac:grpSpMkLst>
            <pc:docMk/>
            <pc:sldMk cId="3828543625" sldId="353"/>
            <ac:grpSpMk id="26" creationId="{F13726BB-82DF-8D48-B6B0-5AF206582EBC}"/>
          </ac:grpSpMkLst>
        </pc:grpChg>
        <pc:grpChg chg="mod">
          <ac:chgData name="Nane Kratzke" userId="971be13ff4ee5ef6" providerId="LiveId" clId="{F80FBA5A-6B28-D64A-A741-CD926CAB4977}" dt="2020-09-16T13:45:56.427" v="4537"/>
          <ac:grpSpMkLst>
            <pc:docMk/>
            <pc:sldMk cId="3828543625" sldId="353"/>
            <ac:grpSpMk id="30" creationId="{824891B1-DB6D-914B-8D47-E6BE9950B0BC}"/>
          </ac:grpSpMkLst>
        </pc:grpChg>
        <pc:picChg chg="add mod">
          <ac:chgData name="Nane Kratzke" userId="971be13ff4ee5ef6" providerId="LiveId" clId="{F80FBA5A-6B28-D64A-A741-CD926CAB4977}" dt="2020-09-16T13:40:01.034" v="4117" actId="14861"/>
          <ac:picMkLst>
            <pc:docMk/>
            <pc:sldMk cId="3828543625" sldId="353"/>
            <ac:picMk id="2049" creationId="{F6B32108-A0CC-9449-82B9-5BB734357A24}"/>
          </ac:picMkLst>
        </pc:picChg>
        <pc:inkChg chg="add mod">
          <ac:chgData name="Nane Kratzke" userId="971be13ff4ee5ef6" providerId="LiveId" clId="{F80FBA5A-6B28-D64A-A741-CD926CAB4977}" dt="2020-09-16T13:45:24.736" v="4521"/>
          <ac:inkMkLst>
            <pc:docMk/>
            <pc:sldMk cId="3828543625" sldId="353"/>
            <ac:inkMk id="11" creationId="{A8A61DDC-A141-C14D-B8B1-A5350BD54D04}"/>
          </ac:inkMkLst>
        </pc:inkChg>
        <pc:inkChg chg="add mod">
          <ac:chgData name="Nane Kratzke" userId="971be13ff4ee5ef6" providerId="LiveId" clId="{F80FBA5A-6B28-D64A-A741-CD926CAB4977}" dt="2020-09-16T13:45:24.736" v="4521"/>
          <ac:inkMkLst>
            <pc:docMk/>
            <pc:sldMk cId="3828543625" sldId="353"/>
            <ac:inkMk id="12" creationId="{6A0D386A-E062-0944-8F75-E103BE2ED431}"/>
          </ac:inkMkLst>
        </pc:inkChg>
        <pc:inkChg chg="add mod">
          <ac:chgData name="Nane Kratzke" userId="971be13ff4ee5ef6" providerId="LiveId" clId="{F80FBA5A-6B28-D64A-A741-CD926CAB4977}" dt="2020-09-16T13:45:24.736" v="4521"/>
          <ac:inkMkLst>
            <pc:docMk/>
            <pc:sldMk cId="3828543625" sldId="353"/>
            <ac:inkMk id="13" creationId="{73DE77E4-D81D-EA4D-B1EE-E19A859CE91A}"/>
          </ac:inkMkLst>
        </pc:inkChg>
        <pc:inkChg chg="add mod">
          <ac:chgData name="Nane Kratzke" userId="971be13ff4ee5ef6" providerId="LiveId" clId="{F80FBA5A-6B28-D64A-A741-CD926CAB4977}" dt="2020-09-16T13:45:33.750" v="4525"/>
          <ac:inkMkLst>
            <pc:docMk/>
            <pc:sldMk cId="3828543625" sldId="353"/>
            <ac:inkMk id="15" creationId="{10CE184D-14AE-BA4C-9FE9-B832E6CF0BAE}"/>
          </ac:inkMkLst>
        </pc:inkChg>
        <pc:inkChg chg="add mod">
          <ac:chgData name="Nane Kratzke" userId="971be13ff4ee5ef6" providerId="LiveId" clId="{F80FBA5A-6B28-D64A-A741-CD926CAB4977}" dt="2020-09-16T13:45:33.750" v="4525"/>
          <ac:inkMkLst>
            <pc:docMk/>
            <pc:sldMk cId="3828543625" sldId="353"/>
            <ac:inkMk id="16" creationId="{72A6D5DE-5C08-644D-A579-3ECE71418FD5}"/>
          </ac:inkMkLst>
        </pc:inkChg>
        <pc:inkChg chg="add mod">
          <ac:chgData name="Nane Kratzke" userId="971be13ff4ee5ef6" providerId="LiveId" clId="{F80FBA5A-6B28-D64A-A741-CD926CAB4977}" dt="2020-09-16T13:45:33.750" v="4525"/>
          <ac:inkMkLst>
            <pc:docMk/>
            <pc:sldMk cId="3828543625" sldId="353"/>
            <ac:inkMk id="17" creationId="{46450F4E-A632-824E-9618-5CC6CB9EF51D}"/>
          </ac:inkMkLst>
        </pc:inkChg>
        <pc:inkChg chg="add mod">
          <ac:chgData name="Nane Kratzke" userId="971be13ff4ee5ef6" providerId="LiveId" clId="{F80FBA5A-6B28-D64A-A741-CD926CAB4977}" dt="2020-09-16T13:45:41.515" v="4529"/>
          <ac:inkMkLst>
            <pc:docMk/>
            <pc:sldMk cId="3828543625" sldId="353"/>
            <ac:inkMk id="19" creationId="{2049536F-60EE-164C-B1C6-2906C68087AD}"/>
          </ac:inkMkLst>
        </pc:inkChg>
        <pc:inkChg chg="add mod">
          <ac:chgData name="Nane Kratzke" userId="971be13ff4ee5ef6" providerId="LiveId" clId="{F80FBA5A-6B28-D64A-A741-CD926CAB4977}" dt="2020-09-16T13:45:41.515" v="4529"/>
          <ac:inkMkLst>
            <pc:docMk/>
            <pc:sldMk cId="3828543625" sldId="353"/>
            <ac:inkMk id="20" creationId="{8F533CFE-614E-0A44-ADD4-618FEB76E242}"/>
          </ac:inkMkLst>
        </pc:inkChg>
        <pc:inkChg chg="add mod">
          <ac:chgData name="Nane Kratzke" userId="971be13ff4ee5ef6" providerId="LiveId" clId="{F80FBA5A-6B28-D64A-A741-CD926CAB4977}" dt="2020-09-16T13:45:41.515" v="4529"/>
          <ac:inkMkLst>
            <pc:docMk/>
            <pc:sldMk cId="3828543625" sldId="353"/>
            <ac:inkMk id="21" creationId="{0884B28B-2B0B-BD46-AB8A-CD6D2B291525}"/>
          </ac:inkMkLst>
        </pc:inkChg>
        <pc:inkChg chg="add mod">
          <ac:chgData name="Nane Kratzke" userId="971be13ff4ee5ef6" providerId="LiveId" clId="{F80FBA5A-6B28-D64A-A741-CD926CAB4977}" dt="2020-09-16T13:45:48.935" v="4533"/>
          <ac:inkMkLst>
            <pc:docMk/>
            <pc:sldMk cId="3828543625" sldId="353"/>
            <ac:inkMk id="23" creationId="{EB8B69F3-B29C-8B4A-9799-BBB7862082E9}"/>
          </ac:inkMkLst>
        </pc:inkChg>
        <pc:inkChg chg="add mod">
          <ac:chgData name="Nane Kratzke" userId="971be13ff4ee5ef6" providerId="LiveId" clId="{F80FBA5A-6B28-D64A-A741-CD926CAB4977}" dt="2020-09-16T13:45:48.935" v="4533"/>
          <ac:inkMkLst>
            <pc:docMk/>
            <pc:sldMk cId="3828543625" sldId="353"/>
            <ac:inkMk id="24" creationId="{758DD9BD-76E3-B14A-ADEE-983AD8127927}"/>
          </ac:inkMkLst>
        </pc:inkChg>
        <pc:inkChg chg="add mod">
          <ac:chgData name="Nane Kratzke" userId="971be13ff4ee5ef6" providerId="LiveId" clId="{F80FBA5A-6B28-D64A-A741-CD926CAB4977}" dt="2020-09-16T13:45:48.935" v="4533"/>
          <ac:inkMkLst>
            <pc:docMk/>
            <pc:sldMk cId="3828543625" sldId="353"/>
            <ac:inkMk id="25" creationId="{1F587C08-78D2-E942-ADE4-7BAF236E6CB9}"/>
          </ac:inkMkLst>
        </pc:inkChg>
        <pc:inkChg chg="add">
          <ac:chgData name="Nane Kratzke" userId="971be13ff4ee5ef6" providerId="LiveId" clId="{F80FBA5A-6B28-D64A-A741-CD926CAB4977}" dt="2020-09-16T13:45:51.142" v="4534" actId="9405"/>
          <ac:inkMkLst>
            <pc:docMk/>
            <pc:sldMk cId="3828543625" sldId="353"/>
            <ac:inkMk id="27" creationId="{88F5F876-6995-F345-8DDF-65B669F1C690}"/>
          </ac:inkMkLst>
        </pc:inkChg>
        <pc:inkChg chg="add mod">
          <ac:chgData name="Nane Kratzke" userId="971be13ff4ee5ef6" providerId="LiveId" clId="{F80FBA5A-6B28-D64A-A741-CD926CAB4977}" dt="2020-09-16T13:45:56.427" v="4537"/>
          <ac:inkMkLst>
            <pc:docMk/>
            <pc:sldMk cId="3828543625" sldId="353"/>
            <ac:inkMk id="28" creationId="{3672A31F-83D2-E140-9C8D-8B3F10F746DA}"/>
          </ac:inkMkLst>
        </pc:inkChg>
        <pc:inkChg chg="add mod">
          <ac:chgData name="Nane Kratzke" userId="971be13ff4ee5ef6" providerId="LiveId" clId="{F80FBA5A-6B28-D64A-A741-CD926CAB4977}" dt="2020-09-16T13:45:56.427" v="4537"/>
          <ac:inkMkLst>
            <pc:docMk/>
            <pc:sldMk cId="3828543625" sldId="353"/>
            <ac:inkMk id="29" creationId="{2DD465CE-2EBF-494E-A555-D2CE4A1A670E}"/>
          </ac:inkMkLst>
        </pc:inkChg>
      </pc:sldChg>
      <pc:sldChg chg="addSp delSp modSp add mod">
        <pc:chgData name="Nane Kratzke" userId="971be13ff4ee5ef6" providerId="LiveId" clId="{F80FBA5A-6B28-D64A-A741-CD926CAB4977}" dt="2020-09-16T14:06:58.715" v="5301" actId="1076"/>
        <pc:sldMkLst>
          <pc:docMk/>
          <pc:sldMk cId="3049880677" sldId="354"/>
        </pc:sldMkLst>
        <pc:spChg chg="mod">
          <ac:chgData name="Nane Kratzke" userId="971be13ff4ee5ef6" providerId="LiveId" clId="{F80FBA5A-6B28-D64A-A741-CD926CAB4977}" dt="2020-09-16T14:06:58.715" v="5301" actId="1076"/>
          <ac:spMkLst>
            <pc:docMk/>
            <pc:sldMk cId="3049880677" sldId="354"/>
            <ac:spMk id="5" creationId="{89143270-ACE6-9A47-8A49-C934F25580FA}"/>
          </ac:spMkLst>
        </pc:spChg>
        <pc:spChg chg="del">
          <ac:chgData name="Nane Kratzke" userId="971be13ff4ee5ef6" providerId="LiveId" clId="{F80FBA5A-6B28-D64A-A741-CD926CAB4977}" dt="2020-09-16T13:49:37.227" v="4540" actId="478"/>
          <ac:spMkLst>
            <pc:docMk/>
            <pc:sldMk cId="3049880677" sldId="354"/>
            <ac:spMk id="6" creationId="{DF85386F-B1B2-9941-A70A-EF5987D40180}"/>
          </ac:spMkLst>
        </pc:spChg>
        <pc:spChg chg="mod">
          <ac:chgData name="Nane Kratzke" userId="971be13ff4ee5ef6" providerId="LiveId" clId="{F80FBA5A-6B28-D64A-A741-CD926CAB4977}" dt="2020-09-16T14:06:58.715" v="5301" actId="1076"/>
          <ac:spMkLst>
            <pc:docMk/>
            <pc:sldMk cId="3049880677" sldId="354"/>
            <ac:spMk id="8" creationId="{E40E12F9-4EB4-1F41-B5A9-2629ADA5E429}"/>
          </ac:spMkLst>
        </pc:spChg>
        <pc:picChg chg="add mod">
          <ac:chgData name="Nane Kratzke" userId="971be13ff4ee5ef6" providerId="LiveId" clId="{F80FBA5A-6B28-D64A-A741-CD926CAB4977}" dt="2020-09-16T14:06:58.715" v="5301" actId="1076"/>
          <ac:picMkLst>
            <pc:docMk/>
            <pc:sldMk cId="3049880677" sldId="354"/>
            <ac:picMk id="7" creationId="{C1E3F50F-AD0D-7940-ABB5-A9C6D4C4CC59}"/>
          </ac:picMkLst>
        </pc:picChg>
        <pc:picChg chg="mod">
          <ac:chgData name="Nane Kratzke" userId="971be13ff4ee5ef6" providerId="LiveId" clId="{F80FBA5A-6B28-D64A-A741-CD926CAB4977}" dt="2020-09-16T14:06:58.715" v="5301" actId="1076"/>
          <ac:picMkLst>
            <pc:docMk/>
            <pc:sldMk cId="3049880677" sldId="354"/>
            <ac:picMk id="9" creationId="{95524FC1-C717-894F-A30D-D578703B9DCC}"/>
          </ac:picMkLst>
        </pc:picChg>
      </pc:sldChg>
      <pc:sldChg chg="add del">
        <pc:chgData name="Nane Kratzke" userId="971be13ff4ee5ef6" providerId="LiveId" clId="{F80FBA5A-6B28-D64A-A741-CD926CAB4977}" dt="2020-09-16T13:49:48.752" v="4557"/>
        <pc:sldMkLst>
          <pc:docMk/>
          <pc:sldMk cId="172595203" sldId="355"/>
        </pc:sldMkLst>
      </pc:sldChg>
      <pc:sldChg chg="add del">
        <pc:chgData name="Nane Kratzke" userId="971be13ff4ee5ef6" providerId="LiveId" clId="{F80FBA5A-6B28-D64A-A741-CD926CAB4977}" dt="2020-09-16T13:49:58.110" v="4559"/>
        <pc:sldMkLst>
          <pc:docMk/>
          <pc:sldMk cId="1555323412" sldId="355"/>
        </pc:sldMkLst>
      </pc:sldChg>
      <pc:sldChg chg="addSp delSp modSp add mod">
        <pc:chgData name="Nane Kratzke" userId="971be13ff4ee5ef6" providerId="LiveId" clId="{F80FBA5A-6B28-D64A-A741-CD926CAB4977}" dt="2020-09-16T14:23:57.467" v="5761" actId="1076"/>
        <pc:sldMkLst>
          <pc:docMk/>
          <pc:sldMk cId="4280504934" sldId="355"/>
        </pc:sldMkLst>
        <pc:spChg chg="mod">
          <ac:chgData name="Nane Kratzke" userId="971be13ff4ee5ef6" providerId="LiveId" clId="{F80FBA5A-6B28-D64A-A741-CD926CAB4977}" dt="2020-09-16T14:22:30.185" v="5673" actId="20577"/>
          <ac:spMkLst>
            <pc:docMk/>
            <pc:sldMk cId="4280504934" sldId="355"/>
            <ac:spMk id="2" creationId="{09A3C503-9616-D24D-956E-75F248B81EFA}"/>
          </ac:spMkLst>
        </pc:spChg>
        <pc:spChg chg="add mod">
          <ac:chgData name="Nane Kratzke" userId="971be13ff4ee5ef6" providerId="LiveId" clId="{F80FBA5A-6B28-D64A-A741-CD926CAB4977}" dt="2020-09-16T14:23:29.094" v="5747" actId="1076"/>
          <ac:spMkLst>
            <pc:docMk/>
            <pc:sldMk cId="4280504934" sldId="355"/>
            <ac:spMk id="5" creationId="{0AD50708-6BB3-1049-9BFC-739DA80474B4}"/>
          </ac:spMkLst>
        </pc:spChg>
        <pc:spChg chg="mod">
          <ac:chgData name="Nane Kratzke" userId="971be13ff4ee5ef6" providerId="LiveId" clId="{F80FBA5A-6B28-D64A-A741-CD926CAB4977}" dt="2020-09-16T14:15:25.227" v="5331"/>
          <ac:spMkLst>
            <pc:docMk/>
            <pc:sldMk cId="4280504934" sldId="355"/>
            <ac:spMk id="16" creationId="{132B66F9-E5F2-4E49-B577-868A844E29ED}"/>
          </ac:spMkLst>
        </pc:spChg>
        <pc:spChg chg="del">
          <ac:chgData name="Nane Kratzke" userId="971be13ff4ee5ef6" providerId="LiveId" clId="{F80FBA5A-6B28-D64A-A741-CD926CAB4977}" dt="2020-09-16T14:17:51.778" v="5392" actId="478"/>
          <ac:spMkLst>
            <pc:docMk/>
            <pc:sldMk cId="4280504934" sldId="355"/>
            <ac:spMk id="17" creationId="{AECBA8D0-75B1-FD47-98A4-6CF753764999}"/>
          </ac:spMkLst>
        </pc:spChg>
        <pc:spChg chg="mod">
          <ac:chgData name="Nane Kratzke" userId="971be13ff4ee5ef6" providerId="LiveId" clId="{F80FBA5A-6B28-D64A-A741-CD926CAB4977}" dt="2020-09-16T14:22:08.757" v="5663" actId="20577"/>
          <ac:spMkLst>
            <pc:docMk/>
            <pc:sldMk cId="4280504934" sldId="355"/>
            <ac:spMk id="18" creationId="{C53AA11D-6A84-CC44-8528-9BEB82A626B3}"/>
          </ac:spMkLst>
        </pc:spChg>
        <pc:spChg chg="del">
          <ac:chgData name="Nane Kratzke" userId="971be13ff4ee5ef6" providerId="LiveId" clId="{F80FBA5A-6B28-D64A-A741-CD926CAB4977}" dt="2020-09-16T14:17:49.202" v="5391" actId="478"/>
          <ac:spMkLst>
            <pc:docMk/>
            <pc:sldMk cId="4280504934" sldId="355"/>
            <ac:spMk id="19" creationId="{D1314A55-6D9B-F443-A4E1-35107CBFE3A7}"/>
          </ac:spMkLst>
        </pc:spChg>
        <pc:spChg chg="mod">
          <ac:chgData name="Nane Kratzke" userId="971be13ff4ee5ef6" providerId="LiveId" clId="{F80FBA5A-6B28-D64A-A741-CD926CAB4977}" dt="2020-09-16T14:18:23.280" v="5395" actId="1076"/>
          <ac:spMkLst>
            <pc:docMk/>
            <pc:sldMk cId="4280504934" sldId="355"/>
            <ac:spMk id="20" creationId="{A9C6CEE1-9992-ED4B-9679-F54939EC4634}"/>
          </ac:spMkLst>
        </pc:spChg>
        <pc:spChg chg="del">
          <ac:chgData name="Nane Kratzke" userId="971be13ff4ee5ef6" providerId="LiveId" clId="{F80FBA5A-6B28-D64A-A741-CD926CAB4977}" dt="2020-09-16T14:17:02.998" v="5332" actId="478"/>
          <ac:spMkLst>
            <pc:docMk/>
            <pc:sldMk cId="4280504934" sldId="355"/>
            <ac:spMk id="21" creationId="{E4487C57-2DF1-404B-9CD9-26EC956F4691}"/>
          </ac:spMkLst>
        </pc:spChg>
        <pc:spChg chg="add mod">
          <ac:chgData name="Nane Kratzke" userId="971be13ff4ee5ef6" providerId="LiveId" clId="{F80FBA5A-6B28-D64A-A741-CD926CAB4977}" dt="2020-09-16T14:18:29.591" v="5397" actId="1076"/>
          <ac:spMkLst>
            <pc:docMk/>
            <pc:sldMk cId="4280504934" sldId="355"/>
            <ac:spMk id="22" creationId="{C2AB5EF0-CB6B-714D-9BA9-9C2197D1C89A}"/>
          </ac:spMkLst>
        </pc:spChg>
        <pc:spChg chg="add mod">
          <ac:chgData name="Nane Kratzke" userId="971be13ff4ee5ef6" providerId="LiveId" clId="{F80FBA5A-6B28-D64A-A741-CD926CAB4977}" dt="2020-09-16T14:23:57.467" v="5761" actId="1076"/>
          <ac:spMkLst>
            <pc:docMk/>
            <pc:sldMk cId="4280504934" sldId="355"/>
            <ac:spMk id="23" creationId="{843AD55F-A820-B34B-A476-52238CE2A01E}"/>
          </ac:spMkLst>
        </pc:spChg>
        <pc:grpChg chg="del">
          <ac:chgData name="Nane Kratzke" userId="971be13ff4ee5ef6" providerId="LiveId" clId="{F80FBA5A-6B28-D64A-A741-CD926CAB4977}" dt="2020-09-16T14:18:05.279" v="5394" actId="478"/>
          <ac:grpSpMkLst>
            <pc:docMk/>
            <pc:sldMk cId="4280504934" sldId="355"/>
            <ac:grpSpMk id="30" creationId="{D38F06FE-50D1-1A4E-B91C-386F5E9D9F7C}"/>
          </ac:grpSpMkLst>
        </pc:grpChg>
        <pc:picChg chg="mod">
          <ac:chgData name="Nane Kratzke" userId="971be13ff4ee5ef6" providerId="LiveId" clId="{F80FBA5A-6B28-D64A-A741-CD926CAB4977}" dt="2020-09-16T14:18:23.280" v="5395" actId="1076"/>
          <ac:picMkLst>
            <pc:docMk/>
            <pc:sldMk cId="4280504934" sldId="355"/>
            <ac:picMk id="13" creationId="{90B94020-8328-5744-A09F-48D2224B9CB0}"/>
          </ac:picMkLst>
        </pc:picChg>
        <pc:picChg chg="del">
          <ac:chgData name="Nane Kratzke" userId="971be13ff4ee5ef6" providerId="LiveId" clId="{F80FBA5A-6B28-D64A-A741-CD926CAB4977}" dt="2020-09-16T14:17:47.549" v="5390" actId="478"/>
          <ac:picMkLst>
            <pc:docMk/>
            <pc:sldMk cId="4280504934" sldId="355"/>
            <ac:picMk id="15" creationId="{8B1C8385-A85E-6F4F-A276-83883054C94B}"/>
          </ac:picMkLst>
        </pc:picChg>
      </pc:sldChg>
      <pc:sldChg chg="addSp delSp modSp add mod">
        <pc:chgData name="Nane Kratzke" userId="971be13ff4ee5ef6" providerId="LiveId" clId="{F80FBA5A-6B28-D64A-A741-CD926CAB4977}" dt="2020-09-16T14:41:20.024" v="6984" actId="478"/>
        <pc:sldMkLst>
          <pc:docMk/>
          <pc:sldMk cId="1897236170" sldId="356"/>
        </pc:sldMkLst>
        <pc:spChg chg="mod">
          <ac:chgData name="Nane Kratzke" userId="971be13ff4ee5ef6" providerId="LiveId" clId="{F80FBA5A-6B28-D64A-A741-CD926CAB4977}" dt="2020-09-16T14:27:41.054" v="5900" actId="20577"/>
          <ac:spMkLst>
            <pc:docMk/>
            <pc:sldMk cId="1897236170" sldId="356"/>
            <ac:spMk id="2" creationId="{EF47862E-68E9-8046-BE7A-3FC5BBEBE3B2}"/>
          </ac:spMkLst>
        </pc:spChg>
        <pc:spChg chg="mod">
          <ac:chgData name="Nane Kratzke" userId="971be13ff4ee5ef6" providerId="LiveId" clId="{F80FBA5A-6B28-D64A-A741-CD926CAB4977}" dt="2020-09-16T14:40:44.609" v="6981" actId="20577"/>
          <ac:spMkLst>
            <pc:docMk/>
            <pc:sldMk cId="1897236170" sldId="356"/>
            <ac:spMk id="3" creationId="{24AB5565-746F-6A47-9715-6B1F58587B25}"/>
          </ac:spMkLst>
        </pc:spChg>
        <pc:spChg chg="add mod">
          <ac:chgData name="Nane Kratzke" userId="971be13ff4ee5ef6" providerId="LiveId" clId="{F80FBA5A-6B28-D64A-A741-CD926CAB4977}" dt="2020-09-16T14:40:11.770" v="6956" actId="14100"/>
          <ac:spMkLst>
            <pc:docMk/>
            <pc:sldMk cId="1897236170" sldId="356"/>
            <ac:spMk id="5" creationId="{2F140F3C-5F65-3D43-9BB6-373CA1BC5644}"/>
          </ac:spMkLst>
        </pc:spChg>
        <pc:spChg chg="add mod">
          <ac:chgData name="Nane Kratzke" userId="971be13ff4ee5ef6" providerId="LiveId" clId="{F80FBA5A-6B28-D64A-A741-CD926CAB4977}" dt="2020-09-16T14:40:31.414" v="6957" actId="20577"/>
          <ac:spMkLst>
            <pc:docMk/>
            <pc:sldMk cId="1897236170" sldId="356"/>
            <ac:spMk id="6" creationId="{23608007-71DB-6A4D-8CF4-5A00DC12ADBA}"/>
          </ac:spMkLst>
        </pc:spChg>
        <pc:spChg chg="add mod">
          <ac:chgData name="Nane Kratzke" userId="971be13ff4ee5ef6" providerId="LiveId" clId="{F80FBA5A-6B28-D64A-A741-CD926CAB4977}" dt="2020-09-16T14:38:26.871" v="6733" actId="1076"/>
          <ac:spMkLst>
            <pc:docMk/>
            <pc:sldMk cId="1897236170" sldId="356"/>
            <ac:spMk id="7" creationId="{20BA22AF-EEBC-D943-8727-5D7075FEB693}"/>
          </ac:spMkLst>
        </pc:spChg>
        <pc:spChg chg="add mod">
          <ac:chgData name="Nane Kratzke" userId="971be13ff4ee5ef6" providerId="LiveId" clId="{F80FBA5A-6B28-D64A-A741-CD926CAB4977}" dt="2020-09-16T14:40:07.347" v="6955" actId="20577"/>
          <ac:spMkLst>
            <pc:docMk/>
            <pc:sldMk cId="1897236170" sldId="356"/>
            <ac:spMk id="8" creationId="{48DBDA20-1239-2841-A093-CE82F51A1BCB}"/>
          </ac:spMkLst>
        </pc:spChg>
        <pc:spChg chg="add del mod">
          <ac:chgData name="Nane Kratzke" userId="971be13ff4ee5ef6" providerId="LiveId" clId="{F80FBA5A-6B28-D64A-A741-CD926CAB4977}" dt="2020-09-16T14:41:20.024" v="6984" actId="478"/>
          <ac:spMkLst>
            <pc:docMk/>
            <pc:sldMk cId="1897236170" sldId="356"/>
            <ac:spMk id="9" creationId="{B7558B63-BB23-4646-BC0D-AC95D26A7E55}"/>
          </ac:spMkLst>
        </pc:spChg>
      </pc:sldChg>
      <pc:sldChg chg="addSp delSp modSp add mod">
        <pc:chgData name="Nane Kratzke" userId="971be13ff4ee5ef6" providerId="LiveId" clId="{F80FBA5A-6B28-D64A-A741-CD926CAB4977}" dt="2020-09-16T14:49:38.740" v="7933" actId="14100"/>
        <pc:sldMkLst>
          <pc:docMk/>
          <pc:sldMk cId="1298549252" sldId="357"/>
        </pc:sldMkLst>
        <pc:spChg chg="mod">
          <ac:chgData name="Nane Kratzke" userId="971be13ff4ee5ef6" providerId="LiveId" clId="{F80FBA5A-6B28-D64A-A741-CD926CAB4977}" dt="2020-09-16T14:41:33.220" v="7002" actId="20577"/>
          <ac:spMkLst>
            <pc:docMk/>
            <pc:sldMk cId="1298549252" sldId="357"/>
            <ac:spMk id="3" creationId="{24AB5565-746F-6A47-9715-6B1F58587B25}"/>
          </ac:spMkLst>
        </pc:spChg>
        <pc:spChg chg="del">
          <ac:chgData name="Nane Kratzke" userId="971be13ff4ee5ef6" providerId="LiveId" clId="{F80FBA5A-6B28-D64A-A741-CD926CAB4977}" dt="2020-09-16T14:41:41.693" v="7003" actId="478"/>
          <ac:spMkLst>
            <pc:docMk/>
            <pc:sldMk cId="1298549252" sldId="357"/>
            <ac:spMk id="5" creationId="{2F140F3C-5F65-3D43-9BB6-373CA1BC5644}"/>
          </ac:spMkLst>
        </pc:spChg>
        <pc:spChg chg="mod">
          <ac:chgData name="Nane Kratzke" userId="971be13ff4ee5ef6" providerId="LiveId" clId="{F80FBA5A-6B28-D64A-A741-CD926CAB4977}" dt="2020-09-16T14:49:38.740" v="7933" actId="14100"/>
          <ac:spMkLst>
            <pc:docMk/>
            <pc:sldMk cId="1298549252" sldId="357"/>
            <ac:spMk id="6" creationId="{23608007-71DB-6A4D-8CF4-5A00DC12ADBA}"/>
          </ac:spMkLst>
        </pc:spChg>
        <pc:spChg chg="del">
          <ac:chgData name="Nane Kratzke" userId="971be13ff4ee5ef6" providerId="LiveId" clId="{F80FBA5A-6B28-D64A-A741-CD926CAB4977}" dt="2020-09-16T14:43:15.148" v="7216" actId="478"/>
          <ac:spMkLst>
            <pc:docMk/>
            <pc:sldMk cId="1298549252" sldId="357"/>
            <ac:spMk id="7" creationId="{20BA22AF-EEBC-D943-8727-5D7075FEB693}"/>
          </ac:spMkLst>
        </pc:spChg>
        <pc:spChg chg="del">
          <ac:chgData name="Nane Kratzke" userId="971be13ff4ee5ef6" providerId="LiveId" clId="{F80FBA5A-6B28-D64A-A741-CD926CAB4977}" dt="2020-09-16T14:43:17.072" v="7217" actId="478"/>
          <ac:spMkLst>
            <pc:docMk/>
            <pc:sldMk cId="1298549252" sldId="357"/>
            <ac:spMk id="8" creationId="{48DBDA20-1239-2841-A093-CE82F51A1BCB}"/>
          </ac:spMkLst>
        </pc:spChg>
        <pc:spChg chg="add mod">
          <ac:chgData name="Nane Kratzke" userId="971be13ff4ee5ef6" providerId="LiveId" clId="{F80FBA5A-6B28-D64A-A741-CD926CAB4977}" dt="2020-09-16T14:49:38.740" v="7933" actId="14100"/>
          <ac:spMkLst>
            <pc:docMk/>
            <pc:sldMk cId="1298549252" sldId="357"/>
            <ac:spMk id="9" creationId="{B5E40024-087F-DD49-B2CF-40DB13DFF067}"/>
          </ac:spMkLst>
        </pc:spChg>
        <pc:spChg chg="add mod">
          <ac:chgData name="Nane Kratzke" userId="971be13ff4ee5ef6" providerId="LiveId" clId="{F80FBA5A-6B28-D64A-A741-CD926CAB4977}" dt="2020-09-16T14:49:38.740" v="7933" actId="14100"/>
          <ac:spMkLst>
            <pc:docMk/>
            <pc:sldMk cId="1298549252" sldId="357"/>
            <ac:spMk id="10" creationId="{C9E75DA0-FAA7-7544-BD47-E06BB36B6AB1}"/>
          </ac:spMkLst>
        </pc:spChg>
      </pc:sldChg>
      <pc:sldChg chg="addSp delSp modSp add mod">
        <pc:chgData name="Nane Kratzke" userId="971be13ff4ee5ef6" providerId="LiveId" clId="{F80FBA5A-6B28-D64A-A741-CD926CAB4977}" dt="2020-09-16T14:56:50.484" v="8041" actId="14861"/>
        <pc:sldMkLst>
          <pc:docMk/>
          <pc:sldMk cId="736775312" sldId="358"/>
        </pc:sldMkLst>
        <pc:spChg chg="mod">
          <ac:chgData name="Nane Kratzke" userId="971be13ff4ee5ef6" providerId="LiveId" clId="{F80FBA5A-6B28-D64A-A741-CD926CAB4977}" dt="2020-09-16T14:50:22.717" v="7970" actId="20577"/>
          <ac:spMkLst>
            <pc:docMk/>
            <pc:sldMk cId="736775312" sldId="358"/>
            <ac:spMk id="2" creationId="{6C44E627-6266-B04D-B119-2A7C109AE5B7}"/>
          </ac:spMkLst>
        </pc:spChg>
        <pc:spChg chg="mod">
          <ac:chgData name="Nane Kratzke" userId="971be13ff4ee5ef6" providerId="LiveId" clId="{F80FBA5A-6B28-D64A-A741-CD926CAB4977}" dt="2020-09-16T14:50:30.487" v="7994" actId="20577"/>
          <ac:spMkLst>
            <pc:docMk/>
            <pc:sldMk cId="736775312" sldId="358"/>
            <ac:spMk id="3" creationId="{091B0AE1-6A0F-6943-98AC-6AD9C6B84347}"/>
          </ac:spMkLst>
        </pc:spChg>
        <pc:picChg chg="add del mod">
          <ac:chgData name="Nane Kratzke" userId="971be13ff4ee5ef6" providerId="LiveId" clId="{F80FBA5A-6B28-D64A-A741-CD926CAB4977}" dt="2020-09-16T14:55:30.292" v="8032" actId="478"/>
          <ac:picMkLst>
            <pc:docMk/>
            <pc:sldMk cId="736775312" sldId="358"/>
            <ac:picMk id="5" creationId="{988F1E41-5118-1D45-98BE-E9F1F003F430}"/>
          </ac:picMkLst>
        </pc:picChg>
        <pc:picChg chg="add mod">
          <ac:chgData name="Nane Kratzke" userId="971be13ff4ee5ef6" providerId="LiveId" clId="{F80FBA5A-6B28-D64A-A741-CD926CAB4977}" dt="2020-09-16T14:56:46.333" v="8040" actId="1076"/>
          <ac:picMkLst>
            <pc:docMk/>
            <pc:sldMk cId="736775312" sldId="358"/>
            <ac:picMk id="6" creationId="{E95B48D4-3F10-7145-9FC1-D2DB56157FBF}"/>
          </ac:picMkLst>
        </pc:picChg>
        <pc:picChg chg="add mod">
          <ac:chgData name="Nane Kratzke" userId="971be13ff4ee5ef6" providerId="LiveId" clId="{F80FBA5A-6B28-D64A-A741-CD926CAB4977}" dt="2020-09-16T14:56:50.484" v="8041" actId="14861"/>
          <ac:picMkLst>
            <pc:docMk/>
            <pc:sldMk cId="736775312" sldId="358"/>
            <ac:picMk id="7" creationId="{3FF3D00B-7107-FC4F-B774-8699B24963AA}"/>
          </ac:picMkLst>
        </pc:picChg>
        <pc:picChg chg="add del">
          <ac:chgData name="Nane Kratzke" userId="971be13ff4ee5ef6" providerId="LiveId" clId="{F80FBA5A-6B28-D64A-A741-CD926CAB4977}" dt="2020-09-16T14:51:08.819" v="8001" actId="478"/>
          <ac:picMkLst>
            <pc:docMk/>
            <pc:sldMk cId="736775312" sldId="358"/>
            <ac:picMk id="4097" creationId="{6057336B-CC8B-5447-9F59-D6D75D24B061}"/>
          </ac:picMkLst>
        </pc:picChg>
        <pc:picChg chg="add del mod">
          <ac:chgData name="Nane Kratzke" userId="971be13ff4ee5ef6" providerId="LiveId" clId="{F80FBA5A-6B28-D64A-A741-CD926CAB4977}" dt="2020-09-16T14:54:46.178" v="8024" actId="478"/>
          <ac:picMkLst>
            <pc:docMk/>
            <pc:sldMk cId="736775312" sldId="358"/>
            <ac:picMk id="4098" creationId="{E910D119-C6A3-6946-BCF8-F301BB07B35E}"/>
          </ac:picMkLst>
        </pc:picChg>
        <pc:picChg chg="add del">
          <ac:chgData name="Nane Kratzke" userId="971be13ff4ee5ef6" providerId="LiveId" clId="{F80FBA5A-6B28-D64A-A741-CD926CAB4977}" dt="2020-09-16T14:51:02.783" v="7999" actId="478"/>
          <ac:picMkLst>
            <pc:docMk/>
            <pc:sldMk cId="736775312" sldId="358"/>
            <ac:picMk id="4099" creationId="{C4334212-2C05-524A-B882-8AF98590392A}"/>
          </ac:picMkLst>
        </pc:picChg>
        <pc:picChg chg="add del mod">
          <ac:chgData name="Nane Kratzke" userId="971be13ff4ee5ef6" providerId="LiveId" clId="{F80FBA5A-6B28-D64A-A741-CD926CAB4977}" dt="2020-09-16T14:53:03.947" v="8006" actId="478"/>
          <ac:picMkLst>
            <pc:docMk/>
            <pc:sldMk cId="736775312" sldId="358"/>
            <ac:picMk id="4100" creationId="{F083189D-2CDF-8C4A-AD9A-FB68905DED3D}"/>
          </ac:picMkLst>
        </pc:picChg>
        <pc:picChg chg="add del">
          <ac:chgData name="Nane Kratzke" userId="971be13ff4ee5ef6" providerId="LiveId" clId="{F80FBA5A-6B28-D64A-A741-CD926CAB4977}" dt="2020-09-16T14:53:03.947" v="8006" actId="478"/>
          <ac:picMkLst>
            <pc:docMk/>
            <pc:sldMk cId="736775312" sldId="358"/>
            <ac:picMk id="4102" creationId="{61D3AED4-B768-2E4E-B592-A8916885DA42}"/>
          </ac:picMkLst>
        </pc:picChg>
        <pc:picChg chg="add del mod">
          <ac:chgData name="Nane Kratzke" userId="971be13ff4ee5ef6" providerId="LiveId" clId="{F80FBA5A-6B28-D64A-A741-CD926CAB4977}" dt="2020-09-16T14:54:42.421" v="8023" actId="478"/>
          <ac:picMkLst>
            <pc:docMk/>
            <pc:sldMk cId="736775312" sldId="358"/>
            <ac:picMk id="4104" creationId="{7EEA931C-5D74-2A40-B7D1-2B853254D255}"/>
          </ac:picMkLst>
        </pc:picChg>
      </pc:sldChg>
      <pc:sldChg chg="addSp modSp add mod">
        <pc:chgData name="Nane Kratzke" userId="971be13ff4ee5ef6" providerId="LiveId" clId="{F80FBA5A-6B28-D64A-A741-CD926CAB4977}" dt="2020-09-16T15:00:45.864" v="8548" actId="14100"/>
        <pc:sldMkLst>
          <pc:docMk/>
          <pc:sldMk cId="3329676384" sldId="359"/>
        </pc:sldMkLst>
        <pc:spChg chg="mod">
          <ac:chgData name="Nane Kratzke" userId="971be13ff4ee5ef6" providerId="LiveId" clId="{F80FBA5A-6B28-D64A-A741-CD926CAB4977}" dt="2020-09-16T14:57:57.806" v="8077" actId="20577"/>
          <ac:spMkLst>
            <pc:docMk/>
            <pc:sldMk cId="3329676384" sldId="359"/>
            <ac:spMk id="2" creationId="{53D5DAB8-BC15-0E47-B8CB-05CDE7AFD5CD}"/>
          </ac:spMkLst>
        </pc:spChg>
        <pc:spChg chg="mod">
          <ac:chgData name="Nane Kratzke" userId="971be13ff4ee5ef6" providerId="LiveId" clId="{F80FBA5A-6B28-D64A-A741-CD926CAB4977}" dt="2020-09-16T14:58:05.376" v="8093" actId="20577"/>
          <ac:spMkLst>
            <pc:docMk/>
            <pc:sldMk cId="3329676384" sldId="359"/>
            <ac:spMk id="3" creationId="{250F92C1-E596-4A48-8055-DFDA04541DC0}"/>
          </ac:spMkLst>
        </pc:spChg>
        <pc:spChg chg="add mod">
          <ac:chgData name="Nane Kratzke" userId="971be13ff4ee5ef6" providerId="LiveId" clId="{F80FBA5A-6B28-D64A-A741-CD926CAB4977}" dt="2020-09-16T15:00:45.864" v="8548" actId="14100"/>
          <ac:spMkLst>
            <pc:docMk/>
            <pc:sldMk cId="3329676384" sldId="359"/>
            <ac:spMk id="5" creationId="{700B20A8-248E-6C43-98A6-72FA32F026A1}"/>
          </ac:spMkLst>
        </pc:spChg>
      </pc:sldChg>
      <pc:sldChg chg="addSp modSp add mod">
        <pc:chgData name="Nane Kratzke" userId="971be13ff4ee5ef6" providerId="LiveId" clId="{F80FBA5A-6B28-D64A-A741-CD926CAB4977}" dt="2020-09-16T15:06:39.870" v="8807" actId="1076"/>
        <pc:sldMkLst>
          <pc:docMk/>
          <pc:sldMk cId="1212650092" sldId="360"/>
        </pc:sldMkLst>
        <pc:spChg chg="mod">
          <ac:chgData name="Nane Kratzke" userId="971be13ff4ee5ef6" providerId="LiveId" clId="{F80FBA5A-6B28-D64A-A741-CD926CAB4977}" dt="2020-09-16T15:01:21.299" v="8595" actId="20577"/>
          <ac:spMkLst>
            <pc:docMk/>
            <pc:sldMk cId="1212650092" sldId="360"/>
            <ac:spMk id="2" creationId="{31E9C1EF-1A27-1443-95FE-A9E58DDD617E}"/>
          </ac:spMkLst>
        </pc:spChg>
        <pc:spChg chg="mod">
          <ac:chgData name="Nane Kratzke" userId="971be13ff4ee5ef6" providerId="LiveId" clId="{F80FBA5A-6B28-D64A-A741-CD926CAB4977}" dt="2020-09-16T15:01:33.033" v="8621" actId="20577"/>
          <ac:spMkLst>
            <pc:docMk/>
            <pc:sldMk cId="1212650092" sldId="360"/>
            <ac:spMk id="3" creationId="{C49A213D-F254-574F-A212-B44D4FC598CB}"/>
          </ac:spMkLst>
        </pc:spChg>
        <pc:spChg chg="add mod">
          <ac:chgData name="Nane Kratzke" userId="971be13ff4ee5ef6" providerId="LiveId" clId="{F80FBA5A-6B28-D64A-A741-CD926CAB4977}" dt="2020-09-16T15:06:39.870" v="8807" actId="1076"/>
          <ac:spMkLst>
            <pc:docMk/>
            <pc:sldMk cId="1212650092" sldId="360"/>
            <ac:spMk id="5" creationId="{EDF0584D-1D97-D240-BEAE-A1A8F7C5F3AB}"/>
          </ac:spMkLst>
        </pc:spChg>
        <pc:spChg chg="add mod">
          <ac:chgData name="Nane Kratzke" userId="971be13ff4ee5ef6" providerId="LiveId" clId="{F80FBA5A-6B28-D64A-A741-CD926CAB4977}" dt="2020-09-16T15:06:30.320" v="8806" actId="1076"/>
          <ac:spMkLst>
            <pc:docMk/>
            <pc:sldMk cId="1212650092" sldId="360"/>
            <ac:spMk id="7" creationId="{980323A4-440B-514E-9097-CA974F275F38}"/>
          </ac:spMkLst>
        </pc:spChg>
        <pc:picChg chg="add mod">
          <ac:chgData name="Nane Kratzke" userId="971be13ff4ee5ef6" providerId="LiveId" clId="{F80FBA5A-6B28-D64A-A741-CD926CAB4977}" dt="2020-09-16T15:03:53.479" v="8638" actId="14100"/>
          <ac:picMkLst>
            <pc:docMk/>
            <pc:sldMk cId="1212650092" sldId="360"/>
            <ac:picMk id="5121" creationId="{EA38BE3E-359F-7344-B2FC-65C11A854016}"/>
          </ac:picMkLst>
        </pc:picChg>
        <pc:picChg chg="add mod">
          <ac:chgData name="Nane Kratzke" userId="971be13ff4ee5ef6" providerId="LiveId" clId="{F80FBA5A-6B28-D64A-A741-CD926CAB4977}" dt="2020-09-16T15:06:39.870" v="8807" actId="1076"/>
          <ac:picMkLst>
            <pc:docMk/>
            <pc:sldMk cId="1212650092" sldId="360"/>
            <ac:picMk id="5122" creationId="{BF719340-432B-6344-B7E5-2E7CB6F13E67}"/>
          </ac:picMkLst>
        </pc:picChg>
        <pc:picChg chg="add mod">
          <ac:chgData name="Nane Kratzke" userId="971be13ff4ee5ef6" providerId="LiveId" clId="{F80FBA5A-6B28-D64A-A741-CD926CAB4977}" dt="2020-09-16T15:06:39.870" v="8807" actId="1076"/>
          <ac:picMkLst>
            <pc:docMk/>
            <pc:sldMk cId="1212650092" sldId="360"/>
            <ac:picMk id="5123" creationId="{BC1B20BC-755C-E647-BE98-9F3E85D9B7A4}"/>
          </ac:picMkLst>
        </pc:picChg>
        <pc:inkChg chg="add mod">
          <ac:chgData name="Nane Kratzke" userId="971be13ff4ee5ef6" providerId="LiveId" clId="{F80FBA5A-6B28-D64A-A741-CD926CAB4977}" dt="2020-09-16T15:06:39.870" v="8807" actId="1076"/>
          <ac:inkMkLst>
            <pc:docMk/>
            <pc:sldMk cId="1212650092" sldId="360"/>
            <ac:inkMk id="6" creationId="{F1F4162F-A6D3-9A4D-AE80-A805E6D2819A}"/>
          </ac:inkMkLst>
        </pc:inkChg>
      </pc:sldChg>
      <pc:sldChg chg="addSp delSp modSp add mod">
        <pc:chgData name="Nane Kratzke" userId="971be13ff4ee5ef6" providerId="LiveId" clId="{F80FBA5A-6B28-D64A-A741-CD926CAB4977}" dt="2020-09-16T15:17:25.477" v="9458" actId="20577"/>
        <pc:sldMkLst>
          <pc:docMk/>
          <pc:sldMk cId="1707978134" sldId="361"/>
        </pc:sldMkLst>
        <pc:spChg chg="mod">
          <ac:chgData name="Nane Kratzke" userId="971be13ff4ee5ef6" providerId="LiveId" clId="{F80FBA5A-6B28-D64A-A741-CD926CAB4977}" dt="2020-09-16T15:17:25.477" v="9458" actId="20577"/>
          <ac:spMkLst>
            <pc:docMk/>
            <pc:sldMk cId="1707978134" sldId="361"/>
            <ac:spMk id="2" creationId="{B0D8A5E1-DDDF-4D40-AEBD-7BB3FFFF5B89}"/>
          </ac:spMkLst>
        </pc:spChg>
        <pc:spChg chg="mod">
          <ac:chgData name="Nane Kratzke" userId="971be13ff4ee5ef6" providerId="LiveId" clId="{F80FBA5A-6B28-D64A-A741-CD926CAB4977}" dt="2020-09-16T15:12:05.802" v="8943" actId="14100"/>
          <ac:spMkLst>
            <pc:docMk/>
            <pc:sldMk cId="1707978134" sldId="361"/>
            <ac:spMk id="3" creationId="{6661F003-4686-1742-905E-91170D995ABB}"/>
          </ac:spMkLst>
        </pc:spChg>
        <pc:spChg chg="add del mod">
          <ac:chgData name="Nane Kratzke" userId="971be13ff4ee5ef6" providerId="LiveId" clId="{F80FBA5A-6B28-D64A-A741-CD926CAB4977}" dt="2020-09-16T15:11:18.140" v="8876"/>
          <ac:spMkLst>
            <pc:docMk/>
            <pc:sldMk cId="1707978134" sldId="361"/>
            <ac:spMk id="5" creationId="{401AE212-F358-5846-998B-E7F711D6D659}"/>
          </ac:spMkLst>
        </pc:spChg>
        <pc:spChg chg="add mod">
          <ac:chgData name="Nane Kratzke" userId="971be13ff4ee5ef6" providerId="LiveId" clId="{F80FBA5A-6B28-D64A-A741-CD926CAB4977}" dt="2020-09-16T15:16:45.403" v="9440" actId="1076"/>
          <ac:spMkLst>
            <pc:docMk/>
            <pc:sldMk cId="1707978134" sldId="361"/>
            <ac:spMk id="6" creationId="{7C1209DE-5498-BF4F-8078-53DFA6FF068B}"/>
          </ac:spMkLst>
        </pc:spChg>
        <pc:picChg chg="add del">
          <ac:chgData name="Nane Kratzke" userId="971be13ff4ee5ef6" providerId="LiveId" clId="{F80FBA5A-6B28-D64A-A741-CD926CAB4977}" dt="2020-09-16T15:07:32.453" v="8830" actId="478"/>
          <ac:picMkLst>
            <pc:docMk/>
            <pc:sldMk cId="1707978134" sldId="361"/>
            <ac:picMk id="6145" creationId="{2979C2E5-E951-C24C-8012-2BCE452567CE}"/>
          </ac:picMkLst>
        </pc:picChg>
        <pc:picChg chg="add del">
          <ac:chgData name="Nane Kratzke" userId="971be13ff4ee5ef6" providerId="LiveId" clId="{F80FBA5A-6B28-D64A-A741-CD926CAB4977}" dt="2020-09-16T15:07:32.453" v="8830" actId="478"/>
          <ac:picMkLst>
            <pc:docMk/>
            <pc:sldMk cId="1707978134" sldId="361"/>
            <ac:picMk id="6146" creationId="{C8A39BAF-DEFF-4247-AEFF-4B30AAD18EC8}"/>
          </ac:picMkLst>
        </pc:picChg>
        <pc:picChg chg="add del mod">
          <ac:chgData name="Nane Kratzke" userId="971be13ff4ee5ef6" providerId="LiveId" clId="{F80FBA5A-6B28-D64A-A741-CD926CAB4977}" dt="2020-09-16T15:08:12.087" v="8837" actId="478"/>
          <ac:picMkLst>
            <pc:docMk/>
            <pc:sldMk cId="1707978134" sldId="361"/>
            <ac:picMk id="6147" creationId="{7D861E03-9FB5-D846-BA0C-29C7DD6913FC}"/>
          </ac:picMkLst>
        </pc:picChg>
        <pc:picChg chg="add del mod">
          <ac:chgData name="Nane Kratzke" userId="971be13ff4ee5ef6" providerId="LiveId" clId="{F80FBA5A-6B28-D64A-A741-CD926CAB4977}" dt="2020-09-16T15:09:46.240" v="8852" actId="478"/>
          <ac:picMkLst>
            <pc:docMk/>
            <pc:sldMk cId="1707978134" sldId="361"/>
            <ac:picMk id="6148" creationId="{2815F0E5-BC8F-FE40-A907-F2E5AC4ACE43}"/>
          </ac:picMkLst>
        </pc:picChg>
        <pc:picChg chg="add mod">
          <ac:chgData name="Nane Kratzke" userId="971be13ff4ee5ef6" providerId="LiveId" clId="{F80FBA5A-6B28-D64A-A741-CD926CAB4977}" dt="2020-09-16T15:15:29.518" v="9427" actId="1076"/>
          <ac:picMkLst>
            <pc:docMk/>
            <pc:sldMk cId="1707978134" sldId="361"/>
            <ac:picMk id="6149" creationId="{A945AF38-708B-6548-8219-56B43B1078D6}"/>
          </ac:picMkLst>
        </pc:picChg>
        <pc:picChg chg="add mod">
          <ac:chgData name="Nane Kratzke" userId="971be13ff4ee5ef6" providerId="LiveId" clId="{F80FBA5A-6B28-D64A-A741-CD926CAB4977}" dt="2020-09-16T15:15:31.746" v="9428" actId="1076"/>
          <ac:picMkLst>
            <pc:docMk/>
            <pc:sldMk cId="1707978134" sldId="361"/>
            <ac:picMk id="6150" creationId="{0CFFD882-9BAC-9243-BE7A-EAC74E34A8FF}"/>
          </ac:picMkLst>
        </pc:picChg>
      </pc:sldChg>
      <pc:sldChg chg="addSp modSp add mod">
        <pc:chgData name="Nane Kratzke" userId="971be13ff4ee5ef6" providerId="LiveId" clId="{F80FBA5A-6B28-D64A-A741-CD926CAB4977}" dt="2020-09-16T15:23:49.526" v="10275" actId="14100"/>
        <pc:sldMkLst>
          <pc:docMk/>
          <pc:sldMk cId="4037558482" sldId="362"/>
        </pc:sldMkLst>
        <pc:spChg chg="mod">
          <ac:chgData name="Nane Kratzke" userId="971be13ff4ee5ef6" providerId="LiveId" clId="{F80FBA5A-6B28-D64A-A741-CD926CAB4977}" dt="2020-09-16T15:17:54.513" v="9488" actId="20577"/>
          <ac:spMkLst>
            <pc:docMk/>
            <pc:sldMk cId="4037558482" sldId="362"/>
            <ac:spMk id="2" creationId="{D0E2E361-A671-484F-B5F1-BEEEB63770C1}"/>
          </ac:spMkLst>
        </pc:spChg>
        <pc:spChg chg="mod">
          <ac:chgData name="Nane Kratzke" userId="971be13ff4ee5ef6" providerId="LiveId" clId="{F80FBA5A-6B28-D64A-A741-CD926CAB4977}" dt="2020-09-16T15:18:24.551" v="9579" actId="20577"/>
          <ac:spMkLst>
            <pc:docMk/>
            <pc:sldMk cId="4037558482" sldId="362"/>
            <ac:spMk id="3" creationId="{08ABE20F-2285-8544-9E1F-0492C952F2C9}"/>
          </ac:spMkLst>
        </pc:spChg>
        <pc:spChg chg="add mod">
          <ac:chgData name="Nane Kratzke" userId="971be13ff4ee5ef6" providerId="LiveId" clId="{F80FBA5A-6B28-D64A-A741-CD926CAB4977}" dt="2020-09-16T15:23:49.526" v="10275" actId="14100"/>
          <ac:spMkLst>
            <pc:docMk/>
            <pc:sldMk cId="4037558482" sldId="362"/>
            <ac:spMk id="5" creationId="{DF07706A-B0CE-B04A-995D-D771CFD65309}"/>
          </ac:spMkLst>
        </pc:spChg>
        <pc:spChg chg="add mod">
          <ac:chgData name="Nane Kratzke" userId="971be13ff4ee5ef6" providerId="LiveId" clId="{F80FBA5A-6B28-D64A-A741-CD926CAB4977}" dt="2020-09-16T15:23:11.934" v="10211" actId="255"/>
          <ac:spMkLst>
            <pc:docMk/>
            <pc:sldMk cId="4037558482" sldId="362"/>
            <ac:spMk id="6" creationId="{1079C6A2-9ABE-174B-8D3D-AA101DB9F5D4}"/>
          </ac:spMkLst>
        </pc:spChg>
        <pc:picChg chg="add mod">
          <ac:chgData name="Nane Kratzke" userId="971be13ff4ee5ef6" providerId="LiveId" clId="{F80FBA5A-6B28-D64A-A741-CD926CAB4977}" dt="2020-09-16T15:19:10.202" v="9586" actId="14861"/>
          <ac:picMkLst>
            <pc:docMk/>
            <pc:sldMk cId="4037558482" sldId="362"/>
            <ac:picMk id="7169" creationId="{C31FA369-D21A-D249-B606-58B7D48EAF0F}"/>
          </ac:picMkLst>
        </pc:picChg>
      </pc:sldChg>
      <pc:sldChg chg="addSp delSp modSp add mod">
        <pc:chgData name="Nane Kratzke" userId="971be13ff4ee5ef6" providerId="LiveId" clId="{F80FBA5A-6B28-D64A-A741-CD926CAB4977}" dt="2020-09-16T15:37:47.834" v="11431" actId="20577"/>
        <pc:sldMkLst>
          <pc:docMk/>
          <pc:sldMk cId="3846043049" sldId="363"/>
        </pc:sldMkLst>
        <pc:spChg chg="mod">
          <ac:chgData name="Nane Kratzke" userId="971be13ff4ee5ef6" providerId="LiveId" clId="{F80FBA5A-6B28-D64A-A741-CD926CAB4977}" dt="2020-09-16T15:37:47.834" v="11431" actId="20577"/>
          <ac:spMkLst>
            <pc:docMk/>
            <pc:sldMk cId="3846043049" sldId="363"/>
            <ac:spMk id="2" creationId="{D0E2E361-A671-484F-B5F1-BEEEB63770C1}"/>
          </ac:spMkLst>
        </pc:spChg>
        <pc:spChg chg="mod">
          <ac:chgData name="Nane Kratzke" userId="971be13ff4ee5ef6" providerId="LiveId" clId="{F80FBA5A-6B28-D64A-A741-CD926CAB4977}" dt="2020-09-16T15:24:20.149" v="10296" actId="20577"/>
          <ac:spMkLst>
            <pc:docMk/>
            <pc:sldMk cId="3846043049" sldId="363"/>
            <ac:spMk id="3" creationId="{08ABE20F-2285-8544-9E1F-0492C952F2C9}"/>
          </ac:spMkLst>
        </pc:spChg>
        <pc:spChg chg="del mod">
          <ac:chgData name="Nane Kratzke" userId="971be13ff4ee5ef6" providerId="LiveId" clId="{F80FBA5A-6B28-D64A-A741-CD926CAB4977}" dt="2020-09-16T15:24:39.048" v="10299" actId="478"/>
          <ac:spMkLst>
            <pc:docMk/>
            <pc:sldMk cId="3846043049" sldId="363"/>
            <ac:spMk id="5" creationId="{DF07706A-B0CE-B04A-995D-D771CFD65309}"/>
          </ac:spMkLst>
        </pc:spChg>
        <pc:spChg chg="del">
          <ac:chgData name="Nane Kratzke" userId="971be13ff4ee5ef6" providerId="LiveId" clId="{F80FBA5A-6B28-D64A-A741-CD926CAB4977}" dt="2020-09-16T15:24:41.331" v="10300" actId="478"/>
          <ac:spMkLst>
            <pc:docMk/>
            <pc:sldMk cId="3846043049" sldId="363"/>
            <ac:spMk id="6" creationId="{1079C6A2-9ABE-174B-8D3D-AA101DB9F5D4}"/>
          </ac:spMkLst>
        </pc:spChg>
        <pc:spChg chg="add mod">
          <ac:chgData name="Nane Kratzke" userId="971be13ff4ee5ef6" providerId="LiveId" clId="{F80FBA5A-6B28-D64A-A741-CD926CAB4977}" dt="2020-09-16T15:24:53.494" v="10304" actId="767"/>
          <ac:spMkLst>
            <pc:docMk/>
            <pc:sldMk cId="3846043049" sldId="363"/>
            <ac:spMk id="7" creationId="{7B558BD1-E102-7344-90EE-BB3C6F4E2CC1}"/>
          </ac:spMkLst>
        </pc:spChg>
        <pc:spChg chg="add mod">
          <ac:chgData name="Nane Kratzke" userId="971be13ff4ee5ef6" providerId="LiveId" clId="{F80FBA5A-6B28-D64A-A741-CD926CAB4977}" dt="2020-09-16T15:29:50.814" v="10398" actId="1076"/>
          <ac:spMkLst>
            <pc:docMk/>
            <pc:sldMk cId="3846043049" sldId="363"/>
            <ac:spMk id="12" creationId="{53BBC2C3-2474-5243-B5FA-AD081FBD42D5}"/>
          </ac:spMkLst>
        </pc:spChg>
        <pc:picChg chg="del">
          <ac:chgData name="Nane Kratzke" userId="971be13ff4ee5ef6" providerId="LiveId" clId="{F80FBA5A-6B28-D64A-A741-CD926CAB4977}" dt="2020-09-16T15:24:35.570" v="10297" actId="478"/>
          <ac:picMkLst>
            <pc:docMk/>
            <pc:sldMk cId="3846043049" sldId="363"/>
            <ac:picMk id="7169" creationId="{C31FA369-D21A-D249-B606-58B7D48EAF0F}"/>
          </ac:picMkLst>
        </pc:picChg>
        <pc:picChg chg="add mod">
          <ac:chgData name="Nane Kratzke" userId="971be13ff4ee5ef6" providerId="LiveId" clId="{F80FBA5A-6B28-D64A-A741-CD926CAB4977}" dt="2020-09-16T15:26:40.020" v="10326" actId="1076"/>
          <ac:picMkLst>
            <pc:docMk/>
            <pc:sldMk cId="3846043049" sldId="363"/>
            <ac:picMk id="8193" creationId="{8CEA8043-DECC-4C42-B2F1-2CBAA3CC90E5}"/>
          </ac:picMkLst>
        </pc:picChg>
        <pc:picChg chg="add mod">
          <ac:chgData name="Nane Kratzke" userId="971be13ff4ee5ef6" providerId="LiveId" clId="{F80FBA5A-6B28-D64A-A741-CD926CAB4977}" dt="2020-09-16T15:26:19.229" v="10322" actId="1076"/>
          <ac:picMkLst>
            <pc:docMk/>
            <pc:sldMk cId="3846043049" sldId="363"/>
            <ac:picMk id="8194" creationId="{CF494354-C89A-0D4A-A076-739F8F0D96CA}"/>
          </ac:picMkLst>
        </pc:picChg>
        <pc:picChg chg="add mod">
          <ac:chgData name="Nane Kratzke" userId="971be13ff4ee5ef6" providerId="LiveId" clId="{F80FBA5A-6B28-D64A-A741-CD926CAB4977}" dt="2020-09-16T15:26:19.229" v="10322" actId="1076"/>
          <ac:picMkLst>
            <pc:docMk/>
            <pc:sldMk cId="3846043049" sldId="363"/>
            <ac:picMk id="8195" creationId="{04DD9901-458F-644C-BA2D-C97AF504FDDB}"/>
          </ac:picMkLst>
        </pc:picChg>
      </pc:sldChg>
      <pc:sldChg chg="addSp delSp modSp add mod">
        <pc:chgData name="Nane Kratzke" userId="971be13ff4ee5ef6" providerId="LiveId" clId="{F80FBA5A-6B28-D64A-A741-CD926CAB4977}" dt="2020-09-16T15:37:37.451" v="11428" actId="20577"/>
        <pc:sldMkLst>
          <pc:docMk/>
          <pc:sldMk cId="645332041" sldId="364"/>
        </pc:sldMkLst>
        <pc:spChg chg="mod">
          <ac:chgData name="Nane Kratzke" userId="971be13ff4ee5ef6" providerId="LiveId" clId="{F80FBA5A-6B28-D64A-A741-CD926CAB4977}" dt="2020-09-16T15:37:29.272" v="11403" actId="20577"/>
          <ac:spMkLst>
            <pc:docMk/>
            <pc:sldMk cId="645332041" sldId="364"/>
            <ac:spMk id="2" creationId="{E8C601C9-44BA-A84A-B472-B49D089B7C60}"/>
          </ac:spMkLst>
        </pc:spChg>
        <pc:spChg chg="mod">
          <ac:chgData name="Nane Kratzke" userId="971be13ff4ee5ef6" providerId="LiveId" clId="{F80FBA5A-6B28-D64A-A741-CD926CAB4977}" dt="2020-09-16T15:37:37.451" v="11428" actId="20577"/>
          <ac:spMkLst>
            <pc:docMk/>
            <pc:sldMk cId="645332041" sldId="364"/>
            <ac:spMk id="3" creationId="{E9D335EA-AC16-B64B-92FD-4119D3F0BAEC}"/>
          </ac:spMkLst>
        </pc:spChg>
        <pc:spChg chg="add mod">
          <ac:chgData name="Nane Kratzke" userId="971be13ff4ee5ef6" providerId="LiveId" clId="{F80FBA5A-6B28-D64A-A741-CD926CAB4977}" dt="2020-09-16T15:29:40.419" v="10396" actId="1076"/>
          <ac:spMkLst>
            <pc:docMk/>
            <pc:sldMk cId="645332041" sldId="364"/>
            <ac:spMk id="5" creationId="{21BF7374-9BBA-1B49-B606-6CBFC2689D6A}"/>
          </ac:spMkLst>
        </pc:spChg>
        <pc:picChg chg="add del mod">
          <ac:chgData name="Nane Kratzke" userId="971be13ff4ee5ef6" providerId="LiveId" clId="{F80FBA5A-6B28-D64A-A741-CD926CAB4977}" dt="2020-09-16T15:29:10.232" v="10354" actId="478"/>
          <ac:picMkLst>
            <pc:docMk/>
            <pc:sldMk cId="645332041" sldId="364"/>
            <ac:picMk id="9217" creationId="{B18C4E1E-2AFD-9045-8686-84C92F8DCFB2}"/>
          </ac:picMkLst>
        </pc:picChg>
        <pc:picChg chg="add mod">
          <ac:chgData name="Nane Kratzke" userId="971be13ff4ee5ef6" providerId="LiveId" clId="{F80FBA5A-6B28-D64A-A741-CD926CAB4977}" dt="2020-09-16T15:29:23.158" v="10360" actId="14861"/>
          <ac:picMkLst>
            <pc:docMk/>
            <pc:sldMk cId="645332041" sldId="364"/>
            <ac:picMk id="9219" creationId="{E17DD18F-8A83-724D-8F25-BB088DD21BF7}"/>
          </ac:picMkLst>
        </pc:picChg>
      </pc:sldChg>
      <pc:sldChg chg="addSp delSp modSp add mod">
        <pc:chgData name="Nane Kratzke" userId="971be13ff4ee5ef6" providerId="LiveId" clId="{F80FBA5A-6B28-D64A-A741-CD926CAB4977}" dt="2020-09-16T15:37:22.049" v="11400" actId="20577"/>
        <pc:sldMkLst>
          <pc:docMk/>
          <pc:sldMk cId="1692808362" sldId="365"/>
        </pc:sldMkLst>
        <pc:spChg chg="mod">
          <ac:chgData name="Nane Kratzke" userId="971be13ff4ee5ef6" providerId="LiveId" clId="{F80FBA5A-6B28-D64A-A741-CD926CAB4977}" dt="2020-09-16T15:37:22.049" v="11400" actId="20577"/>
          <ac:spMkLst>
            <pc:docMk/>
            <pc:sldMk cId="1692808362" sldId="365"/>
            <ac:spMk id="2" creationId="{E8C601C9-44BA-A84A-B472-B49D089B7C60}"/>
          </ac:spMkLst>
        </pc:spChg>
        <pc:spChg chg="mod">
          <ac:chgData name="Nane Kratzke" userId="971be13ff4ee5ef6" providerId="LiveId" clId="{F80FBA5A-6B28-D64A-A741-CD926CAB4977}" dt="2020-09-16T15:30:32.586" v="10417" actId="20577"/>
          <ac:spMkLst>
            <pc:docMk/>
            <pc:sldMk cId="1692808362" sldId="365"/>
            <ac:spMk id="3" creationId="{E9D335EA-AC16-B64B-92FD-4119D3F0BAEC}"/>
          </ac:spMkLst>
        </pc:spChg>
        <pc:spChg chg="del">
          <ac:chgData name="Nane Kratzke" userId="971be13ff4ee5ef6" providerId="LiveId" clId="{F80FBA5A-6B28-D64A-A741-CD926CAB4977}" dt="2020-09-16T15:30:49.349" v="10421" actId="478"/>
          <ac:spMkLst>
            <pc:docMk/>
            <pc:sldMk cId="1692808362" sldId="365"/>
            <ac:spMk id="5" creationId="{21BF7374-9BBA-1B49-B606-6CBFC2689D6A}"/>
          </ac:spMkLst>
        </pc:spChg>
        <pc:spChg chg="add mod">
          <ac:chgData name="Nane Kratzke" userId="971be13ff4ee5ef6" providerId="LiveId" clId="{F80FBA5A-6B28-D64A-A741-CD926CAB4977}" dt="2020-09-16T15:35:25.482" v="11397" actId="20577"/>
          <ac:spMkLst>
            <pc:docMk/>
            <pc:sldMk cId="1692808362" sldId="365"/>
            <ac:spMk id="7" creationId="{6D73A3FE-1CE4-3641-A082-EE1ACFC04138}"/>
          </ac:spMkLst>
        </pc:spChg>
        <pc:picChg chg="del">
          <ac:chgData name="Nane Kratzke" userId="971be13ff4ee5ef6" providerId="LiveId" clId="{F80FBA5A-6B28-D64A-A741-CD926CAB4977}" dt="2020-09-16T15:30:37.432" v="10418" actId="478"/>
          <ac:picMkLst>
            <pc:docMk/>
            <pc:sldMk cId="1692808362" sldId="365"/>
            <ac:picMk id="9219" creationId="{E17DD18F-8A83-724D-8F25-BB088DD21BF7}"/>
          </ac:picMkLst>
        </pc:picChg>
      </pc:sldChg>
      <pc:sldChg chg="addSp modSp add mod">
        <pc:chgData name="Nane Kratzke" userId="971be13ff4ee5ef6" providerId="LiveId" clId="{F80FBA5A-6B28-D64A-A741-CD926CAB4977}" dt="2020-09-16T15:47:18.049" v="11778" actId="14100"/>
        <pc:sldMkLst>
          <pc:docMk/>
          <pc:sldMk cId="1459311474" sldId="366"/>
        </pc:sldMkLst>
        <pc:spChg chg="mod">
          <ac:chgData name="Nane Kratzke" userId="971be13ff4ee5ef6" providerId="LiveId" clId="{F80FBA5A-6B28-D64A-A741-CD926CAB4977}" dt="2020-09-16T15:38:19.267" v="11462" actId="20577"/>
          <ac:spMkLst>
            <pc:docMk/>
            <pc:sldMk cId="1459311474" sldId="366"/>
            <ac:spMk id="2" creationId="{37F2C078-8E10-664B-A90D-7E5C1344C6D2}"/>
          </ac:spMkLst>
        </pc:spChg>
        <pc:spChg chg="mod">
          <ac:chgData name="Nane Kratzke" userId="971be13ff4ee5ef6" providerId="LiveId" clId="{F80FBA5A-6B28-D64A-A741-CD926CAB4977}" dt="2020-09-16T15:38:53.096" v="11564" actId="20577"/>
          <ac:spMkLst>
            <pc:docMk/>
            <pc:sldMk cId="1459311474" sldId="366"/>
            <ac:spMk id="3" creationId="{3C996CD7-CCD9-9A4B-8979-FD71FED0206B}"/>
          </ac:spMkLst>
        </pc:spChg>
        <pc:spChg chg="add mod">
          <ac:chgData name="Nane Kratzke" userId="971be13ff4ee5ef6" providerId="LiveId" clId="{F80FBA5A-6B28-D64A-A741-CD926CAB4977}" dt="2020-09-16T15:47:12.462" v="11777" actId="113"/>
          <ac:spMkLst>
            <pc:docMk/>
            <pc:sldMk cId="1459311474" sldId="366"/>
            <ac:spMk id="5" creationId="{C4F11588-8519-0B43-9986-029D80F18E73}"/>
          </ac:spMkLst>
        </pc:spChg>
        <pc:spChg chg="add mod">
          <ac:chgData name="Nane Kratzke" userId="971be13ff4ee5ef6" providerId="LiveId" clId="{F80FBA5A-6B28-D64A-A741-CD926CAB4977}" dt="2020-09-16T15:41:07.432" v="11585" actId="20577"/>
          <ac:spMkLst>
            <pc:docMk/>
            <pc:sldMk cId="1459311474" sldId="366"/>
            <ac:spMk id="6" creationId="{DF82D38A-5384-3F48-BD7D-D9C7E54A5644}"/>
          </ac:spMkLst>
        </pc:spChg>
        <pc:picChg chg="add mod">
          <ac:chgData name="Nane Kratzke" userId="971be13ff4ee5ef6" providerId="LiveId" clId="{F80FBA5A-6B28-D64A-A741-CD926CAB4977}" dt="2020-09-16T15:47:18.049" v="11778" actId="14100"/>
          <ac:picMkLst>
            <pc:docMk/>
            <pc:sldMk cId="1459311474" sldId="366"/>
            <ac:picMk id="11266" creationId="{9C420CEA-3840-C149-8762-896E75DA4B86}"/>
          </ac:picMkLst>
        </pc:picChg>
        <pc:picChg chg="add mod">
          <ac:chgData name="Nane Kratzke" userId="971be13ff4ee5ef6" providerId="LiveId" clId="{F80FBA5A-6B28-D64A-A741-CD926CAB4977}" dt="2020-09-16T15:45:09.999" v="11591" actId="14861"/>
          <ac:picMkLst>
            <pc:docMk/>
            <pc:sldMk cId="1459311474" sldId="366"/>
            <ac:picMk id="11268" creationId="{71DB01D5-660D-2245-8824-924DF5CCDD88}"/>
          </ac:picMkLst>
        </pc:picChg>
      </pc:sldChg>
    </pc:docChg>
  </pc:docChgLst>
  <pc:docChgLst>
    <pc:chgData name="Nane Kratzke" userId="971be13ff4ee5ef6" providerId="LiveId" clId="{3117F193-B67D-3F42-8567-BE62DD7192A1}"/>
    <pc:docChg chg="undo custSel addSld delSld modSld">
      <pc:chgData name="Nane Kratzke" userId="971be13ff4ee5ef6" providerId="LiveId" clId="{3117F193-B67D-3F42-8567-BE62DD7192A1}" dt="2023-11-13T08:13:32.931" v="1338" actId="20577"/>
      <pc:docMkLst>
        <pc:docMk/>
      </pc:docMkLst>
      <pc:sldChg chg="addSp delSp modSp mod">
        <pc:chgData name="Nane Kratzke" userId="971be13ff4ee5ef6" providerId="LiveId" clId="{3117F193-B67D-3F42-8567-BE62DD7192A1}" dt="2023-10-27T12:03:51.501" v="949" actId="20577"/>
        <pc:sldMkLst>
          <pc:docMk/>
          <pc:sldMk cId="1152287989" sldId="326"/>
        </pc:sldMkLst>
        <pc:spChg chg="add del mod">
          <ac:chgData name="Nane Kratzke" userId="971be13ff4ee5ef6" providerId="LiveId" clId="{3117F193-B67D-3F42-8567-BE62DD7192A1}" dt="2023-10-27T11:19:44.224" v="90" actId="478"/>
          <ac:spMkLst>
            <pc:docMk/>
            <pc:sldMk cId="1152287989" sldId="326"/>
            <ac:spMk id="5" creationId="{5BF8DBD7-240D-E9DD-EA95-85F9A66E74D9}"/>
          </ac:spMkLst>
        </pc:spChg>
        <pc:spChg chg="del">
          <ac:chgData name="Nane Kratzke" userId="971be13ff4ee5ef6" providerId="LiveId" clId="{3117F193-B67D-3F42-8567-BE62DD7192A1}" dt="2023-10-27T11:19:41.339" v="89" actId="478"/>
          <ac:spMkLst>
            <pc:docMk/>
            <pc:sldMk cId="1152287989" sldId="326"/>
            <ac:spMk id="7" creationId="{71D27468-350C-D84F-9018-EB6362B302A5}"/>
          </ac:spMkLst>
        </pc:spChg>
        <pc:spChg chg="mod">
          <ac:chgData name="Nane Kratzke" userId="971be13ff4ee5ef6" providerId="LiveId" clId="{3117F193-B67D-3F42-8567-BE62DD7192A1}" dt="2023-10-27T11:31:14.401" v="273" actId="20577"/>
          <ac:spMkLst>
            <pc:docMk/>
            <pc:sldMk cId="1152287989" sldId="326"/>
            <ac:spMk id="8" creationId="{2C632EC3-BC79-FF49-91FF-AB97E1500387}"/>
          </ac:spMkLst>
        </pc:spChg>
        <pc:spChg chg="add mod">
          <ac:chgData name="Nane Kratzke" userId="971be13ff4ee5ef6" providerId="LiveId" clId="{3117F193-B67D-3F42-8567-BE62DD7192A1}" dt="2023-10-27T12:03:51.501" v="949" actId="20577"/>
          <ac:spMkLst>
            <pc:docMk/>
            <pc:sldMk cId="1152287989" sldId="326"/>
            <ac:spMk id="10" creationId="{22389CE9-B6D1-53B7-379C-F0B93813B335}"/>
          </ac:spMkLst>
        </pc:spChg>
        <pc:spChg chg="add mod">
          <ac:chgData name="Nane Kratzke" userId="971be13ff4ee5ef6" providerId="LiveId" clId="{3117F193-B67D-3F42-8567-BE62DD7192A1}" dt="2023-10-27T11:23:45.080" v="123" actId="14100"/>
          <ac:spMkLst>
            <pc:docMk/>
            <pc:sldMk cId="1152287989" sldId="326"/>
            <ac:spMk id="11" creationId="{E231827E-D5E8-A631-FB8F-FCB837DF3480}"/>
          </ac:spMkLst>
        </pc:spChg>
        <pc:spChg chg="add mod">
          <ac:chgData name="Nane Kratzke" userId="971be13ff4ee5ef6" providerId="LiveId" clId="{3117F193-B67D-3F42-8567-BE62DD7192A1}" dt="2023-10-27T11:22:51.748" v="116" actId="1076"/>
          <ac:spMkLst>
            <pc:docMk/>
            <pc:sldMk cId="1152287989" sldId="326"/>
            <ac:spMk id="12" creationId="{4994DD5C-12C2-BACF-65D1-7EECE04A3E2E}"/>
          </ac:spMkLst>
        </pc:spChg>
        <pc:picChg chg="del">
          <ac:chgData name="Nane Kratzke" userId="971be13ff4ee5ef6" providerId="LiveId" clId="{3117F193-B67D-3F42-8567-BE62DD7192A1}" dt="2023-10-27T11:19:31.104" v="88" actId="478"/>
          <ac:picMkLst>
            <pc:docMk/>
            <pc:sldMk cId="1152287989" sldId="326"/>
            <ac:picMk id="2" creationId="{D134C2CF-61D5-6940-9477-2C6062FEC79A}"/>
          </ac:picMkLst>
        </pc:picChg>
        <pc:picChg chg="add del mod">
          <ac:chgData name="Nane Kratzke" userId="971be13ff4ee5ef6" providerId="LiveId" clId="{3117F193-B67D-3F42-8567-BE62DD7192A1}" dt="2023-10-27T11:23:46.927" v="124" actId="478"/>
          <ac:picMkLst>
            <pc:docMk/>
            <pc:sldMk cId="1152287989" sldId="326"/>
            <ac:picMk id="9" creationId="{36625D2C-B79B-104F-A3B2-D96DA0FD1C8C}"/>
          </ac:picMkLst>
        </pc:picChg>
        <pc:picChg chg="add mod">
          <ac:chgData name="Nane Kratzke" userId="971be13ff4ee5ef6" providerId="LiveId" clId="{3117F193-B67D-3F42-8567-BE62DD7192A1}" dt="2023-10-27T11:24:44.895" v="131" actId="1076"/>
          <ac:picMkLst>
            <pc:docMk/>
            <pc:sldMk cId="1152287989" sldId="326"/>
            <ac:picMk id="13" creationId="{ADFBC6A8-8246-037D-59E9-03584E61C44E}"/>
          </ac:picMkLst>
        </pc:picChg>
      </pc:sldChg>
      <pc:sldChg chg="addSp delSp modSp mod">
        <pc:chgData name="Nane Kratzke" userId="971be13ff4ee5ef6" providerId="LiveId" clId="{3117F193-B67D-3F42-8567-BE62DD7192A1}" dt="2023-10-27T12:03:26.891" v="946" actId="20577"/>
        <pc:sldMkLst>
          <pc:docMk/>
          <pc:sldMk cId="3110368165" sldId="327"/>
        </pc:sldMkLst>
        <pc:spChg chg="mod">
          <ac:chgData name="Nane Kratzke" userId="971be13ff4ee5ef6" providerId="LiveId" clId="{3117F193-B67D-3F42-8567-BE62DD7192A1}" dt="2023-10-27T11:38:13.998" v="471" actId="20577"/>
          <ac:spMkLst>
            <pc:docMk/>
            <pc:sldMk cId="3110368165" sldId="327"/>
            <ac:spMk id="3" creationId="{E6D2ED72-CE68-4943-9DD4-C8B73C8B16F5}"/>
          </ac:spMkLst>
        </pc:spChg>
        <pc:spChg chg="del">
          <ac:chgData name="Nane Kratzke" userId="971be13ff4ee5ef6" providerId="LiveId" clId="{3117F193-B67D-3F42-8567-BE62DD7192A1}" dt="2023-10-27T11:37:20.618" v="413" actId="478"/>
          <ac:spMkLst>
            <pc:docMk/>
            <pc:sldMk cId="3110368165" sldId="327"/>
            <ac:spMk id="4" creationId="{35C102FE-DB27-1B46-8F61-01158772C01E}"/>
          </ac:spMkLst>
        </pc:spChg>
        <pc:spChg chg="del">
          <ac:chgData name="Nane Kratzke" userId="971be13ff4ee5ef6" providerId="LiveId" clId="{3117F193-B67D-3F42-8567-BE62DD7192A1}" dt="2023-10-27T11:37:23.591" v="415" actId="478"/>
          <ac:spMkLst>
            <pc:docMk/>
            <pc:sldMk cId="3110368165" sldId="327"/>
            <ac:spMk id="6" creationId="{39F6E37E-B07B-6D41-8778-8E29DCA17D3F}"/>
          </ac:spMkLst>
        </pc:spChg>
        <pc:spChg chg="add del mod">
          <ac:chgData name="Nane Kratzke" userId="971be13ff4ee5ef6" providerId="LiveId" clId="{3117F193-B67D-3F42-8567-BE62DD7192A1}" dt="2023-10-27T11:37:22.384" v="414" actId="478"/>
          <ac:spMkLst>
            <pc:docMk/>
            <pc:sldMk cId="3110368165" sldId="327"/>
            <ac:spMk id="8" creationId="{EA444AED-6A90-3269-EDC9-8CCC5C2B0316}"/>
          </ac:spMkLst>
        </pc:spChg>
        <pc:spChg chg="add mod">
          <ac:chgData name="Nane Kratzke" userId="971be13ff4ee5ef6" providerId="LiveId" clId="{3117F193-B67D-3F42-8567-BE62DD7192A1}" dt="2023-10-27T12:03:26.891" v="946" actId="20577"/>
          <ac:spMkLst>
            <pc:docMk/>
            <pc:sldMk cId="3110368165" sldId="327"/>
            <ac:spMk id="9" creationId="{E8A9C353-05E1-F9AD-D89F-37C8508F1D5D}"/>
          </ac:spMkLst>
        </pc:spChg>
        <pc:spChg chg="add mod">
          <ac:chgData name="Nane Kratzke" userId="971be13ff4ee5ef6" providerId="LiveId" clId="{3117F193-B67D-3F42-8567-BE62DD7192A1}" dt="2023-10-27T11:41:19.781" v="507" actId="14100"/>
          <ac:spMkLst>
            <pc:docMk/>
            <pc:sldMk cId="3110368165" sldId="327"/>
            <ac:spMk id="11" creationId="{D9B2BF05-7F0E-C3F6-22CF-4B9D5ED2D883}"/>
          </ac:spMkLst>
        </pc:spChg>
        <pc:spChg chg="add mod">
          <ac:chgData name="Nane Kratzke" userId="971be13ff4ee5ef6" providerId="LiveId" clId="{3117F193-B67D-3F42-8567-BE62DD7192A1}" dt="2023-10-27T11:41:12.281" v="506" actId="207"/>
          <ac:spMkLst>
            <pc:docMk/>
            <pc:sldMk cId="3110368165" sldId="327"/>
            <ac:spMk id="12" creationId="{D4D0CF4C-AAAA-F790-5F5F-E5EE5F1F6A3E}"/>
          </ac:spMkLst>
        </pc:spChg>
        <pc:picChg chg="add mod">
          <ac:chgData name="Nane Kratzke" userId="971be13ff4ee5ef6" providerId="LiveId" clId="{3117F193-B67D-3F42-8567-BE62DD7192A1}" dt="2023-10-27T11:40:42.334" v="499" actId="1076"/>
          <ac:picMkLst>
            <pc:docMk/>
            <pc:sldMk cId="3110368165" sldId="327"/>
            <ac:picMk id="10" creationId="{58F58265-DB68-7C3F-9A14-CF70422EA438}"/>
          </ac:picMkLst>
        </pc:picChg>
        <pc:picChg chg="del">
          <ac:chgData name="Nane Kratzke" userId="971be13ff4ee5ef6" providerId="LiveId" clId="{3117F193-B67D-3F42-8567-BE62DD7192A1}" dt="2023-10-27T11:37:18.216" v="412" actId="478"/>
          <ac:picMkLst>
            <pc:docMk/>
            <pc:sldMk cId="3110368165" sldId="327"/>
            <ac:picMk id="4098" creationId="{192A2EAA-A830-B744-91A6-A0B5CB22DF47}"/>
          </ac:picMkLst>
        </pc:picChg>
      </pc:sldChg>
      <pc:sldChg chg="addSp delSp modSp mod">
        <pc:chgData name="Nane Kratzke" userId="971be13ff4ee5ef6" providerId="LiveId" clId="{3117F193-B67D-3F42-8567-BE62DD7192A1}" dt="2023-10-27T12:03:35.862" v="947" actId="20577"/>
        <pc:sldMkLst>
          <pc:docMk/>
          <pc:sldMk cId="2967954036" sldId="329"/>
        </pc:sldMkLst>
        <pc:spChg chg="mod">
          <ac:chgData name="Nane Kratzke" userId="971be13ff4ee5ef6" providerId="LiveId" clId="{3117F193-B67D-3F42-8567-BE62DD7192A1}" dt="2023-10-27T11:32:55.866" v="366" actId="6549"/>
          <ac:spMkLst>
            <pc:docMk/>
            <pc:sldMk cId="2967954036" sldId="329"/>
            <ac:spMk id="3" creationId="{E6D2ED72-CE68-4943-9DD4-C8B73C8B16F5}"/>
          </ac:spMkLst>
        </pc:spChg>
        <pc:spChg chg="del">
          <ac:chgData name="Nane Kratzke" userId="971be13ff4ee5ef6" providerId="LiveId" clId="{3117F193-B67D-3F42-8567-BE62DD7192A1}" dt="2023-10-27T11:32:05.792" v="326" actId="478"/>
          <ac:spMkLst>
            <pc:docMk/>
            <pc:sldMk cId="2967954036" sldId="329"/>
            <ac:spMk id="4" creationId="{35C102FE-DB27-1B46-8F61-01158772C01E}"/>
          </ac:spMkLst>
        </pc:spChg>
        <pc:spChg chg="del">
          <ac:chgData name="Nane Kratzke" userId="971be13ff4ee5ef6" providerId="LiveId" clId="{3117F193-B67D-3F42-8567-BE62DD7192A1}" dt="2023-10-27T11:32:23.576" v="331" actId="478"/>
          <ac:spMkLst>
            <pc:docMk/>
            <pc:sldMk cId="2967954036" sldId="329"/>
            <ac:spMk id="6" creationId="{39F6E37E-B07B-6D41-8778-8E29DCA17D3F}"/>
          </ac:spMkLst>
        </pc:spChg>
        <pc:spChg chg="del">
          <ac:chgData name="Nane Kratzke" userId="971be13ff4ee5ef6" providerId="LiveId" clId="{3117F193-B67D-3F42-8567-BE62DD7192A1}" dt="2023-10-27T11:32:11.524" v="329" actId="478"/>
          <ac:spMkLst>
            <pc:docMk/>
            <pc:sldMk cId="2967954036" sldId="329"/>
            <ac:spMk id="9" creationId="{F1BA8E9E-9EEA-954E-B596-3C3AF36B33D5}"/>
          </ac:spMkLst>
        </pc:spChg>
        <pc:spChg chg="add del mod">
          <ac:chgData name="Nane Kratzke" userId="971be13ff4ee5ef6" providerId="LiveId" clId="{3117F193-B67D-3F42-8567-BE62DD7192A1}" dt="2023-10-27T11:32:10.763" v="328" actId="478"/>
          <ac:spMkLst>
            <pc:docMk/>
            <pc:sldMk cId="2967954036" sldId="329"/>
            <ac:spMk id="10" creationId="{A2320240-81D6-B1AB-B60B-D4B1237392E4}"/>
          </ac:spMkLst>
        </pc:spChg>
        <pc:spChg chg="add mod">
          <ac:chgData name="Nane Kratzke" userId="971be13ff4ee5ef6" providerId="LiveId" clId="{3117F193-B67D-3F42-8567-BE62DD7192A1}" dt="2023-10-27T11:34:10.639" v="380" actId="113"/>
          <ac:spMkLst>
            <pc:docMk/>
            <pc:sldMk cId="2967954036" sldId="329"/>
            <ac:spMk id="12" creationId="{344CB585-87B0-B20B-5E71-9D82F8FCEBC9}"/>
          </ac:spMkLst>
        </pc:spChg>
        <pc:spChg chg="add mod">
          <ac:chgData name="Nane Kratzke" userId="971be13ff4ee5ef6" providerId="LiveId" clId="{3117F193-B67D-3F42-8567-BE62DD7192A1}" dt="2023-10-27T11:36:47.032" v="410" actId="1076"/>
          <ac:spMkLst>
            <pc:docMk/>
            <pc:sldMk cId="2967954036" sldId="329"/>
            <ac:spMk id="13" creationId="{4E4BAC07-21CD-2A99-4839-4B425C32E869}"/>
          </ac:spMkLst>
        </pc:spChg>
        <pc:spChg chg="add mod">
          <ac:chgData name="Nane Kratzke" userId="971be13ff4ee5ef6" providerId="LiveId" clId="{3117F193-B67D-3F42-8567-BE62DD7192A1}" dt="2023-10-27T12:03:35.862" v="947" actId="20577"/>
          <ac:spMkLst>
            <pc:docMk/>
            <pc:sldMk cId="2967954036" sldId="329"/>
            <ac:spMk id="14" creationId="{52FC97F4-BA7D-8425-88D0-DFCC1B06ABC7}"/>
          </ac:spMkLst>
        </pc:spChg>
        <pc:picChg chg="del">
          <ac:chgData name="Nane Kratzke" userId="971be13ff4ee5ef6" providerId="LiveId" clId="{3117F193-B67D-3F42-8567-BE62DD7192A1}" dt="2023-10-27T11:32:12.356" v="330" actId="478"/>
          <ac:picMkLst>
            <pc:docMk/>
            <pc:sldMk cId="2967954036" sldId="329"/>
            <ac:picMk id="8" creationId="{2BC1391D-660D-F94C-BFCD-432165056646}"/>
          </ac:picMkLst>
        </pc:picChg>
        <pc:picChg chg="add mod">
          <ac:chgData name="Nane Kratzke" userId="971be13ff4ee5ef6" providerId="LiveId" clId="{3117F193-B67D-3F42-8567-BE62DD7192A1}" dt="2023-10-27T11:35:17.767" v="396" actId="1076"/>
          <ac:picMkLst>
            <pc:docMk/>
            <pc:sldMk cId="2967954036" sldId="329"/>
            <ac:picMk id="11" creationId="{82310799-9D08-506D-CDC0-4CFCE42A2F16}"/>
          </ac:picMkLst>
        </pc:picChg>
      </pc:sldChg>
      <pc:sldChg chg="addSp delSp modSp mod">
        <pc:chgData name="Nane Kratzke" userId="971be13ff4ee5ef6" providerId="LiveId" clId="{3117F193-B67D-3F42-8567-BE62DD7192A1}" dt="2023-10-27T12:04:47.428" v="957" actId="1076"/>
        <pc:sldMkLst>
          <pc:docMk/>
          <pc:sldMk cId="1355761083" sldId="330"/>
        </pc:sldMkLst>
        <pc:spChg chg="mod">
          <ac:chgData name="Nane Kratzke" userId="971be13ff4ee5ef6" providerId="LiveId" clId="{3117F193-B67D-3F42-8567-BE62DD7192A1}" dt="2023-10-27T12:00:18.306" v="909" actId="20577"/>
          <ac:spMkLst>
            <pc:docMk/>
            <pc:sldMk cId="1355761083" sldId="330"/>
            <ac:spMk id="3" creationId="{E6D2ED72-CE68-4943-9DD4-C8B73C8B16F5}"/>
          </ac:spMkLst>
        </pc:spChg>
        <pc:spChg chg="del">
          <ac:chgData name="Nane Kratzke" userId="971be13ff4ee5ef6" providerId="LiveId" clId="{3117F193-B67D-3F42-8567-BE62DD7192A1}" dt="2023-10-27T11:59:39.181" v="861" actId="478"/>
          <ac:spMkLst>
            <pc:docMk/>
            <pc:sldMk cId="1355761083" sldId="330"/>
            <ac:spMk id="4" creationId="{35C102FE-DB27-1B46-8F61-01158772C01E}"/>
          </ac:spMkLst>
        </pc:spChg>
        <pc:spChg chg="mod">
          <ac:chgData name="Nane Kratzke" userId="971be13ff4ee5ef6" providerId="LiveId" clId="{3117F193-B67D-3F42-8567-BE62DD7192A1}" dt="2023-10-27T12:04:47.428" v="957" actId="1076"/>
          <ac:spMkLst>
            <pc:docMk/>
            <pc:sldMk cId="1355761083" sldId="330"/>
            <ac:spMk id="6" creationId="{39F6E37E-B07B-6D41-8778-8E29DCA17D3F}"/>
          </ac:spMkLst>
        </pc:spChg>
        <pc:spChg chg="del">
          <ac:chgData name="Nane Kratzke" userId="971be13ff4ee5ef6" providerId="LiveId" clId="{3117F193-B67D-3F42-8567-BE62DD7192A1}" dt="2023-10-27T11:59:55.008" v="863" actId="478"/>
          <ac:spMkLst>
            <pc:docMk/>
            <pc:sldMk cId="1355761083" sldId="330"/>
            <ac:spMk id="9" creationId="{F1BA8E9E-9EEA-954E-B596-3C3AF36B33D5}"/>
          </ac:spMkLst>
        </pc:spChg>
        <pc:spChg chg="del">
          <ac:chgData name="Nane Kratzke" userId="971be13ff4ee5ef6" providerId="LiveId" clId="{3117F193-B67D-3F42-8567-BE62DD7192A1}" dt="2023-10-27T12:00:06.282" v="866" actId="478"/>
          <ac:spMkLst>
            <pc:docMk/>
            <pc:sldMk cId="1355761083" sldId="330"/>
            <ac:spMk id="11" creationId="{12493C7F-36A0-274B-AD35-3C8330B2476C}"/>
          </ac:spMkLst>
        </pc:spChg>
        <pc:spChg chg="del">
          <ac:chgData name="Nane Kratzke" userId="971be13ff4ee5ef6" providerId="LiveId" clId="{3117F193-B67D-3F42-8567-BE62DD7192A1}" dt="2023-10-27T12:00:08.714" v="867" actId="478"/>
          <ac:spMkLst>
            <pc:docMk/>
            <pc:sldMk cId="1355761083" sldId="330"/>
            <ac:spMk id="12" creationId="{EAAEE2EB-5FA6-8B45-8111-96D32A0EF178}"/>
          </ac:spMkLst>
        </pc:spChg>
        <pc:spChg chg="add del mod">
          <ac:chgData name="Nane Kratzke" userId="971be13ff4ee5ef6" providerId="LiveId" clId="{3117F193-B67D-3F42-8567-BE62DD7192A1}" dt="2023-10-27T11:59:42.034" v="862" actId="478"/>
          <ac:spMkLst>
            <pc:docMk/>
            <pc:sldMk cId="1355761083" sldId="330"/>
            <ac:spMk id="13" creationId="{91EF7516-6C27-A56C-4C59-F87943262709}"/>
          </ac:spMkLst>
        </pc:spChg>
        <pc:spChg chg="add del mod">
          <ac:chgData name="Nane Kratzke" userId="971be13ff4ee5ef6" providerId="LiveId" clId="{3117F193-B67D-3F42-8567-BE62DD7192A1}" dt="2023-10-27T12:01:48.186" v="926"/>
          <ac:spMkLst>
            <pc:docMk/>
            <pc:sldMk cId="1355761083" sldId="330"/>
            <ac:spMk id="15" creationId="{BDEBEDD3-2B34-3B14-792A-0ECC779DCB19}"/>
          </ac:spMkLst>
        </pc:spChg>
        <pc:spChg chg="add mod">
          <ac:chgData name="Nane Kratzke" userId="971be13ff4ee5ef6" providerId="LiveId" clId="{3117F193-B67D-3F42-8567-BE62DD7192A1}" dt="2023-10-27T12:04:36.338" v="956" actId="207"/>
          <ac:spMkLst>
            <pc:docMk/>
            <pc:sldMk cId="1355761083" sldId="330"/>
            <ac:spMk id="16" creationId="{6C7C3C99-E83E-76D5-CFDB-570B8876823C}"/>
          </ac:spMkLst>
        </pc:spChg>
        <pc:spChg chg="add mod">
          <ac:chgData name="Nane Kratzke" userId="971be13ff4ee5ef6" providerId="LiveId" clId="{3117F193-B67D-3F42-8567-BE62DD7192A1}" dt="2023-10-27T12:02:49.027" v="940" actId="14100"/>
          <ac:spMkLst>
            <pc:docMk/>
            <pc:sldMk cId="1355761083" sldId="330"/>
            <ac:spMk id="17" creationId="{B7B3750A-5049-461C-0D7E-3539EC4F7D34}"/>
          </ac:spMkLst>
        </pc:spChg>
        <pc:spChg chg="add mod">
          <ac:chgData name="Nane Kratzke" userId="971be13ff4ee5ef6" providerId="LiveId" clId="{3117F193-B67D-3F42-8567-BE62DD7192A1}" dt="2023-10-27T12:02:51.789" v="941" actId="20577"/>
          <ac:spMkLst>
            <pc:docMk/>
            <pc:sldMk cId="1355761083" sldId="330"/>
            <ac:spMk id="18" creationId="{3F2E2837-997F-D601-2F5D-A69AB2E4C76E}"/>
          </ac:spMkLst>
        </pc:spChg>
        <pc:picChg chg="del">
          <ac:chgData name="Nane Kratzke" userId="971be13ff4ee5ef6" providerId="LiveId" clId="{3117F193-B67D-3F42-8567-BE62DD7192A1}" dt="2023-10-27T12:00:00.018" v="865" actId="478"/>
          <ac:picMkLst>
            <pc:docMk/>
            <pc:sldMk cId="1355761083" sldId="330"/>
            <ac:picMk id="7" creationId="{2CAF1305-FF70-244E-BEDF-84B161162EBB}"/>
          </ac:picMkLst>
        </pc:picChg>
        <pc:picChg chg="del">
          <ac:chgData name="Nane Kratzke" userId="971be13ff4ee5ef6" providerId="LiveId" clId="{3117F193-B67D-3F42-8567-BE62DD7192A1}" dt="2023-10-27T11:59:58.338" v="864" actId="478"/>
          <ac:picMkLst>
            <pc:docMk/>
            <pc:sldMk cId="1355761083" sldId="330"/>
            <ac:picMk id="10" creationId="{5D26075A-DB4E-5046-A98A-43C2A1AAA8C3}"/>
          </ac:picMkLst>
        </pc:picChg>
        <pc:picChg chg="add mod">
          <ac:chgData name="Nane Kratzke" userId="971be13ff4ee5ef6" providerId="LiveId" clId="{3117F193-B67D-3F42-8567-BE62DD7192A1}" dt="2023-10-27T12:04:18.620" v="952" actId="1076"/>
          <ac:picMkLst>
            <pc:docMk/>
            <pc:sldMk cId="1355761083" sldId="330"/>
            <ac:picMk id="14" creationId="{658374FB-EED0-76AB-321E-4DE8AF470659}"/>
          </ac:picMkLst>
        </pc:picChg>
      </pc:sldChg>
      <pc:sldChg chg="addSp delSp modSp mod">
        <pc:chgData name="Nane Kratzke" userId="971be13ff4ee5ef6" providerId="LiveId" clId="{3117F193-B67D-3F42-8567-BE62DD7192A1}" dt="2023-10-27T12:03:12.871" v="944" actId="20577"/>
        <pc:sldMkLst>
          <pc:docMk/>
          <pc:sldMk cId="335871805" sldId="331"/>
        </pc:sldMkLst>
        <pc:spChg chg="mod">
          <ac:chgData name="Nane Kratzke" userId="971be13ff4ee5ef6" providerId="LiveId" clId="{3117F193-B67D-3F42-8567-BE62DD7192A1}" dt="2023-10-27T11:47:22.724" v="627" actId="20577"/>
          <ac:spMkLst>
            <pc:docMk/>
            <pc:sldMk cId="335871805" sldId="331"/>
            <ac:spMk id="3" creationId="{E6D2ED72-CE68-4943-9DD4-C8B73C8B16F5}"/>
          </ac:spMkLst>
        </pc:spChg>
        <pc:spChg chg="del">
          <ac:chgData name="Nane Kratzke" userId="971be13ff4ee5ef6" providerId="LiveId" clId="{3117F193-B67D-3F42-8567-BE62DD7192A1}" dt="2023-10-27T11:47:32.518" v="634" actId="478"/>
          <ac:spMkLst>
            <pc:docMk/>
            <pc:sldMk cId="335871805" sldId="331"/>
            <ac:spMk id="4" creationId="{35C102FE-DB27-1B46-8F61-01158772C01E}"/>
          </ac:spMkLst>
        </pc:spChg>
        <pc:spChg chg="add del mod">
          <ac:chgData name="Nane Kratzke" userId="971be13ff4ee5ef6" providerId="LiveId" clId="{3117F193-B67D-3F42-8567-BE62DD7192A1}" dt="2023-10-27T11:47:34.611" v="635" actId="478"/>
          <ac:spMkLst>
            <pc:docMk/>
            <pc:sldMk cId="335871805" sldId="331"/>
            <ac:spMk id="8" creationId="{D39FEC03-E5F3-6FA9-CED2-7AF17554D6CE}"/>
          </ac:spMkLst>
        </pc:spChg>
        <pc:spChg chg="del">
          <ac:chgData name="Nane Kratzke" userId="971be13ff4ee5ef6" providerId="LiveId" clId="{3117F193-B67D-3F42-8567-BE62DD7192A1}" dt="2023-10-27T11:47:25.139" v="628" actId="478"/>
          <ac:spMkLst>
            <pc:docMk/>
            <pc:sldMk cId="335871805" sldId="331"/>
            <ac:spMk id="9" creationId="{F1BA8E9E-9EEA-954E-B596-3C3AF36B33D5}"/>
          </ac:spMkLst>
        </pc:spChg>
        <pc:spChg chg="del">
          <ac:chgData name="Nane Kratzke" userId="971be13ff4ee5ef6" providerId="LiveId" clId="{3117F193-B67D-3F42-8567-BE62DD7192A1}" dt="2023-10-27T11:47:31.251" v="633" actId="478"/>
          <ac:spMkLst>
            <pc:docMk/>
            <pc:sldMk cId="335871805" sldId="331"/>
            <ac:spMk id="11" creationId="{12493C7F-36A0-274B-AD35-3C8330B2476C}"/>
          </ac:spMkLst>
        </pc:spChg>
        <pc:spChg chg="add mod">
          <ac:chgData name="Nane Kratzke" userId="971be13ff4ee5ef6" providerId="LiveId" clId="{3117F193-B67D-3F42-8567-BE62DD7192A1}" dt="2023-10-27T11:48:48.530" v="648" actId="403"/>
          <ac:spMkLst>
            <pc:docMk/>
            <pc:sldMk cId="335871805" sldId="331"/>
            <ac:spMk id="12" creationId="{ED605AC9-217F-FB08-CA2C-0BA60BFF848F}"/>
          </ac:spMkLst>
        </pc:spChg>
        <pc:spChg chg="del mod">
          <ac:chgData name="Nane Kratzke" userId="971be13ff4ee5ef6" providerId="LiveId" clId="{3117F193-B67D-3F42-8567-BE62DD7192A1}" dt="2023-10-27T11:47:29.571" v="632" actId="478"/>
          <ac:spMkLst>
            <pc:docMk/>
            <pc:sldMk cId="335871805" sldId="331"/>
            <ac:spMk id="15" creationId="{C9237B2B-737A-6044-B564-8619622315F4}"/>
          </ac:spMkLst>
        </pc:spChg>
        <pc:spChg chg="add mod">
          <ac:chgData name="Nane Kratzke" userId="971be13ff4ee5ef6" providerId="LiveId" clId="{3117F193-B67D-3F42-8567-BE62DD7192A1}" dt="2023-10-27T11:49:51.957" v="661" actId="403"/>
          <ac:spMkLst>
            <pc:docMk/>
            <pc:sldMk cId="335871805" sldId="331"/>
            <ac:spMk id="16" creationId="{932080F7-6C7A-CA97-242D-AD63C5D7EAB8}"/>
          </ac:spMkLst>
        </pc:spChg>
        <pc:spChg chg="add mod">
          <ac:chgData name="Nane Kratzke" userId="971be13ff4ee5ef6" providerId="LiveId" clId="{3117F193-B67D-3F42-8567-BE62DD7192A1}" dt="2023-10-27T12:03:12.871" v="944" actId="20577"/>
          <ac:spMkLst>
            <pc:docMk/>
            <pc:sldMk cId="335871805" sldId="331"/>
            <ac:spMk id="22" creationId="{5B1FE7FD-D229-FE60-1457-FEFCF7E083F6}"/>
          </ac:spMkLst>
        </pc:spChg>
        <pc:picChg chg="add mod">
          <ac:chgData name="Nane Kratzke" userId="971be13ff4ee5ef6" providerId="LiveId" clId="{3117F193-B67D-3F42-8567-BE62DD7192A1}" dt="2023-10-27T11:50:23.202" v="670" actId="1076"/>
          <ac:picMkLst>
            <pc:docMk/>
            <pc:sldMk cId="335871805" sldId="331"/>
            <ac:picMk id="10" creationId="{8DB32498-AAED-B2DE-0F38-A9FC2275EE48}"/>
          </ac:picMkLst>
        </pc:picChg>
        <pc:picChg chg="del">
          <ac:chgData name="Nane Kratzke" userId="971be13ff4ee5ef6" providerId="LiveId" clId="{3117F193-B67D-3F42-8567-BE62DD7192A1}" dt="2023-10-27T11:47:26.923" v="629" actId="478"/>
          <ac:picMkLst>
            <pc:docMk/>
            <pc:sldMk cId="335871805" sldId="331"/>
            <ac:picMk id="13" creationId="{DC726473-DCF5-A64C-8365-F2649BFC3D97}"/>
          </ac:picMkLst>
        </pc:picChg>
        <pc:picChg chg="del">
          <ac:chgData name="Nane Kratzke" userId="971be13ff4ee5ef6" providerId="LiveId" clId="{3117F193-B67D-3F42-8567-BE62DD7192A1}" dt="2023-10-27T11:47:27.747" v="630" actId="478"/>
          <ac:picMkLst>
            <pc:docMk/>
            <pc:sldMk cId="335871805" sldId="331"/>
            <ac:picMk id="14" creationId="{B252F41D-3BCC-284F-A0BD-B2FD66DFE0A6}"/>
          </ac:picMkLst>
        </pc:picChg>
        <pc:inkChg chg="add del mod">
          <ac:chgData name="Nane Kratzke" userId="971be13ff4ee5ef6" providerId="LiveId" clId="{3117F193-B67D-3F42-8567-BE62DD7192A1}" dt="2023-10-27T11:50:10.605" v="665" actId="478"/>
          <ac:inkMkLst>
            <pc:docMk/>
            <pc:sldMk cId="335871805" sldId="331"/>
            <ac:inkMk id="17" creationId="{632EA04C-C525-40B7-D7AB-0803632C1105}"/>
          </ac:inkMkLst>
        </pc:inkChg>
        <pc:inkChg chg="add del mod">
          <ac:chgData name="Nane Kratzke" userId="971be13ff4ee5ef6" providerId="LiveId" clId="{3117F193-B67D-3F42-8567-BE62DD7192A1}" dt="2023-10-27T11:50:09.460" v="664" actId="478"/>
          <ac:inkMkLst>
            <pc:docMk/>
            <pc:sldMk cId="335871805" sldId="331"/>
            <ac:inkMk id="18" creationId="{01EBFC67-4D61-23E3-2433-5CD40C51E3F5}"/>
          </ac:inkMkLst>
        </pc:inkChg>
        <pc:inkChg chg="add mod">
          <ac:chgData name="Nane Kratzke" userId="971be13ff4ee5ef6" providerId="LiveId" clId="{3117F193-B67D-3F42-8567-BE62DD7192A1}" dt="2023-10-27T11:50:06.196" v="663" actId="14100"/>
          <ac:inkMkLst>
            <pc:docMk/>
            <pc:sldMk cId="335871805" sldId="331"/>
            <ac:inkMk id="19" creationId="{A8B049F6-4B5D-BB6C-7B64-101250B1395C}"/>
          </ac:inkMkLst>
        </pc:inkChg>
        <pc:inkChg chg="add mod">
          <ac:chgData name="Nane Kratzke" userId="971be13ff4ee5ef6" providerId="LiveId" clId="{3117F193-B67D-3F42-8567-BE62DD7192A1}" dt="2023-10-27T11:50:19.884" v="667" actId="1076"/>
          <ac:inkMkLst>
            <pc:docMk/>
            <pc:sldMk cId="335871805" sldId="331"/>
            <ac:inkMk id="20" creationId="{A1BBABF5-2BD4-A004-F930-F57F1190BA8B}"/>
          </ac:inkMkLst>
        </pc:inkChg>
        <pc:inkChg chg="add mod">
          <ac:chgData name="Nane Kratzke" userId="971be13ff4ee5ef6" providerId="LiveId" clId="{3117F193-B67D-3F42-8567-BE62DD7192A1}" dt="2023-10-27T11:50:28.996" v="671" actId="1076"/>
          <ac:inkMkLst>
            <pc:docMk/>
            <pc:sldMk cId="335871805" sldId="331"/>
            <ac:inkMk id="21" creationId="{B32A0C0B-85E2-7A77-8E4A-CDFA30046BBE}"/>
          </ac:inkMkLst>
        </pc:inkChg>
      </pc:sldChg>
      <pc:sldChg chg="addSp delSp modSp mod">
        <pc:chgData name="Nane Kratzke" userId="971be13ff4ee5ef6" providerId="LiveId" clId="{3117F193-B67D-3F42-8567-BE62DD7192A1}" dt="2023-10-27T12:07:53.917" v="1047" actId="1076"/>
        <pc:sldMkLst>
          <pc:docMk/>
          <pc:sldMk cId="2225302233" sldId="332"/>
        </pc:sldMkLst>
        <pc:spChg chg="mod">
          <ac:chgData name="Nane Kratzke" userId="971be13ff4ee5ef6" providerId="LiveId" clId="{3117F193-B67D-3F42-8567-BE62DD7192A1}" dt="2023-10-27T12:05:44.334" v="1020" actId="20577"/>
          <ac:spMkLst>
            <pc:docMk/>
            <pc:sldMk cId="2225302233" sldId="332"/>
            <ac:spMk id="3" creationId="{E6D2ED72-CE68-4943-9DD4-C8B73C8B16F5}"/>
          </ac:spMkLst>
        </pc:spChg>
        <pc:spChg chg="del">
          <ac:chgData name="Nane Kratzke" userId="971be13ff4ee5ef6" providerId="LiveId" clId="{3117F193-B67D-3F42-8567-BE62DD7192A1}" dt="2023-10-27T12:05:50.984" v="1023" actId="478"/>
          <ac:spMkLst>
            <pc:docMk/>
            <pc:sldMk cId="2225302233" sldId="332"/>
            <ac:spMk id="4" creationId="{35C102FE-DB27-1B46-8F61-01158772C01E}"/>
          </ac:spMkLst>
        </pc:spChg>
        <pc:spChg chg="del">
          <ac:chgData name="Nane Kratzke" userId="971be13ff4ee5ef6" providerId="LiveId" clId="{3117F193-B67D-3F42-8567-BE62DD7192A1}" dt="2023-10-27T12:06:15.113" v="1027" actId="478"/>
          <ac:spMkLst>
            <pc:docMk/>
            <pc:sldMk cId="2225302233" sldId="332"/>
            <ac:spMk id="6" creationId="{39F6E37E-B07B-6D41-8778-8E29DCA17D3F}"/>
          </ac:spMkLst>
        </pc:spChg>
        <pc:spChg chg="del">
          <ac:chgData name="Nane Kratzke" userId="971be13ff4ee5ef6" providerId="LiveId" clId="{3117F193-B67D-3F42-8567-BE62DD7192A1}" dt="2023-10-27T12:05:47.893" v="1021" actId="478"/>
          <ac:spMkLst>
            <pc:docMk/>
            <pc:sldMk cId="2225302233" sldId="332"/>
            <ac:spMk id="9" creationId="{F1BA8E9E-9EEA-954E-B596-3C3AF36B33D5}"/>
          </ac:spMkLst>
        </pc:spChg>
        <pc:spChg chg="add del mod">
          <ac:chgData name="Nane Kratzke" userId="971be13ff4ee5ef6" providerId="LiveId" clId="{3117F193-B67D-3F42-8567-BE62DD7192A1}" dt="2023-10-27T12:05:52.565" v="1024" actId="478"/>
          <ac:spMkLst>
            <pc:docMk/>
            <pc:sldMk cId="2225302233" sldId="332"/>
            <ac:spMk id="10" creationId="{7A001E49-5025-31EC-0485-F70C531B9161}"/>
          </ac:spMkLst>
        </pc:spChg>
        <pc:spChg chg="add mod">
          <ac:chgData name="Nane Kratzke" userId="971be13ff4ee5ef6" providerId="LiveId" clId="{3117F193-B67D-3F42-8567-BE62DD7192A1}" dt="2023-10-27T12:06:49.503" v="1032"/>
          <ac:spMkLst>
            <pc:docMk/>
            <pc:sldMk cId="2225302233" sldId="332"/>
            <ac:spMk id="12" creationId="{837B3296-7593-C6C4-2C75-89FB76E1AB00}"/>
          </ac:spMkLst>
        </pc:spChg>
        <pc:spChg chg="add mod">
          <ac:chgData name="Nane Kratzke" userId="971be13ff4ee5ef6" providerId="LiveId" clId="{3117F193-B67D-3F42-8567-BE62DD7192A1}" dt="2023-10-27T12:07:20.947" v="1039" actId="948"/>
          <ac:spMkLst>
            <pc:docMk/>
            <pc:sldMk cId="2225302233" sldId="332"/>
            <ac:spMk id="13" creationId="{7D4BAC91-063B-ECCA-2528-8F2A833931FE}"/>
          </ac:spMkLst>
        </pc:spChg>
        <pc:spChg chg="add mod">
          <ac:chgData name="Nane Kratzke" userId="971be13ff4ee5ef6" providerId="LiveId" clId="{3117F193-B67D-3F42-8567-BE62DD7192A1}" dt="2023-10-27T12:07:49.814" v="1046" actId="14100"/>
          <ac:spMkLst>
            <pc:docMk/>
            <pc:sldMk cId="2225302233" sldId="332"/>
            <ac:spMk id="14" creationId="{F8825CA9-5E18-C8A8-85A2-643EAE1824C0}"/>
          </ac:spMkLst>
        </pc:spChg>
        <pc:picChg chg="del">
          <ac:chgData name="Nane Kratzke" userId="971be13ff4ee5ef6" providerId="LiveId" clId="{3117F193-B67D-3F42-8567-BE62DD7192A1}" dt="2023-10-27T12:05:49.773" v="1022" actId="478"/>
          <ac:picMkLst>
            <pc:docMk/>
            <pc:sldMk cId="2225302233" sldId="332"/>
            <ac:picMk id="7" creationId="{0EE9BD57-9811-134F-94FC-7789F3D906A4}"/>
          </ac:picMkLst>
        </pc:picChg>
        <pc:picChg chg="add mod">
          <ac:chgData name="Nane Kratzke" userId="971be13ff4ee5ef6" providerId="LiveId" clId="{3117F193-B67D-3F42-8567-BE62DD7192A1}" dt="2023-10-27T12:07:53.917" v="1047" actId="1076"/>
          <ac:picMkLst>
            <pc:docMk/>
            <pc:sldMk cId="2225302233" sldId="332"/>
            <ac:picMk id="11" creationId="{797B7DE5-646F-C002-5195-0A5FCBEA9F42}"/>
          </ac:picMkLst>
        </pc:picChg>
      </pc:sldChg>
      <pc:sldChg chg="addSp delSp modSp mod">
        <pc:chgData name="Nane Kratzke" userId="971be13ff4ee5ef6" providerId="LiveId" clId="{3117F193-B67D-3F42-8567-BE62DD7192A1}" dt="2023-10-27T12:12:03.973" v="1158"/>
        <pc:sldMkLst>
          <pc:docMk/>
          <pc:sldMk cId="4223858906" sldId="333"/>
        </pc:sldMkLst>
        <pc:spChg chg="mod">
          <ac:chgData name="Nane Kratzke" userId="971be13ff4ee5ef6" providerId="LiveId" clId="{3117F193-B67D-3F42-8567-BE62DD7192A1}" dt="2023-10-27T12:09:24.044" v="1130" actId="20577"/>
          <ac:spMkLst>
            <pc:docMk/>
            <pc:sldMk cId="4223858906" sldId="333"/>
            <ac:spMk id="3" creationId="{E6D2ED72-CE68-4943-9DD4-C8B73C8B16F5}"/>
          </ac:spMkLst>
        </pc:spChg>
        <pc:spChg chg="del">
          <ac:chgData name="Nane Kratzke" userId="971be13ff4ee5ef6" providerId="LiveId" clId="{3117F193-B67D-3F42-8567-BE62DD7192A1}" dt="2023-10-27T12:08:33.529" v="1052" actId="478"/>
          <ac:spMkLst>
            <pc:docMk/>
            <pc:sldMk cId="4223858906" sldId="333"/>
            <ac:spMk id="4" creationId="{35C102FE-DB27-1B46-8F61-01158772C01E}"/>
          </ac:spMkLst>
        </pc:spChg>
        <pc:spChg chg="mod">
          <ac:chgData name="Nane Kratzke" userId="971be13ff4ee5ef6" providerId="LiveId" clId="{3117F193-B67D-3F42-8567-BE62DD7192A1}" dt="2023-10-27T12:10:37.320" v="1146" actId="1076"/>
          <ac:spMkLst>
            <pc:docMk/>
            <pc:sldMk cId="4223858906" sldId="333"/>
            <ac:spMk id="6" creationId="{39F6E37E-B07B-6D41-8778-8E29DCA17D3F}"/>
          </ac:spMkLst>
        </pc:spChg>
        <pc:spChg chg="add del mod">
          <ac:chgData name="Nane Kratzke" userId="971be13ff4ee5ef6" providerId="LiveId" clId="{3117F193-B67D-3F42-8567-BE62DD7192A1}" dt="2023-10-27T12:08:35.366" v="1053" actId="478"/>
          <ac:spMkLst>
            <pc:docMk/>
            <pc:sldMk cId="4223858906" sldId="333"/>
            <ac:spMk id="8" creationId="{32874935-0AEB-9971-8164-8244C4A6E490}"/>
          </ac:spMkLst>
        </pc:spChg>
        <pc:spChg chg="del">
          <ac:chgData name="Nane Kratzke" userId="971be13ff4ee5ef6" providerId="LiveId" clId="{3117F193-B67D-3F42-8567-BE62DD7192A1}" dt="2023-10-27T12:08:29.119" v="1049" actId="478"/>
          <ac:spMkLst>
            <pc:docMk/>
            <pc:sldMk cId="4223858906" sldId="333"/>
            <ac:spMk id="9" creationId="{F1BA8E9E-9EEA-954E-B596-3C3AF36B33D5}"/>
          </ac:spMkLst>
        </pc:spChg>
        <pc:spChg chg="del">
          <ac:chgData name="Nane Kratzke" userId="971be13ff4ee5ef6" providerId="LiveId" clId="{3117F193-B67D-3F42-8567-BE62DD7192A1}" dt="2023-10-27T12:08:31.759" v="1051" actId="478"/>
          <ac:spMkLst>
            <pc:docMk/>
            <pc:sldMk cId="4223858906" sldId="333"/>
            <ac:spMk id="12" creationId="{707B82FD-3E09-944A-8C4A-E78663ECB02E}"/>
          </ac:spMkLst>
        </pc:spChg>
        <pc:spChg chg="add del mod">
          <ac:chgData name="Nane Kratzke" userId="971be13ff4ee5ef6" providerId="LiveId" clId="{3117F193-B67D-3F42-8567-BE62DD7192A1}" dt="2023-10-27T12:10:00.561" v="1136" actId="478"/>
          <ac:spMkLst>
            <pc:docMk/>
            <pc:sldMk cId="4223858906" sldId="333"/>
            <ac:spMk id="13" creationId="{5BB5501D-AEDC-AD4C-EFE4-F5A703E2EFC7}"/>
          </ac:spMkLst>
        </pc:spChg>
        <pc:spChg chg="add mod">
          <ac:chgData name="Nane Kratzke" userId="971be13ff4ee5ef6" providerId="LiveId" clId="{3117F193-B67D-3F42-8567-BE62DD7192A1}" dt="2023-10-27T12:11:31.606" v="1155" actId="255"/>
          <ac:spMkLst>
            <pc:docMk/>
            <pc:sldMk cId="4223858906" sldId="333"/>
            <ac:spMk id="14" creationId="{DB413ADB-9FD2-41A5-4A33-29FD072174C8}"/>
          </ac:spMkLst>
        </pc:spChg>
        <pc:spChg chg="add mod">
          <ac:chgData name="Nane Kratzke" userId="971be13ff4ee5ef6" providerId="LiveId" clId="{3117F193-B67D-3F42-8567-BE62DD7192A1}" dt="2023-10-27T12:11:39.680" v="1157" actId="1076"/>
          <ac:spMkLst>
            <pc:docMk/>
            <pc:sldMk cId="4223858906" sldId="333"/>
            <ac:spMk id="15" creationId="{B03C67D2-931A-EFF6-4CD5-CE69BDDE4187}"/>
          </ac:spMkLst>
        </pc:spChg>
        <pc:spChg chg="add mod">
          <ac:chgData name="Nane Kratzke" userId="971be13ff4ee5ef6" providerId="LiveId" clId="{3117F193-B67D-3F42-8567-BE62DD7192A1}" dt="2023-10-27T12:12:03.973" v="1158"/>
          <ac:spMkLst>
            <pc:docMk/>
            <pc:sldMk cId="4223858906" sldId="333"/>
            <ac:spMk id="16" creationId="{890BA368-3877-2DF1-0139-F2D48F484876}"/>
          </ac:spMkLst>
        </pc:spChg>
        <pc:picChg chg="add mod">
          <ac:chgData name="Nane Kratzke" userId="971be13ff4ee5ef6" providerId="LiveId" clId="{3117F193-B67D-3F42-8567-BE62DD7192A1}" dt="2023-10-27T12:10:20.655" v="1142" actId="1076"/>
          <ac:picMkLst>
            <pc:docMk/>
            <pc:sldMk cId="4223858906" sldId="333"/>
            <ac:picMk id="10" creationId="{2AC3EBB3-713C-8442-3F95-6798624BEC36}"/>
          </ac:picMkLst>
        </pc:picChg>
        <pc:picChg chg="del">
          <ac:chgData name="Nane Kratzke" userId="971be13ff4ee5ef6" providerId="LiveId" clId="{3117F193-B67D-3F42-8567-BE62DD7192A1}" dt="2023-10-27T12:08:29.911" v="1050" actId="478"/>
          <ac:picMkLst>
            <pc:docMk/>
            <pc:sldMk cId="4223858906" sldId="333"/>
            <ac:picMk id="11" creationId="{39A6F336-E944-C149-A9B0-B63A5AB86797}"/>
          </ac:picMkLst>
        </pc:picChg>
      </pc:sldChg>
      <pc:sldChg chg="addSp delSp modSp mod">
        <pc:chgData name="Nane Kratzke" userId="971be13ff4ee5ef6" providerId="LiveId" clId="{3117F193-B67D-3F42-8567-BE62DD7192A1}" dt="2023-10-27T11:30:43.714" v="226" actId="20577"/>
        <pc:sldMkLst>
          <pc:docMk/>
          <pc:sldMk cId="1937801618" sldId="336"/>
        </pc:sldMkLst>
        <pc:spChg chg="mod">
          <ac:chgData name="Nane Kratzke" userId="971be13ff4ee5ef6" providerId="LiveId" clId="{3117F193-B67D-3F42-8567-BE62DD7192A1}" dt="2023-10-27T11:30:43.714" v="226" actId="20577"/>
          <ac:spMkLst>
            <pc:docMk/>
            <pc:sldMk cId="1937801618" sldId="336"/>
            <ac:spMk id="3" creationId="{E6D2ED72-CE68-4943-9DD4-C8B73C8B16F5}"/>
          </ac:spMkLst>
        </pc:spChg>
        <pc:spChg chg="del">
          <ac:chgData name="Nane Kratzke" userId="971be13ff4ee5ef6" providerId="LiveId" clId="{3117F193-B67D-3F42-8567-BE62DD7192A1}" dt="2023-10-27T11:26:18.325" v="145" actId="478"/>
          <ac:spMkLst>
            <pc:docMk/>
            <pc:sldMk cId="1937801618" sldId="336"/>
            <ac:spMk id="4" creationId="{35C102FE-DB27-1B46-8F61-01158772C01E}"/>
          </ac:spMkLst>
        </pc:spChg>
        <pc:spChg chg="add del mod">
          <ac:chgData name="Nane Kratzke" userId="971be13ff4ee5ef6" providerId="LiveId" clId="{3117F193-B67D-3F42-8567-BE62DD7192A1}" dt="2023-10-27T11:26:21.658" v="146" actId="478"/>
          <ac:spMkLst>
            <pc:docMk/>
            <pc:sldMk cId="1937801618" sldId="336"/>
            <ac:spMk id="8" creationId="{E9DE1FED-2E89-D721-94E0-4C0857E3EB78}"/>
          </ac:spMkLst>
        </pc:spChg>
        <pc:spChg chg="del">
          <ac:chgData name="Nane Kratzke" userId="971be13ff4ee5ef6" providerId="LiveId" clId="{3117F193-B67D-3F42-8567-BE62DD7192A1}" dt="2023-10-27T11:26:15.802" v="143" actId="478"/>
          <ac:spMkLst>
            <pc:docMk/>
            <pc:sldMk cId="1937801618" sldId="336"/>
            <ac:spMk id="9" creationId="{F1BA8E9E-9EEA-954E-B596-3C3AF36B33D5}"/>
          </ac:spMkLst>
        </pc:spChg>
        <pc:spChg chg="add mod">
          <ac:chgData name="Nane Kratzke" userId="971be13ff4ee5ef6" providerId="LiveId" clId="{3117F193-B67D-3F42-8567-BE62DD7192A1}" dt="2023-10-27T11:29:46.687" v="182" actId="255"/>
          <ac:spMkLst>
            <pc:docMk/>
            <pc:sldMk cId="1937801618" sldId="336"/>
            <ac:spMk id="11" creationId="{B45C93AF-90C4-1553-77A2-306FA23288EF}"/>
          </ac:spMkLst>
        </pc:spChg>
        <pc:spChg chg="add mod">
          <ac:chgData name="Nane Kratzke" userId="971be13ff4ee5ef6" providerId="LiveId" clId="{3117F193-B67D-3F42-8567-BE62DD7192A1}" dt="2023-10-27T11:28:21.695" v="165"/>
          <ac:spMkLst>
            <pc:docMk/>
            <pc:sldMk cId="1937801618" sldId="336"/>
            <ac:spMk id="13" creationId="{AA916249-4180-16D1-2BB7-3FAE4B21E2D1}"/>
          </ac:spMkLst>
        </pc:spChg>
        <pc:spChg chg="add del mod">
          <ac:chgData name="Nane Kratzke" userId="971be13ff4ee5ef6" providerId="LiveId" clId="{3117F193-B67D-3F42-8567-BE62DD7192A1}" dt="2023-10-27T11:29:18.535" v="176" actId="478"/>
          <ac:spMkLst>
            <pc:docMk/>
            <pc:sldMk cId="1937801618" sldId="336"/>
            <ac:spMk id="14" creationId="{74DB00FA-3CD8-8F37-A647-E507CA42134C}"/>
          </ac:spMkLst>
        </pc:spChg>
        <pc:picChg chg="del">
          <ac:chgData name="Nane Kratzke" userId="971be13ff4ee5ef6" providerId="LiveId" clId="{3117F193-B67D-3F42-8567-BE62DD7192A1}" dt="2023-10-27T11:26:17.667" v="144" actId="478"/>
          <ac:picMkLst>
            <pc:docMk/>
            <pc:sldMk cId="1937801618" sldId="336"/>
            <ac:picMk id="7" creationId="{48BF071F-7C81-5E40-BF54-FDA2A6CC206C}"/>
          </ac:picMkLst>
        </pc:picChg>
        <pc:picChg chg="add mod">
          <ac:chgData name="Nane Kratzke" userId="971be13ff4ee5ef6" providerId="LiveId" clId="{3117F193-B67D-3F42-8567-BE62DD7192A1}" dt="2023-10-27T11:29:31.126" v="178" actId="1076"/>
          <ac:picMkLst>
            <pc:docMk/>
            <pc:sldMk cId="1937801618" sldId="336"/>
            <ac:picMk id="10" creationId="{BE71476D-94D8-8D72-B2AD-10B08933661B}"/>
          </ac:picMkLst>
        </pc:picChg>
        <pc:picChg chg="del">
          <ac:chgData name="Nane Kratzke" userId="971be13ff4ee5ef6" providerId="LiveId" clId="{3117F193-B67D-3F42-8567-BE62DD7192A1}" dt="2023-10-27T11:26:22.618" v="147" actId="478"/>
          <ac:picMkLst>
            <pc:docMk/>
            <pc:sldMk cId="1937801618" sldId="336"/>
            <ac:picMk id="12" creationId="{D94A9AE1-8637-1F49-B42E-78B704185635}"/>
          </ac:picMkLst>
        </pc:picChg>
      </pc:sldChg>
      <pc:sldChg chg="del">
        <pc:chgData name="Nane Kratzke" userId="971be13ff4ee5ef6" providerId="LiveId" clId="{3117F193-B67D-3F42-8567-BE62DD7192A1}" dt="2023-10-26T13:42:33.255" v="16" actId="2696"/>
        <pc:sldMkLst>
          <pc:docMk/>
          <pc:sldMk cId="4280504934" sldId="355"/>
        </pc:sldMkLst>
      </pc:sldChg>
      <pc:sldChg chg="del">
        <pc:chgData name="Nane Kratzke" userId="971be13ff4ee5ef6" providerId="LiveId" clId="{3117F193-B67D-3F42-8567-BE62DD7192A1}" dt="2023-10-26T13:42:33.098" v="10" actId="2696"/>
        <pc:sldMkLst>
          <pc:docMk/>
          <pc:sldMk cId="3330758435" sldId="381"/>
        </pc:sldMkLst>
      </pc:sldChg>
      <pc:sldChg chg="del">
        <pc:chgData name="Nane Kratzke" userId="971be13ff4ee5ef6" providerId="LiveId" clId="{3117F193-B67D-3F42-8567-BE62DD7192A1}" dt="2023-10-26T13:42:32.519" v="1" actId="2696"/>
        <pc:sldMkLst>
          <pc:docMk/>
          <pc:sldMk cId="366975201" sldId="382"/>
        </pc:sldMkLst>
      </pc:sldChg>
      <pc:sldChg chg="del">
        <pc:chgData name="Nane Kratzke" userId="971be13ff4ee5ef6" providerId="LiveId" clId="{3117F193-B67D-3F42-8567-BE62DD7192A1}" dt="2023-10-26T13:42:33.130" v="14" actId="2696"/>
        <pc:sldMkLst>
          <pc:docMk/>
          <pc:sldMk cId="3862908966" sldId="383"/>
        </pc:sldMkLst>
      </pc:sldChg>
      <pc:sldChg chg="del">
        <pc:chgData name="Nane Kratzke" userId="971be13ff4ee5ef6" providerId="LiveId" clId="{3117F193-B67D-3F42-8567-BE62DD7192A1}" dt="2023-10-26T13:42:32.528" v="3" actId="2696"/>
        <pc:sldMkLst>
          <pc:docMk/>
          <pc:sldMk cId="3004243446" sldId="384"/>
        </pc:sldMkLst>
      </pc:sldChg>
      <pc:sldChg chg="del">
        <pc:chgData name="Nane Kratzke" userId="971be13ff4ee5ef6" providerId="LiveId" clId="{3117F193-B67D-3F42-8567-BE62DD7192A1}" dt="2023-10-26T13:42:33.032" v="6" actId="2696"/>
        <pc:sldMkLst>
          <pc:docMk/>
          <pc:sldMk cId="243993919" sldId="385"/>
        </pc:sldMkLst>
      </pc:sldChg>
      <pc:sldChg chg="del">
        <pc:chgData name="Nane Kratzke" userId="971be13ff4ee5ef6" providerId="LiveId" clId="{3117F193-B67D-3F42-8567-BE62DD7192A1}" dt="2023-10-26T13:42:33.155" v="15" actId="2696"/>
        <pc:sldMkLst>
          <pc:docMk/>
          <pc:sldMk cId="3855353074" sldId="386"/>
        </pc:sldMkLst>
      </pc:sldChg>
      <pc:sldChg chg="del">
        <pc:chgData name="Nane Kratzke" userId="971be13ff4ee5ef6" providerId="LiveId" clId="{3117F193-B67D-3F42-8567-BE62DD7192A1}" dt="2023-10-26T13:42:33.111" v="12" actId="2696"/>
        <pc:sldMkLst>
          <pc:docMk/>
          <pc:sldMk cId="2367191596" sldId="387"/>
        </pc:sldMkLst>
      </pc:sldChg>
      <pc:sldChg chg="del">
        <pc:chgData name="Nane Kratzke" userId="971be13ff4ee5ef6" providerId="LiveId" clId="{3117F193-B67D-3F42-8567-BE62DD7192A1}" dt="2023-10-26T13:42:33.104" v="11" actId="2696"/>
        <pc:sldMkLst>
          <pc:docMk/>
          <pc:sldMk cId="2812399017" sldId="388"/>
        </pc:sldMkLst>
      </pc:sldChg>
      <pc:sldChg chg="del">
        <pc:chgData name="Nane Kratzke" userId="971be13ff4ee5ef6" providerId="LiveId" clId="{3117F193-B67D-3F42-8567-BE62DD7192A1}" dt="2023-10-26T13:42:33.092" v="9" actId="2696"/>
        <pc:sldMkLst>
          <pc:docMk/>
          <pc:sldMk cId="1657841985" sldId="389"/>
        </pc:sldMkLst>
      </pc:sldChg>
      <pc:sldChg chg="del">
        <pc:chgData name="Nane Kratzke" userId="971be13ff4ee5ef6" providerId="LiveId" clId="{3117F193-B67D-3F42-8567-BE62DD7192A1}" dt="2023-10-26T13:42:33.088" v="8" actId="2696"/>
        <pc:sldMkLst>
          <pc:docMk/>
          <pc:sldMk cId="2483948438" sldId="392"/>
        </pc:sldMkLst>
      </pc:sldChg>
      <pc:sldChg chg="addSp delSp modSp mod">
        <pc:chgData name="Nane Kratzke" userId="971be13ff4ee5ef6" providerId="LiveId" clId="{3117F193-B67D-3F42-8567-BE62DD7192A1}" dt="2023-10-27T12:03:44.116" v="948" actId="20577"/>
        <pc:sldMkLst>
          <pc:docMk/>
          <pc:sldMk cId="1919294937" sldId="395"/>
        </pc:sldMkLst>
        <pc:spChg chg="add del mod">
          <ac:chgData name="Nane Kratzke" userId="971be13ff4ee5ef6" providerId="LiveId" clId="{3117F193-B67D-3F42-8567-BE62DD7192A1}" dt="2023-10-27T11:14:51.673" v="30" actId="478"/>
          <ac:spMkLst>
            <pc:docMk/>
            <pc:sldMk cId="1919294937" sldId="395"/>
            <ac:spMk id="5" creationId="{56617F5C-64AE-A4B7-0532-D7E090EA50E9}"/>
          </ac:spMkLst>
        </pc:spChg>
        <pc:spChg chg="del">
          <ac:chgData name="Nane Kratzke" userId="971be13ff4ee5ef6" providerId="LiveId" clId="{3117F193-B67D-3F42-8567-BE62DD7192A1}" dt="2023-10-27T11:14:48.468" v="29" actId="478"/>
          <ac:spMkLst>
            <pc:docMk/>
            <pc:sldMk cId="1919294937" sldId="395"/>
            <ac:spMk id="7" creationId="{71D27468-350C-D84F-9018-EB6362B302A5}"/>
          </ac:spMkLst>
        </pc:spChg>
        <pc:spChg chg="mod">
          <ac:chgData name="Nane Kratzke" userId="971be13ff4ee5ef6" providerId="LiveId" clId="{3117F193-B67D-3F42-8567-BE62DD7192A1}" dt="2023-10-27T11:31:37.762" v="324" actId="20577"/>
          <ac:spMkLst>
            <pc:docMk/>
            <pc:sldMk cId="1919294937" sldId="395"/>
            <ac:spMk id="8" creationId="{2C632EC3-BC79-FF49-91FF-AB97E1500387}"/>
          </ac:spMkLst>
        </pc:spChg>
        <pc:spChg chg="del">
          <ac:chgData name="Nane Kratzke" userId="971be13ff4ee5ef6" providerId="LiveId" clId="{3117F193-B67D-3F42-8567-BE62DD7192A1}" dt="2023-10-27T11:13:28.304" v="18" actId="478"/>
          <ac:spMkLst>
            <pc:docMk/>
            <pc:sldMk cId="1919294937" sldId="395"/>
            <ac:spMk id="10" creationId="{00E8655B-F144-4D4A-A7B7-50841E0ABE8F}"/>
          </ac:spMkLst>
        </pc:spChg>
        <pc:spChg chg="add mod">
          <ac:chgData name="Nane Kratzke" userId="971be13ff4ee5ef6" providerId="LiveId" clId="{3117F193-B67D-3F42-8567-BE62DD7192A1}" dt="2023-10-27T11:16:39.964" v="53" actId="14100"/>
          <ac:spMkLst>
            <pc:docMk/>
            <pc:sldMk cId="1919294937" sldId="395"/>
            <ac:spMk id="11" creationId="{57C31951-733A-71FE-927C-B76536D9A37B}"/>
          </ac:spMkLst>
        </pc:spChg>
        <pc:spChg chg="add mod">
          <ac:chgData name="Nane Kratzke" userId="971be13ff4ee5ef6" providerId="LiveId" clId="{3117F193-B67D-3F42-8567-BE62DD7192A1}" dt="2023-10-27T11:16:34.082" v="52" actId="1076"/>
          <ac:spMkLst>
            <pc:docMk/>
            <pc:sldMk cId="1919294937" sldId="395"/>
            <ac:spMk id="12" creationId="{62FE83BF-21A0-5F8B-DA7C-81D330BCDBD5}"/>
          </ac:spMkLst>
        </pc:spChg>
        <pc:spChg chg="add del mod">
          <ac:chgData name="Nane Kratzke" userId="971be13ff4ee5ef6" providerId="LiveId" clId="{3117F193-B67D-3F42-8567-BE62DD7192A1}" dt="2023-10-27T11:18:12.574" v="70" actId="478"/>
          <ac:spMkLst>
            <pc:docMk/>
            <pc:sldMk cId="1919294937" sldId="395"/>
            <ac:spMk id="13" creationId="{863C6FEE-548C-BC56-1862-6EDEA3ECC2B7}"/>
          </ac:spMkLst>
        </pc:spChg>
        <pc:spChg chg="add mod">
          <ac:chgData name="Nane Kratzke" userId="971be13ff4ee5ef6" providerId="LiveId" clId="{3117F193-B67D-3F42-8567-BE62DD7192A1}" dt="2023-10-27T12:03:44.116" v="948" actId="20577"/>
          <ac:spMkLst>
            <pc:docMk/>
            <pc:sldMk cId="1919294937" sldId="395"/>
            <ac:spMk id="15" creationId="{968F5A71-5479-2544-21FE-C306EBA31B6A}"/>
          </ac:spMkLst>
        </pc:spChg>
        <pc:picChg chg="add del mod">
          <ac:chgData name="Nane Kratzke" userId="971be13ff4ee5ef6" providerId="LiveId" clId="{3117F193-B67D-3F42-8567-BE62DD7192A1}" dt="2023-10-27T11:24:49.136" v="132" actId="478"/>
          <ac:picMkLst>
            <pc:docMk/>
            <pc:sldMk cId="1919294937" sldId="395"/>
            <ac:picMk id="2" creationId="{B8430B98-4713-2CE4-6496-AE794A33891A}"/>
          </ac:picMkLst>
        </pc:picChg>
        <pc:picChg chg="del">
          <ac:chgData name="Nane Kratzke" userId="971be13ff4ee5ef6" providerId="LiveId" clId="{3117F193-B67D-3F42-8567-BE62DD7192A1}" dt="2023-10-27T11:13:29.846" v="19" actId="478"/>
          <ac:picMkLst>
            <pc:docMk/>
            <pc:sldMk cId="1919294937" sldId="395"/>
            <ac:picMk id="9" creationId="{0B3E1E33-EB2B-2F47-8918-9893D31578BA}"/>
          </ac:picMkLst>
        </pc:picChg>
        <pc:picChg chg="add mod">
          <ac:chgData name="Nane Kratzke" userId="971be13ff4ee5ef6" providerId="LiveId" clId="{3117F193-B67D-3F42-8567-BE62DD7192A1}" dt="2023-10-27T11:25:51.265" v="141" actId="1076"/>
          <ac:picMkLst>
            <pc:docMk/>
            <pc:sldMk cId="1919294937" sldId="395"/>
            <ac:picMk id="16" creationId="{A9D146E3-9427-44A1-C19B-115381545907}"/>
          </ac:picMkLst>
        </pc:picChg>
      </pc:sldChg>
      <pc:sldChg chg="addSp delSp modSp mod">
        <pc:chgData name="Nane Kratzke" userId="971be13ff4ee5ef6" providerId="LiveId" clId="{3117F193-B67D-3F42-8567-BE62DD7192A1}" dt="2023-10-27T12:03:20.445" v="945" actId="20577"/>
        <pc:sldMkLst>
          <pc:docMk/>
          <pc:sldMk cId="3819730600" sldId="396"/>
        </pc:sldMkLst>
        <pc:spChg chg="mod">
          <ac:chgData name="Nane Kratzke" userId="971be13ff4ee5ef6" providerId="LiveId" clId="{3117F193-B67D-3F42-8567-BE62DD7192A1}" dt="2023-10-27T11:42:56.505" v="559" actId="20577"/>
          <ac:spMkLst>
            <pc:docMk/>
            <pc:sldMk cId="3819730600" sldId="396"/>
            <ac:spMk id="3" creationId="{E6D2ED72-CE68-4943-9DD4-C8B73C8B16F5}"/>
          </ac:spMkLst>
        </pc:spChg>
        <pc:spChg chg="del">
          <ac:chgData name="Nane Kratzke" userId="971be13ff4ee5ef6" providerId="LiveId" clId="{3117F193-B67D-3F42-8567-BE62DD7192A1}" dt="2023-10-27T11:42:18.635" v="510" actId="478"/>
          <ac:spMkLst>
            <pc:docMk/>
            <pc:sldMk cId="3819730600" sldId="396"/>
            <ac:spMk id="4" creationId="{35C102FE-DB27-1B46-8F61-01158772C01E}"/>
          </ac:spMkLst>
        </pc:spChg>
        <pc:spChg chg="del">
          <ac:chgData name="Nane Kratzke" userId="971be13ff4ee5ef6" providerId="LiveId" clId="{3117F193-B67D-3F42-8567-BE62DD7192A1}" dt="2023-10-27T11:42:20.633" v="511" actId="478"/>
          <ac:spMkLst>
            <pc:docMk/>
            <pc:sldMk cId="3819730600" sldId="396"/>
            <ac:spMk id="6" creationId="{39F6E37E-B07B-6D41-8778-8E29DCA17D3F}"/>
          </ac:spMkLst>
        </pc:spChg>
        <pc:spChg chg="del">
          <ac:chgData name="Nane Kratzke" userId="971be13ff4ee5ef6" providerId="LiveId" clId="{3117F193-B67D-3F42-8567-BE62DD7192A1}" dt="2023-10-27T11:42:16.056" v="509" actId="478"/>
          <ac:spMkLst>
            <pc:docMk/>
            <pc:sldMk cId="3819730600" sldId="396"/>
            <ac:spMk id="9" creationId="{F1BA8E9E-9EEA-954E-B596-3C3AF36B33D5}"/>
          </ac:spMkLst>
        </pc:spChg>
        <pc:spChg chg="add del mod">
          <ac:chgData name="Nane Kratzke" userId="971be13ff4ee5ef6" providerId="LiveId" clId="{3117F193-B67D-3F42-8567-BE62DD7192A1}" dt="2023-10-27T11:42:22.360" v="512" actId="478"/>
          <ac:spMkLst>
            <pc:docMk/>
            <pc:sldMk cId="3819730600" sldId="396"/>
            <ac:spMk id="10" creationId="{5498E42F-2BF3-3D28-8C09-0E6E54421BF0}"/>
          </ac:spMkLst>
        </pc:spChg>
        <pc:spChg chg="add mod">
          <ac:chgData name="Nane Kratzke" userId="971be13ff4ee5ef6" providerId="LiveId" clId="{3117F193-B67D-3F42-8567-BE62DD7192A1}" dt="2023-10-27T12:03:20.445" v="945" actId="20577"/>
          <ac:spMkLst>
            <pc:docMk/>
            <pc:sldMk cId="3819730600" sldId="396"/>
            <ac:spMk id="12" creationId="{4BE0F8B7-D408-7B90-7F1A-89E839B14DA0}"/>
          </ac:spMkLst>
        </pc:spChg>
        <pc:spChg chg="add mod">
          <ac:chgData name="Nane Kratzke" userId="971be13ff4ee5ef6" providerId="LiveId" clId="{3117F193-B67D-3F42-8567-BE62DD7192A1}" dt="2023-10-27T11:46:08.186" v="589" actId="255"/>
          <ac:spMkLst>
            <pc:docMk/>
            <pc:sldMk cId="3819730600" sldId="396"/>
            <ac:spMk id="13" creationId="{35866A31-5490-AAC4-6C64-5AE05A513260}"/>
          </ac:spMkLst>
        </pc:spChg>
        <pc:spChg chg="add mod">
          <ac:chgData name="Nane Kratzke" userId="971be13ff4ee5ef6" providerId="LiveId" clId="{3117F193-B67D-3F42-8567-BE62DD7192A1}" dt="2023-10-27T11:45:57.801" v="587" actId="1076"/>
          <ac:spMkLst>
            <pc:docMk/>
            <pc:sldMk cId="3819730600" sldId="396"/>
            <ac:spMk id="14" creationId="{6BEC5D15-424D-5F68-BFDA-998131FE6FD2}"/>
          </ac:spMkLst>
        </pc:spChg>
        <pc:picChg chg="del">
          <ac:chgData name="Nane Kratzke" userId="971be13ff4ee5ef6" providerId="LiveId" clId="{3117F193-B67D-3F42-8567-BE62DD7192A1}" dt="2023-10-27T11:42:23.648" v="513" actId="478"/>
          <ac:picMkLst>
            <pc:docMk/>
            <pc:sldMk cId="3819730600" sldId="396"/>
            <ac:picMk id="7" creationId="{E489E34F-FC8A-204A-80FF-2E303533A54E}"/>
          </ac:picMkLst>
        </pc:picChg>
        <pc:picChg chg="add mod">
          <ac:chgData name="Nane Kratzke" userId="971be13ff4ee5ef6" providerId="LiveId" clId="{3117F193-B67D-3F42-8567-BE62DD7192A1}" dt="2023-10-27T11:46:17.784" v="591" actId="1076"/>
          <ac:picMkLst>
            <pc:docMk/>
            <pc:sldMk cId="3819730600" sldId="396"/>
            <ac:picMk id="11" creationId="{5ED71BFC-1F4F-7154-7C15-F4EA3579EBC0}"/>
          </ac:picMkLst>
        </pc:picChg>
      </pc:sldChg>
      <pc:sldChg chg="addSp delSp modSp mod">
        <pc:chgData name="Nane Kratzke" userId="971be13ff4ee5ef6" providerId="LiveId" clId="{3117F193-B67D-3F42-8567-BE62DD7192A1}" dt="2023-10-27T12:03:05.573" v="943" actId="20577"/>
        <pc:sldMkLst>
          <pc:docMk/>
          <pc:sldMk cId="697572595" sldId="397"/>
        </pc:sldMkLst>
        <pc:spChg chg="mod">
          <ac:chgData name="Nane Kratzke" userId="971be13ff4ee5ef6" providerId="LiveId" clId="{3117F193-B67D-3F42-8567-BE62DD7192A1}" dt="2023-10-27T11:52:55.311" v="756" actId="20577"/>
          <ac:spMkLst>
            <pc:docMk/>
            <pc:sldMk cId="697572595" sldId="397"/>
            <ac:spMk id="3" creationId="{E6D2ED72-CE68-4943-9DD4-C8B73C8B16F5}"/>
          </ac:spMkLst>
        </pc:spChg>
        <pc:spChg chg="del">
          <ac:chgData name="Nane Kratzke" userId="971be13ff4ee5ef6" providerId="LiveId" clId="{3117F193-B67D-3F42-8567-BE62DD7192A1}" dt="2023-10-27T11:51:54.696" v="676" actId="478"/>
          <ac:spMkLst>
            <pc:docMk/>
            <pc:sldMk cId="697572595" sldId="397"/>
            <ac:spMk id="4" creationId="{35C102FE-DB27-1B46-8F61-01158772C01E}"/>
          </ac:spMkLst>
        </pc:spChg>
        <pc:spChg chg="mod">
          <ac:chgData name="Nane Kratzke" userId="971be13ff4ee5ef6" providerId="LiveId" clId="{3117F193-B67D-3F42-8567-BE62DD7192A1}" dt="2023-10-27T11:54:35.798" v="784" actId="1076"/>
          <ac:spMkLst>
            <pc:docMk/>
            <pc:sldMk cId="697572595" sldId="397"/>
            <ac:spMk id="6" creationId="{39F6E37E-B07B-6D41-8778-8E29DCA17D3F}"/>
          </ac:spMkLst>
        </pc:spChg>
        <pc:spChg chg="del">
          <ac:chgData name="Nane Kratzke" userId="971be13ff4ee5ef6" providerId="LiveId" clId="{3117F193-B67D-3F42-8567-BE62DD7192A1}" dt="2023-10-27T11:51:48.518" v="673" actId="478"/>
          <ac:spMkLst>
            <pc:docMk/>
            <pc:sldMk cId="697572595" sldId="397"/>
            <ac:spMk id="9" creationId="{F1BA8E9E-9EEA-954E-B596-3C3AF36B33D5}"/>
          </ac:spMkLst>
        </pc:spChg>
        <pc:spChg chg="add del mod">
          <ac:chgData name="Nane Kratzke" userId="971be13ff4ee5ef6" providerId="LiveId" clId="{3117F193-B67D-3F42-8567-BE62DD7192A1}" dt="2023-10-27T11:51:56.510" v="677" actId="478"/>
          <ac:spMkLst>
            <pc:docMk/>
            <pc:sldMk cId="697572595" sldId="397"/>
            <ac:spMk id="10" creationId="{2236F76D-C8B8-CFF7-47DA-6F9B07A045F5}"/>
          </ac:spMkLst>
        </pc:spChg>
        <pc:spChg chg="del">
          <ac:chgData name="Nane Kratzke" userId="971be13ff4ee5ef6" providerId="LiveId" clId="{3117F193-B67D-3F42-8567-BE62DD7192A1}" dt="2023-10-27T11:51:52.789" v="675" actId="478"/>
          <ac:spMkLst>
            <pc:docMk/>
            <pc:sldMk cId="697572595" sldId="397"/>
            <ac:spMk id="12" creationId="{707B82FD-3E09-944A-8C4A-E78663ECB02E}"/>
          </ac:spMkLst>
        </pc:spChg>
        <pc:spChg chg="add mod">
          <ac:chgData name="Nane Kratzke" userId="971be13ff4ee5ef6" providerId="LiveId" clId="{3117F193-B67D-3F42-8567-BE62DD7192A1}" dt="2023-10-27T11:54:52.122" v="786" actId="14100"/>
          <ac:spMkLst>
            <pc:docMk/>
            <pc:sldMk cId="697572595" sldId="397"/>
            <ac:spMk id="13" creationId="{3D241369-F278-AEE3-33AE-69E7D2D43659}"/>
          </ac:spMkLst>
        </pc:spChg>
        <pc:spChg chg="add mod">
          <ac:chgData name="Nane Kratzke" userId="971be13ff4ee5ef6" providerId="LiveId" clId="{3117F193-B67D-3F42-8567-BE62DD7192A1}" dt="2023-10-27T11:55:09.880" v="792" actId="404"/>
          <ac:spMkLst>
            <pc:docMk/>
            <pc:sldMk cId="697572595" sldId="397"/>
            <ac:spMk id="14" creationId="{769B2C93-A61D-28E2-0912-3EAF72A1FC83}"/>
          </ac:spMkLst>
        </pc:spChg>
        <pc:spChg chg="add mod">
          <ac:chgData name="Nane Kratzke" userId="971be13ff4ee5ef6" providerId="LiveId" clId="{3117F193-B67D-3F42-8567-BE62DD7192A1}" dt="2023-10-27T12:03:05.573" v="943" actId="20577"/>
          <ac:spMkLst>
            <pc:docMk/>
            <pc:sldMk cId="697572595" sldId="397"/>
            <ac:spMk id="15" creationId="{FCD76307-AB25-BDF5-7869-2CD1E879C523}"/>
          </ac:spMkLst>
        </pc:spChg>
        <pc:picChg chg="del">
          <ac:chgData name="Nane Kratzke" userId="971be13ff4ee5ef6" providerId="LiveId" clId="{3117F193-B67D-3F42-8567-BE62DD7192A1}" dt="2023-10-27T11:51:49.750" v="674" actId="478"/>
          <ac:picMkLst>
            <pc:docMk/>
            <pc:sldMk cId="697572595" sldId="397"/>
            <ac:picMk id="7" creationId="{35C1E57C-2F73-ED44-8082-46ED332F0C54}"/>
          </ac:picMkLst>
        </pc:picChg>
        <pc:picChg chg="add mod">
          <ac:chgData name="Nane Kratzke" userId="971be13ff4ee5ef6" providerId="LiveId" clId="{3117F193-B67D-3F42-8567-BE62DD7192A1}" dt="2023-10-27T11:54:06.590" v="767" actId="14100"/>
          <ac:picMkLst>
            <pc:docMk/>
            <pc:sldMk cId="697572595" sldId="397"/>
            <ac:picMk id="11" creationId="{E3D72A40-448C-A000-E42E-8E9ECB4B9B8F}"/>
          </ac:picMkLst>
        </pc:picChg>
      </pc:sldChg>
      <pc:sldChg chg="addSp delSp modSp mod">
        <pc:chgData name="Nane Kratzke" userId="971be13ff4ee5ef6" providerId="LiveId" clId="{3117F193-B67D-3F42-8567-BE62DD7192A1}" dt="2023-10-27T12:02:59.084" v="942" actId="20577"/>
        <pc:sldMkLst>
          <pc:docMk/>
          <pc:sldMk cId="1731001463" sldId="398"/>
        </pc:sldMkLst>
        <pc:spChg chg="mod">
          <ac:chgData name="Nane Kratzke" userId="971be13ff4ee5ef6" providerId="LiveId" clId="{3117F193-B67D-3F42-8567-BE62DD7192A1}" dt="2023-10-27T11:56:11.945" v="834" actId="20577"/>
          <ac:spMkLst>
            <pc:docMk/>
            <pc:sldMk cId="1731001463" sldId="398"/>
            <ac:spMk id="3" creationId="{E6D2ED72-CE68-4943-9DD4-C8B73C8B16F5}"/>
          </ac:spMkLst>
        </pc:spChg>
        <pc:spChg chg="del">
          <ac:chgData name="Nane Kratzke" userId="971be13ff4ee5ef6" providerId="LiveId" clId="{3117F193-B67D-3F42-8567-BE62DD7192A1}" dt="2023-10-27T11:56:25.859" v="835" actId="478"/>
          <ac:spMkLst>
            <pc:docMk/>
            <pc:sldMk cId="1731001463" sldId="398"/>
            <ac:spMk id="4" creationId="{35C102FE-DB27-1B46-8F61-01158772C01E}"/>
          </ac:spMkLst>
        </pc:spChg>
        <pc:spChg chg="del">
          <ac:chgData name="Nane Kratzke" userId="971be13ff4ee5ef6" providerId="LiveId" clId="{3117F193-B67D-3F42-8567-BE62DD7192A1}" dt="2023-10-27T11:56:41.688" v="837" actId="478"/>
          <ac:spMkLst>
            <pc:docMk/>
            <pc:sldMk cId="1731001463" sldId="398"/>
            <ac:spMk id="9" creationId="{F1BA8E9E-9EEA-954E-B596-3C3AF36B33D5}"/>
          </ac:spMkLst>
        </pc:spChg>
        <pc:spChg chg="del">
          <ac:chgData name="Nane Kratzke" userId="971be13ff4ee5ef6" providerId="LiveId" clId="{3117F193-B67D-3F42-8567-BE62DD7192A1}" dt="2023-10-27T11:56:44.632" v="838" actId="478"/>
          <ac:spMkLst>
            <pc:docMk/>
            <pc:sldMk cId="1731001463" sldId="398"/>
            <ac:spMk id="11" creationId="{8C0F0A8E-537E-014C-ADB9-C80F90A196C4}"/>
          </ac:spMkLst>
        </pc:spChg>
        <pc:spChg chg="add del mod">
          <ac:chgData name="Nane Kratzke" userId="971be13ff4ee5ef6" providerId="LiveId" clId="{3117F193-B67D-3F42-8567-BE62DD7192A1}" dt="2023-10-27T11:56:28.944" v="836" actId="478"/>
          <ac:spMkLst>
            <pc:docMk/>
            <pc:sldMk cId="1731001463" sldId="398"/>
            <ac:spMk id="12" creationId="{567F243E-B2FB-F062-6017-1291CDFF7718}"/>
          </ac:spMkLst>
        </pc:spChg>
        <pc:spChg chg="add mod">
          <ac:chgData name="Nane Kratzke" userId="971be13ff4ee5ef6" providerId="LiveId" clId="{3117F193-B67D-3F42-8567-BE62DD7192A1}" dt="2023-10-27T11:57:42.318" v="851" actId="948"/>
          <ac:spMkLst>
            <pc:docMk/>
            <pc:sldMk cId="1731001463" sldId="398"/>
            <ac:spMk id="14" creationId="{C94341D9-C2F0-F3D7-B23A-B0A94804D483}"/>
          </ac:spMkLst>
        </pc:spChg>
        <pc:spChg chg="add mod">
          <ac:chgData name="Nane Kratzke" userId="971be13ff4ee5ef6" providerId="LiveId" clId="{3117F193-B67D-3F42-8567-BE62DD7192A1}" dt="2023-10-27T11:58:09.336" v="859" actId="1076"/>
          <ac:spMkLst>
            <pc:docMk/>
            <pc:sldMk cId="1731001463" sldId="398"/>
            <ac:spMk id="15" creationId="{EBEC6971-5B58-C46C-0325-C0D8328B2B44}"/>
          </ac:spMkLst>
        </pc:spChg>
        <pc:spChg chg="add mod">
          <ac:chgData name="Nane Kratzke" userId="971be13ff4ee5ef6" providerId="LiveId" clId="{3117F193-B67D-3F42-8567-BE62DD7192A1}" dt="2023-10-27T12:02:59.084" v="942" actId="20577"/>
          <ac:spMkLst>
            <pc:docMk/>
            <pc:sldMk cId="1731001463" sldId="398"/>
            <ac:spMk id="16" creationId="{D4C00912-3092-155E-F011-4CE294A1A4F3}"/>
          </ac:spMkLst>
        </pc:spChg>
        <pc:picChg chg="del">
          <ac:chgData name="Nane Kratzke" userId="971be13ff4ee5ef6" providerId="LiveId" clId="{3117F193-B67D-3F42-8567-BE62DD7192A1}" dt="2023-10-27T11:56:45.672" v="839" actId="478"/>
          <ac:picMkLst>
            <pc:docMk/>
            <pc:sldMk cId="1731001463" sldId="398"/>
            <ac:picMk id="8" creationId="{A563B446-7C69-0248-B2AF-6B3334DB031E}"/>
          </ac:picMkLst>
        </pc:picChg>
        <pc:picChg chg="del">
          <ac:chgData name="Nane Kratzke" userId="971be13ff4ee5ef6" providerId="LiveId" clId="{3117F193-B67D-3F42-8567-BE62DD7192A1}" dt="2023-10-27T11:56:49.705" v="840" actId="478"/>
          <ac:picMkLst>
            <pc:docMk/>
            <pc:sldMk cId="1731001463" sldId="398"/>
            <ac:picMk id="10" creationId="{010FFAD2-12B8-E142-B818-353512239711}"/>
          </ac:picMkLst>
        </pc:picChg>
        <pc:picChg chg="add mod">
          <ac:chgData name="Nane Kratzke" userId="971be13ff4ee5ef6" providerId="LiveId" clId="{3117F193-B67D-3F42-8567-BE62DD7192A1}" dt="2023-10-27T11:57:19.984" v="846" actId="14100"/>
          <ac:picMkLst>
            <pc:docMk/>
            <pc:sldMk cId="1731001463" sldId="398"/>
            <ac:picMk id="13" creationId="{3373F3F2-FE12-4037-92BF-BB3DF34C793E}"/>
          </ac:picMkLst>
        </pc:picChg>
      </pc:sldChg>
      <pc:sldChg chg="modSp mod">
        <pc:chgData name="Nane Kratzke" userId="971be13ff4ee5ef6" providerId="LiveId" clId="{3117F193-B67D-3F42-8567-BE62DD7192A1}" dt="2023-10-30T07:17:38.364" v="1191" actId="20577"/>
        <pc:sldMkLst>
          <pc:docMk/>
          <pc:sldMk cId="48934107" sldId="414"/>
        </pc:sldMkLst>
        <pc:spChg chg="mod">
          <ac:chgData name="Nane Kratzke" userId="971be13ff4ee5ef6" providerId="LiveId" clId="{3117F193-B67D-3F42-8567-BE62DD7192A1}" dt="2023-10-30T07:16:59.089" v="1179" actId="207"/>
          <ac:spMkLst>
            <pc:docMk/>
            <pc:sldMk cId="48934107" sldId="414"/>
            <ac:spMk id="8" creationId="{BC88393D-5179-9BAC-11D3-DCA00FC8854D}"/>
          </ac:spMkLst>
        </pc:spChg>
        <pc:spChg chg="mod">
          <ac:chgData name="Nane Kratzke" userId="971be13ff4ee5ef6" providerId="LiveId" clId="{3117F193-B67D-3F42-8567-BE62DD7192A1}" dt="2023-10-30T07:17:38.364" v="1191" actId="20577"/>
          <ac:spMkLst>
            <pc:docMk/>
            <pc:sldMk cId="48934107" sldId="414"/>
            <ac:spMk id="9" creationId="{B9C31E81-0933-FC26-F522-80EB74C7A4CE}"/>
          </ac:spMkLst>
        </pc:spChg>
      </pc:sldChg>
      <pc:sldChg chg="del">
        <pc:chgData name="Nane Kratzke" userId="971be13ff4ee5ef6" providerId="LiveId" clId="{3117F193-B67D-3F42-8567-BE62DD7192A1}" dt="2023-10-26T13:42:32.610" v="4" actId="2696"/>
        <pc:sldMkLst>
          <pc:docMk/>
          <pc:sldMk cId="2637963300" sldId="469"/>
        </pc:sldMkLst>
      </pc:sldChg>
      <pc:sldChg chg="del">
        <pc:chgData name="Nane Kratzke" userId="971be13ff4ee5ef6" providerId="LiveId" clId="{3117F193-B67D-3F42-8567-BE62DD7192A1}" dt="2023-10-26T13:42:33.120" v="13" actId="2696"/>
        <pc:sldMkLst>
          <pc:docMk/>
          <pc:sldMk cId="1804136528" sldId="470"/>
        </pc:sldMkLst>
      </pc:sldChg>
      <pc:sldChg chg="del">
        <pc:chgData name="Nane Kratzke" userId="971be13ff4ee5ef6" providerId="LiveId" clId="{3117F193-B67D-3F42-8567-BE62DD7192A1}" dt="2023-10-26T13:42:32.515" v="0" actId="2696"/>
        <pc:sldMkLst>
          <pc:docMk/>
          <pc:sldMk cId="2194784089" sldId="684"/>
        </pc:sldMkLst>
      </pc:sldChg>
      <pc:sldChg chg="del">
        <pc:chgData name="Nane Kratzke" userId="971be13ff4ee5ef6" providerId="LiveId" clId="{3117F193-B67D-3F42-8567-BE62DD7192A1}" dt="2023-10-26T13:42:32.524" v="2" actId="2696"/>
        <pc:sldMkLst>
          <pc:docMk/>
          <pc:sldMk cId="73501721" sldId="686"/>
        </pc:sldMkLst>
      </pc:sldChg>
      <pc:sldChg chg="del">
        <pc:chgData name="Nane Kratzke" userId="971be13ff4ee5ef6" providerId="LiveId" clId="{3117F193-B67D-3F42-8567-BE62DD7192A1}" dt="2023-10-26T13:42:33.027" v="5" actId="2696"/>
        <pc:sldMkLst>
          <pc:docMk/>
          <pc:sldMk cId="2701900235" sldId="688"/>
        </pc:sldMkLst>
      </pc:sldChg>
      <pc:sldChg chg="del">
        <pc:chgData name="Nane Kratzke" userId="971be13ff4ee5ef6" providerId="LiveId" clId="{3117F193-B67D-3F42-8567-BE62DD7192A1}" dt="2023-10-26T13:42:33.075" v="7" actId="2696"/>
        <pc:sldMkLst>
          <pc:docMk/>
          <pc:sldMk cId="2818735528" sldId="689"/>
        </pc:sldMkLst>
      </pc:sldChg>
      <pc:sldChg chg="modSp mod">
        <pc:chgData name="Nane Kratzke" userId="971be13ff4ee5ef6" providerId="LiveId" clId="{3117F193-B67D-3F42-8567-BE62DD7192A1}" dt="2023-11-13T08:13:32.931" v="1338" actId="20577"/>
        <pc:sldMkLst>
          <pc:docMk/>
          <pc:sldMk cId="2595933918" sldId="690"/>
        </pc:sldMkLst>
        <pc:spChg chg="mod">
          <ac:chgData name="Nane Kratzke" userId="971be13ff4ee5ef6" providerId="LiveId" clId="{3117F193-B67D-3F42-8567-BE62DD7192A1}" dt="2023-11-13T08:13:32.931" v="1338" actId="20577"/>
          <ac:spMkLst>
            <pc:docMk/>
            <pc:sldMk cId="2595933918" sldId="690"/>
            <ac:spMk id="31" creationId="{A7AED8D2-12C6-26AC-5AF0-E921BDCCBE3B}"/>
          </ac:spMkLst>
        </pc:spChg>
      </pc:sldChg>
      <pc:sldChg chg="add">
        <pc:chgData name="Nane Kratzke" userId="971be13ff4ee5ef6" providerId="LiveId" clId="{3117F193-B67D-3F42-8567-BE62DD7192A1}" dt="2023-10-27T11:13:25.059" v="17"/>
        <pc:sldMkLst>
          <pc:docMk/>
          <pc:sldMk cId="327016444" sldId="701"/>
        </pc:sldMkLst>
      </pc:sldChg>
      <pc:sldChg chg="add">
        <pc:chgData name="Nane Kratzke" userId="971be13ff4ee5ef6" providerId="LiveId" clId="{3117F193-B67D-3F42-8567-BE62DD7192A1}" dt="2023-10-27T11:19:24.468" v="87"/>
        <pc:sldMkLst>
          <pc:docMk/>
          <pc:sldMk cId="1204628432" sldId="702"/>
        </pc:sldMkLst>
      </pc:sldChg>
      <pc:sldChg chg="add">
        <pc:chgData name="Nane Kratzke" userId="971be13ff4ee5ef6" providerId="LiveId" clId="{3117F193-B67D-3F42-8567-BE62DD7192A1}" dt="2023-10-27T11:26:10.775" v="142"/>
        <pc:sldMkLst>
          <pc:docMk/>
          <pc:sldMk cId="444279286" sldId="703"/>
        </pc:sldMkLst>
      </pc:sldChg>
      <pc:sldChg chg="add">
        <pc:chgData name="Nane Kratzke" userId="971be13ff4ee5ef6" providerId="LiveId" clId="{3117F193-B67D-3F42-8567-BE62DD7192A1}" dt="2023-10-27T11:32:01.120" v="325"/>
        <pc:sldMkLst>
          <pc:docMk/>
          <pc:sldMk cId="4051827560" sldId="704"/>
        </pc:sldMkLst>
      </pc:sldChg>
      <pc:sldChg chg="add">
        <pc:chgData name="Nane Kratzke" userId="971be13ff4ee5ef6" providerId="LiveId" clId="{3117F193-B67D-3F42-8567-BE62DD7192A1}" dt="2023-10-27T11:37:14.334" v="411"/>
        <pc:sldMkLst>
          <pc:docMk/>
          <pc:sldMk cId="2225360390" sldId="705"/>
        </pc:sldMkLst>
      </pc:sldChg>
      <pc:sldChg chg="add">
        <pc:chgData name="Nane Kratzke" userId="971be13ff4ee5ef6" providerId="LiveId" clId="{3117F193-B67D-3F42-8567-BE62DD7192A1}" dt="2023-10-27T11:42:12.086" v="508"/>
        <pc:sldMkLst>
          <pc:docMk/>
          <pc:sldMk cId="1274649326" sldId="706"/>
        </pc:sldMkLst>
      </pc:sldChg>
      <pc:sldChg chg="add">
        <pc:chgData name="Nane Kratzke" userId="971be13ff4ee5ef6" providerId="LiveId" clId="{3117F193-B67D-3F42-8567-BE62DD7192A1}" dt="2023-10-27T11:46:47.056" v="592"/>
        <pc:sldMkLst>
          <pc:docMk/>
          <pc:sldMk cId="2170430322" sldId="707"/>
        </pc:sldMkLst>
      </pc:sldChg>
      <pc:sldChg chg="add">
        <pc:chgData name="Nane Kratzke" userId="971be13ff4ee5ef6" providerId="LiveId" clId="{3117F193-B67D-3F42-8567-BE62DD7192A1}" dt="2023-10-27T11:51:44.129" v="672"/>
        <pc:sldMkLst>
          <pc:docMk/>
          <pc:sldMk cId="1251493996" sldId="708"/>
        </pc:sldMkLst>
      </pc:sldChg>
      <pc:sldChg chg="add">
        <pc:chgData name="Nane Kratzke" userId="971be13ff4ee5ef6" providerId="LiveId" clId="{3117F193-B67D-3F42-8567-BE62DD7192A1}" dt="2023-10-27T11:55:56.478" v="793"/>
        <pc:sldMkLst>
          <pc:docMk/>
          <pc:sldMk cId="3059552851" sldId="709"/>
        </pc:sldMkLst>
      </pc:sldChg>
      <pc:sldChg chg="add">
        <pc:chgData name="Nane Kratzke" userId="971be13ff4ee5ef6" providerId="LiveId" clId="{3117F193-B67D-3F42-8567-BE62DD7192A1}" dt="2023-10-27T11:59:09.574" v="860"/>
        <pc:sldMkLst>
          <pc:docMk/>
          <pc:sldMk cId="1008158197" sldId="710"/>
        </pc:sldMkLst>
      </pc:sldChg>
      <pc:sldChg chg="add">
        <pc:chgData name="Nane Kratzke" userId="971be13ff4ee5ef6" providerId="LiveId" clId="{3117F193-B67D-3F42-8567-BE62DD7192A1}" dt="2023-10-27T12:05:03.066" v="958"/>
        <pc:sldMkLst>
          <pc:docMk/>
          <pc:sldMk cId="4012779497" sldId="711"/>
        </pc:sldMkLst>
      </pc:sldChg>
      <pc:sldChg chg="add">
        <pc:chgData name="Nane Kratzke" userId="971be13ff4ee5ef6" providerId="LiveId" clId="{3117F193-B67D-3F42-8567-BE62DD7192A1}" dt="2023-10-27T12:08:22.773" v="1048"/>
        <pc:sldMkLst>
          <pc:docMk/>
          <pc:sldMk cId="525020530" sldId="712"/>
        </pc:sldMkLst>
      </pc:sldChg>
      <pc:sldChg chg="add del">
        <pc:chgData name="Nane Kratzke" userId="971be13ff4ee5ef6" providerId="LiveId" clId="{3117F193-B67D-3F42-8567-BE62DD7192A1}" dt="2023-10-27T12:06:37.391" v="1031"/>
        <pc:sldMkLst>
          <pc:docMk/>
          <pc:sldMk cId="2003350558" sldId="712"/>
        </pc:sldMkLst>
      </pc:sldChg>
    </pc:docChg>
  </pc:docChgLst>
  <pc:docChgLst>
    <pc:chgData name="Nane Kratzke" userId="971be13ff4ee5ef6" providerId="LiveId" clId="{25E265D9-1136-E64B-84B9-E73667C4DFAB}"/>
    <pc:docChg chg="undo custSel addSld delSld modSld sldOrd">
      <pc:chgData name="Nane Kratzke" userId="971be13ff4ee5ef6" providerId="LiveId" clId="{25E265D9-1136-E64B-84B9-E73667C4DFAB}" dt="2020-10-09T11:35:57.957" v="11197" actId="1076"/>
      <pc:docMkLst>
        <pc:docMk/>
      </pc:docMkLst>
      <pc:sldChg chg="del">
        <pc:chgData name="Nane Kratzke" userId="971be13ff4ee5ef6" providerId="LiveId" clId="{25E265D9-1136-E64B-84B9-E73667C4DFAB}" dt="2020-10-09T11:28:34.291" v="11124" actId="2696"/>
        <pc:sldMkLst>
          <pc:docMk/>
          <pc:sldMk cId="3899961691" sldId="282"/>
        </pc:sldMkLst>
      </pc:sldChg>
      <pc:sldChg chg="modSp mod">
        <pc:chgData name="Nane Kratzke" userId="971be13ff4ee5ef6" providerId="LiveId" clId="{25E265D9-1136-E64B-84B9-E73667C4DFAB}" dt="2020-10-09T11:29:19.402" v="11180" actId="207"/>
        <pc:sldMkLst>
          <pc:docMk/>
          <pc:sldMk cId="2120406402" sldId="297"/>
        </pc:sldMkLst>
        <pc:spChg chg="mod">
          <ac:chgData name="Nane Kratzke" userId="971be13ff4ee5ef6" providerId="LiveId" clId="{25E265D9-1136-E64B-84B9-E73667C4DFAB}" dt="2020-10-09T11:29:19.402" v="11180" actId="207"/>
          <ac:spMkLst>
            <pc:docMk/>
            <pc:sldMk cId="2120406402" sldId="297"/>
            <ac:spMk id="19" creationId="{940ADAA2-F88E-0740-9D2F-8D92991E8127}"/>
          </ac:spMkLst>
        </pc:spChg>
      </pc:sldChg>
      <pc:sldChg chg="addSp delSp modSp mod">
        <pc:chgData name="Nane Kratzke" userId="971be13ff4ee5ef6" providerId="LiveId" clId="{25E265D9-1136-E64B-84B9-E73667C4DFAB}" dt="2020-10-09T11:32:28.978" v="11182" actId="207"/>
        <pc:sldMkLst>
          <pc:docMk/>
          <pc:sldMk cId="704272100" sldId="323"/>
        </pc:sldMkLst>
        <pc:spChg chg="del">
          <ac:chgData name="Nane Kratzke" userId="971be13ff4ee5ef6" providerId="LiveId" clId="{25E265D9-1136-E64B-84B9-E73667C4DFAB}" dt="2020-10-09T11:19:38.719" v="10963" actId="478"/>
          <ac:spMkLst>
            <pc:docMk/>
            <pc:sldMk cId="704272100" sldId="323"/>
            <ac:spMk id="6" creationId="{B2FFA29F-8624-FF49-B909-50A409457B33}"/>
          </ac:spMkLst>
        </pc:spChg>
        <pc:spChg chg="del">
          <ac:chgData name="Nane Kratzke" userId="971be13ff4ee5ef6" providerId="LiveId" clId="{25E265D9-1136-E64B-84B9-E73667C4DFAB}" dt="2020-10-09T11:19:38.719" v="10963" actId="478"/>
          <ac:spMkLst>
            <pc:docMk/>
            <pc:sldMk cId="704272100" sldId="323"/>
            <ac:spMk id="7" creationId="{2573F0DD-86C7-194B-BB00-916C460CF449}"/>
          </ac:spMkLst>
        </pc:spChg>
        <pc:spChg chg="mod">
          <ac:chgData name="Nane Kratzke" userId="971be13ff4ee5ef6" providerId="LiveId" clId="{25E265D9-1136-E64B-84B9-E73667C4DFAB}" dt="2020-10-09T11:32:28.978" v="11182" actId="207"/>
          <ac:spMkLst>
            <pc:docMk/>
            <pc:sldMk cId="704272100" sldId="323"/>
            <ac:spMk id="8" creationId="{0C508602-457E-2C4E-A9AC-85A3D0BD58E5}"/>
          </ac:spMkLst>
        </pc:spChg>
        <pc:spChg chg="del">
          <ac:chgData name="Nane Kratzke" userId="971be13ff4ee5ef6" providerId="LiveId" clId="{25E265D9-1136-E64B-84B9-E73667C4DFAB}" dt="2020-10-09T11:19:38.719" v="10963" actId="478"/>
          <ac:spMkLst>
            <pc:docMk/>
            <pc:sldMk cId="704272100" sldId="323"/>
            <ac:spMk id="9" creationId="{00115806-6A32-F54E-9BC4-E5EE59629008}"/>
          </ac:spMkLst>
        </pc:spChg>
        <pc:spChg chg="del">
          <ac:chgData name="Nane Kratzke" userId="971be13ff4ee5ef6" providerId="LiveId" clId="{25E265D9-1136-E64B-84B9-E73667C4DFAB}" dt="2020-10-09T11:19:38.719" v="10963" actId="478"/>
          <ac:spMkLst>
            <pc:docMk/>
            <pc:sldMk cId="704272100" sldId="323"/>
            <ac:spMk id="10" creationId="{8AE1F451-539F-1A4F-AC27-063749464136}"/>
          </ac:spMkLst>
        </pc:spChg>
        <pc:spChg chg="del">
          <ac:chgData name="Nane Kratzke" userId="971be13ff4ee5ef6" providerId="LiveId" clId="{25E265D9-1136-E64B-84B9-E73667C4DFAB}" dt="2020-10-09T11:19:38.719" v="10963" actId="478"/>
          <ac:spMkLst>
            <pc:docMk/>
            <pc:sldMk cId="704272100" sldId="323"/>
            <ac:spMk id="11" creationId="{EF7CB2A2-8DEF-4342-BDE5-612E783EBFF2}"/>
          </ac:spMkLst>
        </pc:spChg>
        <pc:spChg chg="del">
          <ac:chgData name="Nane Kratzke" userId="971be13ff4ee5ef6" providerId="LiveId" clId="{25E265D9-1136-E64B-84B9-E73667C4DFAB}" dt="2020-10-09T11:19:38.719" v="10963" actId="478"/>
          <ac:spMkLst>
            <pc:docMk/>
            <pc:sldMk cId="704272100" sldId="323"/>
            <ac:spMk id="12" creationId="{DCE87366-1AB4-E345-8C23-A5974F2B8036}"/>
          </ac:spMkLst>
        </pc:spChg>
        <pc:spChg chg="del">
          <ac:chgData name="Nane Kratzke" userId="971be13ff4ee5ef6" providerId="LiveId" clId="{25E265D9-1136-E64B-84B9-E73667C4DFAB}" dt="2020-10-09T11:19:38.719" v="10963" actId="478"/>
          <ac:spMkLst>
            <pc:docMk/>
            <pc:sldMk cId="704272100" sldId="323"/>
            <ac:spMk id="18" creationId="{74BF62C8-01BB-354F-81AE-D94610B8B132}"/>
          </ac:spMkLst>
        </pc:spChg>
        <pc:spChg chg="del">
          <ac:chgData name="Nane Kratzke" userId="971be13ff4ee5ef6" providerId="LiveId" clId="{25E265D9-1136-E64B-84B9-E73667C4DFAB}" dt="2020-10-09T11:19:38.719" v="10963" actId="478"/>
          <ac:spMkLst>
            <pc:docMk/>
            <pc:sldMk cId="704272100" sldId="323"/>
            <ac:spMk id="19" creationId="{9FCD17D6-8DFD-AC4D-802C-24291272A02A}"/>
          </ac:spMkLst>
        </pc:spChg>
        <pc:spChg chg="del">
          <ac:chgData name="Nane Kratzke" userId="971be13ff4ee5ef6" providerId="LiveId" clId="{25E265D9-1136-E64B-84B9-E73667C4DFAB}" dt="2020-10-09T11:19:38.719" v="10963" actId="478"/>
          <ac:spMkLst>
            <pc:docMk/>
            <pc:sldMk cId="704272100" sldId="323"/>
            <ac:spMk id="20" creationId="{FA44ADB4-C0C1-0344-AFAA-2667CC2580AF}"/>
          </ac:spMkLst>
        </pc:spChg>
        <pc:spChg chg="del">
          <ac:chgData name="Nane Kratzke" userId="971be13ff4ee5ef6" providerId="LiveId" clId="{25E265D9-1136-E64B-84B9-E73667C4DFAB}" dt="2020-10-09T11:19:38.719" v="10963" actId="478"/>
          <ac:spMkLst>
            <pc:docMk/>
            <pc:sldMk cId="704272100" sldId="323"/>
            <ac:spMk id="21" creationId="{7F42BBF5-3C44-C047-B360-7239ACDC5FDD}"/>
          </ac:spMkLst>
        </pc:spChg>
        <pc:spChg chg="del">
          <ac:chgData name="Nane Kratzke" userId="971be13ff4ee5ef6" providerId="LiveId" clId="{25E265D9-1136-E64B-84B9-E73667C4DFAB}" dt="2020-10-09T11:19:38.719" v="10963" actId="478"/>
          <ac:spMkLst>
            <pc:docMk/>
            <pc:sldMk cId="704272100" sldId="323"/>
            <ac:spMk id="22" creationId="{854D227D-82E5-E34D-9A80-FDA2C24305B8}"/>
          </ac:spMkLst>
        </pc:spChg>
        <pc:spChg chg="mod">
          <ac:chgData name="Nane Kratzke" userId="971be13ff4ee5ef6" providerId="LiveId" clId="{25E265D9-1136-E64B-84B9-E73667C4DFAB}" dt="2020-10-09T11:18:33.454" v="10962"/>
          <ac:spMkLst>
            <pc:docMk/>
            <pc:sldMk cId="704272100" sldId="323"/>
            <ac:spMk id="30" creationId="{04388579-B598-874B-A74D-BBF6B7CB761C}"/>
          </ac:spMkLst>
        </pc:spChg>
        <pc:spChg chg="mod">
          <ac:chgData name="Nane Kratzke" userId="971be13ff4ee5ef6" providerId="LiveId" clId="{25E265D9-1136-E64B-84B9-E73667C4DFAB}" dt="2020-10-09T11:18:33.454" v="10962"/>
          <ac:spMkLst>
            <pc:docMk/>
            <pc:sldMk cId="704272100" sldId="323"/>
            <ac:spMk id="31" creationId="{27C3F45D-F2AF-9244-89DE-357F05DD083A}"/>
          </ac:spMkLst>
        </pc:spChg>
        <pc:spChg chg="mod">
          <ac:chgData name="Nane Kratzke" userId="971be13ff4ee5ef6" providerId="LiveId" clId="{25E265D9-1136-E64B-84B9-E73667C4DFAB}" dt="2020-10-09T11:18:33.454" v="10962"/>
          <ac:spMkLst>
            <pc:docMk/>
            <pc:sldMk cId="704272100" sldId="323"/>
            <ac:spMk id="32" creationId="{89377E35-F232-6D48-A15E-0AA91C33EE62}"/>
          </ac:spMkLst>
        </pc:spChg>
        <pc:spChg chg="mod">
          <ac:chgData name="Nane Kratzke" userId="971be13ff4ee5ef6" providerId="LiveId" clId="{25E265D9-1136-E64B-84B9-E73667C4DFAB}" dt="2020-10-09T11:18:33.454" v="10962"/>
          <ac:spMkLst>
            <pc:docMk/>
            <pc:sldMk cId="704272100" sldId="323"/>
            <ac:spMk id="33" creationId="{AA2FB875-2A87-8545-A53F-D61FEF79A1CA}"/>
          </ac:spMkLst>
        </pc:spChg>
        <pc:spChg chg="mod">
          <ac:chgData name="Nane Kratzke" userId="971be13ff4ee5ef6" providerId="LiveId" clId="{25E265D9-1136-E64B-84B9-E73667C4DFAB}" dt="2020-10-09T11:18:33.454" v="10962"/>
          <ac:spMkLst>
            <pc:docMk/>
            <pc:sldMk cId="704272100" sldId="323"/>
            <ac:spMk id="35" creationId="{D981166E-2168-0542-8690-CD5FF3AC9C34}"/>
          </ac:spMkLst>
        </pc:spChg>
        <pc:spChg chg="mod">
          <ac:chgData name="Nane Kratzke" userId="971be13ff4ee5ef6" providerId="LiveId" clId="{25E265D9-1136-E64B-84B9-E73667C4DFAB}" dt="2020-10-09T11:18:33.454" v="10962"/>
          <ac:spMkLst>
            <pc:docMk/>
            <pc:sldMk cId="704272100" sldId="323"/>
            <ac:spMk id="36" creationId="{E58636A6-E5C0-644A-BFD9-35E563C8ACF6}"/>
          </ac:spMkLst>
        </pc:spChg>
        <pc:spChg chg="mod">
          <ac:chgData name="Nane Kratzke" userId="971be13ff4ee5ef6" providerId="LiveId" clId="{25E265D9-1136-E64B-84B9-E73667C4DFAB}" dt="2020-10-09T11:18:33.454" v="10962"/>
          <ac:spMkLst>
            <pc:docMk/>
            <pc:sldMk cId="704272100" sldId="323"/>
            <ac:spMk id="37" creationId="{1A788037-8F8C-A842-BCAC-72AC927240DF}"/>
          </ac:spMkLst>
        </pc:spChg>
        <pc:spChg chg="mod">
          <ac:chgData name="Nane Kratzke" userId="971be13ff4ee5ef6" providerId="LiveId" clId="{25E265D9-1136-E64B-84B9-E73667C4DFAB}" dt="2020-10-09T11:19:56.021" v="10967" actId="207"/>
          <ac:spMkLst>
            <pc:docMk/>
            <pc:sldMk cId="704272100" sldId="323"/>
            <ac:spMk id="38" creationId="{4B6FC313-1E0B-7845-8367-BA9C2E645C7B}"/>
          </ac:spMkLst>
        </pc:spChg>
        <pc:spChg chg="mod">
          <ac:chgData name="Nane Kratzke" userId="971be13ff4ee5ef6" providerId="LiveId" clId="{25E265D9-1136-E64B-84B9-E73667C4DFAB}" dt="2020-10-09T11:18:33.454" v="10962"/>
          <ac:spMkLst>
            <pc:docMk/>
            <pc:sldMk cId="704272100" sldId="323"/>
            <ac:spMk id="39" creationId="{FC6EAF61-799A-F94E-942D-26E431BD3F56}"/>
          </ac:spMkLst>
        </pc:spChg>
        <pc:spChg chg="mod">
          <ac:chgData name="Nane Kratzke" userId="971be13ff4ee5ef6" providerId="LiveId" clId="{25E265D9-1136-E64B-84B9-E73667C4DFAB}" dt="2020-10-09T11:18:33.454" v="10962"/>
          <ac:spMkLst>
            <pc:docMk/>
            <pc:sldMk cId="704272100" sldId="323"/>
            <ac:spMk id="40" creationId="{8DA601C2-2999-CC48-876D-C87989AB23BB}"/>
          </ac:spMkLst>
        </pc:spChg>
        <pc:spChg chg="mod">
          <ac:chgData name="Nane Kratzke" userId="971be13ff4ee5ef6" providerId="LiveId" clId="{25E265D9-1136-E64B-84B9-E73667C4DFAB}" dt="2020-10-09T11:18:33.454" v="10962"/>
          <ac:spMkLst>
            <pc:docMk/>
            <pc:sldMk cId="704272100" sldId="323"/>
            <ac:spMk id="42" creationId="{778FF8DF-7CF1-974D-BDF5-4D8398AF15AE}"/>
          </ac:spMkLst>
        </pc:spChg>
        <pc:grpChg chg="add mod">
          <ac:chgData name="Nane Kratzke" userId="971be13ff4ee5ef6" providerId="LiveId" clId="{25E265D9-1136-E64B-84B9-E73667C4DFAB}" dt="2020-10-09T11:18:33.454" v="10962"/>
          <ac:grpSpMkLst>
            <pc:docMk/>
            <pc:sldMk cId="704272100" sldId="323"/>
            <ac:grpSpMk id="24" creationId="{ACB5D29B-5D0D-9B44-A15D-8435CE54E3C7}"/>
          </ac:grpSpMkLst>
        </pc:grpChg>
        <pc:picChg chg="add mod">
          <ac:chgData name="Nane Kratzke" userId="971be13ff4ee5ef6" providerId="LiveId" clId="{25E265D9-1136-E64B-84B9-E73667C4DFAB}" dt="2020-09-18T17:22:27.416" v="10955" actId="1076"/>
          <ac:picMkLst>
            <pc:docMk/>
            <pc:sldMk cId="704272100" sldId="323"/>
            <ac:picMk id="5" creationId="{E1566EE4-E109-0B45-9CB8-357BF0DC03CD}"/>
          </ac:picMkLst>
        </pc:picChg>
        <pc:picChg chg="mod">
          <ac:chgData name="Nane Kratzke" userId="971be13ff4ee5ef6" providerId="LiveId" clId="{25E265D9-1136-E64B-84B9-E73667C4DFAB}" dt="2020-10-09T11:18:33.454" v="10962"/>
          <ac:picMkLst>
            <pc:docMk/>
            <pc:sldMk cId="704272100" sldId="323"/>
            <ac:picMk id="41" creationId="{3CB2FD08-D42C-3242-81DA-FA1632C4096C}"/>
          </ac:picMkLst>
        </pc:picChg>
        <pc:cxnChg chg="del mod">
          <ac:chgData name="Nane Kratzke" userId="971be13ff4ee5ef6" providerId="LiveId" clId="{25E265D9-1136-E64B-84B9-E73667C4DFAB}" dt="2020-10-09T11:19:38.719" v="10963" actId="478"/>
          <ac:cxnSpMkLst>
            <pc:docMk/>
            <pc:sldMk cId="704272100" sldId="323"/>
            <ac:cxnSpMk id="13" creationId="{F3C37285-1A19-794C-8268-3568881D9039}"/>
          </ac:cxnSpMkLst>
        </pc:cxnChg>
        <pc:cxnChg chg="del mod">
          <ac:chgData name="Nane Kratzke" userId="971be13ff4ee5ef6" providerId="LiveId" clId="{25E265D9-1136-E64B-84B9-E73667C4DFAB}" dt="2020-10-09T11:19:38.719" v="10963" actId="478"/>
          <ac:cxnSpMkLst>
            <pc:docMk/>
            <pc:sldMk cId="704272100" sldId="323"/>
            <ac:cxnSpMk id="14" creationId="{468D2ABF-9282-0142-865F-C3A8C968E076}"/>
          </ac:cxnSpMkLst>
        </pc:cxnChg>
        <pc:cxnChg chg="del mod">
          <ac:chgData name="Nane Kratzke" userId="971be13ff4ee5ef6" providerId="LiveId" clId="{25E265D9-1136-E64B-84B9-E73667C4DFAB}" dt="2020-10-09T11:19:38.719" v="10963" actId="478"/>
          <ac:cxnSpMkLst>
            <pc:docMk/>
            <pc:sldMk cId="704272100" sldId="323"/>
            <ac:cxnSpMk id="15" creationId="{3298D7B8-E3ED-CA4E-BC12-F31964FDE137}"/>
          </ac:cxnSpMkLst>
        </pc:cxnChg>
        <pc:cxnChg chg="del mod">
          <ac:chgData name="Nane Kratzke" userId="971be13ff4ee5ef6" providerId="LiveId" clId="{25E265D9-1136-E64B-84B9-E73667C4DFAB}" dt="2020-10-09T11:19:38.719" v="10963" actId="478"/>
          <ac:cxnSpMkLst>
            <pc:docMk/>
            <pc:sldMk cId="704272100" sldId="323"/>
            <ac:cxnSpMk id="16" creationId="{5724F75F-E84A-7B46-B754-E6A3A1AF89A1}"/>
          </ac:cxnSpMkLst>
        </pc:cxnChg>
        <pc:cxnChg chg="del mod">
          <ac:chgData name="Nane Kratzke" userId="971be13ff4ee5ef6" providerId="LiveId" clId="{25E265D9-1136-E64B-84B9-E73667C4DFAB}" dt="2020-10-09T11:19:38.719" v="10963" actId="478"/>
          <ac:cxnSpMkLst>
            <pc:docMk/>
            <pc:sldMk cId="704272100" sldId="323"/>
            <ac:cxnSpMk id="17" creationId="{01370532-A37D-2A47-80B5-479571D237F8}"/>
          </ac:cxnSpMkLst>
        </pc:cxnChg>
        <pc:cxnChg chg="del mod">
          <ac:chgData name="Nane Kratzke" userId="971be13ff4ee5ef6" providerId="LiveId" clId="{25E265D9-1136-E64B-84B9-E73667C4DFAB}" dt="2020-10-09T11:19:38.719" v="10963" actId="478"/>
          <ac:cxnSpMkLst>
            <pc:docMk/>
            <pc:sldMk cId="704272100" sldId="323"/>
            <ac:cxnSpMk id="23" creationId="{EBFAFA88-648D-F543-B526-BB94B9F324C3}"/>
          </ac:cxnSpMkLst>
        </pc:cxnChg>
        <pc:cxnChg chg="mod">
          <ac:chgData name="Nane Kratzke" userId="971be13ff4ee5ef6" providerId="LiveId" clId="{25E265D9-1136-E64B-84B9-E73667C4DFAB}" dt="2020-10-09T11:18:33.454" v="10962"/>
          <ac:cxnSpMkLst>
            <pc:docMk/>
            <pc:sldMk cId="704272100" sldId="323"/>
            <ac:cxnSpMk id="25" creationId="{C6158795-D8E9-E54D-8684-66F3710F7D27}"/>
          </ac:cxnSpMkLst>
        </pc:cxnChg>
        <pc:cxnChg chg="mod">
          <ac:chgData name="Nane Kratzke" userId="971be13ff4ee5ef6" providerId="LiveId" clId="{25E265D9-1136-E64B-84B9-E73667C4DFAB}" dt="2020-10-09T11:18:33.454" v="10962"/>
          <ac:cxnSpMkLst>
            <pc:docMk/>
            <pc:sldMk cId="704272100" sldId="323"/>
            <ac:cxnSpMk id="26" creationId="{7299ECA8-7CC6-2642-A697-A303B08C53FA}"/>
          </ac:cxnSpMkLst>
        </pc:cxnChg>
        <pc:cxnChg chg="mod">
          <ac:chgData name="Nane Kratzke" userId="971be13ff4ee5ef6" providerId="LiveId" clId="{25E265D9-1136-E64B-84B9-E73667C4DFAB}" dt="2020-10-09T11:18:33.454" v="10962"/>
          <ac:cxnSpMkLst>
            <pc:docMk/>
            <pc:sldMk cId="704272100" sldId="323"/>
            <ac:cxnSpMk id="27" creationId="{62C993EA-5906-6241-AD8A-3A80AE98C3E8}"/>
          </ac:cxnSpMkLst>
        </pc:cxnChg>
        <pc:cxnChg chg="mod">
          <ac:chgData name="Nane Kratzke" userId="971be13ff4ee5ef6" providerId="LiveId" clId="{25E265D9-1136-E64B-84B9-E73667C4DFAB}" dt="2020-10-09T11:18:33.454" v="10962"/>
          <ac:cxnSpMkLst>
            <pc:docMk/>
            <pc:sldMk cId="704272100" sldId="323"/>
            <ac:cxnSpMk id="28" creationId="{80505BF4-1509-8943-BDE1-3FEE2219EB61}"/>
          </ac:cxnSpMkLst>
        </pc:cxnChg>
        <pc:cxnChg chg="mod">
          <ac:chgData name="Nane Kratzke" userId="971be13ff4ee5ef6" providerId="LiveId" clId="{25E265D9-1136-E64B-84B9-E73667C4DFAB}" dt="2020-10-09T11:18:33.454" v="10962"/>
          <ac:cxnSpMkLst>
            <pc:docMk/>
            <pc:sldMk cId="704272100" sldId="323"/>
            <ac:cxnSpMk id="29" creationId="{E65C6A17-2E97-9E4E-9CD0-E639A8873C00}"/>
          </ac:cxnSpMkLst>
        </pc:cxnChg>
        <pc:cxnChg chg="mod">
          <ac:chgData name="Nane Kratzke" userId="971be13ff4ee5ef6" providerId="LiveId" clId="{25E265D9-1136-E64B-84B9-E73667C4DFAB}" dt="2020-10-09T11:18:33.454" v="10962"/>
          <ac:cxnSpMkLst>
            <pc:docMk/>
            <pc:sldMk cId="704272100" sldId="323"/>
            <ac:cxnSpMk id="34" creationId="{2C29D68A-ACA5-8240-A682-BFFAF87B3152}"/>
          </ac:cxnSpMkLst>
        </pc:cxnChg>
      </pc:sldChg>
      <pc:sldChg chg="addSp delSp modSp mod">
        <pc:chgData name="Nane Kratzke" userId="971be13ff4ee5ef6" providerId="LiveId" clId="{25E265D9-1136-E64B-84B9-E73667C4DFAB}" dt="2020-09-17T08:19:17.465" v="3790" actId="20577"/>
        <pc:sldMkLst>
          <pc:docMk/>
          <pc:sldMk cId="808877367" sldId="324"/>
        </pc:sldMkLst>
        <pc:spChg chg="add mod">
          <ac:chgData name="Nane Kratzke" userId="971be13ff4ee5ef6" providerId="LiveId" clId="{25E265D9-1136-E64B-84B9-E73667C4DFAB}" dt="2020-09-17T06:26:04.905" v="1408" actId="20577"/>
          <ac:spMkLst>
            <pc:docMk/>
            <pc:sldMk cId="808877367" sldId="324"/>
            <ac:spMk id="8" creationId="{BF8F0306-CEB2-D441-9F0A-14468F891084}"/>
          </ac:spMkLst>
        </pc:spChg>
        <pc:spChg chg="mod">
          <ac:chgData name="Nane Kratzke" userId="971be13ff4ee5ef6" providerId="LiveId" clId="{25E265D9-1136-E64B-84B9-E73667C4DFAB}" dt="2020-09-17T08:15:32.710" v="3721" actId="20577"/>
          <ac:spMkLst>
            <pc:docMk/>
            <pc:sldMk cId="808877367" sldId="324"/>
            <ac:spMk id="9" creationId="{4A6D1888-2806-EE4D-9CB5-F95C7677BADB}"/>
          </ac:spMkLst>
        </pc:spChg>
        <pc:spChg chg="mod">
          <ac:chgData name="Nane Kratzke" userId="971be13ff4ee5ef6" providerId="LiveId" clId="{25E265D9-1136-E64B-84B9-E73667C4DFAB}" dt="2020-09-17T08:19:17.465" v="3790" actId="20577"/>
          <ac:spMkLst>
            <pc:docMk/>
            <pc:sldMk cId="808877367" sldId="324"/>
            <ac:spMk id="10" creationId="{220425A0-FB0A-1B4F-9348-FBAF265B632B}"/>
          </ac:spMkLst>
        </pc:spChg>
        <pc:spChg chg="del">
          <ac:chgData name="Nane Kratzke" userId="971be13ff4ee5ef6" providerId="LiveId" clId="{25E265D9-1136-E64B-84B9-E73667C4DFAB}" dt="2020-09-17T06:21:35.052" v="660" actId="478"/>
          <ac:spMkLst>
            <pc:docMk/>
            <pc:sldMk cId="808877367" sldId="324"/>
            <ac:spMk id="11" creationId="{05285B16-6D00-BF49-9279-0622D2C47AA4}"/>
          </ac:spMkLst>
        </pc:spChg>
        <pc:spChg chg="del">
          <ac:chgData name="Nane Kratzke" userId="971be13ff4ee5ef6" providerId="LiveId" clId="{25E265D9-1136-E64B-84B9-E73667C4DFAB}" dt="2020-09-17T06:21:16.264" v="659" actId="478"/>
          <ac:spMkLst>
            <pc:docMk/>
            <pc:sldMk cId="808877367" sldId="324"/>
            <ac:spMk id="12" creationId="{210BE24A-F657-DC4E-8865-B450584D6449}"/>
          </ac:spMkLst>
        </pc:spChg>
        <pc:picChg chg="del">
          <ac:chgData name="Nane Kratzke" userId="971be13ff4ee5ef6" providerId="LiveId" clId="{25E265D9-1136-E64B-84B9-E73667C4DFAB}" dt="2020-09-17T06:21:13.322" v="658" actId="478"/>
          <ac:picMkLst>
            <pc:docMk/>
            <pc:sldMk cId="808877367" sldId="324"/>
            <ac:picMk id="1026" creationId="{859D0412-194F-0545-8719-003ED36EB7B0}"/>
          </ac:picMkLst>
        </pc:picChg>
      </pc:sldChg>
      <pc:sldChg chg="addSp modSp mod ord">
        <pc:chgData name="Nane Kratzke" userId="971be13ff4ee5ef6" providerId="LiveId" clId="{25E265D9-1136-E64B-84B9-E73667C4DFAB}" dt="2020-09-17T09:24:37.265" v="3860" actId="20577"/>
        <pc:sldMkLst>
          <pc:docMk/>
          <pc:sldMk cId="2538430848" sldId="325"/>
        </pc:sldMkLst>
        <pc:spChg chg="mod">
          <ac:chgData name="Nane Kratzke" userId="971be13ff4ee5ef6" providerId="LiveId" clId="{25E265D9-1136-E64B-84B9-E73667C4DFAB}" dt="2020-09-17T09:24:37.265" v="3860" actId="20577"/>
          <ac:spMkLst>
            <pc:docMk/>
            <pc:sldMk cId="2538430848" sldId="325"/>
            <ac:spMk id="10" creationId="{220425A0-FB0A-1B4F-9348-FBAF265B632B}"/>
          </ac:spMkLst>
        </pc:spChg>
        <pc:inkChg chg="add">
          <ac:chgData name="Nane Kratzke" userId="971be13ff4ee5ef6" providerId="LiveId" clId="{25E265D9-1136-E64B-84B9-E73667C4DFAB}" dt="2020-09-17T09:23:27.023" v="3821" actId="9405"/>
          <ac:inkMkLst>
            <pc:docMk/>
            <pc:sldMk cId="2538430848" sldId="325"/>
            <ac:inkMk id="4" creationId="{BCAE8B84-36A3-7840-B2D9-E4E5678CE32E}"/>
          </ac:inkMkLst>
        </pc:inkChg>
      </pc:sldChg>
      <pc:sldChg chg="del">
        <pc:chgData name="Nane Kratzke" userId="971be13ff4ee5ef6" providerId="LiveId" clId="{25E265D9-1136-E64B-84B9-E73667C4DFAB}" dt="2020-09-17T09:22:03.197" v="3801" actId="2696"/>
        <pc:sldMkLst>
          <pc:docMk/>
          <pc:sldMk cId="834235274" sldId="326"/>
        </pc:sldMkLst>
      </pc:sldChg>
      <pc:sldChg chg="add">
        <pc:chgData name="Nane Kratzke" userId="971be13ff4ee5ef6" providerId="LiveId" clId="{25E265D9-1136-E64B-84B9-E73667C4DFAB}" dt="2020-09-18T17:19:24.215" v="10808"/>
        <pc:sldMkLst>
          <pc:docMk/>
          <pc:sldMk cId="1152287989" sldId="326"/>
        </pc:sldMkLst>
      </pc:sldChg>
      <pc:sldChg chg="del">
        <pc:chgData name="Nane Kratzke" userId="971be13ff4ee5ef6" providerId="LiveId" clId="{25E265D9-1136-E64B-84B9-E73667C4DFAB}" dt="2020-09-17T09:22:03.998" v="3802" actId="2696"/>
        <pc:sldMkLst>
          <pc:docMk/>
          <pc:sldMk cId="1240516057" sldId="327"/>
        </pc:sldMkLst>
      </pc:sldChg>
      <pc:sldChg chg="add">
        <pc:chgData name="Nane Kratzke" userId="971be13ff4ee5ef6" providerId="LiveId" clId="{25E265D9-1136-E64B-84B9-E73667C4DFAB}" dt="2020-09-18T17:19:24.215" v="10808"/>
        <pc:sldMkLst>
          <pc:docMk/>
          <pc:sldMk cId="3110368165" sldId="327"/>
        </pc:sldMkLst>
      </pc:sldChg>
      <pc:sldChg chg="del">
        <pc:chgData name="Nane Kratzke" userId="971be13ff4ee5ef6" providerId="LiveId" clId="{25E265D9-1136-E64B-84B9-E73667C4DFAB}" dt="2020-09-17T09:22:05.423" v="3803" actId="2696"/>
        <pc:sldMkLst>
          <pc:docMk/>
          <pc:sldMk cId="1706080963" sldId="329"/>
        </pc:sldMkLst>
      </pc:sldChg>
      <pc:sldChg chg="add">
        <pc:chgData name="Nane Kratzke" userId="971be13ff4ee5ef6" providerId="LiveId" clId="{25E265D9-1136-E64B-84B9-E73667C4DFAB}" dt="2020-09-18T17:19:24.215" v="10808"/>
        <pc:sldMkLst>
          <pc:docMk/>
          <pc:sldMk cId="2967954036" sldId="329"/>
        </pc:sldMkLst>
      </pc:sldChg>
      <pc:sldChg chg="add">
        <pc:chgData name="Nane Kratzke" userId="971be13ff4ee5ef6" providerId="LiveId" clId="{25E265D9-1136-E64B-84B9-E73667C4DFAB}" dt="2020-09-18T17:19:24.215" v="10808"/>
        <pc:sldMkLst>
          <pc:docMk/>
          <pc:sldMk cId="1355761083" sldId="330"/>
        </pc:sldMkLst>
      </pc:sldChg>
      <pc:sldChg chg="del">
        <pc:chgData name="Nane Kratzke" userId="971be13ff4ee5ef6" providerId="LiveId" clId="{25E265D9-1136-E64B-84B9-E73667C4DFAB}" dt="2020-09-17T09:22:06.333" v="3804" actId="2696"/>
        <pc:sldMkLst>
          <pc:docMk/>
          <pc:sldMk cId="3129717305" sldId="330"/>
        </pc:sldMkLst>
      </pc:sldChg>
      <pc:sldChg chg="modSp add mod">
        <pc:chgData name="Nane Kratzke" userId="971be13ff4ee5ef6" providerId="LiveId" clId="{25E265D9-1136-E64B-84B9-E73667C4DFAB}" dt="2020-09-18T17:23:31.760" v="10958" actId="1076"/>
        <pc:sldMkLst>
          <pc:docMk/>
          <pc:sldMk cId="335871805" sldId="331"/>
        </pc:sldMkLst>
        <pc:spChg chg="mod">
          <ac:chgData name="Nane Kratzke" userId="971be13ff4ee5ef6" providerId="LiveId" clId="{25E265D9-1136-E64B-84B9-E73667C4DFAB}" dt="2020-09-18T17:23:31.760" v="10958" actId="1076"/>
          <ac:spMkLst>
            <pc:docMk/>
            <pc:sldMk cId="335871805" sldId="331"/>
            <ac:spMk id="11" creationId="{12493C7F-36A0-274B-AD35-3C8330B2476C}"/>
          </ac:spMkLst>
        </pc:spChg>
        <pc:spChg chg="mod">
          <ac:chgData name="Nane Kratzke" userId="971be13ff4ee5ef6" providerId="LiveId" clId="{25E265D9-1136-E64B-84B9-E73667C4DFAB}" dt="2020-09-18T17:23:26.556" v="10957" actId="403"/>
          <ac:spMkLst>
            <pc:docMk/>
            <pc:sldMk cId="335871805" sldId="331"/>
            <ac:spMk id="15" creationId="{C9237B2B-737A-6044-B564-8619622315F4}"/>
          </ac:spMkLst>
        </pc:spChg>
      </pc:sldChg>
      <pc:sldChg chg="del">
        <pc:chgData name="Nane Kratzke" userId="971be13ff4ee5ef6" providerId="LiveId" clId="{25E265D9-1136-E64B-84B9-E73667C4DFAB}" dt="2020-09-17T09:22:06.897" v="3805" actId="2696"/>
        <pc:sldMkLst>
          <pc:docMk/>
          <pc:sldMk cId="3320945580" sldId="331"/>
        </pc:sldMkLst>
      </pc:sldChg>
      <pc:sldChg chg="del">
        <pc:chgData name="Nane Kratzke" userId="971be13ff4ee5ef6" providerId="LiveId" clId="{25E265D9-1136-E64B-84B9-E73667C4DFAB}" dt="2020-09-17T09:22:18.391" v="3806" actId="2696"/>
        <pc:sldMkLst>
          <pc:docMk/>
          <pc:sldMk cId="29458796" sldId="332"/>
        </pc:sldMkLst>
      </pc:sldChg>
      <pc:sldChg chg="add">
        <pc:chgData name="Nane Kratzke" userId="971be13ff4ee5ef6" providerId="LiveId" clId="{25E265D9-1136-E64B-84B9-E73667C4DFAB}" dt="2020-09-18T17:19:24.215" v="10808"/>
        <pc:sldMkLst>
          <pc:docMk/>
          <pc:sldMk cId="2225302233" sldId="332"/>
        </pc:sldMkLst>
      </pc:sldChg>
      <pc:sldChg chg="del">
        <pc:chgData name="Nane Kratzke" userId="971be13ff4ee5ef6" providerId="LiveId" clId="{25E265D9-1136-E64B-84B9-E73667C4DFAB}" dt="2020-09-17T09:22:25.995" v="3807" actId="2696"/>
        <pc:sldMkLst>
          <pc:docMk/>
          <pc:sldMk cId="1340083502" sldId="333"/>
        </pc:sldMkLst>
      </pc:sldChg>
      <pc:sldChg chg="add">
        <pc:chgData name="Nane Kratzke" userId="971be13ff4ee5ef6" providerId="LiveId" clId="{25E265D9-1136-E64B-84B9-E73667C4DFAB}" dt="2020-09-18T17:19:24.215" v="10808"/>
        <pc:sldMkLst>
          <pc:docMk/>
          <pc:sldMk cId="4223858906" sldId="333"/>
        </pc:sldMkLst>
      </pc:sldChg>
      <pc:sldChg chg="delSp modSp mod">
        <pc:chgData name="Nane Kratzke" userId="971be13ff4ee5ef6" providerId="LiveId" clId="{25E265D9-1136-E64B-84B9-E73667C4DFAB}" dt="2020-09-17T09:25:04.094" v="3862" actId="478"/>
        <pc:sldMkLst>
          <pc:docMk/>
          <pc:sldMk cId="889987673" sldId="334"/>
        </pc:sldMkLst>
        <pc:spChg chg="mod">
          <ac:chgData name="Nane Kratzke" userId="971be13ff4ee5ef6" providerId="LiveId" clId="{25E265D9-1136-E64B-84B9-E73667C4DFAB}" dt="2020-09-17T09:24:20.722" v="3836" actId="20577"/>
          <ac:spMkLst>
            <pc:docMk/>
            <pc:sldMk cId="889987673" sldId="334"/>
            <ac:spMk id="3" creationId="{CA13643A-46FB-5C4B-93E4-5ACEE9132C45}"/>
          </ac:spMkLst>
        </pc:spChg>
        <pc:spChg chg="del">
          <ac:chgData name="Nane Kratzke" userId="971be13ff4ee5ef6" providerId="LiveId" clId="{25E265D9-1136-E64B-84B9-E73667C4DFAB}" dt="2020-09-17T09:24:11.906" v="3822" actId="478"/>
          <ac:spMkLst>
            <pc:docMk/>
            <pc:sldMk cId="889987673" sldId="334"/>
            <ac:spMk id="8" creationId="{97959F1C-43DA-F54E-9A87-563433A66EE7}"/>
          </ac:spMkLst>
        </pc:spChg>
        <pc:picChg chg="del mod">
          <ac:chgData name="Nane Kratzke" userId="971be13ff4ee5ef6" providerId="LiveId" clId="{25E265D9-1136-E64B-84B9-E73667C4DFAB}" dt="2020-09-17T09:25:04.094" v="3862" actId="478"/>
          <ac:picMkLst>
            <pc:docMk/>
            <pc:sldMk cId="889987673" sldId="334"/>
            <ac:picMk id="9" creationId="{99B1EC09-FA21-AB49-A364-0F292DBAB070}"/>
          </ac:picMkLst>
        </pc:picChg>
      </pc:sldChg>
      <pc:sldChg chg="modSp mod">
        <pc:chgData name="Nane Kratzke" userId="971be13ff4ee5ef6" providerId="LiveId" clId="{25E265D9-1136-E64B-84B9-E73667C4DFAB}" dt="2020-09-17T09:24:31.372" v="3848" actId="20577"/>
        <pc:sldMkLst>
          <pc:docMk/>
          <pc:sldMk cId="1902238106" sldId="335"/>
        </pc:sldMkLst>
        <pc:spChg chg="mod">
          <ac:chgData name="Nane Kratzke" userId="971be13ff4ee5ef6" providerId="LiveId" clId="{25E265D9-1136-E64B-84B9-E73667C4DFAB}" dt="2020-09-17T09:24:31.372" v="3848" actId="20577"/>
          <ac:spMkLst>
            <pc:docMk/>
            <pc:sldMk cId="1902238106" sldId="335"/>
            <ac:spMk id="3" creationId="{D18BB45D-F0D3-BB45-A8A4-63FC1126125F}"/>
          </ac:spMkLst>
        </pc:spChg>
      </pc:sldChg>
      <pc:sldChg chg="add">
        <pc:chgData name="Nane Kratzke" userId="971be13ff4ee5ef6" providerId="LiveId" clId="{25E265D9-1136-E64B-84B9-E73667C4DFAB}" dt="2020-09-18T17:19:24.215" v="10808"/>
        <pc:sldMkLst>
          <pc:docMk/>
          <pc:sldMk cId="1937801618" sldId="336"/>
        </pc:sldMkLst>
      </pc:sldChg>
      <pc:sldChg chg="del">
        <pc:chgData name="Nane Kratzke" userId="971be13ff4ee5ef6" providerId="LiveId" clId="{25E265D9-1136-E64B-84B9-E73667C4DFAB}" dt="2020-09-17T06:20:55.225" v="633" actId="2696"/>
        <pc:sldMkLst>
          <pc:docMk/>
          <pc:sldMk cId="2136270719" sldId="336"/>
        </pc:sldMkLst>
      </pc:sldChg>
      <pc:sldChg chg="del">
        <pc:chgData name="Nane Kratzke" userId="971be13ff4ee5ef6" providerId="LiveId" clId="{25E265D9-1136-E64B-84B9-E73667C4DFAB}" dt="2020-09-17T06:20:55.186" v="630" actId="2696"/>
        <pc:sldMkLst>
          <pc:docMk/>
          <pc:sldMk cId="358328316" sldId="337"/>
        </pc:sldMkLst>
      </pc:sldChg>
      <pc:sldChg chg="del">
        <pc:chgData name="Nane Kratzke" userId="971be13ff4ee5ef6" providerId="LiveId" clId="{25E265D9-1136-E64B-84B9-E73667C4DFAB}" dt="2020-09-17T06:20:55.154" v="628" actId="2696"/>
        <pc:sldMkLst>
          <pc:docMk/>
          <pc:sldMk cId="4177341892" sldId="338"/>
        </pc:sldMkLst>
      </pc:sldChg>
      <pc:sldChg chg="del">
        <pc:chgData name="Nane Kratzke" userId="971be13ff4ee5ef6" providerId="LiveId" clId="{25E265D9-1136-E64B-84B9-E73667C4DFAB}" dt="2020-09-17T06:20:55.354" v="644" actId="2696"/>
        <pc:sldMkLst>
          <pc:docMk/>
          <pc:sldMk cId="4010841883" sldId="339"/>
        </pc:sldMkLst>
      </pc:sldChg>
      <pc:sldChg chg="del">
        <pc:chgData name="Nane Kratzke" userId="971be13ff4ee5ef6" providerId="LiveId" clId="{25E265D9-1136-E64B-84B9-E73667C4DFAB}" dt="2020-09-17T06:20:55.365" v="645" actId="2696"/>
        <pc:sldMkLst>
          <pc:docMk/>
          <pc:sldMk cId="3799050429" sldId="340"/>
        </pc:sldMkLst>
      </pc:sldChg>
      <pc:sldChg chg="del">
        <pc:chgData name="Nane Kratzke" userId="971be13ff4ee5ef6" providerId="LiveId" clId="{25E265D9-1136-E64B-84B9-E73667C4DFAB}" dt="2020-09-17T06:20:55.323" v="641" actId="2696"/>
        <pc:sldMkLst>
          <pc:docMk/>
          <pc:sldMk cId="1230386854" sldId="341"/>
        </pc:sldMkLst>
      </pc:sldChg>
      <pc:sldChg chg="del">
        <pc:chgData name="Nane Kratzke" userId="971be13ff4ee5ef6" providerId="LiveId" clId="{25E265D9-1136-E64B-84B9-E73667C4DFAB}" dt="2020-09-17T06:20:55.296" v="639" actId="2696"/>
        <pc:sldMkLst>
          <pc:docMk/>
          <pc:sldMk cId="1558660255" sldId="342"/>
        </pc:sldMkLst>
      </pc:sldChg>
      <pc:sldChg chg="del">
        <pc:chgData name="Nane Kratzke" userId="971be13ff4ee5ef6" providerId="LiveId" clId="{25E265D9-1136-E64B-84B9-E73667C4DFAB}" dt="2020-09-17T06:20:55.342" v="643" actId="2696"/>
        <pc:sldMkLst>
          <pc:docMk/>
          <pc:sldMk cId="3931539006" sldId="343"/>
        </pc:sldMkLst>
      </pc:sldChg>
      <pc:sldChg chg="del">
        <pc:chgData name="Nane Kratzke" userId="971be13ff4ee5ef6" providerId="LiveId" clId="{25E265D9-1136-E64B-84B9-E73667C4DFAB}" dt="2020-09-17T06:20:55.166" v="629" actId="2696"/>
        <pc:sldMkLst>
          <pc:docMk/>
          <pc:sldMk cId="3837954725" sldId="344"/>
        </pc:sldMkLst>
      </pc:sldChg>
      <pc:sldChg chg="del">
        <pc:chgData name="Nane Kratzke" userId="971be13ff4ee5ef6" providerId="LiveId" clId="{25E265D9-1136-E64B-84B9-E73667C4DFAB}" dt="2020-09-17T06:20:55.332" v="642" actId="2696"/>
        <pc:sldMkLst>
          <pc:docMk/>
          <pc:sldMk cId="2828050579" sldId="345"/>
        </pc:sldMkLst>
      </pc:sldChg>
      <pc:sldChg chg="del">
        <pc:chgData name="Nane Kratzke" userId="971be13ff4ee5ef6" providerId="LiveId" clId="{25E265D9-1136-E64B-84B9-E73667C4DFAB}" dt="2020-09-17T06:20:55.261" v="636" actId="2696"/>
        <pc:sldMkLst>
          <pc:docMk/>
          <pc:sldMk cId="3775648860" sldId="346"/>
        </pc:sldMkLst>
      </pc:sldChg>
      <pc:sldChg chg="del">
        <pc:chgData name="Nane Kratzke" userId="971be13ff4ee5ef6" providerId="LiveId" clId="{25E265D9-1136-E64B-84B9-E73667C4DFAB}" dt="2020-09-17T06:20:55.248" v="635" actId="2696"/>
        <pc:sldMkLst>
          <pc:docMk/>
          <pc:sldMk cId="2018145749" sldId="347"/>
        </pc:sldMkLst>
      </pc:sldChg>
      <pc:sldChg chg="del">
        <pc:chgData name="Nane Kratzke" userId="971be13ff4ee5ef6" providerId="LiveId" clId="{25E265D9-1136-E64B-84B9-E73667C4DFAB}" dt="2020-09-17T06:20:55.200" v="631" actId="2696"/>
        <pc:sldMkLst>
          <pc:docMk/>
          <pc:sldMk cId="2844202898" sldId="348"/>
        </pc:sldMkLst>
      </pc:sldChg>
      <pc:sldChg chg="del">
        <pc:chgData name="Nane Kratzke" userId="971be13ff4ee5ef6" providerId="LiveId" clId="{25E265D9-1136-E64B-84B9-E73667C4DFAB}" dt="2020-09-17T06:20:55.377" v="646" actId="2696"/>
        <pc:sldMkLst>
          <pc:docMk/>
          <pc:sldMk cId="4215310435" sldId="349"/>
        </pc:sldMkLst>
      </pc:sldChg>
      <pc:sldChg chg="del">
        <pc:chgData name="Nane Kratzke" userId="971be13ff4ee5ef6" providerId="LiveId" clId="{25E265D9-1136-E64B-84B9-E73667C4DFAB}" dt="2020-09-17T06:20:55.306" v="640" actId="2696"/>
        <pc:sldMkLst>
          <pc:docMk/>
          <pc:sldMk cId="1299127608" sldId="350"/>
        </pc:sldMkLst>
      </pc:sldChg>
      <pc:sldChg chg="del">
        <pc:chgData name="Nane Kratzke" userId="971be13ff4ee5ef6" providerId="LiveId" clId="{25E265D9-1136-E64B-84B9-E73667C4DFAB}" dt="2020-09-17T06:20:55.386" v="647" actId="2696"/>
        <pc:sldMkLst>
          <pc:docMk/>
          <pc:sldMk cId="1496898557" sldId="351"/>
        </pc:sldMkLst>
      </pc:sldChg>
      <pc:sldChg chg="del">
        <pc:chgData name="Nane Kratzke" userId="971be13ff4ee5ef6" providerId="LiveId" clId="{25E265D9-1136-E64B-84B9-E73667C4DFAB}" dt="2020-09-17T06:20:55.271" v="637" actId="2696"/>
        <pc:sldMkLst>
          <pc:docMk/>
          <pc:sldMk cId="402428580" sldId="352"/>
        </pc:sldMkLst>
      </pc:sldChg>
      <pc:sldChg chg="del">
        <pc:chgData name="Nane Kratzke" userId="971be13ff4ee5ef6" providerId="LiveId" clId="{25E265D9-1136-E64B-84B9-E73667C4DFAB}" dt="2020-09-17T06:20:55.125" v="627" actId="2696"/>
        <pc:sldMkLst>
          <pc:docMk/>
          <pc:sldMk cId="3828543625" sldId="353"/>
        </pc:sldMkLst>
      </pc:sldChg>
      <pc:sldChg chg="del">
        <pc:chgData name="Nane Kratzke" userId="971be13ff4ee5ef6" providerId="LiveId" clId="{25E265D9-1136-E64B-84B9-E73667C4DFAB}" dt="2020-09-17T06:20:55.284" v="638" actId="2696"/>
        <pc:sldMkLst>
          <pc:docMk/>
          <pc:sldMk cId="3049880677" sldId="354"/>
        </pc:sldMkLst>
      </pc:sldChg>
      <pc:sldChg chg="addSp delSp modSp mod ord">
        <pc:chgData name="Nane Kratzke" userId="971be13ff4ee5ef6" providerId="LiveId" clId="{25E265D9-1136-E64B-84B9-E73667C4DFAB}" dt="2020-10-09T11:34:26.285" v="11190" actId="20578"/>
        <pc:sldMkLst>
          <pc:docMk/>
          <pc:sldMk cId="4280504934" sldId="355"/>
        </pc:sldMkLst>
        <pc:spChg chg="mod">
          <ac:chgData name="Nane Kratzke" userId="971be13ff4ee5ef6" providerId="LiveId" clId="{25E265D9-1136-E64B-84B9-E73667C4DFAB}" dt="2020-09-17T15:02:20.148" v="10150" actId="20577"/>
          <ac:spMkLst>
            <pc:docMk/>
            <pc:sldMk cId="4280504934" sldId="355"/>
            <ac:spMk id="2" creationId="{09A3C503-9616-D24D-956E-75F248B81EFA}"/>
          </ac:spMkLst>
        </pc:spChg>
        <pc:spChg chg="del">
          <ac:chgData name="Nane Kratzke" userId="971be13ff4ee5ef6" providerId="LiveId" clId="{25E265D9-1136-E64B-84B9-E73667C4DFAB}" dt="2020-09-18T17:19:06.560" v="10807" actId="478"/>
          <ac:spMkLst>
            <pc:docMk/>
            <pc:sldMk cId="4280504934" sldId="355"/>
            <ac:spMk id="5" creationId="{0AD50708-6BB3-1049-9BFC-739DA80474B4}"/>
          </ac:spMkLst>
        </pc:spChg>
        <pc:spChg chg="mod">
          <ac:chgData name="Nane Kratzke" userId="971be13ff4ee5ef6" providerId="LiveId" clId="{25E265D9-1136-E64B-84B9-E73667C4DFAB}" dt="2020-09-18T17:19:02.976" v="10806" actId="20577"/>
          <ac:spMkLst>
            <pc:docMk/>
            <pc:sldMk cId="4280504934" sldId="355"/>
            <ac:spMk id="16" creationId="{132B66F9-E5F2-4E49-B577-868A844E29ED}"/>
          </ac:spMkLst>
        </pc:spChg>
        <pc:spChg chg="del mod">
          <ac:chgData name="Nane Kratzke" userId="971be13ff4ee5ef6" providerId="LiveId" clId="{25E265D9-1136-E64B-84B9-E73667C4DFAB}" dt="2020-10-09T11:26:53.871" v="11119" actId="478"/>
          <ac:spMkLst>
            <pc:docMk/>
            <pc:sldMk cId="4280504934" sldId="355"/>
            <ac:spMk id="18" creationId="{C53AA11D-6A84-CC44-8528-9BEB82A626B3}"/>
          </ac:spMkLst>
        </pc:spChg>
        <pc:spChg chg="mod">
          <ac:chgData name="Nane Kratzke" userId="971be13ff4ee5ef6" providerId="LiveId" clId="{25E265D9-1136-E64B-84B9-E73667C4DFAB}" dt="2020-10-09T11:26:38.368" v="11111" actId="20577"/>
          <ac:spMkLst>
            <pc:docMk/>
            <pc:sldMk cId="4280504934" sldId="355"/>
            <ac:spMk id="23" creationId="{843AD55F-A820-B34B-A476-52238CE2A01E}"/>
          </ac:spMkLst>
        </pc:spChg>
        <pc:picChg chg="add mod">
          <ac:chgData name="Nane Kratzke" userId="971be13ff4ee5ef6" providerId="LiveId" clId="{25E265D9-1136-E64B-84B9-E73667C4DFAB}" dt="2020-10-09T11:27:33.436" v="11122" actId="1076"/>
          <ac:picMkLst>
            <pc:docMk/>
            <pc:sldMk cId="4280504934" sldId="355"/>
            <ac:picMk id="5" creationId="{AE4E1615-902B-D94D-986C-990DFEB8E97C}"/>
          </ac:picMkLst>
        </pc:picChg>
        <pc:picChg chg="del">
          <ac:chgData name="Nane Kratzke" userId="971be13ff4ee5ef6" providerId="LiveId" clId="{25E265D9-1136-E64B-84B9-E73667C4DFAB}" dt="2020-10-09T11:25:07.118" v="10973" actId="478"/>
          <ac:picMkLst>
            <pc:docMk/>
            <pc:sldMk cId="4280504934" sldId="355"/>
            <ac:picMk id="13" creationId="{90B94020-8328-5744-A09F-48D2224B9CB0}"/>
          </ac:picMkLst>
        </pc:picChg>
      </pc:sldChg>
      <pc:sldChg chg="del">
        <pc:chgData name="Nane Kratzke" userId="971be13ff4ee5ef6" providerId="LiveId" clId="{25E265D9-1136-E64B-84B9-E73667C4DFAB}" dt="2020-09-17T09:22:31.152" v="3809" actId="2696"/>
        <pc:sldMkLst>
          <pc:docMk/>
          <pc:sldMk cId="1897236170" sldId="356"/>
        </pc:sldMkLst>
      </pc:sldChg>
      <pc:sldChg chg="del">
        <pc:chgData name="Nane Kratzke" userId="971be13ff4ee5ef6" providerId="LiveId" clId="{25E265D9-1136-E64B-84B9-E73667C4DFAB}" dt="2020-09-17T09:22:31.941" v="3810" actId="2696"/>
        <pc:sldMkLst>
          <pc:docMk/>
          <pc:sldMk cId="1298549252" sldId="357"/>
        </pc:sldMkLst>
      </pc:sldChg>
      <pc:sldChg chg="del">
        <pc:chgData name="Nane Kratzke" userId="971be13ff4ee5ef6" providerId="LiveId" clId="{25E265D9-1136-E64B-84B9-E73667C4DFAB}" dt="2020-09-17T09:22:32.841" v="3811" actId="2696"/>
        <pc:sldMkLst>
          <pc:docMk/>
          <pc:sldMk cId="736775312" sldId="358"/>
        </pc:sldMkLst>
      </pc:sldChg>
      <pc:sldChg chg="del">
        <pc:chgData name="Nane Kratzke" userId="971be13ff4ee5ef6" providerId="LiveId" clId="{25E265D9-1136-E64B-84B9-E73667C4DFAB}" dt="2020-09-17T09:22:33.701" v="3812" actId="2696"/>
        <pc:sldMkLst>
          <pc:docMk/>
          <pc:sldMk cId="3329676384" sldId="359"/>
        </pc:sldMkLst>
      </pc:sldChg>
      <pc:sldChg chg="del">
        <pc:chgData name="Nane Kratzke" userId="971be13ff4ee5ef6" providerId="LiveId" clId="{25E265D9-1136-E64B-84B9-E73667C4DFAB}" dt="2020-09-17T09:22:34.394" v="3813" actId="2696"/>
        <pc:sldMkLst>
          <pc:docMk/>
          <pc:sldMk cId="1212650092" sldId="360"/>
        </pc:sldMkLst>
      </pc:sldChg>
      <pc:sldChg chg="del">
        <pc:chgData name="Nane Kratzke" userId="971be13ff4ee5ef6" providerId="LiveId" clId="{25E265D9-1136-E64B-84B9-E73667C4DFAB}" dt="2020-09-17T09:22:35.554" v="3814" actId="2696"/>
        <pc:sldMkLst>
          <pc:docMk/>
          <pc:sldMk cId="1707978134" sldId="361"/>
        </pc:sldMkLst>
      </pc:sldChg>
      <pc:sldChg chg="del">
        <pc:chgData name="Nane Kratzke" userId="971be13ff4ee5ef6" providerId="LiveId" clId="{25E265D9-1136-E64B-84B9-E73667C4DFAB}" dt="2020-09-17T09:22:36.352" v="3815" actId="2696"/>
        <pc:sldMkLst>
          <pc:docMk/>
          <pc:sldMk cId="4037558482" sldId="362"/>
        </pc:sldMkLst>
      </pc:sldChg>
      <pc:sldChg chg="del">
        <pc:chgData name="Nane Kratzke" userId="971be13ff4ee5ef6" providerId="LiveId" clId="{25E265D9-1136-E64B-84B9-E73667C4DFAB}" dt="2020-09-17T09:22:36.988" v="3816" actId="2696"/>
        <pc:sldMkLst>
          <pc:docMk/>
          <pc:sldMk cId="3846043049" sldId="363"/>
        </pc:sldMkLst>
      </pc:sldChg>
      <pc:sldChg chg="del">
        <pc:chgData name="Nane Kratzke" userId="971be13ff4ee5ef6" providerId="LiveId" clId="{25E265D9-1136-E64B-84B9-E73667C4DFAB}" dt="2020-09-17T09:22:37.492" v="3817" actId="2696"/>
        <pc:sldMkLst>
          <pc:docMk/>
          <pc:sldMk cId="645332041" sldId="364"/>
        </pc:sldMkLst>
      </pc:sldChg>
      <pc:sldChg chg="del">
        <pc:chgData name="Nane Kratzke" userId="971be13ff4ee5ef6" providerId="LiveId" clId="{25E265D9-1136-E64B-84B9-E73667C4DFAB}" dt="2020-09-17T09:22:38.064" v="3818" actId="2696"/>
        <pc:sldMkLst>
          <pc:docMk/>
          <pc:sldMk cId="1692808362" sldId="365"/>
        </pc:sldMkLst>
      </pc:sldChg>
      <pc:sldChg chg="del">
        <pc:chgData name="Nane Kratzke" userId="971be13ff4ee5ef6" providerId="LiveId" clId="{25E265D9-1136-E64B-84B9-E73667C4DFAB}" dt="2020-09-17T09:22:38.674" v="3819" actId="2696"/>
        <pc:sldMkLst>
          <pc:docMk/>
          <pc:sldMk cId="1459311474" sldId="366"/>
        </pc:sldMkLst>
      </pc:sldChg>
      <pc:sldChg chg="del">
        <pc:chgData name="Nane Kratzke" userId="971be13ff4ee5ef6" providerId="LiveId" clId="{25E265D9-1136-E64B-84B9-E73667C4DFAB}" dt="2020-09-17T09:22:29.625" v="3808" actId="2696"/>
        <pc:sldMkLst>
          <pc:docMk/>
          <pc:sldMk cId="1103827923" sldId="367"/>
        </pc:sldMkLst>
      </pc:sldChg>
      <pc:sldChg chg="del">
        <pc:chgData name="Nane Kratzke" userId="971be13ff4ee5ef6" providerId="LiveId" clId="{25E265D9-1136-E64B-84B9-E73667C4DFAB}" dt="2020-09-17T06:20:55.237" v="634" actId="2696"/>
        <pc:sldMkLst>
          <pc:docMk/>
          <pc:sldMk cId="1147892444" sldId="368"/>
        </pc:sldMkLst>
      </pc:sldChg>
      <pc:sldChg chg="addSp delSp modSp add mod">
        <pc:chgData name="Nane Kratzke" userId="971be13ff4ee5ef6" providerId="LiveId" clId="{25E265D9-1136-E64B-84B9-E73667C4DFAB}" dt="2020-09-17T06:35:06.673" v="1636" actId="20577"/>
        <pc:sldMkLst>
          <pc:docMk/>
          <pc:sldMk cId="4159471193" sldId="368"/>
        </pc:sldMkLst>
        <pc:spChg chg="add mod">
          <ac:chgData name="Nane Kratzke" userId="971be13ff4ee5ef6" providerId="LiveId" clId="{25E265D9-1136-E64B-84B9-E73667C4DFAB}" dt="2020-09-17T06:34:22.065" v="1619" actId="14100"/>
          <ac:spMkLst>
            <pc:docMk/>
            <pc:sldMk cId="4159471193" sldId="368"/>
            <ac:spMk id="6" creationId="{0B8646D8-9E3C-6A4C-88E2-438128085C5A}"/>
          </ac:spMkLst>
        </pc:spChg>
        <pc:spChg chg="del">
          <ac:chgData name="Nane Kratzke" userId="971be13ff4ee5ef6" providerId="LiveId" clId="{25E265D9-1136-E64B-84B9-E73667C4DFAB}" dt="2020-09-17T06:28:23.190" v="1424" actId="478"/>
          <ac:spMkLst>
            <pc:docMk/>
            <pc:sldMk cId="4159471193" sldId="368"/>
            <ac:spMk id="8" creationId="{BF8F0306-CEB2-D441-9F0A-14468F891084}"/>
          </ac:spMkLst>
        </pc:spChg>
        <pc:spChg chg="mod">
          <ac:chgData name="Nane Kratzke" userId="971be13ff4ee5ef6" providerId="LiveId" clId="{25E265D9-1136-E64B-84B9-E73667C4DFAB}" dt="2020-09-17T06:26:13.029" v="1413" actId="20577"/>
          <ac:spMkLst>
            <pc:docMk/>
            <pc:sldMk cId="4159471193" sldId="368"/>
            <ac:spMk id="9" creationId="{4A6D1888-2806-EE4D-9CB5-F95C7677BADB}"/>
          </ac:spMkLst>
        </pc:spChg>
        <pc:spChg chg="mod">
          <ac:chgData name="Nane Kratzke" userId="971be13ff4ee5ef6" providerId="LiveId" clId="{25E265D9-1136-E64B-84B9-E73667C4DFAB}" dt="2020-09-17T06:35:06.673" v="1636" actId="20577"/>
          <ac:spMkLst>
            <pc:docMk/>
            <pc:sldMk cId="4159471193" sldId="368"/>
            <ac:spMk id="10" creationId="{220425A0-FB0A-1B4F-9348-FBAF265B632B}"/>
          </ac:spMkLst>
        </pc:spChg>
        <pc:spChg chg="add mod">
          <ac:chgData name="Nane Kratzke" userId="971be13ff4ee5ef6" providerId="LiveId" clId="{25E265D9-1136-E64B-84B9-E73667C4DFAB}" dt="2020-09-17T06:34:48.799" v="1624" actId="1076"/>
          <ac:spMkLst>
            <pc:docMk/>
            <pc:sldMk cId="4159471193" sldId="368"/>
            <ac:spMk id="11" creationId="{D02ECBA3-69D6-DB40-A47C-486D1FAEED42}"/>
          </ac:spMkLst>
        </pc:spChg>
        <pc:spChg chg="add mod">
          <ac:chgData name="Nane Kratzke" userId="971be13ff4ee5ef6" providerId="LiveId" clId="{25E265D9-1136-E64B-84B9-E73667C4DFAB}" dt="2020-09-17T06:34:48.799" v="1624" actId="1076"/>
          <ac:spMkLst>
            <pc:docMk/>
            <pc:sldMk cId="4159471193" sldId="368"/>
            <ac:spMk id="12" creationId="{CE98B929-06E0-214B-A3AF-A81540955480}"/>
          </ac:spMkLst>
        </pc:spChg>
        <pc:spChg chg="add mod">
          <ac:chgData name="Nane Kratzke" userId="971be13ff4ee5ef6" providerId="LiveId" clId="{25E265D9-1136-E64B-84B9-E73667C4DFAB}" dt="2020-09-17T06:34:48.799" v="1624" actId="1076"/>
          <ac:spMkLst>
            <pc:docMk/>
            <pc:sldMk cId="4159471193" sldId="368"/>
            <ac:spMk id="13" creationId="{C4BA86AB-7F9D-D446-8C8F-85DA192617CE}"/>
          </ac:spMkLst>
        </pc:spChg>
        <pc:picChg chg="add del mod">
          <ac:chgData name="Nane Kratzke" userId="971be13ff4ee5ef6" providerId="LiveId" clId="{25E265D9-1136-E64B-84B9-E73667C4DFAB}" dt="2020-09-17T06:33:49.634" v="1614" actId="478"/>
          <ac:picMkLst>
            <pc:docMk/>
            <pc:sldMk cId="4159471193" sldId="368"/>
            <ac:picMk id="2" creationId="{F3709D60-BCA0-A248-9434-1B133AC6EEB4}"/>
          </ac:picMkLst>
        </pc:picChg>
      </pc:sldChg>
      <pc:sldChg chg="addSp delSp modSp add mod">
        <pc:chgData name="Nane Kratzke" userId="971be13ff4ee5ef6" providerId="LiveId" clId="{25E265D9-1136-E64B-84B9-E73667C4DFAB}" dt="2020-09-17T06:43:33.645" v="1770" actId="1076"/>
        <pc:sldMkLst>
          <pc:docMk/>
          <pc:sldMk cId="310987539" sldId="369"/>
        </pc:sldMkLst>
        <pc:spChg chg="add mod">
          <ac:chgData name="Nane Kratzke" userId="971be13ff4ee5ef6" providerId="LiveId" clId="{25E265D9-1136-E64B-84B9-E73667C4DFAB}" dt="2020-09-17T06:43:33.645" v="1770" actId="1076"/>
          <ac:spMkLst>
            <pc:docMk/>
            <pc:sldMk cId="310987539" sldId="369"/>
            <ac:spMk id="4" creationId="{8425441E-CB83-2D4A-9EE6-2DF1A5F178AE}"/>
          </ac:spMkLst>
        </pc:spChg>
        <pc:spChg chg="mod">
          <ac:chgData name="Nane Kratzke" userId="971be13ff4ee5ef6" providerId="LiveId" clId="{25E265D9-1136-E64B-84B9-E73667C4DFAB}" dt="2020-09-17T06:42:53.310" v="1746" actId="14100"/>
          <ac:spMkLst>
            <pc:docMk/>
            <pc:sldMk cId="310987539" sldId="369"/>
            <ac:spMk id="6" creationId="{0B8646D8-9E3C-6A4C-88E2-438128085C5A}"/>
          </ac:spMkLst>
        </pc:spChg>
        <pc:spChg chg="mod">
          <ac:chgData name="Nane Kratzke" userId="971be13ff4ee5ef6" providerId="LiveId" clId="{25E265D9-1136-E64B-84B9-E73667C4DFAB}" dt="2020-09-17T06:35:33.562" v="1655" actId="20577"/>
          <ac:spMkLst>
            <pc:docMk/>
            <pc:sldMk cId="310987539" sldId="369"/>
            <ac:spMk id="10" creationId="{220425A0-FB0A-1B4F-9348-FBAF265B632B}"/>
          </ac:spMkLst>
        </pc:spChg>
        <pc:spChg chg="del">
          <ac:chgData name="Nane Kratzke" userId="971be13ff4ee5ef6" providerId="LiveId" clId="{25E265D9-1136-E64B-84B9-E73667C4DFAB}" dt="2020-09-17T06:38:58.345" v="1695" actId="478"/>
          <ac:spMkLst>
            <pc:docMk/>
            <pc:sldMk cId="310987539" sldId="369"/>
            <ac:spMk id="11" creationId="{D02ECBA3-69D6-DB40-A47C-486D1FAEED42}"/>
          </ac:spMkLst>
        </pc:spChg>
        <pc:spChg chg="del">
          <ac:chgData name="Nane Kratzke" userId="971be13ff4ee5ef6" providerId="LiveId" clId="{25E265D9-1136-E64B-84B9-E73667C4DFAB}" dt="2020-09-17T06:38:58.345" v="1695" actId="478"/>
          <ac:spMkLst>
            <pc:docMk/>
            <pc:sldMk cId="310987539" sldId="369"/>
            <ac:spMk id="12" creationId="{CE98B929-06E0-214B-A3AF-A81540955480}"/>
          </ac:spMkLst>
        </pc:spChg>
        <pc:spChg chg="del">
          <ac:chgData name="Nane Kratzke" userId="971be13ff4ee5ef6" providerId="LiveId" clId="{25E265D9-1136-E64B-84B9-E73667C4DFAB}" dt="2020-09-17T06:38:58.345" v="1695" actId="478"/>
          <ac:spMkLst>
            <pc:docMk/>
            <pc:sldMk cId="310987539" sldId="369"/>
            <ac:spMk id="13" creationId="{C4BA86AB-7F9D-D446-8C8F-85DA192617CE}"/>
          </ac:spMkLst>
        </pc:spChg>
        <pc:picChg chg="add mod">
          <ac:chgData name="Nane Kratzke" userId="971be13ff4ee5ef6" providerId="LiveId" clId="{25E265D9-1136-E64B-84B9-E73667C4DFAB}" dt="2020-09-17T06:42:56.227" v="1747" actId="1076"/>
          <ac:picMkLst>
            <pc:docMk/>
            <pc:sldMk cId="310987539" sldId="369"/>
            <ac:picMk id="2" creationId="{6DA925D2-FE6D-2E43-892F-F2C005930AD8}"/>
          </ac:picMkLst>
        </pc:picChg>
      </pc:sldChg>
      <pc:sldChg chg="del">
        <pc:chgData name="Nane Kratzke" userId="971be13ff4ee5ef6" providerId="LiveId" clId="{25E265D9-1136-E64B-84B9-E73667C4DFAB}" dt="2020-09-17T06:20:55.214" v="632" actId="2696"/>
        <pc:sldMkLst>
          <pc:docMk/>
          <pc:sldMk cId="433216515" sldId="369"/>
        </pc:sldMkLst>
      </pc:sldChg>
      <pc:sldChg chg="addSp delSp modSp add mod ord">
        <pc:chgData name="Nane Kratzke" userId="971be13ff4ee5ef6" providerId="LiveId" clId="{25E265D9-1136-E64B-84B9-E73667C4DFAB}" dt="2020-09-17T06:53:01.669" v="2027" actId="21"/>
        <pc:sldMkLst>
          <pc:docMk/>
          <pc:sldMk cId="2125340085" sldId="370"/>
        </pc:sldMkLst>
        <pc:spChg chg="mod">
          <ac:chgData name="Nane Kratzke" userId="971be13ff4ee5ef6" providerId="LiveId" clId="{25E265D9-1136-E64B-84B9-E73667C4DFAB}" dt="2020-09-17T06:45:28.654" v="1787" actId="20577"/>
          <ac:spMkLst>
            <pc:docMk/>
            <pc:sldMk cId="2125340085" sldId="370"/>
            <ac:spMk id="2" creationId="{F282E9CC-5593-C740-869E-13ED14C826AC}"/>
          </ac:spMkLst>
        </pc:spChg>
        <pc:spChg chg="add mod">
          <ac:chgData name="Nane Kratzke" userId="971be13ff4ee5ef6" providerId="LiveId" clId="{25E265D9-1136-E64B-84B9-E73667C4DFAB}" dt="2020-09-17T06:51:39.703" v="1831" actId="14100"/>
          <ac:spMkLst>
            <pc:docMk/>
            <pc:sldMk cId="2125340085" sldId="370"/>
            <ac:spMk id="5" creationId="{12B70D4E-B6D3-8F49-ABAA-1333ACD88BF3}"/>
          </ac:spMkLst>
        </pc:spChg>
        <pc:spChg chg="add mod">
          <ac:chgData name="Nane Kratzke" userId="971be13ff4ee5ef6" providerId="LiveId" clId="{25E265D9-1136-E64B-84B9-E73667C4DFAB}" dt="2020-09-17T06:49:24.822" v="1822" actId="113"/>
          <ac:spMkLst>
            <pc:docMk/>
            <pc:sldMk cId="2125340085" sldId="370"/>
            <ac:spMk id="6" creationId="{480E41F7-B583-8240-B5AB-9A7FA10A3BD8}"/>
          </ac:spMkLst>
        </pc:spChg>
        <pc:spChg chg="add del mod">
          <ac:chgData name="Nane Kratzke" userId="971be13ff4ee5ef6" providerId="LiveId" clId="{25E265D9-1136-E64B-84B9-E73667C4DFAB}" dt="2020-09-17T06:51:41.230" v="1833"/>
          <ac:spMkLst>
            <pc:docMk/>
            <pc:sldMk cId="2125340085" sldId="370"/>
            <ac:spMk id="8" creationId="{AA236AC3-51C0-0540-B32E-A4111F29CA43}"/>
          </ac:spMkLst>
        </pc:spChg>
        <pc:spChg chg="add del mod">
          <ac:chgData name="Nane Kratzke" userId="971be13ff4ee5ef6" providerId="LiveId" clId="{25E265D9-1136-E64B-84B9-E73667C4DFAB}" dt="2020-09-17T06:53:01.669" v="2027" actId="21"/>
          <ac:spMkLst>
            <pc:docMk/>
            <pc:sldMk cId="2125340085" sldId="370"/>
            <ac:spMk id="9" creationId="{4F4E3A75-081C-174C-81F6-F76779DC4D08}"/>
          </ac:spMkLst>
        </pc:spChg>
        <pc:picChg chg="add del mod">
          <ac:chgData name="Nane Kratzke" userId="971be13ff4ee5ef6" providerId="LiveId" clId="{25E265D9-1136-E64B-84B9-E73667C4DFAB}" dt="2020-09-17T06:51:29.848" v="1829" actId="478"/>
          <ac:picMkLst>
            <pc:docMk/>
            <pc:sldMk cId="2125340085" sldId="370"/>
            <ac:picMk id="7" creationId="{65686636-C0D4-4446-B104-67E1F8467004}"/>
          </ac:picMkLst>
        </pc:picChg>
      </pc:sldChg>
      <pc:sldChg chg="addSp delSp modSp add mod modAnim">
        <pc:chgData name="Nane Kratzke" userId="971be13ff4ee5ef6" providerId="LiveId" clId="{25E265D9-1136-E64B-84B9-E73667C4DFAB}" dt="2020-09-17T09:20:25.219" v="3798"/>
        <pc:sldMkLst>
          <pc:docMk/>
          <pc:sldMk cId="2620595261" sldId="371"/>
        </pc:sldMkLst>
        <pc:spChg chg="mod">
          <ac:chgData name="Nane Kratzke" userId="971be13ff4ee5ef6" providerId="LiveId" clId="{25E265D9-1136-E64B-84B9-E73667C4DFAB}" dt="2020-09-17T07:05:48.705" v="2051"/>
          <ac:spMkLst>
            <pc:docMk/>
            <pc:sldMk cId="2620595261" sldId="371"/>
            <ac:spMk id="2" creationId="{882F7CCF-9F81-554A-B765-85F35AEAEDD1}"/>
          </ac:spMkLst>
        </pc:spChg>
        <pc:spChg chg="mod">
          <ac:chgData name="Nane Kratzke" userId="971be13ff4ee5ef6" providerId="LiveId" clId="{25E265D9-1136-E64B-84B9-E73667C4DFAB}" dt="2020-09-17T07:22:42.082" v="2220" actId="20577"/>
          <ac:spMkLst>
            <pc:docMk/>
            <pc:sldMk cId="2620595261" sldId="371"/>
            <ac:spMk id="3" creationId="{35EB6CBA-0DA1-7240-AA01-85FA797F9F0D}"/>
          </ac:spMkLst>
        </pc:spChg>
        <pc:spChg chg="add mod">
          <ac:chgData name="Nane Kratzke" userId="971be13ff4ee5ef6" providerId="LiveId" clId="{25E265D9-1136-E64B-84B9-E73667C4DFAB}" dt="2020-09-17T07:33:10.856" v="2503" actId="20577"/>
          <ac:spMkLst>
            <pc:docMk/>
            <pc:sldMk cId="2620595261" sldId="371"/>
            <ac:spMk id="5" creationId="{29BD496C-A44A-4145-9E90-D78EADC6899E}"/>
          </ac:spMkLst>
        </pc:spChg>
        <pc:spChg chg="add mod">
          <ac:chgData name="Nane Kratzke" userId="971be13ff4ee5ef6" providerId="LiveId" clId="{25E265D9-1136-E64B-84B9-E73667C4DFAB}" dt="2020-09-17T07:22:16.094" v="2203" actId="1076"/>
          <ac:spMkLst>
            <pc:docMk/>
            <pc:sldMk cId="2620595261" sldId="371"/>
            <ac:spMk id="8" creationId="{DADF6381-037B-7C4F-A14E-3978C9D9EEAB}"/>
          </ac:spMkLst>
        </pc:spChg>
        <pc:spChg chg="add mod">
          <ac:chgData name="Nane Kratzke" userId="971be13ff4ee5ef6" providerId="LiveId" clId="{25E265D9-1136-E64B-84B9-E73667C4DFAB}" dt="2020-09-17T07:22:20.016" v="2204" actId="1076"/>
          <ac:spMkLst>
            <pc:docMk/>
            <pc:sldMk cId="2620595261" sldId="371"/>
            <ac:spMk id="9" creationId="{911D957B-F8F4-3844-B095-7DE178A9C07E}"/>
          </ac:spMkLst>
        </pc:spChg>
        <pc:spChg chg="add del mod">
          <ac:chgData name="Nane Kratzke" userId="971be13ff4ee5ef6" providerId="LiveId" clId="{25E265D9-1136-E64B-84B9-E73667C4DFAB}" dt="2020-09-17T07:31:40.900" v="2465"/>
          <ac:spMkLst>
            <pc:docMk/>
            <pc:sldMk cId="2620595261" sldId="371"/>
            <ac:spMk id="15" creationId="{649117B4-3753-3A4F-B54B-99BF92FC90E0}"/>
          </ac:spMkLst>
        </pc:spChg>
        <pc:picChg chg="add mod">
          <ac:chgData name="Nane Kratzke" userId="971be13ff4ee5ef6" providerId="LiveId" clId="{25E265D9-1136-E64B-84B9-E73667C4DFAB}" dt="2020-09-17T07:22:16.094" v="2203" actId="1076"/>
          <ac:picMkLst>
            <pc:docMk/>
            <pc:sldMk cId="2620595261" sldId="371"/>
            <ac:picMk id="6" creationId="{279BD173-0D51-9E43-ADE6-145803933237}"/>
          </ac:picMkLst>
        </pc:picChg>
        <pc:picChg chg="add mod">
          <ac:chgData name="Nane Kratzke" userId="971be13ff4ee5ef6" providerId="LiveId" clId="{25E265D9-1136-E64B-84B9-E73667C4DFAB}" dt="2020-09-17T07:27:36.851" v="2257" actId="1076"/>
          <ac:picMkLst>
            <pc:docMk/>
            <pc:sldMk cId="2620595261" sldId="371"/>
            <ac:picMk id="7" creationId="{962E882E-5859-E942-9C6F-5BA670A0CAA3}"/>
          </ac:picMkLst>
        </pc:picChg>
        <pc:picChg chg="add del mod">
          <ac:chgData name="Nane Kratzke" userId="971be13ff4ee5ef6" providerId="LiveId" clId="{25E265D9-1136-E64B-84B9-E73667C4DFAB}" dt="2020-09-17T07:27:08.100" v="2249" actId="478"/>
          <ac:picMkLst>
            <pc:docMk/>
            <pc:sldMk cId="2620595261" sldId="371"/>
            <ac:picMk id="10" creationId="{F0F7412E-2B06-2643-ACE1-7387E6EC6242}"/>
          </ac:picMkLst>
        </pc:picChg>
        <pc:picChg chg="add del mod">
          <ac:chgData name="Nane Kratzke" userId="971be13ff4ee5ef6" providerId="LiveId" clId="{25E265D9-1136-E64B-84B9-E73667C4DFAB}" dt="2020-09-17T07:26:21.019" v="2241" actId="478"/>
          <ac:picMkLst>
            <pc:docMk/>
            <pc:sldMk cId="2620595261" sldId="371"/>
            <ac:picMk id="11" creationId="{E78157C5-7C1E-2B4D-99B4-9412AA8861BD}"/>
          </ac:picMkLst>
        </pc:picChg>
        <pc:picChg chg="add del">
          <ac:chgData name="Nane Kratzke" userId="971be13ff4ee5ef6" providerId="LiveId" clId="{25E265D9-1136-E64B-84B9-E73667C4DFAB}" dt="2020-09-17T07:26:04.392" v="2239" actId="478"/>
          <ac:picMkLst>
            <pc:docMk/>
            <pc:sldMk cId="2620595261" sldId="371"/>
            <ac:picMk id="12" creationId="{1F0C755B-E20B-2A44-9B81-88A7FA8AA9A9}"/>
          </ac:picMkLst>
        </pc:picChg>
        <pc:picChg chg="add mod">
          <ac:chgData name="Nane Kratzke" userId="971be13ff4ee5ef6" providerId="LiveId" clId="{25E265D9-1136-E64B-84B9-E73667C4DFAB}" dt="2020-09-17T07:28:25.050" v="2264" actId="1366"/>
          <ac:picMkLst>
            <pc:docMk/>
            <pc:sldMk cId="2620595261" sldId="371"/>
            <ac:picMk id="13" creationId="{60F47A8B-229F-7C4F-BCC8-2C1621F21BF2}"/>
          </ac:picMkLst>
        </pc:picChg>
        <pc:picChg chg="add mod">
          <ac:chgData name="Nane Kratzke" userId="971be13ff4ee5ef6" providerId="LiveId" clId="{25E265D9-1136-E64B-84B9-E73667C4DFAB}" dt="2020-09-17T07:28:25.050" v="2264" actId="1366"/>
          <ac:picMkLst>
            <pc:docMk/>
            <pc:sldMk cId="2620595261" sldId="371"/>
            <ac:picMk id="14" creationId="{A42DEA12-E3DB-1F45-85B6-2CBB16407595}"/>
          </ac:picMkLst>
        </pc:picChg>
        <pc:inkChg chg="add">
          <ac:chgData name="Nane Kratzke" userId="971be13ff4ee5ef6" providerId="LiveId" clId="{25E265D9-1136-E64B-84B9-E73667C4DFAB}" dt="2020-09-17T09:19:14.230" v="3791"/>
          <ac:inkMkLst>
            <pc:docMk/>
            <pc:sldMk cId="2620595261" sldId="371"/>
            <ac:inkMk id="16" creationId="{6680604E-EA19-684C-A764-846DB2C3F83F}"/>
          </ac:inkMkLst>
        </pc:inkChg>
      </pc:sldChg>
      <pc:sldChg chg="addSp delSp modSp add mod">
        <pc:chgData name="Nane Kratzke" userId="971be13ff4ee5ef6" providerId="LiveId" clId="{25E265D9-1136-E64B-84B9-E73667C4DFAB}" dt="2020-09-17T07:38:50.602" v="2733" actId="403"/>
        <pc:sldMkLst>
          <pc:docMk/>
          <pc:sldMk cId="2008169061" sldId="372"/>
        </pc:sldMkLst>
        <pc:spChg chg="mod">
          <ac:chgData name="Nane Kratzke" userId="971be13ff4ee5ef6" providerId="LiveId" clId="{25E265D9-1136-E64B-84B9-E73667C4DFAB}" dt="2020-09-17T07:38:43.557" v="2731" actId="1076"/>
          <ac:spMkLst>
            <pc:docMk/>
            <pc:sldMk cId="2008169061" sldId="372"/>
            <ac:spMk id="4" creationId="{8425441E-CB83-2D4A-9EE6-2DF1A5F178AE}"/>
          </ac:spMkLst>
        </pc:spChg>
        <pc:spChg chg="del">
          <ac:chgData name="Nane Kratzke" userId="971be13ff4ee5ef6" providerId="LiveId" clId="{25E265D9-1136-E64B-84B9-E73667C4DFAB}" dt="2020-09-17T07:33:37.828" v="2505" actId="478"/>
          <ac:spMkLst>
            <pc:docMk/>
            <pc:sldMk cId="2008169061" sldId="372"/>
            <ac:spMk id="6" creationId="{0B8646D8-9E3C-6A4C-88E2-438128085C5A}"/>
          </ac:spMkLst>
        </pc:spChg>
        <pc:spChg chg="mod">
          <ac:chgData name="Nane Kratzke" userId="971be13ff4ee5ef6" providerId="LiveId" clId="{25E265D9-1136-E64B-84B9-E73667C4DFAB}" dt="2020-09-17T07:33:55.059" v="2539" actId="20577"/>
          <ac:spMkLst>
            <pc:docMk/>
            <pc:sldMk cId="2008169061" sldId="372"/>
            <ac:spMk id="10" creationId="{220425A0-FB0A-1B4F-9348-FBAF265B632B}"/>
          </ac:spMkLst>
        </pc:spChg>
        <pc:spChg chg="add mod">
          <ac:chgData name="Nane Kratzke" userId="971be13ff4ee5ef6" providerId="LiveId" clId="{25E265D9-1136-E64B-84B9-E73667C4DFAB}" dt="2020-09-17T07:38:50.602" v="2733" actId="403"/>
          <ac:spMkLst>
            <pc:docMk/>
            <pc:sldMk cId="2008169061" sldId="372"/>
            <ac:spMk id="19" creationId="{78177E80-6B29-8C4B-94DC-61103BB3C3E3}"/>
          </ac:spMkLst>
        </pc:spChg>
        <pc:grpChg chg="mod">
          <ac:chgData name="Nane Kratzke" userId="971be13ff4ee5ef6" providerId="LiveId" clId="{25E265D9-1136-E64B-84B9-E73667C4DFAB}" dt="2020-09-17T07:38:43.557" v="2731" actId="1076"/>
          <ac:grpSpMkLst>
            <pc:docMk/>
            <pc:sldMk cId="2008169061" sldId="372"/>
            <ac:grpSpMk id="12" creationId="{5E8072C5-CA41-C441-BD5D-8BE062C993CF}"/>
          </ac:grpSpMkLst>
        </pc:grpChg>
        <pc:grpChg chg="mod">
          <ac:chgData name="Nane Kratzke" userId="971be13ff4ee5ef6" providerId="LiveId" clId="{25E265D9-1136-E64B-84B9-E73667C4DFAB}" dt="2020-09-17T07:38:43.557" v="2731" actId="1076"/>
          <ac:grpSpMkLst>
            <pc:docMk/>
            <pc:sldMk cId="2008169061" sldId="372"/>
            <ac:grpSpMk id="15" creationId="{BB5D2DA8-17F1-014B-B034-D62533E8834F}"/>
          </ac:grpSpMkLst>
        </pc:grpChg>
        <pc:picChg chg="mod">
          <ac:chgData name="Nane Kratzke" userId="971be13ff4ee5ef6" providerId="LiveId" clId="{25E265D9-1136-E64B-84B9-E73667C4DFAB}" dt="2020-09-17T07:38:43.557" v="2731" actId="1076"/>
          <ac:picMkLst>
            <pc:docMk/>
            <pc:sldMk cId="2008169061" sldId="372"/>
            <ac:picMk id="2" creationId="{6DA925D2-FE6D-2E43-892F-F2C005930AD8}"/>
          </ac:picMkLst>
        </pc:picChg>
        <pc:inkChg chg="add del">
          <ac:chgData name="Nane Kratzke" userId="971be13ff4ee5ef6" providerId="LiveId" clId="{25E265D9-1136-E64B-84B9-E73667C4DFAB}" dt="2020-09-17T07:34:51.790" v="2542" actId="9405"/>
          <ac:inkMkLst>
            <pc:docMk/>
            <pc:sldMk cId="2008169061" sldId="372"/>
            <ac:inkMk id="5" creationId="{5783A533-FB63-1845-A947-E8D7170D8B93}"/>
          </ac:inkMkLst>
        </pc:inkChg>
        <pc:inkChg chg="add mod">
          <ac:chgData name="Nane Kratzke" userId="971be13ff4ee5ef6" providerId="LiveId" clId="{25E265D9-1136-E64B-84B9-E73667C4DFAB}" dt="2020-09-17T07:38:43.557" v="2731" actId="1076"/>
          <ac:inkMkLst>
            <pc:docMk/>
            <pc:sldMk cId="2008169061" sldId="372"/>
            <ac:inkMk id="7" creationId="{0CF2B81C-0EA2-9349-A1C1-CA068238D610}"/>
          </ac:inkMkLst>
        </pc:inkChg>
        <pc:inkChg chg="add mod">
          <ac:chgData name="Nane Kratzke" userId="971be13ff4ee5ef6" providerId="LiveId" clId="{25E265D9-1136-E64B-84B9-E73667C4DFAB}" dt="2020-09-17T07:34:59.042" v="2546"/>
          <ac:inkMkLst>
            <pc:docMk/>
            <pc:sldMk cId="2008169061" sldId="372"/>
            <ac:inkMk id="8" creationId="{87840B5B-9929-714E-9838-CB0B4F2C2164}"/>
          </ac:inkMkLst>
        </pc:inkChg>
        <pc:inkChg chg="add mod">
          <ac:chgData name="Nane Kratzke" userId="971be13ff4ee5ef6" providerId="LiveId" clId="{25E265D9-1136-E64B-84B9-E73667C4DFAB}" dt="2020-09-17T07:34:59.042" v="2546"/>
          <ac:inkMkLst>
            <pc:docMk/>
            <pc:sldMk cId="2008169061" sldId="372"/>
            <ac:inkMk id="11" creationId="{6ECBA3DC-6C52-5247-97FD-28523BCCC781}"/>
          </ac:inkMkLst>
        </pc:inkChg>
        <pc:inkChg chg="add mod">
          <ac:chgData name="Nane Kratzke" userId="971be13ff4ee5ef6" providerId="LiveId" clId="{25E265D9-1136-E64B-84B9-E73667C4DFAB}" dt="2020-09-17T07:35:03.692" v="2549"/>
          <ac:inkMkLst>
            <pc:docMk/>
            <pc:sldMk cId="2008169061" sldId="372"/>
            <ac:inkMk id="13" creationId="{834F25A1-6E78-3C45-8CAD-70E6051EA5B2}"/>
          </ac:inkMkLst>
        </pc:inkChg>
        <pc:inkChg chg="add mod">
          <ac:chgData name="Nane Kratzke" userId="971be13ff4ee5ef6" providerId="LiveId" clId="{25E265D9-1136-E64B-84B9-E73667C4DFAB}" dt="2020-09-17T07:35:03.692" v="2549"/>
          <ac:inkMkLst>
            <pc:docMk/>
            <pc:sldMk cId="2008169061" sldId="372"/>
            <ac:inkMk id="14" creationId="{96B0CF5F-D30F-5945-95D5-137924B70931}"/>
          </ac:inkMkLst>
        </pc:inkChg>
        <pc:inkChg chg="add mod">
          <ac:chgData name="Nane Kratzke" userId="971be13ff4ee5ef6" providerId="LiveId" clId="{25E265D9-1136-E64B-84B9-E73667C4DFAB}" dt="2020-09-17T07:38:43.557" v="2731" actId="1076"/>
          <ac:inkMkLst>
            <pc:docMk/>
            <pc:sldMk cId="2008169061" sldId="372"/>
            <ac:inkMk id="16" creationId="{434CBC9A-33F7-144F-95C5-73D310AC6F24}"/>
          </ac:inkMkLst>
        </pc:inkChg>
        <pc:inkChg chg="add mod">
          <ac:chgData name="Nane Kratzke" userId="971be13ff4ee5ef6" providerId="LiveId" clId="{25E265D9-1136-E64B-84B9-E73667C4DFAB}" dt="2020-09-17T07:38:43.557" v="2731" actId="1076"/>
          <ac:inkMkLst>
            <pc:docMk/>
            <pc:sldMk cId="2008169061" sldId="372"/>
            <ac:inkMk id="17" creationId="{78668668-CFEA-094C-99C2-143A57AD3DE2}"/>
          </ac:inkMkLst>
        </pc:inkChg>
        <pc:inkChg chg="add mod">
          <ac:chgData name="Nane Kratzke" userId="971be13ff4ee5ef6" providerId="LiveId" clId="{25E265D9-1136-E64B-84B9-E73667C4DFAB}" dt="2020-09-17T07:38:43.557" v="2731" actId="1076"/>
          <ac:inkMkLst>
            <pc:docMk/>
            <pc:sldMk cId="2008169061" sldId="372"/>
            <ac:inkMk id="18" creationId="{CED38DAC-5195-854E-A3E5-059479082989}"/>
          </ac:inkMkLst>
        </pc:inkChg>
      </pc:sldChg>
      <pc:sldChg chg="addSp delSp modSp add mod">
        <pc:chgData name="Nane Kratzke" userId="971be13ff4ee5ef6" providerId="LiveId" clId="{25E265D9-1136-E64B-84B9-E73667C4DFAB}" dt="2020-09-17T08:13:45.690" v="3685" actId="1076"/>
        <pc:sldMkLst>
          <pc:docMk/>
          <pc:sldMk cId="3612261834" sldId="373"/>
        </pc:sldMkLst>
        <pc:spChg chg="add del mod">
          <ac:chgData name="Nane Kratzke" userId="971be13ff4ee5ef6" providerId="LiveId" clId="{25E265D9-1136-E64B-84B9-E73667C4DFAB}" dt="2020-09-17T07:46:28.577" v="2831" actId="478"/>
          <ac:spMkLst>
            <pc:docMk/>
            <pc:sldMk cId="3612261834" sldId="373"/>
            <ac:spMk id="2" creationId="{C045AF86-845E-D74A-B1DD-A82FD710A134}"/>
          </ac:spMkLst>
        </pc:spChg>
        <pc:spChg chg="mod">
          <ac:chgData name="Nane Kratzke" userId="971be13ff4ee5ef6" providerId="LiveId" clId="{25E265D9-1136-E64B-84B9-E73667C4DFAB}" dt="2020-09-17T08:12:35.368" v="3675" actId="14100"/>
          <ac:spMkLst>
            <pc:docMk/>
            <pc:sldMk cId="3612261834" sldId="373"/>
            <ac:spMk id="6" creationId="{0B8646D8-9E3C-6A4C-88E2-438128085C5A}"/>
          </ac:spMkLst>
        </pc:spChg>
        <pc:spChg chg="add del mod">
          <ac:chgData name="Nane Kratzke" userId="971be13ff4ee5ef6" providerId="LiveId" clId="{25E265D9-1136-E64B-84B9-E73667C4DFAB}" dt="2020-09-17T07:52:53.501" v="3035" actId="478"/>
          <ac:spMkLst>
            <pc:docMk/>
            <pc:sldMk cId="3612261834" sldId="373"/>
            <ac:spMk id="7" creationId="{B983B19D-9D83-6A40-BF9F-2613731D22FA}"/>
          </ac:spMkLst>
        </pc:spChg>
        <pc:spChg chg="mod">
          <ac:chgData name="Nane Kratzke" userId="971be13ff4ee5ef6" providerId="LiveId" clId="{25E265D9-1136-E64B-84B9-E73667C4DFAB}" dt="2020-09-17T07:40:29.677" v="2749" actId="20577"/>
          <ac:spMkLst>
            <pc:docMk/>
            <pc:sldMk cId="3612261834" sldId="373"/>
            <ac:spMk id="9" creationId="{4A6D1888-2806-EE4D-9CB5-F95C7677BADB}"/>
          </ac:spMkLst>
        </pc:spChg>
        <pc:spChg chg="mod">
          <ac:chgData name="Nane Kratzke" userId="971be13ff4ee5ef6" providerId="LiveId" clId="{25E265D9-1136-E64B-84B9-E73667C4DFAB}" dt="2020-09-17T07:40:38.126" v="2777" actId="20577"/>
          <ac:spMkLst>
            <pc:docMk/>
            <pc:sldMk cId="3612261834" sldId="373"/>
            <ac:spMk id="10" creationId="{220425A0-FB0A-1B4F-9348-FBAF265B632B}"/>
          </ac:spMkLst>
        </pc:spChg>
        <pc:spChg chg="mod">
          <ac:chgData name="Nane Kratzke" userId="971be13ff4ee5ef6" providerId="LiveId" clId="{25E265D9-1136-E64B-84B9-E73667C4DFAB}" dt="2020-09-17T08:12:50.653" v="3676" actId="1076"/>
          <ac:spMkLst>
            <pc:docMk/>
            <pc:sldMk cId="3612261834" sldId="373"/>
            <ac:spMk id="11" creationId="{D02ECBA3-69D6-DB40-A47C-486D1FAEED42}"/>
          </ac:spMkLst>
        </pc:spChg>
        <pc:spChg chg="mod">
          <ac:chgData name="Nane Kratzke" userId="971be13ff4ee5ef6" providerId="LiveId" clId="{25E265D9-1136-E64B-84B9-E73667C4DFAB}" dt="2020-09-17T08:12:50.653" v="3676" actId="1076"/>
          <ac:spMkLst>
            <pc:docMk/>
            <pc:sldMk cId="3612261834" sldId="373"/>
            <ac:spMk id="12" creationId="{CE98B929-06E0-214B-A3AF-A81540955480}"/>
          </ac:spMkLst>
        </pc:spChg>
        <pc:spChg chg="mod">
          <ac:chgData name="Nane Kratzke" userId="971be13ff4ee5ef6" providerId="LiveId" clId="{25E265D9-1136-E64B-84B9-E73667C4DFAB}" dt="2020-09-17T08:12:56.873" v="3677" actId="1076"/>
          <ac:spMkLst>
            <pc:docMk/>
            <pc:sldMk cId="3612261834" sldId="373"/>
            <ac:spMk id="13" creationId="{C4BA86AB-7F9D-D446-8C8F-85DA192617CE}"/>
          </ac:spMkLst>
        </pc:spChg>
        <pc:spChg chg="add mod">
          <ac:chgData name="Nane Kratzke" userId="971be13ff4ee5ef6" providerId="LiveId" clId="{25E265D9-1136-E64B-84B9-E73667C4DFAB}" dt="2020-09-17T08:12:50.653" v="3676" actId="1076"/>
          <ac:spMkLst>
            <pc:docMk/>
            <pc:sldMk cId="3612261834" sldId="373"/>
            <ac:spMk id="14" creationId="{05E72645-EE69-F043-8FCC-F0A2F7A20D97}"/>
          </ac:spMkLst>
        </pc:spChg>
        <pc:spChg chg="add mod">
          <ac:chgData name="Nane Kratzke" userId="971be13ff4ee5ef6" providerId="LiveId" clId="{25E265D9-1136-E64B-84B9-E73667C4DFAB}" dt="2020-09-17T08:12:50.653" v="3676" actId="1076"/>
          <ac:spMkLst>
            <pc:docMk/>
            <pc:sldMk cId="3612261834" sldId="373"/>
            <ac:spMk id="15" creationId="{E77F1B04-2C57-4045-9147-DE18D4545849}"/>
          </ac:spMkLst>
        </pc:spChg>
        <pc:spChg chg="add mod">
          <ac:chgData name="Nane Kratzke" userId="971be13ff4ee5ef6" providerId="LiveId" clId="{25E265D9-1136-E64B-84B9-E73667C4DFAB}" dt="2020-09-17T08:12:50.653" v="3676" actId="1076"/>
          <ac:spMkLst>
            <pc:docMk/>
            <pc:sldMk cId="3612261834" sldId="373"/>
            <ac:spMk id="16" creationId="{708B7201-F330-284C-A56E-3856C226C95B}"/>
          </ac:spMkLst>
        </pc:spChg>
        <pc:spChg chg="add mod">
          <ac:chgData name="Nane Kratzke" userId="971be13ff4ee5ef6" providerId="LiveId" clId="{25E265D9-1136-E64B-84B9-E73667C4DFAB}" dt="2020-09-17T08:13:06.301" v="3679" actId="1076"/>
          <ac:spMkLst>
            <pc:docMk/>
            <pc:sldMk cId="3612261834" sldId="373"/>
            <ac:spMk id="19" creationId="{93F2E7D2-C73F-4A45-843A-9A057BB7883B}"/>
          </ac:spMkLst>
        </pc:spChg>
        <pc:spChg chg="add mod">
          <ac:chgData name="Nane Kratzke" userId="971be13ff4ee5ef6" providerId="LiveId" clId="{25E265D9-1136-E64B-84B9-E73667C4DFAB}" dt="2020-09-17T08:12:50.653" v="3676" actId="1076"/>
          <ac:spMkLst>
            <pc:docMk/>
            <pc:sldMk cId="3612261834" sldId="373"/>
            <ac:spMk id="20" creationId="{F488621A-D8E3-3042-A9C9-E083A2CFD020}"/>
          </ac:spMkLst>
        </pc:spChg>
        <pc:cxnChg chg="add mod">
          <ac:chgData name="Nane Kratzke" userId="971be13ff4ee5ef6" providerId="LiveId" clId="{25E265D9-1136-E64B-84B9-E73667C4DFAB}" dt="2020-09-17T08:12:50.653" v="3676" actId="1076"/>
          <ac:cxnSpMkLst>
            <pc:docMk/>
            <pc:sldMk cId="3612261834" sldId="373"/>
            <ac:cxnSpMk id="5" creationId="{A53FEF0B-035B-6547-8F9A-C4C707F45CC6}"/>
          </ac:cxnSpMkLst>
        </pc:cxnChg>
        <pc:cxnChg chg="add mod">
          <ac:chgData name="Nane Kratzke" userId="971be13ff4ee5ef6" providerId="LiveId" clId="{25E265D9-1136-E64B-84B9-E73667C4DFAB}" dt="2020-09-17T08:12:50.653" v="3676" actId="1076"/>
          <ac:cxnSpMkLst>
            <pc:docMk/>
            <pc:sldMk cId="3612261834" sldId="373"/>
            <ac:cxnSpMk id="17" creationId="{45AE8E95-4A38-DD45-BE31-383BC748E460}"/>
          </ac:cxnSpMkLst>
        </pc:cxnChg>
        <pc:cxnChg chg="add mod">
          <ac:chgData name="Nane Kratzke" userId="971be13ff4ee5ef6" providerId="LiveId" clId="{25E265D9-1136-E64B-84B9-E73667C4DFAB}" dt="2020-09-17T08:13:45.690" v="3685" actId="1076"/>
          <ac:cxnSpMkLst>
            <pc:docMk/>
            <pc:sldMk cId="3612261834" sldId="373"/>
            <ac:cxnSpMk id="21" creationId="{93B60BA7-12A9-814A-96E0-E28B8CD5BEB7}"/>
          </ac:cxnSpMkLst>
        </pc:cxnChg>
      </pc:sldChg>
      <pc:sldChg chg="addSp delSp modSp add mod">
        <pc:chgData name="Nane Kratzke" userId="971be13ff4ee5ef6" providerId="LiveId" clId="{25E265D9-1136-E64B-84B9-E73667C4DFAB}" dt="2020-09-17T08:11:11.877" v="3662" actId="1076"/>
        <pc:sldMkLst>
          <pc:docMk/>
          <pc:sldMk cId="3959218217" sldId="374"/>
        </pc:sldMkLst>
        <pc:spChg chg="add mod">
          <ac:chgData name="Nane Kratzke" userId="971be13ff4ee5ef6" providerId="LiveId" clId="{25E265D9-1136-E64B-84B9-E73667C4DFAB}" dt="2020-09-17T08:11:11.877" v="3662" actId="1076"/>
          <ac:spMkLst>
            <pc:docMk/>
            <pc:sldMk cId="3959218217" sldId="374"/>
            <ac:spMk id="2" creationId="{982E64C3-2E11-4940-A698-BB4B5EB20E32}"/>
          </ac:spMkLst>
        </pc:spChg>
        <pc:spChg chg="add mod">
          <ac:chgData name="Nane Kratzke" userId="971be13ff4ee5ef6" providerId="LiveId" clId="{25E265D9-1136-E64B-84B9-E73667C4DFAB}" dt="2020-09-17T08:00:04.661" v="3392" actId="20577"/>
          <ac:spMkLst>
            <pc:docMk/>
            <pc:sldMk cId="3959218217" sldId="374"/>
            <ac:spMk id="4" creationId="{FC88F326-C25F-7F47-8789-EF5E8EBDBC92}"/>
          </ac:spMkLst>
        </pc:spChg>
        <pc:spChg chg="del">
          <ac:chgData name="Nane Kratzke" userId="971be13ff4ee5ef6" providerId="LiveId" clId="{25E265D9-1136-E64B-84B9-E73667C4DFAB}" dt="2020-09-17T07:56:33.056" v="3130" actId="478"/>
          <ac:spMkLst>
            <pc:docMk/>
            <pc:sldMk cId="3959218217" sldId="374"/>
            <ac:spMk id="6" creationId="{0B8646D8-9E3C-6A4C-88E2-438128085C5A}"/>
          </ac:spMkLst>
        </pc:spChg>
        <pc:spChg chg="add mod">
          <ac:chgData name="Nane Kratzke" userId="971be13ff4ee5ef6" providerId="LiveId" clId="{25E265D9-1136-E64B-84B9-E73667C4DFAB}" dt="2020-09-17T08:10:05.501" v="3604" actId="1076"/>
          <ac:spMkLst>
            <pc:docMk/>
            <pc:sldMk cId="3959218217" sldId="374"/>
            <ac:spMk id="7" creationId="{15B567DB-FC9C-4745-B1B7-A3389381FAF2}"/>
          </ac:spMkLst>
        </pc:spChg>
        <pc:spChg chg="mod">
          <ac:chgData name="Nane Kratzke" userId="971be13ff4ee5ef6" providerId="LiveId" clId="{25E265D9-1136-E64B-84B9-E73667C4DFAB}" dt="2020-09-17T07:55:47.126" v="3114" actId="20577"/>
          <ac:spMkLst>
            <pc:docMk/>
            <pc:sldMk cId="3959218217" sldId="374"/>
            <ac:spMk id="9" creationId="{4A6D1888-2806-EE4D-9CB5-F95C7677BADB}"/>
          </ac:spMkLst>
        </pc:spChg>
        <pc:spChg chg="mod">
          <ac:chgData name="Nane Kratzke" userId="971be13ff4ee5ef6" providerId="LiveId" clId="{25E265D9-1136-E64B-84B9-E73667C4DFAB}" dt="2020-09-17T08:00:42.743" v="3419" actId="20577"/>
          <ac:spMkLst>
            <pc:docMk/>
            <pc:sldMk cId="3959218217" sldId="374"/>
            <ac:spMk id="10" creationId="{220425A0-FB0A-1B4F-9348-FBAF265B632B}"/>
          </ac:spMkLst>
        </pc:spChg>
        <pc:spChg chg="del">
          <ac:chgData name="Nane Kratzke" userId="971be13ff4ee5ef6" providerId="LiveId" clId="{25E265D9-1136-E64B-84B9-E73667C4DFAB}" dt="2020-09-17T07:56:58.259" v="3137" actId="478"/>
          <ac:spMkLst>
            <pc:docMk/>
            <pc:sldMk cId="3959218217" sldId="374"/>
            <ac:spMk id="11" creationId="{D02ECBA3-69D6-DB40-A47C-486D1FAEED42}"/>
          </ac:spMkLst>
        </pc:spChg>
        <pc:spChg chg="del">
          <ac:chgData name="Nane Kratzke" userId="971be13ff4ee5ef6" providerId="LiveId" clId="{25E265D9-1136-E64B-84B9-E73667C4DFAB}" dt="2020-09-17T07:56:58.259" v="3137" actId="478"/>
          <ac:spMkLst>
            <pc:docMk/>
            <pc:sldMk cId="3959218217" sldId="374"/>
            <ac:spMk id="12" creationId="{CE98B929-06E0-214B-A3AF-A81540955480}"/>
          </ac:spMkLst>
        </pc:spChg>
        <pc:spChg chg="del">
          <ac:chgData name="Nane Kratzke" userId="971be13ff4ee5ef6" providerId="LiveId" clId="{25E265D9-1136-E64B-84B9-E73667C4DFAB}" dt="2020-09-17T07:56:58.259" v="3137" actId="478"/>
          <ac:spMkLst>
            <pc:docMk/>
            <pc:sldMk cId="3959218217" sldId="374"/>
            <ac:spMk id="13" creationId="{C4BA86AB-7F9D-D446-8C8F-85DA192617CE}"/>
          </ac:spMkLst>
        </pc:spChg>
        <pc:spChg chg="del">
          <ac:chgData name="Nane Kratzke" userId="971be13ff4ee5ef6" providerId="LiveId" clId="{25E265D9-1136-E64B-84B9-E73667C4DFAB}" dt="2020-09-17T07:56:58.259" v="3137" actId="478"/>
          <ac:spMkLst>
            <pc:docMk/>
            <pc:sldMk cId="3959218217" sldId="374"/>
            <ac:spMk id="14" creationId="{05E72645-EE69-F043-8FCC-F0A2F7A20D97}"/>
          </ac:spMkLst>
        </pc:spChg>
        <pc:spChg chg="del">
          <ac:chgData name="Nane Kratzke" userId="971be13ff4ee5ef6" providerId="LiveId" clId="{25E265D9-1136-E64B-84B9-E73667C4DFAB}" dt="2020-09-17T07:56:58.259" v="3137" actId="478"/>
          <ac:spMkLst>
            <pc:docMk/>
            <pc:sldMk cId="3959218217" sldId="374"/>
            <ac:spMk id="15" creationId="{E77F1B04-2C57-4045-9147-DE18D4545849}"/>
          </ac:spMkLst>
        </pc:spChg>
        <pc:spChg chg="del">
          <ac:chgData name="Nane Kratzke" userId="971be13ff4ee5ef6" providerId="LiveId" clId="{25E265D9-1136-E64B-84B9-E73667C4DFAB}" dt="2020-09-17T07:56:58.259" v="3137" actId="478"/>
          <ac:spMkLst>
            <pc:docMk/>
            <pc:sldMk cId="3959218217" sldId="374"/>
            <ac:spMk id="16" creationId="{708B7201-F330-284C-A56E-3856C226C95B}"/>
          </ac:spMkLst>
        </pc:spChg>
        <pc:spChg chg="del">
          <ac:chgData name="Nane Kratzke" userId="971be13ff4ee5ef6" providerId="LiveId" clId="{25E265D9-1136-E64B-84B9-E73667C4DFAB}" dt="2020-09-17T07:56:58.259" v="3137" actId="478"/>
          <ac:spMkLst>
            <pc:docMk/>
            <pc:sldMk cId="3959218217" sldId="374"/>
            <ac:spMk id="19" creationId="{93F2E7D2-C73F-4A45-843A-9A057BB7883B}"/>
          </ac:spMkLst>
        </pc:spChg>
        <pc:spChg chg="del">
          <ac:chgData name="Nane Kratzke" userId="971be13ff4ee5ef6" providerId="LiveId" clId="{25E265D9-1136-E64B-84B9-E73667C4DFAB}" dt="2020-09-17T07:56:58.259" v="3137" actId="478"/>
          <ac:spMkLst>
            <pc:docMk/>
            <pc:sldMk cId="3959218217" sldId="374"/>
            <ac:spMk id="20" creationId="{F488621A-D8E3-3042-A9C9-E083A2CFD020}"/>
          </ac:spMkLst>
        </pc:spChg>
        <pc:spChg chg="add mod">
          <ac:chgData name="Nane Kratzke" userId="971be13ff4ee5ef6" providerId="LiveId" clId="{25E265D9-1136-E64B-84B9-E73667C4DFAB}" dt="2020-09-17T08:10:46.170" v="3653" actId="207"/>
          <ac:spMkLst>
            <pc:docMk/>
            <pc:sldMk cId="3959218217" sldId="374"/>
            <ac:spMk id="21" creationId="{66ED25FF-0499-8E40-86E7-C469EF2D769F}"/>
          </ac:spMkLst>
        </pc:spChg>
        <pc:spChg chg="add del mod">
          <ac:chgData name="Nane Kratzke" userId="971be13ff4ee5ef6" providerId="LiveId" clId="{25E265D9-1136-E64B-84B9-E73667C4DFAB}" dt="2020-09-17T08:08:13.935" v="3552" actId="478"/>
          <ac:spMkLst>
            <pc:docMk/>
            <pc:sldMk cId="3959218217" sldId="374"/>
            <ac:spMk id="22" creationId="{979BB3FE-C3C1-094D-A7F0-8FAA1D54F2E3}"/>
          </ac:spMkLst>
        </pc:spChg>
        <pc:spChg chg="add mod">
          <ac:chgData name="Nane Kratzke" userId="971be13ff4ee5ef6" providerId="LiveId" clId="{25E265D9-1136-E64B-84B9-E73667C4DFAB}" dt="2020-09-17T08:10:01.831" v="3603" actId="1076"/>
          <ac:spMkLst>
            <pc:docMk/>
            <pc:sldMk cId="3959218217" sldId="374"/>
            <ac:spMk id="23" creationId="{7EDDBB28-BF13-8F47-A635-3CCC0E282AC6}"/>
          </ac:spMkLst>
        </pc:spChg>
        <pc:picChg chg="add mod">
          <ac:chgData name="Nane Kratzke" userId="971be13ff4ee5ef6" providerId="LiveId" clId="{25E265D9-1136-E64B-84B9-E73667C4DFAB}" dt="2020-09-17T08:10:01.831" v="3603" actId="1076"/>
          <ac:picMkLst>
            <pc:docMk/>
            <pc:sldMk cId="3959218217" sldId="374"/>
            <ac:picMk id="1025" creationId="{03DBA136-695E-184C-8276-4B0AAB6F39F4}"/>
          </ac:picMkLst>
        </pc:picChg>
        <pc:picChg chg="add mod">
          <ac:chgData name="Nane Kratzke" userId="971be13ff4ee5ef6" providerId="LiveId" clId="{25E265D9-1136-E64B-84B9-E73667C4DFAB}" dt="2020-09-17T08:10:01.831" v="3603" actId="1076"/>
          <ac:picMkLst>
            <pc:docMk/>
            <pc:sldMk cId="3959218217" sldId="374"/>
            <ac:picMk id="1026" creationId="{83F85839-0A67-C040-85C0-0C824E97B823}"/>
          </ac:picMkLst>
        </pc:picChg>
        <pc:cxnChg chg="del">
          <ac:chgData name="Nane Kratzke" userId="971be13ff4ee5ef6" providerId="LiveId" clId="{25E265D9-1136-E64B-84B9-E73667C4DFAB}" dt="2020-09-17T07:56:58.259" v="3137" actId="478"/>
          <ac:cxnSpMkLst>
            <pc:docMk/>
            <pc:sldMk cId="3959218217" sldId="374"/>
            <ac:cxnSpMk id="5" creationId="{A53FEF0B-035B-6547-8F9A-C4C707F45CC6}"/>
          </ac:cxnSpMkLst>
        </pc:cxnChg>
        <pc:cxnChg chg="del">
          <ac:chgData name="Nane Kratzke" userId="971be13ff4ee5ef6" providerId="LiveId" clId="{25E265D9-1136-E64B-84B9-E73667C4DFAB}" dt="2020-09-17T07:56:58.259" v="3137" actId="478"/>
          <ac:cxnSpMkLst>
            <pc:docMk/>
            <pc:sldMk cId="3959218217" sldId="374"/>
            <ac:cxnSpMk id="17" creationId="{45AE8E95-4A38-DD45-BE31-383BC748E460}"/>
          </ac:cxnSpMkLst>
        </pc:cxnChg>
      </pc:sldChg>
      <pc:sldChg chg="add del">
        <pc:chgData name="Nane Kratzke" userId="971be13ff4ee5ef6" providerId="LiveId" clId="{25E265D9-1136-E64B-84B9-E73667C4DFAB}" dt="2020-09-17T09:22:44.055" v="3820" actId="2696"/>
        <pc:sldMkLst>
          <pc:docMk/>
          <pc:sldMk cId="2730370937" sldId="375"/>
        </pc:sldMkLst>
      </pc:sldChg>
      <pc:sldChg chg="addSp modSp add mod">
        <pc:chgData name="Nane Kratzke" userId="971be13ff4ee5ef6" providerId="LiveId" clId="{25E265D9-1136-E64B-84B9-E73667C4DFAB}" dt="2020-09-17T11:54:51.585" v="7121" actId="1076"/>
        <pc:sldMkLst>
          <pc:docMk/>
          <pc:sldMk cId="2975391939" sldId="375"/>
        </pc:sldMkLst>
        <pc:spChg chg="mod">
          <ac:chgData name="Nane Kratzke" userId="971be13ff4ee5ef6" providerId="LiveId" clId="{25E265D9-1136-E64B-84B9-E73667C4DFAB}" dt="2020-09-17T09:28:57.432" v="3911" actId="21"/>
          <ac:spMkLst>
            <pc:docMk/>
            <pc:sldMk cId="2975391939" sldId="375"/>
            <ac:spMk id="2" creationId="{89B8144F-67B0-F84D-B7BC-3C77979083C9}"/>
          </ac:spMkLst>
        </pc:spChg>
        <pc:spChg chg="mod">
          <ac:chgData name="Nane Kratzke" userId="971be13ff4ee5ef6" providerId="LiveId" clId="{25E265D9-1136-E64B-84B9-E73667C4DFAB}" dt="2020-09-17T09:29:21.629" v="3970" actId="20577"/>
          <ac:spMkLst>
            <pc:docMk/>
            <pc:sldMk cId="2975391939" sldId="375"/>
            <ac:spMk id="3" creationId="{912B20C9-CFAC-034E-8C7F-1B859571AB17}"/>
          </ac:spMkLst>
        </pc:spChg>
        <pc:spChg chg="add mod">
          <ac:chgData name="Nane Kratzke" userId="971be13ff4ee5ef6" providerId="LiveId" clId="{25E265D9-1136-E64B-84B9-E73667C4DFAB}" dt="2020-09-17T11:54:10.463" v="7116" actId="14100"/>
          <ac:spMkLst>
            <pc:docMk/>
            <pc:sldMk cId="2975391939" sldId="375"/>
            <ac:spMk id="5" creationId="{A365E6B9-0B24-054A-826D-D0A685E4941A}"/>
          </ac:spMkLst>
        </pc:spChg>
        <pc:picChg chg="add mod">
          <ac:chgData name="Nane Kratzke" userId="971be13ff4ee5ef6" providerId="LiveId" clId="{25E265D9-1136-E64B-84B9-E73667C4DFAB}" dt="2020-09-17T11:54:51.585" v="7121" actId="1076"/>
          <ac:picMkLst>
            <pc:docMk/>
            <pc:sldMk cId="2975391939" sldId="375"/>
            <ac:picMk id="6" creationId="{0694B75E-7B73-394C-8C72-809BBFCD36D7}"/>
          </ac:picMkLst>
        </pc:picChg>
      </pc:sldChg>
      <pc:sldChg chg="addSp delSp modSp add mod">
        <pc:chgData name="Nane Kratzke" userId="971be13ff4ee5ef6" providerId="LiveId" clId="{25E265D9-1136-E64B-84B9-E73667C4DFAB}" dt="2020-09-17T13:21:29.525" v="9040" actId="14100"/>
        <pc:sldMkLst>
          <pc:docMk/>
          <pc:sldMk cId="2290547993" sldId="376"/>
        </pc:sldMkLst>
        <pc:spChg chg="mod">
          <ac:chgData name="Nane Kratzke" userId="971be13ff4ee5ef6" providerId="LiveId" clId="{25E265D9-1136-E64B-84B9-E73667C4DFAB}" dt="2020-09-17T09:54:42.432" v="5257" actId="20577"/>
          <ac:spMkLst>
            <pc:docMk/>
            <pc:sldMk cId="2290547993" sldId="376"/>
            <ac:spMk id="2" creationId="{1B6C0688-EDDE-C44A-B27A-B400D7D83972}"/>
          </ac:spMkLst>
        </pc:spChg>
        <pc:spChg chg="mod">
          <ac:chgData name="Nane Kratzke" userId="971be13ff4ee5ef6" providerId="LiveId" clId="{25E265D9-1136-E64B-84B9-E73667C4DFAB}" dt="2020-09-17T13:17:26.806" v="8855" actId="20577"/>
          <ac:spMkLst>
            <pc:docMk/>
            <pc:sldMk cId="2290547993" sldId="376"/>
            <ac:spMk id="3" creationId="{3F647732-3CD2-9345-9A14-5125F31F52A3}"/>
          </ac:spMkLst>
        </pc:spChg>
        <pc:spChg chg="add mod">
          <ac:chgData name="Nane Kratzke" userId="971be13ff4ee5ef6" providerId="LiveId" clId="{25E265D9-1136-E64B-84B9-E73667C4DFAB}" dt="2020-09-17T13:21:29.525" v="9040" actId="14100"/>
          <ac:spMkLst>
            <pc:docMk/>
            <pc:sldMk cId="2290547993" sldId="376"/>
            <ac:spMk id="5" creationId="{6C2C9176-2BE9-7744-9ACD-C7F0AA24A886}"/>
          </ac:spMkLst>
        </pc:spChg>
        <pc:spChg chg="add del mod">
          <ac:chgData name="Nane Kratzke" userId="971be13ff4ee5ef6" providerId="LiveId" clId="{25E265D9-1136-E64B-84B9-E73667C4DFAB}" dt="2020-09-17T13:21:06.798" v="9031"/>
          <ac:spMkLst>
            <pc:docMk/>
            <pc:sldMk cId="2290547993" sldId="376"/>
            <ac:spMk id="7" creationId="{E5442112-4C56-5A45-8F73-62EDCE49FBEC}"/>
          </ac:spMkLst>
        </pc:spChg>
        <pc:picChg chg="add mod">
          <ac:chgData name="Nane Kratzke" userId="971be13ff4ee5ef6" providerId="LiveId" clId="{25E265D9-1136-E64B-84B9-E73667C4DFAB}" dt="2020-09-17T11:54:59.322" v="7123" actId="1076"/>
          <ac:picMkLst>
            <pc:docMk/>
            <pc:sldMk cId="2290547993" sldId="376"/>
            <ac:picMk id="4098" creationId="{4A1059C8-8DAF-8C4E-9F3F-275FEB00060F}"/>
          </ac:picMkLst>
        </pc:picChg>
      </pc:sldChg>
      <pc:sldChg chg="addSp modSp add mod">
        <pc:chgData name="Nane Kratzke" userId="971be13ff4ee5ef6" providerId="LiveId" clId="{25E265D9-1136-E64B-84B9-E73667C4DFAB}" dt="2020-09-17T13:17:15.546" v="8829" actId="20577"/>
        <pc:sldMkLst>
          <pc:docMk/>
          <pc:sldMk cId="4276357788" sldId="377"/>
        </pc:sldMkLst>
        <pc:spChg chg="mod">
          <ac:chgData name="Nane Kratzke" userId="971be13ff4ee5ef6" providerId="LiveId" clId="{25E265D9-1136-E64B-84B9-E73667C4DFAB}" dt="2020-09-17T13:17:15.546" v="8829" actId="20577"/>
          <ac:spMkLst>
            <pc:docMk/>
            <pc:sldMk cId="4276357788" sldId="377"/>
            <ac:spMk id="3" creationId="{3F647732-3CD2-9345-9A14-5125F31F52A3}"/>
          </ac:spMkLst>
        </pc:spChg>
        <pc:spChg chg="mod">
          <ac:chgData name="Nane Kratzke" userId="971be13ff4ee5ef6" providerId="LiveId" clId="{25E265D9-1136-E64B-84B9-E73667C4DFAB}" dt="2020-09-17T10:22:52.749" v="6031" actId="20577"/>
          <ac:spMkLst>
            <pc:docMk/>
            <pc:sldMk cId="4276357788" sldId="377"/>
            <ac:spMk id="5" creationId="{6C2C9176-2BE9-7744-9ACD-C7F0AA24A886}"/>
          </ac:spMkLst>
        </pc:spChg>
        <pc:graphicFrameChg chg="add mod modGraphic">
          <ac:chgData name="Nane Kratzke" userId="971be13ff4ee5ef6" providerId="LiveId" clId="{25E265D9-1136-E64B-84B9-E73667C4DFAB}" dt="2020-09-17T10:22:17.182" v="6025" actId="14861"/>
          <ac:graphicFrameMkLst>
            <pc:docMk/>
            <pc:sldMk cId="4276357788" sldId="377"/>
            <ac:graphicFrameMk id="6" creationId="{AF780C1F-E659-F24C-BB56-628958AD58BC}"/>
          </ac:graphicFrameMkLst>
        </pc:graphicFrameChg>
      </pc:sldChg>
      <pc:sldChg chg="addSp delSp modSp add mod">
        <pc:chgData name="Nane Kratzke" userId="971be13ff4ee5ef6" providerId="LiveId" clId="{25E265D9-1136-E64B-84B9-E73667C4DFAB}" dt="2020-09-17T11:50:43.202" v="7106" actId="20577"/>
        <pc:sldMkLst>
          <pc:docMk/>
          <pc:sldMk cId="1830580882" sldId="378"/>
        </pc:sldMkLst>
        <pc:spChg chg="mod">
          <ac:chgData name="Nane Kratzke" userId="971be13ff4ee5ef6" providerId="LiveId" clId="{25E265D9-1136-E64B-84B9-E73667C4DFAB}" dt="2020-09-17T10:23:36.184" v="6049" actId="20577"/>
          <ac:spMkLst>
            <pc:docMk/>
            <pc:sldMk cId="1830580882" sldId="378"/>
            <ac:spMk id="3" creationId="{3F647732-3CD2-9345-9A14-5125F31F52A3}"/>
          </ac:spMkLst>
        </pc:spChg>
        <pc:spChg chg="mod">
          <ac:chgData name="Nane Kratzke" userId="971be13ff4ee5ef6" providerId="LiveId" clId="{25E265D9-1136-E64B-84B9-E73667C4DFAB}" dt="2020-09-17T11:49:32.973" v="7078" actId="207"/>
          <ac:spMkLst>
            <pc:docMk/>
            <pc:sldMk cId="1830580882" sldId="378"/>
            <ac:spMk id="5" creationId="{6C2C9176-2BE9-7744-9ACD-C7F0AA24A886}"/>
          </ac:spMkLst>
        </pc:spChg>
        <pc:spChg chg="add del">
          <ac:chgData name="Nane Kratzke" userId="971be13ff4ee5ef6" providerId="LiveId" clId="{25E265D9-1136-E64B-84B9-E73667C4DFAB}" dt="2020-09-17T10:38:51.711" v="6165" actId="478"/>
          <ac:spMkLst>
            <pc:docMk/>
            <pc:sldMk cId="1830580882" sldId="378"/>
            <ac:spMk id="9" creationId="{0919A643-F401-2F4F-8A47-0D36E4E89D9B}"/>
          </ac:spMkLst>
        </pc:spChg>
        <pc:spChg chg="add mod">
          <ac:chgData name="Nane Kratzke" userId="971be13ff4ee5ef6" providerId="LiveId" clId="{25E265D9-1136-E64B-84B9-E73667C4DFAB}" dt="2020-09-17T11:50:43.202" v="7106" actId="20577"/>
          <ac:spMkLst>
            <pc:docMk/>
            <pc:sldMk cId="1830580882" sldId="378"/>
            <ac:spMk id="12" creationId="{5D5281EA-5939-2C49-A64D-3ACBDCD2AE12}"/>
          </ac:spMkLst>
        </pc:spChg>
        <pc:graphicFrameChg chg="del">
          <ac:chgData name="Nane Kratzke" userId="971be13ff4ee5ef6" providerId="LiveId" clId="{25E265D9-1136-E64B-84B9-E73667C4DFAB}" dt="2020-09-17T10:33:16.312" v="6139" actId="478"/>
          <ac:graphicFrameMkLst>
            <pc:docMk/>
            <pc:sldMk cId="1830580882" sldId="378"/>
            <ac:graphicFrameMk id="6" creationId="{AF780C1F-E659-F24C-BB56-628958AD58BC}"/>
          </ac:graphicFrameMkLst>
        </pc:graphicFrameChg>
        <pc:picChg chg="add del mod">
          <ac:chgData name="Nane Kratzke" userId="971be13ff4ee5ef6" providerId="LiveId" clId="{25E265D9-1136-E64B-84B9-E73667C4DFAB}" dt="2020-09-17T11:48:25.976" v="7069" actId="21"/>
          <ac:picMkLst>
            <pc:docMk/>
            <pc:sldMk cId="1830580882" sldId="378"/>
            <ac:picMk id="7" creationId="{28729957-008C-2449-A05B-B75193D017FE}"/>
          </ac:picMkLst>
        </pc:picChg>
        <pc:picChg chg="add del mod">
          <ac:chgData name="Nane Kratzke" userId="971be13ff4ee5ef6" providerId="LiveId" clId="{25E265D9-1136-E64B-84B9-E73667C4DFAB}" dt="2020-09-17T10:38:35.233" v="6163" actId="478"/>
          <ac:picMkLst>
            <pc:docMk/>
            <pc:sldMk cId="1830580882" sldId="378"/>
            <ac:picMk id="8" creationId="{1CC859FD-0088-EB4F-A62D-3FCC906E3A44}"/>
          </ac:picMkLst>
        </pc:picChg>
        <pc:picChg chg="add mod">
          <ac:chgData name="Nane Kratzke" userId="971be13ff4ee5ef6" providerId="LiveId" clId="{25E265D9-1136-E64B-84B9-E73667C4DFAB}" dt="2020-09-17T11:49:29.462" v="7077" actId="1076"/>
          <ac:picMkLst>
            <pc:docMk/>
            <pc:sldMk cId="1830580882" sldId="378"/>
            <ac:picMk id="11" creationId="{40086D8A-CC87-CF4D-BAFE-3F5DED2FF04C}"/>
          </ac:picMkLst>
        </pc:picChg>
        <pc:picChg chg="add del mod">
          <ac:chgData name="Nane Kratzke" userId="971be13ff4ee5ef6" providerId="LiveId" clId="{25E265D9-1136-E64B-84B9-E73667C4DFAB}" dt="2020-09-17T10:36:05.412" v="6148" actId="478"/>
          <ac:picMkLst>
            <pc:docMk/>
            <pc:sldMk cId="1830580882" sldId="378"/>
            <ac:picMk id="2050" creationId="{023FC246-3B0A-8C41-B4FC-54E69428EC75}"/>
          </ac:picMkLst>
        </pc:picChg>
      </pc:sldChg>
      <pc:sldChg chg="add del">
        <pc:chgData name="Nane Kratzke" userId="971be13ff4ee5ef6" providerId="LiveId" clId="{25E265D9-1136-E64B-84B9-E73667C4DFAB}" dt="2020-09-17T10:44:33.329" v="6257" actId="2696"/>
        <pc:sldMkLst>
          <pc:docMk/>
          <pc:sldMk cId="4277081821" sldId="379"/>
        </pc:sldMkLst>
      </pc:sldChg>
      <pc:sldChg chg="addSp delSp modSp add mod">
        <pc:chgData name="Nane Kratzke" userId="971be13ff4ee5ef6" providerId="LiveId" clId="{25E265D9-1136-E64B-84B9-E73667C4DFAB}" dt="2020-09-17T11:41:45.495" v="6933" actId="20577"/>
        <pc:sldMkLst>
          <pc:docMk/>
          <pc:sldMk cId="143991081" sldId="380"/>
        </pc:sldMkLst>
        <pc:spChg chg="mod">
          <ac:chgData name="Nane Kratzke" userId="971be13ff4ee5ef6" providerId="LiveId" clId="{25E265D9-1136-E64B-84B9-E73667C4DFAB}" dt="2020-09-17T10:44:45.230" v="6282" actId="20577"/>
          <ac:spMkLst>
            <pc:docMk/>
            <pc:sldMk cId="143991081" sldId="380"/>
            <ac:spMk id="3" creationId="{3F647732-3CD2-9345-9A14-5125F31F52A3}"/>
          </ac:spMkLst>
        </pc:spChg>
        <pc:spChg chg="mod">
          <ac:chgData name="Nane Kratzke" userId="971be13ff4ee5ef6" providerId="LiveId" clId="{25E265D9-1136-E64B-84B9-E73667C4DFAB}" dt="2020-09-17T11:27:45.083" v="6317" actId="20577"/>
          <ac:spMkLst>
            <pc:docMk/>
            <pc:sldMk cId="143991081" sldId="380"/>
            <ac:spMk id="5" creationId="{6C2C9176-2BE9-7744-9ACD-C7F0AA24A886}"/>
          </ac:spMkLst>
        </pc:spChg>
        <pc:spChg chg="add mod">
          <ac:chgData name="Nane Kratzke" userId="971be13ff4ee5ef6" providerId="LiveId" clId="{25E265D9-1136-E64B-84B9-E73667C4DFAB}" dt="2020-09-17T11:41:45.495" v="6933" actId="20577"/>
          <ac:spMkLst>
            <pc:docMk/>
            <pc:sldMk cId="143991081" sldId="380"/>
            <ac:spMk id="7" creationId="{B1607C91-E63D-594E-9C65-2897138128E9}"/>
          </ac:spMkLst>
        </pc:spChg>
        <pc:graphicFrameChg chg="del">
          <ac:chgData name="Nane Kratzke" userId="971be13ff4ee5ef6" providerId="LiveId" clId="{25E265D9-1136-E64B-84B9-E73667C4DFAB}" dt="2020-09-17T11:32:29.045" v="6318" actId="478"/>
          <ac:graphicFrameMkLst>
            <pc:docMk/>
            <pc:sldMk cId="143991081" sldId="380"/>
            <ac:graphicFrameMk id="6" creationId="{AF780C1F-E659-F24C-BB56-628958AD58BC}"/>
          </ac:graphicFrameMkLst>
        </pc:graphicFrameChg>
      </pc:sldChg>
      <pc:sldChg chg="addSp delSp modSp add mod">
        <pc:chgData name="Nane Kratzke" userId="971be13ff4ee5ef6" providerId="LiveId" clId="{25E265D9-1136-E64B-84B9-E73667C4DFAB}" dt="2020-09-17T13:05:38.438" v="8629" actId="20577"/>
        <pc:sldMkLst>
          <pc:docMk/>
          <pc:sldMk cId="3330758435" sldId="381"/>
        </pc:sldMkLst>
        <pc:spChg chg="mod">
          <ac:chgData name="Nane Kratzke" userId="971be13ff4ee5ef6" providerId="LiveId" clId="{25E265D9-1136-E64B-84B9-E73667C4DFAB}" dt="2020-09-17T11:59:46.090" v="7159" actId="20577"/>
          <ac:spMkLst>
            <pc:docMk/>
            <pc:sldMk cId="3330758435" sldId="381"/>
            <ac:spMk id="2" creationId="{810702C0-4F73-E54A-ABE6-13FA8FDA826E}"/>
          </ac:spMkLst>
        </pc:spChg>
        <pc:spChg chg="mod">
          <ac:chgData name="Nane Kratzke" userId="971be13ff4ee5ef6" providerId="LiveId" clId="{25E265D9-1136-E64B-84B9-E73667C4DFAB}" dt="2020-09-17T12:20:33.705" v="7582" actId="20577"/>
          <ac:spMkLst>
            <pc:docMk/>
            <pc:sldMk cId="3330758435" sldId="381"/>
            <ac:spMk id="3" creationId="{4837B04C-9E97-D443-8A4B-FE2862DA14C1}"/>
          </ac:spMkLst>
        </pc:spChg>
        <pc:spChg chg="add del mod">
          <ac:chgData name="Nane Kratzke" userId="971be13ff4ee5ef6" providerId="LiveId" clId="{25E265D9-1136-E64B-84B9-E73667C4DFAB}" dt="2020-09-17T11:48:23.051" v="7068"/>
          <ac:spMkLst>
            <pc:docMk/>
            <pc:sldMk cId="3330758435" sldId="381"/>
            <ac:spMk id="5" creationId="{325D4EBC-D922-2343-BEA1-AEF41FC4F389}"/>
          </ac:spMkLst>
        </pc:spChg>
        <pc:spChg chg="add mod">
          <ac:chgData name="Nane Kratzke" userId="971be13ff4ee5ef6" providerId="LiveId" clId="{25E265D9-1136-E64B-84B9-E73667C4DFAB}" dt="2020-09-17T13:05:38.438" v="8629" actId="20577"/>
          <ac:spMkLst>
            <pc:docMk/>
            <pc:sldMk cId="3330758435" sldId="381"/>
            <ac:spMk id="7" creationId="{57AAE6C2-0D7A-4047-B80E-F47A25E47FC1}"/>
          </ac:spMkLst>
        </pc:spChg>
        <pc:spChg chg="add mod">
          <ac:chgData name="Nane Kratzke" userId="971be13ff4ee5ef6" providerId="LiveId" clId="{25E265D9-1136-E64B-84B9-E73667C4DFAB}" dt="2020-09-17T12:15:33.788" v="7414" actId="207"/>
          <ac:spMkLst>
            <pc:docMk/>
            <pc:sldMk cId="3330758435" sldId="381"/>
            <ac:spMk id="8" creationId="{19D7D0D9-D050-6342-9F70-D60E36276AEF}"/>
          </ac:spMkLst>
        </pc:spChg>
        <pc:spChg chg="add mod">
          <ac:chgData name="Nane Kratzke" userId="971be13ff4ee5ef6" providerId="LiveId" clId="{25E265D9-1136-E64B-84B9-E73667C4DFAB}" dt="2020-09-17T12:21:38.624" v="7642" actId="20577"/>
          <ac:spMkLst>
            <pc:docMk/>
            <pc:sldMk cId="3330758435" sldId="381"/>
            <ac:spMk id="9" creationId="{E5700ECC-838D-7D48-A4FB-490030C11A77}"/>
          </ac:spMkLst>
        </pc:spChg>
        <pc:spChg chg="add mod">
          <ac:chgData name="Nane Kratzke" userId="971be13ff4ee5ef6" providerId="LiveId" clId="{25E265D9-1136-E64B-84B9-E73667C4DFAB}" dt="2020-09-17T12:22:15.400" v="7645" actId="20577"/>
          <ac:spMkLst>
            <pc:docMk/>
            <pc:sldMk cId="3330758435" sldId="381"/>
            <ac:spMk id="10" creationId="{11415810-BCFB-B943-B676-A2FB352B3BF4}"/>
          </ac:spMkLst>
        </pc:spChg>
        <pc:picChg chg="add del mod">
          <ac:chgData name="Nane Kratzke" userId="971be13ff4ee5ef6" providerId="LiveId" clId="{25E265D9-1136-E64B-84B9-E73667C4DFAB}" dt="2020-09-17T12:15:46.064" v="7416" actId="21"/>
          <ac:picMkLst>
            <pc:docMk/>
            <pc:sldMk cId="3330758435" sldId="381"/>
            <ac:picMk id="6" creationId="{EA84702C-7202-4F48-9C7E-7F27FFC11F24}"/>
          </ac:picMkLst>
        </pc:picChg>
      </pc:sldChg>
      <pc:sldChg chg="addSp delSp modSp add mod">
        <pc:chgData name="Nane Kratzke" userId="971be13ff4ee5ef6" providerId="LiveId" clId="{25E265D9-1136-E64B-84B9-E73667C4DFAB}" dt="2020-09-17T13:50:10.743" v="10055" actId="1076"/>
        <pc:sldMkLst>
          <pc:docMk/>
          <pc:sldMk cId="366975201" sldId="382"/>
        </pc:sldMkLst>
        <pc:spChg chg="mod">
          <ac:chgData name="Nane Kratzke" userId="971be13ff4ee5ef6" providerId="LiveId" clId="{25E265D9-1136-E64B-84B9-E73667C4DFAB}" dt="2020-09-17T13:48:17.919" v="10006" actId="20577"/>
          <ac:spMkLst>
            <pc:docMk/>
            <pc:sldMk cId="366975201" sldId="382"/>
            <ac:spMk id="2" creationId="{F8BC3A94-118D-A54E-A5C2-C20A2E3EC8D1}"/>
          </ac:spMkLst>
        </pc:spChg>
        <pc:spChg chg="mod">
          <ac:chgData name="Nane Kratzke" userId="971be13ff4ee5ef6" providerId="LiveId" clId="{25E265D9-1136-E64B-84B9-E73667C4DFAB}" dt="2020-09-17T13:48:25.060" v="10042" actId="20577"/>
          <ac:spMkLst>
            <pc:docMk/>
            <pc:sldMk cId="366975201" sldId="382"/>
            <ac:spMk id="3" creationId="{4E0A3D8B-A293-9946-9B50-C5F59AA0508F}"/>
          </ac:spMkLst>
        </pc:spChg>
        <pc:picChg chg="add del mod">
          <ac:chgData name="Nane Kratzke" userId="971be13ff4ee5ef6" providerId="LiveId" clId="{25E265D9-1136-E64B-84B9-E73667C4DFAB}" dt="2020-09-17T13:49:20.492" v="10048" actId="21"/>
          <ac:picMkLst>
            <pc:docMk/>
            <pc:sldMk cId="366975201" sldId="382"/>
            <ac:picMk id="5" creationId="{4EAF884C-BB86-A945-AB0C-6E3DBA42840D}"/>
          </ac:picMkLst>
        </pc:picChg>
        <pc:picChg chg="add mod">
          <ac:chgData name="Nane Kratzke" userId="971be13ff4ee5ef6" providerId="LiveId" clId="{25E265D9-1136-E64B-84B9-E73667C4DFAB}" dt="2020-09-17T13:50:10.743" v="10055" actId="1076"/>
          <ac:picMkLst>
            <pc:docMk/>
            <pc:sldMk cId="366975201" sldId="382"/>
            <ac:picMk id="6" creationId="{0168A833-A965-C94F-8AFF-D661E1EA9A40}"/>
          </ac:picMkLst>
        </pc:picChg>
      </pc:sldChg>
      <pc:sldChg chg="addSp delSp modSp add mod">
        <pc:chgData name="Nane Kratzke" userId="971be13ff4ee5ef6" providerId="LiveId" clId="{25E265D9-1136-E64B-84B9-E73667C4DFAB}" dt="2020-09-17T13:06:49.140" v="8726" actId="20577"/>
        <pc:sldMkLst>
          <pc:docMk/>
          <pc:sldMk cId="3862908966" sldId="383"/>
        </pc:sldMkLst>
        <pc:spChg chg="mod">
          <ac:chgData name="Nane Kratzke" userId="971be13ff4ee5ef6" providerId="LiveId" clId="{25E265D9-1136-E64B-84B9-E73667C4DFAB}" dt="2020-09-17T12:22:32.407" v="7647"/>
          <ac:spMkLst>
            <pc:docMk/>
            <pc:sldMk cId="3862908966" sldId="383"/>
            <ac:spMk id="2" creationId="{ECC40909-D9F3-4A40-BC3E-A44B2D02A00F}"/>
          </ac:spMkLst>
        </pc:spChg>
        <pc:spChg chg="mod">
          <ac:chgData name="Nane Kratzke" userId="971be13ff4ee5ef6" providerId="LiveId" clId="{25E265D9-1136-E64B-84B9-E73667C4DFAB}" dt="2020-09-17T13:01:12.347" v="8469" actId="20577"/>
          <ac:spMkLst>
            <pc:docMk/>
            <pc:sldMk cId="3862908966" sldId="383"/>
            <ac:spMk id="3" creationId="{9A18B219-1095-F748-99A3-1881897F9289}"/>
          </ac:spMkLst>
        </pc:spChg>
        <pc:spChg chg="add mod">
          <ac:chgData name="Nane Kratzke" userId="971be13ff4ee5ef6" providerId="LiveId" clId="{25E265D9-1136-E64B-84B9-E73667C4DFAB}" dt="2020-09-17T12:37:38.685" v="7945" actId="1036"/>
          <ac:spMkLst>
            <pc:docMk/>
            <pc:sldMk cId="3862908966" sldId="383"/>
            <ac:spMk id="5" creationId="{E905BE52-0697-1044-AD76-4FF07D56F009}"/>
          </ac:spMkLst>
        </pc:spChg>
        <pc:spChg chg="add del mod">
          <ac:chgData name="Nane Kratzke" userId="971be13ff4ee5ef6" providerId="LiveId" clId="{25E265D9-1136-E64B-84B9-E73667C4DFAB}" dt="2020-09-17T12:35:57.785" v="7886" actId="478"/>
          <ac:spMkLst>
            <pc:docMk/>
            <pc:sldMk cId="3862908966" sldId="383"/>
            <ac:spMk id="6" creationId="{8D91B291-33FA-0E44-8292-C314C8C798BE}"/>
          </ac:spMkLst>
        </pc:spChg>
        <pc:spChg chg="add mod">
          <ac:chgData name="Nane Kratzke" userId="971be13ff4ee5ef6" providerId="LiveId" clId="{25E265D9-1136-E64B-84B9-E73667C4DFAB}" dt="2020-09-17T12:44:37.099" v="8086" actId="20577"/>
          <ac:spMkLst>
            <pc:docMk/>
            <pc:sldMk cId="3862908966" sldId="383"/>
            <ac:spMk id="7" creationId="{BD1240A4-0A25-3D44-AC63-19C1AEB7471E}"/>
          </ac:spMkLst>
        </pc:spChg>
        <pc:spChg chg="add mod">
          <ac:chgData name="Nane Kratzke" userId="971be13ff4ee5ef6" providerId="LiveId" clId="{25E265D9-1136-E64B-84B9-E73667C4DFAB}" dt="2020-09-17T12:37:38.685" v="7945" actId="1036"/>
          <ac:spMkLst>
            <pc:docMk/>
            <pc:sldMk cId="3862908966" sldId="383"/>
            <ac:spMk id="8" creationId="{B621A312-725D-624D-9081-2A138A963163}"/>
          </ac:spMkLst>
        </pc:spChg>
        <pc:spChg chg="add mod">
          <ac:chgData name="Nane Kratzke" userId="971be13ff4ee5ef6" providerId="LiveId" clId="{25E265D9-1136-E64B-84B9-E73667C4DFAB}" dt="2020-09-17T13:06:49.140" v="8726" actId="20577"/>
          <ac:spMkLst>
            <pc:docMk/>
            <pc:sldMk cId="3862908966" sldId="383"/>
            <ac:spMk id="9" creationId="{F34AAD15-D140-0646-A78E-FFB9972CC346}"/>
          </ac:spMkLst>
        </pc:spChg>
      </pc:sldChg>
      <pc:sldChg chg="addSp modSp add mod">
        <pc:chgData name="Nane Kratzke" userId="971be13ff4ee5ef6" providerId="LiveId" clId="{25E265D9-1136-E64B-84B9-E73667C4DFAB}" dt="2020-09-17T13:07:24.712" v="8790" actId="1076"/>
        <pc:sldMkLst>
          <pc:docMk/>
          <pc:sldMk cId="3004243446" sldId="384"/>
        </pc:sldMkLst>
        <pc:spChg chg="mod">
          <ac:chgData name="Nane Kratzke" userId="971be13ff4ee5ef6" providerId="LiveId" clId="{25E265D9-1136-E64B-84B9-E73667C4DFAB}" dt="2020-09-17T12:45:30.686" v="8124" actId="20577"/>
          <ac:spMkLst>
            <pc:docMk/>
            <pc:sldMk cId="3004243446" sldId="384"/>
            <ac:spMk id="2" creationId="{E0A1231F-2AF1-B74C-8D70-2B417089A68F}"/>
          </ac:spMkLst>
        </pc:spChg>
        <pc:spChg chg="mod">
          <ac:chgData name="Nane Kratzke" userId="971be13ff4ee5ef6" providerId="LiveId" clId="{25E265D9-1136-E64B-84B9-E73667C4DFAB}" dt="2020-09-17T13:01:37.154" v="8502" actId="20577"/>
          <ac:spMkLst>
            <pc:docMk/>
            <pc:sldMk cId="3004243446" sldId="384"/>
            <ac:spMk id="3" creationId="{8DD23EF4-884A-A44F-99C2-399A118A2259}"/>
          </ac:spMkLst>
        </pc:spChg>
        <pc:spChg chg="add mod">
          <ac:chgData name="Nane Kratzke" userId="971be13ff4ee5ef6" providerId="LiveId" clId="{25E265D9-1136-E64B-84B9-E73667C4DFAB}" dt="2020-09-17T12:56:06.050" v="8325" actId="14100"/>
          <ac:spMkLst>
            <pc:docMk/>
            <pc:sldMk cId="3004243446" sldId="384"/>
            <ac:spMk id="5" creationId="{2A08FA39-778A-654B-8EFE-23446851C948}"/>
          </ac:spMkLst>
        </pc:spChg>
        <pc:spChg chg="add mod">
          <ac:chgData name="Nane Kratzke" userId="971be13ff4ee5ef6" providerId="LiveId" clId="{25E265D9-1136-E64B-84B9-E73667C4DFAB}" dt="2020-09-17T12:57:42.309" v="8404" actId="20577"/>
          <ac:spMkLst>
            <pc:docMk/>
            <pc:sldMk cId="3004243446" sldId="384"/>
            <ac:spMk id="6" creationId="{A998D464-E3C1-4249-BDF3-A128E215830E}"/>
          </ac:spMkLst>
        </pc:spChg>
        <pc:spChg chg="add mod">
          <ac:chgData name="Nane Kratzke" userId="971be13ff4ee5ef6" providerId="LiveId" clId="{25E265D9-1136-E64B-84B9-E73667C4DFAB}" dt="2020-09-17T13:02:34.933" v="8541" actId="207"/>
          <ac:spMkLst>
            <pc:docMk/>
            <pc:sldMk cId="3004243446" sldId="384"/>
            <ac:spMk id="7" creationId="{6EF9D730-6C71-0A4E-BD3C-CBCDFD59A317}"/>
          </ac:spMkLst>
        </pc:spChg>
        <pc:spChg chg="add mod">
          <ac:chgData name="Nane Kratzke" userId="971be13ff4ee5ef6" providerId="LiveId" clId="{25E265D9-1136-E64B-84B9-E73667C4DFAB}" dt="2020-09-17T13:07:24.712" v="8790" actId="1076"/>
          <ac:spMkLst>
            <pc:docMk/>
            <pc:sldMk cId="3004243446" sldId="384"/>
            <ac:spMk id="8" creationId="{CF702140-2F29-5641-9240-0FE98A443E00}"/>
          </ac:spMkLst>
        </pc:spChg>
      </pc:sldChg>
      <pc:sldChg chg="addSp delSp modSp add mod">
        <pc:chgData name="Nane Kratzke" userId="971be13ff4ee5ef6" providerId="LiveId" clId="{25E265D9-1136-E64B-84B9-E73667C4DFAB}" dt="2020-09-17T13:29:46.686" v="9626" actId="14100"/>
        <pc:sldMkLst>
          <pc:docMk/>
          <pc:sldMk cId="243993919" sldId="385"/>
        </pc:sldMkLst>
        <pc:spChg chg="mod">
          <ac:chgData name="Nane Kratzke" userId="971be13ff4ee5ef6" providerId="LiveId" clId="{25E265D9-1136-E64B-84B9-E73667C4DFAB}" dt="2020-09-17T13:22:14.662" v="9082" actId="20577"/>
          <ac:spMkLst>
            <pc:docMk/>
            <pc:sldMk cId="243993919" sldId="385"/>
            <ac:spMk id="2" creationId="{205DDF84-67FC-F347-B89E-E53D9E21DDEE}"/>
          </ac:spMkLst>
        </pc:spChg>
        <pc:spChg chg="add del mod">
          <ac:chgData name="Nane Kratzke" userId="971be13ff4ee5ef6" providerId="LiveId" clId="{25E265D9-1136-E64B-84B9-E73667C4DFAB}" dt="2020-09-17T13:22:29.663" v="9084" actId="478"/>
          <ac:spMkLst>
            <pc:docMk/>
            <pc:sldMk cId="243993919" sldId="385"/>
            <ac:spMk id="5" creationId="{2D0837A2-19F3-E848-A223-2F5D1189D9EB}"/>
          </ac:spMkLst>
        </pc:spChg>
        <pc:spChg chg="add mod">
          <ac:chgData name="Nane Kratzke" userId="971be13ff4ee5ef6" providerId="LiveId" clId="{25E265D9-1136-E64B-84B9-E73667C4DFAB}" dt="2020-09-17T13:29:46.686" v="9626" actId="14100"/>
          <ac:spMkLst>
            <pc:docMk/>
            <pc:sldMk cId="243993919" sldId="385"/>
            <ac:spMk id="6" creationId="{0DD40D0D-A817-8B41-928A-C46A3EADD2ED}"/>
          </ac:spMkLst>
        </pc:spChg>
        <pc:picChg chg="add mod modCrop">
          <ac:chgData name="Nane Kratzke" userId="971be13ff4ee5ef6" providerId="LiveId" clId="{25E265D9-1136-E64B-84B9-E73667C4DFAB}" dt="2020-09-17T13:29:18.193" v="9622" actId="1076"/>
          <ac:picMkLst>
            <pc:docMk/>
            <pc:sldMk cId="243993919" sldId="385"/>
            <ac:picMk id="7" creationId="{6311B689-B9CC-484D-AC90-D396EBD2F8EC}"/>
          </ac:picMkLst>
        </pc:picChg>
      </pc:sldChg>
      <pc:sldChg chg="addSp modSp add mod">
        <pc:chgData name="Nane Kratzke" userId="971be13ff4ee5ef6" providerId="LiveId" clId="{25E265D9-1136-E64B-84B9-E73667C4DFAB}" dt="2020-09-17T13:31:27.513" v="9664"/>
        <pc:sldMkLst>
          <pc:docMk/>
          <pc:sldMk cId="3855353074" sldId="386"/>
        </pc:sldMkLst>
        <pc:spChg chg="mod">
          <ac:chgData name="Nane Kratzke" userId="971be13ff4ee5ef6" providerId="LiveId" clId="{25E265D9-1136-E64B-84B9-E73667C4DFAB}" dt="2020-09-17T13:30:21.155" v="9633" actId="20577"/>
          <ac:spMkLst>
            <pc:docMk/>
            <pc:sldMk cId="3855353074" sldId="386"/>
            <ac:spMk id="2" creationId="{EA58CFB6-535B-5C49-88C6-B9E60CAF5BF8}"/>
          </ac:spMkLst>
        </pc:spChg>
        <pc:spChg chg="mod">
          <ac:chgData name="Nane Kratzke" userId="971be13ff4ee5ef6" providerId="LiveId" clId="{25E265D9-1136-E64B-84B9-E73667C4DFAB}" dt="2020-09-17T13:30:31.469" v="9659" actId="20577"/>
          <ac:spMkLst>
            <pc:docMk/>
            <pc:sldMk cId="3855353074" sldId="386"/>
            <ac:spMk id="3" creationId="{410BAA25-75A0-4C49-9F4A-E92FFB3E0FA4}"/>
          </ac:spMkLst>
        </pc:spChg>
        <pc:picChg chg="add mod">
          <ac:chgData name="Nane Kratzke" userId="971be13ff4ee5ef6" providerId="LiveId" clId="{25E265D9-1136-E64B-84B9-E73667C4DFAB}" dt="2020-09-17T13:31:27.513" v="9664"/>
          <ac:picMkLst>
            <pc:docMk/>
            <pc:sldMk cId="3855353074" sldId="386"/>
            <ac:picMk id="5" creationId="{5E38D786-D0FF-324C-858C-BD72B6477743}"/>
          </ac:picMkLst>
        </pc:picChg>
      </pc:sldChg>
      <pc:sldChg chg="addSp modSp add mod">
        <pc:chgData name="Nane Kratzke" userId="971be13ff4ee5ef6" providerId="LiveId" clId="{25E265D9-1136-E64B-84B9-E73667C4DFAB}" dt="2020-09-17T13:33:20.092" v="9688"/>
        <pc:sldMkLst>
          <pc:docMk/>
          <pc:sldMk cId="2367191596" sldId="387"/>
        </pc:sldMkLst>
        <pc:spChg chg="mod">
          <ac:chgData name="Nane Kratzke" userId="971be13ff4ee5ef6" providerId="LiveId" clId="{25E265D9-1136-E64B-84B9-E73667C4DFAB}" dt="2020-09-17T13:32:33.783" v="9671" actId="20577"/>
          <ac:spMkLst>
            <pc:docMk/>
            <pc:sldMk cId="2367191596" sldId="387"/>
            <ac:spMk id="2" creationId="{AE9F194F-AD0F-4749-B78C-C382146E97B9}"/>
          </ac:spMkLst>
        </pc:spChg>
        <pc:spChg chg="mod">
          <ac:chgData name="Nane Kratzke" userId="971be13ff4ee5ef6" providerId="LiveId" clId="{25E265D9-1136-E64B-84B9-E73667C4DFAB}" dt="2020-09-17T13:32:37.522" v="9682" actId="20577"/>
          <ac:spMkLst>
            <pc:docMk/>
            <pc:sldMk cId="2367191596" sldId="387"/>
            <ac:spMk id="3" creationId="{7A1BDB4F-A698-9A4F-9DAE-0E9813087805}"/>
          </ac:spMkLst>
        </pc:spChg>
        <pc:picChg chg="add mod">
          <ac:chgData name="Nane Kratzke" userId="971be13ff4ee5ef6" providerId="LiveId" clId="{25E265D9-1136-E64B-84B9-E73667C4DFAB}" dt="2020-09-17T13:33:20.092" v="9688"/>
          <ac:picMkLst>
            <pc:docMk/>
            <pc:sldMk cId="2367191596" sldId="387"/>
            <ac:picMk id="5" creationId="{EEA4A4EC-6F45-BF46-A548-1E5F109A04B2}"/>
          </ac:picMkLst>
        </pc:picChg>
      </pc:sldChg>
      <pc:sldChg chg="addSp delSp modSp add mod">
        <pc:chgData name="Nane Kratzke" userId="971be13ff4ee5ef6" providerId="LiveId" clId="{25E265D9-1136-E64B-84B9-E73667C4DFAB}" dt="2020-09-17T14:40:18.985" v="10120" actId="1076"/>
        <pc:sldMkLst>
          <pc:docMk/>
          <pc:sldMk cId="2812399017" sldId="388"/>
        </pc:sldMkLst>
        <pc:spChg chg="mod">
          <ac:chgData name="Nane Kratzke" userId="971be13ff4ee5ef6" providerId="LiveId" clId="{25E265D9-1136-E64B-84B9-E73667C4DFAB}" dt="2020-09-17T13:34:44.124" v="9695" actId="20577"/>
          <ac:spMkLst>
            <pc:docMk/>
            <pc:sldMk cId="2812399017" sldId="388"/>
            <ac:spMk id="2" creationId="{0BEA5FE8-C916-3147-88E4-FAA0A914ACFD}"/>
          </ac:spMkLst>
        </pc:spChg>
        <pc:spChg chg="mod">
          <ac:chgData name="Nane Kratzke" userId="971be13ff4ee5ef6" providerId="LiveId" clId="{25E265D9-1136-E64B-84B9-E73667C4DFAB}" dt="2020-09-17T13:34:47.657" v="9703" actId="20577"/>
          <ac:spMkLst>
            <pc:docMk/>
            <pc:sldMk cId="2812399017" sldId="388"/>
            <ac:spMk id="3" creationId="{0865A9D1-5F46-BB4B-8AFF-B7A67B41E85F}"/>
          </ac:spMkLst>
        </pc:spChg>
        <pc:picChg chg="add del mod">
          <ac:chgData name="Nane Kratzke" userId="971be13ff4ee5ef6" providerId="LiveId" clId="{25E265D9-1136-E64B-84B9-E73667C4DFAB}" dt="2020-09-17T13:36:30.209" v="9713" actId="478"/>
          <ac:picMkLst>
            <pc:docMk/>
            <pc:sldMk cId="2812399017" sldId="388"/>
            <ac:picMk id="5" creationId="{B0E78672-5113-0F46-9596-60B26F743BFB}"/>
          </ac:picMkLst>
        </pc:picChg>
        <pc:picChg chg="add mod">
          <ac:chgData name="Nane Kratzke" userId="971be13ff4ee5ef6" providerId="LiveId" clId="{25E265D9-1136-E64B-84B9-E73667C4DFAB}" dt="2020-09-17T14:40:18.985" v="10120" actId="1076"/>
          <ac:picMkLst>
            <pc:docMk/>
            <pc:sldMk cId="2812399017" sldId="388"/>
            <ac:picMk id="6" creationId="{CBDB17E0-A202-0F47-858F-1A727D151B5B}"/>
          </ac:picMkLst>
        </pc:picChg>
      </pc:sldChg>
      <pc:sldChg chg="addSp modSp add mod ord">
        <pc:chgData name="Nane Kratzke" userId="971be13ff4ee5ef6" providerId="LiveId" clId="{25E265D9-1136-E64B-84B9-E73667C4DFAB}" dt="2020-09-17T14:41:01.687" v="10121" actId="20578"/>
        <pc:sldMkLst>
          <pc:docMk/>
          <pc:sldMk cId="1657841985" sldId="389"/>
        </pc:sldMkLst>
        <pc:spChg chg="mod">
          <ac:chgData name="Nane Kratzke" userId="971be13ff4ee5ef6" providerId="LiveId" clId="{25E265D9-1136-E64B-84B9-E73667C4DFAB}" dt="2020-09-17T13:38:16.087" v="9736" actId="20577"/>
          <ac:spMkLst>
            <pc:docMk/>
            <pc:sldMk cId="1657841985" sldId="389"/>
            <ac:spMk id="2" creationId="{765397ED-3966-7A4D-8D04-797FC3A2C83D}"/>
          </ac:spMkLst>
        </pc:spChg>
        <pc:spChg chg="mod">
          <ac:chgData name="Nane Kratzke" userId="971be13ff4ee5ef6" providerId="LiveId" clId="{25E265D9-1136-E64B-84B9-E73667C4DFAB}" dt="2020-09-17T13:47:37.221" v="10000" actId="6549"/>
          <ac:spMkLst>
            <pc:docMk/>
            <pc:sldMk cId="1657841985" sldId="389"/>
            <ac:spMk id="3" creationId="{EEA0923F-871B-C449-992B-F2DD7CF33C58}"/>
          </ac:spMkLst>
        </pc:spChg>
        <pc:spChg chg="add mod">
          <ac:chgData name="Nane Kratzke" userId="971be13ff4ee5ef6" providerId="LiveId" clId="{25E265D9-1136-E64B-84B9-E73667C4DFAB}" dt="2020-09-17T13:47:24.382" v="9991" actId="113"/>
          <ac:spMkLst>
            <pc:docMk/>
            <pc:sldMk cId="1657841985" sldId="389"/>
            <ac:spMk id="6" creationId="{22C10D88-CA20-E644-843F-92EB5C66EF58}"/>
          </ac:spMkLst>
        </pc:spChg>
        <pc:picChg chg="add mod">
          <ac:chgData name="Nane Kratzke" userId="971be13ff4ee5ef6" providerId="LiveId" clId="{25E265D9-1136-E64B-84B9-E73667C4DFAB}" dt="2020-09-17T13:40:14.567" v="9791" actId="14861"/>
          <ac:picMkLst>
            <pc:docMk/>
            <pc:sldMk cId="1657841985" sldId="389"/>
            <ac:picMk id="5" creationId="{2996F543-FBDF-F145-9086-944F97D2C2F3}"/>
          </ac:picMkLst>
        </pc:picChg>
      </pc:sldChg>
      <pc:sldChg chg="addSp modSp add mod">
        <pc:chgData name="Nane Kratzke" userId="971be13ff4ee5ef6" providerId="LiveId" clId="{25E265D9-1136-E64B-84B9-E73667C4DFAB}" dt="2020-09-17T13:51:30.450" v="10119" actId="14861"/>
        <pc:sldMkLst>
          <pc:docMk/>
          <pc:sldMk cId="738018681" sldId="390"/>
        </pc:sldMkLst>
        <pc:spChg chg="mod">
          <ac:chgData name="Nane Kratzke" userId="971be13ff4ee5ef6" providerId="LiveId" clId="{25E265D9-1136-E64B-84B9-E73667C4DFAB}" dt="2020-09-17T13:50:27.806" v="10061" actId="20577"/>
          <ac:spMkLst>
            <pc:docMk/>
            <pc:sldMk cId="738018681" sldId="390"/>
            <ac:spMk id="2" creationId="{DF999F12-A0C1-D744-94E0-6F985040A02B}"/>
          </ac:spMkLst>
        </pc:spChg>
        <pc:spChg chg="mod">
          <ac:chgData name="Nane Kratzke" userId="971be13ff4ee5ef6" providerId="LiveId" clId="{25E265D9-1136-E64B-84B9-E73667C4DFAB}" dt="2020-09-17T13:50:42.927" v="10115" actId="20577"/>
          <ac:spMkLst>
            <pc:docMk/>
            <pc:sldMk cId="738018681" sldId="390"/>
            <ac:spMk id="3" creationId="{4D3B41B8-53F1-CF48-AB5D-AD0B533C503F}"/>
          </ac:spMkLst>
        </pc:spChg>
        <pc:picChg chg="add mod">
          <ac:chgData name="Nane Kratzke" userId="971be13ff4ee5ef6" providerId="LiveId" clId="{25E265D9-1136-E64B-84B9-E73667C4DFAB}" dt="2020-09-17T13:51:30.450" v="10119" actId="14861"/>
          <ac:picMkLst>
            <pc:docMk/>
            <pc:sldMk cId="738018681" sldId="390"/>
            <ac:picMk id="5" creationId="{C2712673-FE23-7040-B643-417114FBF090}"/>
          </ac:picMkLst>
        </pc:picChg>
      </pc:sldChg>
      <pc:sldChg chg="addSp modSp add mod">
        <pc:chgData name="Nane Kratzke" userId="971be13ff4ee5ef6" providerId="LiveId" clId="{25E265D9-1136-E64B-84B9-E73667C4DFAB}" dt="2020-09-18T17:19:44.200" v="10855" actId="20577"/>
        <pc:sldMkLst>
          <pc:docMk/>
          <pc:sldMk cId="2484808012" sldId="391"/>
        </pc:sldMkLst>
        <pc:spChg chg="mod">
          <ac:chgData name="Nane Kratzke" userId="971be13ff4ee5ef6" providerId="LiveId" clId="{25E265D9-1136-E64B-84B9-E73667C4DFAB}" dt="2020-09-17T15:02:50.112" v="10166" actId="20577"/>
          <ac:spMkLst>
            <pc:docMk/>
            <pc:sldMk cId="2484808012" sldId="391"/>
            <ac:spMk id="2" creationId="{90CC33CD-9BC8-9E4D-A706-F2AC4983123E}"/>
          </ac:spMkLst>
        </pc:spChg>
        <pc:spChg chg="mod">
          <ac:chgData name="Nane Kratzke" userId="971be13ff4ee5ef6" providerId="LiveId" clId="{25E265D9-1136-E64B-84B9-E73667C4DFAB}" dt="2020-09-17T15:03:31.674" v="10257" actId="20577"/>
          <ac:spMkLst>
            <pc:docMk/>
            <pc:sldMk cId="2484808012" sldId="391"/>
            <ac:spMk id="3" creationId="{034DD6EF-CC80-F34A-965F-8AD4CE627023}"/>
          </ac:spMkLst>
        </pc:spChg>
        <pc:spChg chg="add mod">
          <ac:chgData name="Nane Kratzke" userId="971be13ff4ee5ef6" providerId="LiveId" clId="{25E265D9-1136-E64B-84B9-E73667C4DFAB}" dt="2020-09-18T17:19:44.200" v="10855" actId="20577"/>
          <ac:spMkLst>
            <pc:docMk/>
            <pc:sldMk cId="2484808012" sldId="391"/>
            <ac:spMk id="6" creationId="{EAEF673E-B8B9-384F-8A33-859DC883F332}"/>
          </ac:spMkLst>
        </pc:spChg>
        <pc:picChg chg="add mod">
          <ac:chgData name="Nane Kratzke" userId="971be13ff4ee5ef6" providerId="LiveId" clId="{25E265D9-1136-E64B-84B9-E73667C4DFAB}" dt="2020-09-17T15:03:48.448" v="10262" actId="1076"/>
          <ac:picMkLst>
            <pc:docMk/>
            <pc:sldMk cId="2484808012" sldId="391"/>
            <ac:picMk id="5" creationId="{450049C5-4F48-5444-9B64-28595CA90745}"/>
          </ac:picMkLst>
        </pc:picChg>
      </pc:sldChg>
      <pc:sldChg chg="addSp delSp modSp add mod">
        <pc:chgData name="Nane Kratzke" userId="971be13ff4ee5ef6" providerId="LiveId" clId="{25E265D9-1136-E64B-84B9-E73667C4DFAB}" dt="2020-09-17T15:16:37.030" v="10751" actId="1076"/>
        <pc:sldMkLst>
          <pc:docMk/>
          <pc:sldMk cId="2483948438" sldId="392"/>
        </pc:sldMkLst>
        <pc:spChg chg="mod">
          <ac:chgData name="Nane Kratzke" userId="971be13ff4ee5ef6" providerId="LiveId" clId="{25E265D9-1136-E64B-84B9-E73667C4DFAB}" dt="2020-09-17T14:49:20.665" v="10128" actId="20577"/>
          <ac:spMkLst>
            <pc:docMk/>
            <pc:sldMk cId="2483948438" sldId="392"/>
            <ac:spMk id="2" creationId="{7CA827A9-054D-7142-A7C5-3B3A1D85DA69}"/>
          </ac:spMkLst>
        </pc:spChg>
        <pc:spChg chg="mod">
          <ac:chgData name="Nane Kratzke" userId="971be13ff4ee5ef6" providerId="LiveId" clId="{25E265D9-1136-E64B-84B9-E73667C4DFAB}" dt="2020-09-17T14:49:23.564" v="10138" actId="20577"/>
          <ac:spMkLst>
            <pc:docMk/>
            <pc:sldMk cId="2483948438" sldId="392"/>
            <ac:spMk id="3" creationId="{B11388AB-5046-AD42-8A44-22E7385E7A76}"/>
          </ac:spMkLst>
        </pc:spChg>
        <pc:spChg chg="add mod">
          <ac:chgData name="Nane Kratzke" userId="971be13ff4ee5ef6" providerId="LiveId" clId="{25E265D9-1136-E64B-84B9-E73667C4DFAB}" dt="2020-09-17T15:15:48.002" v="10735" actId="1076"/>
          <ac:spMkLst>
            <pc:docMk/>
            <pc:sldMk cId="2483948438" sldId="392"/>
            <ac:spMk id="6" creationId="{8D23AB33-7E0A-CC44-8AD4-EE5021E4235B}"/>
          </ac:spMkLst>
        </pc:spChg>
        <pc:spChg chg="add mod">
          <ac:chgData name="Nane Kratzke" userId="971be13ff4ee5ef6" providerId="LiveId" clId="{25E265D9-1136-E64B-84B9-E73667C4DFAB}" dt="2020-09-17T15:13:15.749" v="10651" actId="207"/>
          <ac:spMkLst>
            <pc:docMk/>
            <pc:sldMk cId="2483948438" sldId="392"/>
            <ac:spMk id="7" creationId="{11B37B7F-152E-B449-A42B-BD276094BD37}"/>
          </ac:spMkLst>
        </pc:spChg>
        <pc:spChg chg="add mod">
          <ac:chgData name="Nane Kratzke" userId="971be13ff4ee5ef6" providerId="LiveId" clId="{25E265D9-1136-E64B-84B9-E73667C4DFAB}" dt="2020-09-17T15:13:15.749" v="10651" actId="207"/>
          <ac:spMkLst>
            <pc:docMk/>
            <pc:sldMk cId="2483948438" sldId="392"/>
            <ac:spMk id="8" creationId="{2AAA2242-BF8E-D54C-A06E-9BF25E08E075}"/>
          </ac:spMkLst>
        </pc:spChg>
        <pc:spChg chg="add mod">
          <ac:chgData name="Nane Kratzke" userId="971be13ff4ee5ef6" providerId="LiveId" clId="{25E265D9-1136-E64B-84B9-E73667C4DFAB}" dt="2020-09-17T15:13:15.749" v="10651" actId="207"/>
          <ac:spMkLst>
            <pc:docMk/>
            <pc:sldMk cId="2483948438" sldId="392"/>
            <ac:spMk id="9" creationId="{DCD53380-D1BF-244F-8F8A-40AFFB16B3A8}"/>
          </ac:spMkLst>
        </pc:spChg>
        <pc:spChg chg="add mod">
          <ac:chgData name="Nane Kratzke" userId="971be13ff4ee5ef6" providerId="LiveId" clId="{25E265D9-1136-E64B-84B9-E73667C4DFAB}" dt="2020-09-17T15:13:15.749" v="10651" actId="207"/>
          <ac:spMkLst>
            <pc:docMk/>
            <pc:sldMk cId="2483948438" sldId="392"/>
            <ac:spMk id="10" creationId="{8EAAA3EA-B17C-FB41-BC48-07FFC9811D25}"/>
          </ac:spMkLst>
        </pc:spChg>
        <pc:spChg chg="add mod">
          <ac:chgData name="Nane Kratzke" userId="971be13ff4ee5ef6" providerId="LiveId" clId="{25E265D9-1136-E64B-84B9-E73667C4DFAB}" dt="2020-09-17T15:13:15.749" v="10651" actId="207"/>
          <ac:spMkLst>
            <pc:docMk/>
            <pc:sldMk cId="2483948438" sldId="392"/>
            <ac:spMk id="11" creationId="{17AAAB7F-6159-2947-88B7-056888AF0B49}"/>
          </ac:spMkLst>
        </pc:spChg>
        <pc:spChg chg="add mod">
          <ac:chgData name="Nane Kratzke" userId="971be13ff4ee5ef6" providerId="LiveId" clId="{25E265D9-1136-E64B-84B9-E73667C4DFAB}" dt="2020-09-17T15:16:01.704" v="10738" actId="1076"/>
          <ac:spMkLst>
            <pc:docMk/>
            <pc:sldMk cId="2483948438" sldId="392"/>
            <ac:spMk id="38" creationId="{4F138159-AEA1-3241-B43E-542EB3EF29CC}"/>
          </ac:spMkLst>
        </pc:spChg>
        <pc:spChg chg="add mod">
          <ac:chgData name="Nane Kratzke" userId="971be13ff4ee5ef6" providerId="LiveId" clId="{25E265D9-1136-E64B-84B9-E73667C4DFAB}" dt="2020-09-17T15:14:16.888" v="10695" actId="1076"/>
          <ac:spMkLst>
            <pc:docMk/>
            <pc:sldMk cId="2483948438" sldId="392"/>
            <ac:spMk id="45" creationId="{7311BEF7-411E-ED4F-91A8-26EC5246849B}"/>
          </ac:spMkLst>
        </pc:spChg>
        <pc:spChg chg="add mod">
          <ac:chgData name="Nane Kratzke" userId="971be13ff4ee5ef6" providerId="LiveId" clId="{25E265D9-1136-E64B-84B9-E73667C4DFAB}" dt="2020-09-17T15:16:25.769" v="10747" actId="14100"/>
          <ac:spMkLst>
            <pc:docMk/>
            <pc:sldMk cId="2483948438" sldId="392"/>
            <ac:spMk id="46" creationId="{B5F011FF-F119-1644-A7C9-0DDD2F3C70AA}"/>
          </ac:spMkLst>
        </pc:spChg>
        <pc:spChg chg="add mod">
          <ac:chgData name="Nane Kratzke" userId="971be13ff4ee5ef6" providerId="LiveId" clId="{25E265D9-1136-E64B-84B9-E73667C4DFAB}" dt="2020-09-17T15:16:32.833" v="10750" actId="1076"/>
          <ac:spMkLst>
            <pc:docMk/>
            <pc:sldMk cId="2483948438" sldId="392"/>
            <ac:spMk id="47" creationId="{B89976C5-BF2D-2C4A-823E-046127576BFA}"/>
          </ac:spMkLst>
        </pc:spChg>
        <pc:grpChg chg="del mod">
          <ac:chgData name="Nane Kratzke" userId="971be13ff4ee5ef6" providerId="LiveId" clId="{25E265D9-1136-E64B-84B9-E73667C4DFAB}" dt="2020-09-17T15:11:52.053" v="10618"/>
          <ac:grpSpMkLst>
            <pc:docMk/>
            <pc:sldMk cId="2483948438" sldId="392"/>
            <ac:grpSpMk id="16" creationId="{FDAF3CD1-7530-5A48-BF45-638D0C84F8FE}"/>
          </ac:grpSpMkLst>
        </pc:grpChg>
        <pc:grpChg chg="del mod">
          <ac:chgData name="Nane Kratzke" userId="971be13ff4ee5ef6" providerId="LiveId" clId="{25E265D9-1136-E64B-84B9-E73667C4DFAB}" dt="2020-09-17T15:11:52.053" v="10618"/>
          <ac:grpSpMkLst>
            <pc:docMk/>
            <pc:sldMk cId="2483948438" sldId="392"/>
            <ac:grpSpMk id="21" creationId="{F0E20D23-76AE-F741-B68B-6A1044EF290C}"/>
          </ac:grpSpMkLst>
        </pc:grpChg>
        <pc:grpChg chg="del mod">
          <ac:chgData name="Nane Kratzke" userId="971be13ff4ee5ef6" providerId="LiveId" clId="{25E265D9-1136-E64B-84B9-E73667C4DFAB}" dt="2020-09-17T15:11:21.429" v="10612"/>
          <ac:grpSpMkLst>
            <pc:docMk/>
            <pc:sldMk cId="2483948438" sldId="392"/>
            <ac:grpSpMk id="26" creationId="{E7B85509-990C-374F-B88E-A4B36937D782}"/>
          </ac:grpSpMkLst>
        </pc:grpChg>
        <pc:grpChg chg="del mod">
          <ac:chgData name="Nane Kratzke" userId="971be13ff4ee5ef6" providerId="LiveId" clId="{25E265D9-1136-E64B-84B9-E73667C4DFAB}" dt="2020-09-17T15:11:23.647" v="10614"/>
          <ac:grpSpMkLst>
            <pc:docMk/>
            <pc:sldMk cId="2483948438" sldId="392"/>
            <ac:grpSpMk id="28" creationId="{9C51DD97-EE38-3C45-BAB8-2AE3758A3BC4}"/>
          </ac:grpSpMkLst>
        </pc:grpChg>
        <pc:grpChg chg="mod">
          <ac:chgData name="Nane Kratzke" userId="971be13ff4ee5ef6" providerId="LiveId" clId="{25E265D9-1136-E64B-84B9-E73667C4DFAB}" dt="2020-09-17T15:11:23.647" v="10614"/>
          <ac:grpSpMkLst>
            <pc:docMk/>
            <pc:sldMk cId="2483948438" sldId="392"/>
            <ac:grpSpMk id="30" creationId="{0BC0D47C-F18D-0742-8774-90119364E40A}"/>
          </ac:grpSpMkLst>
        </pc:grpChg>
        <pc:grpChg chg="del mod">
          <ac:chgData name="Nane Kratzke" userId="971be13ff4ee5ef6" providerId="LiveId" clId="{25E265D9-1136-E64B-84B9-E73667C4DFAB}" dt="2020-09-17T15:12:48.022" v="10646"/>
          <ac:grpSpMkLst>
            <pc:docMk/>
            <pc:sldMk cId="2483948438" sldId="392"/>
            <ac:grpSpMk id="34" creationId="{0463AE5C-9E04-F24A-B8BF-44969393DBA1}"/>
          </ac:grpSpMkLst>
        </pc:grpChg>
        <pc:grpChg chg="del mod">
          <ac:chgData name="Nane Kratzke" userId="971be13ff4ee5ef6" providerId="LiveId" clId="{25E265D9-1136-E64B-84B9-E73667C4DFAB}" dt="2020-09-17T15:12:52.837" v="10649"/>
          <ac:grpSpMkLst>
            <pc:docMk/>
            <pc:sldMk cId="2483948438" sldId="392"/>
            <ac:grpSpMk id="40" creationId="{90C8529C-D8D9-0842-8CD2-2C606C0A9690}"/>
          </ac:grpSpMkLst>
        </pc:grpChg>
        <pc:grpChg chg="del mod">
          <ac:chgData name="Nane Kratzke" userId="971be13ff4ee5ef6" providerId="LiveId" clId="{25E265D9-1136-E64B-84B9-E73667C4DFAB}" dt="2020-09-17T15:15:52.322" v="10736" actId="478"/>
          <ac:grpSpMkLst>
            <pc:docMk/>
            <pc:sldMk cId="2483948438" sldId="392"/>
            <ac:grpSpMk id="43" creationId="{5F7ACBF2-2EE2-AD4B-8260-8281A4259E90}"/>
          </ac:grpSpMkLst>
        </pc:grpChg>
        <pc:grpChg chg="mod">
          <ac:chgData name="Nane Kratzke" userId="971be13ff4ee5ef6" providerId="LiveId" clId="{25E265D9-1136-E64B-84B9-E73667C4DFAB}" dt="2020-09-17T15:15:01.153" v="10718"/>
          <ac:grpSpMkLst>
            <pc:docMk/>
            <pc:sldMk cId="2483948438" sldId="392"/>
            <ac:grpSpMk id="50" creationId="{39458716-3268-184B-A9BC-1A163A40F1CC}"/>
          </ac:grpSpMkLst>
        </pc:grpChg>
        <pc:grpChg chg="mod">
          <ac:chgData name="Nane Kratzke" userId="971be13ff4ee5ef6" providerId="LiveId" clId="{25E265D9-1136-E64B-84B9-E73667C4DFAB}" dt="2020-09-17T15:15:05.214" v="10721"/>
          <ac:grpSpMkLst>
            <pc:docMk/>
            <pc:sldMk cId="2483948438" sldId="392"/>
            <ac:grpSpMk id="53" creationId="{B5E97D29-D742-CF4F-90E4-DAFDAE4AD209}"/>
          </ac:grpSpMkLst>
        </pc:grpChg>
        <pc:grpChg chg="mod">
          <ac:chgData name="Nane Kratzke" userId="971be13ff4ee5ef6" providerId="LiveId" clId="{25E265D9-1136-E64B-84B9-E73667C4DFAB}" dt="2020-09-17T15:16:37.030" v="10751" actId="1076"/>
          <ac:grpSpMkLst>
            <pc:docMk/>
            <pc:sldMk cId="2483948438" sldId="392"/>
            <ac:grpSpMk id="56" creationId="{F6892DF3-E4E0-8C46-BF82-F669ACDD199C}"/>
          </ac:grpSpMkLst>
        </pc:grpChg>
        <pc:grpChg chg="mod">
          <ac:chgData name="Nane Kratzke" userId="971be13ff4ee5ef6" providerId="LiveId" clId="{25E265D9-1136-E64B-84B9-E73667C4DFAB}" dt="2020-09-17T15:16:11.345" v="10742"/>
          <ac:grpSpMkLst>
            <pc:docMk/>
            <pc:sldMk cId="2483948438" sldId="392"/>
            <ac:grpSpMk id="59" creationId="{AF77D846-DCEA-8C41-AF81-1B368D735ECB}"/>
          </ac:grpSpMkLst>
        </pc:grpChg>
        <pc:picChg chg="add mod modCrop">
          <ac:chgData name="Nane Kratzke" userId="971be13ff4ee5ef6" providerId="LiveId" clId="{25E265D9-1136-E64B-84B9-E73667C4DFAB}" dt="2020-09-17T14:50:10.342" v="10143" actId="14861"/>
          <ac:picMkLst>
            <pc:docMk/>
            <pc:sldMk cId="2483948438" sldId="392"/>
            <ac:picMk id="5" creationId="{055B997A-DEB0-1C4C-B1D9-9CD3F680963E}"/>
          </ac:picMkLst>
        </pc:picChg>
        <pc:inkChg chg="add del">
          <ac:chgData name="Nane Kratzke" userId="971be13ff4ee5ef6" providerId="LiveId" clId="{25E265D9-1136-E64B-84B9-E73667C4DFAB}" dt="2020-09-17T15:15:24.890" v="10725" actId="478"/>
          <ac:inkMkLst>
            <pc:docMk/>
            <pc:sldMk cId="2483948438" sldId="392"/>
            <ac:inkMk id="12" creationId="{476AD489-2F1E-7448-A5F3-45B018393DCE}"/>
          </ac:inkMkLst>
        </pc:inkChg>
        <pc:inkChg chg="add mod">
          <ac:chgData name="Nane Kratzke" userId="971be13ff4ee5ef6" providerId="LiveId" clId="{25E265D9-1136-E64B-84B9-E73667C4DFAB}" dt="2020-09-17T15:12:48.022" v="10646"/>
          <ac:inkMkLst>
            <pc:docMk/>
            <pc:sldMk cId="2483948438" sldId="392"/>
            <ac:inkMk id="13" creationId="{EA5746D0-E390-3B4D-A711-29840D15A946}"/>
          </ac:inkMkLst>
        </pc:inkChg>
        <pc:inkChg chg="add mod">
          <ac:chgData name="Nane Kratzke" userId="971be13ff4ee5ef6" providerId="LiveId" clId="{25E265D9-1136-E64B-84B9-E73667C4DFAB}" dt="2020-09-17T15:12:48.022" v="10646"/>
          <ac:inkMkLst>
            <pc:docMk/>
            <pc:sldMk cId="2483948438" sldId="392"/>
            <ac:inkMk id="14" creationId="{ADD2986C-1E11-C142-93FA-545EFD2104A3}"/>
          </ac:inkMkLst>
        </pc:inkChg>
        <pc:inkChg chg="add mod">
          <ac:chgData name="Nane Kratzke" userId="971be13ff4ee5ef6" providerId="LiveId" clId="{25E265D9-1136-E64B-84B9-E73667C4DFAB}" dt="2020-09-17T15:12:48.022" v="10646"/>
          <ac:inkMkLst>
            <pc:docMk/>
            <pc:sldMk cId="2483948438" sldId="392"/>
            <ac:inkMk id="15" creationId="{5DC70A28-4D2A-FB4F-B277-EA3D7398A517}"/>
          </ac:inkMkLst>
        </pc:inkChg>
        <pc:inkChg chg="add">
          <ac:chgData name="Nane Kratzke" userId="971be13ff4ee5ef6" providerId="LiveId" clId="{25E265D9-1136-E64B-84B9-E73667C4DFAB}" dt="2020-09-17T15:10:58.143" v="10600" actId="9405"/>
          <ac:inkMkLst>
            <pc:docMk/>
            <pc:sldMk cId="2483948438" sldId="392"/>
            <ac:inkMk id="17" creationId="{7337F253-B5E9-A24B-8D8F-50A4AF1D389A}"/>
          </ac:inkMkLst>
        </pc:inkChg>
        <pc:inkChg chg="add mod">
          <ac:chgData name="Nane Kratzke" userId="971be13ff4ee5ef6" providerId="LiveId" clId="{25E265D9-1136-E64B-84B9-E73667C4DFAB}" dt="2020-09-17T15:12:52.837" v="10649"/>
          <ac:inkMkLst>
            <pc:docMk/>
            <pc:sldMk cId="2483948438" sldId="392"/>
            <ac:inkMk id="18" creationId="{4E847C0E-5687-FD45-BE2E-F4F49867B445}"/>
          </ac:inkMkLst>
        </pc:inkChg>
        <pc:inkChg chg="add mod">
          <ac:chgData name="Nane Kratzke" userId="971be13ff4ee5ef6" providerId="LiveId" clId="{25E265D9-1136-E64B-84B9-E73667C4DFAB}" dt="2020-09-17T15:12:52.837" v="10649"/>
          <ac:inkMkLst>
            <pc:docMk/>
            <pc:sldMk cId="2483948438" sldId="392"/>
            <ac:inkMk id="19" creationId="{A1F85912-FE96-C341-BCF3-996DED10E061}"/>
          </ac:inkMkLst>
        </pc:inkChg>
        <pc:inkChg chg="add mod">
          <ac:chgData name="Nane Kratzke" userId="971be13ff4ee5ef6" providerId="LiveId" clId="{25E265D9-1136-E64B-84B9-E73667C4DFAB}" dt="2020-09-17T15:12:48.022" v="10646"/>
          <ac:inkMkLst>
            <pc:docMk/>
            <pc:sldMk cId="2483948438" sldId="392"/>
            <ac:inkMk id="20" creationId="{B501A486-BD74-3A4A-90F3-7608E936B350}"/>
          </ac:inkMkLst>
        </pc:inkChg>
        <pc:inkChg chg="add del">
          <ac:chgData name="Nane Kratzke" userId="971be13ff4ee5ef6" providerId="LiveId" clId="{25E265D9-1136-E64B-84B9-E73667C4DFAB}" dt="2020-09-17T15:11:09.870" v="10606" actId="9405"/>
          <ac:inkMkLst>
            <pc:docMk/>
            <pc:sldMk cId="2483948438" sldId="392"/>
            <ac:inkMk id="22" creationId="{5125C48E-6D00-0F4D-8407-29DC87339180}"/>
          </ac:inkMkLst>
        </pc:inkChg>
        <pc:inkChg chg="add">
          <ac:chgData name="Nane Kratzke" userId="971be13ff4ee5ef6" providerId="LiveId" clId="{25E265D9-1136-E64B-84B9-E73667C4DFAB}" dt="2020-09-17T15:11:12.330" v="10607" actId="9405"/>
          <ac:inkMkLst>
            <pc:docMk/>
            <pc:sldMk cId="2483948438" sldId="392"/>
            <ac:inkMk id="23" creationId="{D99F2B22-A2E3-D043-9241-BD59EAEB4138}"/>
          </ac:inkMkLst>
        </pc:inkChg>
        <pc:inkChg chg="add mod">
          <ac:chgData name="Nane Kratzke" userId="971be13ff4ee5ef6" providerId="LiveId" clId="{25E265D9-1136-E64B-84B9-E73667C4DFAB}" dt="2020-09-17T15:11:23.647" v="10614"/>
          <ac:inkMkLst>
            <pc:docMk/>
            <pc:sldMk cId="2483948438" sldId="392"/>
            <ac:inkMk id="24" creationId="{B82593EE-088A-9E46-AAFC-1E8767F1296E}"/>
          </ac:inkMkLst>
        </pc:inkChg>
        <pc:inkChg chg="add mod">
          <ac:chgData name="Nane Kratzke" userId="971be13ff4ee5ef6" providerId="LiveId" clId="{25E265D9-1136-E64B-84B9-E73667C4DFAB}" dt="2020-09-17T15:11:23.647" v="10614"/>
          <ac:inkMkLst>
            <pc:docMk/>
            <pc:sldMk cId="2483948438" sldId="392"/>
            <ac:inkMk id="25" creationId="{A29BA9BD-1D93-764F-B0CD-3CE6AA5A4D78}"/>
          </ac:inkMkLst>
        </pc:inkChg>
        <pc:inkChg chg="add mod">
          <ac:chgData name="Nane Kratzke" userId="971be13ff4ee5ef6" providerId="LiveId" clId="{25E265D9-1136-E64B-84B9-E73667C4DFAB}" dt="2020-09-17T15:11:23.647" v="10614"/>
          <ac:inkMkLst>
            <pc:docMk/>
            <pc:sldMk cId="2483948438" sldId="392"/>
            <ac:inkMk id="27" creationId="{E5BFDBF0-11F3-6E4C-B66F-646C0F8A4CC7}"/>
          </ac:inkMkLst>
        </pc:inkChg>
        <pc:inkChg chg="add mod">
          <ac:chgData name="Nane Kratzke" userId="971be13ff4ee5ef6" providerId="LiveId" clId="{25E265D9-1136-E64B-84B9-E73667C4DFAB}" dt="2020-09-17T15:11:23.647" v="10614"/>
          <ac:inkMkLst>
            <pc:docMk/>
            <pc:sldMk cId="2483948438" sldId="392"/>
            <ac:inkMk id="29" creationId="{A32FBFDA-D851-3A4D-B070-F63ABC882AB9}"/>
          </ac:inkMkLst>
        </pc:inkChg>
        <pc:inkChg chg="add">
          <ac:chgData name="Nane Kratzke" userId="971be13ff4ee5ef6" providerId="LiveId" clId="{25E265D9-1136-E64B-84B9-E73667C4DFAB}" dt="2020-09-17T15:11:48.678" v="10615" actId="9405"/>
          <ac:inkMkLst>
            <pc:docMk/>
            <pc:sldMk cId="2483948438" sldId="392"/>
            <ac:inkMk id="31" creationId="{63A78E8C-8455-064E-8BB1-5C9DA745E18C}"/>
          </ac:inkMkLst>
        </pc:inkChg>
        <pc:inkChg chg="add mod">
          <ac:chgData name="Nane Kratzke" userId="971be13ff4ee5ef6" providerId="LiveId" clId="{25E265D9-1136-E64B-84B9-E73667C4DFAB}" dt="2020-09-17T15:12:48.022" v="10646"/>
          <ac:inkMkLst>
            <pc:docMk/>
            <pc:sldMk cId="2483948438" sldId="392"/>
            <ac:inkMk id="32" creationId="{0192D3E5-36CF-D749-A8B4-A961EC0B319A}"/>
          </ac:inkMkLst>
        </pc:inkChg>
        <pc:inkChg chg="add mod">
          <ac:chgData name="Nane Kratzke" userId="971be13ff4ee5ef6" providerId="LiveId" clId="{25E265D9-1136-E64B-84B9-E73667C4DFAB}" dt="2020-09-17T15:12:48.022" v="10646"/>
          <ac:inkMkLst>
            <pc:docMk/>
            <pc:sldMk cId="2483948438" sldId="392"/>
            <ac:inkMk id="33" creationId="{67DD33CC-71B9-5A4F-AD21-41F28294C898}"/>
          </ac:inkMkLst>
        </pc:inkChg>
        <pc:inkChg chg="add">
          <ac:chgData name="Nane Kratzke" userId="971be13ff4ee5ef6" providerId="LiveId" clId="{25E265D9-1136-E64B-84B9-E73667C4DFAB}" dt="2020-09-17T15:11:54.236" v="10619" actId="9405"/>
          <ac:inkMkLst>
            <pc:docMk/>
            <pc:sldMk cId="2483948438" sldId="392"/>
            <ac:inkMk id="35" creationId="{D28C26F9-39FC-9243-A38F-28C41FDB7277}"/>
          </ac:inkMkLst>
        </pc:inkChg>
        <pc:inkChg chg="add">
          <ac:chgData name="Nane Kratzke" userId="971be13ff4ee5ef6" providerId="LiveId" clId="{25E265D9-1136-E64B-84B9-E73667C4DFAB}" dt="2020-09-17T15:11:56.058" v="10620" actId="9405"/>
          <ac:inkMkLst>
            <pc:docMk/>
            <pc:sldMk cId="2483948438" sldId="392"/>
            <ac:inkMk id="36" creationId="{C9C30FB1-B75E-8447-9B0D-E17A5DD0EB08}"/>
          </ac:inkMkLst>
        </pc:inkChg>
        <pc:inkChg chg="add">
          <ac:chgData name="Nane Kratzke" userId="971be13ff4ee5ef6" providerId="LiveId" clId="{25E265D9-1136-E64B-84B9-E73667C4DFAB}" dt="2020-09-17T15:11:57.780" v="10621" actId="9405"/>
          <ac:inkMkLst>
            <pc:docMk/>
            <pc:sldMk cId="2483948438" sldId="392"/>
            <ac:inkMk id="37" creationId="{9AE0824F-A51C-5A49-B78A-5608104688EF}"/>
          </ac:inkMkLst>
        </pc:inkChg>
        <pc:inkChg chg="add del mod">
          <ac:chgData name="Nane Kratzke" userId="971be13ff4ee5ef6" providerId="LiveId" clId="{25E265D9-1136-E64B-84B9-E73667C4DFAB}" dt="2020-09-17T15:15:55.171" v="10737" actId="478"/>
          <ac:inkMkLst>
            <pc:docMk/>
            <pc:sldMk cId="2483948438" sldId="392"/>
            <ac:inkMk id="39" creationId="{EF37BE37-BBAA-0843-9899-9E9639FE0098}"/>
          </ac:inkMkLst>
        </pc:inkChg>
        <pc:inkChg chg="add mod">
          <ac:chgData name="Nane Kratzke" userId="971be13ff4ee5ef6" providerId="LiveId" clId="{25E265D9-1136-E64B-84B9-E73667C4DFAB}" dt="2020-09-17T15:12:52.837" v="10649"/>
          <ac:inkMkLst>
            <pc:docMk/>
            <pc:sldMk cId="2483948438" sldId="392"/>
            <ac:inkMk id="41" creationId="{25885750-687F-044C-B57E-05E8AF58ED72}"/>
          </ac:inkMkLst>
        </pc:inkChg>
        <pc:inkChg chg="add mod">
          <ac:chgData name="Nane Kratzke" userId="971be13ff4ee5ef6" providerId="LiveId" clId="{25E265D9-1136-E64B-84B9-E73667C4DFAB}" dt="2020-09-17T15:12:52.837" v="10649"/>
          <ac:inkMkLst>
            <pc:docMk/>
            <pc:sldMk cId="2483948438" sldId="392"/>
            <ac:inkMk id="42" creationId="{F500AC0E-451D-1E43-A948-929FB90902CD}"/>
          </ac:inkMkLst>
        </pc:inkChg>
        <pc:inkChg chg="add del">
          <ac:chgData name="Nane Kratzke" userId="971be13ff4ee5ef6" providerId="LiveId" clId="{25E265D9-1136-E64B-84B9-E73667C4DFAB}" dt="2020-09-17T15:16:03.336" v="10739" actId="478"/>
          <ac:inkMkLst>
            <pc:docMk/>
            <pc:sldMk cId="2483948438" sldId="392"/>
            <ac:inkMk id="44" creationId="{115C8A88-FB6C-FC45-88D7-5DDD34E3BE59}"/>
          </ac:inkMkLst>
        </pc:inkChg>
        <pc:inkChg chg="add mod">
          <ac:chgData name="Nane Kratzke" userId="971be13ff4ee5ef6" providerId="LiveId" clId="{25E265D9-1136-E64B-84B9-E73667C4DFAB}" dt="2020-09-17T15:15:01.153" v="10718"/>
          <ac:inkMkLst>
            <pc:docMk/>
            <pc:sldMk cId="2483948438" sldId="392"/>
            <ac:inkMk id="48" creationId="{096690C5-A85B-7240-B8E6-533609B5F003}"/>
          </ac:inkMkLst>
        </pc:inkChg>
        <pc:inkChg chg="add mod">
          <ac:chgData name="Nane Kratzke" userId="971be13ff4ee5ef6" providerId="LiveId" clId="{25E265D9-1136-E64B-84B9-E73667C4DFAB}" dt="2020-09-17T15:15:01.153" v="10718"/>
          <ac:inkMkLst>
            <pc:docMk/>
            <pc:sldMk cId="2483948438" sldId="392"/>
            <ac:inkMk id="49" creationId="{8D76F787-578D-2E46-AE59-49EE5C8D9696}"/>
          </ac:inkMkLst>
        </pc:inkChg>
        <pc:inkChg chg="add mod">
          <ac:chgData name="Nane Kratzke" userId="971be13ff4ee5ef6" providerId="LiveId" clId="{25E265D9-1136-E64B-84B9-E73667C4DFAB}" dt="2020-09-17T15:15:05.214" v="10721"/>
          <ac:inkMkLst>
            <pc:docMk/>
            <pc:sldMk cId="2483948438" sldId="392"/>
            <ac:inkMk id="51" creationId="{8759D7E3-DE66-144D-B1F0-550E394D69BA}"/>
          </ac:inkMkLst>
        </pc:inkChg>
        <pc:inkChg chg="add mod">
          <ac:chgData name="Nane Kratzke" userId="971be13ff4ee5ef6" providerId="LiveId" clId="{25E265D9-1136-E64B-84B9-E73667C4DFAB}" dt="2020-09-17T15:15:05.214" v="10721"/>
          <ac:inkMkLst>
            <pc:docMk/>
            <pc:sldMk cId="2483948438" sldId="392"/>
            <ac:inkMk id="52" creationId="{A70E6BEF-2454-9448-A92C-AA3425FEA025}"/>
          </ac:inkMkLst>
        </pc:inkChg>
        <pc:inkChg chg="add mod">
          <ac:chgData name="Nane Kratzke" userId="971be13ff4ee5ef6" providerId="LiveId" clId="{25E265D9-1136-E64B-84B9-E73667C4DFAB}" dt="2020-09-17T15:15:09.006" v="10724"/>
          <ac:inkMkLst>
            <pc:docMk/>
            <pc:sldMk cId="2483948438" sldId="392"/>
            <ac:inkMk id="54" creationId="{86885F0A-5AEC-FD4F-BCA2-37C7D89708AF}"/>
          </ac:inkMkLst>
        </pc:inkChg>
        <pc:inkChg chg="add mod">
          <ac:chgData name="Nane Kratzke" userId="971be13ff4ee5ef6" providerId="LiveId" clId="{25E265D9-1136-E64B-84B9-E73667C4DFAB}" dt="2020-09-17T15:15:09.006" v="10724"/>
          <ac:inkMkLst>
            <pc:docMk/>
            <pc:sldMk cId="2483948438" sldId="392"/>
            <ac:inkMk id="55" creationId="{AB26AD3B-30FC-8C4D-88C4-E61D49BCC84D}"/>
          </ac:inkMkLst>
        </pc:inkChg>
        <pc:inkChg chg="add mod">
          <ac:chgData name="Nane Kratzke" userId="971be13ff4ee5ef6" providerId="LiveId" clId="{25E265D9-1136-E64B-84B9-E73667C4DFAB}" dt="2020-09-17T15:16:11.345" v="10742"/>
          <ac:inkMkLst>
            <pc:docMk/>
            <pc:sldMk cId="2483948438" sldId="392"/>
            <ac:inkMk id="57" creationId="{6C348FF9-1785-5343-931E-30CF899BB663}"/>
          </ac:inkMkLst>
        </pc:inkChg>
        <pc:inkChg chg="add mod">
          <ac:chgData name="Nane Kratzke" userId="971be13ff4ee5ef6" providerId="LiveId" clId="{25E265D9-1136-E64B-84B9-E73667C4DFAB}" dt="2020-09-17T15:16:11.345" v="10742"/>
          <ac:inkMkLst>
            <pc:docMk/>
            <pc:sldMk cId="2483948438" sldId="392"/>
            <ac:inkMk id="58" creationId="{33AE4606-ED77-6846-85AA-C9AB4BE98C97}"/>
          </ac:inkMkLst>
        </pc:inkChg>
      </pc:sldChg>
      <pc:sldChg chg="addSp modSp add mod">
        <pc:chgData name="Nane Kratzke" userId="971be13ff4ee5ef6" providerId="LiveId" clId="{25E265D9-1136-E64B-84B9-E73667C4DFAB}" dt="2020-09-17T17:33:02.112" v="10790" actId="20577"/>
        <pc:sldMkLst>
          <pc:docMk/>
          <pc:sldMk cId="2664210598" sldId="393"/>
        </pc:sldMkLst>
        <pc:spChg chg="mod">
          <ac:chgData name="Nane Kratzke" userId="971be13ff4ee5ef6" providerId="LiveId" clId="{25E265D9-1136-E64B-84B9-E73667C4DFAB}" dt="2020-09-17T17:31:53.172" v="10777" actId="20577"/>
          <ac:spMkLst>
            <pc:docMk/>
            <pc:sldMk cId="2664210598" sldId="393"/>
            <ac:spMk id="2" creationId="{A382D01D-57F3-214E-B9DA-E61764CB3B1F}"/>
          </ac:spMkLst>
        </pc:spChg>
        <pc:spChg chg="mod">
          <ac:chgData name="Nane Kratzke" userId="971be13ff4ee5ef6" providerId="LiveId" clId="{25E265D9-1136-E64B-84B9-E73667C4DFAB}" dt="2020-09-17T17:33:02.112" v="10790" actId="20577"/>
          <ac:spMkLst>
            <pc:docMk/>
            <pc:sldMk cId="2664210598" sldId="393"/>
            <ac:spMk id="3" creationId="{3F4963E8-8F5A-D147-B383-1DFF11393F6B}"/>
          </ac:spMkLst>
        </pc:spChg>
        <pc:picChg chg="add mod">
          <ac:chgData name="Nane Kratzke" userId="971be13ff4ee5ef6" providerId="LiveId" clId="{25E265D9-1136-E64B-84B9-E73667C4DFAB}" dt="2020-09-17T17:32:56.283" v="10788" actId="14861"/>
          <ac:picMkLst>
            <pc:docMk/>
            <pc:sldMk cId="2664210598" sldId="393"/>
            <ac:picMk id="5" creationId="{4226387D-B197-F148-B0E8-AF184C1C6A53}"/>
          </ac:picMkLst>
        </pc:picChg>
        <pc:picChg chg="add mod">
          <ac:chgData name="Nane Kratzke" userId="971be13ff4ee5ef6" providerId="LiveId" clId="{25E265D9-1136-E64B-84B9-E73667C4DFAB}" dt="2020-09-17T17:32:27.784" v="10783" actId="1076"/>
          <ac:picMkLst>
            <pc:docMk/>
            <pc:sldMk cId="2664210598" sldId="393"/>
            <ac:picMk id="9218" creationId="{BB0A5737-E26A-774E-9850-812C8FABB477}"/>
          </ac:picMkLst>
        </pc:picChg>
      </pc:sldChg>
      <pc:sldChg chg="add">
        <pc:chgData name="Nane Kratzke" userId="971be13ff4ee5ef6" providerId="LiveId" clId="{25E265D9-1136-E64B-84B9-E73667C4DFAB}" dt="2020-09-18T17:19:24.215" v="10808"/>
        <pc:sldMkLst>
          <pc:docMk/>
          <pc:sldMk cId="3998455780" sldId="394"/>
        </pc:sldMkLst>
      </pc:sldChg>
      <pc:sldChg chg="add">
        <pc:chgData name="Nane Kratzke" userId="971be13ff4ee5ef6" providerId="LiveId" clId="{25E265D9-1136-E64B-84B9-E73667C4DFAB}" dt="2020-09-18T17:19:24.215" v="10808"/>
        <pc:sldMkLst>
          <pc:docMk/>
          <pc:sldMk cId="1919294937" sldId="395"/>
        </pc:sldMkLst>
      </pc:sldChg>
      <pc:sldChg chg="add">
        <pc:chgData name="Nane Kratzke" userId="971be13ff4ee5ef6" providerId="LiveId" clId="{25E265D9-1136-E64B-84B9-E73667C4DFAB}" dt="2020-09-18T17:19:24.215" v="10808"/>
        <pc:sldMkLst>
          <pc:docMk/>
          <pc:sldMk cId="3819730600" sldId="396"/>
        </pc:sldMkLst>
      </pc:sldChg>
      <pc:sldChg chg="add">
        <pc:chgData name="Nane Kratzke" userId="971be13ff4ee5ef6" providerId="LiveId" clId="{25E265D9-1136-E64B-84B9-E73667C4DFAB}" dt="2020-09-18T17:19:24.215" v="10808"/>
        <pc:sldMkLst>
          <pc:docMk/>
          <pc:sldMk cId="697572595" sldId="397"/>
        </pc:sldMkLst>
      </pc:sldChg>
      <pc:sldChg chg="add">
        <pc:chgData name="Nane Kratzke" userId="971be13ff4ee5ef6" providerId="LiveId" clId="{25E265D9-1136-E64B-84B9-E73667C4DFAB}" dt="2020-09-18T17:19:24.215" v="10808"/>
        <pc:sldMkLst>
          <pc:docMk/>
          <pc:sldMk cId="1731001463" sldId="398"/>
        </pc:sldMkLst>
      </pc:sldChg>
      <pc:sldChg chg="addSp delSp modSp mod">
        <pc:chgData name="Nane Kratzke" userId="971be13ff4ee5ef6" providerId="LiveId" clId="{25E265D9-1136-E64B-84B9-E73667C4DFAB}" dt="2020-10-09T11:35:57.957" v="11197" actId="1076"/>
        <pc:sldMkLst>
          <pc:docMk/>
          <pc:sldMk cId="1094811382" sldId="413"/>
        </pc:sldMkLst>
        <pc:spChg chg="add mod">
          <ac:chgData name="Nane Kratzke" userId="971be13ff4ee5ef6" providerId="LiveId" clId="{25E265D9-1136-E64B-84B9-E73667C4DFAB}" dt="2020-10-09T11:35:57.957" v="11197" actId="1076"/>
          <ac:spMkLst>
            <pc:docMk/>
            <pc:sldMk cId="1094811382" sldId="413"/>
            <ac:spMk id="43" creationId="{413C7842-B5FD-514B-858B-17C0BC4F611C}"/>
          </ac:spMkLst>
        </pc:spChg>
        <pc:spChg chg="mod">
          <ac:chgData name="Nane Kratzke" userId="971be13ff4ee5ef6" providerId="LiveId" clId="{25E265D9-1136-E64B-84B9-E73667C4DFAB}" dt="2020-10-09T11:35:23.735" v="11192" actId="1076"/>
          <ac:spMkLst>
            <pc:docMk/>
            <pc:sldMk cId="1094811382" sldId="413"/>
            <ac:spMk id="55" creationId="{2C121839-568F-A649-8452-C11B061C9E1B}"/>
          </ac:spMkLst>
        </pc:spChg>
        <pc:spChg chg="mod">
          <ac:chgData name="Nane Kratzke" userId="971be13ff4ee5ef6" providerId="LiveId" clId="{25E265D9-1136-E64B-84B9-E73667C4DFAB}" dt="2020-10-09T11:35:27.233" v="11193" actId="1076"/>
          <ac:spMkLst>
            <pc:docMk/>
            <pc:sldMk cId="1094811382" sldId="413"/>
            <ac:spMk id="56" creationId="{298D0DAF-09F5-9F4E-BB32-7D13ED58287F}"/>
          </ac:spMkLst>
        </pc:spChg>
        <pc:inkChg chg="del">
          <ac:chgData name="Nane Kratzke" userId="971be13ff4ee5ef6" providerId="LiveId" clId="{25E265D9-1136-E64B-84B9-E73667C4DFAB}" dt="2020-10-09T11:35:08.323" v="11191" actId="478"/>
          <ac:inkMkLst>
            <pc:docMk/>
            <pc:sldMk cId="1094811382" sldId="413"/>
            <ac:inkMk id="33" creationId="{168869F8-9F29-8E46-8095-C832F1A7532D}"/>
          </ac:inkMkLst>
        </pc:inkChg>
      </pc:sldChg>
      <pc:sldChg chg="modSp add mod">
        <pc:chgData name="Nane Kratzke" userId="971be13ff4ee5ef6" providerId="LiveId" clId="{25E265D9-1136-E64B-84B9-E73667C4DFAB}" dt="2020-10-09T11:18:19.538" v="10961" actId="1076"/>
        <pc:sldMkLst>
          <pc:docMk/>
          <pc:sldMk cId="3708356690" sldId="467"/>
        </pc:sldMkLst>
        <pc:picChg chg="mod">
          <ac:chgData name="Nane Kratzke" userId="971be13ff4ee5ef6" providerId="LiveId" clId="{25E265D9-1136-E64B-84B9-E73667C4DFAB}" dt="2020-10-09T11:18:19.538" v="10961" actId="1076"/>
          <ac:picMkLst>
            <pc:docMk/>
            <pc:sldMk cId="3708356690" sldId="467"/>
            <ac:picMk id="9" creationId="{D9D49D39-BD0F-4F46-BF54-6EF15BEAC281}"/>
          </ac:picMkLst>
        </pc:picChg>
      </pc:sldChg>
      <pc:sldChg chg="delSp modSp add mod">
        <pc:chgData name="Nane Kratzke" userId="971be13ff4ee5ef6" providerId="LiveId" clId="{25E265D9-1136-E64B-84B9-E73667C4DFAB}" dt="2020-10-09T11:32:48.567" v="11184" actId="207"/>
        <pc:sldMkLst>
          <pc:docMk/>
          <pc:sldMk cId="708948979" sldId="468"/>
        </pc:sldMkLst>
        <pc:spChg chg="mod">
          <ac:chgData name="Nane Kratzke" userId="971be13ff4ee5ef6" providerId="LiveId" clId="{25E265D9-1136-E64B-84B9-E73667C4DFAB}" dt="2020-10-09T11:32:48.567" v="11184" actId="207"/>
          <ac:spMkLst>
            <pc:docMk/>
            <pc:sldMk cId="708948979" sldId="468"/>
            <ac:spMk id="8" creationId="{0C508602-457E-2C4E-A9AC-85A3D0BD58E5}"/>
          </ac:spMkLst>
        </pc:spChg>
        <pc:grpChg chg="del">
          <ac:chgData name="Nane Kratzke" userId="971be13ff4ee5ef6" providerId="LiveId" clId="{25E265D9-1136-E64B-84B9-E73667C4DFAB}" dt="2020-10-09T11:22:09.373" v="10969" actId="478"/>
          <ac:grpSpMkLst>
            <pc:docMk/>
            <pc:sldMk cId="708948979" sldId="468"/>
            <ac:grpSpMk id="24" creationId="{ACB5D29B-5D0D-9B44-A15D-8435CE54E3C7}"/>
          </ac:grpSpMkLst>
        </pc:grpChg>
        <pc:cxnChg chg="mod">
          <ac:chgData name="Nane Kratzke" userId="971be13ff4ee5ef6" providerId="LiveId" clId="{25E265D9-1136-E64B-84B9-E73667C4DFAB}" dt="2020-10-09T11:22:09.373" v="10969" actId="478"/>
          <ac:cxnSpMkLst>
            <pc:docMk/>
            <pc:sldMk cId="708948979" sldId="468"/>
            <ac:cxnSpMk id="25" creationId="{C6158795-D8E9-E54D-8684-66F3710F7D27}"/>
          </ac:cxnSpMkLst>
        </pc:cxnChg>
        <pc:cxnChg chg="mod">
          <ac:chgData name="Nane Kratzke" userId="971be13ff4ee5ef6" providerId="LiveId" clId="{25E265D9-1136-E64B-84B9-E73667C4DFAB}" dt="2020-10-09T11:22:09.373" v="10969" actId="478"/>
          <ac:cxnSpMkLst>
            <pc:docMk/>
            <pc:sldMk cId="708948979" sldId="468"/>
            <ac:cxnSpMk id="26" creationId="{7299ECA8-7CC6-2642-A697-A303B08C53FA}"/>
          </ac:cxnSpMkLst>
        </pc:cxnChg>
        <pc:cxnChg chg="mod">
          <ac:chgData name="Nane Kratzke" userId="971be13ff4ee5ef6" providerId="LiveId" clId="{25E265D9-1136-E64B-84B9-E73667C4DFAB}" dt="2020-10-09T11:22:09.373" v="10969" actId="478"/>
          <ac:cxnSpMkLst>
            <pc:docMk/>
            <pc:sldMk cId="708948979" sldId="468"/>
            <ac:cxnSpMk id="27" creationId="{62C993EA-5906-6241-AD8A-3A80AE98C3E8}"/>
          </ac:cxnSpMkLst>
        </pc:cxnChg>
        <pc:cxnChg chg="mod">
          <ac:chgData name="Nane Kratzke" userId="971be13ff4ee5ef6" providerId="LiveId" clId="{25E265D9-1136-E64B-84B9-E73667C4DFAB}" dt="2020-10-09T11:22:09.373" v="10969" actId="478"/>
          <ac:cxnSpMkLst>
            <pc:docMk/>
            <pc:sldMk cId="708948979" sldId="468"/>
            <ac:cxnSpMk id="28" creationId="{80505BF4-1509-8943-BDE1-3FEE2219EB61}"/>
          </ac:cxnSpMkLst>
        </pc:cxnChg>
        <pc:cxnChg chg="mod">
          <ac:chgData name="Nane Kratzke" userId="971be13ff4ee5ef6" providerId="LiveId" clId="{25E265D9-1136-E64B-84B9-E73667C4DFAB}" dt="2020-10-09T11:22:09.373" v="10969" actId="478"/>
          <ac:cxnSpMkLst>
            <pc:docMk/>
            <pc:sldMk cId="708948979" sldId="468"/>
            <ac:cxnSpMk id="29" creationId="{E65C6A17-2E97-9E4E-9CD0-E639A8873C00}"/>
          </ac:cxnSpMkLst>
        </pc:cxnChg>
        <pc:cxnChg chg="mod">
          <ac:chgData name="Nane Kratzke" userId="971be13ff4ee5ef6" providerId="LiveId" clId="{25E265D9-1136-E64B-84B9-E73667C4DFAB}" dt="2020-10-09T11:22:09.373" v="10969" actId="478"/>
          <ac:cxnSpMkLst>
            <pc:docMk/>
            <pc:sldMk cId="708948979" sldId="468"/>
            <ac:cxnSpMk id="34" creationId="{2C29D68A-ACA5-8240-A682-BFFAF87B3152}"/>
          </ac:cxnSpMkLst>
        </pc:cxnChg>
      </pc:sldChg>
      <pc:sldChg chg="modSp add mod">
        <pc:chgData name="Nane Kratzke" userId="971be13ff4ee5ef6" providerId="LiveId" clId="{25E265D9-1136-E64B-84B9-E73667C4DFAB}" dt="2020-10-09T11:33:07.736" v="11187" actId="207"/>
        <pc:sldMkLst>
          <pc:docMk/>
          <pc:sldMk cId="2637963300" sldId="469"/>
        </pc:sldMkLst>
        <pc:spChg chg="mod">
          <ac:chgData name="Nane Kratzke" userId="971be13ff4ee5ef6" providerId="LiveId" clId="{25E265D9-1136-E64B-84B9-E73667C4DFAB}" dt="2020-10-09T11:33:07.736" v="11187" actId="207"/>
          <ac:spMkLst>
            <pc:docMk/>
            <pc:sldMk cId="2637963300" sldId="469"/>
            <ac:spMk id="8" creationId="{0C508602-457E-2C4E-A9AC-85A3D0BD58E5}"/>
          </ac:spMkLst>
        </pc:spChg>
      </pc:sldChg>
      <pc:sldChg chg="modSp add mod ord">
        <pc:chgData name="Nane Kratzke" userId="971be13ff4ee5ef6" providerId="LiveId" clId="{25E265D9-1136-E64B-84B9-E73667C4DFAB}" dt="2020-10-09T11:34:26.285" v="11190" actId="20578"/>
        <pc:sldMkLst>
          <pc:docMk/>
          <pc:sldMk cId="1804136528" sldId="470"/>
        </pc:sldMkLst>
        <pc:spChg chg="mod">
          <ac:chgData name="Nane Kratzke" userId="971be13ff4ee5ef6" providerId="LiveId" clId="{25E265D9-1136-E64B-84B9-E73667C4DFAB}" dt="2020-10-09T11:33:21.550" v="11189" actId="207"/>
          <ac:spMkLst>
            <pc:docMk/>
            <pc:sldMk cId="1804136528" sldId="470"/>
            <ac:spMk id="8" creationId="{0C508602-457E-2C4E-A9AC-85A3D0BD58E5}"/>
          </ac:spMkLst>
        </pc:spChg>
      </pc:sldChg>
      <pc:sldChg chg="modSp add mod">
        <pc:chgData name="Nane Kratzke" userId="971be13ff4ee5ef6" providerId="LiveId" clId="{25E265D9-1136-E64B-84B9-E73667C4DFAB}" dt="2020-10-09T11:29:09.469" v="11179" actId="20577"/>
        <pc:sldMkLst>
          <pc:docMk/>
          <pc:sldMk cId="2744453701" sldId="471"/>
        </pc:sldMkLst>
        <pc:spChg chg="mod">
          <ac:chgData name="Nane Kratzke" userId="971be13ff4ee5ef6" providerId="LiveId" clId="{25E265D9-1136-E64B-84B9-E73667C4DFAB}" dt="2020-10-09T11:29:09.469" v="11179" actId="20577"/>
          <ac:spMkLst>
            <pc:docMk/>
            <pc:sldMk cId="2744453701" sldId="471"/>
            <ac:spMk id="3" creationId="{4D502CBE-EC2E-A94C-BE77-12EBBCA899C3}"/>
          </ac:spMkLst>
        </pc:spChg>
      </pc:sldChg>
    </pc:docChg>
  </pc:docChgLst>
  <pc:docChgLst>
    <pc:chgData name="Nane Kratzke" userId="971be13ff4ee5ef6" providerId="LiveId" clId="{99C3B895-3D89-094E-8D8D-5328E68DA2DF}"/>
    <pc:docChg chg="undo custSel addSld delSld modSld sldOrd">
      <pc:chgData name="Nane Kratzke" userId="971be13ff4ee5ef6" providerId="LiveId" clId="{99C3B895-3D89-094E-8D8D-5328E68DA2DF}" dt="2020-09-21T11:36:00.868" v="6255" actId="207"/>
      <pc:docMkLst>
        <pc:docMk/>
      </pc:docMkLst>
      <pc:sldChg chg="addSp delSp modSp mod">
        <pc:chgData name="Nane Kratzke" userId="971be13ff4ee5ef6" providerId="LiveId" clId="{99C3B895-3D89-094E-8D8D-5328E68DA2DF}" dt="2020-09-21T11:36:00.868" v="6255" actId="207"/>
        <pc:sldMkLst>
          <pc:docMk/>
          <pc:sldMk cId="704272100" sldId="323"/>
        </pc:sldMkLst>
        <pc:spChg chg="add mod">
          <ac:chgData name="Nane Kratzke" userId="971be13ff4ee5ef6" providerId="LiveId" clId="{99C3B895-3D89-094E-8D8D-5328E68DA2DF}" dt="2020-09-21T11:35:35.071" v="6251" actId="207"/>
          <ac:spMkLst>
            <pc:docMk/>
            <pc:sldMk cId="704272100" sldId="323"/>
            <ac:spMk id="6" creationId="{B2FFA29F-8624-FF49-B909-50A409457B33}"/>
          </ac:spMkLst>
        </pc:spChg>
        <pc:spChg chg="add mod">
          <ac:chgData name="Nane Kratzke" userId="971be13ff4ee5ef6" providerId="LiveId" clId="{99C3B895-3D89-094E-8D8D-5328E68DA2DF}" dt="2020-09-21T11:28:07.553" v="6248" actId="1076"/>
          <ac:spMkLst>
            <pc:docMk/>
            <pc:sldMk cId="704272100" sldId="323"/>
            <ac:spMk id="7" creationId="{2573F0DD-86C7-194B-BB00-916C460CF449}"/>
          </ac:spMkLst>
        </pc:spChg>
        <pc:spChg chg="mod">
          <ac:chgData name="Nane Kratzke" userId="971be13ff4ee5ef6" providerId="LiveId" clId="{99C3B895-3D89-094E-8D8D-5328E68DA2DF}" dt="2020-09-21T06:24:37.084" v="21" actId="20577"/>
          <ac:spMkLst>
            <pc:docMk/>
            <pc:sldMk cId="704272100" sldId="323"/>
            <ac:spMk id="8" creationId="{0C508602-457E-2C4E-A9AC-85A3D0BD58E5}"/>
          </ac:spMkLst>
        </pc:spChg>
        <pc:spChg chg="add mod">
          <ac:chgData name="Nane Kratzke" userId="971be13ff4ee5ef6" providerId="LiveId" clId="{99C3B895-3D89-094E-8D8D-5328E68DA2DF}" dt="2020-09-21T11:28:07.553" v="6248" actId="1076"/>
          <ac:spMkLst>
            <pc:docMk/>
            <pc:sldMk cId="704272100" sldId="323"/>
            <ac:spMk id="9" creationId="{00115806-6A32-F54E-9BC4-E5EE59629008}"/>
          </ac:spMkLst>
        </pc:spChg>
        <pc:spChg chg="add mod">
          <ac:chgData name="Nane Kratzke" userId="971be13ff4ee5ef6" providerId="LiveId" clId="{99C3B895-3D89-094E-8D8D-5328E68DA2DF}" dt="2020-09-21T11:28:07.553" v="6248" actId="1076"/>
          <ac:spMkLst>
            <pc:docMk/>
            <pc:sldMk cId="704272100" sldId="323"/>
            <ac:spMk id="10" creationId="{8AE1F451-539F-1A4F-AC27-063749464136}"/>
          </ac:spMkLst>
        </pc:spChg>
        <pc:spChg chg="add mod">
          <ac:chgData name="Nane Kratzke" userId="971be13ff4ee5ef6" providerId="LiveId" clId="{99C3B895-3D89-094E-8D8D-5328E68DA2DF}" dt="2020-09-21T11:35:35.071" v="6251" actId="207"/>
          <ac:spMkLst>
            <pc:docMk/>
            <pc:sldMk cId="704272100" sldId="323"/>
            <ac:spMk id="11" creationId="{EF7CB2A2-8DEF-4342-BDE5-612E783EBFF2}"/>
          </ac:spMkLst>
        </pc:spChg>
        <pc:spChg chg="add mod">
          <ac:chgData name="Nane Kratzke" userId="971be13ff4ee5ef6" providerId="LiveId" clId="{99C3B895-3D89-094E-8D8D-5328E68DA2DF}" dt="2020-09-21T11:35:55.796" v="6253" actId="208"/>
          <ac:spMkLst>
            <pc:docMk/>
            <pc:sldMk cId="704272100" sldId="323"/>
            <ac:spMk id="12" creationId="{DCE87366-1AB4-E345-8C23-A5974F2B8036}"/>
          </ac:spMkLst>
        </pc:spChg>
        <pc:spChg chg="add mod">
          <ac:chgData name="Nane Kratzke" userId="971be13ff4ee5ef6" providerId="LiveId" clId="{99C3B895-3D89-094E-8D8D-5328E68DA2DF}" dt="2020-09-21T11:28:07.553" v="6248" actId="1076"/>
          <ac:spMkLst>
            <pc:docMk/>
            <pc:sldMk cId="704272100" sldId="323"/>
            <ac:spMk id="18" creationId="{74BF62C8-01BB-354F-81AE-D94610B8B132}"/>
          </ac:spMkLst>
        </pc:spChg>
        <pc:spChg chg="add mod">
          <ac:chgData name="Nane Kratzke" userId="971be13ff4ee5ef6" providerId="LiveId" clId="{99C3B895-3D89-094E-8D8D-5328E68DA2DF}" dt="2020-09-21T11:28:07.553" v="6248" actId="1076"/>
          <ac:spMkLst>
            <pc:docMk/>
            <pc:sldMk cId="704272100" sldId="323"/>
            <ac:spMk id="19" creationId="{9FCD17D6-8DFD-AC4D-802C-24291272A02A}"/>
          </ac:spMkLst>
        </pc:spChg>
        <pc:spChg chg="add mod">
          <ac:chgData name="Nane Kratzke" userId="971be13ff4ee5ef6" providerId="LiveId" clId="{99C3B895-3D89-094E-8D8D-5328E68DA2DF}" dt="2020-09-21T11:28:07.553" v="6248" actId="1076"/>
          <ac:spMkLst>
            <pc:docMk/>
            <pc:sldMk cId="704272100" sldId="323"/>
            <ac:spMk id="20" creationId="{FA44ADB4-C0C1-0344-AFAA-2667CC2580AF}"/>
          </ac:spMkLst>
        </pc:spChg>
        <pc:spChg chg="add mod">
          <ac:chgData name="Nane Kratzke" userId="971be13ff4ee5ef6" providerId="LiveId" clId="{99C3B895-3D89-094E-8D8D-5328E68DA2DF}" dt="2020-09-21T11:28:07.553" v="6248" actId="1076"/>
          <ac:spMkLst>
            <pc:docMk/>
            <pc:sldMk cId="704272100" sldId="323"/>
            <ac:spMk id="21" creationId="{7F42BBF5-3C44-C047-B360-7239ACDC5FDD}"/>
          </ac:spMkLst>
        </pc:spChg>
        <pc:spChg chg="add mod">
          <ac:chgData name="Nane Kratzke" userId="971be13ff4ee5ef6" providerId="LiveId" clId="{99C3B895-3D89-094E-8D8D-5328E68DA2DF}" dt="2020-09-21T11:36:00.868" v="6255" actId="207"/>
          <ac:spMkLst>
            <pc:docMk/>
            <pc:sldMk cId="704272100" sldId="323"/>
            <ac:spMk id="22" creationId="{854D227D-82E5-E34D-9A80-FDA2C24305B8}"/>
          </ac:spMkLst>
        </pc:spChg>
        <pc:picChg chg="del">
          <ac:chgData name="Nane Kratzke" userId="971be13ff4ee5ef6" providerId="LiveId" clId="{99C3B895-3D89-094E-8D8D-5328E68DA2DF}" dt="2020-09-21T11:27:55.781" v="6246" actId="478"/>
          <ac:picMkLst>
            <pc:docMk/>
            <pc:sldMk cId="704272100" sldId="323"/>
            <ac:picMk id="5" creationId="{E1566EE4-E109-0B45-9CB8-357BF0DC03CD}"/>
          </ac:picMkLst>
        </pc:picChg>
        <pc:cxnChg chg="add mod">
          <ac:chgData name="Nane Kratzke" userId="971be13ff4ee5ef6" providerId="LiveId" clId="{99C3B895-3D89-094E-8D8D-5328E68DA2DF}" dt="2020-09-21T11:28:07.553" v="6248" actId="1076"/>
          <ac:cxnSpMkLst>
            <pc:docMk/>
            <pc:sldMk cId="704272100" sldId="323"/>
            <ac:cxnSpMk id="13" creationId="{F3C37285-1A19-794C-8268-3568881D9039}"/>
          </ac:cxnSpMkLst>
        </pc:cxnChg>
        <pc:cxnChg chg="add mod">
          <ac:chgData name="Nane Kratzke" userId="971be13ff4ee5ef6" providerId="LiveId" clId="{99C3B895-3D89-094E-8D8D-5328E68DA2DF}" dt="2020-09-21T11:28:07.553" v="6248" actId="1076"/>
          <ac:cxnSpMkLst>
            <pc:docMk/>
            <pc:sldMk cId="704272100" sldId="323"/>
            <ac:cxnSpMk id="14" creationId="{468D2ABF-9282-0142-865F-C3A8C968E076}"/>
          </ac:cxnSpMkLst>
        </pc:cxnChg>
        <pc:cxnChg chg="add mod">
          <ac:chgData name="Nane Kratzke" userId="971be13ff4ee5ef6" providerId="LiveId" clId="{99C3B895-3D89-094E-8D8D-5328E68DA2DF}" dt="2020-09-21T11:28:07.553" v="6248" actId="1076"/>
          <ac:cxnSpMkLst>
            <pc:docMk/>
            <pc:sldMk cId="704272100" sldId="323"/>
            <ac:cxnSpMk id="15" creationId="{3298D7B8-E3ED-CA4E-BC12-F31964FDE137}"/>
          </ac:cxnSpMkLst>
        </pc:cxnChg>
        <pc:cxnChg chg="add mod">
          <ac:chgData name="Nane Kratzke" userId="971be13ff4ee5ef6" providerId="LiveId" clId="{99C3B895-3D89-094E-8D8D-5328E68DA2DF}" dt="2020-09-21T11:28:07.553" v="6248" actId="1076"/>
          <ac:cxnSpMkLst>
            <pc:docMk/>
            <pc:sldMk cId="704272100" sldId="323"/>
            <ac:cxnSpMk id="16" creationId="{5724F75F-E84A-7B46-B754-E6A3A1AF89A1}"/>
          </ac:cxnSpMkLst>
        </pc:cxnChg>
        <pc:cxnChg chg="add mod">
          <ac:chgData name="Nane Kratzke" userId="971be13ff4ee5ef6" providerId="LiveId" clId="{99C3B895-3D89-094E-8D8D-5328E68DA2DF}" dt="2020-09-21T11:35:55.796" v="6253" actId="208"/>
          <ac:cxnSpMkLst>
            <pc:docMk/>
            <pc:sldMk cId="704272100" sldId="323"/>
            <ac:cxnSpMk id="17" creationId="{01370532-A37D-2A47-80B5-479571D237F8}"/>
          </ac:cxnSpMkLst>
        </pc:cxnChg>
        <pc:cxnChg chg="add mod">
          <ac:chgData name="Nane Kratzke" userId="971be13ff4ee5ef6" providerId="LiveId" clId="{99C3B895-3D89-094E-8D8D-5328E68DA2DF}" dt="2020-09-21T11:36:00.868" v="6255" actId="207"/>
          <ac:cxnSpMkLst>
            <pc:docMk/>
            <pc:sldMk cId="704272100" sldId="323"/>
            <ac:cxnSpMk id="23" creationId="{EBFAFA88-648D-F543-B526-BB94B9F324C3}"/>
          </ac:cxnSpMkLst>
        </pc:cxnChg>
      </pc:sldChg>
      <pc:sldChg chg="delSp modSp mod">
        <pc:chgData name="Nane Kratzke" userId="971be13ff4ee5ef6" providerId="LiveId" clId="{99C3B895-3D89-094E-8D8D-5328E68DA2DF}" dt="2020-09-21T07:55:01.044" v="4829" actId="1076"/>
        <pc:sldMkLst>
          <pc:docMk/>
          <pc:sldMk cId="2484808012" sldId="391"/>
        </pc:sldMkLst>
        <pc:spChg chg="mod">
          <ac:chgData name="Nane Kratzke" userId="971be13ff4ee5ef6" providerId="LiveId" clId="{99C3B895-3D89-094E-8D8D-5328E68DA2DF}" dt="2020-09-21T07:54:19.924" v="4822" actId="20577"/>
          <ac:spMkLst>
            <pc:docMk/>
            <pc:sldMk cId="2484808012" sldId="391"/>
            <ac:spMk id="2" creationId="{90CC33CD-9BC8-9E4D-A706-F2AC4983123E}"/>
          </ac:spMkLst>
        </pc:spChg>
        <pc:spChg chg="del">
          <ac:chgData name="Nane Kratzke" userId="971be13ff4ee5ef6" providerId="LiveId" clId="{99C3B895-3D89-094E-8D8D-5328E68DA2DF}" dt="2020-09-21T07:54:33.829" v="4823" actId="478"/>
          <ac:spMkLst>
            <pc:docMk/>
            <pc:sldMk cId="2484808012" sldId="391"/>
            <ac:spMk id="6" creationId="{EAEF673E-B8B9-384F-8A33-859DC883F332}"/>
          </ac:spMkLst>
        </pc:spChg>
        <pc:picChg chg="mod">
          <ac:chgData name="Nane Kratzke" userId="971be13ff4ee5ef6" providerId="LiveId" clId="{99C3B895-3D89-094E-8D8D-5328E68DA2DF}" dt="2020-09-21T07:55:01.044" v="4829" actId="1076"/>
          <ac:picMkLst>
            <pc:docMk/>
            <pc:sldMk cId="2484808012" sldId="391"/>
            <ac:picMk id="5" creationId="{450049C5-4F48-5444-9B64-28595CA90745}"/>
          </ac:picMkLst>
        </pc:picChg>
      </pc:sldChg>
      <pc:sldChg chg="addSp modSp">
        <pc:chgData name="Nane Kratzke" userId="971be13ff4ee5ef6" providerId="LiveId" clId="{99C3B895-3D89-094E-8D8D-5328E68DA2DF}" dt="2020-09-21T10:32:58.556" v="4834"/>
        <pc:sldMkLst>
          <pc:docMk/>
          <pc:sldMk cId="2483948438" sldId="392"/>
        </pc:sldMkLst>
        <pc:spChg chg="add mod">
          <ac:chgData name="Nane Kratzke" userId="971be13ff4ee5ef6" providerId="LiveId" clId="{99C3B895-3D89-094E-8D8D-5328E68DA2DF}" dt="2020-09-21T10:32:58.556" v="4834"/>
          <ac:spMkLst>
            <pc:docMk/>
            <pc:sldMk cId="2483948438" sldId="392"/>
            <ac:spMk id="60" creationId="{6AC0731C-9533-784F-A3D5-B887C62DDBB7}"/>
          </ac:spMkLst>
        </pc:spChg>
      </pc:sldChg>
      <pc:sldChg chg="addSp delSp modSp add mod ord">
        <pc:chgData name="Nane Kratzke" userId="971be13ff4ee5ef6" providerId="LiveId" clId="{99C3B895-3D89-094E-8D8D-5328E68DA2DF}" dt="2020-09-21T11:10:46.175" v="5918"/>
        <pc:sldMkLst>
          <pc:docMk/>
          <pc:sldMk cId="4032822108" sldId="399"/>
        </pc:sldMkLst>
        <pc:spChg chg="mod">
          <ac:chgData name="Nane Kratzke" userId="971be13ff4ee5ef6" providerId="LiveId" clId="{99C3B895-3D89-094E-8D8D-5328E68DA2DF}" dt="2020-09-21T06:34:08.874" v="602" actId="20577"/>
          <ac:spMkLst>
            <pc:docMk/>
            <pc:sldMk cId="4032822108" sldId="399"/>
            <ac:spMk id="2" creationId="{ADD7222D-B729-B440-95AC-3B3A892068CF}"/>
          </ac:spMkLst>
        </pc:spChg>
        <pc:spChg chg="mod">
          <ac:chgData name="Nane Kratzke" userId="971be13ff4ee5ef6" providerId="LiveId" clId="{99C3B895-3D89-094E-8D8D-5328E68DA2DF}" dt="2020-09-21T06:31:29.357" v="583" actId="20577"/>
          <ac:spMkLst>
            <pc:docMk/>
            <pc:sldMk cId="4032822108" sldId="399"/>
            <ac:spMk id="3" creationId="{6BEFA426-2BA2-2B46-A639-0CE35FDB7363}"/>
          </ac:spMkLst>
        </pc:spChg>
        <pc:spChg chg="add del mod">
          <ac:chgData name="Nane Kratzke" userId="971be13ff4ee5ef6" providerId="LiveId" clId="{99C3B895-3D89-094E-8D8D-5328E68DA2DF}" dt="2020-09-21T06:26:10.888" v="92" actId="12084"/>
          <ac:spMkLst>
            <pc:docMk/>
            <pc:sldMk cId="4032822108" sldId="399"/>
            <ac:spMk id="5" creationId="{9E26C690-F435-844C-B1B7-B12AA39C49B5}"/>
          </ac:spMkLst>
        </pc:spChg>
        <pc:spChg chg="add mod">
          <ac:chgData name="Nane Kratzke" userId="971be13ff4ee5ef6" providerId="LiveId" clId="{99C3B895-3D89-094E-8D8D-5328E68DA2DF}" dt="2020-09-21T06:33:55.255" v="600" actId="207"/>
          <ac:spMkLst>
            <pc:docMk/>
            <pc:sldMk cId="4032822108" sldId="399"/>
            <ac:spMk id="7" creationId="{A71D7EED-CC5A-D74E-9991-048440F93C37}"/>
          </ac:spMkLst>
        </pc:spChg>
        <pc:spChg chg="add mod">
          <ac:chgData name="Nane Kratzke" userId="971be13ff4ee5ef6" providerId="LiveId" clId="{99C3B895-3D89-094E-8D8D-5328E68DA2DF}" dt="2020-09-21T06:33:31.183" v="597" actId="207"/>
          <ac:spMkLst>
            <pc:docMk/>
            <pc:sldMk cId="4032822108" sldId="399"/>
            <ac:spMk id="8" creationId="{4E6166EB-BB4B-2E48-9F9D-EED85781A7DC}"/>
          </ac:spMkLst>
        </pc:spChg>
        <pc:spChg chg="add mod">
          <ac:chgData name="Nane Kratzke" userId="971be13ff4ee5ef6" providerId="LiveId" clId="{99C3B895-3D89-094E-8D8D-5328E68DA2DF}" dt="2020-09-21T06:33:55.255" v="600" actId="207"/>
          <ac:spMkLst>
            <pc:docMk/>
            <pc:sldMk cId="4032822108" sldId="399"/>
            <ac:spMk id="9" creationId="{ADCEFC38-5DD2-8C4A-837D-A27E75728ADB}"/>
          </ac:spMkLst>
        </pc:spChg>
        <pc:spChg chg="add mod">
          <ac:chgData name="Nane Kratzke" userId="971be13ff4ee5ef6" providerId="LiveId" clId="{99C3B895-3D89-094E-8D8D-5328E68DA2DF}" dt="2020-09-21T06:33:55.255" v="600" actId="207"/>
          <ac:spMkLst>
            <pc:docMk/>
            <pc:sldMk cId="4032822108" sldId="399"/>
            <ac:spMk id="10" creationId="{C7DD3664-86F2-004C-ADEA-06D4188AD053}"/>
          </ac:spMkLst>
        </pc:spChg>
        <pc:graphicFrameChg chg="add mod">
          <ac:chgData name="Nane Kratzke" userId="971be13ff4ee5ef6" providerId="LiveId" clId="{99C3B895-3D89-094E-8D8D-5328E68DA2DF}" dt="2020-09-21T06:33:40.573" v="599" actId="207"/>
          <ac:graphicFrameMkLst>
            <pc:docMk/>
            <pc:sldMk cId="4032822108" sldId="399"/>
            <ac:graphicFrameMk id="6" creationId="{728354DE-794E-644E-BEB9-A88DE5DC2235}"/>
          </ac:graphicFrameMkLst>
        </pc:graphicFrameChg>
      </pc:sldChg>
      <pc:sldChg chg="addSp delSp modSp add mod">
        <pc:chgData name="Nane Kratzke" userId="971be13ff4ee5ef6" providerId="LiveId" clId="{99C3B895-3D89-094E-8D8D-5328E68DA2DF}" dt="2020-09-21T07:13:25.025" v="2309"/>
        <pc:sldMkLst>
          <pc:docMk/>
          <pc:sldMk cId="3338376185" sldId="400"/>
        </pc:sldMkLst>
        <pc:spChg chg="mod">
          <ac:chgData name="Nane Kratzke" userId="971be13ff4ee5ef6" providerId="LiveId" clId="{99C3B895-3D89-094E-8D8D-5328E68DA2DF}" dt="2020-09-21T06:41:56.229" v="813" actId="20577"/>
          <ac:spMkLst>
            <pc:docMk/>
            <pc:sldMk cId="3338376185" sldId="400"/>
            <ac:spMk id="2" creationId="{A47AD4BE-7B56-A642-A2C6-3FAAB802565A}"/>
          </ac:spMkLst>
        </pc:spChg>
        <pc:spChg chg="mod">
          <ac:chgData name="Nane Kratzke" userId="971be13ff4ee5ef6" providerId="LiveId" clId="{99C3B895-3D89-094E-8D8D-5328E68DA2DF}" dt="2020-09-21T06:40:18.559" v="688" actId="313"/>
          <ac:spMkLst>
            <pc:docMk/>
            <pc:sldMk cId="3338376185" sldId="400"/>
            <ac:spMk id="3" creationId="{EF7FD976-50F6-924C-9D1C-345E9446614C}"/>
          </ac:spMkLst>
        </pc:spChg>
        <pc:spChg chg="add mod">
          <ac:chgData name="Nane Kratzke" userId="971be13ff4ee5ef6" providerId="LiveId" clId="{99C3B895-3D89-094E-8D8D-5328E68DA2DF}" dt="2020-09-21T06:41:11.974" v="796" actId="20577"/>
          <ac:spMkLst>
            <pc:docMk/>
            <pc:sldMk cId="3338376185" sldId="400"/>
            <ac:spMk id="6" creationId="{139FE635-99BC-704C-A028-243E4463FC88}"/>
          </ac:spMkLst>
        </pc:spChg>
        <pc:spChg chg="add mod">
          <ac:chgData name="Nane Kratzke" userId="971be13ff4ee5ef6" providerId="LiveId" clId="{99C3B895-3D89-094E-8D8D-5328E68DA2DF}" dt="2020-09-21T07:13:25.025" v="2309"/>
          <ac:spMkLst>
            <pc:docMk/>
            <pc:sldMk cId="3338376185" sldId="400"/>
            <ac:spMk id="8" creationId="{C615E985-317C-294D-A149-479C2CFD2C17}"/>
          </ac:spMkLst>
        </pc:spChg>
        <pc:picChg chg="add mod">
          <ac:chgData name="Nane Kratzke" userId="971be13ff4ee5ef6" providerId="LiveId" clId="{99C3B895-3D89-094E-8D8D-5328E68DA2DF}" dt="2020-09-21T06:39:46.841" v="634" actId="1076"/>
          <ac:picMkLst>
            <pc:docMk/>
            <pc:sldMk cId="3338376185" sldId="400"/>
            <ac:picMk id="5" creationId="{D49395A2-D0D6-2548-9128-A4F93138BF28}"/>
          </ac:picMkLst>
        </pc:picChg>
        <pc:picChg chg="add del">
          <ac:chgData name="Nane Kratzke" userId="971be13ff4ee5ef6" providerId="LiveId" clId="{99C3B895-3D89-094E-8D8D-5328E68DA2DF}" dt="2020-09-21T06:38:45.177" v="629" actId="478"/>
          <ac:picMkLst>
            <pc:docMk/>
            <pc:sldMk cId="3338376185" sldId="400"/>
            <ac:picMk id="1025" creationId="{93A46425-0351-5344-9545-7F5799A3AECD}"/>
          </ac:picMkLst>
        </pc:picChg>
      </pc:sldChg>
      <pc:sldChg chg="addSp modSp add mod">
        <pc:chgData name="Nane Kratzke" userId="971be13ff4ee5ef6" providerId="LiveId" clId="{99C3B895-3D89-094E-8D8D-5328E68DA2DF}" dt="2020-09-21T07:13:22.161" v="2308"/>
        <pc:sldMkLst>
          <pc:docMk/>
          <pc:sldMk cId="786740167" sldId="401"/>
        </pc:sldMkLst>
        <pc:spChg chg="mod">
          <ac:chgData name="Nane Kratzke" userId="971be13ff4ee5ef6" providerId="LiveId" clId="{99C3B895-3D89-094E-8D8D-5328E68DA2DF}" dt="2020-09-21T06:42:18.528" v="861" actId="20577"/>
          <ac:spMkLst>
            <pc:docMk/>
            <pc:sldMk cId="786740167" sldId="401"/>
            <ac:spMk id="2" creationId="{9BEEF00F-65F8-324D-804B-C62C0630640A}"/>
          </ac:spMkLst>
        </pc:spChg>
        <pc:spChg chg="mod">
          <ac:chgData name="Nane Kratzke" userId="971be13ff4ee5ef6" providerId="LiveId" clId="{99C3B895-3D89-094E-8D8D-5328E68DA2DF}" dt="2020-09-21T06:42:34.649" v="926" actId="20577"/>
          <ac:spMkLst>
            <pc:docMk/>
            <pc:sldMk cId="786740167" sldId="401"/>
            <ac:spMk id="3" creationId="{56582458-81E5-C341-A670-CB435E4D1D5A}"/>
          </ac:spMkLst>
        </pc:spChg>
        <pc:spChg chg="add mod">
          <ac:chgData name="Nane Kratzke" userId="971be13ff4ee5ef6" providerId="LiveId" clId="{99C3B895-3D89-094E-8D8D-5328E68DA2DF}" dt="2020-09-21T06:46:17.437" v="1430" actId="1076"/>
          <ac:spMkLst>
            <pc:docMk/>
            <pc:sldMk cId="786740167" sldId="401"/>
            <ac:spMk id="6" creationId="{D14551ED-9A12-2847-8736-40D04906A4C3}"/>
          </ac:spMkLst>
        </pc:spChg>
        <pc:spChg chg="add mod">
          <ac:chgData name="Nane Kratzke" userId="971be13ff4ee5ef6" providerId="LiveId" clId="{99C3B895-3D89-094E-8D8D-5328E68DA2DF}" dt="2020-09-21T07:13:22.161" v="2308"/>
          <ac:spMkLst>
            <pc:docMk/>
            <pc:sldMk cId="786740167" sldId="401"/>
            <ac:spMk id="7" creationId="{64F37129-94EE-234D-9786-1FBF72FDEFAF}"/>
          </ac:spMkLst>
        </pc:spChg>
        <pc:picChg chg="add mod">
          <ac:chgData name="Nane Kratzke" userId="971be13ff4ee5ef6" providerId="LiveId" clId="{99C3B895-3D89-094E-8D8D-5328E68DA2DF}" dt="2020-09-21T06:46:23.703" v="1431" actId="1076"/>
          <ac:picMkLst>
            <pc:docMk/>
            <pc:sldMk cId="786740167" sldId="401"/>
            <ac:picMk id="5" creationId="{E0041046-90A1-F94D-BBB9-19FB1ADA8E9E}"/>
          </ac:picMkLst>
        </pc:picChg>
      </pc:sldChg>
      <pc:sldChg chg="addSp modSp add mod">
        <pc:chgData name="Nane Kratzke" userId="971be13ff4ee5ef6" providerId="LiveId" clId="{99C3B895-3D89-094E-8D8D-5328E68DA2DF}" dt="2020-09-21T06:55:16.051" v="1823" actId="20577"/>
        <pc:sldMkLst>
          <pc:docMk/>
          <pc:sldMk cId="284200008" sldId="402"/>
        </pc:sldMkLst>
        <pc:spChg chg="mod">
          <ac:chgData name="Nane Kratzke" userId="971be13ff4ee5ef6" providerId="LiveId" clId="{99C3B895-3D89-094E-8D8D-5328E68DA2DF}" dt="2020-09-21T06:49:39.828" v="1436" actId="20577"/>
          <ac:spMkLst>
            <pc:docMk/>
            <pc:sldMk cId="284200008" sldId="402"/>
            <ac:spMk id="2" creationId="{5D47ED4D-C65B-4D4F-A1EB-621CE5172A07}"/>
          </ac:spMkLst>
        </pc:spChg>
        <pc:spChg chg="mod">
          <ac:chgData name="Nane Kratzke" userId="971be13ff4ee5ef6" providerId="LiveId" clId="{99C3B895-3D89-094E-8D8D-5328E68DA2DF}" dt="2020-09-21T06:55:16.051" v="1823" actId="20577"/>
          <ac:spMkLst>
            <pc:docMk/>
            <pc:sldMk cId="284200008" sldId="402"/>
            <ac:spMk id="3" creationId="{F87EF179-95A5-164C-A887-F556D1C89BD7}"/>
          </ac:spMkLst>
        </pc:spChg>
        <pc:spChg chg="add mod">
          <ac:chgData name="Nane Kratzke" userId="971be13ff4ee5ef6" providerId="LiveId" clId="{99C3B895-3D89-094E-8D8D-5328E68DA2DF}" dt="2020-09-21T06:52:32.719" v="1520" actId="14100"/>
          <ac:spMkLst>
            <pc:docMk/>
            <pc:sldMk cId="284200008" sldId="402"/>
            <ac:spMk id="5" creationId="{91692DAB-3F6B-3142-A6EF-F5D49255C58D}"/>
          </ac:spMkLst>
        </pc:spChg>
        <pc:spChg chg="add mod">
          <ac:chgData name="Nane Kratzke" userId="971be13ff4ee5ef6" providerId="LiveId" clId="{99C3B895-3D89-094E-8D8D-5328E68DA2DF}" dt="2020-09-21T06:55:07.919" v="1822" actId="6549"/>
          <ac:spMkLst>
            <pc:docMk/>
            <pc:sldMk cId="284200008" sldId="402"/>
            <ac:spMk id="6" creationId="{EF9DAFCC-B351-3248-B5EE-10976804C0B0}"/>
          </ac:spMkLst>
        </pc:spChg>
      </pc:sldChg>
      <pc:sldChg chg="addSp modSp add mod">
        <pc:chgData name="Nane Kratzke" userId="971be13ff4ee5ef6" providerId="LiveId" clId="{99C3B895-3D89-094E-8D8D-5328E68DA2DF}" dt="2020-09-21T07:13:15.768" v="2307" actId="1076"/>
        <pc:sldMkLst>
          <pc:docMk/>
          <pc:sldMk cId="1267612541" sldId="403"/>
        </pc:sldMkLst>
        <pc:spChg chg="mod">
          <ac:chgData name="Nane Kratzke" userId="971be13ff4ee5ef6" providerId="LiveId" clId="{99C3B895-3D89-094E-8D8D-5328E68DA2DF}" dt="2020-09-21T06:56:08.027" v="1844" actId="20577"/>
          <ac:spMkLst>
            <pc:docMk/>
            <pc:sldMk cId="1267612541" sldId="403"/>
            <ac:spMk id="2" creationId="{1AD9A011-ED62-024B-89D9-7F9EC886E372}"/>
          </ac:spMkLst>
        </pc:spChg>
        <pc:spChg chg="add mod">
          <ac:chgData name="Nane Kratzke" userId="971be13ff4ee5ef6" providerId="LiveId" clId="{99C3B895-3D89-094E-8D8D-5328E68DA2DF}" dt="2020-09-21T07:13:10.351" v="2305"/>
          <ac:spMkLst>
            <pc:docMk/>
            <pc:sldMk cId="1267612541" sldId="403"/>
            <ac:spMk id="6" creationId="{A48C8FB1-2688-164D-B316-8DE73F8BFF9C}"/>
          </ac:spMkLst>
        </pc:spChg>
        <pc:picChg chg="add mod">
          <ac:chgData name="Nane Kratzke" userId="971be13ff4ee5ef6" providerId="LiveId" clId="{99C3B895-3D89-094E-8D8D-5328E68DA2DF}" dt="2020-09-21T07:13:15.768" v="2307" actId="1076"/>
          <ac:picMkLst>
            <pc:docMk/>
            <pc:sldMk cId="1267612541" sldId="403"/>
            <ac:picMk id="5" creationId="{1986E8EA-40E6-DA45-9E27-C0B0C3169DBA}"/>
          </ac:picMkLst>
        </pc:picChg>
      </pc:sldChg>
      <pc:sldChg chg="addSp modSp add mod">
        <pc:chgData name="Nane Kratzke" userId="971be13ff4ee5ef6" providerId="LiveId" clId="{99C3B895-3D89-094E-8D8D-5328E68DA2DF}" dt="2020-09-21T07:12:52.143" v="2304" actId="1076"/>
        <pc:sldMkLst>
          <pc:docMk/>
          <pc:sldMk cId="1912849434" sldId="404"/>
        </pc:sldMkLst>
        <pc:spChg chg="mod">
          <ac:chgData name="Nane Kratzke" userId="971be13ff4ee5ef6" providerId="LiveId" clId="{99C3B895-3D89-094E-8D8D-5328E68DA2DF}" dt="2020-09-21T06:58:09.811" v="1945" actId="20577"/>
          <ac:spMkLst>
            <pc:docMk/>
            <pc:sldMk cId="1912849434" sldId="404"/>
            <ac:spMk id="2" creationId="{F550ACAC-D98C-144E-AF25-BE063C572797}"/>
          </ac:spMkLst>
        </pc:spChg>
        <pc:spChg chg="mod">
          <ac:chgData name="Nane Kratzke" userId="971be13ff4ee5ef6" providerId="LiveId" clId="{99C3B895-3D89-094E-8D8D-5328E68DA2DF}" dt="2020-09-21T06:58:03.173" v="1933" actId="20577"/>
          <ac:spMkLst>
            <pc:docMk/>
            <pc:sldMk cId="1912849434" sldId="404"/>
            <ac:spMk id="3" creationId="{9DBFAF22-3897-6B40-9325-AA6B35875067}"/>
          </ac:spMkLst>
        </pc:spChg>
        <pc:spChg chg="add mod">
          <ac:chgData name="Nane Kratzke" userId="971be13ff4ee5ef6" providerId="LiveId" clId="{99C3B895-3D89-094E-8D8D-5328E68DA2DF}" dt="2020-09-21T06:59:24.096" v="1953" actId="1076"/>
          <ac:spMkLst>
            <pc:docMk/>
            <pc:sldMk cId="1912849434" sldId="404"/>
            <ac:spMk id="6" creationId="{4F4631EB-18D7-CA48-A4B5-1F4CC2E5A447}"/>
          </ac:spMkLst>
        </pc:spChg>
        <pc:spChg chg="add mod">
          <ac:chgData name="Nane Kratzke" userId="971be13ff4ee5ef6" providerId="LiveId" clId="{99C3B895-3D89-094E-8D8D-5328E68DA2DF}" dt="2020-09-21T07:12:52.143" v="2304" actId="1076"/>
          <ac:spMkLst>
            <pc:docMk/>
            <pc:sldMk cId="1912849434" sldId="404"/>
            <ac:spMk id="7" creationId="{20CD0F70-5A47-7648-9B53-61207E3AA10A}"/>
          </ac:spMkLst>
        </pc:spChg>
        <pc:picChg chg="add mod">
          <ac:chgData name="Nane Kratzke" userId="971be13ff4ee5ef6" providerId="LiveId" clId="{99C3B895-3D89-094E-8D8D-5328E68DA2DF}" dt="2020-09-21T06:59:28.371" v="1954" actId="14861"/>
          <ac:picMkLst>
            <pc:docMk/>
            <pc:sldMk cId="1912849434" sldId="404"/>
            <ac:picMk id="5" creationId="{D5BBEBB1-8432-B243-A689-D25966391537}"/>
          </ac:picMkLst>
        </pc:picChg>
      </pc:sldChg>
      <pc:sldChg chg="addSp delSp modSp add mod">
        <pc:chgData name="Nane Kratzke" userId="971be13ff4ee5ef6" providerId="LiveId" clId="{99C3B895-3D89-094E-8D8D-5328E68DA2DF}" dt="2020-09-21T07:10:01.545" v="2227" actId="1076"/>
        <pc:sldMkLst>
          <pc:docMk/>
          <pc:sldMk cId="1079793489" sldId="405"/>
        </pc:sldMkLst>
        <pc:spChg chg="mod">
          <ac:chgData name="Nane Kratzke" userId="971be13ff4ee5ef6" providerId="LiveId" clId="{99C3B895-3D89-094E-8D8D-5328E68DA2DF}" dt="2020-09-21T07:02:21.411" v="2004" actId="20577"/>
          <ac:spMkLst>
            <pc:docMk/>
            <pc:sldMk cId="1079793489" sldId="405"/>
            <ac:spMk id="2" creationId="{AE8CBF34-F6D4-E148-A755-1BD840B0378C}"/>
          </ac:spMkLst>
        </pc:spChg>
        <pc:spChg chg="mod">
          <ac:chgData name="Nane Kratzke" userId="971be13ff4ee5ef6" providerId="LiveId" clId="{99C3B895-3D89-094E-8D8D-5328E68DA2DF}" dt="2020-09-21T07:04:22.192" v="2104" actId="20577"/>
          <ac:spMkLst>
            <pc:docMk/>
            <pc:sldMk cId="1079793489" sldId="405"/>
            <ac:spMk id="3" creationId="{D6FB3230-69A5-D14C-934E-05DBFF37EC2F}"/>
          </ac:spMkLst>
        </pc:spChg>
        <pc:spChg chg="add mod">
          <ac:chgData name="Nane Kratzke" userId="971be13ff4ee5ef6" providerId="LiveId" clId="{99C3B895-3D89-094E-8D8D-5328E68DA2DF}" dt="2020-09-21T07:09:43.162" v="2224" actId="1076"/>
          <ac:spMkLst>
            <pc:docMk/>
            <pc:sldMk cId="1079793489" sldId="405"/>
            <ac:spMk id="7" creationId="{51DF989B-0808-F54F-BA5A-5E29CBF3FF1D}"/>
          </ac:spMkLst>
        </pc:spChg>
        <pc:spChg chg="add mod">
          <ac:chgData name="Nane Kratzke" userId="971be13ff4ee5ef6" providerId="LiveId" clId="{99C3B895-3D89-094E-8D8D-5328E68DA2DF}" dt="2020-09-21T07:09:09.177" v="2218" actId="1076"/>
          <ac:spMkLst>
            <pc:docMk/>
            <pc:sldMk cId="1079793489" sldId="405"/>
            <ac:spMk id="8" creationId="{54FEB9C2-F510-9F43-B820-CB2CD66C9CED}"/>
          </ac:spMkLst>
        </pc:spChg>
        <pc:spChg chg="add mod">
          <ac:chgData name="Nane Kratzke" userId="971be13ff4ee5ef6" providerId="LiveId" clId="{99C3B895-3D89-094E-8D8D-5328E68DA2DF}" dt="2020-09-21T07:10:01.545" v="2227" actId="1076"/>
          <ac:spMkLst>
            <pc:docMk/>
            <pc:sldMk cId="1079793489" sldId="405"/>
            <ac:spMk id="9" creationId="{3F56F42B-26D2-0C4E-8ED3-34334B33D570}"/>
          </ac:spMkLst>
        </pc:spChg>
        <pc:spChg chg="add del mod">
          <ac:chgData name="Nane Kratzke" userId="971be13ff4ee5ef6" providerId="LiveId" clId="{99C3B895-3D89-094E-8D8D-5328E68DA2DF}" dt="2020-09-21T07:08:05.499" v="2211" actId="478"/>
          <ac:spMkLst>
            <pc:docMk/>
            <pc:sldMk cId="1079793489" sldId="405"/>
            <ac:spMk id="10" creationId="{2C8AA75B-FCEB-8743-9A6D-B2FA56D0B5ED}"/>
          </ac:spMkLst>
        </pc:spChg>
        <pc:spChg chg="add del mod">
          <ac:chgData name="Nane Kratzke" userId="971be13ff4ee5ef6" providerId="LiveId" clId="{99C3B895-3D89-094E-8D8D-5328E68DA2DF}" dt="2020-09-21T07:08:23.671" v="2213"/>
          <ac:spMkLst>
            <pc:docMk/>
            <pc:sldMk cId="1079793489" sldId="405"/>
            <ac:spMk id="11" creationId="{66A26F91-A5B9-B44B-8119-E58CB91E1916}"/>
          </ac:spMkLst>
        </pc:spChg>
        <pc:picChg chg="add mod">
          <ac:chgData name="Nane Kratzke" userId="971be13ff4ee5ef6" providerId="LiveId" clId="{99C3B895-3D89-094E-8D8D-5328E68DA2DF}" dt="2020-09-21T07:09:43.162" v="2224" actId="1076"/>
          <ac:picMkLst>
            <pc:docMk/>
            <pc:sldMk cId="1079793489" sldId="405"/>
            <ac:picMk id="5" creationId="{B304BCFA-16D6-A747-AD70-49D8B4522A0C}"/>
          </ac:picMkLst>
        </pc:picChg>
        <pc:picChg chg="add mod">
          <ac:chgData name="Nane Kratzke" userId="971be13ff4ee5ef6" providerId="LiveId" clId="{99C3B895-3D89-094E-8D8D-5328E68DA2DF}" dt="2020-09-21T07:09:54.606" v="2226" actId="1076"/>
          <ac:picMkLst>
            <pc:docMk/>
            <pc:sldMk cId="1079793489" sldId="405"/>
            <ac:picMk id="6" creationId="{BFA2E207-5032-5B40-A991-A5A1AE5E38A4}"/>
          </ac:picMkLst>
        </pc:picChg>
      </pc:sldChg>
      <pc:sldChg chg="addSp modSp add mod">
        <pc:chgData name="Nane Kratzke" userId="971be13ff4ee5ef6" providerId="LiveId" clId="{99C3B895-3D89-094E-8D8D-5328E68DA2DF}" dt="2020-09-21T07:13:54.052" v="2311" actId="20577"/>
        <pc:sldMkLst>
          <pc:docMk/>
          <pc:sldMk cId="3258507040" sldId="406"/>
        </pc:sldMkLst>
        <pc:spChg chg="mod">
          <ac:chgData name="Nane Kratzke" userId="971be13ff4ee5ef6" providerId="LiveId" clId="{99C3B895-3D89-094E-8D8D-5328E68DA2DF}" dt="2020-09-21T07:13:54.052" v="2311" actId="20577"/>
          <ac:spMkLst>
            <pc:docMk/>
            <pc:sldMk cId="3258507040" sldId="406"/>
            <ac:spMk id="2" creationId="{3440F374-21EC-BC47-8AA4-EFEA48E2009D}"/>
          </ac:spMkLst>
        </pc:spChg>
        <pc:spChg chg="mod">
          <ac:chgData name="Nane Kratzke" userId="971be13ff4ee5ef6" providerId="LiveId" clId="{99C3B895-3D89-094E-8D8D-5328E68DA2DF}" dt="2020-09-21T07:10:51.208" v="2286" actId="20577"/>
          <ac:spMkLst>
            <pc:docMk/>
            <pc:sldMk cId="3258507040" sldId="406"/>
            <ac:spMk id="3" creationId="{B4B716AD-A671-FB41-A321-D2009688BBB5}"/>
          </ac:spMkLst>
        </pc:spChg>
        <pc:spChg chg="add mod">
          <ac:chgData name="Nane Kratzke" userId="971be13ff4ee5ef6" providerId="LiveId" clId="{99C3B895-3D89-094E-8D8D-5328E68DA2DF}" dt="2020-09-21T07:12:28.002" v="2299"/>
          <ac:spMkLst>
            <pc:docMk/>
            <pc:sldMk cId="3258507040" sldId="406"/>
            <ac:spMk id="6" creationId="{DC3C24EE-5572-EE4C-A853-26EC55060654}"/>
          </ac:spMkLst>
        </pc:spChg>
        <pc:picChg chg="add mod">
          <ac:chgData name="Nane Kratzke" userId="971be13ff4ee5ef6" providerId="LiveId" clId="{99C3B895-3D89-094E-8D8D-5328E68DA2DF}" dt="2020-09-21T07:11:44.248" v="2291" actId="14861"/>
          <ac:picMkLst>
            <pc:docMk/>
            <pc:sldMk cId="3258507040" sldId="406"/>
            <ac:picMk id="5" creationId="{6F2E6CA4-A440-6143-B365-6B591540809B}"/>
          </ac:picMkLst>
        </pc:picChg>
      </pc:sldChg>
      <pc:sldChg chg="addSp delSp modSp add mod">
        <pc:chgData name="Nane Kratzke" userId="971be13ff4ee5ef6" providerId="LiveId" clId="{99C3B895-3D89-094E-8D8D-5328E68DA2DF}" dt="2020-09-21T07:17:33.253" v="2375" actId="478"/>
        <pc:sldMkLst>
          <pc:docMk/>
          <pc:sldMk cId="1680225601" sldId="407"/>
        </pc:sldMkLst>
        <pc:spChg chg="mod">
          <ac:chgData name="Nane Kratzke" userId="971be13ff4ee5ef6" providerId="LiveId" clId="{99C3B895-3D89-094E-8D8D-5328E68DA2DF}" dt="2020-09-21T07:14:53.285" v="2335" actId="20577"/>
          <ac:spMkLst>
            <pc:docMk/>
            <pc:sldMk cId="1680225601" sldId="407"/>
            <ac:spMk id="2" creationId="{AFF77F1D-9B2B-DD42-A9A0-993309BF8863}"/>
          </ac:spMkLst>
        </pc:spChg>
        <pc:spChg chg="mod">
          <ac:chgData name="Nane Kratzke" userId="971be13ff4ee5ef6" providerId="LiveId" clId="{99C3B895-3D89-094E-8D8D-5328E68DA2DF}" dt="2020-09-21T07:15:10.689" v="2362" actId="20577"/>
          <ac:spMkLst>
            <pc:docMk/>
            <pc:sldMk cId="1680225601" sldId="407"/>
            <ac:spMk id="3" creationId="{3C977273-BF94-0C41-8EFD-EF78B10A5AEE}"/>
          </ac:spMkLst>
        </pc:spChg>
        <pc:picChg chg="add mod">
          <ac:chgData name="Nane Kratzke" userId="971be13ff4ee5ef6" providerId="LiveId" clId="{99C3B895-3D89-094E-8D8D-5328E68DA2DF}" dt="2020-09-21T07:16:50.512" v="2373" actId="1076"/>
          <ac:picMkLst>
            <pc:docMk/>
            <pc:sldMk cId="1680225601" sldId="407"/>
            <ac:picMk id="5" creationId="{CDACE30A-F26C-624B-8216-2B3502881BF3}"/>
          </ac:picMkLst>
        </pc:picChg>
        <pc:picChg chg="add del">
          <ac:chgData name="Nane Kratzke" userId="971be13ff4ee5ef6" providerId="LiveId" clId="{99C3B895-3D89-094E-8D8D-5328E68DA2DF}" dt="2020-09-21T07:17:33.253" v="2375" actId="478"/>
          <ac:picMkLst>
            <pc:docMk/>
            <pc:sldMk cId="1680225601" sldId="407"/>
            <ac:picMk id="6" creationId="{D1729D3A-FECC-584C-8B97-5023F6EA7DF3}"/>
          </ac:picMkLst>
        </pc:picChg>
      </pc:sldChg>
      <pc:sldChg chg="addSp delSp modSp add mod">
        <pc:chgData name="Nane Kratzke" userId="971be13ff4ee5ef6" providerId="LiveId" clId="{99C3B895-3D89-094E-8D8D-5328E68DA2DF}" dt="2020-09-21T07:18:23.270" v="2388" actId="1076"/>
        <pc:sldMkLst>
          <pc:docMk/>
          <pc:sldMk cId="3779774743" sldId="408"/>
        </pc:sldMkLst>
        <pc:spChg chg="mod">
          <ac:chgData name="Nane Kratzke" userId="971be13ff4ee5ef6" providerId="LiveId" clId="{99C3B895-3D89-094E-8D8D-5328E68DA2DF}" dt="2020-09-21T07:17:42.319" v="2381" actId="20577"/>
          <ac:spMkLst>
            <pc:docMk/>
            <pc:sldMk cId="3779774743" sldId="408"/>
            <ac:spMk id="3" creationId="{3C977273-BF94-0C41-8EFD-EF78B10A5AEE}"/>
          </ac:spMkLst>
        </pc:spChg>
        <pc:picChg chg="del">
          <ac:chgData name="Nane Kratzke" userId="971be13ff4ee5ef6" providerId="LiveId" clId="{99C3B895-3D89-094E-8D8D-5328E68DA2DF}" dt="2020-09-21T07:18:06.034" v="2382" actId="478"/>
          <ac:picMkLst>
            <pc:docMk/>
            <pc:sldMk cId="3779774743" sldId="408"/>
            <ac:picMk id="5" creationId="{CDACE30A-F26C-624B-8216-2B3502881BF3}"/>
          </ac:picMkLst>
        </pc:picChg>
        <pc:picChg chg="add mod">
          <ac:chgData name="Nane Kratzke" userId="971be13ff4ee5ef6" providerId="LiveId" clId="{99C3B895-3D89-094E-8D8D-5328E68DA2DF}" dt="2020-09-21T07:18:23.270" v="2388" actId="1076"/>
          <ac:picMkLst>
            <pc:docMk/>
            <pc:sldMk cId="3779774743" sldId="408"/>
            <ac:picMk id="6" creationId="{A158269A-4BF3-1A4E-8105-1C84F32202DC}"/>
          </ac:picMkLst>
        </pc:picChg>
      </pc:sldChg>
      <pc:sldChg chg="addSp delSp modSp add mod">
        <pc:chgData name="Nane Kratzke" userId="971be13ff4ee5ef6" providerId="LiveId" clId="{99C3B895-3D89-094E-8D8D-5328E68DA2DF}" dt="2020-09-21T07:26:39.672" v="3270" actId="14861"/>
        <pc:sldMkLst>
          <pc:docMk/>
          <pc:sldMk cId="110797625" sldId="409"/>
        </pc:sldMkLst>
        <pc:spChg chg="mod">
          <ac:chgData name="Nane Kratzke" userId="971be13ff4ee5ef6" providerId="LiveId" clId="{99C3B895-3D89-094E-8D8D-5328E68DA2DF}" dt="2020-09-21T07:19:02.186" v="2445" actId="20577"/>
          <ac:spMkLst>
            <pc:docMk/>
            <pc:sldMk cId="110797625" sldId="409"/>
            <ac:spMk id="3" creationId="{3C977273-BF94-0C41-8EFD-EF78B10A5AEE}"/>
          </ac:spMkLst>
        </pc:spChg>
        <pc:spChg chg="add del mod">
          <ac:chgData name="Nane Kratzke" userId="971be13ff4ee5ef6" providerId="LiveId" clId="{99C3B895-3D89-094E-8D8D-5328E68DA2DF}" dt="2020-09-21T07:19:50.403" v="2484" actId="478"/>
          <ac:spMkLst>
            <pc:docMk/>
            <pc:sldMk cId="110797625" sldId="409"/>
            <ac:spMk id="5" creationId="{D13FFE10-55A9-BB4D-8240-BFB227D7BC26}"/>
          </ac:spMkLst>
        </pc:spChg>
        <pc:spChg chg="add mod">
          <ac:chgData name="Nane Kratzke" userId="971be13ff4ee5ef6" providerId="LiveId" clId="{99C3B895-3D89-094E-8D8D-5328E68DA2DF}" dt="2020-09-21T07:26:27.811" v="3269"/>
          <ac:spMkLst>
            <pc:docMk/>
            <pc:sldMk cId="110797625" sldId="409"/>
            <ac:spMk id="93" creationId="{262939BB-6837-C940-907A-1BA2EFB67163}"/>
          </ac:spMkLst>
        </pc:spChg>
        <pc:graphicFrameChg chg="add mod modGraphic">
          <ac:chgData name="Nane Kratzke" userId="971be13ff4ee5ef6" providerId="LiveId" clId="{99C3B895-3D89-094E-8D8D-5328E68DA2DF}" dt="2020-09-21T07:26:39.672" v="3270" actId="14861"/>
          <ac:graphicFrameMkLst>
            <pc:docMk/>
            <pc:sldMk cId="110797625" sldId="409"/>
            <ac:graphicFrameMk id="7" creationId="{3F72C47A-F88F-6A47-84C6-5099B00FAF2F}"/>
          </ac:graphicFrameMkLst>
        </pc:graphicFrameChg>
        <pc:picChg chg="del">
          <ac:chgData name="Nane Kratzke" userId="971be13ff4ee5ef6" providerId="LiveId" clId="{99C3B895-3D89-094E-8D8D-5328E68DA2DF}" dt="2020-09-21T07:18:44.420" v="2406" actId="478"/>
          <ac:picMkLst>
            <pc:docMk/>
            <pc:sldMk cId="110797625" sldId="409"/>
            <ac:picMk id="6" creationId="{A158269A-4BF3-1A4E-8105-1C84F32202DC}"/>
          </ac:picMkLst>
        </pc:picChg>
        <pc:picChg chg="add del">
          <ac:chgData name="Nane Kratzke" userId="971be13ff4ee5ef6" providerId="LiveId" clId="{99C3B895-3D89-094E-8D8D-5328E68DA2DF}" dt="2020-09-21T07:19:22.057" v="2448"/>
          <ac:picMkLst>
            <pc:docMk/>
            <pc:sldMk cId="110797625" sldId="409"/>
            <ac:picMk id="2049" creationId="{75FD354F-1ED6-FD47-B4FE-ED27FF8CF09B}"/>
          </ac:picMkLst>
        </pc:picChg>
        <pc:picChg chg="add del">
          <ac:chgData name="Nane Kratzke" userId="971be13ff4ee5ef6" providerId="LiveId" clId="{99C3B895-3D89-094E-8D8D-5328E68DA2DF}" dt="2020-09-21T07:19:22.057" v="2448"/>
          <ac:picMkLst>
            <pc:docMk/>
            <pc:sldMk cId="110797625" sldId="409"/>
            <ac:picMk id="2050" creationId="{DEAAF7FC-0CDB-DC47-9970-0CC8F1FADEB9}"/>
          </ac:picMkLst>
        </pc:picChg>
        <pc:picChg chg="add del">
          <ac:chgData name="Nane Kratzke" userId="971be13ff4ee5ef6" providerId="LiveId" clId="{99C3B895-3D89-094E-8D8D-5328E68DA2DF}" dt="2020-09-21T07:19:22.057" v="2448"/>
          <ac:picMkLst>
            <pc:docMk/>
            <pc:sldMk cId="110797625" sldId="409"/>
            <ac:picMk id="2051" creationId="{6A9EEB28-799C-5448-8471-E2C2FE51FB54}"/>
          </ac:picMkLst>
        </pc:picChg>
        <pc:picChg chg="add del">
          <ac:chgData name="Nane Kratzke" userId="971be13ff4ee5ef6" providerId="LiveId" clId="{99C3B895-3D89-094E-8D8D-5328E68DA2DF}" dt="2020-09-21T07:19:22.057" v="2448"/>
          <ac:picMkLst>
            <pc:docMk/>
            <pc:sldMk cId="110797625" sldId="409"/>
            <ac:picMk id="2052" creationId="{E3F79964-16B2-3042-A296-C023E5D85416}"/>
          </ac:picMkLst>
        </pc:picChg>
        <pc:picChg chg="add del">
          <ac:chgData name="Nane Kratzke" userId="971be13ff4ee5ef6" providerId="LiveId" clId="{99C3B895-3D89-094E-8D8D-5328E68DA2DF}" dt="2020-09-21T07:19:22.057" v="2448"/>
          <ac:picMkLst>
            <pc:docMk/>
            <pc:sldMk cId="110797625" sldId="409"/>
            <ac:picMk id="2053" creationId="{359F812C-2FD8-ED42-8CC5-62A4A0922A2D}"/>
          </ac:picMkLst>
        </pc:picChg>
        <pc:picChg chg="add del">
          <ac:chgData name="Nane Kratzke" userId="971be13ff4ee5ef6" providerId="LiveId" clId="{99C3B895-3D89-094E-8D8D-5328E68DA2DF}" dt="2020-09-21T07:19:22.057" v="2448"/>
          <ac:picMkLst>
            <pc:docMk/>
            <pc:sldMk cId="110797625" sldId="409"/>
            <ac:picMk id="2054" creationId="{2099639D-8206-3F47-81A5-DD498C50BCE7}"/>
          </ac:picMkLst>
        </pc:picChg>
        <pc:picChg chg="add del">
          <ac:chgData name="Nane Kratzke" userId="971be13ff4ee5ef6" providerId="LiveId" clId="{99C3B895-3D89-094E-8D8D-5328E68DA2DF}" dt="2020-09-21T07:19:22.057" v="2448"/>
          <ac:picMkLst>
            <pc:docMk/>
            <pc:sldMk cId="110797625" sldId="409"/>
            <ac:picMk id="2055" creationId="{F90C59D0-1EE2-B24B-84DA-17EE99B90581}"/>
          </ac:picMkLst>
        </pc:picChg>
        <pc:picChg chg="add del">
          <ac:chgData name="Nane Kratzke" userId="971be13ff4ee5ef6" providerId="LiveId" clId="{99C3B895-3D89-094E-8D8D-5328E68DA2DF}" dt="2020-09-21T07:19:22.057" v="2448"/>
          <ac:picMkLst>
            <pc:docMk/>
            <pc:sldMk cId="110797625" sldId="409"/>
            <ac:picMk id="2056" creationId="{69A20A52-6C77-6040-9D7E-44C89B2958F5}"/>
          </ac:picMkLst>
        </pc:picChg>
        <pc:picChg chg="add del">
          <ac:chgData name="Nane Kratzke" userId="971be13ff4ee5ef6" providerId="LiveId" clId="{99C3B895-3D89-094E-8D8D-5328E68DA2DF}" dt="2020-09-21T07:19:22.057" v="2448"/>
          <ac:picMkLst>
            <pc:docMk/>
            <pc:sldMk cId="110797625" sldId="409"/>
            <ac:picMk id="2057" creationId="{9F089FD7-4230-E44F-BBFF-4FBAE8B12BDB}"/>
          </ac:picMkLst>
        </pc:picChg>
        <pc:picChg chg="add del">
          <ac:chgData name="Nane Kratzke" userId="971be13ff4ee5ef6" providerId="LiveId" clId="{99C3B895-3D89-094E-8D8D-5328E68DA2DF}" dt="2020-09-21T07:19:22.057" v="2448"/>
          <ac:picMkLst>
            <pc:docMk/>
            <pc:sldMk cId="110797625" sldId="409"/>
            <ac:picMk id="2058" creationId="{EE5CA47A-9823-9544-8E6B-D97A2ADEA6B9}"/>
          </ac:picMkLst>
        </pc:picChg>
        <pc:picChg chg="add del">
          <ac:chgData name="Nane Kratzke" userId="971be13ff4ee5ef6" providerId="LiveId" clId="{99C3B895-3D89-094E-8D8D-5328E68DA2DF}" dt="2020-09-21T07:19:22.057" v="2448"/>
          <ac:picMkLst>
            <pc:docMk/>
            <pc:sldMk cId="110797625" sldId="409"/>
            <ac:picMk id="2059" creationId="{8FEC41A1-C539-D940-BCF4-14E9E3063CF4}"/>
          </ac:picMkLst>
        </pc:picChg>
        <pc:picChg chg="add del">
          <ac:chgData name="Nane Kratzke" userId="971be13ff4ee5ef6" providerId="LiveId" clId="{99C3B895-3D89-094E-8D8D-5328E68DA2DF}" dt="2020-09-21T07:19:22.057" v="2448"/>
          <ac:picMkLst>
            <pc:docMk/>
            <pc:sldMk cId="110797625" sldId="409"/>
            <ac:picMk id="2060" creationId="{852CC9E8-3157-3F4A-BC7E-01F9F524CA0F}"/>
          </ac:picMkLst>
        </pc:picChg>
        <pc:picChg chg="add del">
          <ac:chgData name="Nane Kratzke" userId="971be13ff4ee5ef6" providerId="LiveId" clId="{99C3B895-3D89-094E-8D8D-5328E68DA2DF}" dt="2020-09-21T07:19:22.057" v="2448"/>
          <ac:picMkLst>
            <pc:docMk/>
            <pc:sldMk cId="110797625" sldId="409"/>
            <ac:picMk id="2061" creationId="{71F66034-E0DF-2E43-86D3-E80E4985642C}"/>
          </ac:picMkLst>
        </pc:picChg>
        <pc:picChg chg="add del">
          <ac:chgData name="Nane Kratzke" userId="971be13ff4ee5ef6" providerId="LiveId" clId="{99C3B895-3D89-094E-8D8D-5328E68DA2DF}" dt="2020-09-21T07:19:22.057" v="2448"/>
          <ac:picMkLst>
            <pc:docMk/>
            <pc:sldMk cId="110797625" sldId="409"/>
            <ac:picMk id="2062" creationId="{D97B0F26-2C95-8649-BE09-EE216CD561B8}"/>
          </ac:picMkLst>
        </pc:picChg>
        <pc:picChg chg="add del">
          <ac:chgData name="Nane Kratzke" userId="971be13ff4ee5ef6" providerId="LiveId" clId="{99C3B895-3D89-094E-8D8D-5328E68DA2DF}" dt="2020-09-21T07:19:22.057" v="2448"/>
          <ac:picMkLst>
            <pc:docMk/>
            <pc:sldMk cId="110797625" sldId="409"/>
            <ac:picMk id="2063" creationId="{1250F56C-6891-BC4A-AAB5-4B22D4FFE02C}"/>
          </ac:picMkLst>
        </pc:picChg>
        <pc:picChg chg="add del">
          <ac:chgData name="Nane Kratzke" userId="971be13ff4ee5ef6" providerId="LiveId" clId="{99C3B895-3D89-094E-8D8D-5328E68DA2DF}" dt="2020-09-21T07:19:22.057" v="2448"/>
          <ac:picMkLst>
            <pc:docMk/>
            <pc:sldMk cId="110797625" sldId="409"/>
            <ac:picMk id="2064" creationId="{6AE84495-C5E3-D642-B501-E4D3DFD57812}"/>
          </ac:picMkLst>
        </pc:picChg>
        <pc:picChg chg="add del">
          <ac:chgData name="Nane Kratzke" userId="971be13ff4ee5ef6" providerId="LiveId" clId="{99C3B895-3D89-094E-8D8D-5328E68DA2DF}" dt="2020-09-21T07:19:22.057" v="2448"/>
          <ac:picMkLst>
            <pc:docMk/>
            <pc:sldMk cId="110797625" sldId="409"/>
            <ac:picMk id="2065" creationId="{464B74BC-B816-A24D-9EC4-3CF8147F78BC}"/>
          </ac:picMkLst>
        </pc:picChg>
        <pc:picChg chg="add del">
          <ac:chgData name="Nane Kratzke" userId="971be13ff4ee5ef6" providerId="LiveId" clId="{99C3B895-3D89-094E-8D8D-5328E68DA2DF}" dt="2020-09-21T07:19:22.057" v="2448"/>
          <ac:picMkLst>
            <pc:docMk/>
            <pc:sldMk cId="110797625" sldId="409"/>
            <ac:picMk id="2066" creationId="{3EB82646-DF90-B64B-A43A-0EEA00F426A2}"/>
          </ac:picMkLst>
        </pc:picChg>
        <pc:picChg chg="add del">
          <ac:chgData name="Nane Kratzke" userId="971be13ff4ee5ef6" providerId="LiveId" clId="{99C3B895-3D89-094E-8D8D-5328E68DA2DF}" dt="2020-09-21T07:19:22.057" v="2448"/>
          <ac:picMkLst>
            <pc:docMk/>
            <pc:sldMk cId="110797625" sldId="409"/>
            <ac:picMk id="2067" creationId="{5672188A-E2CF-4D4F-A120-140860AA6FCA}"/>
          </ac:picMkLst>
        </pc:picChg>
        <pc:picChg chg="add del">
          <ac:chgData name="Nane Kratzke" userId="971be13ff4ee5ef6" providerId="LiveId" clId="{99C3B895-3D89-094E-8D8D-5328E68DA2DF}" dt="2020-09-21T07:19:22.057" v="2448"/>
          <ac:picMkLst>
            <pc:docMk/>
            <pc:sldMk cId="110797625" sldId="409"/>
            <ac:picMk id="2068" creationId="{9DBC342F-AEF3-4645-9D6E-BEE41956B857}"/>
          </ac:picMkLst>
        </pc:picChg>
        <pc:picChg chg="add del">
          <ac:chgData name="Nane Kratzke" userId="971be13ff4ee5ef6" providerId="LiveId" clId="{99C3B895-3D89-094E-8D8D-5328E68DA2DF}" dt="2020-09-21T07:19:22.057" v="2448"/>
          <ac:picMkLst>
            <pc:docMk/>
            <pc:sldMk cId="110797625" sldId="409"/>
            <ac:picMk id="2069" creationId="{0A1F0FA1-A15D-974D-9429-F21170114FD1}"/>
          </ac:picMkLst>
        </pc:picChg>
        <pc:picChg chg="add del">
          <ac:chgData name="Nane Kratzke" userId="971be13ff4ee5ef6" providerId="LiveId" clId="{99C3B895-3D89-094E-8D8D-5328E68DA2DF}" dt="2020-09-21T07:19:22.057" v="2448"/>
          <ac:picMkLst>
            <pc:docMk/>
            <pc:sldMk cId="110797625" sldId="409"/>
            <ac:picMk id="2070" creationId="{02EDBFD7-E3B6-434A-8D85-6E7502441409}"/>
          </ac:picMkLst>
        </pc:picChg>
        <pc:picChg chg="add del">
          <ac:chgData name="Nane Kratzke" userId="971be13ff4ee5ef6" providerId="LiveId" clId="{99C3B895-3D89-094E-8D8D-5328E68DA2DF}" dt="2020-09-21T07:19:22.057" v="2448"/>
          <ac:picMkLst>
            <pc:docMk/>
            <pc:sldMk cId="110797625" sldId="409"/>
            <ac:picMk id="2071" creationId="{6811E707-4CC4-EA4D-85EF-F60D0FC89D31}"/>
          </ac:picMkLst>
        </pc:picChg>
        <pc:picChg chg="add del">
          <ac:chgData name="Nane Kratzke" userId="971be13ff4ee5ef6" providerId="LiveId" clId="{99C3B895-3D89-094E-8D8D-5328E68DA2DF}" dt="2020-09-21T07:19:22.057" v="2448"/>
          <ac:picMkLst>
            <pc:docMk/>
            <pc:sldMk cId="110797625" sldId="409"/>
            <ac:picMk id="2072" creationId="{D55B5761-C4B7-2847-B163-21A85B4D3DB8}"/>
          </ac:picMkLst>
        </pc:picChg>
        <pc:picChg chg="add del">
          <ac:chgData name="Nane Kratzke" userId="971be13ff4ee5ef6" providerId="LiveId" clId="{99C3B895-3D89-094E-8D8D-5328E68DA2DF}" dt="2020-09-21T07:19:22.057" v="2448"/>
          <ac:picMkLst>
            <pc:docMk/>
            <pc:sldMk cId="110797625" sldId="409"/>
            <ac:picMk id="2073" creationId="{7A8B15AA-9A95-2E4D-903E-A4ADA8DD226B}"/>
          </ac:picMkLst>
        </pc:picChg>
        <pc:picChg chg="add del">
          <ac:chgData name="Nane Kratzke" userId="971be13ff4ee5ef6" providerId="LiveId" clId="{99C3B895-3D89-094E-8D8D-5328E68DA2DF}" dt="2020-09-21T07:19:22.057" v="2448"/>
          <ac:picMkLst>
            <pc:docMk/>
            <pc:sldMk cId="110797625" sldId="409"/>
            <ac:picMk id="2074" creationId="{CF95493D-40AF-0D41-A3D7-F9A7F3CEC75E}"/>
          </ac:picMkLst>
        </pc:picChg>
        <pc:picChg chg="add del">
          <ac:chgData name="Nane Kratzke" userId="971be13ff4ee5ef6" providerId="LiveId" clId="{99C3B895-3D89-094E-8D8D-5328E68DA2DF}" dt="2020-09-21T07:19:22.057" v="2448"/>
          <ac:picMkLst>
            <pc:docMk/>
            <pc:sldMk cId="110797625" sldId="409"/>
            <ac:picMk id="2075" creationId="{D503F6C6-7FE9-3344-A1F1-59897A924FA6}"/>
          </ac:picMkLst>
        </pc:picChg>
        <pc:picChg chg="add del">
          <ac:chgData name="Nane Kratzke" userId="971be13ff4ee5ef6" providerId="LiveId" clId="{99C3B895-3D89-094E-8D8D-5328E68DA2DF}" dt="2020-09-21T07:19:22.057" v="2448"/>
          <ac:picMkLst>
            <pc:docMk/>
            <pc:sldMk cId="110797625" sldId="409"/>
            <ac:picMk id="2076" creationId="{5812BB01-74D1-BC41-B05B-A846F59519CC}"/>
          </ac:picMkLst>
        </pc:picChg>
        <pc:picChg chg="add del">
          <ac:chgData name="Nane Kratzke" userId="971be13ff4ee5ef6" providerId="LiveId" clId="{99C3B895-3D89-094E-8D8D-5328E68DA2DF}" dt="2020-09-21T07:19:22.057" v="2448"/>
          <ac:picMkLst>
            <pc:docMk/>
            <pc:sldMk cId="110797625" sldId="409"/>
            <ac:picMk id="2077" creationId="{D1A7EDAA-FEA3-8C42-A419-F88D5BFEB848}"/>
          </ac:picMkLst>
        </pc:picChg>
        <pc:picChg chg="add del">
          <ac:chgData name="Nane Kratzke" userId="971be13ff4ee5ef6" providerId="LiveId" clId="{99C3B895-3D89-094E-8D8D-5328E68DA2DF}" dt="2020-09-21T07:19:22.057" v="2448"/>
          <ac:picMkLst>
            <pc:docMk/>
            <pc:sldMk cId="110797625" sldId="409"/>
            <ac:picMk id="2078" creationId="{53EC4C86-9896-034F-847C-1F8D6B63833C}"/>
          </ac:picMkLst>
        </pc:picChg>
        <pc:picChg chg="add del">
          <ac:chgData name="Nane Kratzke" userId="971be13ff4ee5ef6" providerId="LiveId" clId="{99C3B895-3D89-094E-8D8D-5328E68DA2DF}" dt="2020-09-21T07:19:22.057" v="2448"/>
          <ac:picMkLst>
            <pc:docMk/>
            <pc:sldMk cId="110797625" sldId="409"/>
            <ac:picMk id="2079" creationId="{70754F6A-9B18-E045-8E55-388A5894F5D3}"/>
          </ac:picMkLst>
        </pc:picChg>
        <pc:picChg chg="add del">
          <ac:chgData name="Nane Kratzke" userId="971be13ff4ee5ef6" providerId="LiveId" clId="{99C3B895-3D89-094E-8D8D-5328E68DA2DF}" dt="2020-09-21T07:19:22.057" v="2448"/>
          <ac:picMkLst>
            <pc:docMk/>
            <pc:sldMk cId="110797625" sldId="409"/>
            <ac:picMk id="2080" creationId="{FC532F21-D653-7045-8B1D-9291A86615E2}"/>
          </ac:picMkLst>
        </pc:picChg>
        <pc:picChg chg="add del">
          <ac:chgData name="Nane Kratzke" userId="971be13ff4ee5ef6" providerId="LiveId" clId="{99C3B895-3D89-094E-8D8D-5328E68DA2DF}" dt="2020-09-21T07:19:22.057" v="2448"/>
          <ac:picMkLst>
            <pc:docMk/>
            <pc:sldMk cId="110797625" sldId="409"/>
            <ac:picMk id="2081" creationId="{D0D29FED-1C34-8E4C-A001-EAB04B26AC64}"/>
          </ac:picMkLst>
        </pc:picChg>
        <pc:picChg chg="add del">
          <ac:chgData name="Nane Kratzke" userId="971be13ff4ee5ef6" providerId="LiveId" clId="{99C3B895-3D89-094E-8D8D-5328E68DA2DF}" dt="2020-09-21T07:19:22.057" v="2448"/>
          <ac:picMkLst>
            <pc:docMk/>
            <pc:sldMk cId="110797625" sldId="409"/>
            <ac:picMk id="2082" creationId="{F23AC264-4548-054C-B399-2688F06B230E}"/>
          </ac:picMkLst>
        </pc:picChg>
        <pc:picChg chg="add del">
          <ac:chgData name="Nane Kratzke" userId="971be13ff4ee5ef6" providerId="LiveId" clId="{99C3B895-3D89-094E-8D8D-5328E68DA2DF}" dt="2020-09-21T07:19:22.057" v="2448"/>
          <ac:picMkLst>
            <pc:docMk/>
            <pc:sldMk cId="110797625" sldId="409"/>
            <ac:picMk id="2083" creationId="{59BFF0CF-6FE9-3549-A6E9-4575D7D1977A}"/>
          </ac:picMkLst>
        </pc:picChg>
        <pc:picChg chg="add del">
          <ac:chgData name="Nane Kratzke" userId="971be13ff4ee5ef6" providerId="LiveId" clId="{99C3B895-3D89-094E-8D8D-5328E68DA2DF}" dt="2020-09-21T07:19:22.057" v="2448"/>
          <ac:picMkLst>
            <pc:docMk/>
            <pc:sldMk cId="110797625" sldId="409"/>
            <ac:picMk id="2084" creationId="{F8FEDB29-14A0-CD48-94C3-F4CECD2D40E7}"/>
          </ac:picMkLst>
        </pc:picChg>
        <pc:picChg chg="add del">
          <ac:chgData name="Nane Kratzke" userId="971be13ff4ee5ef6" providerId="LiveId" clId="{99C3B895-3D89-094E-8D8D-5328E68DA2DF}" dt="2020-09-21T07:19:22.057" v="2448"/>
          <ac:picMkLst>
            <pc:docMk/>
            <pc:sldMk cId="110797625" sldId="409"/>
            <ac:picMk id="2085" creationId="{93E4B0F0-2A7B-FE4E-888C-57D54F8B799B}"/>
          </ac:picMkLst>
        </pc:picChg>
        <pc:picChg chg="add del">
          <ac:chgData name="Nane Kratzke" userId="971be13ff4ee5ef6" providerId="LiveId" clId="{99C3B895-3D89-094E-8D8D-5328E68DA2DF}" dt="2020-09-21T07:19:22.057" v="2448"/>
          <ac:picMkLst>
            <pc:docMk/>
            <pc:sldMk cId="110797625" sldId="409"/>
            <ac:picMk id="2086" creationId="{50924C55-E568-B845-B23A-A51C9321CDB1}"/>
          </ac:picMkLst>
        </pc:picChg>
        <pc:picChg chg="add del">
          <ac:chgData name="Nane Kratzke" userId="971be13ff4ee5ef6" providerId="LiveId" clId="{99C3B895-3D89-094E-8D8D-5328E68DA2DF}" dt="2020-09-21T07:19:22.057" v="2448"/>
          <ac:picMkLst>
            <pc:docMk/>
            <pc:sldMk cId="110797625" sldId="409"/>
            <ac:picMk id="2087" creationId="{A90235C1-5834-5C41-A878-B8FFAB7C885B}"/>
          </ac:picMkLst>
        </pc:picChg>
        <pc:picChg chg="add del">
          <ac:chgData name="Nane Kratzke" userId="971be13ff4ee5ef6" providerId="LiveId" clId="{99C3B895-3D89-094E-8D8D-5328E68DA2DF}" dt="2020-09-21T07:19:22.057" v="2448"/>
          <ac:picMkLst>
            <pc:docMk/>
            <pc:sldMk cId="110797625" sldId="409"/>
            <ac:picMk id="2088" creationId="{FACD3A85-C73E-5749-98A7-D66636967C71}"/>
          </ac:picMkLst>
        </pc:picChg>
        <pc:picChg chg="add del">
          <ac:chgData name="Nane Kratzke" userId="971be13ff4ee5ef6" providerId="LiveId" clId="{99C3B895-3D89-094E-8D8D-5328E68DA2DF}" dt="2020-09-21T07:19:22.057" v="2448"/>
          <ac:picMkLst>
            <pc:docMk/>
            <pc:sldMk cId="110797625" sldId="409"/>
            <ac:picMk id="2089" creationId="{CE70C98C-8213-1F4E-A9DD-0AEF9A1E05B0}"/>
          </ac:picMkLst>
        </pc:picChg>
        <pc:picChg chg="add del">
          <ac:chgData name="Nane Kratzke" userId="971be13ff4ee5ef6" providerId="LiveId" clId="{99C3B895-3D89-094E-8D8D-5328E68DA2DF}" dt="2020-09-21T07:19:22.057" v="2448"/>
          <ac:picMkLst>
            <pc:docMk/>
            <pc:sldMk cId="110797625" sldId="409"/>
            <ac:picMk id="2090" creationId="{250DC99B-470A-2043-9023-02D41466EFA0}"/>
          </ac:picMkLst>
        </pc:picChg>
        <pc:picChg chg="add del">
          <ac:chgData name="Nane Kratzke" userId="971be13ff4ee5ef6" providerId="LiveId" clId="{99C3B895-3D89-094E-8D8D-5328E68DA2DF}" dt="2020-09-21T07:19:22.057" v="2448"/>
          <ac:picMkLst>
            <pc:docMk/>
            <pc:sldMk cId="110797625" sldId="409"/>
            <ac:picMk id="2091" creationId="{DB75CDBE-99FB-934F-AB09-D98DB82332D3}"/>
          </ac:picMkLst>
        </pc:picChg>
        <pc:picChg chg="add del">
          <ac:chgData name="Nane Kratzke" userId="971be13ff4ee5ef6" providerId="LiveId" clId="{99C3B895-3D89-094E-8D8D-5328E68DA2DF}" dt="2020-09-21T07:19:22.057" v="2448"/>
          <ac:picMkLst>
            <pc:docMk/>
            <pc:sldMk cId="110797625" sldId="409"/>
            <ac:picMk id="2092" creationId="{CD32E754-5ED5-634D-9B3B-BCAD5427F2EF}"/>
          </ac:picMkLst>
        </pc:picChg>
        <pc:picChg chg="add del">
          <ac:chgData name="Nane Kratzke" userId="971be13ff4ee5ef6" providerId="LiveId" clId="{99C3B895-3D89-094E-8D8D-5328E68DA2DF}" dt="2020-09-21T07:19:22.057" v="2448"/>
          <ac:picMkLst>
            <pc:docMk/>
            <pc:sldMk cId="110797625" sldId="409"/>
            <ac:picMk id="2093" creationId="{13DBE12B-E456-CD47-8746-EB9928D35E78}"/>
          </ac:picMkLst>
        </pc:picChg>
        <pc:picChg chg="add del">
          <ac:chgData name="Nane Kratzke" userId="971be13ff4ee5ef6" providerId="LiveId" clId="{99C3B895-3D89-094E-8D8D-5328E68DA2DF}" dt="2020-09-21T07:19:22.057" v="2448"/>
          <ac:picMkLst>
            <pc:docMk/>
            <pc:sldMk cId="110797625" sldId="409"/>
            <ac:picMk id="2094" creationId="{FE584BCF-F97E-D141-9DC2-AE81AD53AED0}"/>
          </ac:picMkLst>
        </pc:picChg>
        <pc:picChg chg="add del">
          <ac:chgData name="Nane Kratzke" userId="971be13ff4ee5ef6" providerId="LiveId" clId="{99C3B895-3D89-094E-8D8D-5328E68DA2DF}" dt="2020-09-21T07:19:22.057" v="2448"/>
          <ac:picMkLst>
            <pc:docMk/>
            <pc:sldMk cId="110797625" sldId="409"/>
            <ac:picMk id="2095" creationId="{75ADA01A-CC89-6542-A428-627A8DCB898C}"/>
          </ac:picMkLst>
        </pc:picChg>
        <pc:picChg chg="add del">
          <ac:chgData name="Nane Kratzke" userId="971be13ff4ee5ef6" providerId="LiveId" clId="{99C3B895-3D89-094E-8D8D-5328E68DA2DF}" dt="2020-09-21T07:19:22.057" v="2448"/>
          <ac:picMkLst>
            <pc:docMk/>
            <pc:sldMk cId="110797625" sldId="409"/>
            <ac:picMk id="2096" creationId="{46EFB412-1C0E-3F47-9DBB-6F934E029842}"/>
          </ac:picMkLst>
        </pc:picChg>
        <pc:picChg chg="add del">
          <ac:chgData name="Nane Kratzke" userId="971be13ff4ee5ef6" providerId="LiveId" clId="{99C3B895-3D89-094E-8D8D-5328E68DA2DF}" dt="2020-09-21T07:19:22.057" v="2448"/>
          <ac:picMkLst>
            <pc:docMk/>
            <pc:sldMk cId="110797625" sldId="409"/>
            <ac:picMk id="2097" creationId="{154647B0-147E-3A4E-BF30-FDF2FAC1E092}"/>
          </ac:picMkLst>
        </pc:picChg>
        <pc:picChg chg="add del">
          <ac:chgData name="Nane Kratzke" userId="971be13ff4ee5ef6" providerId="LiveId" clId="{99C3B895-3D89-094E-8D8D-5328E68DA2DF}" dt="2020-09-21T07:19:22.057" v="2448"/>
          <ac:picMkLst>
            <pc:docMk/>
            <pc:sldMk cId="110797625" sldId="409"/>
            <ac:picMk id="2098" creationId="{427BDE4F-A3B0-4D44-8599-FF37B574DEDD}"/>
          </ac:picMkLst>
        </pc:picChg>
        <pc:picChg chg="add del">
          <ac:chgData name="Nane Kratzke" userId="971be13ff4ee5ef6" providerId="LiveId" clId="{99C3B895-3D89-094E-8D8D-5328E68DA2DF}" dt="2020-09-21T07:19:22.057" v="2448"/>
          <ac:picMkLst>
            <pc:docMk/>
            <pc:sldMk cId="110797625" sldId="409"/>
            <ac:picMk id="2099" creationId="{8D23E575-E638-AA47-9248-7847F67262AD}"/>
          </ac:picMkLst>
        </pc:picChg>
        <pc:picChg chg="add del">
          <ac:chgData name="Nane Kratzke" userId="971be13ff4ee5ef6" providerId="LiveId" clId="{99C3B895-3D89-094E-8D8D-5328E68DA2DF}" dt="2020-09-21T07:19:22.057" v="2448"/>
          <ac:picMkLst>
            <pc:docMk/>
            <pc:sldMk cId="110797625" sldId="409"/>
            <ac:picMk id="2100" creationId="{EEBE9A0F-CD54-F741-892F-B05530F2850D}"/>
          </ac:picMkLst>
        </pc:picChg>
        <pc:picChg chg="add del">
          <ac:chgData name="Nane Kratzke" userId="971be13ff4ee5ef6" providerId="LiveId" clId="{99C3B895-3D89-094E-8D8D-5328E68DA2DF}" dt="2020-09-21T07:19:22.057" v="2448"/>
          <ac:picMkLst>
            <pc:docMk/>
            <pc:sldMk cId="110797625" sldId="409"/>
            <ac:picMk id="2101" creationId="{AEAE61FB-230C-2F4C-80FA-123C2800FF60}"/>
          </ac:picMkLst>
        </pc:picChg>
        <pc:picChg chg="add del">
          <ac:chgData name="Nane Kratzke" userId="971be13ff4ee5ef6" providerId="LiveId" clId="{99C3B895-3D89-094E-8D8D-5328E68DA2DF}" dt="2020-09-21T07:19:22.057" v="2448"/>
          <ac:picMkLst>
            <pc:docMk/>
            <pc:sldMk cId="110797625" sldId="409"/>
            <ac:picMk id="2102" creationId="{BF806A08-DE50-2744-A1AF-79CA42C6D95A}"/>
          </ac:picMkLst>
        </pc:picChg>
        <pc:picChg chg="add del">
          <ac:chgData name="Nane Kratzke" userId="971be13ff4ee5ef6" providerId="LiveId" clId="{99C3B895-3D89-094E-8D8D-5328E68DA2DF}" dt="2020-09-21T07:19:22.057" v="2448"/>
          <ac:picMkLst>
            <pc:docMk/>
            <pc:sldMk cId="110797625" sldId="409"/>
            <ac:picMk id="2103" creationId="{1AABF077-C033-8C43-BAB6-C2BA0829F3AA}"/>
          </ac:picMkLst>
        </pc:picChg>
        <pc:picChg chg="add del">
          <ac:chgData name="Nane Kratzke" userId="971be13ff4ee5ef6" providerId="LiveId" clId="{99C3B895-3D89-094E-8D8D-5328E68DA2DF}" dt="2020-09-21T07:19:22.057" v="2448"/>
          <ac:picMkLst>
            <pc:docMk/>
            <pc:sldMk cId="110797625" sldId="409"/>
            <ac:picMk id="2104" creationId="{D8AD25AE-AC57-1A41-8E6B-63763C633C18}"/>
          </ac:picMkLst>
        </pc:picChg>
        <pc:picChg chg="add del">
          <ac:chgData name="Nane Kratzke" userId="971be13ff4ee5ef6" providerId="LiveId" clId="{99C3B895-3D89-094E-8D8D-5328E68DA2DF}" dt="2020-09-21T07:19:22.057" v="2448"/>
          <ac:picMkLst>
            <pc:docMk/>
            <pc:sldMk cId="110797625" sldId="409"/>
            <ac:picMk id="2105" creationId="{62E9D53A-0ED5-064C-B73D-2FCC95EF265E}"/>
          </ac:picMkLst>
        </pc:picChg>
        <pc:picChg chg="add del">
          <ac:chgData name="Nane Kratzke" userId="971be13ff4ee5ef6" providerId="LiveId" clId="{99C3B895-3D89-094E-8D8D-5328E68DA2DF}" dt="2020-09-21T07:19:22.057" v="2448"/>
          <ac:picMkLst>
            <pc:docMk/>
            <pc:sldMk cId="110797625" sldId="409"/>
            <ac:picMk id="2106" creationId="{2756FED4-4464-6148-B7E5-79A8A202ECB0}"/>
          </ac:picMkLst>
        </pc:picChg>
        <pc:picChg chg="add del">
          <ac:chgData name="Nane Kratzke" userId="971be13ff4ee5ef6" providerId="LiveId" clId="{99C3B895-3D89-094E-8D8D-5328E68DA2DF}" dt="2020-09-21T07:19:22.057" v="2448"/>
          <ac:picMkLst>
            <pc:docMk/>
            <pc:sldMk cId="110797625" sldId="409"/>
            <ac:picMk id="2107" creationId="{3D139F20-8047-834F-B82A-C6F0F82FBAB1}"/>
          </ac:picMkLst>
        </pc:picChg>
        <pc:picChg chg="add del">
          <ac:chgData name="Nane Kratzke" userId="971be13ff4ee5ef6" providerId="LiveId" clId="{99C3B895-3D89-094E-8D8D-5328E68DA2DF}" dt="2020-09-21T07:19:22.057" v="2448"/>
          <ac:picMkLst>
            <pc:docMk/>
            <pc:sldMk cId="110797625" sldId="409"/>
            <ac:picMk id="2108" creationId="{D4C90D86-65B5-914A-B698-985FDA2E8BC7}"/>
          </ac:picMkLst>
        </pc:picChg>
        <pc:picChg chg="add del">
          <ac:chgData name="Nane Kratzke" userId="971be13ff4ee5ef6" providerId="LiveId" clId="{99C3B895-3D89-094E-8D8D-5328E68DA2DF}" dt="2020-09-21T07:19:22.057" v="2448"/>
          <ac:picMkLst>
            <pc:docMk/>
            <pc:sldMk cId="110797625" sldId="409"/>
            <ac:picMk id="2109" creationId="{476CEE92-7BF5-9A4B-8621-6046F606ADED}"/>
          </ac:picMkLst>
        </pc:picChg>
        <pc:picChg chg="add del">
          <ac:chgData name="Nane Kratzke" userId="971be13ff4ee5ef6" providerId="LiveId" clId="{99C3B895-3D89-094E-8D8D-5328E68DA2DF}" dt="2020-09-21T07:19:22.057" v="2448"/>
          <ac:picMkLst>
            <pc:docMk/>
            <pc:sldMk cId="110797625" sldId="409"/>
            <ac:picMk id="2110" creationId="{B294E0E2-6B38-C04C-900E-115F72EC65C0}"/>
          </ac:picMkLst>
        </pc:picChg>
        <pc:picChg chg="add del">
          <ac:chgData name="Nane Kratzke" userId="971be13ff4ee5ef6" providerId="LiveId" clId="{99C3B895-3D89-094E-8D8D-5328E68DA2DF}" dt="2020-09-21T07:19:22.057" v="2448"/>
          <ac:picMkLst>
            <pc:docMk/>
            <pc:sldMk cId="110797625" sldId="409"/>
            <ac:picMk id="2111" creationId="{243A4EA9-55FF-5242-AF24-1C78B646B8A7}"/>
          </ac:picMkLst>
        </pc:picChg>
        <pc:picChg chg="add del">
          <ac:chgData name="Nane Kratzke" userId="971be13ff4ee5ef6" providerId="LiveId" clId="{99C3B895-3D89-094E-8D8D-5328E68DA2DF}" dt="2020-09-21T07:19:22.057" v="2448"/>
          <ac:picMkLst>
            <pc:docMk/>
            <pc:sldMk cId="110797625" sldId="409"/>
            <ac:picMk id="2112" creationId="{EECB93E9-3591-0E48-A432-0AFDF8D92315}"/>
          </ac:picMkLst>
        </pc:picChg>
        <pc:picChg chg="add del">
          <ac:chgData name="Nane Kratzke" userId="971be13ff4ee5ef6" providerId="LiveId" clId="{99C3B895-3D89-094E-8D8D-5328E68DA2DF}" dt="2020-09-21T07:19:22.057" v="2448"/>
          <ac:picMkLst>
            <pc:docMk/>
            <pc:sldMk cId="110797625" sldId="409"/>
            <ac:picMk id="2113" creationId="{C44EBD4E-2416-5A46-9CA2-5A1B5E88A547}"/>
          </ac:picMkLst>
        </pc:picChg>
        <pc:picChg chg="add del">
          <ac:chgData name="Nane Kratzke" userId="971be13ff4ee5ef6" providerId="LiveId" clId="{99C3B895-3D89-094E-8D8D-5328E68DA2DF}" dt="2020-09-21T07:19:22.057" v="2448"/>
          <ac:picMkLst>
            <pc:docMk/>
            <pc:sldMk cId="110797625" sldId="409"/>
            <ac:picMk id="2114" creationId="{7DFABC36-0234-D944-AC95-211DEE92B8B0}"/>
          </ac:picMkLst>
        </pc:picChg>
        <pc:picChg chg="add del">
          <ac:chgData name="Nane Kratzke" userId="971be13ff4ee5ef6" providerId="LiveId" clId="{99C3B895-3D89-094E-8D8D-5328E68DA2DF}" dt="2020-09-21T07:19:22.057" v="2448"/>
          <ac:picMkLst>
            <pc:docMk/>
            <pc:sldMk cId="110797625" sldId="409"/>
            <ac:picMk id="2115" creationId="{613D2FB8-0187-474C-A3DC-4692766B24AC}"/>
          </ac:picMkLst>
        </pc:picChg>
        <pc:picChg chg="add del">
          <ac:chgData name="Nane Kratzke" userId="971be13ff4ee5ef6" providerId="LiveId" clId="{99C3B895-3D89-094E-8D8D-5328E68DA2DF}" dt="2020-09-21T07:19:22.057" v="2448"/>
          <ac:picMkLst>
            <pc:docMk/>
            <pc:sldMk cId="110797625" sldId="409"/>
            <ac:picMk id="2116" creationId="{D73CA931-952F-244D-8F10-14151395A6D1}"/>
          </ac:picMkLst>
        </pc:picChg>
        <pc:picChg chg="add del">
          <ac:chgData name="Nane Kratzke" userId="971be13ff4ee5ef6" providerId="LiveId" clId="{99C3B895-3D89-094E-8D8D-5328E68DA2DF}" dt="2020-09-21T07:19:22.057" v="2448"/>
          <ac:picMkLst>
            <pc:docMk/>
            <pc:sldMk cId="110797625" sldId="409"/>
            <ac:picMk id="2117" creationId="{193C188F-B7BC-6C4E-AFFF-EB43D7AF94EC}"/>
          </ac:picMkLst>
        </pc:picChg>
        <pc:picChg chg="add del">
          <ac:chgData name="Nane Kratzke" userId="971be13ff4ee5ef6" providerId="LiveId" clId="{99C3B895-3D89-094E-8D8D-5328E68DA2DF}" dt="2020-09-21T07:19:22.057" v="2448"/>
          <ac:picMkLst>
            <pc:docMk/>
            <pc:sldMk cId="110797625" sldId="409"/>
            <ac:picMk id="2118" creationId="{9806DD58-E2B6-034C-9D15-7AA69F48AAF0}"/>
          </ac:picMkLst>
        </pc:picChg>
        <pc:picChg chg="add del">
          <ac:chgData name="Nane Kratzke" userId="971be13ff4ee5ef6" providerId="LiveId" clId="{99C3B895-3D89-094E-8D8D-5328E68DA2DF}" dt="2020-09-21T07:19:22.057" v="2448"/>
          <ac:picMkLst>
            <pc:docMk/>
            <pc:sldMk cId="110797625" sldId="409"/>
            <ac:picMk id="2119" creationId="{D59277AF-2569-7944-9C2C-D5D05E65EFF0}"/>
          </ac:picMkLst>
        </pc:picChg>
        <pc:picChg chg="add del">
          <ac:chgData name="Nane Kratzke" userId="971be13ff4ee5ef6" providerId="LiveId" clId="{99C3B895-3D89-094E-8D8D-5328E68DA2DF}" dt="2020-09-21T07:19:22.057" v="2448"/>
          <ac:picMkLst>
            <pc:docMk/>
            <pc:sldMk cId="110797625" sldId="409"/>
            <ac:picMk id="2120" creationId="{3745E01E-3F84-D94C-A98A-15A7FF3471C3}"/>
          </ac:picMkLst>
        </pc:picChg>
        <pc:picChg chg="add del">
          <ac:chgData name="Nane Kratzke" userId="971be13ff4ee5ef6" providerId="LiveId" clId="{99C3B895-3D89-094E-8D8D-5328E68DA2DF}" dt="2020-09-21T07:19:22.057" v="2448"/>
          <ac:picMkLst>
            <pc:docMk/>
            <pc:sldMk cId="110797625" sldId="409"/>
            <ac:picMk id="2121" creationId="{7533E4AF-EDE9-BD45-8B03-1C0F12CC20ED}"/>
          </ac:picMkLst>
        </pc:picChg>
        <pc:picChg chg="add del">
          <ac:chgData name="Nane Kratzke" userId="971be13ff4ee5ef6" providerId="LiveId" clId="{99C3B895-3D89-094E-8D8D-5328E68DA2DF}" dt="2020-09-21T07:19:22.057" v="2448"/>
          <ac:picMkLst>
            <pc:docMk/>
            <pc:sldMk cId="110797625" sldId="409"/>
            <ac:picMk id="2122" creationId="{34B5C1B3-D666-7B49-99EA-67DC1BB7D7C5}"/>
          </ac:picMkLst>
        </pc:picChg>
        <pc:picChg chg="add del">
          <ac:chgData name="Nane Kratzke" userId="971be13ff4ee5ef6" providerId="LiveId" clId="{99C3B895-3D89-094E-8D8D-5328E68DA2DF}" dt="2020-09-21T07:19:22.057" v="2448"/>
          <ac:picMkLst>
            <pc:docMk/>
            <pc:sldMk cId="110797625" sldId="409"/>
            <ac:picMk id="2123" creationId="{4D3B510C-F197-9A4F-9EC0-529962D5B77E}"/>
          </ac:picMkLst>
        </pc:picChg>
        <pc:picChg chg="add del">
          <ac:chgData name="Nane Kratzke" userId="971be13ff4ee5ef6" providerId="LiveId" clId="{99C3B895-3D89-094E-8D8D-5328E68DA2DF}" dt="2020-09-21T07:19:22.057" v="2448"/>
          <ac:picMkLst>
            <pc:docMk/>
            <pc:sldMk cId="110797625" sldId="409"/>
            <ac:picMk id="2124" creationId="{29AFF62C-B6CD-8545-A6F2-C51899E12065}"/>
          </ac:picMkLst>
        </pc:picChg>
        <pc:picChg chg="add del">
          <ac:chgData name="Nane Kratzke" userId="971be13ff4ee5ef6" providerId="LiveId" clId="{99C3B895-3D89-094E-8D8D-5328E68DA2DF}" dt="2020-09-21T07:19:22.057" v="2448"/>
          <ac:picMkLst>
            <pc:docMk/>
            <pc:sldMk cId="110797625" sldId="409"/>
            <ac:picMk id="2125" creationId="{096F661F-2FB4-2A40-8FA1-A570C0CA45AA}"/>
          </ac:picMkLst>
        </pc:picChg>
        <pc:picChg chg="add del">
          <ac:chgData name="Nane Kratzke" userId="971be13ff4ee5ef6" providerId="LiveId" clId="{99C3B895-3D89-094E-8D8D-5328E68DA2DF}" dt="2020-09-21T07:19:22.057" v="2448"/>
          <ac:picMkLst>
            <pc:docMk/>
            <pc:sldMk cId="110797625" sldId="409"/>
            <ac:picMk id="2126" creationId="{C009AE84-2C49-C046-A2B7-70D4C674CB0F}"/>
          </ac:picMkLst>
        </pc:picChg>
        <pc:picChg chg="add del">
          <ac:chgData name="Nane Kratzke" userId="971be13ff4ee5ef6" providerId="LiveId" clId="{99C3B895-3D89-094E-8D8D-5328E68DA2DF}" dt="2020-09-21T07:19:22.057" v="2448"/>
          <ac:picMkLst>
            <pc:docMk/>
            <pc:sldMk cId="110797625" sldId="409"/>
            <ac:picMk id="2127" creationId="{1EEB0C3F-B7F5-8647-882E-AB1A5A69A8A9}"/>
          </ac:picMkLst>
        </pc:picChg>
        <pc:picChg chg="add del">
          <ac:chgData name="Nane Kratzke" userId="971be13ff4ee5ef6" providerId="LiveId" clId="{99C3B895-3D89-094E-8D8D-5328E68DA2DF}" dt="2020-09-21T07:19:22.057" v="2448"/>
          <ac:picMkLst>
            <pc:docMk/>
            <pc:sldMk cId="110797625" sldId="409"/>
            <ac:picMk id="2128" creationId="{D0380DE3-7A3B-EB4E-94F6-53885873460B}"/>
          </ac:picMkLst>
        </pc:picChg>
        <pc:picChg chg="add del">
          <ac:chgData name="Nane Kratzke" userId="971be13ff4ee5ef6" providerId="LiveId" clId="{99C3B895-3D89-094E-8D8D-5328E68DA2DF}" dt="2020-09-21T07:19:22.057" v="2448"/>
          <ac:picMkLst>
            <pc:docMk/>
            <pc:sldMk cId="110797625" sldId="409"/>
            <ac:picMk id="2129" creationId="{90F7BE04-4B66-8D46-9435-9F88B521C87D}"/>
          </ac:picMkLst>
        </pc:picChg>
        <pc:picChg chg="add del">
          <ac:chgData name="Nane Kratzke" userId="971be13ff4ee5ef6" providerId="LiveId" clId="{99C3B895-3D89-094E-8D8D-5328E68DA2DF}" dt="2020-09-21T07:19:22.057" v="2448"/>
          <ac:picMkLst>
            <pc:docMk/>
            <pc:sldMk cId="110797625" sldId="409"/>
            <ac:picMk id="2130" creationId="{6DA9ADBA-6BDE-AD4E-BA88-622F3654E9C0}"/>
          </ac:picMkLst>
        </pc:picChg>
        <pc:picChg chg="add del">
          <ac:chgData name="Nane Kratzke" userId="971be13ff4ee5ef6" providerId="LiveId" clId="{99C3B895-3D89-094E-8D8D-5328E68DA2DF}" dt="2020-09-21T07:19:22.057" v="2448"/>
          <ac:picMkLst>
            <pc:docMk/>
            <pc:sldMk cId="110797625" sldId="409"/>
            <ac:picMk id="2131" creationId="{1F96E408-DF39-E443-B446-65A0FA6B12AE}"/>
          </ac:picMkLst>
        </pc:picChg>
        <pc:picChg chg="add del">
          <ac:chgData name="Nane Kratzke" userId="971be13ff4ee5ef6" providerId="LiveId" clId="{99C3B895-3D89-094E-8D8D-5328E68DA2DF}" dt="2020-09-21T07:19:22.057" v="2448"/>
          <ac:picMkLst>
            <pc:docMk/>
            <pc:sldMk cId="110797625" sldId="409"/>
            <ac:picMk id="2132" creationId="{07C2D57F-C5C4-3B48-A4BD-AD6C50391236}"/>
          </ac:picMkLst>
        </pc:picChg>
        <pc:picChg chg="add del">
          <ac:chgData name="Nane Kratzke" userId="971be13ff4ee5ef6" providerId="LiveId" clId="{99C3B895-3D89-094E-8D8D-5328E68DA2DF}" dt="2020-09-21T07:19:22.057" v="2448"/>
          <ac:picMkLst>
            <pc:docMk/>
            <pc:sldMk cId="110797625" sldId="409"/>
            <ac:picMk id="2133" creationId="{640EEFC2-CFC9-C846-B13F-8105B91AC8AE}"/>
          </ac:picMkLst>
        </pc:picChg>
      </pc:sldChg>
      <pc:sldChg chg="addSp delSp modSp add mod">
        <pc:chgData name="Nane Kratzke" userId="971be13ff4ee5ef6" providerId="LiveId" clId="{99C3B895-3D89-094E-8D8D-5328E68DA2DF}" dt="2020-09-21T07:31:27.174" v="3714" actId="1076"/>
        <pc:sldMkLst>
          <pc:docMk/>
          <pc:sldMk cId="4183557273" sldId="410"/>
        </pc:sldMkLst>
        <pc:spChg chg="mod">
          <ac:chgData name="Nane Kratzke" userId="971be13ff4ee5ef6" providerId="LiveId" clId="{99C3B895-3D89-094E-8D8D-5328E68DA2DF}" dt="2020-09-21T07:30:43.907" v="3708" actId="20577"/>
          <ac:spMkLst>
            <pc:docMk/>
            <pc:sldMk cId="4183557273" sldId="410"/>
            <ac:spMk id="2" creationId="{99335830-7F4D-4B46-8186-06FD3B6D12BD}"/>
          </ac:spMkLst>
        </pc:spChg>
        <pc:spChg chg="mod">
          <ac:chgData name="Nane Kratzke" userId="971be13ff4ee5ef6" providerId="LiveId" clId="{99C3B895-3D89-094E-8D8D-5328E68DA2DF}" dt="2020-09-21T07:27:59.775" v="3328" actId="20577"/>
          <ac:spMkLst>
            <pc:docMk/>
            <pc:sldMk cId="4183557273" sldId="410"/>
            <ac:spMk id="3" creationId="{AE916A29-1B0F-8445-B993-D63AE8CC48B8}"/>
          </ac:spMkLst>
        </pc:spChg>
        <pc:spChg chg="add mod">
          <ac:chgData name="Nane Kratzke" userId="971be13ff4ee5ef6" providerId="LiveId" clId="{99C3B895-3D89-094E-8D8D-5328E68DA2DF}" dt="2020-09-21T07:30:36.097" v="3704" actId="1076"/>
          <ac:spMkLst>
            <pc:docMk/>
            <pc:sldMk cId="4183557273" sldId="410"/>
            <ac:spMk id="5" creationId="{15C1F813-7A9C-7D4D-A6A4-E3B0527771CD}"/>
          </ac:spMkLst>
        </pc:spChg>
        <pc:picChg chg="add del mod">
          <ac:chgData name="Nane Kratzke" userId="971be13ff4ee5ef6" providerId="LiveId" clId="{99C3B895-3D89-094E-8D8D-5328E68DA2DF}" dt="2020-09-21T07:31:21.877" v="3712" actId="478"/>
          <ac:picMkLst>
            <pc:docMk/>
            <pc:sldMk cId="4183557273" sldId="410"/>
            <ac:picMk id="6" creationId="{5074263C-5CC1-4946-968E-C1B912CAB271}"/>
          </ac:picMkLst>
        </pc:picChg>
        <pc:picChg chg="add mod">
          <ac:chgData name="Nane Kratzke" userId="971be13ff4ee5ef6" providerId="LiveId" clId="{99C3B895-3D89-094E-8D8D-5328E68DA2DF}" dt="2020-09-21T07:31:27.174" v="3714" actId="1076"/>
          <ac:picMkLst>
            <pc:docMk/>
            <pc:sldMk cId="4183557273" sldId="410"/>
            <ac:picMk id="7" creationId="{A5D8B9C5-9F4A-F343-8F06-42A510F5ACA1}"/>
          </ac:picMkLst>
        </pc:picChg>
      </pc:sldChg>
      <pc:sldChg chg="addSp modSp add mod">
        <pc:chgData name="Nane Kratzke" userId="971be13ff4ee5ef6" providerId="LiveId" clId="{99C3B895-3D89-094E-8D8D-5328E68DA2DF}" dt="2020-09-21T07:36:11.073" v="3793" actId="14861"/>
        <pc:sldMkLst>
          <pc:docMk/>
          <pc:sldMk cId="4282661720" sldId="411"/>
        </pc:sldMkLst>
        <pc:spChg chg="mod">
          <ac:chgData name="Nane Kratzke" userId="971be13ff4ee5ef6" providerId="LiveId" clId="{99C3B895-3D89-094E-8D8D-5328E68DA2DF}" dt="2020-09-21T07:34:07.220" v="3749" actId="20577"/>
          <ac:spMkLst>
            <pc:docMk/>
            <pc:sldMk cId="4282661720" sldId="411"/>
            <ac:spMk id="2" creationId="{8EE1EA68-9AEB-B147-AF85-B2DD05D49DA9}"/>
          </ac:spMkLst>
        </pc:spChg>
        <pc:spChg chg="mod">
          <ac:chgData name="Nane Kratzke" userId="971be13ff4ee5ef6" providerId="LiveId" clId="{99C3B895-3D89-094E-8D8D-5328E68DA2DF}" dt="2020-09-21T07:33:56.670" v="3726"/>
          <ac:spMkLst>
            <pc:docMk/>
            <pc:sldMk cId="4282661720" sldId="411"/>
            <ac:spMk id="3" creationId="{0B943CF6-BC17-E14E-8012-754B20A248CE}"/>
          </ac:spMkLst>
        </pc:spChg>
        <pc:spChg chg="add mod">
          <ac:chgData name="Nane Kratzke" userId="971be13ff4ee5ef6" providerId="LiveId" clId="{99C3B895-3D89-094E-8D8D-5328E68DA2DF}" dt="2020-09-21T07:33:42.221" v="3725"/>
          <ac:spMkLst>
            <pc:docMk/>
            <pc:sldMk cId="4282661720" sldId="411"/>
            <ac:spMk id="7" creationId="{C8BF28B0-9742-4E49-AA18-9CF2A4F6B9B8}"/>
          </ac:spMkLst>
        </pc:spChg>
        <pc:picChg chg="add mod">
          <ac:chgData name="Nane Kratzke" userId="971be13ff4ee5ef6" providerId="LiveId" clId="{99C3B895-3D89-094E-8D8D-5328E68DA2DF}" dt="2020-09-21T07:36:11.073" v="3793" actId="14861"/>
          <ac:picMkLst>
            <pc:docMk/>
            <pc:sldMk cId="4282661720" sldId="411"/>
            <ac:picMk id="6" creationId="{9CB1887A-EAB5-B740-8790-C919C5131843}"/>
          </ac:picMkLst>
        </pc:picChg>
      </pc:sldChg>
      <pc:sldChg chg="addSp delSp modSp add mod">
        <pc:chgData name="Nane Kratzke" userId="971be13ff4ee5ef6" providerId="LiveId" clId="{99C3B895-3D89-094E-8D8D-5328E68DA2DF}" dt="2020-09-21T07:48:17.649" v="4815" actId="20577"/>
        <pc:sldMkLst>
          <pc:docMk/>
          <pc:sldMk cId="2566496727" sldId="412"/>
        </pc:sldMkLst>
        <pc:spChg chg="mod">
          <ac:chgData name="Nane Kratzke" userId="971be13ff4ee5ef6" providerId="LiveId" clId="{99C3B895-3D89-094E-8D8D-5328E68DA2DF}" dt="2020-09-21T07:34:40.834" v="3773" actId="20577"/>
          <ac:spMkLst>
            <pc:docMk/>
            <pc:sldMk cId="2566496727" sldId="412"/>
            <ac:spMk id="2" creationId="{5F995DB8-4E64-8B48-A5E1-C99A79189C79}"/>
          </ac:spMkLst>
        </pc:spChg>
        <pc:spChg chg="mod">
          <ac:chgData name="Nane Kratzke" userId="971be13ff4ee5ef6" providerId="LiveId" clId="{99C3B895-3D89-094E-8D8D-5328E68DA2DF}" dt="2020-09-21T07:46:02.744" v="4715" actId="20577"/>
          <ac:spMkLst>
            <pc:docMk/>
            <pc:sldMk cId="2566496727" sldId="412"/>
            <ac:spMk id="3" creationId="{925AADCF-562C-AC41-9DFA-5F00F4776FD0}"/>
          </ac:spMkLst>
        </pc:spChg>
        <pc:spChg chg="add mod">
          <ac:chgData name="Nane Kratzke" userId="971be13ff4ee5ef6" providerId="LiveId" clId="{99C3B895-3D89-094E-8D8D-5328E68DA2DF}" dt="2020-09-21T07:48:17.649" v="4815" actId="20577"/>
          <ac:spMkLst>
            <pc:docMk/>
            <pc:sldMk cId="2566496727" sldId="412"/>
            <ac:spMk id="5" creationId="{33C4BC5D-3FA6-154F-B2DE-DB043A77E5E4}"/>
          </ac:spMkLst>
        </pc:spChg>
        <pc:spChg chg="add mod">
          <ac:chgData name="Nane Kratzke" userId="971be13ff4ee5ef6" providerId="LiveId" clId="{99C3B895-3D89-094E-8D8D-5328E68DA2DF}" dt="2020-09-21T07:47:04.597" v="4800" actId="1076"/>
          <ac:spMkLst>
            <pc:docMk/>
            <pc:sldMk cId="2566496727" sldId="412"/>
            <ac:spMk id="10" creationId="{D755E4DB-AC48-CB47-BEEF-4E9CD27C24FC}"/>
          </ac:spMkLst>
        </pc:spChg>
        <pc:picChg chg="add del mod">
          <ac:chgData name="Nane Kratzke" userId="971be13ff4ee5ef6" providerId="LiveId" clId="{99C3B895-3D89-094E-8D8D-5328E68DA2DF}" dt="2020-09-21T07:43:59.460" v="4688" actId="478"/>
          <ac:picMkLst>
            <pc:docMk/>
            <pc:sldMk cId="2566496727" sldId="412"/>
            <ac:picMk id="6" creationId="{331F2567-06F5-644B-9BE6-8CF68DD2126D}"/>
          </ac:picMkLst>
        </pc:picChg>
        <pc:picChg chg="add del">
          <ac:chgData name="Nane Kratzke" userId="971be13ff4ee5ef6" providerId="LiveId" clId="{99C3B895-3D89-094E-8D8D-5328E68DA2DF}" dt="2020-09-21T07:44:07.261" v="4690" actId="478"/>
          <ac:picMkLst>
            <pc:docMk/>
            <pc:sldMk cId="2566496727" sldId="412"/>
            <ac:picMk id="7" creationId="{6252E5B8-2AD7-294B-9969-1C3323A495CF}"/>
          </ac:picMkLst>
        </pc:picChg>
        <pc:picChg chg="add mod modCrop">
          <ac:chgData name="Nane Kratzke" userId="971be13ff4ee5ef6" providerId="LiveId" clId="{99C3B895-3D89-094E-8D8D-5328E68DA2DF}" dt="2020-09-21T07:47:59.511" v="4811" actId="1076"/>
          <ac:picMkLst>
            <pc:docMk/>
            <pc:sldMk cId="2566496727" sldId="412"/>
            <ac:picMk id="9" creationId="{AF456894-121C-0744-927D-77ED8F41098C}"/>
          </ac:picMkLst>
        </pc:picChg>
        <pc:picChg chg="add mod">
          <ac:chgData name="Nane Kratzke" userId="971be13ff4ee5ef6" providerId="LiveId" clId="{99C3B895-3D89-094E-8D8D-5328E68DA2DF}" dt="2020-09-21T07:48:02.671" v="4812" actId="1076"/>
          <ac:picMkLst>
            <pc:docMk/>
            <pc:sldMk cId="2566496727" sldId="412"/>
            <ac:picMk id="11" creationId="{17094C8C-2566-FE47-93A8-6625793D7A95}"/>
          </ac:picMkLst>
        </pc:picChg>
      </pc:sldChg>
      <pc:sldChg chg="addSp delSp modSp add mod">
        <pc:chgData name="Nane Kratzke" userId="971be13ff4ee5ef6" providerId="LiveId" clId="{99C3B895-3D89-094E-8D8D-5328E68DA2DF}" dt="2020-09-21T10:59:39.308" v="5711" actId="20577"/>
        <pc:sldMkLst>
          <pc:docMk/>
          <pc:sldMk cId="1094811382" sldId="413"/>
        </pc:sldMkLst>
        <pc:spChg chg="del">
          <ac:chgData name="Nane Kratzke" userId="971be13ff4ee5ef6" providerId="LiveId" clId="{99C3B895-3D89-094E-8D8D-5328E68DA2DF}" dt="2020-09-21T07:56:08.500" v="4832" actId="478"/>
          <ac:spMkLst>
            <pc:docMk/>
            <pc:sldMk cId="1094811382" sldId="413"/>
            <ac:spMk id="2" creationId="{2E916A8F-294F-0147-9053-46E1948083E2}"/>
          </ac:spMkLst>
        </pc:spChg>
        <pc:spChg chg="del">
          <ac:chgData name="Nane Kratzke" userId="971be13ff4ee5ef6" providerId="LiveId" clId="{99C3B895-3D89-094E-8D8D-5328E68DA2DF}" dt="2020-09-21T07:56:06.261" v="4831" actId="478"/>
          <ac:spMkLst>
            <pc:docMk/>
            <pc:sldMk cId="1094811382" sldId="413"/>
            <ac:spMk id="3" creationId="{85D05203-84C5-4847-A950-1DEB43340D6A}"/>
          </ac:spMkLst>
        </pc:spChg>
        <pc:spChg chg="add mod">
          <ac:chgData name="Nane Kratzke" userId="971be13ff4ee5ef6" providerId="LiveId" clId="{99C3B895-3D89-094E-8D8D-5328E68DA2DF}" dt="2020-09-21T10:59:39.308" v="5711" actId="20577"/>
          <ac:spMkLst>
            <pc:docMk/>
            <pc:sldMk cId="1094811382" sldId="413"/>
            <ac:spMk id="5" creationId="{A9220161-80E6-2849-A60C-9048829C44E5}"/>
          </ac:spMkLst>
        </pc:spChg>
        <pc:spChg chg="add mod">
          <ac:chgData name="Nane Kratzke" userId="971be13ff4ee5ef6" providerId="LiveId" clId="{99C3B895-3D89-094E-8D8D-5328E68DA2DF}" dt="2020-09-21T10:39:06.779" v="4996" actId="20577"/>
          <ac:spMkLst>
            <pc:docMk/>
            <pc:sldMk cId="1094811382" sldId="413"/>
            <ac:spMk id="6" creationId="{20C52059-5276-744C-B990-2797B3171846}"/>
          </ac:spMkLst>
        </pc:spChg>
        <pc:spChg chg="add del mod">
          <ac:chgData name="Nane Kratzke" userId="971be13ff4ee5ef6" providerId="LiveId" clId="{99C3B895-3D89-094E-8D8D-5328E68DA2DF}" dt="2020-09-21T10:35:32.057" v="4903"/>
          <ac:spMkLst>
            <pc:docMk/>
            <pc:sldMk cId="1094811382" sldId="413"/>
            <ac:spMk id="7" creationId="{F90FAC2A-BC4D-5F4E-8636-AA605635574B}"/>
          </ac:spMkLst>
        </pc:spChg>
        <pc:spChg chg="add mod">
          <ac:chgData name="Nane Kratzke" userId="971be13ff4ee5ef6" providerId="LiveId" clId="{99C3B895-3D89-094E-8D8D-5328E68DA2DF}" dt="2020-09-21T10:49:11.368" v="5375" actId="1076"/>
          <ac:spMkLst>
            <pc:docMk/>
            <pc:sldMk cId="1094811382" sldId="413"/>
            <ac:spMk id="8" creationId="{82452084-056B-C340-80D1-629A12BF7C94}"/>
          </ac:spMkLst>
        </pc:spChg>
        <pc:spChg chg="add mod">
          <ac:chgData name="Nane Kratzke" userId="971be13ff4ee5ef6" providerId="LiveId" clId="{99C3B895-3D89-094E-8D8D-5328E68DA2DF}" dt="2020-09-21T10:49:11.368" v="5375" actId="1076"/>
          <ac:spMkLst>
            <pc:docMk/>
            <pc:sldMk cId="1094811382" sldId="413"/>
            <ac:spMk id="9" creationId="{0010D35A-E6F2-D54A-BA34-4FF9E8BA7D9C}"/>
          </ac:spMkLst>
        </pc:spChg>
        <pc:spChg chg="add mod">
          <ac:chgData name="Nane Kratzke" userId="971be13ff4ee5ef6" providerId="LiveId" clId="{99C3B895-3D89-094E-8D8D-5328E68DA2DF}" dt="2020-09-21T10:49:11.368" v="5375" actId="1076"/>
          <ac:spMkLst>
            <pc:docMk/>
            <pc:sldMk cId="1094811382" sldId="413"/>
            <ac:spMk id="11" creationId="{257480E4-183D-0748-9BE4-2E6B46096B0B}"/>
          </ac:spMkLst>
        </pc:spChg>
        <pc:spChg chg="add mod">
          <ac:chgData name="Nane Kratzke" userId="971be13ff4ee5ef6" providerId="LiveId" clId="{99C3B895-3D89-094E-8D8D-5328E68DA2DF}" dt="2020-09-21T10:49:11.368" v="5375" actId="1076"/>
          <ac:spMkLst>
            <pc:docMk/>
            <pc:sldMk cId="1094811382" sldId="413"/>
            <ac:spMk id="12" creationId="{2689D1FD-EE37-4F47-AE8A-F6A76A54323F}"/>
          </ac:spMkLst>
        </pc:spChg>
        <pc:spChg chg="add mod">
          <ac:chgData name="Nane Kratzke" userId="971be13ff4ee5ef6" providerId="LiveId" clId="{99C3B895-3D89-094E-8D8D-5328E68DA2DF}" dt="2020-09-21T10:49:11.368" v="5375" actId="1076"/>
          <ac:spMkLst>
            <pc:docMk/>
            <pc:sldMk cId="1094811382" sldId="413"/>
            <ac:spMk id="13" creationId="{88F8C9C6-2A64-FB4D-AF39-C097516B352E}"/>
          </ac:spMkLst>
        </pc:spChg>
        <pc:spChg chg="add mod">
          <ac:chgData name="Nane Kratzke" userId="971be13ff4ee5ef6" providerId="LiveId" clId="{99C3B895-3D89-094E-8D8D-5328E68DA2DF}" dt="2020-09-21T10:49:11.368" v="5375" actId="1076"/>
          <ac:spMkLst>
            <pc:docMk/>
            <pc:sldMk cId="1094811382" sldId="413"/>
            <ac:spMk id="14" creationId="{3D835678-2744-2446-8952-D505254E6B3D}"/>
          </ac:spMkLst>
        </pc:spChg>
        <pc:spChg chg="add mod">
          <ac:chgData name="Nane Kratzke" userId="971be13ff4ee5ef6" providerId="LiveId" clId="{99C3B895-3D89-094E-8D8D-5328E68DA2DF}" dt="2020-09-21T10:49:11.368" v="5375" actId="1076"/>
          <ac:spMkLst>
            <pc:docMk/>
            <pc:sldMk cId="1094811382" sldId="413"/>
            <ac:spMk id="15" creationId="{56E31CEE-116B-2B4A-8742-DFB03F6AAC59}"/>
          </ac:spMkLst>
        </pc:spChg>
        <pc:spChg chg="add mod">
          <ac:chgData name="Nane Kratzke" userId="971be13ff4ee5ef6" providerId="LiveId" clId="{99C3B895-3D89-094E-8D8D-5328E68DA2DF}" dt="2020-09-21T10:49:11.368" v="5375" actId="1076"/>
          <ac:spMkLst>
            <pc:docMk/>
            <pc:sldMk cId="1094811382" sldId="413"/>
            <ac:spMk id="35" creationId="{689C1C9A-F390-A44A-8E2E-F5C586D61863}"/>
          </ac:spMkLst>
        </pc:spChg>
        <pc:spChg chg="add mod">
          <ac:chgData name="Nane Kratzke" userId="971be13ff4ee5ef6" providerId="LiveId" clId="{99C3B895-3D89-094E-8D8D-5328E68DA2DF}" dt="2020-09-21T10:49:11.368" v="5375" actId="1076"/>
          <ac:spMkLst>
            <pc:docMk/>
            <pc:sldMk cId="1094811382" sldId="413"/>
            <ac:spMk id="37" creationId="{75E66675-B737-B74D-BFB9-3398661CDC19}"/>
          </ac:spMkLst>
        </pc:spChg>
        <pc:spChg chg="add mod">
          <ac:chgData name="Nane Kratzke" userId="971be13ff4ee5ef6" providerId="LiveId" clId="{99C3B895-3D89-094E-8D8D-5328E68DA2DF}" dt="2020-09-21T10:49:11.368" v="5375" actId="1076"/>
          <ac:spMkLst>
            <pc:docMk/>
            <pc:sldMk cId="1094811382" sldId="413"/>
            <ac:spMk id="38" creationId="{93953DEF-D4AF-5E4D-AA81-2534C7DF25A8}"/>
          </ac:spMkLst>
        </pc:spChg>
        <pc:spChg chg="add mod">
          <ac:chgData name="Nane Kratzke" userId="971be13ff4ee5ef6" providerId="LiveId" clId="{99C3B895-3D89-094E-8D8D-5328E68DA2DF}" dt="2020-09-21T10:49:11.368" v="5375" actId="1076"/>
          <ac:spMkLst>
            <pc:docMk/>
            <pc:sldMk cId="1094811382" sldId="413"/>
            <ac:spMk id="39" creationId="{E3FD4A23-5FBA-9B43-9B52-70042839D5B5}"/>
          </ac:spMkLst>
        </pc:spChg>
        <pc:spChg chg="add mod">
          <ac:chgData name="Nane Kratzke" userId="971be13ff4ee5ef6" providerId="LiveId" clId="{99C3B895-3D89-094E-8D8D-5328E68DA2DF}" dt="2020-09-21T10:49:11.368" v="5375" actId="1076"/>
          <ac:spMkLst>
            <pc:docMk/>
            <pc:sldMk cId="1094811382" sldId="413"/>
            <ac:spMk id="48" creationId="{FAE0E8CF-12A6-A44B-AF1B-859122EC36F3}"/>
          </ac:spMkLst>
        </pc:spChg>
        <pc:spChg chg="add mod">
          <ac:chgData name="Nane Kratzke" userId="971be13ff4ee5ef6" providerId="LiveId" clId="{99C3B895-3D89-094E-8D8D-5328E68DA2DF}" dt="2020-09-21T10:49:11.368" v="5375" actId="1076"/>
          <ac:spMkLst>
            <pc:docMk/>
            <pc:sldMk cId="1094811382" sldId="413"/>
            <ac:spMk id="52" creationId="{2D96AE7B-8F20-F047-AF8D-8CB4F696A402}"/>
          </ac:spMkLst>
        </pc:spChg>
        <pc:spChg chg="add mod">
          <ac:chgData name="Nane Kratzke" userId="971be13ff4ee5ef6" providerId="LiveId" clId="{99C3B895-3D89-094E-8D8D-5328E68DA2DF}" dt="2020-09-21T10:53:29.884" v="5596" actId="14861"/>
          <ac:spMkLst>
            <pc:docMk/>
            <pc:sldMk cId="1094811382" sldId="413"/>
            <ac:spMk id="55" creationId="{2C121839-568F-A649-8452-C11B061C9E1B}"/>
          </ac:spMkLst>
        </pc:spChg>
        <pc:spChg chg="add mod">
          <ac:chgData name="Nane Kratzke" userId="971be13ff4ee5ef6" providerId="LiveId" clId="{99C3B895-3D89-094E-8D8D-5328E68DA2DF}" dt="2020-09-21T10:54:11.298" v="5618" actId="14861"/>
          <ac:spMkLst>
            <pc:docMk/>
            <pc:sldMk cId="1094811382" sldId="413"/>
            <ac:spMk id="56" creationId="{298D0DAF-09F5-9F4E-BB32-7D13ED58287F}"/>
          </ac:spMkLst>
        </pc:spChg>
        <pc:grpChg chg="mod">
          <ac:chgData name="Nane Kratzke" userId="971be13ff4ee5ef6" providerId="LiveId" clId="{99C3B895-3D89-094E-8D8D-5328E68DA2DF}" dt="2020-09-21T10:49:11.368" v="5375" actId="1076"/>
          <ac:grpSpMkLst>
            <pc:docMk/>
            <pc:sldMk cId="1094811382" sldId="413"/>
            <ac:grpSpMk id="17" creationId="{E995738E-00B7-D246-B5B2-CBAEC2BD2E0B}"/>
          </ac:grpSpMkLst>
        </pc:grpChg>
        <pc:grpChg chg="del mod">
          <ac:chgData name="Nane Kratzke" userId="971be13ff4ee5ef6" providerId="LiveId" clId="{99C3B895-3D89-094E-8D8D-5328E68DA2DF}" dt="2020-09-21T10:37:45.400" v="4969"/>
          <ac:grpSpMkLst>
            <pc:docMk/>
            <pc:sldMk cId="1094811382" sldId="413"/>
            <ac:grpSpMk id="20" creationId="{F247393D-E695-5749-8670-A3FB8738CB76}"/>
          </ac:grpSpMkLst>
        </pc:grpChg>
        <pc:grpChg chg="mod">
          <ac:chgData name="Nane Kratzke" userId="971be13ff4ee5ef6" providerId="LiveId" clId="{99C3B895-3D89-094E-8D8D-5328E68DA2DF}" dt="2020-09-21T10:49:11.368" v="5375" actId="1076"/>
          <ac:grpSpMkLst>
            <pc:docMk/>
            <pc:sldMk cId="1094811382" sldId="413"/>
            <ac:grpSpMk id="23" creationId="{9B786401-6F35-7341-89AB-18B5AC3FEA1B}"/>
          </ac:grpSpMkLst>
        </pc:grpChg>
        <pc:grpChg chg="mod">
          <ac:chgData name="Nane Kratzke" userId="971be13ff4ee5ef6" providerId="LiveId" clId="{99C3B895-3D89-094E-8D8D-5328E68DA2DF}" dt="2020-09-21T10:49:11.368" v="5375" actId="1076"/>
          <ac:grpSpMkLst>
            <pc:docMk/>
            <pc:sldMk cId="1094811382" sldId="413"/>
            <ac:grpSpMk id="26" creationId="{2FD9FF76-9447-0640-8FB1-ADAC23FAE38F}"/>
          </ac:grpSpMkLst>
        </pc:grpChg>
        <pc:grpChg chg="mod">
          <ac:chgData name="Nane Kratzke" userId="971be13ff4ee5ef6" providerId="LiveId" clId="{99C3B895-3D89-094E-8D8D-5328E68DA2DF}" dt="2020-09-21T10:49:11.368" v="5375" actId="1076"/>
          <ac:grpSpMkLst>
            <pc:docMk/>
            <pc:sldMk cId="1094811382" sldId="413"/>
            <ac:grpSpMk id="29" creationId="{726DFD28-E608-F045-8561-A5A590745820}"/>
          </ac:grpSpMkLst>
        </pc:grpChg>
        <pc:grpChg chg="mod">
          <ac:chgData name="Nane Kratzke" userId="971be13ff4ee5ef6" providerId="LiveId" clId="{99C3B895-3D89-094E-8D8D-5328E68DA2DF}" dt="2020-09-21T10:49:11.368" v="5375" actId="1076"/>
          <ac:grpSpMkLst>
            <pc:docMk/>
            <pc:sldMk cId="1094811382" sldId="413"/>
            <ac:grpSpMk id="32" creationId="{A230D389-E7A0-8B40-BB00-4C58251C1B9A}"/>
          </ac:grpSpMkLst>
        </pc:grpChg>
        <pc:grpChg chg="mod">
          <ac:chgData name="Nane Kratzke" userId="971be13ff4ee5ef6" providerId="LiveId" clId="{99C3B895-3D89-094E-8D8D-5328E68DA2DF}" dt="2020-09-21T10:49:11.368" v="5375" actId="1076"/>
          <ac:grpSpMkLst>
            <pc:docMk/>
            <pc:sldMk cId="1094811382" sldId="413"/>
            <ac:grpSpMk id="54" creationId="{F8467AC2-8725-894B-B86E-2D721942CFD5}"/>
          </ac:grpSpMkLst>
        </pc:grpChg>
        <pc:picChg chg="add del">
          <ac:chgData name="Nane Kratzke" userId="971be13ff4ee5ef6" providerId="LiveId" clId="{99C3B895-3D89-094E-8D8D-5328E68DA2DF}" dt="2020-09-21T10:33:49.420" v="4837" actId="478"/>
          <ac:picMkLst>
            <pc:docMk/>
            <pc:sldMk cId="1094811382" sldId="413"/>
            <ac:picMk id="4098" creationId="{C17AE98C-9425-3544-BC39-74BF74B9D770}"/>
          </ac:picMkLst>
        </pc:picChg>
        <pc:inkChg chg="add mod">
          <ac:chgData name="Nane Kratzke" userId="971be13ff4ee5ef6" providerId="LiveId" clId="{99C3B895-3D89-094E-8D8D-5328E68DA2DF}" dt="2020-09-21T10:37:37.461" v="4963"/>
          <ac:inkMkLst>
            <pc:docMk/>
            <pc:sldMk cId="1094811382" sldId="413"/>
            <ac:inkMk id="10" creationId="{0CE97AAE-E3CE-3446-B386-9C570225E45E}"/>
          </ac:inkMkLst>
        </pc:inkChg>
        <pc:inkChg chg="add mod">
          <ac:chgData name="Nane Kratzke" userId="971be13ff4ee5ef6" providerId="LiveId" clId="{99C3B895-3D89-094E-8D8D-5328E68DA2DF}" dt="2020-09-21T10:37:37.461" v="4963"/>
          <ac:inkMkLst>
            <pc:docMk/>
            <pc:sldMk cId="1094811382" sldId="413"/>
            <ac:inkMk id="16" creationId="{36A5B577-AD6A-FA4D-ABCF-427C5729C0A8}"/>
          </ac:inkMkLst>
        </pc:inkChg>
        <pc:inkChg chg="add mod">
          <ac:chgData name="Nane Kratzke" userId="971be13ff4ee5ef6" providerId="LiveId" clId="{99C3B895-3D89-094E-8D8D-5328E68DA2DF}" dt="2020-09-21T10:37:45.400" v="4969"/>
          <ac:inkMkLst>
            <pc:docMk/>
            <pc:sldMk cId="1094811382" sldId="413"/>
            <ac:inkMk id="18" creationId="{0534DAF1-74DD-FF43-96DF-EC7F51AE2E0F}"/>
          </ac:inkMkLst>
        </pc:inkChg>
        <pc:inkChg chg="add mod">
          <ac:chgData name="Nane Kratzke" userId="971be13ff4ee5ef6" providerId="LiveId" clId="{99C3B895-3D89-094E-8D8D-5328E68DA2DF}" dt="2020-09-21T10:37:45.400" v="4969"/>
          <ac:inkMkLst>
            <pc:docMk/>
            <pc:sldMk cId="1094811382" sldId="413"/>
            <ac:inkMk id="19" creationId="{ABF1205F-CB82-7A40-95DD-C4D67FA0E5E0}"/>
          </ac:inkMkLst>
        </pc:inkChg>
        <pc:inkChg chg="add mod">
          <ac:chgData name="Nane Kratzke" userId="971be13ff4ee5ef6" providerId="LiveId" clId="{99C3B895-3D89-094E-8D8D-5328E68DA2DF}" dt="2020-09-21T10:37:45.400" v="4969"/>
          <ac:inkMkLst>
            <pc:docMk/>
            <pc:sldMk cId="1094811382" sldId="413"/>
            <ac:inkMk id="21" creationId="{5C5A850B-D129-AD4D-A593-45471EF39F8B}"/>
          </ac:inkMkLst>
        </pc:inkChg>
        <pc:inkChg chg="add mod">
          <ac:chgData name="Nane Kratzke" userId="971be13ff4ee5ef6" providerId="LiveId" clId="{99C3B895-3D89-094E-8D8D-5328E68DA2DF}" dt="2020-09-21T10:37:45.400" v="4969"/>
          <ac:inkMkLst>
            <pc:docMk/>
            <pc:sldMk cId="1094811382" sldId="413"/>
            <ac:inkMk id="22" creationId="{A33D2990-2462-DF4A-84FA-9401F29A00F1}"/>
          </ac:inkMkLst>
        </pc:inkChg>
        <pc:inkChg chg="add mod">
          <ac:chgData name="Nane Kratzke" userId="971be13ff4ee5ef6" providerId="LiveId" clId="{99C3B895-3D89-094E-8D8D-5328E68DA2DF}" dt="2020-09-21T10:37:50.287" v="4972"/>
          <ac:inkMkLst>
            <pc:docMk/>
            <pc:sldMk cId="1094811382" sldId="413"/>
            <ac:inkMk id="24" creationId="{B5B6E171-3D24-D44E-B745-B34F48958994}"/>
          </ac:inkMkLst>
        </pc:inkChg>
        <pc:inkChg chg="add mod">
          <ac:chgData name="Nane Kratzke" userId="971be13ff4ee5ef6" providerId="LiveId" clId="{99C3B895-3D89-094E-8D8D-5328E68DA2DF}" dt="2020-09-21T10:37:50.287" v="4972"/>
          <ac:inkMkLst>
            <pc:docMk/>
            <pc:sldMk cId="1094811382" sldId="413"/>
            <ac:inkMk id="25" creationId="{30161266-B134-AB4F-B75E-E07E1E32E92D}"/>
          </ac:inkMkLst>
        </pc:inkChg>
        <pc:inkChg chg="add mod">
          <ac:chgData name="Nane Kratzke" userId="971be13ff4ee5ef6" providerId="LiveId" clId="{99C3B895-3D89-094E-8D8D-5328E68DA2DF}" dt="2020-09-21T10:37:53.769" v="4975"/>
          <ac:inkMkLst>
            <pc:docMk/>
            <pc:sldMk cId="1094811382" sldId="413"/>
            <ac:inkMk id="27" creationId="{FD82ECFE-F9CB-FC45-A7EB-29FA3F26CFD1}"/>
          </ac:inkMkLst>
        </pc:inkChg>
        <pc:inkChg chg="add mod">
          <ac:chgData name="Nane Kratzke" userId="971be13ff4ee5ef6" providerId="LiveId" clId="{99C3B895-3D89-094E-8D8D-5328E68DA2DF}" dt="2020-09-21T10:37:53.769" v="4975"/>
          <ac:inkMkLst>
            <pc:docMk/>
            <pc:sldMk cId="1094811382" sldId="413"/>
            <ac:inkMk id="28" creationId="{C59CB249-41A9-0548-B8FF-EB5B71BC6B2F}"/>
          </ac:inkMkLst>
        </pc:inkChg>
        <pc:inkChg chg="add mod">
          <ac:chgData name="Nane Kratzke" userId="971be13ff4ee5ef6" providerId="LiveId" clId="{99C3B895-3D89-094E-8D8D-5328E68DA2DF}" dt="2020-09-21T10:37:57.294" v="4978"/>
          <ac:inkMkLst>
            <pc:docMk/>
            <pc:sldMk cId="1094811382" sldId="413"/>
            <ac:inkMk id="30" creationId="{4046218A-AC9E-A94C-AC3D-F11A43B859D2}"/>
          </ac:inkMkLst>
        </pc:inkChg>
        <pc:inkChg chg="add mod">
          <ac:chgData name="Nane Kratzke" userId="971be13ff4ee5ef6" providerId="LiveId" clId="{99C3B895-3D89-094E-8D8D-5328E68DA2DF}" dt="2020-09-21T10:37:57.294" v="4978"/>
          <ac:inkMkLst>
            <pc:docMk/>
            <pc:sldMk cId="1094811382" sldId="413"/>
            <ac:inkMk id="31" creationId="{0D86F34B-6530-EB42-8359-6D906B5AF36B}"/>
          </ac:inkMkLst>
        </pc:inkChg>
        <pc:inkChg chg="add">
          <ac:chgData name="Nane Kratzke" userId="971be13ff4ee5ef6" providerId="LiveId" clId="{99C3B895-3D89-094E-8D8D-5328E68DA2DF}" dt="2020-09-21T10:38:54.674" v="4979" actId="9405"/>
          <ac:inkMkLst>
            <pc:docMk/>
            <pc:sldMk cId="1094811382" sldId="413"/>
            <ac:inkMk id="33" creationId="{168869F8-9F29-8E46-8095-C832F1A7532D}"/>
          </ac:inkMkLst>
        </pc:inkChg>
        <pc:inkChg chg="add del">
          <ac:chgData name="Nane Kratzke" userId="971be13ff4ee5ef6" providerId="LiveId" clId="{99C3B895-3D89-094E-8D8D-5328E68DA2DF}" dt="2020-09-21T10:39:00.136" v="4981" actId="9405"/>
          <ac:inkMkLst>
            <pc:docMk/>
            <pc:sldMk cId="1094811382" sldId="413"/>
            <ac:inkMk id="34" creationId="{2ADDFFEC-C26D-EC4C-8D00-8D73E85077AC}"/>
          </ac:inkMkLst>
        </pc:inkChg>
        <pc:inkChg chg="add mod">
          <ac:chgData name="Nane Kratzke" userId="971be13ff4ee5ef6" providerId="LiveId" clId="{99C3B895-3D89-094E-8D8D-5328E68DA2DF}" dt="2020-09-21T10:46:49.078" v="5153"/>
          <ac:inkMkLst>
            <pc:docMk/>
            <pc:sldMk cId="1094811382" sldId="413"/>
            <ac:inkMk id="51" creationId="{A2915543-F8DD-5A4C-BBFF-0AAC2B3D9E75}"/>
          </ac:inkMkLst>
        </pc:inkChg>
        <pc:inkChg chg="add mod">
          <ac:chgData name="Nane Kratzke" userId="971be13ff4ee5ef6" providerId="LiveId" clId="{99C3B895-3D89-094E-8D8D-5328E68DA2DF}" dt="2020-09-21T10:46:49.078" v="5153"/>
          <ac:inkMkLst>
            <pc:docMk/>
            <pc:sldMk cId="1094811382" sldId="413"/>
            <ac:inkMk id="53" creationId="{CF664445-9755-E348-80E5-495EE93E9EC7}"/>
          </ac:inkMkLst>
        </pc:inkChg>
        <pc:cxnChg chg="add del mod">
          <ac:chgData name="Nane Kratzke" userId="971be13ff4ee5ef6" providerId="LiveId" clId="{99C3B895-3D89-094E-8D8D-5328E68DA2DF}" dt="2020-09-21T10:42:50.985" v="5051" actId="478"/>
          <ac:cxnSpMkLst>
            <pc:docMk/>
            <pc:sldMk cId="1094811382" sldId="413"/>
            <ac:cxnSpMk id="40" creationId="{03889D68-7A4D-0F49-9042-19BDB4090332}"/>
          </ac:cxnSpMkLst>
        </pc:cxnChg>
        <pc:cxnChg chg="add mod">
          <ac:chgData name="Nane Kratzke" userId="971be13ff4ee5ef6" providerId="LiveId" clId="{99C3B895-3D89-094E-8D8D-5328E68DA2DF}" dt="2020-09-21T10:49:11.368" v="5375" actId="1076"/>
          <ac:cxnSpMkLst>
            <pc:docMk/>
            <pc:sldMk cId="1094811382" sldId="413"/>
            <ac:cxnSpMk id="42" creationId="{84A0DF96-100E-CD4E-AB72-4D6513786B9D}"/>
          </ac:cxnSpMkLst>
        </pc:cxnChg>
        <pc:cxnChg chg="add mod">
          <ac:chgData name="Nane Kratzke" userId="971be13ff4ee5ef6" providerId="LiveId" clId="{99C3B895-3D89-094E-8D8D-5328E68DA2DF}" dt="2020-09-21T10:49:11.368" v="5375" actId="1076"/>
          <ac:cxnSpMkLst>
            <pc:docMk/>
            <pc:sldMk cId="1094811382" sldId="413"/>
            <ac:cxnSpMk id="44" creationId="{C6D59454-92BB-0B43-BB7D-3A6A9549C0AA}"/>
          </ac:cxnSpMkLst>
        </pc:cxnChg>
      </pc:sldChg>
      <pc:sldChg chg="addSp modSp add mod">
        <pc:chgData name="Nane Kratzke" userId="971be13ff4ee5ef6" providerId="LiveId" clId="{99C3B895-3D89-094E-8D8D-5328E68DA2DF}" dt="2020-09-21T10:57:44.555" v="5684" actId="20577"/>
        <pc:sldMkLst>
          <pc:docMk/>
          <pc:sldMk cId="48934107" sldId="414"/>
        </pc:sldMkLst>
        <pc:spChg chg="mod">
          <ac:chgData name="Nane Kratzke" userId="971be13ff4ee5ef6" providerId="LiveId" clId="{99C3B895-3D89-094E-8D8D-5328E68DA2DF}" dt="2020-09-21T10:57:44.555" v="5684" actId="20577"/>
          <ac:spMkLst>
            <pc:docMk/>
            <pc:sldMk cId="48934107" sldId="414"/>
            <ac:spMk id="2" creationId="{1CFEFA64-93DC-5743-8C31-D3D1A7296CB7}"/>
          </ac:spMkLst>
        </pc:spChg>
        <pc:spChg chg="mod">
          <ac:chgData name="Nane Kratzke" userId="971be13ff4ee5ef6" providerId="LiveId" clId="{99C3B895-3D89-094E-8D8D-5328E68DA2DF}" dt="2020-09-21T10:54:55.622" v="5669" actId="20577"/>
          <ac:spMkLst>
            <pc:docMk/>
            <pc:sldMk cId="48934107" sldId="414"/>
            <ac:spMk id="3" creationId="{4C8CE13B-729A-FA4B-8A3A-84455F940001}"/>
          </ac:spMkLst>
        </pc:spChg>
        <pc:spChg chg="add mod">
          <ac:chgData name="Nane Kratzke" userId="971be13ff4ee5ef6" providerId="LiveId" clId="{99C3B895-3D89-094E-8D8D-5328E68DA2DF}" dt="2020-09-21T10:56:28.742" v="5681"/>
          <ac:spMkLst>
            <pc:docMk/>
            <pc:sldMk cId="48934107" sldId="414"/>
            <ac:spMk id="6" creationId="{89AC065B-FC7F-1E44-9654-DB41A1599578}"/>
          </ac:spMkLst>
        </pc:spChg>
        <pc:picChg chg="add mod">
          <ac:chgData name="Nane Kratzke" userId="971be13ff4ee5ef6" providerId="LiveId" clId="{99C3B895-3D89-094E-8D8D-5328E68DA2DF}" dt="2020-09-21T10:56:01.785" v="5680" actId="1076"/>
          <ac:picMkLst>
            <pc:docMk/>
            <pc:sldMk cId="48934107" sldId="414"/>
            <ac:picMk id="5" creationId="{6224B403-8BF7-884E-B2C8-14995CA9E83B}"/>
          </ac:picMkLst>
        </pc:picChg>
      </pc:sldChg>
      <pc:sldChg chg="modSp add mod">
        <pc:chgData name="Nane Kratzke" userId="971be13ff4ee5ef6" providerId="LiveId" clId="{99C3B895-3D89-094E-8D8D-5328E68DA2DF}" dt="2020-09-21T10:58:45.721" v="5710" actId="14826"/>
        <pc:sldMkLst>
          <pc:docMk/>
          <pc:sldMk cId="3537529939" sldId="415"/>
        </pc:sldMkLst>
        <pc:spChg chg="mod">
          <ac:chgData name="Nane Kratzke" userId="971be13ff4ee5ef6" providerId="LiveId" clId="{99C3B895-3D89-094E-8D8D-5328E68DA2DF}" dt="2020-09-21T10:57:41.203" v="5683" actId="20577"/>
          <ac:spMkLst>
            <pc:docMk/>
            <pc:sldMk cId="3537529939" sldId="415"/>
            <ac:spMk id="2" creationId="{1CFEFA64-93DC-5743-8C31-D3D1A7296CB7}"/>
          </ac:spMkLst>
        </pc:spChg>
        <pc:spChg chg="mod">
          <ac:chgData name="Nane Kratzke" userId="971be13ff4ee5ef6" providerId="LiveId" clId="{99C3B895-3D89-094E-8D8D-5328E68DA2DF}" dt="2020-09-21T10:58:03.108" v="5709" actId="20577"/>
          <ac:spMkLst>
            <pc:docMk/>
            <pc:sldMk cId="3537529939" sldId="415"/>
            <ac:spMk id="3" creationId="{4C8CE13B-729A-FA4B-8A3A-84455F940001}"/>
          </ac:spMkLst>
        </pc:spChg>
        <pc:picChg chg="mod">
          <ac:chgData name="Nane Kratzke" userId="971be13ff4ee5ef6" providerId="LiveId" clId="{99C3B895-3D89-094E-8D8D-5328E68DA2DF}" dt="2020-09-21T10:58:45.721" v="5710" actId="14826"/>
          <ac:picMkLst>
            <pc:docMk/>
            <pc:sldMk cId="3537529939" sldId="415"/>
            <ac:picMk id="5" creationId="{6224B403-8BF7-884E-B2C8-14995CA9E83B}"/>
          </ac:picMkLst>
        </pc:picChg>
      </pc:sldChg>
      <pc:sldChg chg="addSp delSp modSp add mod ord">
        <pc:chgData name="Nane Kratzke" userId="971be13ff4ee5ef6" providerId="LiveId" clId="{99C3B895-3D89-094E-8D8D-5328E68DA2DF}" dt="2020-09-21T11:09:55.043" v="5917" actId="478"/>
        <pc:sldMkLst>
          <pc:docMk/>
          <pc:sldMk cId="901601372" sldId="416"/>
        </pc:sldMkLst>
        <pc:spChg chg="mod">
          <ac:chgData name="Nane Kratzke" userId="971be13ff4ee5ef6" providerId="LiveId" clId="{99C3B895-3D89-094E-8D8D-5328E68DA2DF}" dt="2020-09-21T10:59:54.607" v="5714" actId="20577"/>
          <ac:spMkLst>
            <pc:docMk/>
            <pc:sldMk cId="901601372" sldId="416"/>
            <ac:spMk id="2" creationId="{1CFEFA64-93DC-5743-8C31-D3D1A7296CB7}"/>
          </ac:spMkLst>
        </pc:spChg>
        <pc:spChg chg="mod">
          <ac:chgData name="Nane Kratzke" userId="971be13ff4ee5ef6" providerId="LiveId" clId="{99C3B895-3D89-094E-8D8D-5328E68DA2DF}" dt="2020-09-21T11:00:07.984" v="5742" actId="20577"/>
          <ac:spMkLst>
            <pc:docMk/>
            <pc:sldMk cId="901601372" sldId="416"/>
            <ac:spMk id="3" creationId="{4C8CE13B-729A-FA4B-8A3A-84455F940001}"/>
          </ac:spMkLst>
        </pc:spChg>
        <pc:spChg chg="add del mod">
          <ac:chgData name="Nane Kratzke" userId="971be13ff4ee5ef6" providerId="LiveId" clId="{99C3B895-3D89-094E-8D8D-5328E68DA2DF}" dt="2020-09-21T11:09:55.043" v="5917" actId="478"/>
          <ac:spMkLst>
            <pc:docMk/>
            <pc:sldMk cId="901601372" sldId="416"/>
            <ac:spMk id="7" creationId="{3110C0E1-251E-3844-8E3B-C810F68818A7}"/>
          </ac:spMkLst>
        </pc:spChg>
        <pc:picChg chg="mod">
          <ac:chgData name="Nane Kratzke" userId="971be13ff4ee5ef6" providerId="LiveId" clId="{99C3B895-3D89-094E-8D8D-5328E68DA2DF}" dt="2020-09-21T11:00:48.913" v="5743" actId="14826"/>
          <ac:picMkLst>
            <pc:docMk/>
            <pc:sldMk cId="901601372" sldId="416"/>
            <ac:picMk id="5" creationId="{6224B403-8BF7-884E-B2C8-14995CA9E83B}"/>
          </ac:picMkLst>
        </pc:picChg>
      </pc:sldChg>
      <pc:sldChg chg="addSp delSp modSp add del mod">
        <pc:chgData name="Nane Kratzke" userId="971be13ff4ee5ef6" providerId="LiveId" clId="{99C3B895-3D89-094E-8D8D-5328E68DA2DF}" dt="2020-09-21T11:28:15.569" v="6249" actId="2696"/>
        <pc:sldMkLst>
          <pc:docMk/>
          <pc:sldMk cId="3780883504" sldId="417"/>
        </pc:sldMkLst>
        <pc:spChg chg="mod">
          <ac:chgData name="Nane Kratzke" userId="971be13ff4ee5ef6" providerId="LiveId" clId="{99C3B895-3D89-094E-8D8D-5328E68DA2DF}" dt="2020-09-21T11:18:15.250" v="5993" actId="20577"/>
          <ac:spMkLst>
            <pc:docMk/>
            <pc:sldMk cId="3780883504" sldId="417"/>
            <ac:spMk id="2" creationId="{936DAC8B-6914-2944-A119-B41DB87ABE01}"/>
          </ac:spMkLst>
        </pc:spChg>
        <pc:spChg chg="mod">
          <ac:chgData name="Nane Kratzke" userId="971be13ff4ee5ef6" providerId="LiveId" clId="{99C3B895-3D89-094E-8D8D-5328E68DA2DF}" dt="2020-09-21T11:18:20.268" v="5999" actId="20577"/>
          <ac:spMkLst>
            <pc:docMk/>
            <pc:sldMk cId="3780883504" sldId="417"/>
            <ac:spMk id="3" creationId="{77B9BF17-A710-4D4C-9D92-51C9A7D86B60}"/>
          </ac:spMkLst>
        </pc:spChg>
        <pc:spChg chg="add mod">
          <ac:chgData name="Nane Kratzke" userId="971be13ff4ee5ef6" providerId="LiveId" clId="{99C3B895-3D89-094E-8D8D-5328E68DA2DF}" dt="2020-09-21T11:25:57.343" v="6232" actId="1076"/>
          <ac:spMkLst>
            <pc:docMk/>
            <pc:sldMk cId="3780883504" sldId="417"/>
            <ac:spMk id="5" creationId="{EE36B563-2C28-B84D-9E08-A35D7F32EB7C}"/>
          </ac:spMkLst>
        </pc:spChg>
        <pc:spChg chg="add del mod">
          <ac:chgData name="Nane Kratzke" userId="971be13ff4ee5ef6" providerId="LiveId" clId="{99C3B895-3D89-094E-8D8D-5328E68DA2DF}" dt="2020-09-21T11:25:50.141" v="6231" actId="478"/>
          <ac:spMkLst>
            <pc:docMk/>
            <pc:sldMk cId="3780883504" sldId="417"/>
            <ac:spMk id="6" creationId="{D8A12388-840F-DA4F-9FB1-29AD37340C02}"/>
          </ac:spMkLst>
        </pc:spChg>
        <pc:spChg chg="add mod">
          <ac:chgData name="Nane Kratzke" userId="971be13ff4ee5ef6" providerId="LiveId" clId="{99C3B895-3D89-094E-8D8D-5328E68DA2DF}" dt="2020-09-21T11:25:57.343" v="6232" actId="1076"/>
          <ac:spMkLst>
            <pc:docMk/>
            <pc:sldMk cId="3780883504" sldId="417"/>
            <ac:spMk id="7" creationId="{F056385E-4FEA-0A4D-8B0C-27530AEC24C5}"/>
          </ac:spMkLst>
        </pc:spChg>
        <pc:spChg chg="add del mod">
          <ac:chgData name="Nane Kratzke" userId="971be13ff4ee5ef6" providerId="LiveId" clId="{99C3B895-3D89-094E-8D8D-5328E68DA2DF}" dt="2020-09-21T11:25:50.141" v="6231" actId="478"/>
          <ac:spMkLst>
            <pc:docMk/>
            <pc:sldMk cId="3780883504" sldId="417"/>
            <ac:spMk id="8" creationId="{D707B376-F988-4D4D-AC7A-96473EA1C8E2}"/>
          </ac:spMkLst>
        </pc:spChg>
        <pc:spChg chg="add mod">
          <ac:chgData name="Nane Kratzke" userId="971be13ff4ee5ef6" providerId="LiveId" clId="{99C3B895-3D89-094E-8D8D-5328E68DA2DF}" dt="2020-09-21T11:25:57.343" v="6232" actId="1076"/>
          <ac:spMkLst>
            <pc:docMk/>
            <pc:sldMk cId="3780883504" sldId="417"/>
            <ac:spMk id="9" creationId="{CADED081-A5F3-6046-8B04-8B1D7C939CAD}"/>
          </ac:spMkLst>
        </pc:spChg>
        <pc:spChg chg="add del mod">
          <ac:chgData name="Nane Kratzke" userId="971be13ff4ee5ef6" providerId="LiveId" clId="{99C3B895-3D89-094E-8D8D-5328E68DA2DF}" dt="2020-09-21T11:25:50.141" v="6231" actId="478"/>
          <ac:spMkLst>
            <pc:docMk/>
            <pc:sldMk cId="3780883504" sldId="417"/>
            <ac:spMk id="10" creationId="{D9AB6927-55AB-404B-9B87-CDE715A47753}"/>
          </ac:spMkLst>
        </pc:spChg>
        <pc:spChg chg="add mod">
          <ac:chgData name="Nane Kratzke" userId="971be13ff4ee5ef6" providerId="LiveId" clId="{99C3B895-3D89-094E-8D8D-5328E68DA2DF}" dt="2020-09-21T11:25:57.343" v="6232" actId="1076"/>
          <ac:spMkLst>
            <pc:docMk/>
            <pc:sldMk cId="3780883504" sldId="417"/>
            <ac:spMk id="11" creationId="{680041BC-A088-D948-A309-2E8DDF865100}"/>
          </ac:spMkLst>
        </pc:spChg>
        <pc:spChg chg="add del mod">
          <ac:chgData name="Nane Kratzke" userId="971be13ff4ee5ef6" providerId="LiveId" clId="{99C3B895-3D89-094E-8D8D-5328E68DA2DF}" dt="2020-09-21T11:25:50.141" v="6231" actId="478"/>
          <ac:spMkLst>
            <pc:docMk/>
            <pc:sldMk cId="3780883504" sldId="417"/>
            <ac:spMk id="12" creationId="{B37FB71F-0500-6543-B4DB-39F4102DB91F}"/>
          </ac:spMkLst>
        </pc:spChg>
        <pc:spChg chg="add mod">
          <ac:chgData name="Nane Kratzke" userId="971be13ff4ee5ef6" providerId="LiveId" clId="{99C3B895-3D89-094E-8D8D-5328E68DA2DF}" dt="2020-09-21T11:25:57.343" v="6232" actId="1076"/>
          <ac:spMkLst>
            <pc:docMk/>
            <pc:sldMk cId="3780883504" sldId="417"/>
            <ac:spMk id="13" creationId="{BDB3826B-D087-E944-BF0F-70D56D8EC081}"/>
          </ac:spMkLst>
        </pc:spChg>
        <pc:spChg chg="add mod">
          <ac:chgData name="Nane Kratzke" userId="971be13ff4ee5ef6" providerId="LiveId" clId="{99C3B895-3D89-094E-8D8D-5328E68DA2DF}" dt="2020-09-21T11:25:57.343" v="6232" actId="1076"/>
          <ac:spMkLst>
            <pc:docMk/>
            <pc:sldMk cId="3780883504" sldId="417"/>
            <ac:spMk id="14" creationId="{D3C2BEA1-FA27-DD4B-B878-4CE3E857F2DB}"/>
          </ac:spMkLst>
        </pc:spChg>
        <pc:spChg chg="add mod">
          <ac:chgData name="Nane Kratzke" userId="971be13ff4ee5ef6" providerId="LiveId" clId="{99C3B895-3D89-094E-8D8D-5328E68DA2DF}" dt="2020-09-21T11:25:57.343" v="6232" actId="1076"/>
          <ac:spMkLst>
            <pc:docMk/>
            <pc:sldMk cId="3780883504" sldId="417"/>
            <ac:spMk id="29" creationId="{B45CC6AA-B25B-0A4E-A09E-8A50CCE70D10}"/>
          </ac:spMkLst>
        </pc:spChg>
        <pc:spChg chg="add mod">
          <ac:chgData name="Nane Kratzke" userId="971be13ff4ee5ef6" providerId="LiveId" clId="{99C3B895-3D89-094E-8D8D-5328E68DA2DF}" dt="2020-09-21T11:25:57.343" v="6232" actId="1076"/>
          <ac:spMkLst>
            <pc:docMk/>
            <pc:sldMk cId="3780883504" sldId="417"/>
            <ac:spMk id="30" creationId="{20C03244-E29E-804A-AF28-713EDD48E542}"/>
          </ac:spMkLst>
        </pc:spChg>
        <pc:spChg chg="add mod">
          <ac:chgData name="Nane Kratzke" userId="971be13ff4ee5ef6" providerId="LiveId" clId="{99C3B895-3D89-094E-8D8D-5328E68DA2DF}" dt="2020-09-21T11:25:57.343" v="6232" actId="1076"/>
          <ac:spMkLst>
            <pc:docMk/>
            <pc:sldMk cId="3780883504" sldId="417"/>
            <ac:spMk id="31" creationId="{72536B4E-772A-3F40-B81C-98E69FAF17C7}"/>
          </ac:spMkLst>
        </pc:spChg>
        <pc:spChg chg="add mod">
          <ac:chgData name="Nane Kratzke" userId="971be13ff4ee5ef6" providerId="LiveId" clId="{99C3B895-3D89-094E-8D8D-5328E68DA2DF}" dt="2020-09-21T11:25:57.343" v="6232" actId="1076"/>
          <ac:spMkLst>
            <pc:docMk/>
            <pc:sldMk cId="3780883504" sldId="417"/>
            <ac:spMk id="32" creationId="{144875F9-4A3E-DB4B-951A-A91CBD2B87A0}"/>
          </ac:spMkLst>
        </pc:spChg>
        <pc:spChg chg="add mod">
          <ac:chgData name="Nane Kratzke" userId="971be13ff4ee5ef6" providerId="LiveId" clId="{99C3B895-3D89-094E-8D8D-5328E68DA2DF}" dt="2020-09-21T11:26:06.813" v="6242" actId="20577"/>
          <ac:spMkLst>
            <pc:docMk/>
            <pc:sldMk cId="3780883504" sldId="417"/>
            <ac:spMk id="33" creationId="{A8ADF56A-6487-1A46-A4FE-77E95A3E8C93}"/>
          </ac:spMkLst>
        </pc:spChg>
        <pc:cxnChg chg="add mod">
          <ac:chgData name="Nane Kratzke" userId="971be13ff4ee5ef6" providerId="LiveId" clId="{99C3B895-3D89-094E-8D8D-5328E68DA2DF}" dt="2020-09-21T11:25:57.343" v="6232" actId="1076"/>
          <ac:cxnSpMkLst>
            <pc:docMk/>
            <pc:sldMk cId="3780883504" sldId="417"/>
            <ac:cxnSpMk id="16" creationId="{413A55BB-1729-E747-92C1-6126D40C6EDF}"/>
          </ac:cxnSpMkLst>
        </pc:cxnChg>
        <pc:cxnChg chg="add mod">
          <ac:chgData name="Nane Kratzke" userId="971be13ff4ee5ef6" providerId="LiveId" clId="{99C3B895-3D89-094E-8D8D-5328E68DA2DF}" dt="2020-09-21T11:25:57.343" v="6232" actId="1076"/>
          <ac:cxnSpMkLst>
            <pc:docMk/>
            <pc:sldMk cId="3780883504" sldId="417"/>
            <ac:cxnSpMk id="17" creationId="{82513989-257D-1246-806F-E55A3C20B499}"/>
          </ac:cxnSpMkLst>
        </pc:cxnChg>
        <pc:cxnChg chg="add mod">
          <ac:chgData name="Nane Kratzke" userId="971be13ff4ee5ef6" providerId="LiveId" clId="{99C3B895-3D89-094E-8D8D-5328E68DA2DF}" dt="2020-09-21T11:25:57.343" v="6232" actId="1076"/>
          <ac:cxnSpMkLst>
            <pc:docMk/>
            <pc:sldMk cId="3780883504" sldId="417"/>
            <ac:cxnSpMk id="20" creationId="{CB88637B-FA7F-A148-AD08-A95C52619BC1}"/>
          </ac:cxnSpMkLst>
        </pc:cxnChg>
        <pc:cxnChg chg="add mod">
          <ac:chgData name="Nane Kratzke" userId="971be13ff4ee5ef6" providerId="LiveId" clId="{99C3B895-3D89-094E-8D8D-5328E68DA2DF}" dt="2020-09-21T11:25:57.343" v="6232" actId="1076"/>
          <ac:cxnSpMkLst>
            <pc:docMk/>
            <pc:sldMk cId="3780883504" sldId="417"/>
            <ac:cxnSpMk id="23" creationId="{7928F2B8-539A-F945-ADE0-4879056D8C55}"/>
          </ac:cxnSpMkLst>
        </pc:cxnChg>
        <pc:cxnChg chg="add mod">
          <ac:chgData name="Nane Kratzke" userId="971be13ff4ee5ef6" providerId="LiveId" clId="{99C3B895-3D89-094E-8D8D-5328E68DA2DF}" dt="2020-09-21T11:25:57.343" v="6232" actId="1076"/>
          <ac:cxnSpMkLst>
            <pc:docMk/>
            <pc:sldMk cId="3780883504" sldId="417"/>
            <ac:cxnSpMk id="26" creationId="{9ECF280D-3080-3E4E-9F7E-A9DA244097D8}"/>
          </ac:cxnSpMkLst>
        </pc:cxnChg>
        <pc:cxnChg chg="add mod">
          <ac:chgData name="Nane Kratzke" userId="971be13ff4ee5ef6" providerId="LiveId" clId="{99C3B895-3D89-094E-8D8D-5328E68DA2DF}" dt="2020-09-21T11:26:14.757" v="6245" actId="14100"/>
          <ac:cxnSpMkLst>
            <pc:docMk/>
            <pc:sldMk cId="3780883504" sldId="417"/>
            <ac:cxnSpMk id="34" creationId="{AF5616F9-2AA6-9D43-A4CC-44E27C70EF93}"/>
          </ac:cxnSpMkLst>
        </pc:cxnChg>
      </pc:sldChg>
      <pc:sldChg chg="modSp add del mod">
        <pc:chgData name="Nane Kratzke" userId="971be13ff4ee5ef6" providerId="LiveId" clId="{99C3B895-3D89-094E-8D8D-5328E68DA2DF}" dt="2020-09-21T11:17:53.157" v="5935" actId="2696"/>
        <pc:sldMkLst>
          <pc:docMk/>
          <pc:sldMk cId="4230642903" sldId="417"/>
        </pc:sldMkLst>
        <pc:spChg chg="mod">
          <ac:chgData name="Nane Kratzke" userId="971be13ff4ee5ef6" providerId="LiveId" clId="{99C3B895-3D89-094E-8D8D-5328E68DA2DF}" dt="2020-09-21T11:17:47.045" v="5934" actId="20577"/>
          <ac:spMkLst>
            <pc:docMk/>
            <pc:sldMk cId="4230642903" sldId="417"/>
            <ac:spMk id="2" creationId="{4ACBBCFD-3DCC-FE48-AFD3-DA0E614B453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2C899A5-BA51-47DA-90D0-5428A6723887}" type="datetime1">
              <a:rPr lang="de-DE" smtClean="0"/>
              <a:t>11.12.23</a:t>
            </a:fld>
            <a:endParaRPr lang="de-DE"/>
          </a:p>
        </p:txBody>
      </p:sp>
      <p:sp>
        <p:nvSpPr>
          <p:cNvPr id="4" name="Fußzeilenplatzhalt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de-DE" smtClean="0"/>
              <a:t>‹Nr.›</a:t>
            </a:fld>
            <a:endParaRPr lang="de-DE"/>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10:37:35.953"/>
    </inkml:context>
    <inkml:brush xml:id="br0">
      <inkml:brushProperty name="width" value="0.05" units="cm"/>
      <inkml:brushProperty name="height" value="0.05" units="cm"/>
      <inkml:brushProperty name="color" value="#004F8B"/>
    </inkml:brush>
  </inkml:definitions>
  <inkml:trace contextRef="#ctx0" brushRef="#br0">2594 72 24575,'-8'0'0,"-4"1"0,-8-1 0,-9 0 0,-3 0 0,-5 0 0,2-1 0,1 1 0,-9-2 0,1 2 0,-6-2 0,-8-1 0,2 1 0,-10-2 0,7 1 0,0 1 0,10-1 0,7 1 0,0 1 0,0 0 0,-1 0 0,-13-1 0,-3-1 0,-13-1 0,0-2 0,-8-1 0,4 1 0,4 2 0,-3-1 0,14 3 0,4-2 0,4 3 0,10 1 0,-10-1 0,1 1 0,-11 0 0,5 1 0,4 0 0,7 1 0,12-2 0,2 0 0,0 1 0,-4-1 0,-8 1 0,0-1 0,-9 0 0,3 1 0,2 0 0,1 0 0,12 0 0,4-1 0,4 0 0,3 1 0,1-1 0,4 0 0,4 1 0,5-1 0,2 1 0,1 0 0,0 0 0,-1 0 0,-1-1 0,-1 1 0,0-1 0,0 1 0,1 0 0,-1-1 0,2 0 0,2 0 0,1 0 0,3 0 0,-2-2 0,1-1 0,-1 0 0,2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10:37:52.784"/>
    </inkml:context>
    <inkml:brush xml:id="br0">
      <inkml:brushProperty name="width" value="0.05" units="cm"/>
      <inkml:brushProperty name="height" value="0.05" units="cm"/>
      <inkml:brushProperty name="color" value="#004F8B"/>
    </inkml:brush>
  </inkml:definitions>
  <inkml:trace contextRef="#ctx0" brushRef="#br0">335 0 24575,'-14'3'0,"-9"3"0,-19 6 0,-3 1 0,-14 6 0,13-3 0,6-2 0,14-3 0,15-7 0,5 0 0,2-2 0,2 0 0,0 0 0,0 1 0,-2-1 0,2 1 0,-1-1 0,2 0 0,-1 0 0,2 1 0,-1 1 0,3 3 0,1 2 0,5 4 0,4 2 0,10 6 0,8 1 0,19 7 0,7 1 0,-2-2 0,-7-5 0,-24-10 0,-11-6 0,-7-4 0,-5-3 0,1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10:37:55.270"/>
    </inkml:context>
    <inkml:brush xml:id="br0">
      <inkml:brushProperty name="width" value="0.05" units="cm"/>
      <inkml:brushProperty name="height" value="0.05" units="cm"/>
      <inkml:brushProperty name="color" value="#004F8B"/>
    </inkml:brush>
  </inkml:definitions>
  <inkml:trace contextRef="#ctx0" brushRef="#br0">2662 237 24575,'-14'0'0,"-6"-1"0,-15 1 0,-17-1 0,-2-1 0,-13 1 0,10 0 0,3 2 0,4-1 0,9 0 0,-3-1 0,1-1 0,-13-2 0,-5-2 0,-2 0 0,-8-3 0,4 3 0,3-3 0,-5-1 0,12-1 0,-3-2 0,10 3 0,-7-2 0,1 2 0,2 0 0,-12 2 0,22 2 0,-14-3 0,19 3 0,-4-2 0,17 4 0,3 0 0,2 1 0,-3 0 0,-3-2 0,-6 1 0,4 0 0,2 2 0,4-2 0,4 3 0,-2-1 0,3 0 0,-5 0 0,-1 1 0,-5-2 0,-11 0 0,2-2 0,-5 1 0,5-1 0,8 2 0,4 1 0,8 1 0,3 0 0,-1-1 0,-2 2 0,-5-2 0,-2 1 0,2 0 0,2 0 0,8 1 0,5 0 0,3 0 0,2 0 0,-2 0 0,-5 0 0,-5 2 0,-7-2 0,0 1 0,-3-1 0,7 0 0,3 1 0,7 0 0,2 0 0,2-1 0,-1 1 0,0 0 0,-1 0 0,1-1 0,0 1 0,-1-1 0,-2 2 0,0-1 0,0-1 0,2 0 0,1 1 0,1-1 0,0 0 0,-1 1 0,-1-1 0,-3 1 0,1-1 0,-2 0 0,3 0 0,1 0 0,2 0 0,1 0 0,-1 0 0,-1 0 0,-2 1 0,-1-1 0,2 0 0,1 0 0,3 0 0,0 0 0,1 0 0,-1 0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10:37:56.305"/>
    </inkml:context>
    <inkml:brush xml:id="br0">
      <inkml:brushProperty name="width" value="0.05" units="cm"/>
      <inkml:brushProperty name="height" value="0.05" units="cm"/>
      <inkml:brushProperty name="color" value="#004F8B"/>
    </inkml:brush>
  </inkml:definitions>
  <inkml:trace contextRef="#ctx0" brushRef="#br0">385 0 24575,'-15'5'0,"-10"1"0,-9 1 0,-13 4 0,-1 2 0,-3-1 0,7-3 0,10 0 0,7-3 0,11 0 0,6-2 0,1 1 0,2 1 0,-1 0 0,2 2 0,2 0 0,4 2 0,4 3 0,5 1 0,6 2 0,3 0 0,8 3 0,7 1 0,9 2 0,26 11 0,16-2 0,9 6 0,-19-12 0,-27-8 0,-31-12 0,-10-3 0,-6-4 0,-1 2 0,1-2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10:46:47.067"/>
    </inkml:context>
    <inkml:brush xml:id="br0">
      <inkml:brushProperty name="width" value="0.05" units="cm"/>
      <inkml:brushProperty name="height" value="0.05" units="cm"/>
      <inkml:brushProperty name="color" value="#004F8B"/>
    </inkml:brush>
  </inkml:definitions>
  <inkml:trace contextRef="#ctx0" brushRef="#br0">2653 1 24575,'-26'0'0,"-6"2"0,-28-1 0,-13 1 0,-5 0 0,-20-3 0,11 1 0,2-1 0,8 2 0,12 1 0,-1 4 0,5 2 0,-12 5 0,2 4 0,-9-2 0,-6 8 0,0 3 0,7 4 0,-11 6 0,15-7 0,-3 3 0,-2 2 0,8 3 0,4 0 0,0 3 0,14-2 0,-4 2 0,10 0 0,-5 3 0,4 4 0,0 0 0,-1 15 0,5-2 0,-2 8 0,-6 11 0,4-5 0,-1 8 0,10-16 0,6-2 0,9-12 0,4-7 0,2 1 0,3-10 0,1-1 0,3 0 0,5-8 0,3-3 0,1-8 0,3-8 0,-1-2 0,1-1 0,0 0 0,0 4 0,1 3 0,-1 7 0,0 4 0,0 0 0,0 4 0,0-6 0,-1-1 0,-1-1 0,-2-2 0,-1-1 0,1 2 0,-1 0 0,1-2 0,1 0 0,0-6 0,1-3 0,0-4 0,0-2 0,2-1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10:46:48.148"/>
    </inkml:context>
    <inkml:brush xml:id="br0">
      <inkml:brushProperty name="width" value="0.05" units="cm"/>
      <inkml:brushProperty name="height" value="0.05" units="cm"/>
      <inkml:brushProperty name="color" value="#004F8B"/>
    </inkml:brush>
  </inkml:definitions>
  <inkml:trace contextRef="#ctx0" brushRef="#br0">0 0 24575,'1'16'0,"0"6"0,-1 14 0,2 7 0,1 0 0,2 4 0,0-7 0,0-5 0,-1-8 0,-2-8 0,-1-7 0,-1-2 0,0-2 0,0-1 0,0 0 0,0-3 0,0 0 0,1-2 0,-1 0 0,5 0 0,7 0 0,13-1 0,16-3 0,20-9 0,12-14 0,4-9 0,6-17 0,-11 5 0,-12 5 0,-13 8 0,-25 17 0,-10 6 0,-8 6 0,-7 4 0,1 0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8T12:22:13.080"/>
    </inkml:context>
    <inkml:brush xml:id="br0">
      <inkml:brushProperty name="width" value="0.05" units="cm"/>
      <inkml:brushProperty name="height" value="0.05" units="cm"/>
      <inkml:brushProperty name="color" value="#333333"/>
    </inkml:brush>
  </inkml:definitions>
  <inkml:trace contextRef="#ctx0" brushRef="#br0">680 1 24575,'-14'2'0,"-4"5"0,-3 4 0,-6 5 0,4 0 0,3-1 0,-10 6 0,-10 8 0,-8 6 0,-7 9 0,8-3 0,13-10 0,8-4 0,2 2 0,-10 19 0,-9 21 0,-1 9 0,17-23 0,4 7 0,7-3 0,-6 22 0,7-18 0,1 15 0,8-21 0,1 14 0,1 0 0,4-19 0,0-8 0,0-4 0,1 1 0,4 6 0,2 6 0,2 0 0,1-3 0,-1-4 0,1-4 0,-1-3 0,-2-6 0,-1-5 0,-1-6 0,-2-3 0,-1-4 0,1-3 0,-2-2 0,1-1 0,0-1 0,-1-3 0,1 0 0,-2-4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8T12:22:14.915"/>
    </inkml:context>
    <inkml:brush xml:id="br0">
      <inkml:brushProperty name="width" value="0.05" units="cm"/>
      <inkml:brushProperty name="height" value="0.05" units="cm"/>
      <inkml:brushProperty name="color" value="#333333"/>
    </inkml:brush>
  </inkml:definitions>
  <inkml:trace contextRef="#ctx0" brushRef="#br0">1 143 24575,'21'19'0,"2"3"0,7 8 0,3 6 0,4 4 0,0 3 0,-1-2 0,-2-3 0,-4-4 0,-6-5 0,-5-7 0,-5-4 0,-4-4 0,-1-3 0,-2-1 0,-2-6 0,0 0 0,-3-6 0,-1-3 0,-1-3 0,0-4 0,0-2 0,0-3 0,1-3 0,1-2 0,4-2 0,1-5 0,2-3 0,0-5 0,-1-2 0,0 7 0,-1-4 0,2-6 0,1-3 0,-1 0 0,-4 12 0,-4 11 0,-1 7 0,0 5 0,0 1 0,0 7 0,0-4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8T12:22:18.602"/>
    </inkml:context>
    <inkml:brush xml:id="br0">
      <inkml:brushProperty name="width" value="0.05" units="cm"/>
      <inkml:brushProperty name="height" value="0.05" units="cm"/>
      <inkml:brushProperty name="color" value="#333333"/>
    </inkml:brush>
  </inkml:definitions>
  <inkml:trace contextRef="#ctx0" brushRef="#br0">0 1468 24575,'3'-12'0,"6"-2"0,5-2 0,10-3 0,7 3 0,7 0 0,12 2 0,6 2 0,15-3 0,7 1 0,8 0 0,6 0 0,-8 4 0,-2 1 0,-6 1 0,-5 1 0,0 0 0,-5 1 0,-3-1 0,-6 0 0,-3 1 0,-1 0 0,-2-1 0,3-1 0,1 0 0,3-5 0,2-1 0,0-3 0,5-3 0,-1-2 0,6-5 0,-1-2 0,-3 0 0,-1-4 0,-6 1 0,-1-3 0,-5-1 0,-5 1 0,-6-2 0,-3 1 0,-4 1 0,-4 1 0,0 0 0,3-10 0,-9 13 0,14-24 0,-8 12 0,7-10 0,-3 1 0,-6 9 0,-5 7 0,-5 6 0,-1-2 0,1-4 0,2-5 0,-2 5 0,-6 10 0,-3 6 0,-3 10 0,-2-3 0,-2 6 0,-1-3 0,-1 4 0,0-2 0,0 3 0,2-3 0,-1 0 0,1 0 0,-2 2 0,-1 0 0,0 3 0,0 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8T12:22:20.269"/>
    </inkml:context>
    <inkml:brush xml:id="br0">
      <inkml:brushProperty name="width" value="0.05" units="cm"/>
      <inkml:brushProperty name="height" value="0.05" units="cm"/>
      <inkml:brushProperty name="color" value="#333333"/>
    </inkml:brush>
  </inkml:definitions>
  <inkml:trace contextRef="#ctx0" brushRef="#br0">0 363 24575,'15'-3'0,"8"-7"0,10-9 0,0-1 0,-5-1 0,0 0 0,9-12 0,12-12 0,-3 1 0,-10 8 0,-17 17 0,-9 8 0,0 2 0,-1 0 0,1 0 0,-1 0 0,-2 5 0,1-3 0,0 1 0,2-2 0,1 0 0,-1 1 0,-5 3 0,0 4 0,-4 7 0,0 1 0,-1 4 0,0 3 0,0 13 0,0 14 0,3 14 0,-2-19 0,4 3 0,1-9 0,3 12 0,3 4 0,-5-17 0,2-2 0,-3-12 0,1 3 0,-1-3 0,-1-7 0,-3-5 0,0-1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8T12:35:11.835"/>
    </inkml:context>
    <inkml:brush xml:id="br0">
      <inkml:brushProperty name="width" value="0.05" units="cm"/>
      <inkml:brushProperty name="height" value="0.05" units="cm"/>
      <inkml:brushProperty name="color" value="#333333"/>
    </inkml:brush>
  </inkml:definitions>
  <inkml:trace contextRef="#ctx0" brushRef="#br0">11450 177 24575,'-7'-1'0,"0"-1"0,-2 0 0,-3-1 0,-7-1 0,-12-2 0,-18-2 0,-21-5 0,18 4 0,-4 0 0,-11-1 0,-3 0 0,-12-1 0,-5 0 0,-9 1 0,-4 1-341,25 2 0,-2 2 0,-2-1 341,-5 0 0,-2 0 0,-1 1 0,0 0 0,0 1 0,0 0 0,0 1 0,0 0 0,1 1 0,5 1 0,1 0 0,-1 1 0,-6-1 0,0 1 0,-1 1 0,1-1 0,-1 0 0,0 0 0,2 0 0,1 0 0,-1 0 0,-5-1 0,-1 1 0,0 1 0,5-1 0,1 2 0,-1 0 0,0 2 0,1 0 0,0 2 0,1 0 0,1 1 0,2 2 0,6 2 0,2 0 0,1 1-176,-2 1 0,1 1 0,0 1 176,0 0 0,0 0 0,1 1 0,1 0 0,0 1 0,0 0 0,3 0 0,0 0 0,-1 1 0,-9 4 0,-1 1 0,5-1 0,-2-2 0,0 1 0,-6 4 0,-7 4 0,1-1 0,7-1 0,0 0 0,-3 1-459,2 0 0,-4 1 1,-1 1-1,0 0 459,-2 2 0,-2 1 0,3-1 0,4-1 0,-5 2 0,4-1 0,5-2-244,-12 6 1,3 0 243,22-8 0,-1 1 0,-1 2 0,-9 3 0,-1 1 0,-3 2-84,12-5 1,-2 1 0,-1 1-1,1 0 84,-3 1 0,0 1 0,0-1 0,4 0 0,-8 4 0,4-1 0,1-1 151,6-3 1,1 0 0,2-1-152,5-3 0,1 0 0,-1 1 0,-7 5 0,-2 1 0,-1 2 148,-8 5 0,-1 2 0,-2 1-148,14-7 0,-1 1 0,0 1 0,0 0 0,0 0 0,1 0 0,1 0 0,4-3 168,-1 1 0,4-1 0,4-3-168,-4 3 0,4-2 655,2-3 1,-1 1-656,-3 1 0,-2 1 0,-11 7 0,-2-1 0,2 0 0,3-3 746,18-12 1,4-2-747,-36 20 0,8-5 0,5-4 0,-1 0 0,6-4 0,5-1 0,5-3 0,4-2 0,2-1 0,1-1 0,2 1 0,1-3 0,5-1 0,6-5 0,7-3 0,5-2 0,6-3 0,2-1 0,5-1 0,2-1 0,2-3 0,2-2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10:37:36.876"/>
    </inkml:context>
    <inkml:brush xml:id="br0">
      <inkml:brushProperty name="width" value="0.05" units="cm"/>
      <inkml:brushProperty name="height" value="0.05" units="cm"/>
      <inkml:brushProperty name="color" value="#004F8B"/>
    </inkml:brush>
  </inkml:definitions>
  <inkml:trace contextRef="#ctx0" brushRef="#br0">334 1 24575,'-10'6'0,"-1"0"0,-6 4 0,-6-1 0,0 1 0,-8 2 0,0-1 0,-2-1 0,-1 1 0,6-3 0,3 1 0,7-2 0,5 2 0,2-1 0,1 0 0,2-2 0,4-1 0,1-3 0,3-1 0,1 3 0,2 1 0,10 8 0,13 6 0,12 4 0,24 3 0,-3-2 0,-3-5 0,-18-7 0,-25-8 0,-5-5 0,-7 0 0,2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8T12:35:13.786"/>
    </inkml:context>
    <inkml:brush xml:id="br0">
      <inkml:brushProperty name="width" value="0.05" units="cm"/>
      <inkml:brushProperty name="height" value="0.05" units="cm"/>
      <inkml:brushProperty name="color" value="#333333"/>
    </inkml:brush>
  </inkml:definitions>
  <inkml:trace contextRef="#ctx0" brushRef="#br0">174 0 24575,'-4'24'0,"-5"3"0,-6 13 0,-6 4 0,-2 5 0,1 0 0,1-6 0,6-5 0,4-8 0,2-4 0,2-6 0,2-4 0,3-4 0,0-2 0,0 1 0,1-1 0,-1-1 0,1-1 0,-1 1 0,2-4 0,8-2 0,13-7 0,16-4 0,9-3 0,-7 1 0,-7 2 0,12-3 0,11-3 0,13-1 0,-3-1 0,-23 6 0,-12 3 0,-10 1 0,-6 3 0,0 1 0,-6 1 0,2 1 0,-7 0 0,0 0 0,1 0 0,0 0 0,0 0 0,0 0 0,2 0 0,0 0 0,-1 0 0,-2 0 0,-2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11:49:35.401"/>
    </inkml:context>
    <inkml:brush xml:id="br0">
      <inkml:brushProperty name="width" value="0.5" units="cm"/>
      <inkml:brushProperty name="height" value="1" units="cm"/>
      <inkml:brushProperty name="color" value="#DA9928"/>
      <inkml:brushProperty name="tip" value="rectangle"/>
      <inkml:brushProperty name="rasterOp" value="maskPen"/>
    </inkml:brush>
  </inkml:definitions>
  <inkml:trace contextRef="#ctx0" brushRef="#br0">1 127,'34'-10,"-1"-1,0 1,-2 1,22-4,-1 0,3-1,3 1,-2 3,1 0,-1 3,4 4,1 0,0 3,-9 0,-4 0,-4 0,3 0,-2 3,-2 0,-4 3,0 0,-3 0,-1-3,-8 2,-11-5,-3 2,-5-2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11:50:14.224"/>
    </inkml:context>
    <inkml:brush xml:id="br0">
      <inkml:brushProperty name="width" value="0.5" units="cm"/>
      <inkml:brushProperty name="height" value="1" units="cm"/>
      <inkml:brushProperty name="color" value="#DA9928"/>
      <inkml:brushProperty name="tip" value="rectangle"/>
      <inkml:brushProperty name="rasterOp" value="maskPen"/>
    </inkml:brush>
  </inkml:definitions>
  <inkml:trace contextRef="#ctx0" brushRef="#br0">1 127,'34'-10,"-1"-1,0 1,-2 1,22-4,-1 0,3-1,3 1,-2 3,1 0,-1 3,4 4,1 0,0 3,-9 0,-4 0,-4 0,3 0,-2 3,-2 0,-4 3,0 0,-3 0,-1-3,-8 2,-11-5,-3 2,-5-2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11:50:20.729"/>
    </inkml:context>
    <inkml:brush xml:id="br0">
      <inkml:brushProperty name="width" value="0.5" units="cm"/>
      <inkml:brushProperty name="height" value="1" units="cm"/>
      <inkml:brushProperty name="color" value="#DA9928"/>
      <inkml:brushProperty name="tip" value="rectangle"/>
      <inkml:brushProperty name="rasterOp" value="maskPen"/>
    </inkml:brush>
  </inkml:definitions>
  <inkml:trace contextRef="#ctx0" brushRef="#br0">1 127,'34'-10,"-1"-1,0 1,-2 1,22-4,-1 0,3-1,3 1,-2 3,1 0,-1 3,4 4,1 0,0 3,-9 0,-4 0,-4 0,3 0,-2 3,-2 0,-4 3,0 0,-3 0,-1-3,-8 2,-11-5,-3 2,-5-2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9T16:10:53.423"/>
    </inkml:context>
    <inkml:brush xml:id="br0">
      <inkml:brushProperty name="width" value="0.1" units="cm"/>
      <inkml:brushProperty name="height" value="0.1" units="cm"/>
      <inkml:brushProperty name="color" value="#849398"/>
    </inkml:brush>
  </inkml:definitions>
  <inkml:trace contextRef="#ctx0" brushRef="#br0">1 598 24575,'36'-40'0,"14"-8"0,15-4 0,-25 21 0,2 0 0,0 1 0,0 1 0,2-1 0,-1 1 0,2 0 0,0 1 0,34-18 0,1 5 0,-6 6 0,0 6 0,-6 5 0,-7 6 0,-3 7 0,0 3 0,-1 4 0,-2 1 0,1 2 0,3 1 0,4 1 0,9 3 0,3 3 0,-2 3 0,2 3 0,6 1 0,0 1 0,-5-1 0,-13-2 0,-3 1 0,-3 2 0,4 3 0,2 1 0,-10-1 0,4 1 0,-6-3 0,7 4 0,2 2 0,-3 0 0,0 0 0,-16-6 0,-9-3 0,-7-2 0,-6 1 0,-3-1 0,-5-1 0,-2-1 0,-5-5 0,-1-2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9T16:10:54.873"/>
    </inkml:context>
    <inkml:brush xml:id="br0">
      <inkml:brushProperty name="width" value="0.1" units="cm"/>
      <inkml:brushProperty name="height" value="0.1" units="cm"/>
      <inkml:brushProperty name="color" value="#849398"/>
    </inkml:brush>
  </inkml:definitions>
  <inkml:trace contextRef="#ctx0" brushRef="#br0">216 1 24575,'30'62'0,"10"7"0,13 11 0,6-2 0,-13-23 0,0 3 0,-6-11 0,-8-8 0,-5-7 0,-13-18 0,-5-5 0,-4-1 0,-3-3 0,-2-1 0,0 1 0,-1 0 0,-3 3 0,-7 1 0,-8 2 0,-13 2 0,-14 6 0,-12 6 0,-11 7 0,-6 6 0,3-1 0,7-3 0,13-7 0,17-6 0,10-4 0,8-4 0,5-3 0,4-4 0,1-3 0,1-1 0,4-1 0,-1-1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9T16:10:57.806"/>
    </inkml:context>
    <inkml:brush xml:id="br0">
      <inkml:brushProperty name="width" value="0.1" units="cm"/>
      <inkml:brushProperty name="height" value="0.1" units="cm"/>
      <inkml:brushProperty name="color" value="#849398"/>
    </inkml:brush>
  </inkml:definitions>
  <inkml:trace contextRef="#ctx0" brushRef="#br0">0 85 24575,'19'3'0,"10"7"0,15 11 0,16 9 0,18 7 0,7-2 0,1-3 0,0-3 0,-7-3 0,3-1 0,-3-3 0,-3-4 0,-7-2 0,-6-1 0,0 1 0,-1 1 0,-2-1 0,-3-5 0,0-2 0,2-3 0,12-3 0,7-1 0,8-2 0,6-1 0,-4-3 0,1-5 0,0-4 0,-3-3 0,-1-1 0,0-3 0,-2-2 0,13-6 0,-48 13 0,-1 0 0,44-17 0,-6 2 0,-10 1 0,-4 1 0,-2 4 0,-9 3 0,-8 5 0,-10 2 0,-8 2 0,-4 2 0,-5-1 0,3 0 0,0 1 0,-3-1 0,-5 3 0,-3 0 0,-1-1 0,-2 0 0,1 1 0,-5 2 0,0 1 0,-3 1 0,-1 1 0,-1 1 0,-2 0 0,-1 2 0,0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9T16:10:59.389"/>
    </inkml:context>
    <inkml:brush xml:id="br0">
      <inkml:brushProperty name="width" value="0.1" units="cm"/>
      <inkml:brushProperty name="height" value="0.1" units="cm"/>
      <inkml:brushProperty name="color" value="#849398"/>
    </inkml:brush>
  </inkml:definitions>
  <inkml:trace contextRef="#ctx0" brushRef="#br0">1 62 24575,'32'0'0,"9"0"0,18 0 0,13-1 0,1-6 0,1-3 0,-15-1 0,-13 1 0,-10 3 0,-12 0 0,-2 3 0,-5 1 0,-4 1 0,-1 2 0,-3 0 0,-1 0 0,-1 0 0,-2 0 0,0 0 0,-1 0 0,-2 2 0,-1 3 0,-2 5 0,-5 7 0,-4 3 0,-3 5 0,0 0 0,1 1 0,2 2 0,0-1 0,1 1 0,-2 1 0,-1 1 0,1-1 0,2-1 0,-1 0 0,0-2 0,0 0 0,0-2 0,2-1 0,1-2 0,0-5 0,2-2 0,0-3 0,3-5 0,1-1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10:37:39.070"/>
    </inkml:context>
    <inkml:brush xml:id="br0">
      <inkml:brushProperty name="width" value="0.05" units="cm"/>
      <inkml:brushProperty name="height" value="0.05" units="cm"/>
      <inkml:brushProperty name="color" value="#004F8B"/>
    </inkml:brush>
  </inkml:definitions>
  <inkml:trace contextRef="#ctx0" brushRef="#br0">2691 1 24575,'-10'1'0,"-10"2"0,-8 2 0,-8-1 0,-12 1 0,-4-2 0,-9 0 0,3-1 0,-11-1 0,10 3 0,-8-3 0,4 6 0,1-3 0,2 2 0,-3 2 0,7-2 0,-1 3 0,13-3 0,-1 1 0,8 0 0,-1 1 0,-4 2 0,0 0 0,-5 4 0,-8 2 0,5 1 0,-4 0 0,13-4 0,3-1 0,7-3 0,3-1 0,-4 0 0,-2 1 0,-3 0 0,-9 5 0,2 0 0,-3 0 0,3 0 0,2-1 0,3-2 0,1-1 0,-8 3 0,2 0 0,-2 2 0,-2 1 0,9-3 0,-2 3 0,7-5 0,1 0 0,0-4 0,-1-2 0,-6 0 0,-1 0 0,-1 1 0,-2 0 0,7 0 0,5-1 0,2-2 0,9-2 0,0 0 0,4 0 0,-1-1 0,0-1 0,2 0 0,-2 0 0,6 0 0,3 0 0,5 1 0,3-1 0,0 1 0,-2-1 0,2 0 0,-2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10:37:40.183"/>
    </inkml:context>
    <inkml:brush xml:id="br0">
      <inkml:brushProperty name="width" value="0.05" units="cm"/>
      <inkml:brushProperty name="height" value="0.05" units="cm"/>
      <inkml:brushProperty name="color" value="#004F8B"/>
    </inkml:brush>
  </inkml:definitions>
  <inkml:trace contextRef="#ctx0" brushRef="#br0">302 1 24575,'-19'10'0,"-3"1"0,-20 9 0,-2 4 0,-3 0 0,5 0 0,15-7 0,9-4 0,5-4 0,7-2 0,0-2 0,3-1 0,-1-1 0,2 0 0,0 1 0,1 0 0,0-1 0,0 1 0,0 0 0,1 0 0,-1 3 0,3 2 0,3 4 0,4 1 0,10 6 0,8 1 0,5 1 0,8 5 0,-1-4 0,-6-4 0,-9-6 0,-13-8 0,-7-2 0,-5-2 0,-3-1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10:37:43.862"/>
    </inkml:context>
    <inkml:brush xml:id="br0">
      <inkml:brushProperty name="width" value="0.05" units="cm"/>
      <inkml:brushProperty name="height" value="0.05" units="cm"/>
      <inkml:brushProperty name="color" value="#004F8B"/>
    </inkml:brush>
  </inkml:definitions>
  <inkml:trace contextRef="#ctx0" brushRef="#br0">2668 0 24575,'-6'1'0,"1"-1"0,1 1 0,0-1 0,0 1 0,0-1 0,-1 0 0,-5 0 0,-5 1 0,-8 1 0,-10 2 0,-14 0 0,-15 3 0,-2-1 0,-5 1 0,10 0 0,10-2 0,2 2 0,8 0 0,2 1 0,-3 0 0,-2 3 0,-1-1 0,-2 4 0,1 1 0,5 1 0,-1 0 0,1 3 0,6-2 0,2 0 0,2-1 0,5-2 0,-2 1 0,4-1 0,1-2 0,2 2 0,0-2 0,-2 4 0,0-2 0,-3 3 0,0 2 0,-1 5 0,-2 4 0,3 3 0,-1-1 0,5-1 0,1-4 0,0 1 0,3-4 0,4-2 0,1-2 0,1-3 0,-4-1 0,-4 2 0,2 2 0,-3-1 0,3 1 0,-1-3 0,1-1 0,1-3 0,0 1 0,-2-3 0,0 1 0,-4-2 0,-3 2 0,1-2 0,-3 0 0,5-3 0,2-1 0,-2 0 0,-2-1 0,-4-1 0,-7 1 0,-3-1 0,-7 2 0,5-1 0,-4 1 0,13-1 0,1 0 0,3 0 0,3-2 0,-5 2 0,-11-3 0,-8 2 0,-13-2 0,4 2 0,-1-2 0,15 1 0,4-1 0,8 0 0,4 0 0,6 0 0,-1 0 0,5 0 0,3 0 0,3 0 0,5 0 0,0 0 0,2 0 0,-2 0 0,1 0 0,1 1 0,1-2 0,2 0 0,-2 1 0,0-1 0,-1 1 0,2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10:37:44.875"/>
    </inkml:context>
    <inkml:brush xml:id="br0">
      <inkml:brushProperty name="width" value="0.05" units="cm"/>
      <inkml:brushProperty name="height" value="0.05" units="cm"/>
      <inkml:brushProperty name="color" value="#004F8B"/>
    </inkml:brush>
  </inkml:definitions>
  <inkml:trace contextRef="#ctx0" brushRef="#br0">307 0 24575,'-21'8'0,"-4"0"0,-14 8 0,-4 0 0,-1 3 0,1-1 0,10-2 0,9-5 0,6-1 0,11-6 0,2 1 0,3-3 0,1 0 0,0-2 0,1 3 0,0 1 0,0 3 0,2 5 0,7 7 0,12 6 0,6 2 0,15 4 0,-2-7 0,0-2 0,-5-4 0,-10-7 0,-5-2 0,-6-4 0,-8-2 0,-3-2 0,-3-1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10:37:48.284"/>
    </inkml:context>
    <inkml:brush xml:id="br0">
      <inkml:brushProperty name="width" value="0.05" units="cm"/>
      <inkml:brushProperty name="height" value="0.05" units="cm"/>
      <inkml:brushProperty name="color" value="#004F8B"/>
    </inkml:brush>
  </inkml:definitions>
  <inkml:trace contextRef="#ctx0" brushRef="#br0">2607 702 24575,'-14'1'0,"-4"-1"0,-18 0 0,-6-2 0,-13 0 0,-14-3 0,-5-2 0,2-1 0,-2-1 0,22 1 0,0 1 0,16 0 0,-1-2 0,0-2 0,-3-1 0,-11-5 0,1-2 0,2 1 0,5-1 0,12 3 0,2-1 0,4 1 0,-5-2 0,-3 1 0,-2-1 0,-8-1 0,7 1 0,1 1 0,4-1 0,9 0 0,-3-3 0,3 4 0,-6-4 0,-3 3 0,-6 0 0,-11-4 0,1 1 0,3 2 0,9-1 0,13 7 0,2 1 0,5 3 0,-5 0 0,0-1 0,-8 0 0,-5-4 0,-4 2 0,3 0 0,1 3 0,8 2 0,3 3 0,3-1 0,0 2 0,-4-2 0,-2 3 0,-10-5 0,-1 3 0,-2-2 0,-1 2 0,8 1 0,0 1 0,4-1 0,2 1 0,-1 1 0,2-1 0,0 1 0,1 0 0,-1 1 0,-1 0 0,1 0 0,1 0 0,1 0 0,6 0 0,2 0 0,2 0 0,-3 0 0,-5 1 0,-2-1 0,-4 0 0,9 1 0,4-1 0,7 0 0,4-1 0,0 0 0,1 0 0,-1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10:37:49.341"/>
    </inkml:context>
    <inkml:brush xml:id="br0">
      <inkml:brushProperty name="width" value="0.05" units="cm"/>
      <inkml:brushProperty name="height" value="0.05" units="cm"/>
      <inkml:brushProperty name="color" value="#004F8B"/>
    </inkml:brush>
  </inkml:definitions>
  <inkml:trace contextRef="#ctx0" brushRef="#br0">343 1 24575,'-14'4'0,"-9"3"0,-9 1 0,-16 6 0,2-1 0,-3 2 0,6 1 0,11-2 0,5 0 0,11-5 0,8-1 0,5-5 0,2 0 0,1 0 0,2 1 0,7 5 0,8 3 0,17 9 0,12 1 0,3-2 0,2-1 0,-15-7 0,-11-4 0,-11-3 0,-7-2 0,-1-1 0,5 3 0,-3-2 0,-2-1 0,-4-1 0,-3 0 0,-2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10:37:51.760"/>
    </inkml:context>
    <inkml:brush xml:id="br0">
      <inkml:brushProperty name="width" value="0.05" units="cm"/>
      <inkml:brushProperty name="height" value="0.05" units="cm"/>
      <inkml:brushProperty name="color" value="#004F8B"/>
    </inkml:brush>
  </inkml:definitions>
  <inkml:trace contextRef="#ctx0" brushRef="#br0">2688 418 24575,'-9'1'0,"0"1"0,-3-1 0,-7 1 0,-8-1 0,-7 2 0,-14 1 0,2-2 0,-8 1 0,9-2 0,-1 0 0,7 0 0,-1-2 0,-7-3 0,-1-1 0,-4-2 0,-1 0 0,9 2 0,0 1 0,11 0 0,-1 1 0,-1-4 0,-6 0 0,-18-5 0,1 0 0,-2 0 0,3 1 0,15 2 0,2 3 0,9-1 0,-2 2 0,-6-4 0,-7 0 0,-16-5 0,-5-1 0,4 1 0,-2-3 0,23 6 0,2-2 0,12 4 0,6 0 0,2 1 0,1 1 0,-8-4 0,-4 0 0,-2-1 0,-7-1 0,6 4 0,1-2 0,10 3 0,5 1 0,6 2 0,2 1 0,-1 1 0,-3 0 0,-2 0 0,-7-4 0,-3 0 0,2-2 0,-2 2 0,9 0 0,1 3 0,5 0 0,3 2 0,-1 1 0,1-1 0,-5 0 0,3 1 0,-4-1 0,0 1 0,-2 0 0,0 0 0,1 0 0,1 0 0,2 0 0,2 0 0,-1 1 0,-1-2 0,-1 2 0,-7-1 0,-3-1 0,-4 1 0,2 0 0,0 0 0,5 0 0,1 0 0,0 0 0,4 1 0,1-2 0,5 2 0,3 0 0,0 0 0,-2 0 0,-2 0 0,-2 0 0,1-1 0,1 1 0,4-1 0,2 1 0,2 0 0,0 0 0,1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6FC244F-F0F3-48E5-BF9D-F41E9FB0E639}" type="datetime1">
              <a:rPr lang="de-DE" noProof="0" smtClean="0"/>
              <a:t>11.12.23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de-DE" noProof="0" smtClean="0"/>
              <a:t>‹Nr.›</a:t>
            </a:fld>
            <a:endParaRPr lang="de-DE"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3</a:t>
            </a:fld>
            <a:endParaRPr lang="de-DE" noProof="0"/>
          </a:p>
        </p:txBody>
      </p:sp>
    </p:spTree>
    <p:extLst>
      <p:ext uri="{BB962C8B-B14F-4D97-AF65-F5344CB8AC3E}">
        <p14:creationId xmlns:p14="http://schemas.microsoft.com/office/powerpoint/2010/main" val="268592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28</a:t>
            </a:fld>
            <a:endParaRPr lang="de-DE" noProof="0"/>
          </a:p>
        </p:txBody>
      </p:sp>
    </p:spTree>
    <p:extLst>
      <p:ext uri="{BB962C8B-B14F-4D97-AF65-F5344CB8AC3E}">
        <p14:creationId xmlns:p14="http://schemas.microsoft.com/office/powerpoint/2010/main" val="81852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29</a:t>
            </a:fld>
            <a:endParaRPr lang="de-DE" noProof="0"/>
          </a:p>
        </p:txBody>
      </p:sp>
    </p:spTree>
    <p:extLst>
      <p:ext uri="{BB962C8B-B14F-4D97-AF65-F5344CB8AC3E}">
        <p14:creationId xmlns:p14="http://schemas.microsoft.com/office/powerpoint/2010/main" val="290624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5</a:t>
            </a:fld>
            <a:endParaRPr lang="de-DE" noProof="0"/>
          </a:p>
        </p:txBody>
      </p:sp>
    </p:spTree>
    <p:extLst>
      <p:ext uri="{BB962C8B-B14F-4D97-AF65-F5344CB8AC3E}">
        <p14:creationId xmlns:p14="http://schemas.microsoft.com/office/powerpoint/2010/main" val="318412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10</a:t>
            </a:fld>
            <a:endParaRPr lang="de-DE" noProof="0"/>
          </a:p>
        </p:txBody>
      </p:sp>
    </p:spTree>
    <p:extLst>
      <p:ext uri="{BB962C8B-B14F-4D97-AF65-F5344CB8AC3E}">
        <p14:creationId xmlns:p14="http://schemas.microsoft.com/office/powerpoint/2010/main" val="1394158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12</a:t>
            </a:fld>
            <a:endParaRPr lang="de-DE" noProof="0"/>
          </a:p>
        </p:txBody>
      </p:sp>
    </p:spTree>
    <p:extLst>
      <p:ext uri="{BB962C8B-B14F-4D97-AF65-F5344CB8AC3E}">
        <p14:creationId xmlns:p14="http://schemas.microsoft.com/office/powerpoint/2010/main" val="3637689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20</a:t>
            </a:fld>
            <a:endParaRPr lang="de-DE" noProof="0"/>
          </a:p>
        </p:txBody>
      </p:sp>
    </p:spTree>
    <p:extLst>
      <p:ext uri="{BB962C8B-B14F-4D97-AF65-F5344CB8AC3E}">
        <p14:creationId xmlns:p14="http://schemas.microsoft.com/office/powerpoint/2010/main" val="1839296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22</a:t>
            </a:fld>
            <a:endParaRPr lang="de-DE" noProof="0"/>
          </a:p>
        </p:txBody>
      </p:sp>
    </p:spTree>
    <p:extLst>
      <p:ext uri="{BB962C8B-B14F-4D97-AF65-F5344CB8AC3E}">
        <p14:creationId xmlns:p14="http://schemas.microsoft.com/office/powerpoint/2010/main" val="143192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24</a:t>
            </a:fld>
            <a:endParaRPr lang="de-DE" noProof="0"/>
          </a:p>
        </p:txBody>
      </p:sp>
    </p:spTree>
    <p:extLst>
      <p:ext uri="{BB962C8B-B14F-4D97-AF65-F5344CB8AC3E}">
        <p14:creationId xmlns:p14="http://schemas.microsoft.com/office/powerpoint/2010/main" val="4196643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25</a:t>
            </a:fld>
            <a:endParaRPr lang="de-DE" noProof="0"/>
          </a:p>
        </p:txBody>
      </p:sp>
    </p:spTree>
    <p:extLst>
      <p:ext uri="{BB962C8B-B14F-4D97-AF65-F5344CB8AC3E}">
        <p14:creationId xmlns:p14="http://schemas.microsoft.com/office/powerpoint/2010/main" val="1951699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rtl="0"/>
            <a:fld id="{8530193B-564F-4854-8A52-728F3FB19C85}" type="slidenum">
              <a:rPr lang="de-DE" noProof="0" smtClean="0"/>
              <a:t>27</a:t>
            </a:fld>
            <a:endParaRPr lang="de-DE" noProof="0"/>
          </a:p>
        </p:txBody>
      </p:sp>
    </p:spTree>
    <p:extLst>
      <p:ext uri="{BB962C8B-B14F-4D97-AF65-F5344CB8AC3E}">
        <p14:creationId xmlns:p14="http://schemas.microsoft.com/office/powerpoint/2010/main" val="2110942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kleinem Bild">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78921"/>
            <a:ext cx="6798250" cy="1674470"/>
          </a:xfrm>
        </p:spPr>
        <p:txBody>
          <a:bodyPr rtlCol="0" anchor="b"/>
          <a:lstStyle>
            <a:lvl1pPr algn="r">
              <a:lnSpc>
                <a:spcPts val="5000"/>
              </a:lnSpc>
              <a:defRPr sz="4000" b="1" cap="all" spc="-300" baseline="0">
                <a:solidFill>
                  <a:schemeClr val="tx1"/>
                </a:solidFill>
                <a:latin typeface="+mj-lt"/>
              </a:defRPr>
            </a:lvl1pPr>
          </a:lstStyle>
          <a:p>
            <a:pPr rtl="0"/>
            <a:r>
              <a:rPr lang="de-DE" noProof="0" dirty="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01855" y="4520137"/>
            <a:ext cx="3401478" cy="1192038"/>
          </a:xfrm>
          <a:solidFill>
            <a:schemeClr val="tx1"/>
          </a:solidFill>
        </p:spPr>
        <p:txBody>
          <a:bodyPr lIns="252000" tIns="0" rtlCol="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dirty="0"/>
              <a:t>Formatvorlage des Untertitelmasters durch Klicken bearbeiten</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916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572900" y="1511476"/>
            <a:ext cx="2916000" cy="4679249"/>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1" name="Textplatzhalter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6713800" y="1511475"/>
            <a:ext cx="2916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6D4BCA97-F31B-451D-82F8-6E000DF2118A}"/>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1764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29045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3" name="Textplatzhalter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148900" y="1512000"/>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5" name="Textplatzhalter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007350" y="1507535"/>
            <a:ext cx="1764000" cy="4679250"/>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7" name="Textplatzhalter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7865800" y="1507535"/>
            <a:ext cx="1764000" cy="468371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2D09234E-176D-4BBF-9391-7B6F018C51AB}"/>
              </a:ext>
            </a:extLst>
          </p:cNvPr>
          <p:cNvSpPr>
            <a:spLocks noGrp="1"/>
          </p:cNvSpPr>
          <p:nvPr>
            <p:ph type="ftr" sz="quarter" idx="16"/>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5" name="Unter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Fußzeilenplatzhalter 2">
            <a:extLst>
              <a:ext uri="{FF2B5EF4-FFF2-40B4-BE49-F238E27FC236}">
                <a16:creationId xmlns:a16="http://schemas.microsoft.com/office/drawing/2014/main" id="{08CCB8C2-B6A2-4C69-8D3A-57420A034BA4}"/>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4" name="Foliennummernplatzhalt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9" name="Untertitel 2">
            <a:extLst>
              <a:ext uri="{FF2B5EF4-FFF2-40B4-BE49-F238E27FC236}">
                <a16:creationId xmlns:a16="http://schemas.microsoft.com/office/drawing/2014/main" id="{07666241-4AF6-458A-A571-6C6C291D72F1}"/>
              </a:ext>
            </a:extLst>
          </p:cNvPr>
          <p:cNvSpPr>
            <a:spLocks noGrp="1"/>
          </p:cNvSpPr>
          <p:nvPr>
            <p:ph type="subTitle" idx="1" hasCustomPrompt="1"/>
          </p:nvPr>
        </p:nvSpPr>
        <p:spPr>
          <a:xfrm>
            <a:off x="6532775" y="3639199"/>
            <a:ext cx="5053936"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6" name="Titel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rtlCol="0"/>
          <a:lstStyle>
            <a:lvl1pPr>
              <a:defRPr sz="5400" cap="none">
                <a:solidFill>
                  <a:schemeClr val="bg1"/>
                </a:solidFill>
              </a:defRPr>
            </a:lvl1pPr>
          </a:lstStyle>
          <a:p>
            <a:pPr rtl="0"/>
            <a:r>
              <a:rPr lang="de-DE" noProof="0"/>
              <a:t>Titelmasterformat durch Klicken bearbeiten</a:t>
            </a:r>
          </a:p>
        </p:txBody>
      </p:sp>
    </p:spTree>
    <p:extLst>
      <p:ext uri="{BB962C8B-B14F-4D97-AF65-F5344CB8AC3E}">
        <p14:creationId xmlns:p14="http://schemas.microsoft.com/office/powerpoint/2010/main" val="122777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10" name="Inhaltsplatzhalter 2">
            <a:extLst>
              <a:ext uri="{FF2B5EF4-FFF2-40B4-BE49-F238E27FC236}">
                <a16:creationId xmlns:a16="http://schemas.microsoft.com/office/drawing/2014/main" id="{FD1EE834-4B70-4715-8346-1C0298347EE0}"/>
              </a:ext>
            </a:extLst>
          </p:cNvPr>
          <p:cNvSpPr>
            <a:spLocks noGrp="1"/>
          </p:cNvSpPr>
          <p:nvPr>
            <p:ph idx="1" hasCustomPrompt="1"/>
          </p:nvPr>
        </p:nvSpPr>
        <p:spPr>
          <a:xfrm>
            <a:off x="432000" y="1046375"/>
            <a:ext cx="9198000"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28008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Inhaltsplatzhalter 2">
            <a:extLst>
              <a:ext uri="{FF2B5EF4-FFF2-40B4-BE49-F238E27FC236}">
                <a16:creationId xmlns:a16="http://schemas.microsoft.com/office/drawing/2014/main" id="{EAE43F4C-1A64-4197-A44B-E6EB874E243B}"/>
              </a:ext>
            </a:extLst>
          </p:cNvPr>
          <p:cNvSpPr>
            <a:spLocks noGrp="1"/>
          </p:cNvSpPr>
          <p:nvPr>
            <p:ph sz="half" idx="1" hasCustomPrompt="1"/>
          </p:nvPr>
        </p:nvSpPr>
        <p:spPr>
          <a:xfrm>
            <a:off x="432000"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Inhaltsplatzhalter 3">
            <a:extLst>
              <a:ext uri="{FF2B5EF4-FFF2-40B4-BE49-F238E27FC236}">
                <a16:creationId xmlns:a16="http://schemas.microsoft.com/office/drawing/2014/main" id="{D7B3F5B8-DC28-4878-AC9F-D434D7542D8F}"/>
              </a:ext>
            </a:extLst>
          </p:cNvPr>
          <p:cNvSpPr>
            <a:spLocks noGrp="1"/>
          </p:cNvSpPr>
          <p:nvPr>
            <p:ph sz="half" idx="2" hasCustomPrompt="1"/>
          </p:nvPr>
        </p:nvSpPr>
        <p:spPr>
          <a:xfrm>
            <a:off x="5194169" y="1046376"/>
            <a:ext cx="4435831" cy="513058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57439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7" name="Textplatzhalt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8" name="Textplatzhalt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9" name="Inhaltsplatzhalt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0" name="Inhaltsplatzhalt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86346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0" name="Inhaltsplatzhalter 2">
            <a:extLst>
              <a:ext uri="{FF2B5EF4-FFF2-40B4-BE49-F238E27FC236}">
                <a16:creationId xmlns:a16="http://schemas.microsoft.com/office/drawing/2014/main" id="{79F53EF1-D412-467C-B7CE-30536F140AE1}"/>
              </a:ext>
            </a:extLst>
          </p:cNvPr>
          <p:cNvSpPr>
            <a:spLocks noGrp="1"/>
          </p:cNvSpPr>
          <p:nvPr>
            <p:ph idx="1" hasCustomPrompt="1"/>
          </p:nvPr>
        </p:nvSpPr>
        <p:spPr>
          <a:xfrm>
            <a:off x="3770722" y="457201"/>
            <a:ext cx="6023727" cy="5726784"/>
          </a:xfrm>
        </p:spPr>
        <p:txBody>
          <a:bodyPr rtlCol="0"/>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87200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
        <p:nvSpPr>
          <p:cNvPr id="8" name="Titel 1">
            <a:extLst>
              <a:ext uri="{FF2B5EF4-FFF2-40B4-BE49-F238E27FC236}">
                <a16:creationId xmlns:a16="http://schemas.microsoft.com/office/drawing/2014/main" id="{AC67C685-BABE-4B77-8C5E-B39B093D3AEA}"/>
              </a:ext>
            </a:extLst>
          </p:cNvPr>
          <p:cNvSpPr>
            <a:spLocks noGrp="1"/>
          </p:cNvSpPr>
          <p:nvPr>
            <p:ph type="title" hasCustomPrompt="1"/>
          </p:nvPr>
        </p:nvSpPr>
        <p:spPr>
          <a:xfrm>
            <a:off x="432001" y="457200"/>
            <a:ext cx="3159612" cy="1600200"/>
          </a:xfrm>
        </p:spPr>
        <p:txBody>
          <a:bodyPr rtlCol="0" anchor="b"/>
          <a:lstStyle>
            <a:lvl1pPr>
              <a:defRPr sz="2800"/>
            </a:lvl1pPr>
          </a:lstStyle>
          <a:p>
            <a:pPr rtl="0"/>
            <a:r>
              <a:rPr lang="de-DE" noProof="0"/>
              <a:t>Titelmasterformat durch Klicken bearbeiten</a:t>
            </a:r>
          </a:p>
        </p:txBody>
      </p:sp>
      <p:sp>
        <p:nvSpPr>
          <p:cNvPr id="9" name="Textplatzhalter 3">
            <a:extLst>
              <a:ext uri="{FF2B5EF4-FFF2-40B4-BE49-F238E27FC236}">
                <a16:creationId xmlns:a16="http://schemas.microsoft.com/office/drawing/2014/main" id="{0B6B7795-36CC-459B-AE8B-7FB2F40AF37C}"/>
              </a:ext>
            </a:extLst>
          </p:cNvPr>
          <p:cNvSpPr>
            <a:spLocks noGrp="1"/>
          </p:cNvSpPr>
          <p:nvPr>
            <p:ph type="body" sz="half" idx="2" hasCustomPrompt="1"/>
          </p:nvPr>
        </p:nvSpPr>
        <p:spPr>
          <a:xfrm>
            <a:off x="432001" y="2057400"/>
            <a:ext cx="3159612" cy="4126584"/>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de-DE" noProof="0"/>
              <a:t>Textmasterformate bearbeiten</a:t>
            </a:r>
          </a:p>
        </p:txBody>
      </p:sp>
      <p:sp>
        <p:nvSpPr>
          <p:cNvPr id="12" name="Bildplatzhalter 2">
            <a:extLst>
              <a:ext uri="{FF2B5EF4-FFF2-40B4-BE49-F238E27FC236}">
                <a16:creationId xmlns:a16="http://schemas.microsoft.com/office/drawing/2014/main" id="{10319378-269C-406E-9B84-FCF22DA02EFF}"/>
              </a:ext>
            </a:extLst>
          </p:cNvPr>
          <p:cNvSpPr>
            <a:spLocks noGrp="1"/>
          </p:cNvSpPr>
          <p:nvPr>
            <p:ph type="pic" idx="1" hasCustomPrompt="1"/>
          </p:nvPr>
        </p:nvSpPr>
        <p:spPr>
          <a:xfrm>
            <a:off x="3788021" y="457201"/>
            <a:ext cx="5949868" cy="5726784"/>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de-DE" noProof="0"/>
              <a:t>Klicken Sie, um ein Bild hinzuzufügen.</a:t>
            </a:r>
          </a:p>
        </p:txBody>
      </p:sp>
    </p:spTree>
    <p:extLst>
      <p:ext uri="{BB962C8B-B14F-4D97-AF65-F5344CB8AC3E}">
        <p14:creationId xmlns:p14="http://schemas.microsoft.com/office/powerpoint/2010/main" val="302147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5377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bwMode="auto">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6D0504D-4610-4E9E-A2DB-8B701F044BBC}"/>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3" name="Foliennummernplatzhalt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mit großem Bild">
    <p:bg>
      <p:bgPr>
        <a:solidFill>
          <a:schemeClr val="bg1"/>
        </a:solidFill>
        <a:effectLst/>
      </p:bgPr>
    </p:bg>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298171"/>
            <a:ext cx="6798250" cy="1674470"/>
          </a:xfrm>
        </p:spPr>
        <p:txBody>
          <a:bodyPr rtlCol="0" anchor="b"/>
          <a:lstStyle>
            <a:lvl1pPr algn="r">
              <a:lnSpc>
                <a:spcPts val="5000"/>
              </a:lnSpc>
              <a:defRPr sz="4500" b="1" cap="all" spc="-300" baseline="0">
                <a:solidFill>
                  <a:schemeClr val="bg1"/>
                </a:solidFill>
                <a:latin typeface="+mj-lt"/>
              </a:defRPr>
            </a:lvl1pPr>
          </a:lstStyle>
          <a:p>
            <a:pPr rtl="0"/>
            <a:r>
              <a:rPr lang="de-DE" noProof="0"/>
              <a:t>PRÄSENTATIONSTITEL</a:t>
            </a:r>
          </a:p>
        </p:txBody>
      </p:sp>
      <p:sp>
        <p:nvSpPr>
          <p:cNvPr id="3" name="Unter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7326418" y="4650539"/>
            <a:ext cx="2456210" cy="1192038"/>
          </a:xfrm>
          <a:solidFill>
            <a:schemeClr val="bg1"/>
          </a:solidFill>
        </p:spPr>
        <p:txBody>
          <a:bodyPr lIns="252000" tIns="0" rtlCol="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5" name="Foliennummernplatzhalt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to 1">
    <p:spTree>
      <p:nvGrpSpPr>
        <p:cNvPr id="1" name=""/>
        <p:cNvGrpSpPr/>
        <p:nvPr/>
      </p:nvGrpSpPr>
      <p:grpSpPr>
        <a:xfrm>
          <a:off x="0" y="0"/>
          <a:ext cx="0" cy="0"/>
          <a:chOff x="0" y="0"/>
          <a:chExt cx="0" cy="0"/>
        </a:xfrm>
      </p:grpSpPr>
      <p:sp>
        <p:nvSpPr>
          <p:cNvPr id="8" name="Bildplatzhalt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r">
              <a:defRPr>
                <a:solidFill>
                  <a:schemeClr val="tx1"/>
                </a:solidFill>
              </a:defRPr>
            </a:lvl1pPr>
          </a:lstStyle>
          <a:p>
            <a:pPr rtl="0"/>
            <a:r>
              <a:rPr lang="de-DE" noProof="0"/>
              <a:t>Seitentitel durch Klicken bearbeiten</a:t>
            </a:r>
          </a:p>
        </p:txBody>
      </p:sp>
      <p:sp>
        <p:nvSpPr>
          <p:cNvPr id="10" name="Unter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sfoto 2">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23393" y="1343906"/>
            <a:ext cx="3736800" cy="3933645"/>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rtlCol="0"/>
          <a:lstStyle/>
          <a:p>
            <a:pPr rtl="0"/>
            <a:fld id="{19B51A1E-902D-48AF-9020-955120F399B6}" type="slidenum">
              <a:rPr lang="de-DE" noProof="0" smtClean="0"/>
              <a:pPr rtl="0"/>
              <a:t>‹Nr.›</a:t>
            </a:fld>
            <a:endParaRPr lang="de-DE" noProof="0"/>
          </a:p>
        </p:txBody>
      </p:sp>
      <p:sp>
        <p:nvSpPr>
          <p:cNvPr id="9" name="Bildplatzhalt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6" name="Titel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de-DE" noProof="0"/>
              <a:t>Titelmasterformat durch Klicken bearbeiten</a:t>
            </a:r>
          </a:p>
        </p:txBody>
      </p:sp>
      <p:sp>
        <p:nvSpPr>
          <p:cNvPr id="11" name="Untertitel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mit Unter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de-DE" noProof="0"/>
              <a:t>Seitentitel durch Klicken bearbeiten</a:t>
            </a:r>
          </a:p>
        </p:txBody>
      </p:sp>
      <p:sp>
        <p:nvSpPr>
          <p:cNvPr id="9" name="Unter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Linker Platzhalter für Vergleich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432296"/>
            <a:ext cx="4500000" cy="527076"/>
          </a:xfrm>
          <a:solidFill>
            <a:schemeClr val="tx1"/>
          </a:solidFill>
        </p:spPr>
        <p:txBody>
          <a:bodyPr lIns="180000" tIns="36000" rtlCol="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4500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12" name="Linker Platzhalter für Vergleich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5129800" y="1433105"/>
            <a:ext cx="4500000" cy="525283"/>
          </a:xfrm>
          <a:solidFill>
            <a:schemeClr val="tx1"/>
          </a:solidFill>
        </p:spPr>
        <p:txBody>
          <a:bodyPr lIns="180000" tIns="36000" rtlCol="0" anchor="ctr"/>
          <a:lstStyle>
            <a:lvl1pPr marL="0" indent="0">
              <a:buNone/>
              <a:defRPr sz="2400" b="1" spc="-150">
                <a:solidFill>
                  <a:schemeClr val="bg1"/>
                </a:solidFill>
                <a:latin typeface="+mj-lt"/>
              </a:defRPr>
            </a:lvl1pPr>
          </a:lstStyle>
          <a:p>
            <a:pPr lvl="0" rtl="0"/>
            <a:r>
              <a:rPr lang="de-DE" noProof="0"/>
              <a:t>Textmasterformate bearbeiten</a:t>
            </a:r>
          </a:p>
        </p:txBody>
      </p:sp>
      <p:sp>
        <p:nvSpPr>
          <p:cNvPr id="8" name="Textplatzhalter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5129800" y="2020359"/>
            <a:ext cx="4500000" cy="4170891"/>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Fußzeilenplatzhalt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a:prstGeom prst="rect">
            <a:avLst/>
          </a:prstGeom>
        </p:spPr>
        <p:txBody>
          <a:bodyPr rtlCol="0"/>
          <a:lstStyle/>
          <a:p>
            <a:pPr rtl="0"/>
            <a:r>
              <a:rPr lang="de-DE" noProof="0"/>
              <a:t>Fußzeile hinzufügen</a:t>
            </a:r>
          </a:p>
        </p:txBody>
      </p:sp>
      <p:sp>
        <p:nvSpPr>
          <p:cNvPr id="6" name="Foliennummernplatzhalt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ßes Foto">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de-DE" noProof="0"/>
              <a:t>Ihr Foto einfügen oder ziehen und ablegen</a:t>
            </a:r>
          </a:p>
        </p:txBody>
      </p:sp>
      <p:sp>
        <p:nvSpPr>
          <p:cNvPr id="3" name="Inhaltsplatzhalt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rtlCol="0"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Geben Sie Ihre Beschriftung ein</a:t>
            </a:r>
          </a:p>
        </p:txBody>
      </p:sp>
      <p:sp>
        <p:nvSpPr>
          <p:cNvPr id="4" name="Fußzeilenplatzhalter 3">
            <a:extLst>
              <a:ext uri="{FF2B5EF4-FFF2-40B4-BE49-F238E27FC236}">
                <a16:creationId xmlns:a16="http://schemas.microsoft.com/office/drawing/2014/main" id="{57847F90-9DB6-4832-9EB7-393AADAE8B70}"/>
              </a:ext>
            </a:extLst>
          </p:cNvPr>
          <p:cNvSpPr>
            <a:spLocks noGrp="1"/>
          </p:cNvSpPr>
          <p:nvPr>
            <p:ph type="ftr" sz="quarter" idx="13"/>
          </p:nvPr>
        </p:nvSpPr>
        <p:spPr>
          <a:xfrm>
            <a:off x="432000" y="6356350"/>
            <a:ext cx="4114800" cy="365125"/>
          </a:xfrm>
          <a:prstGeom prst="rect">
            <a:avLst/>
          </a:prstGeom>
        </p:spPr>
        <p:txBody>
          <a:bodyPr rtlCol="0"/>
          <a:lstStyle/>
          <a:p>
            <a:pPr rtl="0"/>
            <a:r>
              <a:rPr lang="de-DE" noProof="0"/>
              <a:t>Fußzeile hinzufügen</a:t>
            </a:r>
          </a:p>
        </p:txBody>
      </p:sp>
      <p:sp>
        <p:nvSpPr>
          <p:cNvPr id="2" name="Foliennummernplatzhalt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rtlCol="0"/>
          <a:lstStyle/>
          <a:p>
            <a:pPr rtl="0"/>
            <a:fld id="{19B51A1E-902D-48AF-9020-955120F399B6}" type="slidenum">
              <a:rPr lang="de-DE" noProof="0" smtClean="0"/>
              <a:pPr rtl="0"/>
              <a:t>‹Nr.›</a:t>
            </a:fld>
            <a:endParaRPr lang="de-DE" noProof="0"/>
          </a:p>
        </p:txBody>
      </p:sp>
      <p:sp>
        <p:nvSpPr>
          <p:cNvPr id="5" name="Titel 4">
            <a:extLst>
              <a:ext uri="{FF2B5EF4-FFF2-40B4-BE49-F238E27FC236}">
                <a16:creationId xmlns:a16="http://schemas.microsoft.com/office/drawing/2014/main" id="{16EFF903-F1F3-440A-B12C-9FD51606B03D}"/>
              </a:ext>
            </a:extLst>
          </p:cNvPr>
          <p:cNvSpPr>
            <a:spLocks noGrp="1"/>
          </p:cNvSpPr>
          <p:nvPr>
            <p:ph type="title" hasCustomPrompt="1"/>
          </p:nvPr>
        </p:nvSpPr>
        <p:spPr/>
        <p:txBody>
          <a:bodyPr rtlCol="0"/>
          <a:lstStyle/>
          <a:p>
            <a:pPr rtl="0"/>
            <a:r>
              <a:rPr lang="de-DE" noProof="0"/>
              <a:t>Titelmasterformat durch Klicken bearbeiten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nksagung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rtlCol="0" anchor="ctr"/>
          <a:lstStyle>
            <a:lvl1pPr algn="ctr">
              <a:lnSpc>
                <a:spcPct val="100000"/>
              </a:lnSpc>
              <a:defRPr sz="6000" b="1" cap="all" spc="-300" baseline="0">
                <a:solidFill>
                  <a:schemeClr val="tx1"/>
                </a:solidFill>
                <a:latin typeface="+mj-lt"/>
              </a:defRPr>
            </a:lvl1pPr>
          </a:lstStyle>
          <a:p>
            <a:pPr rtl="0"/>
            <a:r>
              <a:rPr lang="de-DE" noProof="0"/>
              <a:t>Vielen Dank!</a:t>
            </a:r>
          </a:p>
        </p:txBody>
      </p:sp>
      <p:sp>
        <p:nvSpPr>
          <p:cNvPr id="7" name="Rechteck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 name="Rechteck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1" name="Rechteck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rtlCol="0"/>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rtl="0"/>
            <a:r>
              <a:rPr lang="de-DE" noProof="0"/>
              <a:t>Vollständiger Name</a:t>
            </a:r>
          </a:p>
        </p:txBody>
      </p:sp>
      <p:sp>
        <p:nvSpPr>
          <p:cNvPr id="12" name="Textplatzhalt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Telefonnummer</a:t>
            </a:r>
          </a:p>
        </p:txBody>
      </p:sp>
      <p:sp>
        <p:nvSpPr>
          <p:cNvPr id="13" name="Textplatzhalt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E-Mail-Adresse oder Handle für soziale Medien</a:t>
            </a:r>
          </a:p>
        </p:txBody>
      </p:sp>
      <p:sp>
        <p:nvSpPr>
          <p:cNvPr id="14" name="Textplatzhalt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rtlCol="0"/>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rtl="0"/>
            <a:r>
              <a:rPr lang="de-DE" noProof="0"/>
              <a:t>Firmenwebsite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solidFill>
              </a:defRPr>
            </a:lvl1pPr>
          </a:lstStyle>
          <a:p>
            <a:pPr rtl="0"/>
            <a:r>
              <a:rPr lang="de-DE" noProof="0"/>
              <a:t>Seitentitel durch Klicken bearbeiten</a:t>
            </a:r>
          </a:p>
        </p:txBody>
      </p:sp>
      <p:sp>
        <p:nvSpPr>
          <p:cNvPr id="7" name="Unter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de-DE" noProof="0"/>
              <a:t>Untertitel</a:t>
            </a:r>
          </a:p>
        </p:txBody>
      </p:sp>
      <p:sp>
        <p:nvSpPr>
          <p:cNvPr id="3" name="Inhaltsplatzhalt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Fußzeilenplatzhalter 3">
            <a:extLst>
              <a:ext uri="{FF2B5EF4-FFF2-40B4-BE49-F238E27FC236}">
                <a16:creationId xmlns:a16="http://schemas.microsoft.com/office/drawing/2014/main" id="{E8FE0EB3-0FF4-4285-B9D3-90A5751B7BBF}"/>
              </a:ext>
            </a:extLst>
          </p:cNvPr>
          <p:cNvSpPr>
            <a:spLocks noGrp="1"/>
          </p:cNvSpPr>
          <p:nvPr>
            <p:ph type="ftr" sz="quarter" idx="12"/>
          </p:nvPr>
        </p:nvSpPr>
        <p:spPr>
          <a:xfrm>
            <a:off x="432000" y="6356350"/>
            <a:ext cx="4114800" cy="365125"/>
          </a:xfrm>
          <a:prstGeom prst="rect">
            <a:avLst/>
          </a:prstGeom>
        </p:spPr>
        <p:txBody>
          <a:bodyPr rtlCol="0"/>
          <a:lstStyle/>
          <a:p>
            <a:pPr rtl="0"/>
            <a:r>
              <a:rPr lang="de-DE" noProof="0"/>
              <a:t>Fußzeile hinzufügen</a:t>
            </a:r>
          </a:p>
        </p:txBody>
      </p:sp>
      <p:sp>
        <p:nvSpPr>
          <p:cNvPr id="5" name="Foliennummernplatzhalt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rtlCol="0"/>
          <a:lstStyle/>
          <a:p>
            <a:pPr rtl="0"/>
            <a:fld id="{19B51A1E-902D-48AF-9020-955120F399B6}" type="slidenum">
              <a:rPr lang="de-DE" noProof="0" smtClean="0"/>
              <a:pPr rtl="0"/>
              <a:t>‹Nr.›</a:t>
            </a:fld>
            <a:endParaRPr lang="de-DE" noProof="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32C8D0EF-1DB6-4ADC-8F31-5AE53BF5EAF4}"/>
              </a:ext>
            </a:extLst>
          </p:cNvPr>
          <p:cNvSpPr/>
          <p:nvPr userDrawn="1"/>
        </p:nvSpPr>
        <p:spPr>
          <a:xfrm>
            <a:off x="0" y="0"/>
            <a:ext cx="99804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 name="Rechteck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platzhalt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pPr rtl="0"/>
            <a:r>
              <a:rPr lang="de-DE" noProof="0"/>
              <a:t>Seitentitel durch Klicken bearbeiten</a:t>
            </a:r>
          </a:p>
        </p:txBody>
      </p:sp>
      <p:sp>
        <p:nvSpPr>
          <p:cNvPr id="3" name="Textplatzhalt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5164074"/>
          </a:xfrm>
          <a:prstGeom prst="rect">
            <a:avLst/>
          </a:prstGeom>
        </p:spPr>
        <p:txBody>
          <a:bodyPr vert="horz" lIns="0" tIns="0" rIns="0" bIns="0" rtlCol="0">
            <a:no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oliennummernplatzhalt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pPr rtl="0"/>
            <a:fld id="{19B51A1E-902D-48AF-9020-955120F399B6}" type="slidenum">
              <a:rPr lang="de-DE" noProof="0" smtClean="0"/>
              <a:pPr rtl="0"/>
              <a:t>‹Nr.›</a:t>
            </a:fld>
            <a:endParaRPr lang="de-DE" noProof="0"/>
          </a:p>
        </p:txBody>
      </p:sp>
      <p:sp>
        <p:nvSpPr>
          <p:cNvPr id="4" name="Textfeld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rtl="0">
              <a:lnSpc>
                <a:spcPts val="1400"/>
              </a:lnSpc>
            </a:pPr>
            <a:r>
              <a:rPr lang="de-DE" sz="1200" b="1" i="0" spc="-100" noProof="0" dirty="0">
                <a:solidFill>
                  <a:schemeClr val="tx1">
                    <a:lumMod val="50000"/>
                    <a:lumOff val="50000"/>
                  </a:schemeClr>
                </a:solidFill>
                <a:latin typeface="Corbel" panose="020B0503020204020204" pitchFamily="34" charset="0"/>
              </a:rPr>
              <a:t>PROF. DR.</a:t>
            </a:r>
          </a:p>
          <a:p>
            <a:pPr algn="r" rtl="0">
              <a:lnSpc>
                <a:spcPts val="1400"/>
              </a:lnSpc>
            </a:pPr>
            <a:r>
              <a:rPr lang="de-DE" sz="1200" b="1" i="0" spc="-100" noProof="0" dirty="0">
                <a:solidFill>
                  <a:schemeClr val="tx1"/>
                </a:solidFill>
                <a:latin typeface="Corbel" panose="020B0503020204020204" pitchFamily="34" charset="0"/>
              </a:rPr>
              <a:t>NANE KRATZKE</a:t>
            </a:r>
          </a:p>
        </p:txBody>
      </p:sp>
      <p:pic>
        <p:nvPicPr>
          <p:cNvPr id="9" name="Grafik 8">
            <a:extLst>
              <a:ext uri="{FF2B5EF4-FFF2-40B4-BE49-F238E27FC236}">
                <a16:creationId xmlns:a16="http://schemas.microsoft.com/office/drawing/2014/main" id="{8ACB5E4B-BDE8-D442-8865-CCBC331BB413}"/>
              </a:ext>
            </a:extLst>
          </p:cNvPr>
          <p:cNvPicPr>
            <a:picLocks noChangeAspect="1"/>
          </p:cNvPicPr>
          <p:nvPr userDrawn="1"/>
        </p:nvPicPr>
        <p:blipFill>
          <a:blip r:embed="rId22">
            <a:extLst>
              <a:ext uri="{96DAC541-7B7A-43D3-8B79-37D633B846F1}">
                <asvg:svgBlip xmlns:asvg="http://schemas.microsoft.com/office/drawing/2016/SVG/main" r:embed="rId23"/>
              </a:ext>
            </a:extLst>
          </a:blip>
          <a:srcRect/>
          <a:stretch/>
        </p:blipFill>
        <p:spPr>
          <a:xfrm>
            <a:off x="10351873" y="315309"/>
            <a:ext cx="569391" cy="569391"/>
          </a:xfrm>
          <a:prstGeom prst="rect">
            <a:avLst/>
          </a:prstGeom>
        </p:spPr>
      </p:pic>
      <p:sp>
        <p:nvSpPr>
          <p:cNvPr id="10" name="Textfeld 9">
            <a:extLst>
              <a:ext uri="{FF2B5EF4-FFF2-40B4-BE49-F238E27FC236}">
                <a16:creationId xmlns:a16="http://schemas.microsoft.com/office/drawing/2014/main" id="{206A920E-6783-EB43-B8B5-CE913506F1A4}"/>
              </a:ext>
            </a:extLst>
          </p:cNvPr>
          <p:cNvSpPr txBox="1"/>
          <p:nvPr userDrawn="1"/>
        </p:nvSpPr>
        <p:spPr>
          <a:xfrm>
            <a:off x="10999318" y="379135"/>
            <a:ext cx="896367" cy="418251"/>
          </a:xfrm>
          <a:prstGeom prst="rect">
            <a:avLst/>
          </a:prstGeom>
          <a:noFill/>
        </p:spPr>
        <p:txBody>
          <a:bodyPr wrap="square" lIns="0" tIns="36000" rIns="0" bIns="0" rtlCol="0">
            <a:spAutoFit/>
          </a:bodyPr>
          <a:lstStyle/>
          <a:p>
            <a:pPr algn="ctr" rtl="0">
              <a:lnSpc>
                <a:spcPts val="1400"/>
              </a:lnSpc>
            </a:pPr>
            <a:r>
              <a:rPr lang="de-DE" sz="2100" b="1" i="0" spc="-100" noProof="0" dirty="0">
                <a:solidFill>
                  <a:schemeClr val="tx1">
                    <a:lumMod val="95000"/>
                    <a:lumOff val="5000"/>
                  </a:schemeClr>
                </a:solidFill>
                <a:latin typeface="Corbel" panose="020B0503020204020204" pitchFamily="34" charset="0"/>
              </a:rPr>
              <a:t>CLOUD </a:t>
            </a:r>
            <a:r>
              <a:rPr lang="de-DE" sz="2000" b="1" i="0" spc="-100" noProof="0" dirty="0">
                <a:solidFill>
                  <a:schemeClr val="tx1">
                    <a:lumMod val="95000"/>
                    <a:lumOff val="5000"/>
                  </a:schemeClr>
                </a:solidFill>
                <a:latin typeface="Corbel" panose="020B0503020204020204" pitchFamily="34" charset="0"/>
              </a:rPr>
              <a:t>NATIVE</a:t>
            </a:r>
            <a:endParaRPr lang="de-DE" sz="1300" b="0" i="0" spc="-100" noProof="0" dirty="0">
              <a:solidFill>
                <a:schemeClr val="tx1">
                  <a:lumMod val="65000"/>
                  <a:lumOff val="35000"/>
                </a:schemeClr>
              </a:solidFill>
              <a:latin typeface="Corbel" panose="020B0503020204020204" pitchFamily="34" charset="0"/>
            </a:endParaRPr>
          </a:p>
        </p:txBody>
      </p:sp>
      <p:sp>
        <p:nvSpPr>
          <p:cNvPr id="11" name="Textfeld 10">
            <a:extLst>
              <a:ext uri="{FF2B5EF4-FFF2-40B4-BE49-F238E27FC236}">
                <a16:creationId xmlns:a16="http://schemas.microsoft.com/office/drawing/2014/main" id="{A2A6CA74-1AA3-F746-A082-D2B8E88DCB42}"/>
              </a:ext>
            </a:extLst>
          </p:cNvPr>
          <p:cNvSpPr txBox="1"/>
          <p:nvPr userDrawn="1"/>
        </p:nvSpPr>
        <p:spPr>
          <a:xfrm>
            <a:off x="10999318" y="689442"/>
            <a:ext cx="896367" cy="215888"/>
          </a:xfrm>
          <a:prstGeom prst="rect">
            <a:avLst/>
          </a:prstGeom>
          <a:noFill/>
        </p:spPr>
        <p:txBody>
          <a:bodyPr wrap="square" lIns="0" tIns="36000" rIns="0" bIns="0" rtlCol="0">
            <a:spAutoFit/>
          </a:bodyPr>
          <a:lstStyle/>
          <a:p>
            <a:pPr algn="ctr" rtl="0">
              <a:lnSpc>
                <a:spcPts val="1400"/>
              </a:lnSpc>
            </a:pPr>
            <a:r>
              <a:rPr lang="de-DE" sz="1300" b="0" i="1" spc="-100" noProof="0" dirty="0">
                <a:solidFill>
                  <a:schemeClr val="tx1">
                    <a:lumMod val="50000"/>
                    <a:lumOff val="50000"/>
                  </a:schemeClr>
                </a:solidFill>
                <a:latin typeface="Corbel" panose="020B0503020204020204" pitchFamily="34" charset="0"/>
              </a:rPr>
              <a:t>COMPUTING</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66" r:id="rId13"/>
    <p:sldLayoutId id="2147483667" r:id="rId14"/>
    <p:sldLayoutId id="2147483668" r:id="rId15"/>
    <p:sldLayoutId id="2147483669" r:id="rId16"/>
    <p:sldLayoutId id="2147483670" r:id="rId17"/>
    <p:sldLayoutId id="2147483671" r:id="rId18"/>
    <p:sldLayoutId id="2147483672"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75.png"/><Relationship Id="rId18" Type="http://schemas.openxmlformats.org/officeDocument/2006/relationships/customXml" Target="../ink/ink9.xml"/><Relationship Id="rId26" Type="http://schemas.openxmlformats.org/officeDocument/2006/relationships/customXml" Target="../ink/ink13.xml"/><Relationship Id="rId3" Type="http://schemas.openxmlformats.org/officeDocument/2006/relationships/image" Target="../media/image70.png"/><Relationship Id="rId21" Type="http://schemas.openxmlformats.org/officeDocument/2006/relationships/image" Target="../media/image79.png"/><Relationship Id="rId7" Type="http://schemas.openxmlformats.org/officeDocument/2006/relationships/image" Target="../media/image72.png"/><Relationship Id="rId12" Type="http://schemas.openxmlformats.org/officeDocument/2006/relationships/customXml" Target="../ink/ink6.xml"/><Relationship Id="rId17" Type="http://schemas.openxmlformats.org/officeDocument/2006/relationships/image" Target="../media/image77.png"/><Relationship Id="rId25" Type="http://schemas.openxmlformats.org/officeDocument/2006/relationships/image" Target="../media/image82.png"/><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customXml" Target="../ink/ink3.xml"/><Relationship Id="rId11" Type="http://schemas.openxmlformats.org/officeDocument/2006/relationships/image" Target="../media/image74.png"/><Relationship Id="rId24" Type="http://schemas.openxmlformats.org/officeDocument/2006/relationships/customXml" Target="../ink/ink12.xml"/><Relationship Id="rId5" Type="http://schemas.openxmlformats.org/officeDocument/2006/relationships/image" Target="../media/image71.png"/><Relationship Id="rId15" Type="http://schemas.openxmlformats.org/officeDocument/2006/relationships/image" Target="../media/image76.png"/><Relationship Id="rId23" Type="http://schemas.openxmlformats.org/officeDocument/2006/relationships/image" Target="../media/image81.png"/><Relationship Id="rId10" Type="http://schemas.openxmlformats.org/officeDocument/2006/relationships/customXml" Target="../ink/ink5.xml"/><Relationship Id="rId19" Type="http://schemas.openxmlformats.org/officeDocument/2006/relationships/image" Target="../media/image78.png"/><Relationship Id="rId31" Type="http://schemas.openxmlformats.org/officeDocument/2006/relationships/image" Target="../media/image85.png"/><Relationship Id="rId4" Type="http://schemas.openxmlformats.org/officeDocument/2006/relationships/customXml" Target="../ink/ink2.xml"/><Relationship Id="rId9" Type="http://schemas.openxmlformats.org/officeDocument/2006/relationships/image" Target="../media/image73.png"/><Relationship Id="rId14" Type="http://schemas.openxmlformats.org/officeDocument/2006/relationships/customXml" Target="../ink/ink7.xml"/><Relationship Id="rId22" Type="http://schemas.openxmlformats.org/officeDocument/2006/relationships/customXml" Target="../ink/ink11.xml"/><Relationship Id="rId30" Type="http://schemas.openxmlformats.org/officeDocument/2006/relationships/customXml" Target="../ink/ink14.xml"/></Relationships>
</file>

<file path=ppt/slides/_rels/slide1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customXml" Target="../ink/ink15.xml"/><Relationship Id="rId7" Type="http://schemas.openxmlformats.org/officeDocument/2006/relationships/customXml" Target="../ink/ink17.xml"/><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customXml" Target="../ink/ink16.xml"/><Relationship Id="rId10" Type="http://schemas.openxmlformats.org/officeDocument/2006/relationships/image" Target="../media/image87.png"/><Relationship Id="rId4" Type="http://schemas.openxmlformats.org/officeDocument/2006/relationships/image" Target="../media/image80.png"/><Relationship Id="rId9" Type="http://schemas.openxmlformats.org/officeDocument/2006/relationships/customXml" Target="../ink/ink18.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customXml" Target="../ink/ink19.xml"/><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95.png"/><Relationship Id="rId5" Type="http://schemas.openxmlformats.org/officeDocument/2006/relationships/customXml" Target="../ink/ink20.xml"/><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customXml" Target="../ink/ink23.xml"/><Relationship Id="rId3" Type="http://schemas.openxmlformats.org/officeDocument/2006/relationships/image" Target="../media/image21.png"/><Relationship Id="rId7" Type="http://schemas.openxmlformats.org/officeDocument/2006/relationships/customXml" Target="../ink/ink22.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customXml" Target="../ink/ink21.xml"/><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openxmlformats.org/officeDocument/2006/relationships/image" Target="../media/image230.png"/><Relationship Id="rId3" Type="http://schemas.microsoft.com/office/2007/relationships/hdphoto" Target="../media/hdphoto11.wdp"/><Relationship Id="rId7" Type="http://schemas.openxmlformats.org/officeDocument/2006/relationships/customXml" Target="../ink/ink25.xml"/><Relationship Id="rId12"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20.png"/><Relationship Id="rId11" Type="http://schemas.openxmlformats.org/officeDocument/2006/relationships/customXml" Target="../ink/ink27.xml"/><Relationship Id="rId5" Type="http://schemas.openxmlformats.org/officeDocument/2006/relationships/customXml" Target="../ink/ink24.xml"/><Relationship Id="rId10" Type="http://schemas.openxmlformats.org/officeDocument/2006/relationships/image" Target="../media/image24.png"/><Relationship Id="rId4" Type="http://schemas.microsoft.com/office/2007/relationships/hdphoto" Target="../media/hdphoto12.wdp"/><Relationship Id="rId9" Type="http://schemas.openxmlformats.org/officeDocument/2006/relationships/customXml" Target="../ink/ink2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microsoft.com/office/2007/relationships/hdphoto" Target="../media/hdphoto13.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microsoft.com/office/2007/relationships/hdphoto" Target="../media/hdphoto15.wdp"/></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microsoft.com/office/2007/relationships/hdphoto" Target="../media/hdphoto16.wdp"/></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Text, Person, Mann, drinnen enthält.&#10;&#10;Automatisch generierte Beschreibung">
            <a:extLst>
              <a:ext uri="{FF2B5EF4-FFF2-40B4-BE49-F238E27FC236}">
                <a16:creationId xmlns:a16="http://schemas.microsoft.com/office/drawing/2014/main" id="{71FFB062-E1B5-47E0-C950-E6D129DAE4EA}"/>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95000" pressure="2"/>
                    </a14:imgEffect>
                  </a14:imgLayer>
                </a14:imgProps>
              </a:ext>
            </a:extLst>
          </a:blip>
          <a:srcRect r="1659"/>
          <a:stretch/>
        </p:blipFill>
        <p:spPr>
          <a:xfrm>
            <a:off x="69273" y="63691"/>
            <a:ext cx="9911201" cy="6727346"/>
          </a:xfrm>
          <a:prstGeom prst="rect">
            <a:avLst/>
          </a:prstGeom>
          <a:noFill/>
        </p:spPr>
      </p:pic>
      <p:sp>
        <p:nvSpPr>
          <p:cNvPr id="30" name="Title 2">
            <a:extLst>
              <a:ext uri="{FF2B5EF4-FFF2-40B4-BE49-F238E27FC236}">
                <a16:creationId xmlns:a16="http://schemas.microsoft.com/office/drawing/2014/main" id="{C40FC0DE-5FC2-A7E8-D1AE-301CB0AC31A1}"/>
              </a:ext>
            </a:extLst>
          </p:cNvPr>
          <p:cNvSpPr>
            <a:spLocks noGrp="1"/>
          </p:cNvSpPr>
          <p:nvPr>
            <p:ph type="ctrTitle"/>
          </p:nvPr>
        </p:nvSpPr>
        <p:spPr>
          <a:xfrm>
            <a:off x="551096" y="3919597"/>
            <a:ext cx="3320860" cy="1411151"/>
          </a:xfrm>
        </p:spPr>
        <p:txBody>
          <a:bodyPr anchor="ctr"/>
          <a:lstStyle/>
          <a:p>
            <a:pPr algn="l"/>
            <a:r>
              <a:rPr lang="en-US" dirty="0"/>
              <a:t> </a:t>
            </a:r>
            <a:br>
              <a:rPr lang="en-US" dirty="0"/>
            </a:br>
            <a:r>
              <a:rPr lang="en-US" sz="4000" dirty="0"/>
              <a:t>Cloud-native</a:t>
            </a:r>
            <a:endParaRPr lang="en-US" dirty="0"/>
          </a:p>
        </p:txBody>
      </p:sp>
      <p:sp>
        <p:nvSpPr>
          <p:cNvPr id="31" name="Subtitle 3">
            <a:extLst>
              <a:ext uri="{FF2B5EF4-FFF2-40B4-BE49-F238E27FC236}">
                <a16:creationId xmlns:a16="http://schemas.microsoft.com/office/drawing/2014/main" id="{A7AED8D2-12C6-26AC-5AF0-E921BDCCBE3B}"/>
              </a:ext>
            </a:extLst>
          </p:cNvPr>
          <p:cNvSpPr>
            <a:spLocks noGrp="1"/>
          </p:cNvSpPr>
          <p:nvPr>
            <p:ph type="subTitle" idx="1"/>
          </p:nvPr>
        </p:nvSpPr>
        <p:spPr>
          <a:xfrm>
            <a:off x="4353780" y="4740165"/>
            <a:ext cx="7838220" cy="1411152"/>
          </a:xfrm>
          <a:gradFill>
            <a:gsLst>
              <a:gs pos="0">
                <a:schemeClr val="accent1">
                  <a:lumMod val="5000"/>
                  <a:lumOff val="95000"/>
                  <a:alpha val="81187"/>
                </a:schemeClr>
              </a:gs>
              <a:gs pos="46000">
                <a:schemeClr val="bg1"/>
              </a:gs>
              <a:gs pos="68000">
                <a:schemeClr val="bg1">
                  <a:alpha val="52000"/>
                </a:schemeClr>
              </a:gs>
              <a:gs pos="100000">
                <a:schemeClr val="accent1">
                  <a:lumMod val="30000"/>
                  <a:lumOff val="70000"/>
                  <a:alpha val="0"/>
                </a:schemeClr>
              </a:gs>
            </a:gsLst>
            <a:lin ang="0" scaled="0"/>
          </a:gradFill>
          <a:ln>
            <a:noFill/>
          </a:ln>
        </p:spPr>
        <p:style>
          <a:lnRef idx="2">
            <a:schemeClr val="dk1">
              <a:shade val="50000"/>
            </a:schemeClr>
          </a:lnRef>
          <a:fillRef idx="1">
            <a:schemeClr val="dk1"/>
          </a:fillRef>
          <a:effectRef idx="0">
            <a:schemeClr val="dk1"/>
          </a:effectRef>
          <a:fontRef idx="minor">
            <a:schemeClr val="lt1"/>
          </a:fontRef>
        </p:style>
        <p:txBody>
          <a:bodyPr tIns="0" anchor="ctr"/>
          <a:lstStyle/>
          <a:p>
            <a:pPr>
              <a:spcBef>
                <a:spcPts val="0"/>
              </a:spcBef>
            </a:pPr>
            <a:r>
              <a:rPr lang="en-US" b="1" dirty="0">
                <a:latin typeface="+mn-lt"/>
              </a:rPr>
              <a:t>Unit:</a:t>
            </a:r>
            <a:endParaRPr lang="en-US" sz="2400" b="1" dirty="0">
              <a:latin typeface="+mn-lt"/>
            </a:endParaRPr>
          </a:p>
          <a:p>
            <a:pPr>
              <a:spcBef>
                <a:spcPts val="0"/>
              </a:spcBef>
            </a:pPr>
            <a:r>
              <a:rPr lang="en-US" sz="2400" b="1" dirty="0">
                <a:latin typeface="+mn-lt"/>
              </a:rPr>
              <a:t>Container</a:t>
            </a:r>
          </a:p>
          <a:p>
            <a:pPr>
              <a:spcBef>
                <a:spcPts val="0"/>
              </a:spcBef>
            </a:pPr>
            <a:endParaRPr lang="en-US" b="1" dirty="0">
              <a:latin typeface="+mn-lt"/>
            </a:endParaRPr>
          </a:p>
          <a:p>
            <a:pPr>
              <a:spcBef>
                <a:spcPts val="0"/>
              </a:spcBef>
            </a:pPr>
            <a:r>
              <a:rPr lang="en-US" dirty="0">
                <a:latin typeface="+mj-lt"/>
              </a:rPr>
              <a:t>(4) 12 Factor Apps und Container (Anti-</a:t>
            </a:r>
            <a:r>
              <a:rPr lang="en-US">
                <a:latin typeface="+mj-lt"/>
              </a:rPr>
              <a:t>)Pattern</a:t>
            </a:r>
            <a:endParaRPr lang="en-US" dirty="0">
              <a:latin typeface="+mj-lt"/>
            </a:endParaRPr>
          </a:p>
        </p:txBody>
      </p:sp>
      <p:sp>
        <p:nvSpPr>
          <p:cNvPr id="32" name="Slide Number Placeholder 4">
            <a:extLst>
              <a:ext uri="{FF2B5EF4-FFF2-40B4-BE49-F238E27FC236}">
                <a16:creationId xmlns:a16="http://schemas.microsoft.com/office/drawing/2014/main" id="{41A20EA0-63FD-ED42-B817-97746F45DAB8}"/>
              </a:ext>
            </a:extLst>
          </p:cNvPr>
          <p:cNvSpPr>
            <a:spLocks noGrp="1"/>
          </p:cNvSpPr>
          <p:nvPr>
            <p:ph type="sldNum" sz="quarter" idx="11"/>
          </p:nvPr>
        </p:nvSpPr>
        <p:spPr>
          <a:xfrm>
            <a:off x="11447502" y="6401750"/>
            <a:ext cx="278418" cy="274324"/>
          </a:xfrm>
        </p:spPr>
        <p:txBody>
          <a:bodyPr/>
          <a:lstStyle/>
          <a:p>
            <a:pPr rtl="0">
              <a:spcAft>
                <a:spcPts val="600"/>
              </a:spcAft>
            </a:pPr>
            <a:fld id="{19B51A1E-902D-48AF-9020-955120F399B6}" type="slidenum">
              <a:rPr lang="de-DE" noProof="0" smtClean="0"/>
              <a:pPr rtl="0">
                <a:spcAft>
                  <a:spcPts val="600"/>
                </a:spcAft>
              </a:pPr>
              <a:t>1</a:t>
            </a:fld>
            <a:endParaRPr lang="de-DE" noProof="0"/>
          </a:p>
        </p:txBody>
      </p:sp>
      <p:pic>
        <p:nvPicPr>
          <p:cNvPr id="3" name="Grafik 2">
            <a:extLst>
              <a:ext uri="{FF2B5EF4-FFF2-40B4-BE49-F238E27FC236}">
                <a16:creationId xmlns:a16="http://schemas.microsoft.com/office/drawing/2014/main" id="{9775A037-0C2C-AFF7-9B1C-0DB0B1C4FA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rot="20712884">
            <a:off x="434980" y="2795344"/>
            <a:ext cx="1649099" cy="1675276"/>
          </a:xfrm>
          <a:prstGeom prst="rect">
            <a:avLst/>
          </a:prstGeom>
        </p:spPr>
      </p:pic>
      <p:pic>
        <p:nvPicPr>
          <p:cNvPr id="4" name="Grafik 3">
            <a:extLst>
              <a:ext uri="{FF2B5EF4-FFF2-40B4-BE49-F238E27FC236}">
                <a16:creationId xmlns:a16="http://schemas.microsoft.com/office/drawing/2014/main" id="{CC081485-2980-561E-5785-13342BD378CB}"/>
              </a:ext>
            </a:extLst>
          </p:cNvPr>
          <p:cNvPicPr>
            <a:picLocks noChangeAspect="1"/>
          </p:cNvPicPr>
          <p:nvPr/>
        </p:nvPicPr>
        <p:blipFill>
          <a:blip r:embed="rId6"/>
          <a:srcRect/>
          <a:stretch/>
        </p:blipFill>
        <p:spPr>
          <a:xfrm>
            <a:off x="9535197" y="4547550"/>
            <a:ext cx="1854200" cy="1854200"/>
          </a:xfrm>
          <a:prstGeom prst="rect">
            <a:avLst/>
          </a:prstGeom>
        </p:spPr>
      </p:pic>
    </p:spTree>
    <p:extLst>
      <p:ext uri="{BB962C8B-B14F-4D97-AF65-F5344CB8AC3E}">
        <p14:creationId xmlns:p14="http://schemas.microsoft.com/office/powerpoint/2010/main" val="2595933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711C4-EDAF-6C44-8647-5E8BDC054CDF}"/>
              </a:ext>
            </a:extLst>
          </p:cNvPr>
          <p:cNvSpPr>
            <a:spLocks noGrp="1"/>
          </p:cNvSpPr>
          <p:nvPr>
            <p:ph type="title"/>
          </p:nvPr>
        </p:nvSpPr>
        <p:spPr/>
        <p:txBody>
          <a:bodyPr/>
          <a:lstStyle/>
          <a:p>
            <a:r>
              <a:rPr lang="de-DE" dirty="0"/>
              <a:t>12 Faktoren Methode</a:t>
            </a:r>
          </a:p>
        </p:txBody>
      </p:sp>
      <p:sp>
        <p:nvSpPr>
          <p:cNvPr id="3" name="Textplatzhalter 2">
            <a:extLst>
              <a:ext uri="{FF2B5EF4-FFF2-40B4-BE49-F238E27FC236}">
                <a16:creationId xmlns:a16="http://schemas.microsoft.com/office/drawing/2014/main" id="{E6D2ED72-CE68-4943-9DD4-C8B73C8B16F5}"/>
              </a:ext>
            </a:extLst>
          </p:cNvPr>
          <p:cNvSpPr>
            <a:spLocks noGrp="1"/>
          </p:cNvSpPr>
          <p:nvPr>
            <p:ph type="body" sz="quarter" idx="32"/>
          </p:nvPr>
        </p:nvSpPr>
        <p:spPr/>
        <p:txBody>
          <a:bodyPr/>
          <a:lstStyle/>
          <a:p>
            <a:r>
              <a:rPr lang="de-DE" dirty="0"/>
              <a:t>XII. Admin Prozesse (Vergesse nicht deinen Admin-Code)</a:t>
            </a:r>
          </a:p>
          <a:p>
            <a:endParaRPr lang="de-DE" dirty="0"/>
          </a:p>
        </p:txBody>
      </p:sp>
      <p:sp>
        <p:nvSpPr>
          <p:cNvPr id="5" name="Foliennummernplatzhalter 4">
            <a:extLst>
              <a:ext uri="{FF2B5EF4-FFF2-40B4-BE49-F238E27FC236}">
                <a16:creationId xmlns:a16="http://schemas.microsoft.com/office/drawing/2014/main" id="{D3101FD0-B2DA-504E-AA0E-33CECCEECED7}"/>
              </a:ext>
            </a:extLst>
          </p:cNvPr>
          <p:cNvSpPr>
            <a:spLocks noGrp="1"/>
          </p:cNvSpPr>
          <p:nvPr>
            <p:ph type="sldNum" sz="quarter" idx="33"/>
          </p:nvPr>
        </p:nvSpPr>
        <p:spPr/>
        <p:txBody>
          <a:bodyPr/>
          <a:lstStyle/>
          <a:p>
            <a:pPr rtl="0"/>
            <a:fld id="{19B51A1E-902D-48AF-9020-955120F399B6}" type="slidenum">
              <a:rPr lang="de-DE" noProof="0" smtClean="0"/>
              <a:pPr rtl="0"/>
              <a:t>10</a:t>
            </a:fld>
            <a:endParaRPr lang="de-DE" noProof="0"/>
          </a:p>
        </p:txBody>
      </p:sp>
      <p:pic>
        <p:nvPicPr>
          <p:cNvPr id="10" name="Grafik 9">
            <a:extLst>
              <a:ext uri="{FF2B5EF4-FFF2-40B4-BE49-F238E27FC236}">
                <a16:creationId xmlns:a16="http://schemas.microsoft.com/office/drawing/2014/main" id="{BE71476D-94D8-8D72-B2AD-10B08933661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6023765" y="1626895"/>
            <a:ext cx="3606152" cy="4163199"/>
          </a:xfrm>
          <a:prstGeom prst="rect">
            <a:avLst/>
          </a:prstGeom>
        </p:spPr>
      </p:pic>
      <p:sp>
        <p:nvSpPr>
          <p:cNvPr id="11" name="Textfeld 10">
            <a:extLst>
              <a:ext uri="{FF2B5EF4-FFF2-40B4-BE49-F238E27FC236}">
                <a16:creationId xmlns:a16="http://schemas.microsoft.com/office/drawing/2014/main" id="{B45C93AF-90C4-1553-77A2-306FA23288EF}"/>
              </a:ext>
            </a:extLst>
          </p:cNvPr>
          <p:cNvSpPr txBox="1"/>
          <p:nvPr/>
        </p:nvSpPr>
        <p:spPr>
          <a:xfrm>
            <a:off x="431800" y="1512000"/>
            <a:ext cx="5152571" cy="3893374"/>
          </a:xfrm>
          <a:prstGeom prst="rect">
            <a:avLst/>
          </a:prstGeom>
          <a:noFill/>
        </p:spPr>
        <p:txBody>
          <a:bodyPr wrap="square" rtlCol="0">
            <a:spAutoFit/>
          </a:bodyPr>
          <a:lstStyle/>
          <a:p>
            <a:pPr marL="285750" indent="-285750" algn="l">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Alles, was den Zustand einer Anwendung ändert, sollte wie die Anwendung selbst behandelt und in die </a:t>
            </a:r>
            <a:r>
              <a:rPr lang="de-DE" b="0" i="0" dirty="0" err="1">
                <a:solidFill>
                  <a:srgbClr val="31333F"/>
                </a:solidFill>
                <a:effectLst/>
                <a:latin typeface="Source Sans Pro" panose="020B0503030403020204" pitchFamily="34" charset="0"/>
              </a:rPr>
              <a:t>Codebase</a:t>
            </a:r>
            <a:r>
              <a:rPr lang="de-DE" b="0" i="0" dirty="0">
                <a:solidFill>
                  <a:srgbClr val="31333F"/>
                </a:solidFill>
                <a:effectLst/>
                <a:latin typeface="Source Sans Pro" panose="020B0503030403020204" pitchFamily="34" charset="0"/>
              </a:rPr>
              <a:t> eingecheckt werden, z.B.:</a:t>
            </a:r>
          </a:p>
          <a:p>
            <a:pPr marL="742950" lvl="1" indent="-285750">
              <a:spcAft>
                <a:spcPts val="600"/>
              </a:spcAft>
              <a:buFont typeface="Courier New" panose="02070309020205020404" pitchFamily="49" charset="0"/>
              <a:buChar char="o"/>
            </a:pPr>
            <a:r>
              <a:rPr lang="de-DE" sz="1700" b="0" i="0" dirty="0">
                <a:solidFill>
                  <a:srgbClr val="31333F"/>
                </a:solidFill>
                <a:effectLst/>
                <a:latin typeface="Source Sans Pro" panose="020B0503030403020204" pitchFamily="34" charset="0"/>
              </a:rPr>
              <a:t>Skripte zur Durchführung von Datenbankmigrationen oder um </a:t>
            </a:r>
            <a:r>
              <a:rPr lang="de-DE" sz="1700" dirty="0">
                <a:solidFill>
                  <a:srgbClr val="31333F"/>
                </a:solidFill>
                <a:latin typeface="Source Sans Pro" panose="020B0503030403020204" pitchFamily="34" charset="0"/>
              </a:rPr>
              <a:t>die Funktionstüchtigkeit der </a:t>
            </a:r>
            <a:r>
              <a:rPr lang="de-DE" sz="1700" b="0" i="0" dirty="0">
                <a:solidFill>
                  <a:srgbClr val="31333F"/>
                </a:solidFill>
                <a:effectLst/>
                <a:latin typeface="Source Sans Pro" panose="020B0503030403020204" pitchFamily="34" charset="0"/>
              </a:rPr>
              <a:t>Anwendung zu überprüfen (mittels REPL-Shells)</a:t>
            </a:r>
          </a:p>
          <a:p>
            <a:pPr marL="742950" lvl="1" indent="-285750">
              <a:spcAft>
                <a:spcPts val="600"/>
              </a:spcAft>
              <a:buFont typeface="Courier New" panose="02070309020205020404" pitchFamily="49" charset="0"/>
              <a:buChar char="o"/>
            </a:pPr>
            <a:r>
              <a:rPr lang="de-DE" sz="1700" b="0" i="0" dirty="0">
                <a:solidFill>
                  <a:srgbClr val="31333F"/>
                </a:solidFill>
                <a:effectLst/>
                <a:latin typeface="Source Sans Pro" panose="020B0503030403020204" pitchFamily="34" charset="0"/>
              </a:rPr>
              <a:t>Ausführen einmaliger Skripte (</a:t>
            </a:r>
            <a:r>
              <a:rPr lang="de-DE" sz="1700" b="0" i="0" dirty="0" err="1">
                <a:solidFill>
                  <a:srgbClr val="31333F"/>
                </a:solidFill>
                <a:effectLst/>
                <a:latin typeface="Source Sans Pro" panose="020B0503030403020204" pitchFamily="34" charset="0"/>
              </a:rPr>
              <a:t>fix_bad_records.php</a:t>
            </a:r>
            <a:r>
              <a:rPr lang="de-DE" sz="1700" b="0" i="0" dirty="0">
                <a:solidFill>
                  <a:srgbClr val="31333F"/>
                </a:solidFill>
                <a:effectLst/>
                <a:latin typeface="Source Sans Pro" panose="020B0503030403020204" pitchFamily="34" charset="0"/>
              </a:rPr>
              <a:t>)</a:t>
            </a:r>
          </a:p>
          <a:p>
            <a:pPr marL="742950" lvl="1" indent="-285750">
              <a:spcAft>
                <a:spcPts val="600"/>
              </a:spcAft>
              <a:buFont typeface="Courier New" panose="02070309020205020404" pitchFamily="49" charset="0"/>
              <a:buChar char="o"/>
            </a:pPr>
            <a:r>
              <a:rPr lang="de-DE" sz="1700" dirty="0">
                <a:solidFill>
                  <a:srgbClr val="31333F"/>
                </a:solidFill>
                <a:latin typeface="Source Sans Pro" panose="020B0503030403020204" pitchFamily="34" charset="0"/>
              </a:rPr>
              <a:t>usw.</a:t>
            </a:r>
            <a:endParaRPr lang="de-DE" sz="1700" b="0" i="0" dirty="0">
              <a:solidFill>
                <a:srgbClr val="31333F"/>
              </a:solidFill>
              <a:effectLst/>
              <a:latin typeface="Source Sans Pro" panose="020B0503030403020204" pitchFamily="34" charset="0"/>
            </a:endParaRPr>
          </a:p>
          <a:p>
            <a:pPr marL="285750" indent="-285750">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Auch Admin-Code muss in der identischen Umgebung wie die regulären Prozesse der Anwendung ausgeführt werden</a:t>
            </a:r>
          </a:p>
        </p:txBody>
      </p:sp>
      <p:sp>
        <p:nvSpPr>
          <p:cNvPr id="13" name="Textfeld 12">
            <a:extLst>
              <a:ext uri="{FF2B5EF4-FFF2-40B4-BE49-F238E27FC236}">
                <a16:creationId xmlns:a16="http://schemas.microsoft.com/office/drawing/2014/main" id="{AA916249-4180-16D1-2BB7-3FAE4B21E2D1}"/>
              </a:ext>
            </a:extLst>
          </p:cNvPr>
          <p:cNvSpPr txBox="1"/>
          <p:nvPr/>
        </p:nvSpPr>
        <p:spPr>
          <a:xfrm>
            <a:off x="0" y="6581001"/>
            <a:ext cx="8805999" cy="276999"/>
          </a:xfrm>
          <a:prstGeom prst="rect">
            <a:avLst/>
          </a:prstGeom>
          <a:noFill/>
        </p:spPr>
        <p:txBody>
          <a:bodyPr wrap="square">
            <a:spAutoFit/>
          </a:bodyPr>
          <a:lstStyle/>
          <a:p>
            <a:r>
              <a:rPr lang="de-DE" sz="1200" b="1" dirty="0">
                <a:latin typeface="+mn-lt"/>
                <a:ea typeface="+mn-ea"/>
                <a:cs typeface="+mn-cs"/>
              </a:rPr>
              <a:t>Bildquelle:</a:t>
            </a:r>
            <a:r>
              <a:rPr lang="de-DE" sz="1200" dirty="0">
                <a:latin typeface="+mn-lt"/>
                <a:ea typeface="+mn-ea"/>
                <a:cs typeface="+mn-cs"/>
              </a:rPr>
              <a:t> </a:t>
            </a:r>
            <a:r>
              <a:rPr lang="de-DE" sz="1200" b="0" dirty="0">
                <a:latin typeface="+mn-lt"/>
                <a:ea typeface="+mn-ea"/>
                <a:cs typeface="+mn-cs"/>
              </a:rPr>
              <a:t>https://</a:t>
            </a:r>
            <a:r>
              <a:rPr lang="de-DE" sz="1200" b="0" dirty="0" err="1">
                <a:latin typeface="+mn-lt"/>
                <a:ea typeface="+mn-ea"/>
                <a:cs typeface="+mn-cs"/>
              </a:rPr>
              <a:t>architecturenotes.co</a:t>
            </a:r>
            <a:r>
              <a:rPr lang="de-DE" sz="1200" b="0" dirty="0">
                <a:latin typeface="+mn-lt"/>
                <a:ea typeface="+mn-ea"/>
                <a:cs typeface="+mn-cs"/>
              </a:rPr>
              <a:t>/12-factor-app-revisited/x</a:t>
            </a:r>
          </a:p>
        </p:txBody>
      </p:sp>
    </p:spTree>
    <p:extLst>
      <p:ext uri="{BB962C8B-B14F-4D97-AF65-F5344CB8AC3E}">
        <p14:creationId xmlns:p14="http://schemas.microsoft.com/office/powerpoint/2010/main" val="1937801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71FA9B-B879-254E-F5DE-75041BFFAF54}"/>
              </a:ext>
            </a:extLst>
          </p:cNvPr>
          <p:cNvSpPr>
            <a:spLocks noGrp="1"/>
          </p:cNvSpPr>
          <p:nvPr>
            <p:ph type="title"/>
          </p:nvPr>
        </p:nvSpPr>
        <p:spPr/>
        <p:txBody>
          <a:bodyPr/>
          <a:lstStyle/>
          <a:p>
            <a:r>
              <a:rPr lang="de-DE" dirty="0"/>
              <a:t>12 Faktoren</a:t>
            </a:r>
          </a:p>
        </p:txBody>
      </p:sp>
      <p:sp>
        <p:nvSpPr>
          <p:cNvPr id="3" name="Foliennummernplatzhalter 2">
            <a:extLst>
              <a:ext uri="{FF2B5EF4-FFF2-40B4-BE49-F238E27FC236}">
                <a16:creationId xmlns:a16="http://schemas.microsoft.com/office/drawing/2014/main" id="{76216295-83F1-C9DA-ED45-CE88BC5F91D9}"/>
              </a:ext>
            </a:extLst>
          </p:cNvPr>
          <p:cNvSpPr>
            <a:spLocks noGrp="1"/>
          </p:cNvSpPr>
          <p:nvPr>
            <p:ph type="sldNum" sz="quarter" idx="33"/>
          </p:nvPr>
        </p:nvSpPr>
        <p:spPr/>
        <p:txBody>
          <a:bodyPr/>
          <a:lstStyle/>
          <a:p>
            <a:pPr rtl="0"/>
            <a:fld id="{19B51A1E-902D-48AF-9020-955120F399B6}" type="slidenum">
              <a:rPr lang="de-DE" noProof="0" smtClean="0"/>
              <a:pPr rtl="0"/>
              <a:t>11</a:t>
            </a:fld>
            <a:endParaRPr lang="de-DE" noProof="0"/>
          </a:p>
        </p:txBody>
      </p:sp>
      <p:sp>
        <p:nvSpPr>
          <p:cNvPr id="7" name="Rechteck 6">
            <a:extLst>
              <a:ext uri="{FF2B5EF4-FFF2-40B4-BE49-F238E27FC236}">
                <a16:creationId xmlns:a16="http://schemas.microsoft.com/office/drawing/2014/main" id="{0C3AA33B-CBB7-FA1C-BBE4-756218AE825A}"/>
              </a:ext>
            </a:extLst>
          </p:cNvPr>
          <p:cNvSpPr/>
          <p:nvPr/>
        </p:nvSpPr>
        <p:spPr>
          <a:xfrm>
            <a:off x="336331" y="1505802"/>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a:t>
            </a:r>
          </a:p>
          <a:p>
            <a:pPr algn="ctr"/>
            <a:r>
              <a:rPr lang="de-DE" dirty="0" err="1"/>
              <a:t>Codebase</a:t>
            </a:r>
            <a:endParaRPr lang="de-DE" dirty="0"/>
          </a:p>
        </p:txBody>
      </p:sp>
      <p:sp>
        <p:nvSpPr>
          <p:cNvPr id="8" name="Rechteck 7">
            <a:extLst>
              <a:ext uri="{FF2B5EF4-FFF2-40B4-BE49-F238E27FC236}">
                <a16:creationId xmlns:a16="http://schemas.microsoft.com/office/drawing/2014/main" id="{38C41D19-B17E-C538-8788-AF8DB4EA99AE}"/>
              </a:ext>
            </a:extLst>
          </p:cNvPr>
          <p:cNvSpPr/>
          <p:nvPr/>
        </p:nvSpPr>
        <p:spPr>
          <a:xfrm>
            <a:off x="336331" y="3178161"/>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2"/>
                </a:solidFill>
              </a:rPr>
              <a:t># 2</a:t>
            </a:r>
          </a:p>
          <a:p>
            <a:pPr algn="ctr"/>
            <a:r>
              <a:rPr lang="de-DE" dirty="0" err="1">
                <a:solidFill>
                  <a:schemeClr val="bg2"/>
                </a:solidFill>
              </a:rPr>
              <a:t>Depend</a:t>
            </a:r>
            <a:r>
              <a:rPr lang="de-DE" dirty="0">
                <a:solidFill>
                  <a:schemeClr val="bg2"/>
                </a:solidFill>
              </a:rPr>
              <a:t>-</a:t>
            </a:r>
          </a:p>
          <a:p>
            <a:pPr algn="ctr"/>
            <a:r>
              <a:rPr lang="de-DE" dirty="0" err="1">
                <a:solidFill>
                  <a:schemeClr val="bg2"/>
                </a:solidFill>
              </a:rPr>
              <a:t>encies</a:t>
            </a:r>
            <a:endParaRPr lang="de-DE" dirty="0">
              <a:solidFill>
                <a:schemeClr val="bg2"/>
              </a:solidFill>
            </a:endParaRPr>
          </a:p>
        </p:txBody>
      </p:sp>
      <p:sp>
        <p:nvSpPr>
          <p:cNvPr id="9" name="Rechteck 8">
            <a:extLst>
              <a:ext uri="{FF2B5EF4-FFF2-40B4-BE49-F238E27FC236}">
                <a16:creationId xmlns:a16="http://schemas.microsoft.com/office/drawing/2014/main" id="{E9A5C503-2013-BE7E-38AA-77282A4B86B0}"/>
              </a:ext>
            </a:extLst>
          </p:cNvPr>
          <p:cNvSpPr/>
          <p:nvPr/>
        </p:nvSpPr>
        <p:spPr>
          <a:xfrm>
            <a:off x="2734652" y="3174009"/>
            <a:ext cx="2216953" cy="1462274"/>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 3</a:t>
            </a:r>
          </a:p>
          <a:p>
            <a:pPr algn="ctr"/>
            <a:r>
              <a:rPr lang="de-DE" dirty="0" err="1">
                <a:solidFill>
                  <a:schemeClr val="tx1"/>
                </a:solidFill>
              </a:rPr>
              <a:t>Conf</a:t>
            </a:r>
            <a:r>
              <a:rPr lang="de-DE" dirty="0">
                <a:solidFill>
                  <a:schemeClr val="tx1"/>
                </a:solidFill>
              </a:rPr>
              <a:t>-</a:t>
            </a:r>
          </a:p>
          <a:p>
            <a:pPr algn="ctr"/>
            <a:r>
              <a:rPr lang="de-DE" dirty="0" err="1">
                <a:solidFill>
                  <a:schemeClr val="tx1"/>
                </a:solidFill>
              </a:rPr>
              <a:t>iguration</a:t>
            </a:r>
            <a:endParaRPr lang="de-DE" dirty="0">
              <a:solidFill>
                <a:schemeClr val="tx1"/>
              </a:solidFill>
            </a:endParaRPr>
          </a:p>
        </p:txBody>
      </p:sp>
      <p:sp>
        <p:nvSpPr>
          <p:cNvPr id="10" name="Rechteck 9">
            <a:extLst>
              <a:ext uri="{FF2B5EF4-FFF2-40B4-BE49-F238E27FC236}">
                <a16:creationId xmlns:a16="http://schemas.microsoft.com/office/drawing/2014/main" id="{466E5ADE-508A-6655-C746-C950C756E8AB}"/>
              </a:ext>
            </a:extLst>
          </p:cNvPr>
          <p:cNvSpPr/>
          <p:nvPr/>
        </p:nvSpPr>
        <p:spPr>
          <a:xfrm>
            <a:off x="5145327" y="1501644"/>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4</a:t>
            </a:r>
          </a:p>
          <a:p>
            <a:pPr algn="ctr"/>
            <a:r>
              <a:rPr lang="de-DE" dirty="0" err="1">
                <a:solidFill>
                  <a:schemeClr val="bg1"/>
                </a:solidFill>
              </a:rPr>
              <a:t>Backing</a:t>
            </a:r>
            <a:endParaRPr lang="de-DE" dirty="0">
              <a:solidFill>
                <a:schemeClr val="bg1"/>
              </a:solidFill>
            </a:endParaRPr>
          </a:p>
          <a:p>
            <a:pPr algn="ctr"/>
            <a:r>
              <a:rPr lang="de-DE" dirty="0">
                <a:solidFill>
                  <a:schemeClr val="bg1"/>
                </a:solidFill>
              </a:rPr>
              <a:t>Services</a:t>
            </a:r>
          </a:p>
        </p:txBody>
      </p:sp>
      <p:sp>
        <p:nvSpPr>
          <p:cNvPr id="11" name="Rechteck 10">
            <a:extLst>
              <a:ext uri="{FF2B5EF4-FFF2-40B4-BE49-F238E27FC236}">
                <a16:creationId xmlns:a16="http://schemas.microsoft.com/office/drawing/2014/main" id="{EBDA742F-CB2E-A33A-EB93-982B64186505}"/>
              </a:ext>
            </a:extLst>
          </p:cNvPr>
          <p:cNvSpPr/>
          <p:nvPr/>
        </p:nvSpPr>
        <p:spPr>
          <a:xfrm>
            <a:off x="2734652" y="1505802"/>
            <a:ext cx="2216953" cy="1462274"/>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 5</a:t>
            </a:r>
          </a:p>
          <a:p>
            <a:pPr algn="ctr"/>
            <a:r>
              <a:rPr lang="de-DE" dirty="0" err="1">
                <a:solidFill>
                  <a:schemeClr val="tx1"/>
                </a:solidFill>
              </a:rPr>
              <a:t>Build</a:t>
            </a:r>
            <a:r>
              <a:rPr lang="de-DE" dirty="0">
                <a:solidFill>
                  <a:schemeClr val="tx1"/>
                </a:solidFill>
              </a:rPr>
              <a:t>-</a:t>
            </a:r>
          </a:p>
          <a:p>
            <a:pPr algn="ctr"/>
            <a:r>
              <a:rPr lang="de-DE" dirty="0">
                <a:solidFill>
                  <a:schemeClr val="tx1"/>
                </a:solidFill>
              </a:rPr>
              <a:t>Release-</a:t>
            </a:r>
          </a:p>
          <a:p>
            <a:pPr algn="ctr"/>
            <a:r>
              <a:rPr lang="de-DE" dirty="0">
                <a:solidFill>
                  <a:schemeClr val="tx1"/>
                </a:solidFill>
              </a:rPr>
              <a:t>Run</a:t>
            </a:r>
          </a:p>
        </p:txBody>
      </p:sp>
      <p:sp>
        <p:nvSpPr>
          <p:cNvPr id="12" name="Rechteck 11">
            <a:extLst>
              <a:ext uri="{FF2B5EF4-FFF2-40B4-BE49-F238E27FC236}">
                <a16:creationId xmlns:a16="http://schemas.microsoft.com/office/drawing/2014/main" id="{A1938B0C-CDDE-6A49-AC7F-4087A3C768C4}"/>
              </a:ext>
            </a:extLst>
          </p:cNvPr>
          <p:cNvSpPr/>
          <p:nvPr/>
        </p:nvSpPr>
        <p:spPr>
          <a:xfrm>
            <a:off x="2738421" y="4839425"/>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6</a:t>
            </a:r>
          </a:p>
          <a:p>
            <a:pPr algn="ctr"/>
            <a:r>
              <a:rPr lang="de-DE" dirty="0" err="1">
                <a:solidFill>
                  <a:schemeClr val="bg1"/>
                </a:solidFill>
              </a:rPr>
              <a:t>Processes</a:t>
            </a:r>
            <a:endParaRPr lang="de-DE" dirty="0">
              <a:solidFill>
                <a:schemeClr val="bg1"/>
              </a:solidFill>
            </a:endParaRPr>
          </a:p>
        </p:txBody>
      </p:sp>
      <p:sp>
        <p:nvSpPr>
          <p:cNvPr id="13" name="Rechteck 12">
            <a:extLst>
              <a:ext uri="{FF2B5EF4-FFF2-40B4-BE49-F238E27FC236}">
                <a16:creationId xmlns:a16="http://schemas.microsoft.com/office/drawing/2014/main" id="{2BD0B9AF-B66F-F71C-59F7-0187BD704A5F}"/>
              </a:ext>
            </a:extLst>
          </p:cNvPr>
          <p:cNvSpPr/>
          <p:nvPr/>
        </p:nvSpPr>
        <p:spPr>
          <a:xfrm>
            <a:off x="5145328" y="3158730"/>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7</a:t>
            </a:r>
          </a:p>
          <a:p>
            <a:pPr algn="ctr"/>
            <a:r>
              <a:rPr lang="de-DE" dirty="0">
                <a:solidFill>
                  <a:schemeClr val="bg1"/>
                </a:solidFill>
              </a:rPr>
              <a:t>Port</a:t>
            </a:r>
          </a:p>
          <a:p>
            <a:pPr algn="ctr"/>
            <a:r>
              <a:rPr lang="de-DE" dirty="0">
                <a:solidFill>
                  <a:schemeClr val="bg1"/>
                </a:solidFill>
              </a:rPr>
              <a:t>Binding</a:t>
            </a:r>
          </a:p>
        </p:txBody>
      </p:sp>
      <p:sp>
        <p:nvSpPr>
          <p:cNvPr id="14" name="Rechteck 13">
            <a:extLst>
              <a:ext uri="{FF2B5EF4-FFF2-40B4-BE49-F238E27FC236}">
                <a16:creationId xmlns:a16="http://schemas.microsoft.com/office/drawing/2014/main" id="{BB97AA2A-8D64-EDE2-FBFA-5D0CD5175A02}"/>
              </a:ext>
            </a:extLst>
          </p:cNvPr>
          <p:cNvSpPr/>
          <p:nvPr/>
        </p:nvSpPr>
        <p:spPr>
          <a:xfrm>
            <a:off x="5153161" y="4833000"/>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8</a:t>
            </a:r>
          </a:p>
          <a:p>
            <a:pPr algn="ctr"/>
            <a:r>
              <a:rPr lang="de-DE" dirty="0" err="1">
                <a:solidFill>
                  <a:schemeClr val="bg1"/>
                </a:solidFill>
              </a:rPr>
              <a:t>Concurrency</a:t>
            </a:r>
            <a:endParaRPr lang="de-DE" dirty="0">
              <a:solidFill>
                <a:schemeClr val="bg1"/>
              </a:solidFill>
            </a:endParaRPr>
          </a:p>
        </p:txBody>
      </p:sp>
      <p:sp>
        <p:nvSpPr>
          <p:cNvPr id="15" name="Rechteck 14">
            <a:extLst>
              <a:ext uri="{FF2B5EF4-FFF2-40B4-BE49-F238E27FC236}">
                <a16:creationId xmlns:a16="http://schemas.microsoft.com/office/drawing/2014/main" id="{7F2F9E79-7EDC-DD94-5892-FD9D624D1B18}"/>
              </a:ext>
            </a:extLst>
          </p:cNvPr>
          <p:cNvSpPr/>
          <p:nvPr/>
        </p:nvSpPr>
        <p:spPr>
          <a:xfrm>
            <a:off x="7563836" y="4833000"/>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9</a:t>
            </a:r>
          </a:p>
          <a:p>
            <a:pPr algn="ctr"/>
            <a:r>
              <a:rPr lang="de-DE" dirty="0" err="1">
                <a:solidFill>
                  <a:schemeClr val="bg1"/>
                </a:solidFill>
              </a:rPr>
              <a:t>Disposibility</a:t>
            </a:r>
            <a:endParaRPr lang="de-DE" dirty="0">
              <a:solidFill>
                <a:schemeClr val="bg1"/>
              </a:solidFill>
            </a:endParaRPr>
          </a:p>
        </p:txBody>
      </p:sp>
      <p:sp>
        <p:nvSpPr>
          <p:cNvPr id="16" name="Rechteck 15">
            <a:extLst>
              <a:ext uri="{FF2B5EF4-FFF2-40B4-BE49-F238E27FC236}">
                <a16:creationId xmlns:a16="http://schemas.microsoft.com/office/drawing/2014/main" id="{4313B8D3-BB4D-F2C9-E9BA-3E9444961143}"/>
              </a:ext>
            </a:extLst>
          </p:cNvPr>
          <p:cNvSpPr/>
          <p:nvPr/>
        </p:nvSpPr>
        <p:spPr>
          <a:xfrm>
            <a:off x="7570657" y="1501644"/>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10</a:t>
            </a:r>
          </a:p>
          <a:p>
            <a:pPr algn="ctr"/>
            <a:r>
              <a:rPr lang="de-DE" dirty="0" err="1"/>
              <a:t>Dev</a:t>
            </a:r>
            <a:r>
              <a:rPr lang="de-DE" dirty="0"/>
              <a:t>/</a:t>
            </a:r>
            <a:r>
              <a:rPr lang="de-DE" dirty="0" err="1"/>
              <a:t>Prod</a:t>
            </a:r>
            <a:endParaRPr lang="de-DE" dirty="0"/>
          </a:p>
          <a:p>
            <a:pPr algn="ctr"/>
            <a:r>
              <a:rPr lang="de-DE" dirty="0"/>
              <a:t>Parity</a:t>
            </a:r>
          </a:p>
        </p:txBody>
      </p:sp>
      <p:sp>
        <p:nvSpPr>
          <p:cNvPr id="17" name="Rechteck 16">
            <a:extLst>
              <a:ext uri="{FF2B5EF4-FFF2-40B4-BE49-F238E27FC236}">
                <a16:creationId xmlns:a16="http://schemas.microsoft.com/office/drawing/2014/main" id="{79126458-A051-10CF-B27B-21FAD36FADB8}"/>
              </a:ext>
            </a:extLst>
          </p:cNvPr>
          <p:cNvSpPr/>
          <p:nvPr/>
        </p:nvSpPr>
        <p:spPr>
          <a:xfrm>
            <a:off x="7570657" y="3158366"/>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11</a:t>
            </a:r>
          </a:p>
          <a:p>
            <a:pPr algn="ctr"/>
            <a:r>
              <a:rPr lang="de-DE" dirty="0"/>
              <a:t>Logs</a:t>
            </a:r>
          </a:p>
        </p:txBody>
      </p:sp>
      <p:sp>
        <p:nvSpPr>
          <p:cNvPr id="18" name="Rechteck 17">
            <a:extLst>
              <a:ext uri="{FF2B5EF4-FFF2-40B4-BE49-F238E27FC236}">
                <a16:creationId xmlns:a16="http://schemas.microsoft.com/office/drawing/2014/main" id="{CCAC05B7-A92B-F43E-8399-AA6881DEF691}"/>
              </a:ext>
            </a:extLst>
          </p:cNvPr>
          <p:cNvSpPr/>
          <p:nvPr/>
        </p:nvSpPr>
        <p:spPr>
          <a:xfrm>
            <a:off x="327746" y="4839425"/>
            <a:ext cx="2216953" cy="1455849"/>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12</a:t>
            </a:r>
          </a:p>
          <a:p>
            <a:pPr algn="ctr"/>
            <a:r>
              <a:rPr lang="de-DE" dirty="0"/>
              <a:t>Admin</a:t>
            </a:r>
          </a:p>
          <a:p>
            <a:pPr algn="ctr"/>
            <a:r>
              <a:rPr lang="de-DE" dirty="0" err="1"/>
              <a:t>Processes</a:t>
            </a:r>
            <a:endParaRPr lang="de-DE" dirty="0"/>
          </a:p>
        </p:txBody>
      </p:sp>
      <p:sp>
        <p:nvSpPr>
          <p:cNvPr id="22" name="Abgerundetes Rechteck 21">
            <a:extLst>
              <a:ext uri="{FF2B5EF4-FFF2-40B4-BE49-F238E27FC236}">
                <a16:creationId xmlns:a16="http://schemas.microsoft.com/office/drawing/2014/main" id="{4430B6F3-4447-56C3-8FD1-1095943E39E0}"/>
              </a:ext>
            </a:extLst>
          </p:cNvPr>
          <p:cNvSpPr/>
          <p:nvPr/>
        </p:nvSpPr>
        <p:spPr>
          <a:xfrm rot="16200000">
            <a:off x="-1528370" y="3587082"/>
            <a:ext cx="4289939"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t>Repository</a:t>
            </a:r>
          </a:p>
        </p:txBody>
      </p:sp>
      <p:sp>
        <p:nvSpPr>
          <p:cNvPr id="23" name="Abgerundetes Rechteck 22">
            <a:extLst>
              <a:ext uri="{FF2B5EF4-FFF2-40B4-BE49-F238E27FC236}">
                <a16:creationId xmlns:a16="http://schemas.microsoft.com/office/drawing/2014/main" id="{2E08ABEA-9F71-EC36-9509-94AF449F9784}"/>
              </a:ext>
            </a:extLst>
          </p:cNvPr>
          <p:cNvSpPr/>
          <p:nvPr/>
        </p:nvSpPr>
        <p:spPr>
          <a:xfrm>
            <a:off x="3082244" y="4920198"/>
            <a:ext cx="6235534"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Prozessmodell</a:t>
            </a:r>
          </a:p>
        </p:txBody>
      </p:sp>
      <p:sp>
        <p:nvSpPr>
          <p:cNvPr id="24" name="Abgerundetes Rechteck 23">
            <a:extLst>
              <a:ext uri="{FF2B5EF4-FFF2-40B4-BE49-F238E27FC236}">
                <a16:creationId xmlns:a16="http://schemas.microsoft.com/office/drawing/2014/main" id="{0D533EF8-11EE-3E3C-5A31-A25FD31A81D6}"/>
              </a:ext>
            </a:extLst>
          </p:cNvPr>
          <p:cNvSpPr/>
          <p:nvPr/>
        </p:nvSpPr>
        <p:spPr>
          <a:xfrm rot="16200000">
            <a:off x="1648581" y="2815373"/>
            <a:ext cx="2746522"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solidFill>
                  <a:schemeClr val="bg1"/>
                </a:solidFill>
              </a:rPr>
              <a:t>Container</a:t>
            </a:r>
          </a:p>
        </p:txBody>
      </p:sp>
      <p:sp>
        <p:nvSpPr>
          <p:cNvPr id="25" name="Abgerundetes Rechteck 24">
            <a:extLst>
              <a:ext uri="{FF2B5EF4-FFF2-40B4-BE49-F238E27FC236}">
                <a16:creationId xmlns:a16="http://schemas.microsoft.com/office/drawing/2014/main" id="{40EBF6EF-7096-EE7A-6A24-BDD13D68A7F2}"/>
              </a:ext>
            </a:extLst>
          </p:cNvPr>
          <p:cNvSpPr/>
          <p:nvPr/>
        </p:nvSpPr>
        <p:spPr>
          <a:xfrm rot="16200000">
            <a:off x="4087251" y="2820933"/>
            <a:ext cx="2757644"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solidFill>
                  <a:schemeClr val="bg1"/>
                </a:solidFill>
              </a:rPr>
              <a:t>Services</a:t>
            </a:r>
          </a:p>
        </p:txBody>
      </p:sp>
      <p:sp>
        <p:nvSpPr>
          <p:cNvPr id="26" name="Abgerundetes Rechteck 25">
            <a:extLst>
              <a:ext uri="{FF2B5EF4-FFF2-40B4-BE49-F238E27FC236}">
                <a16:creationId xmlns:a16="http://schemas.microsoft.com/office/drawing/2014/main" id="{34C7CA2C-1E1A-7258-70AB-160B604E51D8}"/>
              </a:ext>
            </a:extLst>
          </p:cNvPr>
          <p:cNvSpPr/>
          <p:nvPr/>
        </p:nvSpPr>
        <p:spPr>
          <a:xfrm rot="16200000">
            <a:off x="6516432" y="2820933"/>
            <a:ext cx="2757645"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err="1">
                <a:solidFill>
                  <a:schemeClr val="bg1"/>
                </a:solidFill>
              </a:rPr>
              <a:t>Operations</a:t>
            </a:r>
            <a:endParaRPr lang="de-DE" dirty="0">
              <a:solidFill>
                <a:schemeClr val="bg1"/>
              </a:solidFill>
            </a:endParaRPr>
          </a:p>
        </p:txBody>
      </p:sp>
      <p:sp>
        <p:nvSpPr>
          <p:cNvPr id="27" name="Textplatzhalter 2">
            <a:extLst>
              <a:ext uri="{FF2B5EF4-FFF2-40B4-BE49-F238E27FC236}">
                <a16:creationId xmlns:a16="http://schemas.microsoft.com/office/drawing/2014/main" id="{2728B91A-A258-A7F4-68F8-03218EC034B8}"/>
              </a:ext>
            </a:extLst>
          </p:cNvPr>
          <p:cNvSpPr txBox="1">
            <a:spLocks/>
          </p:cNvSpPr>
          <p:nvPr/>
        </p:nvSpPr>
        <p:spPr>
          <a:xfrm>
            <a:off x="431801" y="1008000"/>
            <a:ext cx="9198116" cy="360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Best Practices für den Betrieb von Containern</a:t>
            </a:r>
          </a:p>
        </p:txBody>
      </p:sp>
    </p:spTree>
    <p:extLst>
      <p:ext uri="{BB962C8B-B14F-4D97-AF65-F5344CB8AC3E}">
        <p14:creationId xmlns:p14="http://schemas.microsoft.com/office/powerpoint/2010/main" val="125314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711C4-EDAF-6C44-8647-5E8BDC054CDF}"/>
              </a:ext>
            </a:extLst>
          </p:cNvPr>
          <p:cNvSpPr>
            <a:spLocks noGrp="1"/>
          </p:cNvSpPr>
          <p:nvPr>
            <p:ph type="title"/>
          </p:nvPr>
        </p:nvSpPr>
        <p:spPr/>
        <p:txBody>
          <a:bodyPr/>
          <a:lstStyle/>
          <a:p>
            <a:r>
              <a:rPr lang="de-DE" dirty="0"/>
              <a:t>12 Faktoren Methode</a:t>
            </a:r>
          </a:p>
        </p:txBody>
      </p:sp>
      <p:sp>
        <p:nvSpPr>
          <p:cNvPr id="3" name="Textplatzhalter 2">
            <a:extLst>
              <a:ext uri="{FF2B5EF4-FFF2-40B4-BE49-F238E27FC236}">
                <a16:creationId xmlns:a16="http://schemas.microsoft.com/office/drawing/2014/main" id="{E6D2ED72-CE68-4943-9DD4-C8B73C8B16F5}"/>
              </a:ext>
            </a:extLst>
          </p:cNvPr>
          <p:cNvSpPr>
            <a:spLocks noGrp="1"/>
          </p:cNvSpPr>
          <p:nvPr>
            <p:ph type="body" sz="quarter" idx="32"/>
          </p:nvPr>
        </p:nvSpPr>
        <p:spPr/>
        <p:txBody>
          <a:bodyPr/>
          <a:lstStyle/>
          <a:p>
            <a:r>
              <a:rPr lang="de-DE" dirty="0"/>
              <a:t>V. Unterscheide </a:t>
            </a:r>
            <a:r>
              <a:rPr lang="de-DE" dirty="0" err="1"/>
              <a:t>Build</a:t>
            </a:r>
            <a:r>
              <a:rPr lang="de-DE" dirty="0"/>
              <a:t>, Release und Run Phasen</a:t>
            </a:r>
          </a:p>
        </p:txBody>
      </p:sp>
      <p:sp>
        <p:nvSpPr>
          <p:cNvPr id="5" name="Foliennummernplatzhalter 4">
            <a:extLst>
              <a:ext uri="{FF2B5EF4-FFF2-40B4-BE49-F238E27FC236}">
                <a16:creationId xmlns:a16="http://schemas.microsoft.com/office/drawing/2014/main" id="{D3101FD0-B2DA-504E-AA0E-33CECCEECED7}"/>
              </a:ext>
            </a:extLst>
          </p:cNvPr>
          <p:cNvSpPr>
            <a:spLocks noGrp="1"/>
          </p:cNvSpPr>
          <p:nvPr>
            <p:ph type="sldNum" sz="quarter" idx="33"/>
          </p:nvPr>
        </p:nvSpPr>
        <p:spPr/>
        <p:txBody>
          <a:bodyPr/>
          <a:lstStyle/>
          <a:p>
            <a:pPr rtl="0"/>
            <a:fld id="{19B51A1E-902D-48AF-9020-955120F399B6}" type="slidenum">
              <a:rPr lang="de-DE" noProof="0" smtClean="0"/>
              <a:pPr rtl="0"/>
              <a:t>12</a:t>
            </a:fld>
            <a:endParaRPr lang="de-DE" noProof="0"/>
          </a:p>
        </p:txBody>
      </p:sp>
      <p:pic>
        <p:nvPicPr>
          <p:cNvPr id="11" name="Grafik 10">
            <a:extLst>
              <a:ext uri="{FF2B5EF4-FFF2-40B4-BE49-F238E27FC236}">
                <a16:creationId xmlns:a16="http://schemas.microsoft.com/office/drawing/2014/main" id="{82310799-9D08-506D-CDC0-4CFCE42A2F1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4789196" y="2181079"/>
            <a:ext cx="3826514" cy="3410929"/>
          </a:xfrm>
          <a:prstGeom prst="rect">
            <a:avLst/>
          </a:prstGeom>
        </p:spPr>
      </p:pic>
      <p:sp>
        <p:nvSpPr>
          <p:cNvPr id="12" name="Textfeld 11">
            <a:extLst>
              <a:ext uri="{FF2B5EF4-FFF2-40B4-BE49-F238E27FC236}">
                <a16:creationId xmlns:a16="http://schemas.microsoft.com/office/drawing/2014/main" id="{344CB585-87B0-B20B-5E71-9D82F8FCEBC9}"/>
              </a:ext>
            </a:extLst>
          </p:cNvPr>
          <p:cNvSpPr txBox="1"/>
          <p:nvPr/>
        </p:nvSpPr>
        <p:spPr>
          <a:xfrm>
            <a:off x="431800" y="1883300"/>
            <a:ext cx="4120606" cy="3708708"/>
          </a:xfrm>
          <a:prstGeom prst="rect">
            <a:avLst/>
          </a:prstGeom>
          <a:noFill/>
        </p:spPr>
        <p:txBody>
          <a:bodyPr wrap="square" rtlCol="0">
            <a:spAutoFit/>
          </a:bodyPr>
          <a:lstStyle/>
          <a:p>
            <a:pPr marL="285750" indent="-285750">
              <a:buFont typeface="Courier New" panose="02070309020205020404" pitchFamily="49" charset="0"/>
              <a:buChar char="o"/>
            </a:pPr>
            <a:r>
              <a:rPr lang="de-DE" dirty="0">
                <a:solidFill>
                  <a:srgbClr val="31333F"/>
                </a:solidFill>
                <a:latin typeface="Source Sans Pro" panose="020B0503030403020204" pitchFamily="34" charset="0"/>
              </a:rPr>
              <a:t>Klare </a:t>
            </a:r>
            <a:r>
              <a:rPr lang="de-DE" b="0" i="0" dirty="0">
                <a:solidFill>
                  <a:srgbClr val="31333F"/>
                </a:solidFill>
                <a:effectLst/>
                <a:latin typeface="Source Sans Pro" panose="020B0503030403020204" pitchFamily="34" charset="0"/>
              </a:rPr>
              <a:t>Trennung zwischen den Phasen einer Anwendung: </a:t>
            </a:r>
          </a:p>
          <a:p>
            <a:pPr marL="742950" lvl="1" indent="-285750">
              <a:buFont typeface="Courier New" panose="02070309020205020404" pitchFamily="49" charset="0"/>
              <a:buChar char="o"/>
            </a:pPr>
            <a:r>
              <a:rPr lang="de-DE" sz="1700" b="0" i="0" dirty="0">
                <a:solidFill>
                  <a:srgbClr val="31333F"/>
                </a:solidFill>
                <a:effectLst/>
                <a:latin typeface="Source Sans Pro" panose="020B0503030403020204" pitchFamily="34" charset="0"/>
              </a:rPr>
              <a:t>Bauen (</a:t>
            </a:r>
            <a:r>
              <a:rPr lang="de-DE" sz="1700" b="1" i="0" dirty="0" err="1">
                <a:solidFill>
                  <a:srgbClr val="31333F"/>
                </a:solidFill>
                <a:effectLst/>
                <a:latin typeface="Source Sans Pro" panose="020B0503030403020204" pitchFamily="34" charset="0"/>
              </a:rPr>
              <a:t>Build</a:t>
            </a:r>
            <a:r>
              <a:rPr lang="de-DE" sz="1700" b="0" i="0" dirty="0">
                <a:solidFill>
                  <a:srgbClr val="31333F"/>
                </a:solidFill>
                <a:effectLst/>
                <a:latin typeface="Source Sans Pro" panose="020B0503030403020204" pitchFamily="34" charset="0"/>
              </a:rPr>
              <a:t>), </a:t>
            </a:r>
          </a:p>
          <a:p>
            <a:pPr marL="742950" lvl="1" indent="-285750">
              <a:spcAft>
                <a:spcPts val="600"/>
              </a:spcAft>
              <a:buFont typeface="Courier New" panose="02070309020205020404" pitchFamily="49" charset="0"/>
              <a:buChar char="o"/>
            </a:pPr>
            <a:r>
              <a:rPr lang="de-DE" sz="1700" b="0" i="0" dirty="0">
                <a:solidFill>
                  <a:srgbClr val="31333F"/>
                </a:solidFill>
                <a:effectLst/>
                <a:latin typeface="Source Sans Pro" panose="020B0503030403020204" pitchFamily="34" charset="0"/>
              </a:rPr>
              <a:t>dem Veröffentlichen (</a:t>
            </a:r>
            <a:r>
              <a:rPr lang="de-DE" sz="1700" b="1" i="0" dirty="0">
                <a:solidFill>
                  <a:srgbClr val="31333F"/>
                </a:solidFill>
                <a:effectLst/>
                <a:latin typeface="Source Sans Pro" panose="020B0503030403020204" pitchFamily="34" charset="0"/>
              </a:rPr>
              <a:t>Release</a:t>
            </a:r>
            <a:r>
              <a:rPr lang="de-DE" sz="1700" b="0" i="0" dirty="0">
                <a:solidFill>
                  <a:srgbClr val="31333F"/>
                </a:solidFill>
                <a:effectLst/>
                <a:latin typeface="Source Sans Pro" panose="020B0503030403020204" pitchFamily="34" charset="0"/>
              </a:rPr>
              <a:t>) und </a:t>
            </a:r>
          </a:p>
          <a:p>
            <a:pPr marL="742950" lvl="1" indent="-285750">
              <a:buFont typeface="Courier New" panose="02070309020205020404" pitchFamily="49" charset="0"/>
              <a:buChar char="o"/>
            </a:pPr>
            <a:r>
              <a:rPr lang="de-DE" sz="1700" b="0" i="0" dirty="0">
                <a:solidFill>
                  <a:srgbClr val="31333F"/>
                </a:solidFill>
                <a:effectLst/>
                <a:latin typeface="Source Sans Pro" panose="020B0503030403020204" pitchFamily="34" charset="0"/>
              </a:rPr>
              <a:t>dem Betreiben bzw. Ausführen (</a:t>
            </a:r>
            <a:r>
              <a:rPr lang="de-DE" sz="1700" b="1" i="0" dirty="0">
                <a:solidFill>
                  <a:srgbClr val="31333F"/>
                </a:solidFill>
                <a:effectLst/>
                <a:latin typeface="Source Sans Pro" panose="020B0503030403020204" pitchFamily="34" charset="0"/>
              </a:rPr>
              <a:t>Run</a:t>
            </a:r>
            <a:r>
              <a:rPr lang="de-DE" sz="1700" b="0" i="0" dirty="0">
                <a:solidFill>
                  <a:srgbClr val="31333F"/>
                </a:solidFill>
                <a:effectLst/>
                <a:latin typeface="Source Sans Pro" panose="020B0503030403020204" pitchFamily="34" charset="0"/>
              </a:rPr>
              <a:t>)</a:t>
            </a:r>
          </a:p>
          <a:p>
            <a:pPr marL="285750" indent="-285750">
              <a:buFont typeface="Courier New" panose="02070309020205020404" pitchFamily="49" charset="0"/>
              <a:buChar char="o"/>
            </a:pPr>
            <a:r>
              <a:rPr lang="de-DE" b="0" i="0" dirty="0">
                <a:solidFill>
                  <a:srgbClr val="31333F"/>
                </a:solidFill>
                <a:effectLst/>
                <a:latin typeface="Source Sans Pro" panose="020B0503030403020204" pitchFamily="34" charset="0"/>
              </a:rPr>
              <a:t>Jede Phase hat eindeutige Aufgaben und Verantwortlichkeiten</a:t>
            </a:r>
          </a:p>
          <a:p>
            <a:pPr marL="285750" indent="-285750">
              <a:buFont typeface="Courier New" panose="02070309020205020404" pitchFamily="49" charset="0"/>
              <a:buChar char="o"/>
            </a:pPr>
            <a:r>
              <a:rPr lang="de-DE" dirty="0">
                <a:solidFill>
                  <a:srgbClr val="31333F"/>
                </a:solidFill>
                <a:latin typeface="Source Sans Pro" panose="020B0503030403020204" pitchFamily="34" charset="0"/>
              </a:rPr>
              <a:t>Container entsprechen diesem Workflow</a:t>
            </a:r>
          </a:p>
          <a:p>
            <a:pPr marL="285750" indent="-285750">
              <a:buFont typeface="Courier New" panose="02070309020205020404" pitchFamily="49" charset="0"/>
              <a:buChar char="o"/>
            </a:pPr>
            <a:r>
              <a:rPr lang="de-DE" b="0" i="0" dirty="0">
                <a:solidFill>
                  <a:srgbClr val="31333F"/>
                </a:solidFill>
                <a:effectLst/>
                <a:latin typeface="Source Sans Pro" panose="020B0503030403020204" pitchFamily="34" charset="0"/>
              </a:rPr>
              <a:t>So wird die Verwendbarkeit von Versionen in unterschiedlichen Umgebungen gewährleistet</a:t>
            </a:r>
            <a:endParaRPr lang="de-DE" dirty="0"/>
          </a:p>
        </p:txBody>
      </p:sp>
      <p:sp>
        <p:nvSpPr>
          <p:cNvPr id="13" name="Rechteck 12">
            <a:extLst>
              <a:ext uri="{FF2B5EF4-FFF2-40B4-BE49-F238E27FC236}">
                <a16:creationId xmlns:a16="http://schemas.microsoft.com/office/drawing/2014/main" id="{4E4BAC07-21CD-2A99-4839-4B425C32E869}"/>
              </a:ext>
            </a:extLst>
          </p:cNvPr>
          <p:cNvSpPr/>
          <p:nvPr/>
        </p:nvSpPr>
        <p:spPr>
          <a:xfrm>
            <a:off x="9241971" y="2021565"/>
            <a:ext cx="2697481" cy="3570443"/>
          </a:xfrm>
          <a:prstGeom prst="rect">
            <a:avLst/>
          </a:prstGeom>
          <a:solidFill>
            <a:schemeClr val="accent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300" b="1" dirty="0">
                <a:solidFill>
                  <a:schemeClr val="bg1"/>
                </a:solidFill>
              </a:rPr>
              <a:t>Beispiel:</a:t>
            </a:r>
            <a:r>
              <a:rPr lang="de-DE" sz="1300" dirty="0">
                <a:solidFill>
                  <a:schemeClr val="bg1"/>
                </a:solidFill>
              </a:rPr>
              <a:t> Ein Container basierend auf dem Python-Framework "</a:t>
            </a:r>
            <a:r>
              <a:rPr lang="de-DE" sz="1300" dirty="0" err="1">
                <a:solidFill>
                  <a:schemeClr val="bg1"/>
                </a:solidFill>
              </a:rPr>
              <a:t>FastAPI</a:t>
            </a:r>
            <a:r>
              <a:rPr lang="de-DE" sz="1300" dirty="0">
                <a:solidFill>
                  <a:schemeClr val="bg1"/>
                </a:solidFill>
              </a:rPr>
              <a:t>"</a:t>
            </a:r>
            <a:r>
              <a:rPr lang="de-DE" sz="1300" dirty="0">
                <a:solidFill>
                  <a:schemeClr val="bg1"/>
                </a:solidFill>
                <a:latin typeface="Source Sans Pro" panose="020B0503030403020204" pitchFamily="34" charset="0"/>
              </a:rPr>
              <a:t>.</a:t>
            </a:r>
          </a:p>
          <a:p>
            <a:pPr marL="285750" indent="-285750">
              <a:buFont typeface="Courier New" panose="02070309020205020404" pitchFamily="49" charset="0"/>
              <a:buChar char="o"/>
            </a:pPr>
            <a:r>
              <a:rPr lang="de-DE" sz="1300" dirty="0">
                <a:solidFill>
                  <a:schemeClr val="bg1"/>
                </a:solidFill>
              </a:rPr>
              <a:t>In der </a:t>
            </a:r>
            <a:r>
              <a:rPr lang="de-DE" sz="1300" b="1" dirty="0" err="1">
                <a:solidFill>
                  <a:srgbClr val="FFC000"/>
                </a:solidFill>
              </a:rPr>
              <a:t>Build</a:t>
            </a:r>
            <a:r>
              <a:rPr lang="de-DE" sz="1300" b="1" dirty="0">
                <a:solidFill>
                  <a:srgbClr val="FFC000"/>
                </a:solidFill>
              </a:rPr>
              <a:t>-Phase</a:t>
            </a:r>
            <a:r>
              <a:rPr lang="de-DE" sz="1300" dirty="0">
                <a:solidFill>
                  <a:schemeClr val="bg1"/>
                </a:solidFill>
              </a:rPr>
              <a:t> wird zunächst das grundlegende </a:t>
            </a:r>
            <a:r>
              <a:rPr lang="de-DE" sz="1300" b="1" dirty="0">
                <a:solidFill>
                  <a:srgbClr val="FFC000"/>
                </a:solidFill>
              </a:rPr>
              <a:t>Container-Imag</a:t>
            </a:r>
            <a:r>
              <a:rPr lang="de-DE" sz="1300" b="1" dirty="0">
                <a:solidFill>
                  <a:schemeClr val="accent2"/>
                </a:solidFill>
              </a:rPr>
              <a:t>e</a:t>
            </a:r>
            <a:r>
              <a:rPr lang="de-DE" sz="1300" dirty="0">
                <a:solidFill>
                  <a:schemeClr val="bg1"/>
                </a:solidFill>
              </a:rPr>
              <a:t> erstellt, inkl. aller Abhängigkeiten. Das kann z.B. mithilfe eines </a:t>
            </a:r>
            <a:r>
              <a:rPr lang="de-DE" sz="1300" dirty="0" err="1">
                <a:solidFill>
                  <a:schemeClr val="bg1"/>
                </a:solidFill>
              </a:rPr>
              <a:t>Dockerfiles</a:t>
            </a:r>
            <a:r>
              <a:rPr lang="de-DE" sz="1300" dirty="0">
                <a:solidFill>
                  <a:schemeClr val="bg1"/>
                </a:solidFill>
              </a:rPr>
              <a:t> geschehen.</a:t>
            </a:r>
          </a:p>
          <a:p>
            <a:pPr marL="285750" indent="-285750">
              <a:buFont typeface="Courier New" panose="02070309020205020404" pitchFamily="49" charset="0"/>
              <a:buChar char="o"/>
            </a:pPr>
            <a:r>
              <a:rPr lang="de-DE" sz="1300" dirty="0">
                <a:solidFill>
                  <a:schemeClr val="bg1"/>
                </a:solidFill>
              </a:rPr>
              <a:t>In der </a:t>
            </a:r>
            <a:r>
              <a:rPr lang="de-DE" sz="1300" b="1" dirty="0">
                <a:solidFill>
                  <a:srgbClr val="FFC000"/>
                </a:solidFill>
              </a:rPr>
              <a:t>Release-Phase</a:t>
            </a:r>
            <a:r>
              <a:rPr lang="de-DE" sz="1300" dirty="0">
                <a:solidFill>
                  <a:schemeClr val="bg1"/>
                </a:solidFill>
              </a:rPr>
              <a:t> wird das erstellte Image in einer </a:t>
            </a:r>
            <a:r>
              <a:rPr lang="de-DE" sz="1300" b="1" dirty="0">
                <a:solidFill>
                  <a:srgbClr val="FFC000"/>
                </a:solidFill>
              </a:rPr>
              <a:t>Container-Registry</a:t>
            </a:r>
            <a:r>
              <a:rPr lang="de-DE" sz="1300" dirty="0">
                <a:solidFill>
                  <a:schemeClr val="bg1"/>
                </a:solidFill>
              </a:rPr>
              <a:t> bereitgestellt (</a:t>
            </a:r>
            <a:r>
              <a:rPr lang="de-DE" sz="1300" dirty="0" err="1">
                <a:solidFill>
                  <a:schemeClr val="bg1"/>
                </a:solidFill>
              </a:rPr>
              <a:t>gepushed</a:t>
            </a:r>
            <a:r>
              <a:rPr lang="de-DE" sz="1300" dirty="0">
                <a:solidFill>
                  <a:schemeClr val="bg1"/>
                </a:solidFill>
              </a:rPr>
              <a:t>). Z. B. in Docker Hub oder Amazon ECR</a:t>
            </a:r>
          </a:p>
          <a:p>
            <a:pPr marL="285750" indent="-285750">
              <a:buFont typeface="Courier New" panose="02070309020205020404" pitchFamily="49" charset="0"/>
              <a:buChar char="o"/>
            </a:pPr>
            <a:r>
              <a:rPr lang="de-DE" sz="1300" dirty="0">
                <a:solidFill>
                  <a:schemeClr val="bg1"/>
                </a:solidFill>
              </a:rPr>
              <a:t>In der </a:t>
            </a:r>
            <a:r>
              <a:rPr lang="de-DE" sz="1300" b="1" dirty="0">
                <a:solidFill>
                  <a:srgbClr val="FFC000"/>
                </a:solidFill>
              </a:rPr>
              <a:t>Run-Phase</a:t>
            </a:r>
            <a:r>
              <a:rPr lang="de-DE" sz="1300" dirty="0">
                <a:solidFill>
                  <a:schemeClr val="bg1"/>
                </a:solidFill>
              </a:rPr>
              <a:t> kann dann das vorher veröffentlichte Image von Systemen wie </a:t>
            </a:r>
            <a:r>
              <a:rPr lang="de-DE" sz="1300" dirty="0" err="1">
                <a:solidFill>
                  <a:schemeClr val="bg1"/>
                </a:solidFill>
              </a:rPr>
              <a:t>Kubernetes</a:t>
            </a:r>
            <a:r>
              <a:rPr lang="de-DE" sz="1300" dirty="0">
                <a:solidFill>
                  <a:schemeClr val="bg1"/>
                </a:solidFill>
              </a:rPr>
              <a:t> </a:t>
            </a:r>
            <a:r>
              <a:rPr lang="de-DE" sz="1300" b="1" dirty="0">
                <a:solidFill>
                  <a:srgbClr val="FFC000"/>
                </a:solidFill>
              </a:rPr>
              <a:t>ausgeführt</a:t>
            </a:r>
            <a:r>
              <a:rPr lang="de-DE" sz="1300" dirty="0">
                <a:solidFill>
                  <a:schemeClr val="bg1"/>
                </a:solidFill>
              </a:rPr>
              <a:t> werden</a:t>
            </a:r>
          </a:p>
        </p:txBody>
      </p:sp>
      <p:sp>
        <p:nvSpPr>
          <p:cNvPr id="14" name="Textfeld 13">
            <a:extLst>
              <a:ext uri="{FF2B5EF4-FFF2-40B4-BE49-F238E27FC236}">
                <a16:creationId xmlns:a16="http://schemas.microsoft.com/office/drawing/2014/main" id="{52FC97F4-BA7D-8425-88D0-DFCC1B06ABC7}"/>
              </a:ext>
            </a:extLst>
          </p:cNvPr>
          <p:cNvSpPr txBox="1"/>
          <p:nvPr/>
        </p:nvSpPr>
        <p:spPr>
          <a:xfrm>
            <a:off x="0" y="6581001"/>
            <a:ext cx="8805999" cy="276999"/>
          </a:xfrm>
          <a:prstGeom prst="rect">
            <a:avLst/>
          </a:prstGeom>
          <a:noFill/>
        </p:spPr>
        <p:txBody>
          <a:bodyPr wrap="square">
            <a:spAutoFit/>
          </a:bodyPr>
          <a:lstStyle/>
          <a:p>
            <a:r>
              <a:rPr lang="de-DE" sz="1200" b="1" dirty="0">
                <a:latin typeface="+mn-lt"/>
                <a:ea typeface="+mn-ea"/>
                <a:cs typeface="+mn-cs"/>
              </a:rPr>
              <a:t>Bildquelle:</a:t>
            </a:r>
            <a:r>
              <a:rPr lang="de-DE" sz="1200" dirty="0">
                <a:latin typeface="+mn-lt"/>
                <a:ea typeface="+mn-ea"/>
                <a:cs typeface="+mn-cs"/>
              </a:rPr>
              <a:t> </a:t>
            </a:r>
            <a:r>
              <a:rPr lang="de-DE" sz="1200" b="0" dirty="0">
                <a:latin typeface="+mn-lt"/>
                <a:ea typeface="+mn-ea"/>
                <a:cs typeface="+mn-cs"/>
              </a:rPr>
              <a:t>https://</a:t>
            </a:r>
            <a:r>
              <a:rPr lang="de-DE" sz="1200" b="0" dirty="0" err="1">
                <a:latin typeface="+mn-lt"/>
                <a:ea typeface="+mn-ea"/>
                <a:cs typeface="+mn-cs"/>
              </a:rPr>
              <a:t>architecturenotes.co</a:t>
            </a:r>
            <a:r>
              <a:rPr lang="de-DE" sz="1200" b="0" dirty="0">
                <a:latin typeface="+mn-lt"/>
                <a:ea typeface="+mn-ea"/>
                <a:cs typeface="+mn-cs"/>
              </a:rPr>
              <a:t>/12-factor-app-revisited/</a:t>
            </a:r>
          </a:p>
        </p:txBody>
      </p:sp>
    </p:spTree>
    <p:extLst>
      <p:ext uri="{BB962C8B-B14F-4D97-AF65-F5344CB8AC3E}">
        <p14:creationId xmlns:p14="http://schemas.microsoft.com/office/powerpoint/2010/main" val="2967954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CC33CD-9BC8-9E4D-A706-F2AC4983123E}"/>
              </a:ext>
            </a:extLst>
          </p:cNvPr>
          <p:cNvSpPr>
            <a:spLocks noGrp="1"/>
          </p:cNvSpPr>
          <p:nvPr>
            <p:ph type="title"/>
          </p:nvPr>
        </p:nvSpPr>
        <p:spPr/>
        <p:txBody>
          <a:bodyPr/>
          <a:lstStyle/>
          <a:p>
            <a:r>
              <a:rPr lang="de-DE" dirty="0"/>
              <a:t>Docker  (ANTI-)Patterns</a:t>
            </a:r>
          </a:p>
        </p:txBody>
      </p:sp>
      <p:sp>
        <p:nvSpPr>
          <p:cNvPr id="3" name="Textplatzhalter 2">
            <a:extLst>
              <a:ext uri="{FF2B5EF4-FFF2-40B4-BE49-F238E27FC236}">
                <a16:creationId xmlns:a16="http://schemas.microsoft.com/office/drawing/2014/main" id="{034DD6EF-CC80-F34A-965F-8AD4CE627023}"/>
              </a:ext>
            </a:extLst>
          </p:cNvPr>
          <p:cNvSpPr>
            <a:spLocks noGrp="1"/>
          </p:cNvSpPr>
          <p:nvPr>
            <p:ph type="body" sz="quarter" idx="32"/>
          </p:nvPr>
        </p:nvSpPr>
        <p:spPr/>
        <p:txBody>
          <a:bodyPr/>
          <a:lstStyle/>
          <a:p>
            <a:r>
              <a:rPr lang="de-DE" dirty="0"/>
              <a:t>Achtung: (Fast) jede Zeile im </a:t>
            </a:r>
            <a:r>
              <a:rPr lang="de-DE" dirty="0" err="1"/>
              <a:t>Dockerfile</a:t>
            </a:r>
            <a:r>
              <a:rPr lang="de-DE" dirty="0"/>
              <a:t> erzeugt einen neuen Image Layer</a:t>
            </a:r>
          </a:p>
        </p:txBody>
      </p:sp>
      <p:sp>
        <p:nvSpPr>
          <p:cNvPr id="4" name="Foliennummernplatzhalter 3">
            <a:extLst>
              <a:ext uri="{FF2B5EF4-FFF2-40B4-BE49-F238E27FC236}">
                <a16:creationId xmlns:a16="http://schemas.microsoft.com/office/drawing/2014/main" id="{9928DFF2-EC0A-CE41-8208-0DD9E4B4BF92}"/>
              </a:ext>
            </a:extLst>
          </p:cNvPr>
          <p:cNvSpPr>
            <a:spLocks noGrp="1"/>
          </p:cNvSpPr>
          <p:nvPr>
            <p:ph type="sldNum" sz="quarter" idx="33"/>
          </p:nvPr>
        </p:nvSpPr>
        <p:spPr/>
        <p:txBody>
          <a:bodyPr/>
          <a:lstStyle/>
          <a:p>
            <a:pPr rtl="0"/>
            <a:fld id="{19B51A1E-902D-48AF-9020-955120F399B6}" type="slidenum">
              <a:rPr lang="de-DE" noProof="0" smtClean="0"/>
              <a:pPr rtl="0"/>
              <a:t>13</a:t>
            </a:fld>
            <a:endParaRPr lang="de-DE" noProof="0"/>
          </a:p>
        </p:txBody>
      </p:sp>
      <p:pic>
        <p:nvPicPr>
          <p:cNvPr id="5" name="Grafik 4">
            <a:extLst>
              <a:ext uri="{FF2B5EF4-FFF2-40B4-BE49-F238E27FC236}">
                <a16:creationId xmlns:a16="http://schemas.microsoft.com/office/drawing/2014/main" id="{450049C5-4F48-5444-9B64-28595CA9074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71252" y="2092297"/>
            <a:ext cx="7782808" cy="3757703"/>
          </a:xfrm>
          <a:prstGeom prst="rect">
            <a:avLst/>
          </a:prstGeom>
        </p:spPr>
      </p:pic>
    </p:spTree>
    <p:extLst>
      <p:ext uri="{BB962C8B-B14F-4D97-AF65-F5344CB8AC3E}">
        <p14:creationId xmlns:p14="http://schemas.microsoft.com/office/powerpoint/2010/main" val="2484808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FDC76D4-E131-6C41-851A-DAE9C7D5ED3B}"/>
              </a:ext>
            </a:extLst>
          </p:cNvPr>
          <p:cNvSpPr>
            <a:spLocks noGrp="1"/>
          </p:cNvSpPr>
          <p:nvPr>
            <p:ph type="sldNum" sz="quarter" idx="33"/>
          </p:nvPr>
        </p:nvSpPr>
        <p:spPr/>
        <p:txBody>
          <a:bodyPr/>
          <a:lstStyle/>
          <a:p>
            <a:pPr rtl="0"/>
            <a:fld id="{19B51A1E-902D-48AF-9020-955120F399B6}" type="slidenum">
              <a:rPr lang="de-DE" noProof="0" smtClean="0"/>
              <a:pPr rtl="0"/>
              <a:t>14</a:t>
            </a:fld>
            <a:endParaRPr lang="de-DE" noProof="0"/>
          </a:p>
        </p:txBody>
      </p:sp>
      <p:sp>
        <p:nvSpPr>
          <p:cNvPr id="5" name="Titel 1">
            <a:extLst>
              <a:ext uri="{FF2B5EF4-FFF2-40B4-BE49-F238E27FC236}">
                <a16:creationId xmlns:a16="http://schemas.microsoft.com/office/drawing/2014/main" id="{A9220161-80E6-2849-A60C-9048829C44E5}"/>
              </a:ext>
            </a:extLst>
          </p:cNvPr>
          <p:cNvSpPr>
            <a:spLocks noGrp="1"/>
          </p:cNvSpPr>
          <p:nvPr>
            <p:ph type="title"/>
          </p:nvPr>
        </p:nvSpPr>
        <p:spPr>
          <a:xfrm>
            <a:off x="432000" y="432000"/>
            <a:ext cx="9198116" cy="432000"/>
          </a:xfrm>
        </p:spPr>
        <p:txBody>
          <a:bodyPr/>
          <a:lstStyle/>
          <a:p>
            <a:r>
              <a:rPr lang="de-DE" dirty="0"/>
              <a:t>Docker  Pattern</a:t>
            </a:r>
          </a:p>
        </p:txBody>
      </p:sp>
      <p:sp>
        <p:nvSpPr>
          <p:cNvPr id="6" name="Textplatzhalter 2">
            <a:extLst>
              <a:ext uri="{FF2B5EF4-FFF2-40B4-BE49-F238E27FC236}">
                <a16:creationId xmlns:a16="http://schemas.microsoft.com/office/drawing/2014/main" id="{20C52059-5276-744C-B990-2797B3171846}"/>
              </a:ext>
            </a:extLst>
          </p:cNvPr>
          <p:cNvSpPr>
            <a:spLocks noGrp="1"/>
          </p:cNvSpPr>
          <p:nvPr>
            <p:ph type="body" sz="quarter" idx="32"/>
          </p:nvPr>
        </p:nvSpPr>
        <p:spPr>
          <a:xfrm>
            <a:off x="431801" y="1008000"/>
            <a:ext cx="9198116" cy="360000"/>
          </a:xfrm>
        </p:spPr>
        <p:txBody>
          <a:bodyPr/>
          <a:lstStyle/>
          <a:p>
            <a:r>
              <a:rPr lang="de-DE" dirty="0"/>
              <a:t>Image-</a:t>
            </a:r>
            <a:r>
              <a:rPr lang="de-DE" dirty="0" err="1"/>
              <a:t>Shrinking</a:t>
            </a:r>
            <a:endParaRPr lang="de-DE" dirty="0"/>
          </a:p>
        </p:txBody>
      </p:sp>
      <p:sp>
        <p:nvSpPr>
          <p:cNvPr id="8" name="Rectangle 1">
            <a:extLst>
              <a:ext uri="{FF2B5EF4-FFF2-40B4-BE49-F238E27FC236}">
                <a16:creationId xmlns:a16="http://schemas.microsoft.com/office/drawing/2014/main" id="{82452084-056B-C340-80D1-629A12BF7C94}"/>
              </a:ext>
            </a:extLst>
          </p:cNvPr>
          <p:cNvSpPr>
            <a:spLocks noChangeArrowheads="1"/>
          </p:cNvSpPr>
          <p:nvPr/>
        </p:nvSpPr>
        <p:spPr bwMode="auto">
          <a:xfrm>
            <a:off x="4338901" y="2171882"/>
            <a:ext cx="5932450" cy="2579507"/>
          </a:xfrm>
          <a:prstGeom prst="rect">
            <a:avLst/>
          </a:prstGeom>
          <a:solidFill>
            <a:schemeClr val="bg1"/>
          </a:solidFill>
          <a:ln>
            <a:noFill/>
          </a:ln>
          <a:effectLst>
            <a:outerShdw blurRad="50800" dist="38100" dir="2700000" algn="tl" rotWithShape="0">
              <a:prstClr val="black">
                <a:alpha val="40000"/>
              </a:prstClr>
            </a:outerShdw>
          </a:effectLst>
        </p:spPr>
        <p:txBody>
          <a:bodyPr vert="horz" wrap="square" lIns="180000" tIns="180000" rIns="180000" bIns="18000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A31600"/>
                </a:solidFill>
                <a:effectLst/>
                <a:latin typeface="Consolas" panose="020B0609020204030204" pitchFamily="49" charset="0"/>
                <a:cs typeface="Consolas" panose="020B0609020204030204" pitchFamily="49" charset="0"/>
              </a:rPr>
              <a:t>FROM   </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debian:jessie</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 </a:t>
            </a:r>
            <a:endParaRPr kumimoji="0" lang="de-DE" altLang="de-DE" sz="300" b="0" i="0" u="none" strike="noStrike" cap="none" normalizeH="0" baseline="0" dirty="0">
              <a:ln>
                <a:noFill/>
              </a:ln>
              <a:solidFill>
                <a:schemeClr val="tx1"/>
              </a:solidFill>
              <a:effectLst/>
              <a:latin typeface="Consolas" panose="020B0609020204030204" pitchFamily="49" charset="0"/>
              <a:cs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A31600"/>
                </a:solidFill>
                <a:effectLst/>
                <a:latin typeface="Consolas" panose="020B0609020204030204" pitchFamily="49" charset="0"/>
                <a:cs typeface="Consolas" panose="020B0609020204030204" pitchFamily="49" charset="0"/>
              </a:rPr>
              <a:t>ENV    </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NGINX_VERSION 1.12.2-1~jessie </a:t>
            </a:r>
            <a:endParaRPr kumimoji="0" lang="de-DE" altLang="de-DE" sz="300" b="0" i="0" u="none" strike="noStrike" cap="none" normalizeH="0" baseline="0" dirty="0">
              <a:ln>
                <a:noFill/>
              </a:ln>
              <a:solidFill>
                <a:schemeClr val="tx1"/>
              </a:solidFill>
              <a:effectLst/>
              <a:latin typeface="Consolas" panose="020B0609020204030204" pitchFamily="49" charset="0"/>
              <a:cs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A31600"/>
                </a:solidFill>
                <a:effectLst/>
                <a:latin typeface="Consolas" panose="020B0609020204030204" pitchFamily="49" charset="0"/>
                <a:cs typeface="Consolas" panose="020B0609020204030204" pitchFamily="49" charset="0"/>
              </a:rPr>
              <a:t>RUN    </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apt-get</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 update &amp;&amp; \</a:t>
            </a:r>
            <a:b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b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       </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apt-get</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 </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install</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 -</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y</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 </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ca-certificates</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 &amp;&amp; \      </a:t>
            </a: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600" b="1" dirty="0">
                <a:latin typeface="Consolas" panose="020B0609020204030204" pitchFamily="49" charset="0"/>
                <a:cs typeface="Consolas" panose="020B0609020204030204" pitchFamily="49" charset="0"/>
              </a:rPr>
              <a:t>       </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nginx</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=${NGINX_VERSION} &amp;&amp; \</a:t>
            </a:r>
            <a:b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b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       </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rm</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 -</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rf</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 /</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var</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lib</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apt</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lists</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 </a:t>
            </a:r>
            <a:endParaRPr kumimoji="0" lang="de-DE" altLang="de-DE" sz="300" b="0" i="0" u="none" strike="noStrike" cap="none" normalizeH="0" baseline="0" dirty="0">
              <a:ln>
                <a:noFill/>
              </a:ln>
              <a:solidFill>
                <a:schemeClr val="tx1"/>
              </a:solidFill>
              <a:effectLst/>
              <a:latin typeface="Consolas" panose="020B0609020204030204" pitchFamily="49" charset="0"/>
              <a:cs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A31600"/>
                </a:solidFill>
                <a:effectLst/>
                <a:latin typeface="Consolas" panose="020B0609020204030204" pitchFamily="49" charset="0"/>
                <a:cs typeface="Consolas" panose="020B0609020204030204" pitchFamily="49" charset="0"/>
              </a:rPr>
              <a:t>RUN    </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ln</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 -sf /</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dev</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stderr</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 /</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var</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/log/</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nginx</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error.log</a:t>
            </a:r>
            <a:endParaRPr lang="de-DE" altLang="de-DE" sz="1600" b="1" dirty="0">
              <a:latin typeface="Consolas" panose="020B0609020204030204" pitchFamily="49" charset="0"/>
              <a:cs typeface="Consolas" panose="020B06090202040302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1" i="0" u="none" strike="noStrike" cap="none" normalizeH="0" baseline="0" dirty="0">
                <a:ln>
                  <a:noFill/>
                </a:ln>
                <a:solidFill>
                  <a:srgbClr val="A31600"/>
                </a:solidFill>
                <a:effectLst/>
                <a:latin typeface="Consolas" panose="020B0609020204030204" pitchFamily="49" charset="0"/>
                <a:cs typeface="Consolas" panose="020B0609020204030204" pitchFamily="49" charset="0"/>
              </a:rPr>
              <a:t>EXPOSE </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80 443</a:t>
            </a:r>
            <a:b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br>
            <a:r>
              <a:rPr kumimoji="0" lang="de-DE" altLang="de-DE" sz="1600" b="1" i="0" u="none" strike="noStrike" cap="none" normalizeH="0" baseline="0" dirty="0">
                <a:ln>
                  <a:noFill/>
                </a:ln>
                <a:solidFill>
                  <a:srgbClr val="A31600"/>
                </a:solidFill>
                <a:effectLst/>
                <a:latin typeface="Consolas" panose="020B0609020204030204" pitchFamily="49" charset="0"/>
                <a:cs typeface="Consolas" panose="020B0609020204030204" pitchFamily="49" charset="0"/>
              </a:rPr>
              <a:t>CMD    </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nginx</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 "-</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g</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 "</a:t>
            </a:r>
            <a:r>
              <a:rPr kumimoji="0" lang="de-DE" altLang="de-DE" sz="1600" b="1" i="0" u="none" strike="noStrike" cap="none" normalizeH="0" baseline="0" dirty="0" err="1">
                <a:ln>
                  <a:noFill/>
                </a:ln>
                <a:solidFill>
                  <a:schemeClr val="tx1"/>
                </a:solidFill>
                <a:effectLst/>
                <a:latin typeface="Consolas" panose="020B0609020204030204" pitchFamily="49" charset="0"/>
                <a:cs typeface="Consolas" panose="020B0609020204030204" pitchFamily="49" charset="0"/>
              </a:rPr>
              <a:t>daemon</a:t>
            </a:r>
            <a:r>
              <a:rPr kumimoji="0" lang="de-DE" altLang="de-DE" sz="1600" b="1" i="0" u="none" strike="noStrike" cap="none" normalizeH="0" baseline="0" dirty="0">
                <a:ln>
                  <a:noFill/>
                </a:ln>
                <a:solidFill>
                  <a:schemeClr val="tx1"/>
                </a:solidFill>
                <a:effectLst/>
                <a:latin typeface="Consolas" panose="020B0609020204030204" pitchFamily="49" charset="0"/>
                <a:cs typeface="Consolas" panose="020B0609020204030204" pitchFamily="49" charset="0"/>
              </a:rPr>
              <a:t> off;"] </a:t>
            </a:r>
            <a:endParaRPr kumimoji="0" lang="de-DE" altLang="de-DE" sz="1200" b="0" i="0" u="none" strike="noStrike" cap="none" normalizeH="0" baseline="0" dirty="0">
              <a:ln>
                <a:noFill/>
              </a:ln>
              <a:solidFill>
                <a:schemeClr val="tx1"/>
              </a:solidFill>
              <a:effectLst/>
              <a:latin typeface="Consolas" panose="020B0609020204030204" pitchFamily="49" charset="0"/>
              <a:cs typeface="Consolas" panose="020B0609020204030204" pitchFamily="49" charset="0"/>
            </a:endParaRPr>
          </a:p>
        </p:txBody>
      </p:sp>
      <p:sp>
        <p:nvSpPr>
          <p:cNvPr id="9" name="Textfeld 8">
            <a:extLst>
              <a:ext uri="{FF2B5EF4-FFF2-40B4-BE49-F238E27FC236}">
                <a16:creationId xmlns:a16="http://schemas.microsoft.com/office/drawing/2014/main" id="{0010D35A-E6F2-D54A-BA34-4FF9E8BA7D9C}"/>
              </a:ext>
            </a:extLst>
          </p:cNvPr>
          <p:cNvSpPr txBox="1"/>
          <p:nvPr/>
        </p:nvSpPr>
        <p:spPr>
          <a:xfrm>
            <a:off x="1729516" y="2353640"/>
            <a:ext cx="1590907" cy="369332"/>
          </a:xfrm>
          <a:prstGeom prst="rect">
            <a:avLst/>
          </a:prstGeom>
          <a:solidFill>
            <a:srgbClr val="187DC5"/>
          </a:solidFill>
          <a:ln>
            <a:solidFill>
              <a:schemeClr val="bg2"/>
            </a:solidFill>
          </a:ln>
          <a:effectLst>
            <a:outerShdw blurRad="50800" dist="38100" dir="2700000" algn="tl" rotWithShape="0">
              <a:prstClr val="black">
                <a:alpha val="40000"/>
              </a:prstClr>
            </a:outerShdw>
          </a:effectLst>
        </p:spPr>
        <p:txBody>
          <a:bodyPr wrap="square" rtlCol="0">
            <a:spAutoFit/>
          </a:bodyPr>
          <a:lstStyle/>
          <a:p>
            <a:pPr algn="ctr"/>
            <a:r>
              <a:rPr lang="de-DE" dirty="0">
                <a:solidFill>
                  <a:schemeClr val="bg2"/>
                </a:solidFill>
              </a:rPr>
              <a:t>Base-Image</a:t>
            </a:r>
          </a:p>
        </p:txBody>
      </p:sp>
      <p:sp>
        <p:nvSpPr>
          <p:cNvPr id="11" name="Textfeld 10">
            <a:extLst>
              <a:ext uri="{FF2B5EF4-FFF2-40B4-BE49-F238E27FC236}">
                <a16:creationId xmlns:a16="http://schemas.microsoft.com/office/drawing/2014/main" id="{257480E4-183D-0748-9BE4-2E6B46096B0B}"/>
              </a:ext>
            </a:extLst>
          </p:cNvPr>
          <p:cNvSpPr txBox="1"/>
          <p:nvPr/>
        </p:nvSpPr>
        <p:spPr>
          <a:xfrm>
            <a:off x="1729516" y="2722972"/>
            <a:ext cx="1590907" cy="369332"/>
          </a:xfrm>
          <a:prstGeom prst="rect">
            <a:avLst/>
          </a:prstGeom>
          <a:solidFill>
            <a:srgbClr val="187DC5"/>
          </a:solidFill>
          <a:ln>
            <a:solidFill>
              <a:schemeClr val="bg2"/>
            </a:solidFill>
          </a:ln>
          <a:effectLst>
            <a:outerShdw blurRad="50800" dist="38100" dir="2700000" algn="tl" rotWithShape="0">
              <a:prstClr val="black">
                <a:alpha val="40000"/>
              </a:prstClr>
            </a:outerShdw>
          </a:effectLst>
        </p:spPr>
        <p:txBody>
          <a:bodyPr wrap="square" rtlCol="0">
            <a:spAutoFit/>
          </a:bodyPr>
          <a:lstStyle/>
          <a:p>
            <a:pPr algn="ctr"/>
            <a:r>
              <a:rPr lang="de-DE" dirty="0">
                <a:solidFill>
                  <a:schemeClr val="bg2"/>
                </a:solidFill>
              </a:rPr>
              <a:t>Layer 1</a:t>
            </a:r>
          </a:p>
        </p:txBody>
      </p:sp>
      <p:sp>
        <p:nvSpPr>
          <p:cNvPr id="12" name="Textfeld 11">
            <a:extLst>
              <a:ext uri="{FF2B5EF4-FFF2-40B4-BE49-F238E27FC236}">
                <a16:creationId xmlns:a16="http://schemas.microsoft.com/office/drawing/2014/main" id="{2689D1FD-EE37-4F47-AE8A-F6A76A54323F}"/>
              </a:ext>
            </a:extLst>
          </p:cNvPr>
          <p:cNvSpPr txBox="1"/>
          <p:nvPr/>
        </p:nvSpPr>
        <p:spPr>
          <a:xfrm>
            <a:off x="1729516" y="3093635"/>
            <a:ext cx="1590907" cy="369332"/>
          </a:xfrm>
          <a:prstGeom prst="rect">
            <a:avLst/>
          </a:prstGeom>
          <a:solidFill>
            <a:srgbClr val="187DC5"/>
          </a:solidFill>
          <a:ln>
            <a:solidFill>
              <a:schemeClr val="bg2"/>
            </a:solidFill>
          </a:ln>
          <a:effectLst>
            <a:outerShdw blurRad="50800" dist="38100" dir="2700000" algn="tl" rotWithShape="0">
              <a:prstClr val="black">
                <a:alpha val="40000"/>
              </a:prstClr>
            </a:outerShdw>
          </a:effectLst>
        </p:spPr>
        <p:txBody>
          <a:bodyPr wrap="square" rtlCol="0">
            <a:spAutoFit/>
          </a:bodyPr>
          <a:lstStyle/>
          <a:p>
            <a:pPr algn="ctr"/>
            <a:r>
              <a:rPr lang="de-DE" dirty="0">
                <a:solidFill>
                  <a:schemeClr val="bg2"/>
                </a:solidFill>
              </a:rPr>
              <a:t>Layer 2</a:t>
            </a:r>
          </a:p>
        </p:txBody>
      </p:sp>
      <p:sp>
        <p:nvSpPr>
          <p:cNvPr id="13" name="Textfeld 12">
            <a:extLst>
              <a:ext uri="{FF2B5EF4-FFF2-40B4-BE49-F238E27FC236}">
                <a16:creationId xmlns:a16="http://schemas.microsoft.com/office/drawing/2014/main" id="{88F8C9C6-2A64-FB4D-AF39-C097516B352E}"/>
              </a:ext>
            </a:extLst>
          </p:cNvPr>
          <p:cNvSpPr txBox="1"/>
          <p:nvPr/>
        </p:nvSpPr>
        <p:spPr>
          <a:xfrm>
            <a:off x="1729516" y="3461636"/>
            <a:ext cx="1590907" cy="369332"/>
          </a:xfrm>
          <a:prstGeom prst="rect">
            <a:avLst/>
          </a:prstGeom>
          <a:solidFill>
            <a:srgbClr val="187DC5"/>
          </a:solidFill>
          <a:ln>
            <a:solidFill>
              <a:schemeClr val="bg2"/>
            </a:solidFill>
          </a:ln>
          <a:effectLst>
            <a:outerShdw blurRad="50800" dist="38100" dir="2700000" algn="tl" rotWithShape="0">
              <a:prstClr val="black">
                <a:alpha val="40000"/>
              </a:prstClr>
            </a:outerShdw>
          </a:effectLst>
        </p:spPr>
        <p:txBody>
          <a:bodyPr wrap="square" rtlCol="0">
            <a:spAutoFit/>
          </a:bodyPr>
          <a:lstStyle/>
          <a:p>
            <a:pPr algn="ctr"/>
            <a:r>
              <a:rPr lang="de-DE" dirty="0">
                <a:solidFill>
                  <a:schemeClr val="bg2"/>
                </a:solidFill>
              </a:rPr>
              <a:t>Layer 3</a:t>
            </a:r>
          </a:p>
        </p:txBody>
      </p:sp>
      <p:sp>
        <p:nvSpPr>
          <p:cNvPr id="14" name="Textfeld 13">
            <a:extLst>
              <a:ext uri="{FF2B5EF4-FFF2-40B4-BE49-F238E27FC236}">
                <a16:creationId xmlns:a16="http://schemas.microsoft.com/office/drawing/2014/main" id="{3D835678-2744-2446-8952-D505254E6B3D}"/>
              </a:ext>
            </a:extLst>
          </p:cNvPr>
          <p:cNvSpPr txBox="1"/>
          <p:nvPr/>
        </p:nvSpPr>
        <p:spPr>
          <a:xfrm>
            <a:off x="1729516" y="3830968"/>
            <a:ext cx="1590907" cy="369332"/>
          </a:xfrm>
          <a:prstGeom prst="rect">
            <a:avLst/>
          </a:prstGeom>
          <a:solidFill>
            <a:srgbClr val="187DC5"/>
          </a:solidFill>
          <a:ln>
            <a:solidFill>
              <a:schemeClr val="bg2"/>
            </a:solidFill>
          </a:ln>
          <a:effectLst>
            <a:outerShdw blurRad="50800" dist="38100" dir="2700000" algn="tl" rotWithShape="0">
              <a:prstClr val="black">
                <a:alpha val="40000"/>
              </a:prstClr>
            </a:outerShdw>
          </a:effectLst>
        </p:spPr>
        <p:txBody>
          <a:bodyPr wrap="square" rtlCol="0">
            <a:spAutoFit/>
          </a:bodyPr>
          <a:lstStyle/>
          <a:p>
            <a:pPr algn="ctr"/>
            <a:r>
              <a:rPr lang="de-DE" dirty="0">
                <a:solidFill>
                  <a:schemeClr val="bg2"/>
                </a:solidFill>
              </a:rPr>
              <a:t>Layer 4</a:t>
            </a:r>
          </a:p>
        </p:txBody>
      </p:sp>
      <p:sp>
        <p:nvSpPr>
          <p:cNvPr id="15" name="Textfeld 14">
            <a:extLst>
              <a:ext uri="{FF2B5EF4-FFF2-40B4-BE49-F238E27FC236}">
                <a16:creationId xmlns:a16="http://schemas.microsoft.com/office/drawing/2014/main" id="{56E31CEE-116B-2B4A-8742-DFB03F6AAC59}"/>
              </a:ext>
            </a:extLst>
          </p:cNvPr>
          <p:cNvSpPr txBox="1"/>
          <p:nvPr/>
        </p:nvSpPr>
        <p:spPr>
          <a:xfrm>
            <a:off x="1729516" y="4200300"/>
            <a:ext cx="1590907" cy="369332"/>
          </a:xfrm>
          <a:prstGeom prst="rect">
            <a:avLst/>
          </a:prstGeom>
          <a:solidFill>
            <a:srgbClr val="187DC5"/>
          </a:solidFill>
          <a:ln>
            <a:solidFill>
              <a:schemeClr val="bg2"/>
            </a:solidFill>
          </a:ln>
          <a:effectLst>
            <a:outerShdw blurRad="50800" dist="38100" dir="2700000" algn="tl" rotWithShape="0">
              <a:prstClr val="black">
                <a:alpha val="40000"/>
              </a:prstClr>
            </a:outerShdw>
          </a:effectLst>
        </p:spPr>
        <p:txBody>
          <a:bodyPr wrap="square" rtlCol="0">
            <a:spAutoFit/>
          </a:bodyPr>
          <a:lstStyle/>
          <a:p>
            <a:pPr algn="ctr"/>
            <a:r>
              <a:rPr lang="de-DE" dirty="0">
                <a:solidFill>
                  <a:schemeClr val="bg2"/>
                </a:solidFill>
              </a:rPr>
              <a:t>Layer 5</a:t>
            </a:r>
          </a:p>
        </p:txBody>
      </p:sp>
      <p:grpSp>
        <p:nvGrpSpPr>
          <p:cNvPr id="17" name="Gruppieren 16">
            <a:extLst>
              <a:ext uri="{FF2B5EF4-FFF2-40B4-BE49-F238E27FC236}">
                <a16:creationId xmlns:a16="http://schemas.microsoft.com/office/drawing/2014/main" id="{E995738E-00B7-D246-B5B2-CBAEC2BD2E0B}"/>
              </a:ext>
            </a:extLst>
          </p:cNvPr>
          <p:cNvGrpSpPr/>
          <p:nvPr/>
        </p:nvGrpSpPr>
        <p:grpSpPr>
          <a:xfrm>
            <a:off x="3393328" y="2419207"/>
            <a:ext cx="1022760" cy="107280"/>
            <a:chOff x="2318017" y="2704083"/>
            <a:chExt cx="1022760" cy="107280"/>
          </a:xfrm>
        </p:grpSpPr>
        <mc:AlternateContent xmlns:mc="http://schemas.openxmlformats.org/markup-compatibility/2006" xmlns:p14="http://schemas.microsoft.com/office/powerpoint/2010/main">
          <mc:Choice Requires="p14">
            <p:contentPart p14:bwMode="auto" r:id="rId2">
              <p14:nvContentPartPr>
                <p14:cNvPr id="10" name="Freihand 9">
                  <a:extLst>
                    <a:ext uri="{FF2B5EF4-FFF2-40B4-BE49-F238E27FC236}">
                      <a16:creationId xmlns:a16="http://schemas.microsoft.com/office/drawing/2014/main" id="{0CE97AAE-E3CE-3446-B386-9C570225E45E}"/>
                    </a:ext>
                  </a:extLst>
                </p14:cNvPr>
                <p14:cNvContentPartPr/>
                <p14:nvPr/>
              </p14:nvContentPartPr>
              <p14:xfrm>
                <a:off x="2406577" y="2748723"/>
                <a:ext cx="934200" cy="26280"/>
              </p14:xfrm>
            </p:contentPart>
          </mc:Choice>
          <mc:Fallback xmlns="">
            <p:pic>
              <p:nvPicPr>
                <p:cNvPr id="10" name="Freihand 9">
                  <a:extLst>
                    <a:ext uri="{FF2B5EF4-FFF2-40B4-BE49-F238E27FC236}">
                      <a16:creationId xmlns:a16="http://schemas.microsoft.com/office/drawing/2014/main" id="{0CE97AAE-E3CE-3446-B386-9C570225E45E}"/>
                    </a:ext>
                  </a:extLst>
                </p:cNvPr>
                <p:cNvPicPr/>
                <p:nvPr/>
              </p:nvPicPr>
              <p:blipFill>
                <a:blip r:embed="rId3"/>
                <a:stretch>
                  <a:fillRect/>
                </a:stretch>
              </p:blipFill>
              <p:spPr>
                <a:xfrm>
                  <a:off x="2397937" y="2740083"/>
                  <a:ext cx="95184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6" name="Freihand 15">
                  <a:extLst>
                    <a:ext uri="{FF2B5EF4-FFF2-40B4-BE49-F238E27FC236}">
                      <a16:creationId xmlns:a16="http://schemas.microsoft.com/office/drawing/2014/main" id="{36A5B577-AD6A-FA4D-ABCF-427C5729C0A8}"/>
                    </a:ext>
                  </a:extLst>
                </p14:cNvPr>
                <p14:cNvContentPartPr/>
                <p14:nvPr/>
              </p14:nvContentPartPr>
              <p14:xfrm>
                <a:off x="2318017" y="2704083"/>
                <a:ext cx="120240" cy="107280"/>
              </p14:xfrm>
            </p:contentPart>
          </mc:Choice>
          <mc:Fallback xmlns="">
            <p:pic>
              <p:nvPicPr>
                <p:cNvPr id="16" name="Freihand 15">
                  <a:extLst>
                    <a:ext uri="{FF2B5EF4-FFF2-40B4-BE49-F238E27FC236}">
                      <a16:creationId xmlns:a16="http://schemas.microsoft.com/office/drawing/2014/main" id="{36A5B577-AD6A-FA4D-ABCF-427C5729C0A8}"/>
                    </a:ext>
                  </a:extLst>
                </p:cNvPr>
                <p:cNvPicPr/>
                <p:nvPr/>
              </p:nvPicPr>
              <p:blipFill>
                <a:blip r:embed="rId5"/>
                <a:stretch>
                  <a:fillRect/>
                </a:stretch>
              </p:blipFill>
              <p:spPr>
                <a:xfrm>
                  <a:off x="2309377" y="2695443"/>
                  <a:ext cx="137880" cy="124920"/>
                </a:xfrm>
                <a:prstGeom prst="rect">
                  <a:avLst/>
                </a:prstGeom>
              </p:spPr>
            </p:pic>
          </mc:Fallback>
        </mc:AlternateContent>
      </p:grpSp>
      <p:grpSp>
        <p:nvGrpSpPr>
          <p:cNvPr id="23" name="Gruppieren 22">
            <a:extLst>
              <a:ext uri="{FF2B5EF4-FFF2-40B4-BE49-F238E27FC236}">
                <a16:creationId xmlns:a16="http://schemas.microsoft.com/office/drawing/2014/main" id="{9B786401-6F35-7341-89AB-18B5AC3FEA1B}"/>
              </a:ext>
            </a:extLst>
          </p:cNvPr>
          <p:cNvGrpSpPr/>
          <p:nvPr/>
        </p:nvGrpSpPr>
        <p:grpSpPr>
          <a:xfrm>
            <a:off x="3373168" y="2738527"/>
            <a:ext cx="1059480" cy="632160"/>
            <a:chOff x="2297857" y="3023403"/>
            <a:chExt cx="1059480" cy="632160"/>
          </a:xfrm>
        </p:grpSpPr>
        <mc:AlternateContent xmlns:mc="http://schemas.openxmlformats.org/markup-compatibility/2006" xmlns:p14="http://schemas.microsoft.com/office/powerpoint/2010/main">
          <mc:Choice Requires="p14">
            <p:contentPart p14:bwMode="auto" r:id="rId6">
              <p14:nvContentPartPr>
                <p14:cNvPr id="18" name="Freihand 17">
                  <a:extLst>
                    <a:ext uri="{FF2B5EF4-FFF2-40B4-BE49-F238E27FC236}">
                      <a16:creationId xmlns:a16="http://schemas.microsoft.com/office/drawing/2014/main" id="{0534DAF1-74DD-FF43-96DF-EC7F51AE2E0F}"/>
                    </a:ext>
                  </a:extLst>
                </p14:cNvPr>
                <p14:cNvContentPartPr/>
                <p14:nvPr/>
              </p14:nvContentPartPr>
              <p14:xfrm>
                <a:off x="2385337" y="3023403"/>
                <a:ext cx="969120" cy="180720"/>
              </p14:xfrm>
            </p:contentPart>
          </mc:Choice>
          <mc:Fallback xmlns="">
            <p:pic>
              <p:nvPicPr>
                <p:cNvPr id="18" name="Freihand 17">
                  <a:extLst>
                    <a:ext uri="{FF2B5EF4-FFF2-40B4-BE49-F238E27FC236}">
                      <a16:creationId xmlns:a16="http://schemas.microsoft.com/office/drawing/2014/main" id="{0534DAF1-74DD-FF43-96DF-EC7F51AE2E0F}"/>
                    </a:ext>
                  </a:extLst>
                </p:cNvPr>
                <p:cNvPicPr/>
                <p:nvPr/>
              </p:nvPicPr>
              <p:blipFill>
                <a:blip r:embed="rId7"/>
                <a:stretch>
                  <a:fillRect/>
                </a:stretch>
              </p:blipFill>
              <p:spPr>
                <a:xfrm>
                  <a:off x="2376337" y="3014763"/>
                  <a:ext cx="98676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Freihand 18">
                  <a:extLst>
                    <a:ext uri="{FF2B5EF4-FFF2-40B4-BE49-F238E27FC236}">
                      <a16:creationId xmlns:a16="http://schemas.microsoft.com/office/drawing/2014/main" id="{ABF1205F-CB82-7A40-95DD-C4D67FA0E5E0}"/>
                    </a:ext>
                  </a:extLst>
                </p14:cNvPr>
                <p14:cNvContentPartPr/>
                <p14:nvPr/>
              </p14:nvContentPartPr>
              <p14:xfrm>
                <a:off x="2307937" y="3125283"/>
                <a:ext cx="109080" cy="142200"/>
              </p14:xfrm>
            </p:contentPart>
          </mc:Choice>
          <mc:Fallback xmlns="">
            <p:pic>
              <p:nvPicPr>
                <p:cNvPr id="19" name="Freihand 18">
                  <a:extLst>
                    <a:ext uri="{FF2B5EF4-FFF2-40B4-BE49-F238E27FC236}">
                      <a16:creationId xmlns:a16="http://schemas.microsoft.com/office/drawing/2014/main" id="{ABF1205F-CB82-7A40-95DD-C4D67FA0E5E0}"/>
                    </a:ext>
                  </a:extLst>
                </p:cNvPr>
                <p:cNvPicPr/>
                <p:nvPr/>
              </p:nvPicPr>
              <p:blipFill>
                <a:blip r:embed="rId9"/>
                <a:stretch>
                  <a:fillRect/>
                </a:stretch>
              </p:blipFill>
              <p:spPr>
                <a:xfrm>
                  <a:off x="2298937" y="3116643"/>
                  <a:ext cx="12672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Freihand 20">
                  <a:extLst>
                    <a:ext uri="{FF2B5EF4-FFF2-40B4-BE49-F238E27FC236}">
                      <a16:creationId xmlns:a16="http://schemas.microsoft.com/office/drawing/2014/main" id="{5C5A850B-D129-AD4D-A593-45471EF39F8B}"/>
                    </a:ext>
                  </a:extLst>
                </p14:cNvPr>
                <p14:cNvContentPartPr/>
                <p14:nvPr/>
              </p14:nvContentPartPr>
              <p14:xfrm>
                <a:off x="2396857" y="3272883"/>
                <a:ext cx="960480" cy="318240"/>
              </p14:xfrm>
            </p:contentPart>
          </mc:Choice>
          <mc:Fallback xmlns="">
            <p:pic>
              <p:nvPicPr>
                <p:cNvPr id="21" name="Freihand 20">
                  <a:extLst>
                    <a:ext uri="{FF2B5EF4-FFF2-40B4-BE49-F238E27FC236}">
                      <a16:creationId xmlns:a16="http://schemas.microsoft.com/office/drawing/2014/main" id="{5C5A850B-D129-AD4D-A593-45471EF39F8B}"/>
                    </a:ext>
                  </a:extLst>
                </p:cNvPr>
                <p:cNvPicPr/>
                <p:nvPr/>
              </p:nvPicPr>
              <p:blipFill>
                <a:blip r:embed="rId11"/>
                <a:stretch>
                  <a:fillRect/>
                </a:stretch>
              </p:blipFill>
              <p:spPr>
                <a:xfrm>
                  <a:off x="2387857" y="3263883"/>
                  <a:ext cx="97812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Freihand 21">
                  <a:extLst>
                    <a:ext uri="{FF2B5EF4-FFF2-40B4-BE49-F238E27FC236}">
                      <a16:creationId xmlns:a16="http://schemas.microsoft.com/office/drawing/2014/main" id="{A33D2990-2462-DF4A-84FA-9401F29A00F1}"/>
                    </a:ext>
                  </a:extLst>
                </p14:cNvPr>
                <p14:cNvContentPartPr/>
                <p14:nvPr/>
              </p14:nvContentPartPr>
              <p14:xfrm>
                <a:off x="2297857" y="3527043"/>
                <a:ext cx="110520" cy="128520"/>
              </p14:xfrm>
            </p:contentPart>
          </mc:Choice>
          <mc:Fallback xmlns="">
            <p:pic>
              <p:nvPicPr>
                <p:cNvPr id="22" name="Freihand 21">
                  <a:extLst>
                    <a:ext uri="{FF2B5EF4-FFF2-40B4-BE49-F238E27FC236}">
                      <a16:creationId xmlns:a16="http://schemas.microsoft.com/office/drawing/2014/main" id="{A33D2990-2462-DF4A-84FA-9401F29A00F1}"/>
                    </a:ext>
                  </a:extLst>
                </p:cNvPr>
                <p:cNvPicPr/>
                <p:nvPr/>
              </p:nvPicPr>
              <p:blipFill>
                <a:blip r:embed="rId13"/>
                <a:stretch>
                  <a:fillRect/>
                </a:stretch>
              </p:blipFill>
              <p:spPr>
                <a:xfrm>
                  <a:off x="2289217" y="3518043"/>
                  <a:ext cx="128160" cy="146160"/>
                </a:xfrm>
                <a:prstGeom prst="rect">
                  <a:avLst/>
                </a:prstGeom>
              </p:spPr>
            </p:pic>
          </mc:Fallback>
        </mc:AlternateContent>
      </p:grpSp>
      <p:grpSp>
        <p:nvGrpSpPr>
          <p:cNvPr id="26" name="Gruppieren 25">
            <a:extLst>
              <a:ext uri="{FF2B5EF4-FFF2-40B4-BE49-F238E27FC236}">
                <a16:creationId xmlns:a16="http://schemas.microsoft.com/office/drawing/2014/main" id="{2FD9FF76-9447-0640-8FB1-ADAC23FAE38F}"/>
              </a:ext>
            </a:extLst>
          </p:cNvPr>
          <p:cNvGrpSpPr/>
          <p:nvPr/>
        </p:nvGrpSpPr>
        <p:grpSpPr>
          <a:xfrm>
            <a:off x="3375688" y="3661927"/>
            <a:ext cx="1057680" cy="299880"/>
            <a:chOff x="2300377" y="3946803"/>
            <a:chExt cx="1057680" cy="299880"/>
          </a:xfrm>
        </p:grpSpPr>
        <mc:AlternateContent xmlns:mc="http://schemas.openxmlformats.org/markup-compatibility/2006" xmlns:p14="http://schemas.microsoft.com/office/powerpoint/2010/main">
          <mc:Choice Requires="p14">
            <p:contentPart p14:bwMode="auto" r:id="rId14">
              <p14:nvContentPartPr>
                <p14:cNvPr id="24" name="Freihand 23">
                  <a:extLst>
                    <a:ext uri="{FF2B5EF4-FFF2-40B4-BE49-F238E27FC236}">
                      <a16:creationId xmlns:a16="http://schemas.microsoft.com/office/drawing/2014/main" id="{B5B6E171-3D24-D44E-B745-B34F48958994}"/>
                    </a:ext>
                  </a:extLst>
                </p14:cNvPr>
                <p14:cNvContentPartPr/>
                <p14:nvPr/>
              </p14:nvContentPartPr>
              <p14:xfrm>
                <a:off x="2419177" y="3993603"/>
                <a:ext cx="938880" cy="253080"/>
              </p14:xfrm>
            </p:contentPart>
          </mc:Choice>
          <mc:Fallback xmlns="">
            <p:pic>
              <p:nvPicPr>
                <p:cNvPr id="24" name="Freihand 23">
                  <a:extLst>
                    <a:ext uri="{FF2B5EF4-FFF2-40B4-BE49-F238E27FC236}">
                      <a16:creationId xmlns:a16="http://schemas.microsoft.com/office/drawing/2014/main" id="{B5B6E171-3D24-D44E-B745-B34F48958994}"/>
                    </a:ext>
                  </a:extLst>
                </p:cNvPr>
                <p:cNvPicPr/>
                <p:nvPr/>
              </p:nvPicPr>
              <p:blipFill>
                <a:blip r:embed="rId15"/>
                <a:stretch>
                  <a:fillRect/>
                </a:stretch>
              </p:blipFill>
              <p:spPr>
                <a:xfrm>
                  <a:off x="2410177" y="3984963"/>
                  <a:ext cx="95652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 name="Freihand 24">
                  <a:extLst>
                    <a:ext uri="{FF2B5EF4-FFF2-40B4-BE49-F238E27FC236}">
                      <a16:creationId xmlns:a16="http://schemas.microsoft.com/office/drawing/2014/main" id="{30161266-B134-AB4F-B75E-E07E1E32E92D}"/>
                    </a:ext>
                  </a:extLst>
                </p14:cNvPr>
                <p14:cNvContentPartPr/>
                <p14:nvPr/>
              </p14:nvContentPartPr>
              <p14:xfrm>
                <a:off x="2300377" y="3946803"/>
                <a:ext cx="123480" cy="101520"/>
              </p14:xfrm>
            </p:contentPart>
          </mc:Choice>
          <mc:Fallback xmlns="">
            <p:pic>
              <p:nvPicPr>
                <p:cNvPr id="25" name="Freihand 24">
                  <a:extLst>
                    <a:ext uri="{FF2B5EF4-FFF2-40B4-BE49-F238E27FC236}">
                      <a16:creationId xmlns:a16="http://schemas.microsoft.com/office/drawing/2014/main" id="{30161266-B134-AB4F-B75E-E07E1E32E92D}"/>
                    </a:ext>
                  </a:extLst>
                </p:cNvPr>
                <p:cNvPicPr/>
                <p:nvPr/>
              </p:nvPicPr>
              <p:blipFill>
                <a:blip r:embed="rId17"/>
                <a:stretch>
                  <a:fillRect/>
                </a:stretch>
              </p:blipFill>
              <p:spPr>
                <a:xfrm>
                  <a:off x="2291737" y="3938163"/>
                  <a:ext cx="141120" cy="119160"/>
                </a:xfrm>
                <a:prstGeom prst="rect">
                  <a:avLst/>
                </a:prstGeom>
              </p:spPr>
            </p:pic>
          </mc:Fallback>
        </mc:AlternateContent>
      </p:grpSp>
      <p:grpSp>
        <p:nvGrpSpPr>
          <p:cNvPr id="29" name="Gruppieren 28">
            <a:extLst>
              <a:ext uri="{FF2B5EF4-FFF2-40B4-BE49-F238E27FC236}">
                <a16:creationId xmlns:a16="http://schemas.microsoft.com/office/drawing/2014/main" id="{726DFD28-E608-F045-8561-A5A590745820}"/>
              </a:ext>
            </a:extLst>
          </p:cNvPr>
          <p:cNvGrpSpPr/>
          <p:nvPr/>
        </p:nvGrpSpPr>
        <p:grpSpPr>
          <a:xfrm>
            <a:off x="3356608" y="3998167"/>
            <a:ext cx="1059840" cy="212040"/>
            <a:chOff x="2281297" y="4283043"/>
            <a:chExt cx="1059840" cy="212040"/>
          </a:xfrm>
        </p:grpSpPr>
        <mc:AlternateContent xmlns:mc="http://schemas.openxmlformats.org/markup-compatibility/2006" xmlns:p14="http://schemas.microsoft.com/office/powerpoint/2010/main">
          <mc:Choice Requires="p14">
            <p:contentPart p14:bwMode="auto" r:id="rId18">
              <p14:nvContentPartPr>
                <p14:cNvPr id="27" name="Freihand 26">
                  <a:extLst>
                    <a:ext uri="{FF2B5EF4-FFF2-40B4-BE49-F238E27FC236}">
                      <a16:creationId xmlns:a16="http://schemas.microsoft.com/office/drawing/2014/main" id="{FD82ECFE-F9CB-FC45-A7EB-29FA3F26CFD1}"/>
                    </a:ext>
                  </a:extLst>
                </p14:cNvPr>
                <p14:cNvContentPartPr/>
                <p14:nvPr/>
              </p14:nvContentPartPr>
              <p14:xfrm>
                <a:off x="2373457" y="4336683"/>
                <a:ext cx="967680" cy="158400"/>
              </p14:xfrm>
            </p:contentPart>
          </mc:Choice>
          <mc:Fallback xmlns="">
            <p:pic>
              <p:nvPicPr>
                <p:cNvPr id="27" name="Freihand 26">
                  <a:extLst>
                    <a:ext uri="{FF2B5EF4-FFF2-40B4-BE49-F238E27FC236}">
                      <a16:creationId xmlns:a16="http://schemas.microsoft.com/office/drawing/2014/main" id="{FD82ECFE-F9CB-FC45-A7EB-29FA3F26CFD1}"/>
                    </a:ext>
                  </a:extLst>
                </p:cNvPr>
                <p:cNvPicPr/>
                <p:nvPr/>
              </p:nvPicPr>
              <p:blipFill>
                <a:blip r:embed="rId19"/>
                <a:stretch>
                  <a:fillRect/>
                </a:stretch>
              </p:blipFill>
              <p:spPr>
                <a:xfrm>
                  <a:off x="2364817" y="4327683"/>
                  <a:ext cx="9853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8" name="Freihand 27">
                  <a:extLst>
                    <a:ext uri="{FF2B5EF4-FFF2-40B4-BE49-F238E27FC236}">
                      <a16:creationId xmlns:a16="http://schemas.microsoft.com/office/drawing/2014/main" id="{C59CB249-41A9-0548-B8FF-EB5B71BC6B2F}"/>
                    </a:ext>
                  </a:extLst>
                </p14:cNvPr>
                <p14:cNvContentPartPr/>
                <p14:nvPr/>
              </p14:nvContentPartPr>
              <p14:xfrm>
                <a:off x="2281297" y="4283043"/>
                <a:ext cx="120600" cy="126000"/>
              </p14:xfrm>
            </p:contentPart>
          </mc:Choice>
          <mc:Fallback xmlns="">
            <p:pic>
              <p:nvPicPr>
                <p:cNvPr id="28" name="Freihand 27">
                  <a:extLst>
                    <a:ext uri="{FF2B5EF4-FFF2-40B4-BE49-F238E27FC236}">
                      <a16:creationId xmlns:a16="http://schemas.microsoft.com/office/drawing/2014/main" id="{C59CB249-41A9-0548-B8FF-EB5B71BC6B2F}"/>
                    </a:ext>
                  </a:extLst>
                </p:cNvPr>
                <p:cNvPicPr/>
                <p:nvPr/>
              </p:nvPicPr>
              <p:blipFill>
                <a:blip r:embed="rId21"/>
                <a:stretch>
                  <a:fillRect/>
                </a:stretch>
              </p:blipFill>
              <p:spPr>
                <a:xfrm>
                  <a:off x="2272297" y="4274043"/>
                  <a:ext cx="138240" cy="143640"/>
                </a:xfrm>
                <a:prstGeom prst="rect">
                  <a:avLst/>
                </a:prstGeom>
              </p:spPr>
            </p:pic>
          </mc:Fallback>
        </mc:AlternateContent>
      </p:grpSp>
      <p:grpSp>
        <p:nvGrpSpPr>
          <p:cNvPr id="32" name="Gruppieren 31">
            <a:extLst>
              <a:ext uri="{FF2B5EF4-FFF2-40B4-BE49-F238E27FC236}">
                <a16:creationId xmlns:a16="http://schemas.microsoft.com/office/drawing/2014/main" id="{A230D389-E7A0-8B40-BB00-4C58251C1B9A}"/>
              </a:ext>
            </a:extLst>
          </p:cNvPr>
          <p:cNvGrpSpPr/>
          <p:nvPr/>
        </p:nvGrpSpPr>
        <p:grpSpPr>
          <a:xfrm>
            <a:off x="3360208" y="4329367"/>
            <a:ext cx="1063440" cy="144720"/>
            <a:chOff x="2284897" y="4614243"/>
            <a:chExt cx="1063440" cy="144720"/>
          </a:xfrm>
        </p:grpSpPr>
        <mc:AlternateContent xmlns:mc="http://schemas.openxmlformats.org/markup-compatibility/2006" xmlns:p14="http://schemas.microsoft.com/office/powerpoint/2010/main">
          <mc:Choice Requires="p14">
            <p:contentPart p14:bwMode="auto" r:id="rId22">
              <p14:nvContentPartPr>
                <p14:cNvPr id="30" name="Freihand 29">
                  <a:extLst>
                    <a:ext uri="{FF2B5EF4-FFF2-40B4-BE49-F238E27FC236}">
                      <a16:creationId xmlns:a16="http://schemas.microsoft.com/office/drawing/2014/main" id="{4046218A-AC9E-A94C-AC3D-F11A43B859D2}"/>
                    </a:ext>
                  </a:extLst>
                </p14:cNvPr>
                <p14:cNvContentPartPr/>
                <p14:nvPr/>
              </p14:nvContentPartPr>
              <p14:xfrm>
                <a:off x="2389657" y="4663563"/>
                <a:ext cx="958680" cy="85680"/>
              </p14:xfrm>
            </p:contentPart>
          </mc:Choice>
          <mc:Fallback xmlns="">
            <p:pic>
              <p:nvPicPr>
                <p:cNvPr id="30" name="Freihand 29">
                  <a:extLst>
                    <a:ext uri="{FF2B5EF4-FFF2-40B4-BE49-F238E27FC236}">
                      <a16:creationId xmlns:a16="http://schemas.microsoft.com/office/drawing/2014/main" id="{4046218A-AC9E-A94C-AC3D-F11A43B859D2}"/>
                    </a:ext>
                  </a:extLst>
                </p:cNvPr>
                <p:cNvPicPr/>
                <p:nvPr/>
              </p:nvPicPr>
              <p:blipFill>
                <a:blip r:embed="rId23"/>
                <a:stretch>
                  <a:fillRect/>
                </a:stretch>
              </p:blipFill>
              <p:spPr>
                <a:xfrm>
                  <a:off x="2380657" y="4654923"/>
                  <a:ext cx="9763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1" name="Freihand 30">
                  <a:extLst>
                    <a:ext uri="{FF2B5EF4-FFF2-40B4-BE49-F238E27FC236}">
                      <a16:creationId xmlns:a16="http://schemas.microsoft.com/office/drawing/2014/main" id="{0D86F34B-6530-EB42-8359-6D906B5AF36B}"/>
                    </a:ext>
                  </a:extLst>
                </p14:cNvPr>
                <p14:cNvContentPartPr/>
                <p14:nvPr/>
              </p14:nvContentPartPr>
              <p14:xfrm>
                <a:off x="2284897" y="4614243"/>
                <a:ext cx="192960" cy="144720"/>
              </p14:xfrm>
            </p:contentPart>
          </mc:Choice>
          <mc:Fallback xmlns="">
            <p:pic>
              <p:nvPicPr>
                <p:cNvPr id="31" name="Freihand 30">
                  <a:extLst>
                    <a:ext uri="{FF2B5EF4-FFF2-40B4-BE49-F238E27FC236}">
                      <a16:creationId xmlns:a16="http://schemas.microsoft.com/office/drawing/2014/main" id="{0D86F34B-6530-EB42-8359-6D906B5AF36B}"/>
                    </a:ext>
                  </a:extLst>
                </p:cNvPr>
                <p:cNvPicPr/>
                <p:nvPr/>
              </p:nvPicPr>
              <p:blipFill>
                <a:blip r:embed="rId25"/>
                <a:stretch>
                  <a:fillRect/>
                </a:stretch>
              </p:blipFill>
              <p:spPr>
                <a:xfrm>
                  <a:off x="2275897" y="4605243"/>
                  <a:ext cx="210600" cy="162360"/>
                </a:xfrm>
                <a:prstGeom prst="rect">
                  <a:avLst/>
                </a:prstGeom>
              </p:spPr>
            </p:pic>
          </mc:Fallback>
        </mc:AlternateContent>
      </p:grpSp>
      <p:sp>
        <p:nvSpPr>
          <p:cNvPr id="35" name="Textfeld 34">
            <a:extLst>
              <a:ext uri="{FF2B5EF4-FFF2-40B4-BE49-F238E27FC236}">
                <a16:creationId xmlns:a16="http://schemas.microsoft.com/office/drawing/2014/main" id="{689C1C9A-F390-A44A-8E2E-F5C586D61863}"/>
              </a:ext>
            </a:extLst>
          </p:cNvPr>
          <p:cNvSpPr txBox="1"/>
          <p:nvPr/>
        </p:nvSpPr>
        <p:spPr>
          <a:xfrm>
            <a:off x="194452" y="1988510"/>
            <a:ext cx="700833" cy="369332"/>
          </a:xfrm>
          <a:prstGeom prst="rect">
            <a:avLst/>
          </a:prstGeom>
          <a:noFill/>
        </p:spPr>
        <p:txBody>
          <a:bodyPr wrap="none" rtlCol="0">
            <a:spAutoFit/>
          </a:bodyPr>
          <a:lstStyle/>
          <a:p>
            <a:r>
              <a:rPr lang="de-DE" dirty="0"/>
              <a:t>stabil</a:t>
            </a:r>
          </a:p>
        </p:txBody>
      </p:sp>
      <p:sp>
        <p:nvSpPr>
          <p:cNvPr id="37" name="Textfeld 36">
            <a:extLst>
              <a:ext uri="{FF2B5EF4-FFF2-40B4-BE49-F238E27FC236}">
                <a16:creationId xmlns:a16="http://schemas.microsoft.com/office/drawing/2014/main" id="{75E66675-B737-B74D-BFB9-3398661CDC19}"/>
              </a:ext>
            </a:extLst>
          </p:cNvPr>
          <p:cNvSpPr txBox="1"/>
          <p:nvPr/>
        </p:nvSpPr>
        <p:spPr>
          <a:xfrm>
            <a:off x="153724" y="4578265"/>
            <a:ext cx="768159" cy="369332"/>
          </a:xfrm>
          <a:prstGeom prst="rect">
            <a:avLst/>
          </a:prstGeom>
          <a:noFill/>
        </p:spPr>
        <p:txBody>
          <a:bodyPr wrap="none" rtlCol="0">
            <a:spAutoFit/>
          </a:bodyPr>
          <a:lstStyle/>
          <a:p>
            <a:r>
              <a:rPr lang="de-DE" dirty="0"/>
              <a:t>volatil</a:t>
            </a:r>
          </a:p>
        </p:txBody>
      </p:sp>
      <p:sp>
        <p:nvSpPr>
          <p:cNvPr id="38" name="Textfeld 37">
            <a:extLst>
              <a:ext uri="{FF2B5EF4-FFF2-40B4-BE49-F238E27FC236}">
                <a16:creationId xmlns:a16="http://schemas.microsoft.com/office/drawing/2014/main" id="{93953DEF-D4AF-5E4D-AA81-2534C7DF25A8}"/>
              </a:ext>
            </a:extLst>
          </p:cNvPr>
          <p:cNvSpPr txBox="1"/>
          <p:nvPr/>
        </p:nvSpPr>
        <p:spPr>
          <a:xfrm>
            <a:off x="817233" y="2311003"/>
            <a:ext cx="647934" cy="369332"/>
          </a:xfrm>
          <a:prstGeom prst="rect">
            <a:avLst/>
          </a:prstGeom>
          <a:noFill/>
        </p:spPr>
        <p:txBody>
          <a:bodyPr wrap="none" rtlCol="0">
            <a:spAutoFit/>
          </a:bodyPr>
          <a:lstStyle/>
          <a:p>
            <a:r>
              <a:rPr lang="de-DE" dirty="0"/>
              <a:t>groß</a:t>
            </a:r>
          </a:p>
        </p:txBody>
      </p:sp>
      <p:sp>
        <p:nvSpPr>
          <p:cNvPr id="39" name="Textfeld 38">
            <a:extLst>
              <a:ext uri="{FF2B5EF4-FFF2-40B4-BE49-F238E27FC236}">
                <a16:creationId xmlns:a16="http://schemas.microsoft.com/office/drawing/2014/main" id="{E3FD4A23-5FBA-9B43-9B52-70042839D5B5}"/>
              </a:ext>
            </a:extLst>
          </p:cNvPr>
          <p:cNvSpPr txBox="1"/>
          <p:nvPr/>
        </p:nvSpPr>
        <p:spPr>
          <a:xfrm>
            <a:off x="817233" y="4236861"/>
            <a:ext cx="639919" cy="369332"/>
          </a:xfrm>
          <a:prstGeom prst="rect">
            <a:avLst/>
          </a:prstGeom>
          <a:noFill/>
        </p:spPr>
        <p:txBody>
          <a:bodyPr wrap="none" rtlCol="0">
            <a:spAutoFit/>
          </a:bodyPr>
          <a:lstStyle/>
          <a:p>
            <a:r>
              <a:rPr lang="de-DE" dirty="0"/>
              <a:t>klein</a:t>
            </a:r>
          </a:p>
        </p:txBody>
      </p:sp>
      <p:cxnSp>
        <p:nvCxnSpPr>
          <p:cNvPr id="42" name="Gerade Verbindung mit Pfeil 41">
            <a:extLst>
              <a:ext uri="{FF2B5EF4-FFF2-40B4-BE49-F238E27FC236}">
                <a16:creationId xmlns:a16="http://schemas.microsoft.com/office/drawing/2014/main" id="{84A0DF96-100E-CD4E-AB72-4D6513786B9D}"/>
              </a:ext>
            </a:extLst>
          </p:cNvPr>
          <p:cNvCxnSpPr>
            <a:stCxn id="39" idx="0"/>
            <a:endCxn id="38" idx="2"/>
          </p:cNvCxnSpPr>
          <p:nvPr/>
        </p:nvCxnSpPr>
        <p:spPr>
          <a:xfrm flipV="1">
            <a:off x="1137193" y="2680335"/>
            <a:ext cx="4007" cy="1556526"/>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C6D59454-92BB-0B43-BB7D-3A6A9549C0AA}"/>
              </a:ext>
            </a:extLst>
          </p:cNvPr>
          <p:cNvCxnSpPr>
            <a:cxnSpLocks/>
            <a:stCxn id="37" idx="0"/>
            <a:endCxn id="35" idx="2"/>
          </p:cNvCxnSpPr>
          <p:nvPr/>
        </p:nvCxnSpPr>
        <p:spPr>
          <a:xfrm flipV="1">
            <a:off x="537804" y="2357842"/>
            <a:ext cx="7065" cy="2220423"/>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48" name="Textfeld 47">
            <a:extLst>
              <a:ext uri="{FF2B5EF4-FFF2-40B4-BE49-F238E27FC236}">
                <a16:creationId xmlns:a16="http://schemas.microsoft.com/office/drawing/2014/main" id="{FAE0E8CF-12A6-A44B-AF1B-859122EC36F3}"/>
              </a:ext>
            </a:extLst>
          </p:cNvPr>
          <p:cNvSpPr txBox="1"/>
          <p:nvPr/>
        </p:nvSpPr>
        <p:spPr>
          <a:xfrm>
            <a:off x="10330091" y="2171882"/>
            <a:ext cx="1861909" cy="2492990"/>
          </a:xfrm>
          <a:prstGeom prst="rect">
            <a:avLst/>
          </a:prstGeom>
          <a:noFill/>
        </p:spPr>
        <p:txBody>
          <a:bodyPr wrap="square" rtlCol="0">
            <a:spAutoFit/>
          </a:bodyPr>
          <a:lstStyle/>
          <a:p>
            <a:r>
              <a:rPr lang="de-DE" sz="1200" dirty="0">
                <a:latin typeface="Bradley Hand" pitchFamily="2" charset="77"/>
              </a:rPr>
              <a:t>Diese Abfolge ermöglicht</a:t>
            </a:r>
          </a:p>
          <a:p>
            <a:r>
              <a:rPr lang="de-DE" sz="1200" dirty="0">
                <a:latin typeface="Bradley Hand" pitchFamily="2" charset="77"/>
              </a:rPr>
              <a:t>Images, die gut </a:t>
            </a:r>
            <a:r>
              <a:rPr lang="de-DE" sz="1200" dirty="0" err="1">
                <a:latin typeface="Bradley Hand" pitchFamily="2" charset="77"/>
              </a:rPr>
              <a:t>cachebar</a:t>
            </a:r>
            <a:endParaRPr lang="de-DE" sz="1200" dirty="0">
              <a:latin typeface="Bradley Hand" pitchFamily="2" charset="77"/>
            </a:endParaRPr>
          </a:p>
          <a:p>
            <a:r>
              <a:rPr lang="de-DE" sz="1200" dirty="0">
                <a:latin typeface="Bradley Hand" pitchFamily="2" charset="77"/>
              </a:rPr>
              <a:t>sind.</a:t>
            </a:r>
          </a:p>
          <a:p>
            <a:endParaRPr lang="de-DE" sz="1200" dirty="0">
              <a:latin typeface="Bradley Hand" pitchFamily="2" charset="77"/>
            </a:endParaRPr>
          </a:p>
          <a:p>
            <a:r>
              <a:rPr lang="de-DE" sz="1200" dirty="0">
                <a:latin typeface="Bradley Hand" pitchFamily="2" charset="77"/>
              </a:rPr>
              <a:t>1. </a:t>
            </a:r>
            <a:r>
              <a:rPr lang="de-DE" sz="1200" dirty="0" err="1">
                <a:latin typeface="Bradley Hand" pitchFamily="2" charset="77"/>
              </a:rPr>
              <a:t>Abhängigkeiten</a:t>
            </a:r>
            <a:br>
              <a:rPr lang="de-DE" sz="1200" dirty="0">
                <a:latin typeface="Bradley Hand" pitchFamily="2" charset="77"/>
              </a:rPr>
            </a:br>
            <a:r>
              <a:rPr lang="de-DE" sz="1200" dirty="0">
                <a:latin typeface="Bradley Hand" pitchFamily="2" charset="77"/>
              </a:rPr>
              <a:t>2. Applikation</a:t>
            </a:r>
            <a:br>
              <a:rPr lang="de-DE" sz="1200" dirty="0">
                <a:latin typeface="Bradley Hand" pitchFamily="2" charset="77"/>
              </a:rPr>
            </a:br>
            <a:r>
              <a:rPr lang="de-DE" sz="1200" dirty="0">
                <a:latin typeface="Bradley Hand" pitchFamily="2" charset="77"/>
              </a:rPr>
              <a:t>3. Konfiguration</a:t>
            </a:r>
            <a:br>
              <a:rPr lang="de-DE" sz="1200" dirty="0">
                <a:latin typeface="Bradley Hand" pitchFamily="2" charset="77"/>
              </a:rPr>
            </a:br>
            <a:r>
              <a:rPr lang="de-DE" sz="1200" dirty="0">
                <a:latin typeface="Bradley Hand" pitchFamily="2" charset="77"/>
              </a:rPr>
              <a:t>4. Schnittstelle </a:t>
            </a:r>
          </a:p>
          <a:p>
            <a:endParaRPr lang="de-DE" sz="1200" dirty="0">
              <a:latin typeface="Bradley Hand" pitchFamily="2" charset="77"/>
            </a:endParaRPr>
          </a:p>
          <a:p>
            <a:r>
              <a:rPr lang="de-DE" sz="1200" dirty="0">
                <a:latin typeface="Bradley Hand" pitchFamily="2" charset="77"/>
              </a:rPr>
              <a:t>Häufige Änderungen nur an den Stellen die kleinen Beitrag zur Imagegröße haben.</a:t>
            </a:r>
          </a:p>
        </p:txBody>
      </p:sp>
      <p:sp>
        <p:nvSpPr>
          <p:cNvPr id="52" name="Textfeld 51">
            <a:extLst>
              <a:ext uri="{FF2B5EF4-FFF2-40B4-BE49-F238E27FC236}">
                <a16:creationId xmlns:a16="http://schemas.microsoft.com/office/drawing/2014/main" id="{2D96AE7B-8F20-F047-AF8D-8CB4F696A402}"/>
              </a:ext>
            </a:extLst>
          </p:cNvPr>
          <p:cNvSpPr txBox="1"/>
          <p:nvPr/>
        </p:nvSpPr>
        <p:spPr>
          <a:xfrm>
            <a:off x="3349174" y="1368000"/>
            <a:ext cx="2233304" cy="461665"/>
          </a:xfrm>
          <a:prstGeom prst="rect">
            <a:avLst/>
          </a:prstGeom>
          <a:noFill/>
        </p:spPr>
        <p:txBody>
          <a:bodyPr wrap="none" rtlCol="0">
            <a:spAutoFit/>
          </a:bodyPr>
          <a:lstStyle/>
          <a:p>
            <a:r>
              <a:rPr lang="de-DE" sz="1200" dirty="0">
                <a:latin typeface="Bradley Hand" pitchFamily="2" charset="77"/>
              </a:rPr>
              <a:t>Kleine Images:</a:t>
            </a:r>
          </a:p>
          <a:p>
            <a:r>
              <a:rPr lang="de-DE" sz="1200" dirty="0">
                <a:latin typeface="Bradley Hand" pitchFamily="2" charset="77"/>
              </a:rPr>
              <a:t>z.B. Alpine, </a:t>
            </a:r>
            <a:r>
              <a:rPr lang="de-DE" sz="1200" dirty="0" err="1">
                <a:latin typeface="Bradley Hand" pitchFamily="2" charset="77"/>
              </a:rPr>
              <a:t>BusyBox</a:t>
            </a:r>
            <a:r>
              <a:rPr lang="de-DE" sz="1200" dirty="0">
                <a:latin typeface="Bradley Hand" pitchFamily="2" charset="77"/>
              </a:rPr>
              <a:t>, </a:t>
            </a:r>
            <a:r>
              <a:rPr lang="de-DE" sz="1200" dirty="0" err="1">
                <a:latin typeface="Bradley Hand" pitchFamily="2" charset="77"/>
              </a:rPr>
              <a:t>Scratch</a:t>
            </a:r>
            <a:endParaRPr lang="de-DE" sz="1200" dirty="0">
              <a:latin typeface="Bradley Hand" pitchFamily="2" charset="77"/>
            </a:endParaRPr>
          </a:p>
        </p:txBody>
      </p:sp>
      <p:grpSp>
        <p:nvGrpSpPr>
          <p:cNvPr id="54" name="Gruppieren 53">
            <a:extLst>
              <a:ext uri="{FF2B5EF4-FFF2-40B4-BE49-F238E27FC236}">
                <a16:creationId xmlns:a16="http://schemas.microsoft.com/office/drawing/2014/main" id="{F8467AC2-8725-894B-B86E-2D721942CFD5}"/>
              </a:ext>
            </a:extLst>
          </p:cNvPr>
          <p:cNvGrpSpPr/>
          <p:nvPr/>
        </p:nvGrpSpPr>
        <p:grpSpPr>
          <a:xfrm>
            <a:off x="2350418" y="1577879"/>
            <a:ext cx="1002960" cy="720000"/>
            <a:chOff x="2350417" y="1545243"/>
            <a:chExt cx="1002960" cy="720000"/>
          </a:xfrm>
        </p:grpSpPr>
        <mc:AlternateContent xmlns:mc="http://schemas.openxmlformats.org/markup-compatibility/2006" xmlns:p14="http://schemas.microsoft.com/office/powerpoint/2010/main">
          <mc:Choice Requires="p14">
            <p:contentPart p14:bwMode="auto" r:id="rId26">
              <p14:nvContentPartPr>
                <p14:cNvPr id="51" name="Freihand 50">
                  <a:extLst>
                    <a:ext uri="{FF2B5EF4-FFF2-40B4-BE49-F238E27FC236}">
                      <a16:creationId xmlns:a16="http://schemas.microsoft.com/office/drawing/2014/main" id="{A2915543-F8DD-5A4C-BBFF-0AAC2B3D9E75}"/>
                    </a:ext>
                  </a:extLst>
                </p14:cNvPr>
                <p14:cNvContentPartPr/>
                <p14:nvPr/>
              </p14:nvContentPartPr>
              <p14:xfrm>
                <a:off x="2397937" y="1545243"/>
                <a:ext cx="955440" cy="661320"/>
              </p14:xfrm>
            </p:contentPart>
          </mc:Choice>
          <mc:Fallback xmlns="">
            <p:pic>
              <p:nvPicPr>
                <p:cNvPr id="51" name="Freihand 50">
                  <a:extLst>
                    <a:ext uri="{FF2B5EF4-FFF2-40B4-BE49-F238E27FC236}">
                      <a16:creationId xmlns:a16="http://schemas.microsoft.com/office/drawing/2014/main" id="{A2915543-F8DD-5A4C-BBFF-0AAC2B3D9E75}"/>
                    </a:ext>
                  </a:extLst>
                </p:cNvPr>
                <p:cNvPicPr/>
                <p:nvPr/>
              </p:nvPicPr>
              <p:blipFill>
                <a:blip r:embed="rId29"/>
                <a:stretch>
                  <a:fillRect/>
                </a:stretch>
              </p:blipFill>
              <p:spPr>
                <a:xfrm>
                  <a:off x="2388937" y="1536603"/>
                  <a:ext cx="973080" cy="6789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3" name="Freihand 52">
                  <a:extLst>
                    <a:ext uri="{FF2B5EF4-FFF2-40B4-BE49-F238E27FC236}">
                      <a16:creationId xmlns:a16="http://schemas.microsoft.com/office/drawing/2014/main" id="{CF664445-9755-E348-80E5-495EE93E9EC7}"/>
                    </a:ext>
                  </a:extLst>
                </p14:cNvPr>
                <p14:cNvContentPartPr/>
                <p14:nvPr/>
              </p14:nvContentPartPr>
              <p14:xfrm>
                <a:off x="2350417" y="2124843"/>
                <a:ext cx="225000" cy="140400"/>
              </p14:xfrm>
            </p:contentPart>
          </mc:Choice>
          <mc:Fallback xmlns="">
            <p:pic>
              <p:nvPicPr>
                <p:cNvPr id="53" name="Freihand 52">
                  <a:extLst>
                    <a:ext uri="{FF2B5EF4-FFF2-40B4-BE49-F238E27FC236}">
                      <a16:creationId xmlns:a16="http://schemas.microsoft.com/office/drawing/2014/main" id="{CF664445-9755-E348-80E5-495EE93E9EC7}"/>
                    </a:ext>
                  </a:extLst>
                </p:cNvPr>
                <p:cNvPicPr/>
                <p:nvPr/>
              </p:nvPicPr>
              <p:blipFill>
                <a:blip r:embed="rId31"/>
                <a:stretch>
                  <a:fillRect/>
                </a:stretch>
              </p:blipFill>
              <p:spPr>
                <a:xfrm>
                  <a:off x="2341417" y="2115843"/>
                  <a:ext cx="242640" cy="158040"/>
                </a:xfrm>
                <a:prstGeom prst="rect">
                  <a:avLst/>
                </a:prstGeom>
              </p:spPr>
            </p:pic>
          </mc:Fallback>
        </mc:AlternateContent>
      </p:grpSp>
      <p:sp>
        <p:nvSpPr>
          <p:cNvPr id="55" name="Textfeld 54">
            <a:extLst>
              <a:ext uri="{FF2B5EF4-FFF2-40B4-BE49-F238E27FC236}">
                <a16:creationId xmlns:a16="http://schemas.microsoft.com/office/drawing/2014/main" id="{2C121839-568F-A649-8452-C11B061C9E1B}"/>
              </a:ext>
            </a:extLst>
          </p:cNvPr>
          <p:cNvSpPr txBox="1"/>
          <p:nvPr/>
        </p:nvSpPr>
        <p:spPr>
          <a:xfrm>
            <a:off x="194452" y="5168746"/>
            <a:ext cx="4144449" cy="110799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b="1" dirty="0"/>
              <a:t>RUN-</a:t>
            </a:r>
            <a:r>
              <a:rPr lang="de-DE" b="1" dirty="0" err="1"/>
              <a:t>Chaining</a:t>
            </a:r>
            <a:r>
              <a:rPr lang="de-DE" b="1" dirty="0"/>
              <a:t>:</a:t>
            </a:r>
          </a:p>
          <a:p>
            <a:r>
              <a:rPr lang="de-DE" sz="1600" dirty="0">
                <a:latin typeface="Consolas" panose="020B0609020204030204" pitchFamily="49" charset="0"/>
                <a:cs typeface="Consolas" panose="020B0609020204030204" pitchFamily="49" charset="0"/>
              </a:rPr>
              <a:t>RUN </a:t>
            </a:r>
            <a:r>
              <a:rPr lang="de-DE" sz="1600" dirty="0" err="1">
                <a:latin typeface="Consolas" panose="020B0609020204030204" pitchFamily="49" charset="0"/>
                <a:cs typeface="Consolas" panose="020B0609020204030204" pitchFamily="49" charset="0"/>
              </a:rPr>
              <a:t>apk</a:t>
            </a:r>
            <a:r>
              <a:rPr lang="de-DE" sz="1600" dirty="0">
                <a:latin typeface="Consolas" panose="020B0609020204030204" pitchFamily="49" charset="0"/>
                <a:cs typeface="Consolas" panose="020B0609020204030204" pitchFamily="49" charset="0"/>
              </a:rPr>
              <a:t> </a:t>
            </a:r>
            <a:r>
              <a:rPr lang="de-DE" sz="1600" dirty="0" err="1">
                <a:latin typeface="Consolas" panose="020B0609020204030204" pitchFamily="49" charset="0"/>
                <a:cs typeface="Consolas" panose="020B0609020204030204" pitchFamily="49" charset="0"/>
              </a:rPr>
              <a:t>add</a:t>
            </a:r>
            <a:r>
              <a:rPr lang="de-DE" sz="1600" dirty="0">
                <a:latin typeface="Consolas" panose="020B0609020204030204" pitchFamily="49" charset="0"/>
                <a:cs typeface="Consolas" panose="020B0609020204030204" pitchFamily="49" charset="0"/>
              </a:rPr>
              <a:t> --update </a:t>
            </a:r>
            <a:r>
              <a:rPr lang="de-DE" sz="1600" dirty="0" err="1">
                <a:latin typeface="Consolas" panose="020B0609020204030204" pitchFamily="49" charset="0"/>
                <a:cs typeface="Consolas" panose="020B0609020204030204" pitchFamily="49" charset="0"/>
              </a:rPr>
              <a:t>wget</a:t>
            </a:r>
            <a:r>
              <a:rPr lang="de-DE" sz="1600" dirty="0">
                <a:latin typeface="Consolas" panose="020B0609020204030204" pitchFamily="49" charset="0"/>
                <a:cs typeface="Consolas" panose="020B0609020204030204" pitchFamily="49" charset="0"/>
              </a:rPr>
              <a:t> </a:t>
            </a:r>
            <a:r>
              <a:rPr lang="de-DE" sz="1600" dirty="0" err="1">
                <a:latin typeface="Consolas" panose="020B0609020204030204" pitchFamily="49" charset="0"/>
                <a:cs typeface="Consolas" panose="020B0609020204030204" pitchFamily="49" charset="0"/>
              </a:rPr>
              <a:t>git</a:t>
            </a:r>
            <a:r>
              <a:rPr lang="de-DE" sz="1600" dirty="0">
                <a:latin typeface="Consolas" panose="020B0609020204030204" pitchFamily="49" charset="0"/>
                <a:cs typeface="Consolas" panose="020B0609020204030204" pitchFamily="49" charset="0"/>
              </a:rPr>
              <a:t> &amp;&amp; \</a:t>
            </a:r>
          </a:p>
          <a:p>
            <a:r>
              <a:rPr lang="de-DE" sz="1600" dirty="0">
                <a:latin typeface="Consolas" panose="020B0609020204030204" pitchFamily="49" charset="0"/>
                <a:cs typeface="Consolas" panose="020B0609020204030204" pitchFamily="49" charset="0"/>
              </a:rPr>
              <a:t>    </a:t>
            </a:r>
            <a:r>
              <a:rPr lang="de-DE" sz="1600" dirty="0" err="1">
                <a:latin typeface="Consolas" panose="020B0609020204030204" pitchFamily="49" charset="0"/>
                <a:cs typeface="Consolas" panose="020B0609020204030204" pitchFamily="49" charset="0"/>
              </a:rPr>
              <a:t>rm</a:t>
            </a:r>
            <a:r>
              <a:rPr lang="de-DE" sz="1600" dirty="0">
                <a:latin typeface="Consolas" panose="020B0609020204030204" pitchFamily="49" charset="0"/>
                <a:cs typeface="Consolas" panose="020B0609020204030204" pitchFamily="49" charset="0"/>
              </a:rPr>
              <a:t> -</a:t>
            </a:r>
            <a:r>
              <a:rPr lang="de-DE" sz="1600" dirty="0" err="1">
                <a:latin typeface="Consolas" panose="020B0609020204030204" pitchFamily="49" charset="0"/>
                <a:cs typeface="Consolas" panose="020B0609020204030204" pitchFamily="49" charset="0"/>
              </a:rPr>
              <a:t>rf</a:t>
            </a:r>
            <a:r>
              <a:rPr lang="de-DE" sz="1600" dirty="0">
                <a:latin typeface="Consolas" panose="020B0609020204030204" pitchFamily="49" charset="0"/>
                <a:cs typeface="Consolas" panose="020B0609020204030204" pitchFamily="49" charset="0"/>
              </a:rPr>
              <a:t> /</a:t>
            </a:r>
            <a:r>
              <a:rPr lang="de-DE" sz="1600" dirty="0" err="1">
                <a:latin typeface="Consolas" panose="020B0609020204030204" pitchFamily="49" charset="0"/>
                <a:cs typeface="Consolas" panose="020B0609020204030204" pitchFamily="49" charset="0"/>
              </a:rPr>
              <a:t>var</a:t>
            </a:r>
            <a:r>
              <a:rPr lang="de-DE" sz="1600" dirty="0">
                <a:latin typeface="Consolas" panose="020B0609020204030204" pitchFamily="49" charset="0"/>
                <a:cs typeface="Consolas" panose="020B0609020204030204" pitchFamily="49" charset="0"/>
              </a:rPr>
              <a:t>/</a:t>
            </a:r>
            <a:r>
              <a:rPr lang="de-DE" sz="1600" dirty="0" err="1">
                <a:latin typeface="Consolas" panose="020B0609020204030204" pitchFamily="49" charset="0"/>
                <a:cs typeface="Consolas" panose="020B0609020204030204" pitchFamily="49" charset="0"/>
              </a:rPr>
              <a:t>cache</a:t>
            </a:r>
            <a:r>
              <a:rPr lang="de-DE" sz="1600" dirty="0">
                <a:latin typeface="Consolas" panose="020B0609020204030204" pitchFamily="49" charset="0"/>
                <a:cs typeface="Consolas" panose="020B0609020204030204" pitchFamily="49" charset="0"/>
              </a:rPr>
              <a:t>/</a:t>
            </a:r>
            <a:r>
              <a:rPr lang="de-DE" sz="1600" dirty="0" err="1">
                <a:latin typeface="Consolas" panose="020B0609020204030204" pitchFamily="49" charset="0"/>
                <a:cs typeface="Consolas" panose="020B0609020204030204" pitchFamily="49" charset="0"/>
              </a:rPr>
              <a:t>apk</a:t>
            </a:r>
            <a:r>
              <a:rPr lang="de-DE" sz="1600" dirty="0">
                <a:latin typeface="Consolas" panose="020B0609020204030204" pitchFamily="49" charset="0"/>
                <a:cs typeface="Consolas" panose="020B0609020204030204" pitchFamily="49" charset="0"/>
              </a:rPr>
              <a:t>/*</a:t>
            </a:r>
          </a:p>
          <a:p>
            <a:endParaRPr lang="de-DE" sz="1600" dirty="0">
              <a:latin typeface="Consolas" panose="020B0609020204030204" pitchFamily="49" charset="0"/>
              <a:cs typeface="Consolas" panose="020B0609020204030204" pitchFamily="49" charset="0"/>
            </a:endParaRPr>
          </a:p>
        </p:txBody>
      </p:sp>
      <p:sp>
        <p:nvSpPr>
          <p:cNvPr id="56" name="Rechteck 55">
            <a:extLst>
              <a:ext uri="{FF2B5EF4-FFF2-40B4-BE49-F238E27FC236}">
                <a16:creationId xmlns:a16="http://schemas.microsoft.com/office/drawing/2014/main" id="{298D0DAF-09F5-9F4E-BB32-7D13ED58287F}"/>
              </a:ext>
            </a:extLst>
          </p:cNvPr>
          <p:cNvSpPr/>
          <p:nvPr/>
        </p:nvSpPr>
        <p:spPr>
          <a:xfrm>
            <a:off x="4432647" y="5168746"/>
            <a:ext cx="5838704" cy="1231106"/>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de-DE" sz="1400" b="1" dirty="0"/>
              <a:t>Platzschonende Installation von Paketen</a:t>
            </a:r>
          </a:p>
          <a:p>
            <a:r>
              <a:rPr lang="de-DE" sz="1200" dirty="0">
                <a:latin typeface="Consolas" panose="020B0609020204030204" pitchFamily="49" charset="0"/>
                <a:cs typeface="Consolas" panose="020B0609020204030204" pitchFamily="49" charset="0"/>
              </a:rPr>
              <a:t>RUN </a:t>
            </a:r>
            <a:r>
              <a:rPr lang="de-DE" sz="1200" dirty="0" err="1">
                <a:latin typeface="Consolas" panose="020B0609020204030204" pitchFamily="49" charset="0"/>
                <a:cs typeface="Consolas" panose="020B0609020204030204" pitchFamily="49" charset="0"/>
              </a:rPr>
              <a:t>apt-get</a:t>
            </a:r>
            <a:r>
              <a:rPr lang="de-DE" sz="1200" dirty="0">
                <a:latin typeface="Consolas" panose="020B0609020204030204" pitchFamily="49" charset="0"/>
                <a:cs typeface="Consolas" panose="020B0609020204030204" pitchFamily="49" charset="0"/>
              </a:rPr>
              <a:t> update &amp;&amp; \</a:t>
            </a:r>
          </a:p>
          <a:p>
            <a:r>
              <a:rPr lang="de-DE" sz="1200" dirty="0">
                <a:latin typeface="Consolas" panose="020B0609020204030204" pitchFamily="49" charset="0"/>
                <a:cs typeface="Consolas" panose="020B0609020204030204" pitchFamily="49" charset="0"/>
              </a:rPr>
              <a:t>    </a:t>
            </a:r>
            <a:r>
              <a:rPr lang="de-DE" sz="1200" dirty="0" err="1">
                <a:latin typeface="Consolas" panose="020B0609020204030204" pitchFamily="49" charset="0"/>
                <a:cs typeface="Consolas" panose="020B0609020204030204" pitchFamily="49" charset="0"/>
              </a:rPr>
              <a:t>apt-get</a:t>
            </a:r>
            <a:r>
              <a:rPr lang="de-DE" sz="1200" dirty="0">
                <a:latin typeface="Consolas" panose="020B0609020204030204" pitchFamily="49" charset="0"/>
                <a:cs typeface="Consolas" panose="020B0609020204030204" pitchFamily="49" charset="0"/>
              </a:rPr>
              <a:t> </a:t>
            </a:r>
            <a:r>
              <a:rPr lang="de-DE" sz="1200" dirty="0" err="1">
                <a:latin typeface="Consolas" panose="020B0609020204030204" pitchFamily="49" charset="0"/>
                <a:cs typeface="Consolas" panose="020B0609020204030204" pitchFamily="49" charset="0"/>
              </a:rPr>
              <a:t>install</a:t>
            </a:r>
            <a:r>
              <a:rPr lang="de-DE" sz="1200" dirty="0">
                <a:latin typeface="Consolas" panose="020B0609020204030204" pitchFamily="49" charset="0"/>
                <a:cs typeface="Consolas" panose="020B0609020204030204" pitchFamily="49" charset="0"/>
              </a:rPr>
              <a:t> -</a:t>
            </a:r>
            <a:r>
              <a:rPr lang="de-DE" sz="1200" dirty="0" err="1">
                <a:latin typeface="Consolas" panose="020B0609020204030204" pitchFamily="49" charset="0"/>
                <a:cs typeface="Consolas" panose="020B0609020204030204" pitchFamily="49" charset="0"/>
              </a:rPr>
              <a:t>y</a:t>
            </a:r>
            <a:r>
              <a:rPr lang="de-DE" sz="1200" dirty="0">
                <a:latin typeface="Consolas" panose="020B0609020204030204" pitchFamily="49" charset="0"/>
                <a:cs typeface="Consolas" panose="020B0609020204030204" pitchFamily="49" charset="0"/>
              </a:rPr>
              <a:t> --</a:t>
            </a:r>
            <a:r>
              <a:rPr lang="de-DE" sz="1200" dirty="0" err="1">
                <a:latin typeface="Consolas" panose="020B0609020204030204" pitchFamily="49" charset="0"/>
                <a:cs typeface="Consolas" panose="020B0609020204030204" pitchFamily="49" charset="0"/>
              </a:rPr>
              <a:t>no-install-recommends</a:t>
            </a:r>
            <a:r>
              <a:rPr lang="de-DE" sz="1200" dirty="0">
                <a:latin typeface="Consolas" panose="020B0609020204030204" pitchFamily="49" charset="0"/>
                <a:cs typeface="Consolas" panose="020B0609020204030204" pitchFamily="49" charset="0"/>
              </a:rPr>
              <a:t> apache2 </a:t>
            </a:r>
            <a:r>
              <a:rPr lang="de-DE" sz="1200" dirty="0" err="1">
                <a:latin typeface="Consolas" panose="020B0609020204030204" pitchFamily="49" charset="0"/>
                <a:cs typeface="Consolas" panose="020B0609020204030204" pitchFamily="49" charset="0"/>
              </a:rPr>
              <a:t>wget</a:t>
            </a:r>
            <a:r>
              <a:rPr lang="de-DE" sz="1200" dirty="0">
                <a:latin typeface="Consolas" panose="020B0609020204030204" pitchFamily="49" charset="0"/>
                <a:cs typeface="Consolas" panose="020B0609020204030204" pitchFamily="49" charset="0"/>
              </a:rPr>
              <a:t> &amp;&amp; \</a:t>
            </a:r>
          </a:p>
          <a:p>
            <a:r>
              <a:rPr lang="de-DE" sz="1200" dirty="0">
                <a:latin typeface="Consolas" panose="020B0609020204030204" pitchFamily="49" charset="0"/>
                <a:cs typeface="Consolas" panose="020B0609020204030204" pitchFamily="49" charset="0"/>
              </a:rPr>
              <a:t>    </a:t>
            </a:r>
            <a:r>
              <a:rPr lang="de-DE" sz="1200" dirty="0" err="1">
                <a:latin typeface="Consolas" panose="020B0609020204030204" pitchFamily="49" charset="0"/>
                <a:cs typeface="Consolas" panose="020B0609020204030204" pitchFamily="49" charset="0"/>
              </a:rPr>
              <a:t>apt-get</a:t>
            </a:r>
            <a:r>
              <a:rPr lang="de-DE" sz="1200" dirty="0">
                <a:latin typeface="Consolas" panose="020B0609020204030204" pitchFamily="49" charset="0"/>
                <a:cs typeface="Consolas" panose="020B0609020204030204" pitchFamily="49" charset="0"/>
              </a:rPr>
              <a:t> clean &amp;&amp; \</a:t>
            </a:r>
          </a:p>
          <a:p>
            <a:r>
              <a:rPr lang="de-DE" sz="1200" dirty="0">
                <a:latin typeface="Consolas" panose="020B0609020204030204" pitchFamily="49" charset="0"/>
                <a:cs typeface="Consolas" panose="020B0609020204030204" pitchFamily="49" charset="0"/>
              </a:rPr>
              <a:t>    </a:t>
            </a:r>
            <a:r>
              <a:rPr lang="de-DE" sz="1200" dirty="0" err="1">
                <a:latin typeface="Consolas" panose="020B0609020204030204" pitchFamily="49" charset="0"/>
                <a:cs typeface="Consolas" panose="020B0609020204030204" pitchFamily="49" charset="0"/>
              </a:rPr>
              <a:t>rm</a:t>
            </a:r>
            <a:r>
              <a:rPr lang="de-DE" sz="1200" dirty="0">
                <a:latin typeface="Consolas" panose="020B0609020204030204" pitchFamily="49" charset="0"/>
                <a:cs typeface="Consolas" panose="020B0609020204030204" pitchFamily="49" charset="0"/>
              </a:rPr>
              <a:t> -</a:t>
            </a:r>
            <a:r>
              <a:rPr lang="de-DE" sz="1200" dirty="0" err="1">
                <a:latin typeface="Consolas" panose="020B0609020204030204" pitchFamily="49" charset="0"/>
                <a:cs typeface="Consolas" panose="020B0609020204030204" pitchFamily="49" charset="0"/>
              </a:rPr>
              <a:t>rf</a:t>
            </a:r>
            <a:r>
              <a:rPr lang="de-DE" sz="1200" dirty="0">
                <a:latin typeface="Consolas" panose="020B0609020204030204" pitchFamily="49" charset="0"/>
                <a:cs typeface="Consolas" panose="020B0609020204030204" pitchFamily="49" charset="0"/>
              </a:rPr>
              <a:t> /</a:t>
            </a:r>
            <a:r>
              <a:rPr lang="de-DE" sz="1200" dirty="0" err="1">
                <a:latin typeface="Consolas" panose="020B0609020204030204" pitchFamily="49" charset="0"/>
                <a:cs typeface="Consolas" panose="020B0609020204030204" pitchFamily="49" charset="0"/>
              </a:rPr>
              <a:t>var</a:t>
            </a:r>
            <a:r>
              <a:rPr lang="de-DE" sz="1200" dirty="0">
                <a:latin typeface="Consolas" panose="020B0609020204030204" pitchFamily="49" charset="0"/>
                <a:cs typeface="Consolas" panose="020B0609020204030204" pitchFamily="49" charset="0"/>
              </a:rPr>
              <a:t>/</a:t>
            </a:r>
            <a:r>
              <a:rPr lang="de-DE" sz="1200" dirty="0" err="1">
                <a:latin typeface="Consolas" panose="020B0609020204030204" pitchFamily="49" charset="0"/>
                <a:cs typeface="Consolas" panose="020B0609020204030204" pitchFamily="49" charset="0"/>
              </a:rPr>
              <a:t>lib</a:t>
            </a:r>
            <a:r>
              <a:rPr lang="de-DE" sz="1200" dirty="0">
                <a:latin typeface="Consolas" panose="020B0609020204030204" pitchFamily="49" charset="0"/>
                <a:cs typeface="Consolas" panose="020B0609020204030204" pitchFamily="49" charset="0"/>
              </a:rPr>
              <a:t>/</a:t>
            </a:r>
            <a:r>
              <a:rPr lang="de-DE" sz="1200" dirty="0" err="1">
                <a:latin typeface="Consolas" panose="020B0609020204030204" pitchFamily="49" charset="0"/>
                <a:cs typeface="Consolas" panose="020B0609020204030204" pitchFamily="49" charset="0"/>
              </a:rPr>
              <a:t>apt</a:t>
            </a:r>
            <a:r>
              <a:rPr lang="de-DE" sz="1200" dirty="0">
                <a:latin typeface="Consolas" panose="020B0609020204030204" pitchFamily="49" charset="0"/>
                <a:cs typeface="Consolas" panose="020B0609020204030204" pitchFamily="49" charset="0"/>
              </a:rPr>
              <a:t>/</a:t>
            </a:r>
            <a:r>
              <a:rPr lang="de-DE" sz="1200" dirty="0" err="1">
                <a:latin typeface="Consolas" panose="020B0609020204030204" pitchFamily="49" charset="0"/>
                <a:cs typeface="Consolas" panose="020B0609020204030204" pitchFamily="49" charset="0"/>
              </a:rPr>
              <a:t>lists</a:t>
            </a:r>
            <a:r>
              <a:rPr lang="de-DE" sz="1200" dirty="0">
                <a:latin typeface="Consolas" panose="020B0609020204030204" pitchFamily="49" charset="0"/>
                <a:cs typeface="Consolas" panose="020B0609020204030204" pitchFamily="49" charset="0"/>
              </a:rPr>
              <a:t>/*</a:t>
            </a:r>
          </a:p>
          <a:p>
            <a:endParaRPr lang="de-DE" sz="1200" dirty="0">
              <a:latin typeface="Consolas" panose="020B0609020204030204" pitchFamily="49" charset="0"/>
              <a:cs typeface="Consolas" panose="020B0609020204030204" pitchFamily="49" charset="0"/>
            </a:endParaRPr>
          </a:p>
        </p:txBody>
      </p:sp>
      <p:sp>
        <p:nvSpPr>
          <p:cNvPr id="43" name="Textfeld 42">
            <a:extLst>
              <a:ext uri="{FF2B5EF4-FFF2-40B4-BE49-F238E27FC236}">
                <a16:creationId xmlns:a16="http://schemas.microsoft.com/office/drawing/2014/main" id="{413C7842-B5FD-514B-858B-17C0BC4F611C}"/>
              </a:ext>
            </a:extLst>
          </p:cNvPr>
          <p:cNvSpPr txBox="1"/>
          <p:nvPr/>
        </p:nvSpPr>
        <p:spPr>
          <a:xfrm>
            <a:off x="-37000" y="6608905"/>
            <a:ext cx="4607352" cy="261610"/>
          </a:xfrm>
          <a:prstGeom prst="rect">
            <a:avLst/>
          </a:prstGeom>
          <a:noFill/>
        </p:spPr>
        <p:txBody>
          <a:bodyPr wrap="none" rtlCol="0">
            <a:spAutoFit/>
          </a:bodyPr>
          <a:lstStyle/>
          <a:p>
            <a:r>
              <a:rPr lang="de-DE" sz="1100" b="1" dirty="0"/>
              <a:t>Quelle:</a:t>
            </a:r>
            <a:r>
              <a:rPr lang="de-DE" sz="1100" dirty="0"/>
              <a:t> </a:t>
            </a:r>
            <a:r>
              <a:rPr lang="de-DE" sz="1100" dirty="0" err="1"/>
              <a:t>QAware</a:t>
            </a:r>
            <a:r>
              <a:rPr lang="de-DE" sz="1100" dirty="0"/>
              <a:t> GmbH </a:t>
            </a:r>
            <a:r>
              <a:rPr lang="de-DE" sz="1100" dirty="0">
                <a:solidFill>
                  <a:srgbClr val="0070C0"/>
                </a:solidFill>
                <a:latin typeface="Consolas" panose="020B0609020204030204" pitchFamily="49" charset="0"/>
                <a:cs typeface="Consolas" panose="020B0609020204030204" pitchFamily="49" charset="0"/>
              </a:rPr>
              <a:t>https://</a:t>
            </a:r>
            <a:r>
              <a:rPr lang="de-DE" sz="1100" dirty="0" err="1">
                <a:solidFill>
                  <a:srgbClr val="0070C0"/>
                </a:solidFill>
                <a:latin typeface="Consolas" panose="020B0609020204030204" pitchFamily="49" charset="0"/>
                <a:cs typeface="Consolas" panose="020B0609020204030204" pitchFamily="49" charset="0"/>
              </a:rPr>
              <a:t>github.com</a:t>
            </a:r>
            <a:r>
              <a:rPr lang="de-DE" sz="1100" dirty="0">
                <a:solidFill>
                  <a:srgbClr val="0070C0"/>
                </a:solidFill>
                <a:latin typeface="Consolas" panose="020B0609020204030204" pitchFamily="49" charset="0"/>
                <a:cs typeface="Consolas" panose="020B0609020204030204" pitchFamily="49" charset="0"/>
              </a:rPr>
              <a:t>/</a:t>
            </a:r>
            <a:r>
              <a:rPr lang="de-DE" sz="1100" dirty="0" err="1">
                <a:solidFill>
                  <a:srgbClr val="0070C0"/>
                </a:solidFill>
                <a:latin typeface="Consolas" panose="020B0609020204030204" pitchFamily="49" charset="0"/>
                <a:cs typeface="Consolas" panose="020B0609020204030204" pitchFamily="49" charset="0"/>
              </a:rPr>
              <a:t>qaware</a:t>
            </a:r>
            <a:r>
              <a:rPr lang="de-DE" sz="1100" dirty="0">
                <a:solidFill>
                  <a:srgbClr val="0070C0"/>
                </a:solidFill>
                <a:latin typeface="Consolas" panose="020B0609020204030204" pitchFamily="49" charset="0"/>
                <a:cs typeface="Consolas" panose="020B0609020204030204" pitchFamily="49" charset="0"/>
              </a:rPr>
              <a:t>/</a:t>
            </a:r>
            <a:r>
              <a:rPr lang="de-DE" sz="1100" dirty="0" err="1">
                <a:solidFill>
                  <a:srgbClr val="0070C0"/>
                </a:solidFill>
                <a:latin typeface="Consolas" panose="020B0609020204030204" pitchFamily="49" charset="0"/>
                <a:cs typeface="Consolas" panose="020B0609020204030204" pitchFamily="49" charset="0"/>
              </a:rPr>
              <a:t>cloudcomputing</a:t>
            </a:r>
            <a:endParaRPr lang="de-DE" sz="1100" dirty="0">
              <a:solidFill>
                <a:srgbClr val="0070C0"/>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094811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12A96E-030B-EF8E-2A72-978B69F68B03}"/>
              </a:ext>
            </a:extLst>
          </p:cNvPr>
          <p:cNvSpPr>
            <a:spLocks noGrp="1"/>
          </p:cNvSpPr>
          <p:nvPr>
            <p:ph type="title"/>
          </p:nvPr>
        </p:nvSpPr>
        <p:spPr/>
        <p:txBody>
          <a:bodyPr/>
          <a:lstStyle/>
          <a:p>
            <a:r>
              <a:rPr lang="de-DE" dirty="0"/>
              <a:t>DOCKER  Pattern</a:t>
            </a:r>
          </a:p>
        </p:txBody>
      </p:sp>
      <p:sp>
        <p:nvSpPr>
          <p:cNvPr id="3" name="Textplatzhalter 2">
            <a:extLst>
              <a:ext uri="{FF2B5EF4-FFF2-40B4-BE49-F238E27FC236}">
                <a16:creationId xmlns:a16="http://schemas.microsoft.com/office/drawing/2014/main" id="{7BF7BA3B-0F7D-3E29-13E3-23F886946DE1}"/>
              </a:ext>
            </a:extLst>
          </p:cNvPr>
          <p:cNvSpPr>
            <a:spLocks noGrp="1"/>
          </p:cNvSpPr>
          <p:nvPr>
            <p:ph type="body" sz="quarter" idx="32"/>
          </p:nvPr>
        </p:nvSpPr>
        <p:spPr/>
        <p:txBody>
          <a:bodyPr/>
          <a:lstStyle/>
          <a:p>
            <a:r>
              <a:rPr lang="de-DE" dirty="0"/>
              <a:t>Multi-Stage </a:t>
            </a:r>
            <a:r>
              <a:rPr lang="de-DE" dirty="0" err="1"/>
              <a:t>Builds</a:t>
            </a:r>
            <a:endParaRPr lang="de-DE" dirty="0"/>
          </a:p>
        </p:txBody>
      </p:sp>
      <p:sp>
        <p:nvSpPr>
          <p:cNvPr id="4" name="Foliennummernplatzhalter 3">
            <a:extLst>
              <a:ext uri="{FF2B5EF4-FFF2-40B4-BE49-F238E27FC236}">
                <a16:creationId xmlns:a16="http://schemas.microsoft.com/office/drawing/2014/main" id="{11EF5257-FB42-1677-105F-2F5FAB6FD2D1}"/>
              </a:ext>
            </a:extLst>
          </p:cNvPr>
          <p:cNvSpPr>
            <a:spLocks noGrp="1"/>
          </p:cNvSpPr>
          <p:nvPr>
            <p:ph type="sldNum" sz="quarter" idx="33"/>
          </p:nvPr>
        </p:nvSpPr>
        <p:spPr/>
        <p:txBody>
          <a:bodyPr/>
          <a:lstStyle/>
          <a:p>
            <a:pPr rtl="0"/>
            <a:fld id="{19B51A1E-902D-48AF-9020-955120F399B6}" type="slidenum">
              <a:rPr lang="de-DE" noProof="0" smtClean="0"/>
              <a:pPr rtl="0"/>
              <a:t>15</a:t>
            </a:fld>
            <a:endParaRPr lang="de-DE" noProof="0"/>
          </a:p>
        </p:txBody>
      </p:sp>
      <p:pic>
        <p:nvPicPr>
          <p:cNvPr id="6" name="Grafik 5">
            <a:extLst>
              <a:ext uri="{FF2B5EF4-FFF2-40B4-BE49-F238E27FC236}">
                <a16:creationId xmlns:a16="http://schemas.microsoft.com/office/drawing/2014/main" id="{8298DEC8-E027-E1C2-A0CD-11D188C4A8AF}"/>
              </a:ext>
            </a:extLst>
          </p:cNvPr>
          <p:cNvPicPr>
            <a:picLocks noChangeAspect="1"/>
          </p:cNvPicPr>
          <p:nvPr/>
        </p:nvPicPr>
        <p:blipFill>
          <a:blip r:embed="rId2"/>
          <a:stretch>
            <a:fillRect/>
          </a:stretch>
        </p:blipFill>
        <p:spPr>
          <a:xfrm>
            <a:off x="431801" y="2019773"/>
            <a:ext cx="7414746" cy="3515139"/>
          </a:xfrm>
          <a:prstGeom prst="rect">
            <a:avLst/>
          </a:prstGeom>
          <a:effectLst>
            <a:outerShdw blurRad="50800" dist="38100" dir="2700000" algn="tl" rotWithShape="0">
              <a:prstClr val="black">
                <a:alpha val="40000"/>
              </a:prstClr>
            </a:outerShdw>
          </a:effectLst>
        </p:spPr>
      </p:pic>
      <p:sp>
        <p:nvSpPr>
          <p:cNvPr id="7" name="Geschweifte Klammer rechts 6">
            <a:extLst>
              <a:ext uri="{FF2B5EF4-FFF2-40B4-BE49-F238E27FC236}">
                <a16:creationId xmlns:a16="http://schemas.microsoft.com/office/drawing/2014/main" id="{A3C2913C-7064-3D20-120A-C228D9CFA72C}"/>
              </a:ext>
            </a:extLst>
          </p:cNvPr>
          <p:cNvSpPr/>
          <p:nvPr/>
        </p:nvSpPr>
        <p:spPr>
          <a:xfrm>
            <a:off x="7965583" y="2019773"/>
            <a:ext cx="257578" cy="2520643"/>
          </a:xfrm>
          <a:custGeom>
            <a:avLst/>
            <a:gdLst>
              <a:gd name="connsiteX0" fmla="*/ 0 w 257578"/>
              <a:gd name="connsiteY0" fmla="*/ 0 h 2520643"/>
              <a:gd name="connsiteX1" fmla="*/ 128789 w 257578"/>
              <a:gd name="connsiteY1" fmla="*/ 118056 h 2520643"/>
              <a:gd name="connsiteX2" fmla="*/ 128789 w 257578"/>
              <a:gd name="connsiteY2" fmla="*/ 650645 h 2520643"/>
              <a:gd name="connsiteX3" fmla="*/ 128789 w 257578"/>
              <a:gd name="connsiteY3" fmla="*/ 1142266 h 2520643"/>
              <a:gd name="connsiteX4" fmla="*/ 257578 w 257578"/>
              <a:gd name="connsiteY4" fmla="*/ 1260322 h 2520643"/>
              <a:gd name="connsiteX5" fmla="*/ 128789 w 257578"/>
              <a:gd name="connsiteY5" fmla="*/ 1378378 h 2520643"/>
              <a:gd name="connsiteX6" fmla="*/ 128789 w 257578"/>
              <a:gd name="connsiteY6" fmla="*/ 1869998 h 2520643"/>
              <a:gd name="connsiteX7" fmla="*/ 128789 w 257578"/>
              <a:gd name="connsiteY7" fmla="*/ 2402587 h 2520643"/>
              <a:gd name="connsiteX8" fmla="*/ 0 w 257578"/>
              <a:gd name="connsiteY8" fmla="*/ 2520643 h 2520643"/>
              <a:gd name="connsiteX9" fmla="*/ 0 w 257578"/>
              <a:gd name="connsiteY9" fmla="*/ 1840069 h 2520643"/>
              <a:gd name="connsiteX10" fmla="*/ 0 w 257578"/>
              <a:gd name="connsiteY10" fmla="*/ 1184702 h 2520643"/>
              <a:gd name="connsiteX11" fmla="*/ 0 w 257578"/>
              <a:gd name="connsiteY11" fmla="*/ 630161 h 2520643"/>
              <a:gd name="connsiteX12" fmla="*/ 0 w 257578"/>
              <a:gd name="connsiteY12" fmla="*/ 0 h 2520643"/>
              <a:gd name="connsiteX0" fmla="*/ 0 w 257578"/>
              <a:gd name="connsiteY0" fmla="*/ 0 h 2520643"/>
              <a:gd name="connsiteX1" fmla="*/ 128789 w 257578"/>
              <a:gd name="connsiteY1" fmla="*/ 118056 h 2520643"/>
              <a:gd name="connsiteX2" fmla="*/ 128789 w 257578"/>
              <a:gd name="connsiteY2" fmla="*/ 630161 h 2520643"/>
              <a:gd name="connsiteX3" fmla="*/ 128789 w 257578"/>
              <a:gd name="connsiteY3" fmla="*/ 1142266 h 2520643"/>
              <a:gd name="connsiteX4" fmla="*/ 257578 w 257578"/>
              <a:gd name="connsiteY4" fmla="*/ 1260322 h 2520643"/>
              <a:gd name="connsiteX5" fmla="*/ 128789 w 257578"/>
              <a:gd name="connsiteY5" fmla="*/ 1378378 h 2520643"/>
              <a:gd name="connsiteX6" fmla="*/ 128789 w 257578"/>
              <a:gd name="connsiteY6" fmla="*/ 1859756 h 2520643"/>
              <a:gd name="connsiteX7" fmla="*/ 128789 w 257578"/>
              <a:gd name="connsiteY7" fmla="*/ 2402587 h 2520643"/>
              <a:gd name="connsiteX8" fmla="*/ 0 w 257578"/>
              <a:gd name="connsiteY8" fmla="*/ 2520643 h 25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78" h="2520643" stroke="0" extrusionOk="0">
                <a:moveTo>
                  <a:pt x="0" y="0"/>
                </a:moveTo>
                <a:cubicBezTo>
                  <a:pt x="60300" y="-6679"/>
                  <a:pt x="118505" y="56715"/>
                  <a:pt x="128789" y="118056"/>
                </a:cubicBezTo>
                <a:cubicBezTo>
                  <a:pt x="151765" y="320046"/>
                  <a:pt x="137873" y="412592"/>
                  <a:pt x="128789" y="650645"/>
                </a:cubicBezTo>
                <a:cubicBezTo>
                  <a:pt x="119705" y="888698"/>
                  <a:pt x="124948" y="994205"/>
                  <a:pt x="128789" y="1142266"/>
                </a:cubicBezTo>
                <a:cubicBezTo>
                  <a:pt x="126241" y="1206073"/>
                  <a:pt x="200846" y="1267201"/>
                  <a:pt x="257578" y="1260322"/>
                </a:cubicBezTo>
                <a:cubicBezTo>
                  <a:pt x="197166" y="1261593"/>
                  <a:pt x="133337" y="1303817"/>
                  <a:pt x="128789" y="1378378"/>
                </a:cubicBezTo>
                <a:cubicBezTo>
                  <a:pt x="105133" y="1546638"/>
                  <a:pt x="114587" y="1724718"/>
                  <a:pt x="128789" y="1869998"/>
                </a:cubicBezTo>
                <a:cubicBezTo>
                  <a:pt x="142991" y="2015278"/>
                  <a:pt x="104703" y="2174946"/>
                  <a:pt x="128789" y="2402587"/>
                </a:cubicBezTo>
                <a:cubicBezTo>
                  <a:pt x="143987" y="2476296"/>
                  <a:pt x="82976" y="2523492"/>
                  <a:pt x="0" y="2520643"/>
                </a:cubicBezTo>
                <a:cubicBezTo>
                  <a:pt x="-13479" y="2311408"/>
                  <a:pt x="19785" y="2144706"/>
                  <a:pt x="0" y="1840069"/>
                </a:cubicBezTo>
                <a:cubicBezTo>
                  <a:pt x="-19785" y="1535432"/>
                  <a:pt x="31207" y="1335660"/>
                  <a:pt x="0" y="1184702"/>
                </a:cubicBezTo>
                <a:cubicBezTo>
                  <a:pt x="-31207" y="1033744"/>
                  <a:pt x="-24097" y="871990"/>
                  <a:pt x="0" y="630161"/>
                </a:cubicBezTo>
                <a:cubicBezTo>
                  <a:pt x="24097" y="388332"/>
                  <a:pt x="-16361" y="290055"/>
                  <a:pt x="0" y="0"/>
                </a:cubicBezTo>
                <a:close/>
              </a:path>
              <a:path w="257578" h="2520643" fill="none" extrusionOk="0">
                <a:moveTo>
                  <a:pt x="0" y="0"/>
                </a:moveTo>
                <a:cubicBezTo>
                  <a:pt x="64227" y="-391"/>
                  <a:pt x="139369" y="61964"/>
                  <a:pt x="128789" y="118056"/>
                </a:cubicBezTo>
                <a:cubicBezTo>
                  <a:pt x="117294" y="264190"/>
                  <a:pt x="111114" y="442448"/>
                  <a:pt x="128789" y="630161"/>
                </a:cubicBezTo>
                <a:cubicBezTo>
                  <a:pt x="146464" y="817874"/>
                  <a:pt x="124796" y="915813"/>
                  <a:pt x="128789" y="1142266"/>
                </a:cubicBezTo>
                <a:cubicBezTo>
                  <a:pt x="128250" y="1196275"/>
                  <a:pt x="199672" y="1268652"/>
                  <a:pt x="257578" y="1260322"/>
                </a:cubicBezTo>
                <a:cubicBezTo>
                  <a:pt x="180892" y="1261542"/>
                  <a:pt x="124356" y="1326996"/>
                  <a:pt x="128789" y="1378378"/>
                </a:cubicBezTo>
                <a:cubicBezTo>
                  <a:pt x="140569" y="1615600"/>
                  <a:pt x="123258" y="1753986"/>
                  <a:pt x="128789" y="1859756"/>
                </a:cubicBezTo>
                <a:cubicBezTo>
                  <a:pt x="134320" y="1965526"/>
                  <a:pt x="149874" y="2133607"/>
                  <a:pt x="128789" y="2402587"/>
                </a:cubicBezTo>
                <a:cubicBezTo>
                  <a:pt x="131043" y="2465572"/>
                  <a:pt x="59940" y="2526917"/>
                  <a:pt x="0" y="2520643"/>
                </a:cubicBezTo>
              </a:path>
              <a:path w="257578" h="2520643" fill="none" stroke="0" extrusionOk="0">
                <a:moveTo>
                  <a:pt x="0" y="0"/>
                </a:moveTo>
                <a:cubicBezTo>
                  <a:pt x="73731" y="-12243"/>
                  <a:pt x="126629" y="53210"/>
                  <a:pt x="128789" y="118056"/>
                </a:cubicBezTo>
                <a:cubicBezTo>
                  <a:pt x="110637" y="361591"/>
                  <a:pt x="112003" y="538161"/>
                  <a:pt x="128789" y="650645"/>
                </a:cubicBezTo>
                <a:cubicBezTo>
                  <a:pt x="145575" y="763129"/>
                  <a:pt x="110033" y="969312"/>
                  <a:pt x="128789" y="1142266"/>
                </a:cubicBezTo>
                <a:cubicBezTo>
                  <a:pt x="123735" y="1210418"/>
                  <a:pt x="184553" y="1263713"/>
                  <a:pt x="257578" y="1260322"/>
                </a:cubicBezTo>
                <a:cubicBezTo>
                  <a:pt x="187639" y="1261206"/>
                  <a:pt x="128288" y="1325089"/>
                  <a:pt x="128789" y="1378378"/>
                </a:cubicBezTo>
                <a:cubicBezTo>
                  <a:pt x="123484" y="1627643"/>
                  <a:pt x="140661" y="1676568"/>
                  <a:pt x="128789" y="1910967"/>
                </a:cubicBezTo>
                <a:cubicBezTo>
                  <a:pt x="116917" y="2145366"/>
                  <a:pt x="107999" y="2203743"/>
                  <a:pt x="128789" y="2402587"/>
                </a:cubicBezTo>
                <a:cubicBezTo>
                  <a:pt x="117394" y="2473797"/>
                  <a:pt x="74022" y="2504092"/>
                  <a:pt x="0" y="2520643"/>
                </a:cubicBezTo>
              </a:path>
            </a:pathLst>
          </a:custGeom>
          <a:ln w="28575">
            <a:solidFill>
              <a:schemeClr val="tx1"/>
            </a:solidFill>
            <a:extLst>
              <a:ext uri="{C807C97D-BFC1-408E-A445-0C87EB9F89A2}">
                <ask:lineSketchStyleProps xmlns:ask="http://schemas.microsoft.com/office/drawing/2018/sketchyshapes" sd="1219033472">
                  <a:prstGeom prst="rightBrace">
                    <a:avLst>
                      <a:gd name="adj1" fmla="val 45833"/>
                      <a:gd name="adj2" fmla="val 50000"/>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highlight>
                <a:srgbClr val="000000"/>
              </a:highlight>
            </a:endParaRPr>
          </a:p>
        </p:txBody>
      </p:sp>
      <p:sp>
        <p:nvSpPr>
          <p:cNvPr id="8" name="Geschweifte Klammer rechts 7">
            <a:extLst>
              <a:ext uri="{FF2B5EF4-FFF2-40B4-BE49-F238E27FC236}">
                <a16:creationId xmlns:a16="http://schemas.microsoft.com/office/drawing/2014/main" id="{81E738F3-78E4-7FBC-DF89-9DDBA64152FA}"/>
              </a:ext>
            </a:extLst>
          </p:cNvPr>
          <p:cNvSpPr/>
          <p:nvPr/>
        </p:nvSpPr>
        <p:spPr>
          <a:xfrm>
            <a:off x="7965583" y="4685701"/>
            <a:ext cx="257578" cy="849212"/>
          </a:xfrm>
          <a:custGeom>
            <a:avLst/>
            <a:gdLst>
              <a:gd name="connsiteX0" fmla="*/ 0 w 257578"/>
              <a:gd name="connsiteY0" fmla="*/ 0 h 849212"/>
              <a:gd name="connsiteX1" fmla="*/ 128789 w 257578"/>
              <a:gd name="connsiteY1" fmla="*/ 118056 h 849212"/>
              <a:gd name="connsiteX2" fmla="*/ 128789 w 257578"/>
              <a:gd name="connsiteY2" fmla="*/ 306550 h 849212"/>
              <a:gd name="connsiteX3" fmla="*/ 257578 w 257578"/>
              <a:gd name="connsiteY3" fmla="*/ 424606 h 849212"/>
              <a:gd name="connsiteX4" fmla="*/ 128789 w 257578"/>
              <a:gd name="connsiteY4" fmla="*/ 542662 h 849212"/>
              <a:gd name="connsiteX5" fmla="*/ 128789 w 257578"/>
              <a:gd name="connsiteY5" fmla="*/ 731156 h 849212"/>
              <a:gd name="connsiteX6" fmla="*/ 0 w 257578"/>
              <a:gd name="connsiteY6" fmla="*/ 849212 h 849212"/>
              <a:gd name="connsiteX7" fmla="*/ 0 w 257578"/>
              <a:gd name="connsiteY7" fmla="*/ 407622 h 849212"/>
              <a:gd name="connsiteX8" fmla="*/ 0 w 257578"/>
              <a:gd name="connsiteY8" fmla="*/ 0 h 849212"/>
              <a:gd name="connsiteX0" fmla="*/ 0 w 257578"/>
              <a:gd name="connsiteY0" fmla="*/ 0 h 849212"/>
              <a:gd name="connsiteX1" fmla="*/ 128789 w 257578"/>
              <a:gd name="connsiteY1" fmla="*/ 118056 h 849212"/>
              <a:gd name="connsiteX2" fmla="*/ 128789 w 257578"/>
              <a:gd name="connsiteY2" fmla="*/ 306550 h 849212"/>
              <a:gd name="connsiteX3" fmla="*/ 257578 w 257578"/>
              <a:gd name="connsiteY3" fmla="*/ 424606 h 849212"/>
              <a:gd name="connsiteX4" fmla="*/ 128789 w 257578"/>
              <a:gd name="connsiteY4" fmla="*/ 542662 h 849212"/>
              <a:gd name="connsiteX5" fmla="*/ 128789 w 257578"/>
              <a:gd name="connsiteY5" fmla="*/ 731156 h 849212"/>
              <a:gd name="connsiteX6" fmla="*/ 0 w 257578"/>
              <a:gd name="connsiteY6" fmla="*/ 849212 h 84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78" h="849212" stroke="0" extrusionOk="0">
                <a:moveTo>
                  <a:pt x="0" y="0"/>
                </a:moveTo>
                <a:cubicBezTo>
                  <a:pt x="60300" y="-6679"/>
                  <a:pt x="118505" y="56715"/>
                  <a:pt x="128789" y="118056"/>
                </a:cubicBezTo>
                <a:cubicBezTo>
                  <a:pt x="128984" y="155968"/>
                  <a:pt x="123440" y="213964"/>
                  <a:pt x="128789" y="306550"/>
                </a:cubicBezTo>
                <a:cubicBezTo>
                  <a:pt x="119646" y="364796"/>
                  <a:pt x="183853" y="429936"/>
                  <a:pt x="257578" y="424606"/>
                </a:cubicBezTo>
                <a:cubicBezTo>
                  <a:pt x="186587" y="435306"/>
                  <a:pt x="127568" y="473528"/>
                  <a:pt x="128789" y="542662"/>
                </a:cubicBezTo>
                <a:cubicBezTo>
                  <a:pt x="121036" y="634436"/>
                  <a:pt x="126466" y="656611"/>
                  <a:pt x="128789" y="731156"/>
                </a:cubicBezTo>
                <a:cubicBezTo>
                  <a:pt x="120505" y="804156"/>
                  <a:pt x="70394" y="842210"/>
                  <a:pt x="0" y="849212"/>
                </a:cubicBezTo>
                <a:cubicBezTo>
                  <a:pt x="-4263" y="721889"/>
                  <a:pt x="4745" y="595672"/>
                  <a:pt x="0" y="407622"/>
                </a:cubicBezTo>
                <a:cubicBezTo>
                  <a:pt x="-4745" y="219572"/>
                  <a:pt x="2724" y="162957"/>
                  <a:pt x="0" y="0"/>
                </a:cubicBezTo>
                <a:close/>
              </a:path>
              <a:path w="257578" h="849212" fill="none" extrusionOk="0">
                <a:moveTo>
                  <a:pt x="0" y="0"/>
                </a:moveTo>
                <a:cubicBezTo>
                  <a:pt x="64331" y="12153"/>
                  <a:pt x="129978" y="53739"/>
                  <a:pt x="128789" y="118056"/>
                </a:cubicBezTo>
                <a:cubicBezTo>
                  <a:pt x="132305" y="194683"/>
                  <a:pt x="133757" y="253369"/>
                  <a:pt x="128789" y="306550"/>
                </a:cubicBezTo>
                <a:cubicBezTo>
                  <a:pt x="142010" y="368954"/>
                  <a:pt x="188106" y="440333"/>
                  <a:pt x="257578" y="424606"/>
                </a:cubicBezTo>
                <a:cubicBezTo>
                  <a:pt x="194003" y="422065"/>
                  <a:pt x="128604" y="472466"/>
                  <a:pt x="128789" y="542662"/>
                </a:cubicBezTo>
                <a:cubicBezTo>
                  <a:pt x="127151" y="624151"/>
                  <a:pt x="127659" y="655858"/>
                  <a:pt x="128789" y="731156"/>
                </a:cubicBezTo>
                <a:cubicBezTo>
                  <a:pt x="125688" y="805719"/>
                  <a:pt x="68371" y="854747"/>
                  <a:pt x="0" y="849212"/>
                </a:cubicBezTo>
              </a:path>
              <a:path w="257578" h="849212" fill="none" stroke="0" extrusionOk="0">
                <a:moveTo>
                  <a:pt x="0" y="0"/>
                </a:moveTo>
                <a:cubicBezTo>
                  <a:pt x="76348" y="4269"/>
                  <a:pt x="133309" y="59583"/>
                  <a:pt x="128789" y="118056"/>
                </a:cubicBezTo>
                <a:cubicBezTo>
                  <a:pt x="131805" y="190055"/>
                  <a:pt x="121334" y="243053"/>
                  <a:pt x="128789" y="306550"/>
                </a:cubicBezTo>
                <a:cubicBezTo>
                  <a:pt x="113500" y="367839"/>
                  <a:pt x="188343" y="422256"/>
                  <a:pt x="257578" y="424606"/>
                </a:cubicBezTo>
                <a:cubicBezTo>
                  <a:pt x="178841" y="421664"/>
                  <a:pt x="123162" y="463430"/>
                  <a:pt x="128789" y="542662"/>
                </a:cubicBezTo>
                <a:cubicBezTo>
                  <a:pt x="123427" y="590035"/>
                  <a:pt x="119445" y="671531"/>
                  <a:pt x="128789" y="731156"/>
                </a:cubicBezTo>
                <a:cubicBezTo>
                  <a:pt x="129505" y="786674"/>
                  <a:pt x="66074" y="852163"/>
                  <a:pt x="0" y="849212"/>
                </a:cubicBezTo>
              </a:path>
            </a:pathLst>
          </a:custGeom>
          <a:ln w="28575">
            <a:solidFill>
              <a:schemeClr val="tx1"/>
            </a:solidFill>
            <a:extLst>
              <a:ext uri="{C807C97D-BFC1-408E-A445-0C87EB9F89A2}">
                <ask:lineSketchStyleProps xmlns:ask="http://schemas.microsoft.com/office/drawing/2018/sketchyshapes" sd="1219033472">
                  <a:prstGeom prst="rightBrace">
                    <a:avLst>
                      <a:gd name="adj1" fmla="val 45833"/>
                      <a:gd name="adj2" fmla="val 50000"/>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highlight>
                <a:srgbClr val="000000"/>
              </a:highlight>
            </a:endParaRPr>
          </a:p>
        </p:txBody>
      </p:sp>
      <p:sp>
        <p:nvSpPr>
          <p:cNvPr id="9" name="Textfeld 8">
            <a:extLst>
              <a:ext uri="{FF2B5EF4-FFF2-40B4-BE49-F238E27FC236}">
                <a16:creationId xmlns:a16="http://schemas.microsoft.com/office/drawing/2014/main" id="{1F55A744-5023-BA69-237F-35B7CAD437D9}"/>
              </a:ext>
            </a:extLst>
          </p:cNvPr>
          <p:cNvSpPr txBox="1"/>
          <p:nvPr/>
        </p:nvSpPr>
        <p:spPr>
          <a:xfrm>
            <a:off x="4411014" y="1221675"/>
            <a:ext cx="1800493" cy="369332"/>
          </a:xfrm>
          <a:prstGeom prst="rect">
            <a:avLst/>
          </a:prstGeom>
          <a:noFill/>
        </p:spPr>
        <p:txBody>
          <a:bodyPr wrap="none" rtlCol="0">
            <a:spAutoFit/>
          </a:bodyPr>
          <a:lstStyle/>
          <a:p>
            <a:r>
              <a:rPr lang="de-DE" i="1" dirty="0">
                <a:latin typeface="Bradley Hand" pitchFamily="2" charset="77"/>
              </a:rPr>
              <a:t>Name der Stage</a:t>
            </a:r>
          </a:p>
        </p:txBody>
      </p:sp>
      <p:sp>
        <p:nvSpPr>
          <p:cNvPr id="10" name="Textfeld 9">
            <a:extLst>
              <a:ext uri="{FF2B5EF4-FFF2-40B4-BE49-F238E27FC236}">
                <a16:creationId xmlns:a16="http://schemas.microsoft.com/office/drawing/2014/main" id="{A37DD30A-6682-4AED-CFC1-C2D1750F077B}"/>
              </a:ext>
            </a:extLst>
          </p:cNvPr>
          <p:cNvSpPr txBox="1"/>
          <p:nvPr/>
        </p:nvSpPr>
        <p:spPr>
          <a:xfrm>
            <a:off x="577403" y="6103762"/>
            <a:ext cx="2717411" cy="646331"/>
          </a:xfrm>
          <a:prstGeom prst="rect">
            <a:avLst/>
          </a:prstGeom>
          <a:noFill/>
        </p:spPr>
        <p:txBody>
          <a:bodyPr wrap="none" rtlCol="0">
            <a:spAutoFit/>
          </a:bodyPr>
          <a:lstStyle/>
          <a:p>
            <a:r>
              <a:rPr lang="de-DE" i="1" dirty="0">
                <a:latin typeface="Bradley Hand" pitchFamily="2" charset="77"/>
              </a:rPr>
              <a:t>Kopieren von Dateien aus</a:t>
            </a:r>
          </a:p>
          <a:p>
            <a:r>
              <a:rPr lang="de-DE" i="1" dirty="0">
                <a:latin typeface="Bradley Hand" pitchFamily="2" charset="77"/>
              </a:rPr>
              <a:t>einer vorherigen Stage</a:t>
            </a:r>
          </a:p>
        </p:txBody>
      </p:sp>
      <p:grpSp>
        <p:nvGrpSpPr>
          <p:cNvPr id="14" name="Gruppieren 13">
            <a:extLst>
              <a:ext uri="{FF2B5EF4-FFF2-40B4-BE49-F238E27FC236}">
                <a16:creationId xmlns:a16="http://schemas.microsoft.com/office/drawing/2014/main" id="{5BD8516D-768B-8465-1B0B-83755FCCAE21}"/>
              </a:ext>
            </a:extLst>
          </p:cNvPr>
          <p:cNvGrpSpPr/>
          <p:nvPr/>
        </p:nvGrpSpPr>
        <p:grpSpPr>
          <a:xfrm>
            <a:off x="4176441" y="1380397"/>
            <a:ext cx="280080" cy="781200"/>
            <a:chOff x="4176441" y="1032054"/>
            <a:chExt cx="280080" cy="781200"/>
          </a:xfrm>
        </p:grpSpPr>
        <mc:AlternateContent xmlns:mc="http://schemas.openxmlformats.org/markup-compatibility/2006" xmlns:p14="http://schemas.microsoft.com/office/powerpoint/2010/main">
          <mc:Choice Requires="p14">
            <p:contentPart p14:bwMode="auto" r:id="rId3">
              <p14:nvContentPartPr>
                <p14:cNvPr id="12" name="Freihand 11">
                  <a:extLst>
                    <a:ext uri="{FF2B5EF4-FFF2-40B4-BE49-F238E27FC236}">
                      <a16:creationId xmlns:a16="http://schemas.microsoft.com/office/drawing/2014/main" id="{50D1002F-8387-A7B1-3FA8-DC4656D2568F}"/>
                    </a:ext>
                  </a:extLst>
                </p14:cNvPr>
                <p14:cNvContentPartPr/>
                <p14:nvPr/>
              </p14:nvContentPartPr>
              <p14:xfrm>
                <a:off x="4211721" y="1032054"/>
                <a:ext cx="244800" cy="645480"/>
              </p14:xfrm>
            </p:contentPart>
          </mc:Choice>
          <mc:Fallback xmlns="">
            <p:pic>
              <p:nvPicPr>
                <p:cNvPr id="12" name="Freihand 11">
                  <a:extLst>
                    <a:ext uri="{FF2B5EF4-FFF2-40B4-BE49-F238E27FC236}">
                      <a16:creationId xmlns:a16="http://schemas.microsoft.com/office/drawing/2014/main" id="{50D1002F-8387-A7B1-3FA8-DC4656D2568F}"/>
                    </a:ext>
                  </a:extLst>
                </p:cNvPr>
                <p:cNvPicPr/>
                <p:nvPr/>
              </p:nvPicPr>
              <p:blipFill>
                <a:blip r:embed="rId4"/>
                <a:stretch>
                  <a:fillRect/>
                </a:stretch>
              </p:blipFill>
              <p:spPr>
                <a:xfrm>
                  <a:off x="4202721" y="1023414"/>
                  <a:ext cx="262440" cy="663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Freihand 12">
                  <a:extLst>
                    <a:ext uri="{FF2B5EF4-FFF2-40B4-BE49-F238E27FC236}">
                      <a16:creationId xmlns:a16="http://schemas.microsoft.com/office/drawing/2014/main" id="{3EFAAE0A-A8F7-E8AE-62F3-AFF932451C27}"/>
                    </a:ext>
                  </a:extLst>
                </p14:cNvPr>
                <p14:cNvContentPartPr/>
                <p14:nvPr/>
              </p14:nvContentPartPr>
              <p14:xfrm>
                <a:off x="4176441" y="1612374"/>
                <a:ext cx="169200" cy="200880"/>
              </p14:xfrm>
            </p:contentPart>
          </mc:Choice>
          <mc:Fallback xmlns="">
            <p:pic>
              <p:nvPicPr>
                <p:cNvPr id="13" name="Freihand 12">
                  <a:extLst>
                    <a:ext uri="{FF2B5EF4-FFF2-40B4-BE49-F238E27FC236}">
                      <a16:creationId xmlns:a16="http://schemas.microsoft.com/office/drawing/2014/main" id="{3EFAAE0A-A8F7-E8AE-62F3-AFF932451C27}"/>
                    </a:ext>
                  </a:extLst>
                </p:cNvPr>
                <p:cNvPicPr/>
                <p:nvPr/>
              </p:nvPicPr>
              <p:blipFill>
                <a:blip r:embed="rId6"/>
                <a:stretch>
                  <a:fillRect/>
                </a:stretch>
              </p:blipFill>
              <p:spPr>
                <a:xfrm>
                  <a:off x="4167801" y="1603374"/>
                  <a:ext cx="186840" cy="218520"/>
                </a:xfrm>
                <a:prstGeom prst="rect">
                  <a:avLst/>
                </a:prstGeom>
              </p:spPr>
            </p:pic>
          </mc:Fallback>
        </mc:AlternateContent>
      </p:grpSp>
      <p:grpSp>
        <p:nvGrpSpPr>
          <p:cNvPr id="17" name="Gruppieren 16">
            <a:extLst>
              <a:ext uri="{FF2B5EF4-FFF2-40B4-BE49-F238E27FC236}">
                <a16:creationId xmlns:a16="http://schemas.microsoft.com/office/drawing/2014/main" id="{82F0D664-110C-3ED1-7799-050320959E17}"/>
              </a:ext>
            </a:extLst>
          </p:cNvPr>
          <p:cNvGrpSpPr/>
          <p:nvPr/>
        </p:nvGrpSpPr>
        <p:grpSpPr>
          <a:xfrm>
            <a:off x="1440441" y="5429677"/>
            <a:ext cx="1073520" cy="648720"/>
            <a:chOff x="1440441" y="5081334"/>
            <a:chExt cx="1073520" cy="648720"/>
          </a:xfrm>
        </p:grpSpPr>
        <mc:AlternateContent xmlns:mc="http://schemas.openxmlformats.org/markup-compatibility/2006" xmlns:p14="http://schemas.microsoft.com/office/powerpoint/2010/main">
          <mc:Choice Requires="p14">
            <p:contentPart p14:bwMode="auto" r:id="rId7">
              <p14:nvContentPartPr>
                <p14:cNvPr id="15" name="Freihand 14">
                  <a:extLst>
                    <a:ext uri="{FF2B5EF4-FFF2-40B4-BE49-F238E27FC236}">
                      <a16:creationId xmlns:a16="http://schemas.microsoft.com/office/drawing/2014/main" id="{2D9754A4-656D-DE55-0427-4D3B110EBA60}"/>
                    </a:ext>
                  </a:extLst>
                </p14:cNvPr>
                <p14:cNvContentPartPr/>
                <p14:nvPr/>
              </p14:nvContentPartPr>
              <p14:xfrm>
                <a:off x="1440441" y="5201214"/>
                <a:ext cx="995400" cy="528840"/>
              </p14:xfrm>
            </p:contentPart>
          </mc:Choice>
          <mc:Fallback xmlns="">
            <p:pic>
              <p:nvPicPr>
                <p:cNvPr id="15" name="Freihand 14">
                  <a:extLst>
                    <a:ext uri="{FF2B5EF4-FFF2-40B4-BE49-F238E27FC236}">
                      <a16:creationId xmlns:a16="http://schemas.microsoft.com/office/drawing/2014/main" id="{2D9754A4-656D-DE55-0427-4D3B110EBA60}"/>
                    </a:ext>
                  </a:extLst>
                </p:cNvPr>
                <p:cNvPicPr/>
                <p:nvPr/>
              </p:nvPicPr>
              <p:blipFill>
                <a:blip r:embed="rId8"/>
                <a:stretch>
                  <a:fillRect/>
                </a:stretch>
              </p:blipFill>
              <p:spPr>
                <a:xfrm>
                  <a:off x="1431441" y="5192214"/>
                  <a:ext cx="1013040" cy="546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Freihand 15">
                  <a:extLst>
                    <a:ext uri="{FF2B5EF4-FFF2-40B4-BE49-F238E27FC236}">
                      <a16:creationId xmlns:a16="http://schemas.microsoft.com/office/drawing/2014/main" id="{8B935543-F47A-77DF-C87B-D46865C8C92A}"/>
                    </a:ext>
                  </a:extLst>
                </p14:cNvPr>
                <p14:cNvContentPartPr/>
                <p14:nvPr/>
              </p14:nvContentPartPr>
              <p14:xfrm>
                <a:off x="2318841" y="5081334"/>
                <a:ext cx="195120" cy="177120"/>
              </p14:xfrm>
            </p:contentPart>
          </mc:Choice>
          <mc:Fallback xmlns="">
            <p:pic>
              <p:nvPicPr>
                <p:cNvPr id="16" name="Freihand 15">
                  <a:extLst>
                    <a:ext uri="{FF2B5EF4-FFF2-40B4-BE49-F238E27FC236}">
                      <a16:creationId xmlns:a16="http://schemas.microsoft.com/office/drawing/2014/main" id="{8B935543-F47A-77DF-C87B-D46865C8C92A}"/>
                    </a:ext>
                  </a:extLst>
                </p:cNvPr>
                <p:cNvPicPr/>
                <p:nvPr/>
              </p:nvPicPr>
              <p:blipFill>
                <a:blip r:embed="rId10"/>
                <a:stretch>
                  <a:fillRect/>
                </a:stretch>
              </p:blipFill>
              <p:spPr>
                <a:xfrm>
                  <a:off x="2309841" y="5072694"/>
                  <a:ext cx="212760" cy="194760"/>
                </a:xfrm>
                <a:prstGeom prst="rect">
                  <a:avLst/>
                </a:prstGeom>
              </p:spPr>
            </p:pic>
          </mc:Fallback>
        </mc:AlternateContent>
      </p:grpSp>
      <p:sp>
        <p:nvSpPr>
          <p:cNvPr id="19" name="Textfeld 18">
            <a:extLst>
              <a:ext uri="{FF2B5EF4-FFF2-40B4-BE49-F238E27FC236}">
                <a16:creationId xmlns:a16="http://schemas.microsoft.com/office/drawing/2014/main" id="{0D70E984-29F2-A17E-C1E5-2C58CA6048D0}"/>
              </a:ext>
            </a:extLst>
          </p:cNvPr>
          <p:cNvSpPr txBox="1"/>
          <p:nvPr/>
        </p:nvSpPr>
        <p:spPr>
          <a:xfrm>
            <a:off x="8342197" y="2864595"/>
            <a:ext cx="1483098" cy="738664"/>
          </a:xfrm>
          <a:prstGeom prst="rect">
            <a:avLst/>
          </a:prstGeom>
          <a:noFill/>
        </p:spPr>
        <p:txBody>
          <a:bodyPr wrap="none" rtlCol="0">
            <a:spAutoFit/>
          </a:bodyPr>
          <a:lstStyle/>
          <a:p>
            <a:r>
              <a:rPr lang="de-DE" sz="1400" i="1" dirty="0">
                <a:latin typeface="Bradley Hand" pitchFamily="2" charset="77"/>
              </a:rPr>
              <a:t>Definition eines</a:t>
            </a:r>
          </a:p>
          <a:p>
            <a:r>
              <a:rPr lang="de-DE" sz="1400" i="1" dirty="0">
                <a:latin typeface="Bradley Hand" pitchFamily="2" charset="77"/>
              </a:rPr>
              <a:t>ersten Container</a:t>
            </a:r>
          </a:p>
          <a:p>
            <a:r>
              <a:rPr lang="de-DE" sz="1400" i="1" dirty="0">
                <a:latin typeface="Bradley Hand" pitchFamily="2" charset="77"/>
              </a:rPr>
              <a:t>Images</a:t>
            </a:r>
          </a:p>
        </p:txBody>
      </p:sp>
      <p:sp>
        <p:nvSpPr>
          <p:cNvPr id="20" name="Textfeld 19">
            <a:extLst>
              <a:ext uri="{FF2B5EF4-FFF2-40B4-BE49-F238E27FC236}">
                <a16:creationId xmlns:a16="http://schemas.microsoft.com/office/drawing/2014/main" id="{9E427CC4-F3CA-6F3B-7A37-AA0163694653}"/>
              </a:ext>
            </a:extLst>
          </p:cNvPr>
          <p:cNvSpPr txBox="1"/>
          <p:nvPr/>
        </p:nvSpPr>
        <p:spPr>
          <a:xfrm>
            <a:off x="8342197" y="4685701"/>
            <a:ext cx="1611339" cy="1384995"/>
          </a:xfrm>
          <a:prstGeom prst="rect">
            <a:avLst/>
          </a:prstGeom>
          <a:noFill/>
        </p:spPr>
        <p:txBody>
          <a:bodyPr wrap="none" rtlCol="0">
            <a:spAutoFit/>
          </a:bodyPr>
          <a:lstStyle/>
          <a:p>
            <a:r>
              <a:rPr lang="de-DE" sz="1400" i="1" dirty="0">
                <a:latin typeface="Bradley Hand" pitchFamily="2" charset="77"/>
              </a:rPr>
              <a:t>Definition eines</a:t>
            </a:r>
          </a:p>
          <a:p>
            <a:r>
              <a:rPr lang="de-DE" sz="1400" i="1" dirty="0">
                <a:latin typeface="Bradley Hand" pitchFamily="2" charset="77"/>
              </a:rPr>
              <a:t>zweiten Container</a:t>
            </a:r>
          </a:p>
          <a:p>
            <a:r>
              <a:rPr lang="de-DE" sz="1400" i="1" dirty="0">
                <a:latin typeface="Bradley Hand" pitchFamily="2" charset="77"/>
              </a:rPr>
              <a:t>Images, dass</a:t>
            </a:r>
          </a:p>
          <a:p>
            <a:r>
              <a:rPr lang="de-DE" sz="1400" i="1" dirty="0">
                <a:latin typeface="Bradley Hand" pitchFamily="2" charset="77"/>
              </a:rPr>
              <a:t>Dateien aus dem</a:t>
            </a:r>
          </a:p>
          <a:p>
            <a:r>
              <a:rPr lang="de-DE" sz="1400" i="1" dirty="0">
                <a:latin typeface="Bradley Hand" pitchFamily="2" charset="77"/>
              </a:rPr>
              <a:t>ersten Image</a:t>
            </a:r>
          </a:p>
          <a:p>
            <a:r>
              <a:rPr lang="de-DE" sz="1400" i="1" dirty="0">
                <a:latin typeface="Bradley Hand" pitchFamily="2" charset="77"/>
              </a:rPr>
              <a:t>kopiert.</a:t>
            </a:r>
          </a:p>
        </p:txBody>
      </p:sp>
      <p:sp>
        <p:nvSpPr>
          <p:cNvPr id="21" name="Textfeld 20">
            <a:extLst>
              <a:ext uri="{FF2B5EF4-FFF2-40B4-BE49-F238E27FC236}">
                <a16:creationId xmlns:a16="http://schemas.microsoft.com/office/drawing/2014/main" id="{A3F6EA91-DB6C-33BC-5D83-A22603210597}"/>
              </a:ext>
            </a:extLst>
          </p:cNvPr>
          <p:cNvSpPr txBox="1"/>
          <p:nvPr/>
        </p:nvSpPr>
        <p:spPr>
          <a:xfrm>
            <a:off x="10022115" y="1960717"/>
            <a:ext cx="2169886" cy="1600438"/>
          </a:xfrm>
          <a:prstGeom prst="rect">
            <a:avLst/>
          </a:prstGeom>
          <a:noFill/>
        </p:spPr>
        <p:txBody>
          <a:bodyPr wrap="square" rtlCol="0">
            <a:spAutoFit/>
          </a:bodyPr>
          <a:lstStyle/>
          <a:p>
            <a:r>
              <a:rPr lang="de-DE" sz="1400" dirty="0">
                <a:latin typeface="Bradley Hand" pitchFamily="2" charset="77"/>
              </a:rPr>
              <a:t>Multi-Stage </a:t>
            </a:r>
            <a:r>
              <a:rPr lang="de-DE" sz="1400" dirty="0" err="1">
                <a:latin typeface="Bradley Hand" pitchFamily="2" charset="77"/>
              </a:rPr>
              <a:t>Builds</a:t>
            </a:r>
            <a:r>
              <a:rPr lang="de-DE" sz="1400" dirty="0">
                <a:latin typeface="Bradley Hand" pitchFamily="2" charset="77"/>
              </a:rPr>
              <a:t> können genutzt, um</a:t>
            </a:r>
          </a:p>
          <a:p>
            <a:r>
              <a:rPr lang="de-DE" sz="1400" dirty="0">
                <a:latin typeface="Bradley Hand" pitchFamily="2" charset="77"/>
              </a:rPr>
              <a:t>in Pipelines das weiterreichen von Artefakten zwischen Jobs zu vermeiden/ minimieren.</a:t>
            </a:r>
          </a:p>
        </p:txBody>
      </p:sp>
      <p:sp>
        <p:nvSpPr>
          <p:cNvPr id="22" name="Textfeld 21">
            <a:extLst>
              <a:ext uri="{FF2B5EF4-FFF2-40B4-BE49-F238E27FC236}">
                <a16:creationId xmlns:a16="http://schemas.microsoft.com/office/drawing/2014/main" id="{3F0ED4CD-3B77-60EF-29C9-236D0CF8DA73}"/>
              </a:ext>
            </a:extLst>
          </p:cNvPr>
          <p:cNvSpPr txBox="1"/>
          <p:nvPr/>
        </p:nvSpPr>
        <p:spPr>
          <a:xfrm rot="21368302">
            <a:off x="6545194" y="202280"/>
            <a:ext cx="3490175" cy="1323439"/>
          </a:xfrm>
          <a:prstGeom prst="rect">
            <a:avLst/>
          </a:prstGeom>
          <a:solidFill>
            <a:schemeClr val="accent5"/>
          </a:solidFill>
          <a:effectLst>
            <a:outerShdw blurRad="50800" dist="38100" dir="2700000" algn="tl" rotWithShape="0">
              <a:prstClr val="black">
                <a:alpha val="40000"/>
              </a:prstClr>
            </a:outerShdw>
          </a:effectLst>
        </p:spPr>
        <p:txBody>
          <a:bodyPr wrap="square" rtlCol="0">
            <a:spAutoFit/>
          </a:bodyPr>
          <a:lstStyle/>
          <a:p>
            <a:r>
              <a:rPr lang="de-DE" sz="1600" dirty="0">
                <a:solidFill>
                  <a:schemeClr val="bg1"/>
                </a:solidFill>
              </a:rPr>
              <a:t>In einem </a:t>
            </a:r>
            <a:r>
              <a:rPr lang="de-DE" sz="1600" dirty="0" err="1">
                <a:solidFill>
                  <a:schemeClr val="bg1"/>
                </a:solidFill>
              </a:rPr>
              <a:t>Dockerfile</a:t>
            </a:r>
            <a:r>
              <a:rPr lang="de-DE" sz="1600" dirty="0">
                <a:solidFill>
                  <a:schemeClr val="bg1"/>
                </a:solidFill>
              </a:rPr>
              <a:t> kann man mehrere Images definieren, die sequentiell nacheinander gebaut werden.</a:t>
            </a:r>
          </a:p>
          <a:p>
            <a:endParaRPr lang="de-DE" sz="1600" dirty="0">
              <a:solidFill>
                <a:schemeClr val="bg1"/>
              </a:solidFill>
            </a:endParaRPr>
          </a:p>
          <a:p>
            <a:r>
              <a:rPr lang="de-DE" sz="1600" dirty="0">
                <a:solidFill>
                  <a:schemeClr val="bg1"/>
                </a:solidFill>
              </a:rPr>
              <a:t>Dies nennt man </a:t>
            </a:r>
            <a:r>
              <a:rPr lang="de-DE" sz="1600" b="1" dirty="0">
                <a:solidFill>
                  <a:schemeClr val="bg1"/>
                </a:solidFill>
              </a:rPr>
              <a:t>Multi-Stage </a:t>
            </a:r>
            <a:r>
              <a:rPr lang="de-DE" sz="1600" b="1" dirty="0" err="1">
                <a:solidFill>
                  <a:schemeClr val="bg1"/>
                </a:solidFill>
              </a:rPr>
              <a:t>Builds</a:t>
            </a:r>
            <a:r>
              <a:rPr lang="de-DE" sz="1600" dirty="0">
                <a:solidFill>
                  <a:schemeClr val="bg1"/>
                </a:solidFill>
              </a:rPr>
              <a:t>.</a:t>
            </a:r>
          </a:p>
        </p:txBody>
      </p:sp>
    </p:spTree>
    <p:extLst>
      <p:ext uri="{BB962C8B-B14F-4D97-AF65-F5344CB8AC3E}">
        <p14:creationId xmlns:p14="http://schemas.microsoft.com/office/powerpoint/2010/main" val="1150459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711C4-EDAF-6C44-8647-5E8BDC054CDF}"/>
              </a:ext>
            </a:extLst>
          </p:cNvPr>
          <p:cNvSpPr>
            <a:spLocks noGrp="1"/>
          </p:cNvSpPr>
          <p:nvPr>
            <p:ph type="title"/>
          </p:nvPr>
        </p:nvSpPr>
        <p:spPr/>
        <p:txBody>
          <a:bodyPr/>
          <a:lstStyle/>
          <a:p>
            <a:r>
              <a:rPr lang="de-DE" dirty="0"/>
              <a:t>12 Faktoren Methode</a:t>
            </a:r>
          </a:p>
        </p:txBody>
      </p:sp>
      <p:sp>
        <p:nvSpPr>
          <p:cNvPr id="3" name="Textplatzhalter 2">
            <a:extLst>
              <a:ext uri="{FF2B5EF4-FFF2-40B4-BE49-F238E27FC236}">
                <a16:creationId xmlns:a16="http://schemas.microsoft.com/office/drawing/2014/main" id="{E6D2ED72-CE68-4943-9DD4-C8B73C8B16F5}"/>
              </a:ext>
            </a:extLst>
          </p:cNvPr>
          <p:cNvSpPr>
            <a:spLocks noGrp="1"/>
          </p:cNvSpPr>
          <p:nvPr>
            <p:ph type="body" sz="quarter" idx="32"/>
          </p:nvPr>
        </p:nvSpPr>
        <p:spPr/>
        <p:txBody>
          <a:bodyPr/>
          <a:lstStyle/>
          <a:p>
            <a:r>
              <a:rPr lang="de-DE" dirty="0"/>
              <a:t>III. Konfiguration (Konfiguriere Anwendungen mit Umgebungsvariablen)</a:t>
            </a:r>
          </a:p>
        </p:txBody>
      </p:sp>
      <p:sp>
        <p:nvSpPr>
          <p:cNvPr id="5" name="Foliennummernplatzhalter 4">
            <a:extLst>
              <a:ext uri="{FF2B5EF4-FFF2-40B4-BE49-F238E27FC236}">
                <a16:creationId xmlns:a16="http://schemas.microsoft.com/office/drawing/2014/main" id="{D3101FD0-B2DA-504E-AA0E-33CECCEECED7}"/>
              </a:ext>
            </a:extLst>
          </p:cNvPr>
          <p:cNvSpPr>
            <a:spLocks noGrp="1"/>
          </p:cNvSpPr>
          <p:nvPr>
            <p:ph type="sldNum" sz="quarter" idx="33"/>
          </p:nvPr>
        </p:nvSpPr>
        <p:spPr/>
        <p:txBody>
          <a:bodyPr/>
          <a:lstStyle/>
          <a:p>
            <a:pPr rtl="0"/>
            <a:fld id="{19B51A1E-902D-48AF-9020-955120F399B6}" type="slidenum">
              <a:rPr lang="de-DE" noProof="0" smtClean="0"/>
              <a:pPr rtl="0"/>
              <a:t>16</a:t>
            </a:fld>
            <a:endParaRPr lang="de-DE" noProof="0"/>
          </a:p>
        </p:txBody>
      </p:sp>
      <p:sp>
        <p:nvSpPr>
          <p:cNvPr id="9" name="Textfeld 8">
            <a:extLst>
              <a:ext uri="{FF2B5EF4-FFF2-40B4-BE49-F238E27FC236}">
                <a16:creationId xmlns:a16="http://schemas.microsoft.com/office/drawing/2014/main" id="{E8A9C353-05E1-F9AD-D89F-37C8508F1D5D}"/>
              </a:ext>
            </a:extLst>
          </p:cNvPr>
          <p:cNvSpPr txBox="1"/>
          <p:nvPr/>
        </p:nvSpPr>
        <p:spPr>
          <a:xfrm>
            <a:off x="0" y="6581001"/>
            <a:ext cx="8805999" cy="276999"/>
          </a:xfrm>
          <a:prstGeom prst="rect">
            <a:avLst/>
          </a:prstGeom>
          <a:noFill/>
        </p:spPr>
        <p:txBody>
          <a:bodyPr wrap="square">
            <a:spAutoFit/>
          </a:bodyPr>
          <a:lstStyle/>
          <a:p>
            <a:r>
              <a:rPr lang="de-DE" sz="1200" b="1" dirty="0">
                <a:latin typeface="+mn-lt"/>
                <a:ea typeface="+mn-ea"/>
                <a:cs typeface="+mn-cs"/>
              </a:rPr>
              <a:t>Bildquelle:</a:t>
            </a:r>
            <a:r>
              <a:rPr lang="de-DE" sz="1200" dirty="0">
                <a:latin typeface="+mn-lt"/>
                <a:ea typeface="+mn-ea"/>
                <a:cs typeface="+mn-cs"/>
              </a:rPr>
              <a:t> </a:t>
            </a:r>
            <a:r>
              <a:rPr lang="de-DE" sz="1200" b="0" dirty="0">
                <a:latin typeface="+mn-lt"/>
                <a:ea typeface="+mn-ea"/>
                <a:cs typeface="+mn-cs"/>
              </a:rPr>
              <a:t>https://</a:t>
            </a:r>
            <a:r>
              <a:rPr lang="de-DE" sz="1200" b="0" dirty="0" err="1">
                <a:latin typeface="+mn-lt"/>
                <a:ea typeface="+mn-ea"/>
                <a:cs typeface="+mn-cs"/>
              </a:rPr>
              <a:t>architecturenotes.co</a:t>
            </a:r>
            <a:r>
              <a:rPr lang="de-DE" sz="1200" b="0" dirty="0">
                <a:latin typeface="+mn-lt"/>
                <a:ea typeface="+mn-ea"/>
                <a:cs typeface="+mn-cs"/>
              </a:rPr>
              <a:t>/12-factor-app-revisited/</a:t>
            </a:r>
          </a:p>
        </p:txBody>
      </p:sp>
      <p:pic>
        <p:nvPicPr>
          <p:cNvPr id="10" name="Grafik 9">
            <a:extLst>
              <a:ext uri="{FF2B5EF4-FFF2-40B4-BE49-F238E27FC236}">
                <a16:creationId xmlns:a16="http://schemas.microsoft.com/office/drawing/2014/main" id="{58F58265-DB68-7C3F-9A14-CF70422EA438}"/>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4542699" y="2300342"/>
            <a:ext cx="3606800" cy="2844317"/>
          </a:xfrm>
          <a:prstGeom prst="rect">
            <a:avLst/>
          </a:prstGeom>
        </p:spPr>
      </p:pic>
      <p:sp>
        <p:nvSpPr>
          <p:cNvPr id="11" name="Textfeld 10">
            <a:extLst>
              <a:ext uri="{FF2B5EF4-FFF2-40B4-BE49-F238E27FC236}">
                <a16:creationId xmlns:a16="http://schemas.microsoft.com/office/drawing/2014/main" id="{D9B2BF05-7F0E-C3F6-22CF-4B9D5ED2D883}"/>
              </a:ext>
            </a:extLst>
          </p:cNvPr>
          <p:cNvSpPr txBox="1"/>
          <p:nvPr/>
        </p:nvSpPr>
        <p:spPr>
          <a:xfrm>
            <a:off x="431801" y="1883300"/>
            <a:ext cx="3741782" cy="3570208"/>
          </a:xfrm>
          <a:prstGeom prst="rect">
            <a:avLst/>
          </a:prstGeom>
          <a:noFill/>
        </p:spPr>
        <p:txBody>
          <a:bodyPr wrap="square" rtlCol="0">
            <a:spAutoFit/>
          </a:bodyPr>
          <a:lstStyle/>
          <a:p>
            <a:pPr marL="285750" indent="-285750">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Konfigurationsdaten der Anwendung sollten aus Umgebungsvariablen (</a:t>
            </a:r>
            <a:r>
              <a:rPr lang="de-DE" b="0" i="0" dirty="0" err="1">
                <a:solidFill>
                  <a:srgbClr val="31333F"/>
                </a:solidFill>
                <a:effectLst/>
                <a:latin typeface="Source Sans Pro" panose="020B0503030403020204" pitchFamily="34" charset="0"/>
              </a:rPr>
              <a:t>env</a:t>
            </a:r>
            <a:r>
              <a:rPr lang="de-DE" b="0" i="0" dirty="0">
                <a:solidFill>
                  <a:srgbClr val="31333F"/>
                </a:solidFill>
                <a:effectLst/>
                <a:latin typeface="Source Sans Pro" panose="020B0503030403020204" pitchFamily="34" charset="0"/>
              </a:rPr>
              <a:t> oder </a:t>
            </a:r>
            <a:r>
              <a:rPr lang="de-DE" b="0" i="0" dirty="0" err="1">
                <a:solidFill>
                  <a:srgbClr val="31333F"/>
                </a:solidFill>
                <a:effectLst/>
                <a:latin typeface="Source Sans Pro" panose="020B0503030403020204" pitchFamily="34" charset="0"/>
              </a:rPr>
              <a:t>env</a:t>
            </a:r>
            <a:r>
              <a:rPr lang="de-DE" b="0" i="0" dirty="0">
                <a:solidFill>
                  <a:srgbClr val="31333F"/>
                </a:solidFill>
                <a:effectLst/>
                <a:latin typeface="Source Sans Pro" panose="020B0503030403020204" pitchFamily="34" charset="0"/>
              </a:rPr>
              <a:t> </a:t>
            </a:r>
            <a:r>
              <a:rPr lang="de-DE" b="0" i="0" dirty="0" err="1">
                <a:solidFill>
                  <a:srgbClr val="31333F"/>
                </a:solidFill>
                <a:effectLst/>
                <a:latin typeface="Source Sans Pro" panose="020B0503030403020204" pitchFamily="34" charset="0"/>
              </a:rPr>
              <a:t>vars</a:t>
            </a:r>
            <a:r>
              <a:rPr lang="de-DE" b="0" i="0" dirty="0">
                <a:solidFill>
                  <a:srgbClr val="31333F"/>
                </a:solidFill>
                <a:effectLst/>
                <a:latin typeface="Source Sans Pro" panose="020B0503030403020204" pitchFamily="34" charset="0"/>
              </a:rPr>
              <a:t>) bezogen werden</a:t>
            </a:r>
          </a:p>
          <a:p>
            <a:pPr marL="285750" indent="-285750">
              <a:spcAft>
                <a:spcPts val="600"/>
              </a:spcAft>
              <a:buFont typeface="Courier New" panose="02070309020205020404" pitchFamily="49" charset="0"/>
              <a:buChar char="o"/>
            </a:pPr>
            <a:r>
              <a:rPr lang="de-DE" dirty="0">
                <a:solidFill>
                  <a:srgbClr val="31333F"/>
                </a:solidFill>
                <a:latin typeface="Source Sans Pro" panose="020B0503030403020204" pitchFamily="34" charset="0"/>
              </a:rPr>
              <a:t>Ermöglicht</a:t>
            </a:r>
            <a:r>
              <a:rPr lang="de-DE" b="0" i="0" dirty="0">
                <a:solidFill>
                  <a:srgbClr val="31333F"/>
                </a:solidFill>
                <a:effectLst/>
                <a:latin typeface="Source Sans Pro" panose="020B0503030403020204" pitchFamily="34" charset="0"/>
              </a:rPr>
              <a:t> eine bessere Portabilität und Skalierbarkeit </a:t>
            </a:r>
          </a:p>
          <a:p>
            <a:pPr marL="285750" indent="-285750">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Konfigurationsänderungen können so leicht durchgeführt werden, ohne dass der Code der Anwendung selbst geändert werden muss (z.B. </a:t>
            </a:r>
            <a:r>
              <a:rPr lang="de-DE" b="0" i="0" dirty="0" err="1">
                <a:solidFill>
                  <a:srgbClr val="31333F"/>
                </a:solidFill>
                <a:effectLst/>
                <a:latin typeface="Source Sans Pro" panose="020B0503030403020204" pitchFamily="34" charset="0"/>
              </a:rPr>
              <a:t>Parsing</a:t>
            </a:r>
            <a:r>
              <a:rPr lang="de-DE" b="0" i="0" dirty="0">
                <a:solidFill>
                  <a:srgbClr val="31333F"/>
                </a:solidFill>
                <a:effectLst/>
                <a:latin typeface="Source Sans Pro" panose="020B0503030403020204" pitchFamily="34" charset="0"/>
              </a:rPr>
              <a:t> von </a:t>
            </a:r>
            <a:r>
              <a:rPr lang="de-DE" b="0" i="0" dirty="0" err="1">
                <a:solidFill>
                  <a:srgbClr val="31333F"/>
                </a:solidFill>
                <a:effectLst/>
                <a:latin typeface="Source Sans Pro" panose="020B0503030403020204" pitchFamily="34" charset="0"/>
              </a:rPr>
              <a:t>Konfigdateien</a:t>
            </a:r>
            <a:r>
              <a:rPr lang="de-DE" b="0" i="0" dirty="0">
                <a:solidFill>
                  <a:srgbClr val="31333F"/>
                </a:solidFill>
                <a:effectLst/>
                <a:latin typeface="Source Sans Pro" panose="020B0503030403020204" pitchFamily="34" charset="0"/>
              </a:rPr>
              <a:t>, etc.)</a:t>
            </a:r>
            <a:endParaRPr lang="de-DE" dirty="0"/>
          </a:p>
        </p:txBody>
      </p:sp>
      <p:sp>
        <p:nvSpPr>
          <p:cNvPr id="12" name="Rechteck 11">
            <a:extLst>
              <a:ext uri="{FF2B5EF4-FFF2-40B4-BE49-F238E27FC236}">
                <a16:creationId xmlns:a16="http://schemas.microsoft.com/office/drawing/2014/main" id="{D4D0CF4C-AAAA-F790-5F5F-E5EE5F1F6A3E}"/>
              </a:ext>
            </a:extLst>
          </p:cNvPr>
          <p:cNvSpPr/>
          <p:nvPr/>
        </p:nvSpPr>
        <p:spPr>
          <a:xfrm>
            <a:off x="8864782" y="2006841"/>
            <a:ext cx="3120389" cy="3664132"/>
          </a:xfrm>
          <a:prstGeom prst="rect">
            <a:avLst/>
          </a:prstGeom>
          <a:solidFill>
            <a:schemeClr val="accent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dirty="0">
                <a:solidFill>
                  <a:schemeClr val="bg1"/>
                </a:solidFill>
              </a:rPr>
              <a:t>Beispiel:</a:t>
            </a:r>
            <a:r>
              <a:rPr lang="de-DE" sz="1400" dirty="0">
                <a:solidFill>
                  <a:schemeClr val="bg1"/>
                </a:solidFill>
              </a:rPr>
              <a:t> </a:t>
            </a:r>
            <a:r>
              <a:rPr lang="de-DE" sz="1400" dirty="0">
                <a:solidFill>
                  <a:schemeClr val="bg1"/>
                </a:solidFill>
                <a:latin typeface="Source Sans Pro" panose="020B0503030403020204" pitchFamily="34" charset="0"/>
              </a:rPr>
              <a:t>I</a:t>
            </a:r>
            <a:r>
              <a:rPr lang="de-DE" sz="1400" b="0" i="0" dirty="0">
                <a:solidFill>
                  <a:schemeClr val="bg1"/>
                </a:solidFill>
                <a:effectLst/>
                <a:latin typeface="Source Sans Pro" panose="020B0503030403020204" pitchFamily="34" charset="0"/>
              </a:rPr>
              <a:t>n </a:t>
            </a:r>
            <a:r>
              <a:rPr lang="de-DE" sz="1400" b="0" i="0" dirty="0" err="1">
                <a:solidFill>
                  <a:schemeClr val="bg1"/>
                </a:solidFill>
                <a:effectLst/>
                <a:latin typeface="Source Sans Pro" panose="020B0503030403020204" pitchFamily="34" charset="0"/>
              </a:rPr>
              <a:t>Kubernetes</a:t>
            </a:r>
            <a:r>
              <a:rPr lang="de-DE" sz="1400" b="0" i="0" dirty="0">
                <a:solidFill>
                  <a:schemeClr val="bg1"/>
                </a:solidFill>
                <a:effectLst/>
                <a:latin typeface="Source Sans Pro" panose="020B0503030403020204" pitchFamily="34" charset="0"/>
              </a:rPr>
              <a:t> kann man hierzu </a:t>
            </a:r>
            <a:r>
              <a:rPr lang="de-DE" sz="1400" b="1" i="0" dirty="0" err="1">
                <a:solidFill>
                  <a:srgbClr val="FFC000"/>
                </a:solidFill>
                <a:effectLst/>
                <a:latin typeface="Source Sans Pro" panose="020B0503030403020204" pitchFamily="34" charset="0"/>
              </a:rPr>
              <a:t>ConfigMaps</a:t>
            </a:r>
            <a:r>
              <a:rPr lang="de-DE" sz="1400" b="0" i="0" dirty="0">
                <a:solidFill>
                  <a:schemeClr val="bg1"/>
                </a:solidFill>
                <a:effectLst/>
                <a:latin typeface="Source Sans Pro" panose="020B0503030403020204" pitchFamily="34" charset="0"/>
              </a:rPr>
              <a:t> oder Secrets (für geheime Zugangsdaten, Schlüssel, etc.) verwenden. Eine </a:t>
            </a:r>
            <a:r>
              <a:rPr lang="de-DE" sz="1400" b="0" i="0" dirty="0" err="1">
                <a:solidFill>
                  <a:schemeClr val="bg1"/>
                </a:solidFill>
                <a:effectLst/>
                <a:latin typeface="Source Sans Pro" panose="020B0503030403020204" pitchFamily="34" charset="0"/>
              </a:rPr>
              <a:t>ConfigMap</a:t>
            </a:r>
            <a:r>
              <a:rPr lang="de-DE" sz="1400" b="0" i="0" dirty="0">
                <a:solidFill>
                  <a:schemeClr val="bg1"/>
                </a:solidFill>
                <a:effectLst/>
                <a:latin typeface="Source Sans Pro" panose="020B0503030403020204" pitchFamily="34" charset="0"/>
              </a:rPr>
              <a:t> ist ein Objekt in </a:t>
            </a:r>
            <a:r>
              <a:rPr lang="de-DE" sz="1400" b="0" i="0" dirty="0" err="1">
                <a:solidFill>
                  <a:schemeClr val="bg1"/>
                </a:solidFill>
                <a:effectLst/>
                <a:latin typeface="Source Sans Pro" panose="020B0503030403020204" pitchFamily="34" charset="0"/>
              </a:rPr>
              <a:t>Kubernetes</a:t>
            </a:r>
            <a:r>
              <a:rPr lang="de-DE" sz="1400" b="0" i="0" dirty="0">
                <a:solidFill>
                  <a:schemeClr val="bg1"/>
                </a:solidFill>
                <a:effectLst/>
                <a:latin typeface="Source Sans Pro" panose="020B0503030403020204" pitchFamily="34" charset="0"/>
              </a:rPr>
              <a:t>, das Konfigurationsdaten in Form von Schlüssel-Wert-Paaren speichert. Diese Konfigurationsdaten können von Containern in Pods über Umgebungsvariablen oder als Dateien in Containern verwendet werden. Auf diese Weise können </a:t>
            </a:r>
            <a:r>
              <a:rPr lang="de-DE" sz="1400" b="1" i="0" dirty="0">
                <a:solidFill>
                  <a:srgbClr val="FFC000"/>
                </a:solidFill>
                <a:effectLst/>
                <a:latin typeface="Source Sans Pro" panose="020B0503030403020204" pitchFamily="34" charset="0"/>
              </a:rPr>
              <a:t>Konfigurationsdateien in Container eingeblendet</a:t>
            </a:r>
            <a:r>
              <a:rPr lang="de-DE" sz="1400" b="0" i="0" dirty="0">
                <a:solidFill>
                  <a:schemeClr val="bg1"/>
                </a:solidFill>
                <a:effectLst/>
                <a:latin typeface="Source Sans Pro" panose="020B0503030403020204" pitchFamily="34" charset="0"/>
              </a:rPr>
              <a:t> werden, ohne dass Änderungen an den Containern selbst erforderlich sind.</a:t>
            </a:r>
            <a:endParaRPr lang="de-DE" sz="1400" dirty="0">
              <a:solidFill>
                <a:schemeClr val="bg1"/>
              </a:solidFill>
            </a:endParaRPr>
          </a:p>
        </p:txBody>
      </p:sp>
    </p:spTree>
    <p:extLst>
      <p:ext uri="{BB962C8B-B14F-4D97-AF65-F5344CB8AC3E}">
        <p14:creationId xmlns:p14="http://schemas.microsoft.com/office/powerpoint/2010/main" val="3110368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711C4-EDAF-6C44-8647-5E8BDC054CDF}"/>
              </a:ext>
            </a:extLst>
          </p:cNvPr>
          <p:cNvSpPr>
            <a:spLocks noGrp="1"/>
          </p:cNvSpPr>
          <p:nvPr>
            <p:ph type="title"/>
          </p:nvPr>
        </p:nvSpPr>
        <p:spPr/>
        <p:txBody>
          <a:bodyPr/>
          <a:lstStyle/>
          <a:p>
            <a:r>
              <a:rPr lang="de-DE" dirty="0"/>
              <a:t>12 Faktoren Methode</a:t>
            </a:r>
          </a:p>
        </p:txBody>
      </p:sp>
      <p:sp>
        <p:nvSpPr>
          <p:cNvPr id="3" name="Textplatzhalter 2">
            <a:extLst>
              <a:ext uri="{FF2B5EF4-FFF2-40B4-BE49-F238E27FC236}">
                <a16:creationId xmlns:a16="http://schemas.microsoft.com/office/drawing/2014/main" id="{E6D2ED72-CE68-4943-9DD4-C8B73C8B16F5}"/>
              </a:ext>
            </a:extLst>
          </p:cNvPr>
          <p:cNvSpPr>
            <a:spLocks noGrp="1"/>
          </p:cNvSpPr>
          <p:nvPr>
            <p:ph type="body" sz="quarter" idx="32"/>
          </p:nvPr>
        </p:nvSpPr>
        <p:spPr/>
        <p:txBody>
          <a:bodyPr/>
          <a:lstStyle/>
          <a:p>
            <a:r>
              <a:rPr lang="de-DE" dirty="0"/>
              <a:t>III. Konfiguration</a:t>
            </a:r>
          </a:p>
        </p:txBody>
      </p:sp>
      <p:sp>
        <p:nvSpPr>
          <p:cNvPr id="5" name="Foliennummernplatzhalter 4">
            <a:extLst>
              <a:ext uri="{FF2B5EF4-FFF2-40B4-BE49-F238E27FC236}">
                <a16:creationId xmlns:a16="http://schemas.microsoft.com/office/drawing/2014/main" id="{D3101FD0-B2DA-504E-AA0E-33CECCEECED7}"/>
              </a:ext>
            </a:extLst>
          </p:cNvPr>
          <p:cNvSpPr>
            <a:spLocks noGrp="1"/>
          </p:cNvSpPr>
          <p:nvPr>
            <p:ph type="sldNum" sz="quarter" idx="33"/>
          </p:nvPr>
        </p:nvSpPr>
        <p:spPr/>
        <p:txBody>
          <a:bodyPr/>
          <a:lstStyle/>
          <a:p>
            <a:pPr rtl="0"/>
            <a:fld id="{19B51A1E-902D-48AF-9020-955120F399B6}" type="slidenum">
              <a:rPr lang="de-DE" noProof="0" smtClean="0"/>
              <a:pPr rtl="0"/>
              <a:t>17</a:t>
            </a:fld>
            <a:endParaRPr lang="de-DE" noProof="0"/>
          </a:p>
        </p:txBody>
      </p:sp>
      <p:pic>
        <p:nvPicPr>
          <p:cNvPr id="10" name="Grafik 9">
            <a:extLst>
              <a:ext uri="{FF2B5EF4-FFF2-40B4-BE49-F238E27FC236}">
                <a16:creationId xmlns:a16="http://schemas.microsoft.com/office/drawing/2014/main" id="{81C07438-75C5-451A-7E2A-83E355171018}"/>
              </a:ext>
            </a:extLst>
          </p:cNvPr>
          <p:cNvPicPr>
            <a:picLocks noChangeAspect="1"/>
          </p:cNvPicPr>
          <p:nvPr/>
        </p:nvPicPr>
        <p:blipFill>
          <a:blip r:embed="rId2"/>
          <a:stretch>
            <a:fillRect/>
          </a:stretch>
        </p:blipFill>
        <p:spPr>
          <a:xfrm>
            <a:off x="431801" y="2217588"/>
            <a:ext cx="5140604" cy="2437027"/>
          </a:xfrm>
          <a:prstGeom prst="rect">
            <a:avLst/>
          </a:prstGeom>
          <a:effectLst>
            <a:outerShdw blurRad="50800" dist="38100" dir="2700000" algn="tl" rotWithShape="0">
              <a:prstClr val="black">
                <a:alpha val="40000"/>
              </a:prstClr>
            </a:outerShdw>
          </a:effectLst>
        </p:spPr>
      </p:pic>
      <p:sp>
        <p:nvSpPr>
          <p:cNvPr id="11" name="Textfeld 10">
            <a:extLst>
              <a:ext uri="{FF2B5EF4-FFF2-40B4-BE49-F238E27FC236}">
                <a16:creationId xmlns:a16="http://schemas.microsoft.com/office/drawing/2014/main" id="{3EE40E2F-D7C5-4C7F-09F7-5F87DDE5A576}"/>
              </a:ext>
            </a:extLst>
          </p:cNvPr>
          <p:cNvSpPr txBox="1"/>
          <p:nvPr/>
        </p:nvSpPr>
        <p:spPr>
          <a:xfrm>
            <a:off x="5415840" y="1008000"/>
            <a:ext cx="2594520" cy="923330"/>
          </a:xfrm>
          <a:prstGeom prst="rect">
            <a:avLst/>
          </a:prstGeom>
          <a:noFill/>
        </p:spPr>
        <p:txBody>
          <a:bodyPr wrap="square" rtlCol="0">
            <a:spAutoFit/>
          </a:bodyPr>
          <a:lstStyle/>
          <a:p>
            <a:r>
              <a:rPr lang="de-DE" i="1" dirty="0">
                <a:latin typeface="Bradley Hand" pitchFamily="2" charset="77"/>
              </a:rPr>
              <a:t>Definieren von Umgebungsvariablen in einem </a:t>
            </a:r>
            <a:r>
              <a:rPr lang="de-DE" i="1" dirty="0" err="1">
                <a:latin typeface="Bradley Hand" pitchFamily="2" charset="77"/>
              </a:rPr>
              <a:t>Dockerfile</a:t>
            </a:r>
            <a:endParaRPr lang="de-DE" i="1" dirty="0">
              <a:latin typeface="Bradley Hand" pitchFamily="2" charset="77"/>
            </a:endParaRPr>
          </a:p>
        </p:txBody>
      </p:sp>
      <p:grpSp>
        <p:nvGrpSpPr>
          <p:cNvPr id="16" name="Gruppieren 15">
            <a:extLst>
              <a:ext uri="{FF2B5EF4-FFF2-40B4-BE49-F238E27FC236}">
                <a16:creationId xmlns:a16="http://schemas.microsoft.com/office/drawing/2014/main" id="{B64E9242-9776-89DB-EE9C-8E3AA7B856FA}"/>
              </a:ext>
            </a:extLst>
          </p:cNvPr>
          <p:cNvGrpSpPr/>
          <p:nvPr/>
        </p:nvGrpSpPr>
        <p:grpSpPr>
          <a:xfrm>
            <a:off x="1202400" y="1402934"/>
            <a:ext cx="4213440" cy="1274040"/>
            <a:chOff x="1904040" y="1436760"/>
            <a:chExt cx="4213440" cy="1274040"/>
          </a:xfrm>
        </p:grpSpPr>
        <mc:AlternateContent xmlns:mc="http://schemas.openxmlformats.org/markup-compatibility/2006" xmlns:p14="http://schemas.microsoft.com/office/powerpoint/2010/main">
          <mc:Choice Requires="p14">
            <p:contentPart p14:bwMode="auto" r:id="rId3">
              <p14:nvContentPartPr>
                <p14:cNvPr id="9" name="Freihand 8">
                  <a:extLst>
                    <a:ext uri="{FF2B5EF4-FFF2-40B4-BE49-F238E27FC236}">
                      <a16:creationId xmlns:a16="http://schemas.microsoft.com/office/drawing/2014/main" id="{D5C80170-2CB5-CE94-66F9-7BABFC684E0A}"/>
                    </a:ext>
                  </a:extLst>
                </p14:cNvPr>
                <p14:cNvContentPartPr/>
                <p14:nvPr/>
              </p14:nvContentPartPr>
              <p14:xfrm>
                <a:off x="1995480" y="1436760"/>
                <a:ext cx="4122000" cy="1202760"/>
              </p14:xfrm>
            </p:contentPart>
          </mc:Choice>
          <mc:Fallback xmlns="">
            <p:pic>
              <p:nvPicPr>
                <p:cNvPr id="9" name="Freihand 8">
                  <a:extLst>
                    <a:ext uri="{FF2B5EF4-FFF2-40B4-BE49-F238E27FC236}">
                      <a16:creationId xmlns:a16="http://schemas.microsoft.com/office/drawing/2014/main" id="{D5C80170-2CB5-CE94-66F9-7BABFC684E0A}"/>
                    </a:ext>
                  </a:extLst>
                </p:cNvPr>
                <p:cNvPicPr/>
                <p:nvPr/>
              </p:nvPicPr>
              <p:blipFill>
                <a:blip r:embed="rId4"/>
                <a:stretch>
                  <a:fillRect/>
                </a:stretch>
              </p:blipFill>
              <p:spPr>
                <a:xfrm>
                  <a:off x="1986840" y="1427760"/>
                  <a:ext cx="4139640" cy="1220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Freihand 14">
                  <a:extLst>
                    <a:ext uri="{FF2B5EF4-FFF2-40B4-BE49-F238E27FC236}">
                      <a16:creationId xmlns:a16="http://schemas.microsoft.com/office/drawing/2014/main" id="{0E6CF259-C5B4-BAE0-C272-1F0D83C1CBC6}"/>
                    </a:ext>
                  </a:extLst>
                </p14:cNvPr>
                <p14:cNvContentPartPr/>
                <p14:nvPr/>
              </p14:nvContentPartPr>
              <p14:xfrm>
                <a:off x="1904040" y="2536560"/>
                <a:ext cx="214920" cy="174240"/>
              </p14:xfrm>
            </p:contentPart>
          </mc:Choice>
          <mc:Fallback xmlns="">
            <p:pic>
              <p:nvPicPr>
                <p:cNvPr id="15" name="Freihand 14">
                  <a:extLst>
                    <a:ext uri="{FF2B5EF4-FFF2-40B4-BE49-F238E27FC236}">
                      <a16:creationId xmlns:a16="http://schemas.microsoft.com/office/drawing/2014/main" id="{0E6CF259-C5B4-BAE0-C272-1F0D83C1CBC6}"/>
                    </a:ext>
                  </a:extLst>
                </p:cNvPr>
                <p:cNvPicPr/>
                <p:nvPr/>
              </p:nvPicPr>
              <p:blipFill>
                <a:blip r:embed="rId6"/>
                <a:stretch>
                  <a:fillRect/>
                </a:stretch>
              </p:blipFill>
              <p:spPr>
                <a:xfrm>
                  <a:off x="1895040" y="2527560"/>
                  <a:ext cx="232560" cy="191880"/>
                </a:xfrm>
                <a:prstGeom prst="rect">
                  <a:avLst/>
                </a:prstGeom>
              </p:spPr>
            </p:pic>
          </mc:Fallback>
        </mc:AlternateContent>
      </p:grpSp>
      <p:pic>
        <p:nvPicPr>
          <p:cNvPr id="17" name="Grafik 16">
            <a:extLst>
              <a:ext uri="{FF2B5EF4-FFF2-40B4-BE49-F238E27FC236}">
                <a16:creationId xmlns:a16="http://schemas.microsoft.com/office/drawing/2014/main" id="{3E296E77-286C-F2D2-EAFD-061B2D9C6B7E}"/>
              </a:ext>
            </a:extLst>
          </p:cNvPr>
          <p:cNvPicPr>
            <a:picLocks noChangeAspect="1"/>
          </p:cNvPicPr>
          <p:nvPr/>
        </p:nvPicPr>
        <p:blipFill>
          <a:blip r:embed="rId7"/>
          <a:stretch>
            <a:fillRect/>
          </a:stretch>
        </p:blipFill>
        <p:spPr>
          <a:xfrm>
            <a:off x="1202400" y="3985949"/>
            <a:ext cx="8654554" cy="2440051"/>
          </a:xfrm>
          <a:prstGeom prst="rect">
            <a:avLst/>
          </a:prstGeom>
          <a:effectLst>
            <a:outerShdw blurRad="50800" dist="38100" dir="2700000" algn="tl" rotWithShape="0">
              <a:prstClr val="black">
                <a:alpha val="40000"/>
              </a:prstClr>
            </a:outerShdw>
          </a:effectLst>
        </p:spPr>
      </p:pic>
      <p:sp>
        <p:nvSpPr>
          <p:cNvPr id="19" name="Textfeld 18">
            <a:extLst>
              <a:ext uri="{FF2B5EF4-FFF2-40B4-BE49-F238E27FC236}">
                <a16:creationId xmlns:a16="http://schemas.microsoft.com/office/drawing/2014/main" id="{036397D7-6D50-FFA2-459A-6429CB87EF12}"/>
              </a:ext>
            </a:extLst>
          </p:cNvPr>
          <p:cNvSpPr txBox="1"/>
          <p:nvPr/>
        </p:nvSpPr>
        <p:spPr>
          <a:xfrm>
            <a:off x="10236154" y="4944900"/>
            <a:ext cx="2001446" cy="1323439"/>
          </a:xfrm>
          <a:prstGeom prst="rect">
            <a:avLst/>
          </a:prstGeom>
          <a:noFill/>
        </p:spPr>
        <p:txBody>
          <a:bodyPr wrap="square" rtlCol="0">
            <a:spAutoFit/>
          </a:bodyPr>
          <a:lstStyle/>
          <a:p>
            <a:r>
              <a:rPr lang="de-DE" sz="1600" i="1" dirty="0">
                <a:latin typeface="Bradley Hand" pitchFamily="2" charset="77"/>
              </a:rPr>
              <a:t>Auslesen von Umgebungs-variablen in einem Prozess (hier Python)</a:t>
            </a:r>
          </a:p>
        </p:txBody>
      </p:sp>
      <p:sp>
        <p:nvSpPr>
          <p:cNvPr id="20" name="Geschweifte Klammer rechts 19">
            <a:extLst>
              <a:ext uri="{FF2B5EF4-FFF2-40B4-BE49-F238E27FC236}">
                <a16:creationId xmlns:a16="http://schemas.microsoft.com/office/drawing/2014/main" id="{A7FCE38F-3E59-64F4-868B-CEB0F6C2234A}"/>
              </a:ext>
            </a:extLst>
          </p:cNvPr>
          <p:cNvSpPr/>
          <p:nvPr/>
        </p:nvSpPr>
        <p:spPr>
          <a:xfrm>
            <a:off x="9952783" y="4944900"/>
            <a:ext cx="257578" cy="1456849"/>
          </a:xfrm>
          <a:custGeom>
            <a:avLst/>
            <a:gdLst>
              <a:gd name="connsiteX0" fmla="*/ 0 w 257578"/>
              <a:gd name="connsiteY0" fmla="*/ 0 h 1456849"/>
              <a:gd name="connsiteX1" fmla="*/ 128789 w 257578"/>
              <a:gd name="connsiteY1" fmla="*/ 118056 h 1456849"/>
              <a:gd name="connsiteX2" fmla="*/ 128789 w 257578"/>
              <a:gd name="connsiteY2" fmla="*/ 610369 h 1456849"/>
              <a:gd name="connsiteX3" fmla="*/ 257578 w 257578"/>
              <a:gd name="connsiteY3" fmla="*/ 728425 h 1456849"/>
              <a:gd name="connsiteX4" fmla="*/ 128789 w 257578"/>
              <a:gd name="connsiteY4" fmla="*/ 846481 h 1456849"/>
              <a:gd name="connsiteX5" fmla="*/ 128789 w 257578"/>
              <a:gd name="connsiteY5" fmla="*/ 1338793 h 1456849"/>
              <a:gd name="connsiteX6" fmla="*/ 0 w 257578"/>
              <a:gd name="connsiteY6" fmla="*/ 1456849 h 1456849"/>
              <a:gd name="connsiteX7" fmla="*/ 0 w 257578"/>
              <a:gd name="connsiteY7" fmla="*/ 942096 h 1456849"/>
              <a:gd name="connsiteX8" fmla="*/ 0 w 257578"/>
              <a:gd name="connsiteY8" fmla="*/ 485616 h 1456849"/>
              <a:gd name="connsiteX9" fmla="*/ 0 w 257578"/>
              <a:gd name="connsiteY9" fmla="*/ 0 h 1456849"/>
              <a:gd name="connsiteX0" fmla="*/ 0 w 257578"/>
              <a:gd name="connsiteY0" fmla="*/ 0 h 1456849"/>
              <a:gd name="connsiteX1" fmla="*/ 128789 w 257578"/>
              <a:gd name="connsiteY1" fmla="*/ 118056 h 1456849"/>
              <a:gd name="connsiteX2" fmla="*/ 128789 w 257578"/>
              <a:gd name="connsiteY2" fmla="*/ 610369 h 1456849"/>
              <a:gd name="connsiteX3" fmla="*/ 257578 w 257578"/>
              <a:gd name="connsiteY3" fmla="*/ 728425 h 1456849"/>
              <a:gd name="connsiteX4" fmla="*/ 128789 w 257578"/>
              <a:gd name="connsiteY4" fmla="*/ 846481 h 1456849"/>
              <a:gd name="connsiteX5" fmla="*/ 128789 w 257578"/>
              <a:gd name="connsiteY5" fmla="*/ 1338793 h 1456849"/>
              <a:gd name="connsiteX6" fmla="*/ 0 w 257578"/>
              <a:gd name="connsiteY6" fmla="*/ 1456849 h 145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578" h="1456849" stroke="0" extrusionOk="0">
                <a:moveTo>
                  <a:pt x="0" y="0"/>
                </a:moveTo>
                <a:cubicBezTo>
                  <a:pt x="60300" y="-6679"/>
                  <a:pt x="118505" y="56715"/>
                  <a:pt x="128789" y="118056"/>
                </a:cubicBezTo>
                <a:cubicBezTo>
                  <a:pt x="112062" y="329464"/>
                  <a:pt x="121937" y="384409"/>
                  <a:pt x="128789" y="610369"/>
                </a:cubicBezTo>
                <a:cubicBezTo>
                  <a:pt x="119646" y="668615"/>
                  <a:pt x="183853" y="733755"/>
                  <a:pt x="257578" y="728425"/>
                </a:cubicBezTo>
                <a:cubicBezTo>
                  <a:pt x="186587" y="739125"/>
                  <a:pt x="127568" y="777347"/>
                  <a:pt x="128789" y="846481"/>
                </a:cubicBezTo>
                <a:cubicBezTo>
                  <a:pt x="131522" y="1062878"/>
                  <a:pt x="143411" y="1142386"/>
                  <a:pt x="128789" y="1338793"/>
                </a:cubicBezTo>
                <a:cubicBezTo>
                  <a:pt x="120505" y="1411793"/>
                  <a:pt x="70394" y="1449847"/>
                  <a:pt x="0" y="1456849"/>
                </a:cubicBezTo>
                <a:cubicBezTo>
                  <a:pt x="-3473" y="1216688"/>
                  <a:pt x="1354" y="1153318"/>
                  <a:pt x="0" y="942096"/>
                </a:cubicBezTo>
                <a:cubicBezTo>
                  <a:pt x="-1354" y="730874"/>
                  <a:pt x="5907" y="706854"/>
                  <a:pt x="0" y="485616"/>
                </a:cubicBezTo>
                <a:cubicBezTo>
                  <a:pt x="-5907" y="264378"/>
                  <a:pt x="11247" y="149254"/>
                  <a:pt x="0" y="0"/>
                </a:cubicBezTo>
                <a:close/>
              </a:path>
              <a:path w="257578" h="1456849" fill="none" extrusionOk="0">
                <a:moveTo>
                  <a:pt x="0" y="0"/>
                </a:moveTo>
                <a:cubicBezTo>
                  <a:pt x="67046" y="168"/>
                  <a:pt x="133898" y="43645"/>
                  <a:pt x="128789" y="118056"/>
                </a:cubicBezTo>
                <a:cubicBezTo>
                  <a:pt x="132603" y="327052"/>
                  <a:pt x="151915" y="369719"/>
                  <a:pt x="128789" y="610369"/>
                </a:cubicBezTo>
                <a:cubicBezTo>
                  <a:pt x="130408" y="678776"/>
                  <a:pt x="175055" y="734434"/>
                  <a:pt x="257578" y="728425"/>
                </a:cubicBezTo>
                <a:cubicBezTo>
                  <a:pt x="187014" y="725198"/>
                  <a:pt x="121888" y="780889"/>
                  <a:pt x="128789" y="846481"/>
                </a:cubicBezTo>
                <a:cubicBezTo>
                  <a:pt x="117772" y="1046197"/>
                  <a:pt x="140197" y="1203090"/>
                  <a:pt x="128789" y="1338793"/>
                </a:cubicBezTo>
                <a:cubicBezTo>
                  <a:pt x="133725" y="1419609"/>
                  <a:pt x="83678" y="1461241"/>
                  <a:pt x="0" y="1456849"/>
                </a:cubicBezTo>
              </a:path>
              <a:path w="257578" h="1456849" fill="none" stroke="0" extrusionOk="0">
                <a:moveTo>
                  <a:pt x="0" y="0"/>
                </a:moveTo>
                <a:cubicBezTo>
                  <a:pt x="75683" y="14149"/>
                  <a:pt x="130646" y="51020"/>
                  <a:pt x="128789" y="118056"/>
                </a:cubicBezTo>
                <a:cubicBezTo>
                  <a:pt x="117280" y="334631"/>
                  <a:pt x="128962" y="476746"/>
                  <a:pt x="128789" y="610369"/>
                </a:cubicBezTo>
                <a:cubicBezTo>
                  <a:pt x="130549" y="667290"/>
                  <a:pt x="171135" y="730940"/>
                  <a:pt x="257578" y="728425"/>
                </a:cubicBezTo>
                <a:cubicBezTo>
                  <a:pt x="173804" y="719699"/>
                  <a:pt x="116210" y="780387"/>
                  <a:pt x="128789" y="846481"/>
                </a:cubicBezTo>
                <a:cubicBezTo>
                  <a:pt x="117418" y="995183"/>
                  <a:pt x="115130" y="1113236"/>
                  <a:pt x="128789" y="1338793"/>
                </a:cubicBezTo>
                <a:cubicBezTo>
                  <a:pt x="139894" y="1401738"/>
                  <a:pt x="75237" y="1457516"/>
                  <a:pt x="0" y="1456849"/>
                </a:cubicBezTo>
              </a:path>
            </a:pathLst>
          </a:custGeom>
          <a:ln w="28575">
            <a:solidFill>
              <a:schemeClr val="tx1"/>
            </a:solidFill>
            <a:extLst>
              <a:ext uri="{C807C97D-BFC1-408E-A445-0C87EB9F89A2}">
                <ask:lineSketchStyleProps xmlns:ask="http://schemas.microsoft.com/office/drawing/2018/sketchyshapes" sd="1219033472">
                  <a:prstGeom prst="rightBrace">
                    <a:avLst>
                      <a:gd name="adj1" fmla="val 45833"/>
                      <a:gd name="adj2" fmla="val 50000"/>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highlight>
                <a:srgbClr val="000000"/>
              </a:highlight>
            </a:endParaRPr>
          </a:p>
        </p:txBody>
      </p:sp>
    </p:spTree>
    <p:extLst>
      <p:ext uri="{BB962C8B-B14F-4D97-AF65-F5344CB8AC3E}">
        <p14:creationId xmlns:p14="http://schemas.microsoft.com/office/powerpoint/2010/main" val="514617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71FA9B-B879-254E-F5DE-75041BFFAF54}"/>
              </a:ext>
            </a:extLst>
          </p:cNvPr>
          <p:cNvSpPr>
            <a:spLocks noGrp="1"/>
          </p:cNvSpPr>
          <p:nvPr>
            <p:ph type="title"/>
          </p:nvPr>
        </p:nvSpPr>
        <p:spPr/>
        <p:txBody>
          <a:bodyPr/>
          <a:lstStyle/>
          <a:p>
            <a:r>
              <a:rPr lang="de-DE" dirty="0"/>
              <a:t>12 Faktoren</a:t>
            </a:r>
          </a:p>
        </p:txBody>
      </p:sp>
      <p:sp>
        <p:nvSpPr>
          <p:cNvPr id="3" name="Foliennummernplatzhalter 2">
            <a:extLst>
              <a:ext uri="{FF2B5EF4-FFF2-40B4-BE49-F238E27FC236}">
                <a16:creationId xmlns:a16="http://schemas.microsoft.com/office/drawing/2014/main" id="{76216295-83F1-C9DA-ED45-CE88BC5F91D9}"/>
              </a:ext>
            </a:extLst>
          </p:cNvPr>
          <p:cNvSpPr>
            <a:spLocks noGrp="1"/>
          </p:cNvSpPr>
          <p:nvPr>
            <p:ph type="sldNum" sz="quarter" idx="33"/>
          </p:nvPr>
        </p:nvSpPr>
        <p:spPr/>
        <p:txBody>
          <a:bodyPr/>
          <a:lstStyle/>
          <a:p>
            <a:pPr rtl="0"/>
            <a:fld id="{19B51A1E-902D-48AF-9020-955120F399B6}" type="slidenum">
              <a:rPr lang="de-DE" noProof="0" smtClean="0"/>
              <a:pPr rtl="0"/>
              <a:t>18</a:t>
            </a:fld>
            <a:endParaRPr lang="de-DE" noProof="0"/>
          </a:p>
        </p:txBody>
      </p:sp>
      <p:sp>
        <p:nvSpPr>
          <p:cNvPr id="7" name="Rechteck 6">
            <a:extLst>
              <a:ext uri="{FF2B5EF4-FFF2-40B4-BE49-F238E27FC236}">
                <a16:creationId xmlns:a16="http://schemas.microsoft.com/office/drawing/2014/main" id="{0C3AA33B-CBB7-FA1C-BBE4-756218AE825A}"/>
              </a:ext>
            </a:extLst>
          </p:cNvPr>
          <p:cNvSpPr/>
          <p:nvPr/>
        </p:nvSpPr>
        <p:spPr>
          <a:xfrm>
            <a:off x="336331" y="1505802"/>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a:t>
            </a:r>
          </a:p>
          <a:p>
            <a:pPr algn="ctr"/>
            <a:r>
              <a:rPr lang="de-DE" dirty="0" err="1"/>
              <a:t>Codebase</a:t>
            </a:r>
            <a:endParaRPr lang="de-DE" dirty="0"/>
          </a:p>
        </p:txBody>
      </p:sp>
      <p:sp>
        <p:nvSpPr>
          <p:cNvPr id="8" name="Rechteck 7">
            <a:extLst>
              <a:ext uri="{FF2B5EF4-FFF2-40B4-BE49-F238E27FC236}">
                <a16:creationId xmlns:a16="http://schemas.microsoft.com/office/drawing/2014/main" id="{38C41D19-B17E-C538-8788-AF8DB4EA99AE}"/>
              </a:ext>
            </a:extLst>
          </p:cNvPr>
          <p:cNvSpPr/>
          <p:nvPr/>
        </p:nvSpPr>
        <p:spPr>
          <a:xfrm>
            <a:off x="336331" y="3178161"/>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2"/>
                </a:solidFill>
              </a:rPr>
              <a:t># 2</a:t>
            </a:r>
          </a:p>
          <a:p>
            <a:pPr algn="ctr"/>
            <a:r>
              <a:rPr lang="de-DE" dirty="0" err="1">
                <a:solidFill>
                  <a:schemeClr val="bg2"/>
                </a:solidFill>
              </a:rPr>
              <a:t>Depend</a:t>
            </a:r>
            <a:r>
              <a:rPr lang="de-DE" dirty="0">
                <a:solidFill>
                  <a:schemeClr val="bg2"/>
                </a:solidFill>
              </a:rPr>
              <a:t>-</a:t>
            </a:r>
          </a:p>
          <a:p>
            <a:pPr algn="ctr"/>
            <a:r>
              <a:rPr lang="de-DE" dirty="0" err="1">
                <a:solidFill>
                  <a:schemeClr val="bg2"/>
                </a:solidFill>
              </a:rPr>
              <a:t>encies</a:t>
            </a:r>
            <a:endParaRPr lang="de-DE" dirty="0">
              <a:solidFill>
                <a:schemeClr val="bg2"/>
              </a:solidFill>
            </a:endParaRPr>
          </a:p>
        </p:txBody>
      </p:sp>
      <p:sp>
        <p:nvSpPr>
          <p:cNvPr id="9" name="Rechteck 8">
            <a:extLst>
              <a:ext uri="{FF2B5EF4-FFF2-40B4-BE49-F238E27FC236}">
                <a16:creationId xmlns:a16="http://schemas.microsoft.com/office/drawing/2014/main" id="{E9A5C503-2013-BE7E-38AA-77282A4B86B0}"/>
              </a:ext>
            </a:extLst>
          </p:cNvPr>
          <p:cNvSpPr/>
          <p:nvPr/>
        </p:nvSpPr>
        <p:spPr>
          <a:xfrm>
            <a:off x="2734652" y="3174009"/>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3</a:t>
            </a:r>
          </a:p>
          <a:p>
            <a:pPr algn="ctr"/>
            <a:r>
              <a:rPr lang="de-DE" dirty="0" err="1">
                <a:solidFill>
                  <a:schemeClr val="bg1"/>
                </a:solidFill>
              </a:rPr>
              <a:t>Conf</a:t>
            </a:r>
            <a:r>
              <a:rPr lang="de-DE" dirty="0">
                <a:solidFill>
                  <a:schemeClr val="bg1"/>
                </a:solidFill>
              </a:rPr>
              <a:t>-</a:t>
            </a:r>
          </a:p>
          <a:p>
            <a:pPr algn="ctr"/>
            <a:r>
              <a:rPr lang="de-DE" dirty="0" err="1">
                <a:solidFill>
                  <a:schemeClr val="bg1"/>
                </a:solidFill>
              </a:rPr>
              <a:t>iguration</a:t>
            </a:r>
            <a:endParaRPr lang="de-DE" dirty="0">
              <a:solidFill>
                <a:schemeClr val="bg1"/>
              </a:solidFill>
            </a:endParaRPr>
          </a:p>
        </p:txBody>
      </p:sp>
      <p:sp>
        <p:nvSpPr>
          <p:cNvPr id="10" name="Rechteck 9">
            <a:extLst>
              <a:ext uri="{FF2B5EF4-FFF2-40B4-BE49-F238E27FC236}">
                <a16:creationId xmlns:a16="http://schemas.microsoft.com/office/drawing/2014/main" id="{466E5ADE-508A-6655-C746-C950C756E8AB}"/>
              </a:ext>
            </a:extLst>
          </p:cNvPr>
          <p:cNvSpPr/>
          <p:nvPr/>
        </p:nvSpPr>
        <p:spPr>
          <a:xfrm>
            <a:off x="5145327" y="1501644"/>
            <a:ext cx="2216953" cy="146227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 4</a:t>
            </a:r>
          </a:p>
          <a:p>
            <a:pPr algn="ctr"/>
            <a:r>
              <a:rPr lang="de-DE" dirty="0" err="1">
                <a:solidFill>
                  <a:schemeClr val="tx1"/>
                </a:solidFill>
              </a:rPr>
              <a:t>Backing</a:t>
            </a:r>
            <a:endParaRPr lang="de-DE" dirty="0">
              <a:solidFill>
                <a:schemeClr val="tx1"/>
              </a:solidFill>
            </a:endParaRPr>
          </a:p>
          <a:p>
            <a:pPr algn="ctr"/>
            <a:r>
              <a:rPr lang="de-DE" dirty="0">
                <a:solidFill>
                  <a:schemeClr val="tx1"/>
                </a:solidFill>
              </a:rPr>
              <a:t>Services</a:t>
            </a:r>
          </a:p>
        </p:txBody>
      </p:sp>
      <p:sp>
        <p:nvSpPr>
          <p:cNvPr id="11" name="Rechteck 10">
            <a:extLst>
              <a:ext uri="{FF2B5EF4-FFF2-40B4-BE49-F238E27FC236}">
                <a16:creationId xmlns:a16="http://schemas.microsoft.com/office/drawing/2014/main" id="{EBDA742F-CB2E-A33A-EB93-982B64186505}"/>
              </a:ext>
            </a:extLst>
          </p:cNvPr>
          <p:cNvSpPr/>
          <p:nvPr/>
        </p:nvSpPr>
        <p:spPr>
          <a:xfrm>
            <a:off x="2734652" y="1505802"/>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5</a:t>
            </a:r>
          </a:p>
          <a:p>
            <a:pPr algn="ctr"/>
            <a:r>
              <a:rPr lang="de-DE" dirty="0" err="1">
                <a:solidFill>
                  <a:schemeClr val="bg1"/>
                </a:solidFill>
              </a:rPr>
              <a:t>Build</a:t>
            </a:r>
            <a:r>
              <a:rPr lang="de-DE" dirty="0">
                <a:solidFill>
                  <a:schemeClr val="bg1"/>
                </a:solidFill>
              </a:rPr>
              <a:t>-</a:t>
            </a:r>
          </a:p>
          <a:p>
            <a:pPr algn="ctr"/>
            <a:r>
              <a:rPr lang="de-DE" dirty="0">
                <a:solidFill>
                  <a:schemeClr val="bg1"/>
                </a:solidFill>
              </a:rPr>
              <a:t>Release-</a:t>
            </a:r>
          </a:p>
          <a:p>
            <a:pPr algn="ctr"/>
            <a:r>
              <a:rPr lang="de-DE" dirty="0">
                <a:solidFill>
                  <a:schemeClr val="bg1"/>
                </a:solidFill>
              </a:rPr>
              <a:t>Run</a:t>
            </a:r>
          </a:p>
        </p:txBody>
      </p:sp>
      <p:sp>
        <p:nvSpPr>
          <p:cNvPr id="12" name="Rechteck 11">
            <a:extLst>
              <a:ext uri="{FF2B5EF4-FFF2-40B4-BE49-F238E27FC236}">
                <a16:creationId xmlns:a16="http://schemas.microsoft.com/office/drawing/2014/main" id="{A1938B0C-CDDE-6A49-AC7F-4087A3C768C4}"/>
              </a:ext>
            </a:extLst>
          </p:cNvPr>
          <p:cNvSpPr/>
          <p:nvPr/>
        </p:nvSpPr>
        <p:spPr>
          <a:xfrm>
            <a:off x="2738421" y="4839425"/>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6</a:t>
            </a:r>
          </a:p>
          <a:p>
            <a:pPr algn="ctr"/>
            <a:r>
              <a:rPr lang="de-DE" dirty="0" err="1">
                <a:solidFill>
                  <a:schemeClr val="bg1"/>
                </a:solidFill>
              </a:rPr>
              <a:t>Processes</a:t>
            </a:r>
            <a:endParaRPr lang="de-DE" dirty="0">
              <a:solidFill>
                <a:schemeClr val="bg1"/>
              </a:solidFill>
            </a:endParaRPr>
          </a:p>
        </p:txBody>
      </p:sp>
      <p:sp>
        <p:nvSpPr>
          <p:cNvPr id="13" name="Rechteck 12">
            <a:extLst>
              <a:ext uri="{FF2B5EF4-FFF2-40B4-BE49-F238E27FC236}">
                <a16:creationId xmlns:a16="http://schemas.microsoft.com/office/drawing/2014/main" id="{2BD0B9AF-B66F-F71C-59F7-0187BD704A5F}"/>
              </a:ext>
            </a:extLst>
          </p:cNvPr>
          <p:cNvSpPr/>
          <p:nvPr/>
        </p:nvSpPr>
        <p:spPr>
          <a:xfrm>
            <a:off x="5145328" y="3158730"/>
            <a:ext cx="2216953" cy="146227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 7</a:t>
            </a:r>
          </a:p>
          <a:p>
            <a:pPr algn="ctr"/>
            <a:r>
              <a:rPr lang="de-DE" dirty="0">
                <a:solidFill>
                  <a:schemeClr val="tx1"/>
                </a:solidFill>
              </a:rPr>
              <a:t>Port</a:t>
            </a:r>
          </a:p>
          <a:p>
            <a:pPr algn="ctr"/>
            <a:r>
              <a:rPr lang="de-DE" dirty="0">
                <a:solidFill>
                  <a:schemeClr val="tx1"/>
                </a:solidFill>
              </a:rPr>
              <a:t>Binding</a:t>
            </a:r>
          </a:p>
        </p:txBody>
      </p:sp>
      <p:sp>
        <p:nvSpPr>
          <p:cNvPr id="14" name="Rechteck 13">
            <a:extLst>
              <a:ext uri="{FF2B5EF4-FFF2-40B4-BE49-F238E27FC236}">
                <a16:creationId xmlns:a16="http://schemas.microsoft.com/office/drawing/2014/main" id="{BB97AA2A-8D64-EDE2-FBFA-5D0CD5175A02}"/>
              </a:ext>
            </a:extLst>
          </p:cNvPr>
          <p:cNvSpPr/>
          <p:nvPr/>
        </p:nvSpPr>
        <p:spPr>
          <a:xfrm>
            <a:off x="5153161" y="4833000"/>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8</a:t>
            </a:r>
          </a:p>
          <a:p>
            <a:pPr algn="ctr"/>
            <a:r>
              <a:rPr lang="de-DE" dirty="0" err="1">
                <a:solidFill>
                  <a:schemeClr val="bg1"/>
                </a:solidFill>
              </a:rPr>
              <a:t>Concurrency</a:t>
            </a:r>
            <a:endParaRPr lang="de-DE" dirty="0">
              <a:solidFill>
                <a:schemeClr val="bg1"/>
              </a:solidFill>
            </a:endParaRPr>
          </a:p>
        </p:txBody>
      </p:sp>
      <p:sp>
        <p:nvSpPr>
          <p:cNvPr id="15" name="Rechteck 14">
            <a:extLst>
              <a:ext uri="{FF2B5EF4-FFF2-40B4-BE49-F238E27FC236}">
                <a16:creationId xmlns:a16="http://schemas.microsoft.com/office/drawing/2014/main" id="{7F2F9E79-7EDC-DD94-5892-FD9D624D1B18}"/>
              </a:ext>
            </a:extLst>
          </p:cNvPr>
          <p:cNvSpPr/>
          <p:nvPr/>
        </p:nvSpPr>
        <p:spPr>
          <a:xfrm>
            <a:off x="7563836" y="4833000"/>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9</a:t>
            </a:r>
          </a:p>
          <a:p>
            <a:pPr algn="ctr"/>
            <a:r>
              <a:rPr lang="de-DE" dirty="0" err="1">
                <a:solidFill>
                  <a:schemeClr val="bg1"/>
                </a:solidFill>
              </a:rPr>
              <a:t>Disposibility</a:t>
            </a:r>
            <a:endParaRPr lang="de-DE" dirty="0">
              <a:solidFill>
                <a:schemeClr val="bg1"/>
              </a:solidFill>
            </a:endParaRPr>
          </a:p>
        </p:txBody>
      </p:sp>
      <p:sp>
        <p:nvSpPr>
          <p:cNvPr id="16" name="Rechteck 15">
            <a:extLst>
              <a:ext uri="{FF2B5EF4-FFF2-40B4-BE49-F238E27FC236}">
                <a16:creationId xmlns:a16="http://schemas.microsoft.com/office/drawing/2014/main" id="{4313B8D3-BB4D-F2C9-E9BA-3E9444961143}"/>
              </a:ext>
            </a:extLst>
          </p:cNvPr>
          <p:cNvSpPr/>
          <p:nvPr/>
        </p:nvSpPr>
        <p:spPr>
          <a:xfrm>
            <a:off x="7570657" y="1501644"/>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10</a:t>
            </a:r>
          </a:p>
          <a:p>
            <a:pPr algn="ctr"/>
            <a:r>
              <a:rPr lang="de-DE" dirty="0" err="1"/>
              <a:t>Dev</a:t>
            </a:r>
            <a:r>
              <a:rPr lang="de-DE" dirty="0"/>
              <a:t>/</a:t>
            </a:r>
            <a:r>
              <a:rPr lang="de-DE" dirty="0" err="1"/>
              <a:t>Prod</a:t>
            </a:r>
            <a:endParaRPr lang="de-DE" dirty="0"/>
          </a:p>
          <a:p>
            <a:pPr algn="ctr"/>
            <a:r>
              <a:rPr lang="de-DE" dirty="0"/>
              <a:t>Parity</a:t>
            </a:r>
          </a:p>
        </p:txBody>
      </p:sp>
      <p:sp>
        <p:nvSpPr>
          <p:cNvPr id="17" name="Rechteck 16">
            <a:extLst>
              <a:ext uri="{FF2B5EF4-FFF2-40B4-BE49-F238E27FC236}">
                <a16:creationId xmlns:a16="http://schemas.microsoft.com/office/drawing/2014/main" id="{79126458-A051-10CF-B27B-21FAD36FADB8}"/>
              </a:ext>
            </a:extLst>
          </p:cNvPr>
          <p:cNvSpPr/>
          <p:nvPr/>
        </p:nvSpPr>
        <p:spPr>
          <a:xfrm>
            <a:off x="7570657" y="3158366"/>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11</a:t>
            </a:r>
          </a:p>
          <a:p>
            <a:pPr algn="ctr"/>
            <a:r>
              <a:rPr lang="de-DE" dirty="0"/>
              <a:t>Logs</a:t>
            </a:r>
          </a:p>
        </p:txBody>
      </p:sp>
      <p:sp>
        <p:nvSpPr>
          <p:cNvPr id="18" name="Rechteck 17">
            <a:extLst>
              <a:ext uri="{FF2B5EF4-FFF2-40B4-BE49-F238E27FC236}">
                <a16:creationId xmlns:a16="http://schemas.microsoft.com/office/drawing/2014/main" id="{CCAC05B7-A92B-F43E-8399-AA6881DEF691}"/>
              </a:ext>
            </a:extLst>
          </p:cNvPr>
          <p:cNvSpPr/>
          <p:nvPr/>
        </p:nvSpPr>
        <p:spPr>
          <a:xfrm>
            <a:off x="327746" y="4839425"/>
            <a:ext cx="2216953" cy="1455849"/>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12</a:t>
            </a:r>
          </a:p>
          <a:p>
            <a:pPr algn="ctr"/>
            <a:r>
              <a:rPr lang="de-DE" dirty="0"/>
              <a:t>Admin</a:t>
            </a:r>
          </a:p>
          <a:p>
            <a:pPr algn="ctr"/>
            <a:r>
              <a:rPr lang="de-DE" dirty="0" err="1"/>
              <a:t>Processes</a:t>
            </a:r>
            <a:endParaRPr lang="de-DE" dirty="0"/>
          </a:p>
        </p:txBody>
      </p:sp>
      <p:sp>
        <p:nvSpPr>
          <p:cNvPr id="22" name="Abgerundetes Rechteck 21">
            <a:extLst>
              <a:ext uri="{FF2B5EF4-FFF2-40B4-BE49-F238E27FC236}">
                <a16:creationId xmlns:a16="http://schemas.microsoft.com/office/drawing/2014/main" id="{4430B6F3-4447-56C3-8FD1-1095943E39E0}"/>
              </a:ext>
            </a:extLst>
          </p:cNvPr>
          <p:cNvSpPr/>
          <p:nvPr/>
        </p:nvSpPr>
        <p:spPr>
          <a:xfrm rot="16200000">
            <a:off x="-1528370" y="3587082"/>
            <a:ext cx="4289939"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t>Repository</a:t>
            </a:r>
          </a:p>
        </p:txBody>
      </p:sp>
      <p:sp>
        <p:nvSpPr>
          <p:cNvPr id="23" name="Abgerundetes Rechteck 22">
            <a:extLst>
              <a:ext uri="{FF2B5EF4-FFF2-40B4-BE49-F238E27FC236}">
                <a16:creationId xmlns:a16="http://schemas.microsoft.com/office/drawing/2014/main" id="{2E08ABEA-9F71-EC36-9509-94AF449F9784}"/>
              </a:ext>
            </a:extLst>
          </p:cNvPr>
          <p:cNvSpPr/>
          <p:nvPr/>
        </p:nvSpPr>
        <p:spPr>
          <a:xfrm>
            <a:off x="3082244" y="4920198"/>
            <a:ext cx="6235534"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Prozessmodell</a:t>
            </a:r>
          </a:p>
        </p:txBody>
      </p:sp>
      <p:sp>
        <p:nvSpPr>
          <p:cNvPr id="24" name="Abgerundetes Rechteck 23">
            <a:extLst>
              <a:ext uri="{FF2B5EF4-FFF2-40B4-BE49-F238E27FC236}">
                <a16:creationId xmlns:a16="http://schemas.microsoft.com/office/drawing/2014/main" id="{0D533EF8-11EE-3E3C-5A31-A25FD31A81D6}"/>
              </a:ext>
            </a:extLst>
          </p:cNvPr>
          <p:cNvSpPr/>
          <p:nvPr/>
        </p:nvSpPr>
        <p:spPr>
          <a:xfrm rot="16200000">
            <a:off x="1648581" y="2815373"/>
            <a:ext cx="2746522"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solidFill>
                  <a:schemeClr val="bg1"/>
                </a:solidFill>
              </a:rPr>
              <a:t>Container</a:t>
            </a:r>
          </a:p>
        </p:txBody>
      </p:sp>
      <p:sp>
        <p:nvSpPr>
          <p:cNvPr id="25" name="Abgerundetes Rechteck 24">
            <a:extLst>
              <a:ext uri="{FF2B5EF4-FFF2-40B4-BE49-F238E27FC236}">
                <a16:creationId xmlns:a16="http://schemas.microsoft.com/office/drawing/2014/main" id="{40EBF6EF-7096-EE7A-6A24-BDD13D68A7F2}"/>
              </a:ext>
            </a:extLst>
          </p:cNvPr>
          <p:cNvSpPr/>
          <p:nvPr/>
        </p:nvSpPr>
        <p:spPr>
          <a:xfrm rot="16200000">
            <a:off x="4087251" y="2820933"/>
            <a:ext cx="2757644"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solidFill>
                  <a:schemeClr val="bg1"/>
                </a:solidFill>
              </a:rPr>
              <a:t>Services</a:t>
            </a:r>
          </a:p>
        </p:txBody>
      </p:sp>
      <p:sp>
        <p:nvSpPr>
          <p:cNvPr id="26" name="Abgerundetes Rechteck 25">
            <a:extLst>
              <a:ext uri="{FF2B5EF4-FFF2-40B4-BE49-F238E27FC236}">
                <a16:creationId xmlns:a16="http://schemas.microsoft.com/office/drawing/2014/main" id="{34C7CA2C-1E1A-7258-70AB-160B604E51D8}"/>
              </a:ext>
            </a:extLst>
          </p:cNvPr>
          <p:cNvSpPr/>
          <p:nvPr/>
        </p:nvSpPr>
        <p:spPr>
          <a:xfrm rot="16200000">
            <a:off x="6516432" y="2820933"/>
            <a:ext cx="2757645"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err="1">
                <a:solidFill>
                  <a:schemeClr val="bg1"/>
                </a:solidFill>
              </a:rPr>
              <a:t>Operations</a:t>
            </a:r>
            <a:endParaRPr lang="de-DE" dirty="0">
              <a:solidFill>
                <a:schemeClr val="bg1"/>
              </a:solidFill>
            </a:endParaRPr>
          </a:p>
        </p:txBody>
      </p:sp>
      <p:sp>
        <p:nvSpPr>
          <p:cNvPr id="27" name="Textplatzhalter 2">
            <a:extLst>
              <a:ext uri="{FF2B5EF4-FFF2-40B4-BE49-F238E27FC236}">
                <a16:creationId xmlns:a16="http://schemas.microsoft.com/office/drawing/2014/main" id="{2728B91A-A258-A7F4-68F8-03218EC034B8}"/>
              </a:ext>
            </a:extLst>
          </p:cNvPr>
          <p:cNvSpPr txBox="1">
            <a:spLocks/>
          </p:cNvSpPr>
          <p:nvPr/>
        </p:nvSpPr>
        <p:spPr>
          <a:xfrm>
            <a:off x="431801" y="1008000"/>
            <a:ext cx="9198116" cy="360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Best Practices für den Betrieb von Containern</a:t>
            </a:r>
          </a:p>
        </p:txBody>
      </p:sp>
    </p:spTree>
    <p:extLst>
      <p:ext uri="{BB962C8B-B14F-4D97-AF65-F5344CB8AC3E}">
        <p14:creationId xmlns:p14="http://schemas.microsoft.com/office/powerpoint/2010/main" val="696333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711C4-EDAF-6C44-8647-5E8BDC054CDF}"/>
              </a:ext>
            </a:extLst>
          </p:cNvPr>
          <p:cNvSpPr>
            <a:spLocks noGrp="1"/>
          </p:cNvSpPr>
          <p:nvPr>
            <p:ph type="title"/>
          </p:nvPr>
        </p:nvSpPr>
        <p:spPr/>
        <p:txBody>
          <a:bodyPr/>
          <a:lstStyle/>
          <a:p>
            <a:r>
              <a:rPr lang="de-DE" dirty="0"/>
              <a:t>12 Faktoren Methode</a:t>
            </a:r>
          </a:p>
        </p:txBody>
      </p:sp>
      <p:sp>
        <p:nvSpPr>
          <p:cNvPr id="3" name="Textplatzhalter 2">
            <a:extLst>
              <a:ext uri="{FF2B5EF4-FFF2-40B4-BE49-F238E27FC236}">
                <a16:creationId xmlns:a16="http://schemas.microsoft.com/office/drawing/2014/main" id="{E6D2ED72-CE68-4943-9DD4-C8B73C8B16F5}"/>
              </a:ext>
            </a:extLst>
          </p:cNvPr>
          <p:cNvSpPr>
            <a:spLocks noGrp="1"/>
          </p:cNvSpPr>
          <p:nvPr>
            <p:ph type="body" sz="quarter" idx="32"/>
          </p:nvPr>
        </p:nvSpPr>
        <p:spPr/>
        <p:txBody>
          <a:bodyPr/>
          <a:lstStyle/>
          <a:p>
            <a:r>
              <a:rPr lang="de-DE" dirty="0"/>
              <a:t>IV. Unterstützende Dienste (Behandle Services als angehängte Ressourcen)</a:t>
            </a:r>
          </a:p>
        </p:txBody>
      </p:sp>
      <p:sp>
        <p:nvSpPr>
          <p:cNvPr id="5" name="Foliennummernplatzhalter 4">
            <a:extLst>
              <a:ext uri="{FF2B5EF4-FFF2-40B4-BE49-F238E27FC236}">
                <a16:creationId xmlns:a16="http://schemas.microsoft.com/office/drawing/2014/main" id="{D3101FD0-B2DA-504E-AA0E-33CECCEECED7}"/>
              </a:ext>
            </a:extLst>
          </p:cNvPr>
          <p:cNvSpPr>
            <a:spLocks noGrp="1"/>
          </p:cNvSpPr>
          <p:nvPr>
            <p:ph type="sldNum" sz="quarter" idx="33"/>
          </p:nvPr>
        </p:nvSpPr>
        <p:spPr/>
        <p:txBody>
          <a:bodyPr/>
          <a:lstStyle/>
          <a:p>
            <a:pPr rtl="0"/>
            <a:fld id="{19B51A1E-902D-48AF-9020-955120F399B6}" type="slidenum">
              <a:rPr lang="de-DE" noProof="0" smtClean="0"/>
              <a:pPr rtl="0"/>
              <a:t>19</a:t>
            </a:fld>
            <a:endParaRPr lang="de-DE" noProof="0"/>
          </a:p>
        </p:txBody>
      </p:sp>
      <p:pic>
        <p:nvPicPr>
          <p:cNvPr id="11" name="Grafik 10">
            <a:extLst>
              <a:ext uri="{FF2B5EF4-FFF2-40B4-BE49-F238E27FC236}">
                <a16:creationId xmlns:a16="http://schemas.microsoft.com/office/drawing/2014/main" id="{5ED71BFC-1F4F-7154-7C15-F4EA3579EBC0}"/>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4234544" y="1980417"/>
            <a:ext cx="4621056" cy="3424036"/>
          </a:xfrm>
          <a:prstGeom prst="rect">
            <a:avLst/>
          </a:prstGeom>
        </p:spPr>
      </p:pic>
      <p:sp>
        <p:nvSpPr>
          <p:cNvPr id="12" name="Textfeld 11">
            <a:extLst>
              <a:ext uri="{FF2B5EF4-FFF2-40B4-BE49-F238E27FC236}">
                <a16:creationId xmlns:a16="http://schemas.microsoft.com/office/drawing/2014/main" id="{4BE0F8B7-D408-7B90-7F1A-89E839B14DA0}"/>
              </a:ext>
            </a:extLst>
          </p:cNvPr>
          <p:cNvSpPr txBox="1"/>
          <p:nvPr/>
        </p:nvSpPr>
        <p:spPr>
          <a:xfrm>
            <a:off x="0" y="6581001"/>
            <a:ext cx="8805999" cy="276999"/>
          </a:xfrm>
          <a:prstGeom prst="rect">
            <a:avLst/>
          </a:prstGeom>
          <a:noFill/>
        </p:spPr>
        <p:txBody>
          <a:bodyPr wrap="square">
            <a:spAutoFit/>
          </a:bodyPr>
          <a:lstStyle/>
          <a:p>
            <a:r>
              <a:rPr lang="de-DE" sz="1200" b="1" dirty="0">
                <a:latin typeface="+mn-lt"/>
                <a:ea typeface="+mn-ea"/>
                <a:cs typeface="+mn-cs"/>
              </a:rPr>
              <a:t>Bildquelle:</a:t>
            </a:r>
            <a:r>
              <a:rPr lang="de-DE" sz="1200" dirty="0">
                <a:latin typeface="+mn-lt"/>
                <a:ea typeface="+mn-ea"/>
                <a:cs typeface="+mn-cs"/>
              </a:rPr>
              <a:t> </a:t>
            </a:r>
            <a:r>
              <a:rPr lang="de-DE" sz="1200" b="0" dirty="0">
                <a:latin typeface="+mn-lt"/>
                <a:ea typeface="+mn-ea"/>
                <a:cs typeface="+mn-cs"/>
              </a:rPr>
              <a:t>https://</a:t>
            </a:r>
            <a:r>
              <a:rPr lang="de-DE" sz="1200" b="0" dirty="0" err="1">
                <a:latin typeface="+mn-lt"/>
                <a:ea typeface="+mn-ea"/>
                <a:cs typeface="+mn-cs"/>
              </a:rPr>
              <a:t>architecturenotes.co</a:t>
            </a:r>
            <a:r>
              <a:rPr lang="de-DE" sz="1200" b="0" dirty="0">
                <a:latin typeface="+mn-lt"/>
                <a:ea typeface="+mn-ea"/>
                <a:cs typeface="+mn-cs"/>
              </a:rPr>
              <a:t>/12-factor-app-revisited/</a:t>
            </a:r>
          </a:p>
        </p:txBody>
      </p:sp>
      <p:sp>
        <p:nvSpPr>
          <p:cNvPr id="13" name="Textfeld 12">
            <a:extLst>
              <a:ext uri="{FF2B5EF4-FFF2-40B4-BE49-F238E27FC236}">
                <a16:creationId xmlns:a16="http://schemas.microsoft.com/office/drawing/2014/main" id="{35866A31-5490-AAC4-6C64-5AE05A513260}"/>
              </a:ext>
            </a:extLst>
          </p:cNvPr>
          <p:cNvSpPr txBox="1"/>
          <p:nvPr/>
        </p:nvSpPr>
        <p:spPr>
          <a:xfrm>
            <a:off x="431801" y="1883300"/>
            <a:ext cx="3839754" cy="4247317"/>
          </a:xfrm>
          <a:prstGeom prst="rect">
            <a:avLst/>
          </a:prstGeom>
          <a:noFill/>
        </p:spPr>
        <p:txBody>
          <a:bodyPr wrap="square" rtlCol="0">
            <a:spAutoFit/>
          </a:bodyPr>
          <a:lstStyle/>
          <a:p>
            <a:pPr marL="285750" indent="-285750">
              <a:spcAft>
                <a:spcPts val="600"/>
              </a:spcAft>
              <a:buFont typeface="Courier New" panose="02070309020205020404" pitchFamily="49" charset="0"/>
              <a:buChar char="o"/>
            </a:pPr>
            <a:r>
              <a:rPr lang="de-DE" sz="1700" b="0" i="0" dirty="0">
                <a:solidFill>
                  <a:srgbClr val="31333F"/>
                </a:solidFill>
                <a:effectLst/>
                <a:latin typeface="Source Sans Pro" panose="020B0503030403020204" pitchFamily="34" charset="0"/>
              </a:rPr>
              <a:t>Die Verbindung zu Diensten (</a:t>
            </a:r>
            <a:r>
              <a:rPr lang="de-DE" sz="1700" b="0" i="0" dirty="0" err="1">
                <a:solidFill>
                  <a:srgbClr val="31333F"/>
                </a:solidFill>
                <a:effectLst/>
                <a:latin typeface="Source Sans Pro" panose="020B0503030403020204" pitchFamily="34" charset="0"/>
              </a:rPr>
              <a:t>Backing</a:t>
            </a:r>
            <a:r>
              <a:rPr lang="de-DE" sz="1700" b="0" i="0" dirty="0">
                <a:solidFill>
                  <a:srgbClr val="31333F"/>
                </a:solidFill>
                <a:effectLst/>
                <a:latin typeface="Source Sans Pro" panose="020B0503030403020204" pitchFamily="34" charset="0"/>
              </a:rPr>
              <a:t> Services), auf die die Anwendung angewiesen ist, sollte über Umgebungsvariablen definiert werden</a:t>
            </a:r>
          </a:p>
          <a:p>
            <a:pPr marL="285750" indent="-285750">
              <a:spcAft>
                <a:spcPts val="600"/>
              </a:spcAft>
              <a:buFont typeface="Courier New" panose="02070309020205020404" pitchFamily="49" charset="0"/>
              <a:buChar char="o"/>
            </a:pPr>
            <a:r>
              <a:rPr lang="de-DE" sz="1700" b="0" i="0" dirty="0">
                <a:solidFill>
                  <a:srgbClr val="31333F"/>
                </a:solidFill>
                <a:effectLst/>
                <a:latin typeface="Source Sans Pro" panose="020B0503030403020204" pitchFamily="34" charset="0"/>
              </a:rPr>
              <a:t>Zugangsdaten </a:t>
            </a:r>
            <a:r>
              <a:rPr lang="de-DE" sz="1700" dirty="0">
                <a:solidFill>
                  <a:srgbClr val="31333F"/>
                </a:solidFill>
                <a:latin typeface="Source Sans Pro" panose="020B0503030403020204" pitchFamily="34" charset="0"/>
              </a:rPr>
              <a:t>(</a:t>
            </a:r>
            <a:r>
              <a:rPr lang="de-DE" sz="1700" b="0" i="0" dirty="0">
                <a:solidFill>
                  <a:srgbClr val="31333F"/>
                </a:solidFill>
                <a:effectLst/>
                <a:latin typeface="Source Sans Pro" panose="020B0503030403020204" pitchFamily="34" charset="0"/>
              </a:rPr>
              <a:t>wie z.B. Datenbank-Zugangsdaten) sollten nicht direkt im Code der Anwendung oder im Container codiert sein</a:t>
            </a:r>
          </a:p>
          <a:p>
            <a:pPr marL="285750" indent="-285750">
              <a:spcAft>
                <a:spcPts val="600"/>
              </a:spcAft>
              <a:buFont typeface="Courier New" panose="02070309020205020404" pitchFamily="49" charset="0"/>
              <a:buChar char="o"/>
            </a:pPr>
            <a:r>
              <a:rPr lang="de-DE" sz="1700" b="0" i="0" dirty="0">
                <a:solidFill>
                  <a:srgbClr val="31333F"/>
                </a:solidFill>
                <a:effectLst/>
                <a:latin typeface="Source Sans Pro" panose="020B0503030403020204" pitchFamily="34" charset="0"/>
              </a:rPr>
              <a:t>Sondern über Umgebungsvariablen von bereitgestellt werden</a:t>
            </a:r>
          </a:p>
          <a:p>
            <a:pPr marL="285750" indent="-285750">
              <a:spcAft>
                <a:spcPts val="600"/>
              </a:spcAft>
              <a:buFont typeface="Courier New" panose="02070309020205020404" pitchFamily="49" charset="0"/>
              <a:buChar char="o"/>
            </a:pPr>
            <a:r>
              <a:rPr lang="de-DE" sz="1700" dirty="0">
                <a:solidFill>
                  <a:srgbClr val="31333F"/>
                </a:solidFill>
                <a:latin typeface="Source Sans Pro" panose="020B0503030403020204" pitchFamily="34" charset="0"/>
              </a:rPr>
              <a:t>Vereinfacht die Konfiguration der</a:t>
            </a:r>
            <a:r>
              <a:rPr lang="de-DE" sz="1700" b="0" i="0" dirty="0">
                <a:solidFill>
                  <a:srgbClr val="31333F"/>
                </a:solidFill>
                <a:effectLst/>
                <a:latin typeface="Source Sans Pro" panose="020B0503030403020204" pitchFamily="34" charset="0"/>
              </a:rPr>
              <a:t> Anwendung für verschiedene Umgebungen, wie z.B. Entwicklung, Test oder Produktion</a:t>
            </a:r>
            <a:endParaRPr lang="de-DE" sz="1700" dirty="0"/>
          </a:p>
        </p:txBody>
      </p:sp>
      <p:sp>
        <p:nvSpPr>
          <p:cNvPr id="14" name="Rechteck 13">
            <a:extLst>
              <a:ext uri="{FF2B5EF4-FFF2-40B4-BE49-F238E27FC236}">
                <a16:creationId xmlns:a16="http://schemas.microsoft.com/office/drawing/2014/main" id="{6BEC5D15-424D-5F68-BFDA-998131FE6FD2}"/>
              </a:ext>
            </a:extLst>
          </p:cNvPr>
          <p:cNvSpPr/>
          <p:nvPr/>
        </p:nvSpPr>
        <p:spPr>
          <a:xfrm>
            <a:off x="8977181" y="1980417"/>
            <a:ext cx="2914693" cy="3484168"/>
          </a:xfrm>
          <a:prstGeom prst="rect">
            <a:avLst/>
          </a:prstGeom>
          <a:solidFill>
            <a:schemeClr val="accent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dirty="0">
                <a:solidFill>
                  <a:schemeClr val="bg1"/>
                </a:solidFill>
              </a:rPr>
              <a:t>Beispiel:</a:t>
            </a:r>
            <a:r>
              <a:rPr lang="de-DE" sz="1400" dirty="0">
                <a:solidFill>
                  <a:schemeClr val="bg1"/>
                </a:solidFill>
              </a:rPr>
              <a:t> In </a:t>
            </a:r>
            <a:r>
              <a:rPr lang="de-DE" sz="1400" dirty="0" err="1">
                <a:solidFill>
                  <a:schemeClr val="bg1"/>
                </a:solidFill>
              </a:rPr>
              <a:t>Kubernetes</a:t>
            </a:r>
            <a:r>
              <a:rPr lang="de-DE" sz="1400" dirty="0">
                <a:solidFill>
                  <a:schemeClr val="bg1"/>
                </a:solidFill>
              </a:rPr>
              <a:t> können mittels einer Secret Ressource </a:t>
            </a:r>
            <a:r>
              <a:rPr lang="de-DE" sz="1400" dirty="0">
                <a:solidFill>
                  <a:schemeClr val="bg1"/>
                </a:solidFill>
                <a:latin typeface="Source Sans Pro" panose="020B0503030403020204" pitchFamily="34" charset="0"/>
              </a:rPr>
              <a:t>die geheimen Zugangsdaten für Datenbank-Verbindung definiert werden. In der </a:t>
            </a:r>
            <a:r>
              <a:rPr lang="de-DE" sz="1400" dirty="0" err="1">
                <a:solidFill>
                  <a:schemeClr val="bg1"/>
                </a:solidFill>
                <a:latin typeface="Source Sans Pro" panose="020B0503030403020204" pitchFamily="34" charset="0"/>
              </a:rPr>
              <a:t>Deployment</a:t>
            </a:r>
            <a:r>
              <a:rPr lang="de-DE" sz="1400" dirty="0">
                <a:solidFill>
                  <a:schemeClr val="bg1"/>
                </a:solidFill>
                <a:latin typeface="Source Sans Pro" panose="020B0503030403020204" pitchFamily="34" charset="0"/>
              </a:rPr>
              <a:t>-Beschreibung für die Anwendung könnten diese Zugangsdaten dann in Umgebungsvariablen definiert und an den Container innerhalb des Pods übergeben werden. So würde die Anwendung die Zugangsdaten zwar verwenden können, ohne dass diese direkt im Code enthalten oder im Container in einer </a:t>
            </a:r>
            <a:r>
              <a:rPr lang="de-DE" sz="1400" dirty="0" err="1">
                <a:solidFill>
                  <a:schemeClr val="bg1"/>
                </a:solidFill>
                <a:latin typeface="Source Sans Pro" panose="020B0503030403020204" pitchFamily="34" charset="0"/>
              </a:rPr>
              <a:t>Konfigdatei</a:t>
            </a:r>
            <a:r>
              <a:rPr lang="de-DE" sz="1400" dirty="0">
                <a:solidFill>
                  <a:schemeClr val="bg1"/>
                </a:solidFill>
                <a:latin typeface="Source Sans Pro" panose="020B0503030403020204" pitchFamily="34" charset="0"/>
              </a:rPr>
              <a:t> codiert sind.</a:t>
            </a:r>
            <a:endParaRPr lang="de-DE" sz="1400" dirty="0">
              <a:solidFill>
                <a:schemeClr val="bg1"/>
              </a:solidFill>
            </a:endParaRPr>
          </a:p>
        </p:txBody>
      </p:sp>
    </p:spTree>
    <p:extLst>
      <p:ext uri="{BB962C8B-B14F-4D97-AF65-F5344CB8AC3E}">
        <p14:creationId xmlns:p14="http://schemas.microsoft.com/office/powerpoint/2010/main" val="3819730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E75BC70-B4AF-0E48-95C1-DB895E356322}"/>
              </a:ext>
            </a:extLst>
          </p:cNvPr>
          <p:cNvSpPr>
            <a:spLocks noGrp="1"/>
          </p:cNvSpPr>
          <p:nvPr>
            <p:ph type="body" sz="quarter" idx="32"/>
          </p:nvPr>
        </p:nvSpPr>
        <p:spPr>
          <a:xfrm>
            <a:off x="1000461" y="1008000"/>
            <a:ext cx="8629456" cy="360000"/>
          </a:xfrm>
        </p:spPr>
        <p:txBody>
          <a:bodyPr/>
          <a:lstStyle/>
          <a:p>
            <a:r>
              <a:rPr lang="de-DE" dirty="0"/>
              <a:t>Urheberrechtshinweise</a:t>
            </a:r>
          </a:p>
        </p:txBody>
      </p:sp>
      <p:sp>
        <p:nvSpPr>
          <p:cNvPr id="4" name="Inhaltsplatzhalter 3">
            <a:extLst>
              <a:ext uri="{FF2B5EF4-FFF2-40B4-BE49-F238E27FC236}">
                <a16:creationId xmlns:a16="http://schemas.microsoft.com/office/drawing/2014/main" id="{9D40C351-5E7B-454C-BA33-C815726E2817}"/>
              </a:ext>
            </a:extLst>
          </p:cNvPr>
          <p:cNvSpPr>
            <a:spLocks noGrp="1"/>
          </p:cNvSpPr>
          <p:nvPr>
            <p:ph idx="1"/>
          </p:nvPr>
        </p:nvSpPr>
        <p:spPr>
          <a:xfrm>
            <a:off x="1000461" y="1460389"/>
            <a:ext cx="5712312" cy="5164074"/>
          </a:xfrm>
        </p:spPr>
        <p:txBody>
          <a:bodyPr/>
          <a:lstStyle/>
          <a:p>
            <a:pPr marL="0" indent="0">
              <a:buNone/>
            </a:pPr>
            <a:r>
              <a:rPr lang="de-DE" dirty="0"/>
              <a:t>Diese Folien werden zum Zwecke einer praktikablen und pragmatischen Nutzbarkeit im Rahmen der </a:t>
            </a:r>
            <a:r>
              <a:rPr lang="de-DE" b="1" dirty="0">
                <a:solidFill>
                  <a:srgbClr val="0070C0"/>
                </a:solidFill>
              </a:rPr>
              <a:t>CC0 1.0 Lizenz </a:t>
            </a:r>
            <a:r>
              <a:rPr lang="de-DE" dirty="0"/>
              <a:t>bereitgestellt.</a:t>
            </a:r>
          </a:p>
          <a:p>
            <a:pPr marL="0" indent="0">
              <a:buNone/>
            </a:pPr>
            <a:r>
              <a:rPr lang="de-DE" dirty="0"/>
              <a:t>Sie dürfen die Inhalte also kopieren, verändern, verbreiten, mit eigenen Inhalten mixen, auch zu kommerziellen Zwecken, und ohne um weitere Erlaubnis bitten zu müssen.</a:t>
            </a:r>
          </a:p>
          <a:p>
            <a:pPr marL="0" indent="0">
              <a:buNone/>
            </a:pPr>
            <a:r>
              <a:rPr lang="de-DE" dirty="0"/>
              <a:t>Eine Nennung des Autors ist nicht erforderlich (aber natürlich gern gesehen, wenn problemlos möglich).</a:t>
            </a:r>
          </a:p>
          <a:p>
            <a:pPr marL="0" indent="0">
              <a:buNone/>
            </a:pPr>
            <a:endParaRPr lang="de-DE" dirty="0"/>
          </a:p>
          <a:p>
            <a:pPr marL="0" indent="0">
              <a:buNone/>
            </a:pPr>
            <a:r>
              <a:rPr lang="de-DE" dirty="0"/>
              <a:t>Diese Folien sind insb. für die Lehre an Hochschulen konzipiert und machen daher vom </a:t>
            </a:r>
            <a:r>
              <a:rPr lang="de-DE" b="1" dirty="0">
                <a:solidFill>
                  <a:srgbClr val="0070C0"/>
                </a:solidFill>
              </a:rPr>
              <a:t>§51 UrhG (Zitate) </a:t>
            </a:r>
            <a:r>
              <a:rPr lang="de-DE" dirty="0"/>
              <a:t>Gebrauch.</a:t>
            </a:r>
          </a:p>
          <a:p>
            <a:pPr marL="0" indent="0">
              <a:buNone/>
            </a:pPr>
            <a:r>
              <a:rPr lang="de-DE" dirty="0"/>
              <a:t>Die CC0 Lizenz überträgt sich nicht auf zitierte Quellen. Hier sind bei der Nutzung natürlich die Bedingungen der entsprechenden Quellen zu beachten.</a:t>
            </a:r>
          </a:p>
          <a:p>
            <a:pPr marL="0" indent="0">
              <a:buNone/>
            </a:pPr>
            <a:r>
              <a:rPr lang="de-DE" dirty="0"/>
              <a:t>Die Quellenangaben finden sich auf den entsprechenden Folien.</a:t>
            </a:r>
          </a:p>
        </p:txBody>
      </p:sp>
      <p:sp>
        <p:nvSpPr>
          <p:cNvPr id="5" name="Foliennummernplatzhalter 4">
            <a:extLst>
              <a:ext uri="{FF2B5EF4-FFF2-40B4-BE49-F238E27FC236}">
                <a16:creationId xmlns:a16="http://schemas.microsoft.com/office/drawing/2014/main" id="{2DF67474-771E-6740-B5E2-FD3588182D00}"/>
              </a:ext>
            </a:extLst>
          </p:cNvPr>
          <p:cNvSpPr>
            <a:spLocks noGrp="1"/>
          </p:cNvSpPr>
          <p:nvPr>
            <p:ph type="sldNum" sz="quarter" idx="33"/>
          </p:nvPr>
        </p:nvSpPr>
        <p:spPr/>
        <p:txBody>
          <a:bodyPr/>
          <a:lstStyle/>
          <a:p>
            <a:pPr rtl="0"/>
            <a:fld id="{19B51A1E-902D-48AF-9020-955120F399B6}" type="slidenum">
              <a:rPr lang="de-DE" noProof="0" smtClean="0"/>
              <a:pPr rtl="0"/>
              <a:t>2</a:t>
            </a:fld>
            <a:endParaRPr lang="de-DE" noProof="0"/>
          </a:p>
        </p:txBody>
      </p:sp>
      <p:pic>
        <p:nvPicPr>
          <p:cNvPr id="15" name="Grafik 14">
            <a:extLst>
              <a:ext uri="{FF2B5EF4-FFF2-40B4-BE49-F238E27FC236}">
                <a16:creationId xmlns:a16="http://schemas.microsoft.com/office/drawing/2014/main" id="{F9038FA1-AF3C-4C4A-99ED-6F9E41522A88}"/>
              </a:ext>
            </a:extLst>
          </p:cNvPr>
          <p:cNvPicPr>
            <a:picLocks noChangeAspect="1"/>
          </p:cNvPicPr>
          <p:nvPr/>
        </p:nvPicPr>
        <p:blipFill>
          <a:blip r:embed="rId2"/>
          <a:stretch>
            <a:fillRect/>
          </a:stretch>
        </p:blipFill>
        <p:spPr>
          <a:xfrm>
            <a:off x="431801" y="246073"/>
            <a:ext cx="2573287" cy="617927"/>
          </a:xfrm>
          <a:prstGeom prst="rect">
            <a:avLst/>
          </a:prstGeom>
        </p:spPr>
      </p:pic>
      <p:pic>
        <p:nvPicPr>
          <p:cNvPr id="18" name="Grafik 17">
            <a:extLst>
              <a:ext uri="{FF2B5EF4-FFF2-40B4-BE49-F238E27FC236}">
                <a16:creationId xmlns:a16="http://schemas.microsoft.com/office/drawing/2014/main" id="{473D07C4-5F96-BC47-9C11-1FBD58CEF504}"/>
              </a:ext>
            </a:extLst>
          </p:cNvPr>
          <p:cNvPicPr>
            <a:picLocks noChangeAspect="1"/>
          </p:cNvPicPr>
          <p:nvPr/>
        </p:nvPicPr>
        <p:blipFill>
          <a:blip r:embed="rId3"/>
          <a:stretch>
            <a:fillRect/>
          </a:stretch>
        </p:blipFill>
        <p:spPr>
          <a:xfrm>
            <a:off x="7583565" y="3744988"/>
            <a:ext cx="1410014" cy="1410014"/>
          </a:xfrm>
          <a:prstGeom prst="rect">
            <a:avLst/>
          </a:prstGeom>
        </p:spPr>
      </p:pic>
      <p:pic>
        <p:nvPicPr>
          <p:cNvPr id="19" name="Grafik 18">
            <a:extLst>
              <a:ext uri="{FF2B5EF4-FFF2-40B4-BE49-F238E27FC236}">
                <a16:creationId xmlns:a16="http://schemas.microsoft.com/office/drawing/2014/main" id="{BEE00994-AAEC-2643-96F6-6CC6756E6210}"/>
              </a:ext>
            </a:extLst>
          </p:cNvPr>
          <p:cNvPicPr>
            <a:picLocks noChangeAspect="1"/>
          </p:cNvPicPr>
          <p:nvPr/>
        </p:nvPicPr>
        <p:blipFill>
          <a:blip r:embed="rId4"/>
          <a:stretch>
            <a:fillRect/>
          </a:stretch>
        </p:blipFill>
        <p:spPr>
          <a:xfrm>
            <a:off x="6947228" y="1460389"/>
            <a:ext cx="2682689" cy="947617"/>
          </a:xfrm>
          <a:prstGeom prst="rect">
            <a:avLst/>
          </a:prstGeom>
        </p:spPr>
      </p:pic>
    </p:spTree>
    <p:extLst>
      <p:ext uri="{BB962C8B-B14F-4D97-AF65-F5344CB8AC3E}">
        <p14:creationId xmlns:p14="http://schemas.microsoft.com/office/powerpoint/2010/main" val="429474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711C4-EDAF-6C44-8647-5E8BDC054CDF}"/>
              </a:ext>
            </a:extLst>
          </p:cNvPr>
          <p:cNvSpPr>
            <a:spLocks noGrp="1"/>
          </p:cNvSpPr>
          <p:nvPr>
            <p:ph type="title"/>
          </p:nvPr>
        </p:nvSpPr>
        <p:spPr/>
        <p:txBody>
          <a:bodyPr/>
          <a:lstStyle/>
          <a:p>
            <a:r>
              <a:rPr lang="de-DE" dirty="0"/>
              <a:t>12 Faktoren Methode</a:t>
            </a:r>
          </a:p>
        </p:txBody>
      </p:sp>
      <p:sp>
        <p:nvSpPr>
          <p:cNvPr id="3" name="Textplatzhalter 2">
            <a:extLst>
              <a:ext uri="{FF2B5EF4-FFF2-40B4-BE49-F238E27FC236}">
                <a16:creationId xmlns:a16="http://schemas.microsoft.com/office/drawing/2014/main" id="{E6D2ED72-CE68-4943-9DD4-C8B73C8B16F5}"/>
              </a:ext>
            </a:extLst>
          </p:cNvPr>
          <p:cNvSpPr>
            <a:spLocks noGrp="1"/>
          </p:cNvSpPr>
          <p:nvPr>
            <p:ph type="body" sz="quarter" idx="32"/>
          </p:nvPr>
        </p:nvSpPr>
        <p:spPr/>
        <p:txBody>
          <a:bodyPr/>
          <a:lstStyle/>
          <a:p>
            <a:r>
              <a:rPr lang="de-DE" dirty="0"/>
              <a:t>VII. Bindung an Ports (Exportiere Services über Ports)</a:t>
            </a:r>
          </a:p>
        </p:txBody>
      </p:sp>
      <p:sp>
        <p:nvSpPr>
          <p:cNvPr id="5" name="Foliennummernplatzhalter 4">
            <a:extLst>
              <a:ext uri="{FF2B5EF4-FFF2-40B4-BE49-F238E27FC236}">
                <a16:creationId xmlns:a16="http://schemas.microsoft.com/office/drawing/2014/main" id="{D3101FD0-B2DA-504E-AA0E-33CECCEECED7}"/>
              </a:ext>
            </a:extLst>
          </p:cNvPr>
          <p:cNvSpPr>
            <a:spLocks noGrp="1"/>
          </p:cNvSpPr>
          <p:nvPr>
            <p:ph type="sldNum" sz="quarter" idx="33"/>
          </p:nvPr>
        </p:nvSpPr>
        <p:spPr/>
        <p:txBody>
          <a:bodyPr/>
          <a:lstStyle/>
          <a:p>
            <a:pPr rtl="0"/>
            <a:fld id="{19B51A1E-902D-48AF-9020-955120F399B6}" type="slidenum">
              <a:rPr lang="de-DE" noProof="0" smtClean="0"/>
              <a:pPr rtl="0"/>
              <a:t>20</a:t>
            </a:fld>
            <a:endParaRPr lang="de-DE" noProof="0"/>
          </a:p>
        </p:txBody>
      </p:sp>
      <p:sp>
        <p:nvSpPr>
          <p:cNvPr id="6" name="Textfeld 5">
            <a:extLst>
              <a:ext uri="{FF2B5EF4-FFF2-40B4-BE49-F238E27FC236}">
                <a16:creationId xmlns:a16="http://schemas.microsoft.com/office/drawing/2014/main" id="{39F6E37E-B07B-6D41-8778-8E29DCA17D3F}"/>
              </a:ext>
            </a:extLst>
          </p:cNvPr>
          <p:cNvSpPr txBox="1"/>
          <p:nvPr/>
        </p:nvSpPr>
        <p:spPr>
          <a:xfrm>
            <a:off x="10109199" y="1512000"/>
            <a:ext cx="1937657" cy="2123658"/>
          </a:xfrm>
          <a:prstGeom prst="rect">
            <a:avLst/>
          </a:prstGeom>
          <a:noFill/>
        </p:spPr>
        <p:txBody>
          <a:bodyPr wrap="square" rtlCol="0">
            <a:spAutoFit/>
          </a:bodyPr>
          <a:lstStyle/>
          <a:p>
            <a:r>
              <a:rPr lang="de-DE" sz="1200" b="1" i="1" dirty="0">
                <a:latin typeface="Bradley Hand" pitchFamily="2" charset="77"/>
              </a:rPr>
              <a:t>Hinweise:</a:t>
            </a:r>
          </a:p>
          <a:p>
            <a:r>
              <a:rPr lang="de-DE" sz="1200" i="1" dirty="0">
                <a:latin typeface="Bradley Hand" pitchFamily="2" charset="77"/>
              </a:rPr>
              <a:t>Durch Port Binding kann eine App ein unterstützender Dienst (siehe Faktor IV) für eine andere App werden, indem die URL der unterstützenden App der konsumierenden App als </a:t>
            </a:r>
            <a:r>
              <a:rPr lang="de-DE" sz="1200" i="1" dirty="0" err="1">
                <a:latin typeface="Bradley Hand" pitchFamily="2" charset="77"/>
              </a:rPr>
              <a:t>Resource</a:t>
            </a:r>
            <a:r>
              <a:rPr lang="de-DE" sz="1200" i="1" dirty="0">
                <a:latin typeface="Bradley Hand" pitchFamily="2" charset="77"/>
              </a:rPr>
              <a:t>-Handle zur Verfügung gestellt wird.</a:t>
            </a:r>
          </a:p>
        </p:txBody>
      </p:sp>
      <p:pic>
        <p:nvPicPr>
          <p:cNvPr id="10" name="Grafik 9">
            <a:extLst>
              <a:ext uri="{FF2B5EF4-FFF2-40B4-BE49-F238E27FC236}">
                <a16:creationId xmlns:a16="http://schemas.microsoft.com/office/drawing/2014/main" id="{8DB32498-AAED-B2DE-0F38-A9FC2275EE4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4421777" y="1579494"/>
            <a:ext cx="5320695" cy="2521274"/>
          </a:xfrm>
          <a:prstGeom prst="rect">
            <a:avLst/>
          </a:prstGeom>
        </p:spPr>
      </p:pic>
      <p:sp>
        <p:nvSpPr>
          <p:cNvPr id="12" name="Textfeld 11">
            <a:extLst>
              <a:ext uri="{FF2B5EF4-FFF2-40B4-BE49-F238E27FC236}">
                <a16:creationId xmlns:a16="http://schemas.microsoft.com/office/drawing/2014/main" id="{ED605AC9-217F-FB08-CA2C-0BA60BFF848F}"/>
              </a:ext>
            </a:extLst>
          </p:cNvPr>
          <p:cNvSpPr txBox="1"/>
          <p:nvPr/>
        </p:nvSpPr>
        <p:spPr>
          <a:xfrm>
            <a:off x="431801" y="1512000"/>
            <a:ext cx="3485318" cy="4678204"/>
          </a:xfrm>
          <a:prstGeom prst="rect">
            <a:avLst/>
          </a:prstGeom>
          <a:noFill/>
        </p:spPr>
        <p:txBody>
          <a:bodyPr wrap="square" rtlCol="0">
            <a:spAutoFit/>
          </a:bodyPr>
          <a:lstStyle/>
          <a:p>
            <a:pPr marL="285750" indent="-285750" algn="l">
              <a:spcAft>
                <a:spcPts val="600"/>
              </a:spcAft>
              <a:buFont typeface="Courier New" panose="02070309020205020404" pitchFamily="49" charset="0"/>
              <a:buChar char="o"/>
            </a:pPr>
            <a:r>
              <a:rPr lang="de-DE" dirty="0">
                <a:solidFill>
                  <a:srgbClr val="31333F"/>
                </a:solidFill>
                <a:latin typeface="Source Sans Pro" panose="020B0503030403020204" pitchFamily="34" charset="0"/>
              </a:rPr>
              <a:t>E</a:t>
            </a:r>
            <a:r>
              <a:rPr lang="de-DE" b="0" i="0" dirty="0">
                <a:solidFill>
                  <a:srgbClr val="31333F"/>
                </a:solidFill>
                <a:effectLst/>
                <a:latin typeface="Source Sans Pro" panose="020B0503030403020204" pitchFamily="34" charset="0"/>
              </a:rPr>
              <a:t>ine Anwendung sollte ihre Dienste über einen eindeutigen Port exportieren</a:t>
            </a:r>
          </a:p>
          <a:p>
            <a:pPr marL="285750" indent="-285750" algn="l">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Die Anwendung ist dabei nicht auf die Ausführungsumgebung eines Webservers (Apache o. </a:t>
            </a:r>
            <a:r>
              <a:rPr lang="de-DE" b="0" i="0" dirty="0" err="1">
                <a:solidFill>
                  <a:srgbClr val="31333F"/>
                </a:solidFill>
                <a:effectLst/>
                <a:latin typeface="Source Sans Pro" panose="020B0503030403020204" pitchFamily="34" charset="0"/>
              </a:rPr>
              <a:t>ähnl</a:t>
            </a:r>
            <a:r>
              <a:rPr lang="de-DE" b="0" i="0" dirty="0">
                <a:solidFill>
                  <a:srgbClr val="31333F"/>
                </a:solidFill>
                <a:effectLst/>
                <a:latin typeface="Source Sans Pro" panose="020B0503030403020204" pitchFamily="34" charset="0"/>
              </a:rPr>
              <a:t>.) angewiesen, um einen webbasierten Dienst zu erstellen</a:t>
            </a:r>
          </a:p>
          <a:p>
            <a:pPr marL="285750" indent="-285750" algn="l">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Die Webanwendung exportiert HTTP als Dienst, indem sie sich selber an einen Port bindet und die an diesem Port eingehenden Anfragen bearbeitet</a:t>
            </a:r>
            <a:br>
              <a:rPr lang="de-DE" dirty="0"/>
            </a:br>
            <a:endParaRPr lang="de-DE" dirty="0"/>
          </a:p>
        </p:txBody>
      </p:sp>
      <p:sp>
        <p:nvSpPr>
          <p:cNvPr id="16" name="Rechteck 15">
            <a:extLst>
              <a:ext uri="{FF2B5EF4-FFF2-40B4-BE49-F238E27FC236}">
                <a16:creationId xmlns:a16="http://schemas.microsoft.com/office/drawing/2014/main" id="{932080F7-6C7A-CA97-242D-AD63C5D7EAB8}"/>
              </a:ext>
            </a:extLst>
          </p:cNvPr>
          <p:cNvSpPr/>
          <p:nvPr/>
        </p:nvSpPr>
        <p:spPr>
          <a:xfrm>
            <a:off x="4421777" y="4441371"/>
            <a:ext cx="5320695" cy="1470534"/>
          </a:xfrm>
          <a:prstGeom prst="rect">
            <a:avLst/>
          </a:prstGeom>
          <a:solidFill>
            <a:schemeClr val="accent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solidFill>
                  <a:schemeClr val="bg1"/>
                </a:solidFill>
              </a:rPr>
              <a:t>Beispiel:</a:t>
            </a:r>
            <a:r>
              <a:rPr lang="de-DE" sz="1600" dirty="0">
                <a:solidFill>
                  <a:schemeClr val="bg1"/>
                </a:solidFill>
              </a:rPr>
              <a:t> </a:t>
            </a:r>
            <a:r>
              <a:rPr lang="de-DE" sz="1600" b="0" i="0" dirty="0">
                <a:solidFill>
                  <a:schemeClr val="bg1"/>
                </a:solidFill>
                <a:effectLst/>
                <a:latin typeface="Source Sans Pro" panose="020B0503030403020204" pitchFamily="34" charset="0"/>
              </a:rPr>
              <a:t>Eine API-Anwendung stellt ihren Service mittels einer REST-Schnittstelle bereit (z.B. mittels des Python Frameworks </a:t>
            </a:r>
            <a:r>
              <a:rPr lang="de-DE" sz="1600" b="0" i="0" dirty="0" err="1">
                <a:solidFill>
                  <a:schemeClr val="bg1"/>
                </a:solidFill>
                <a:effectLst/>
                <a:latin typeface="Source Sans Pro" panose="020B0503030403020204" pitchFamily="34" charset="0"/>
              </a:rPr>
              <a:t>FastAPI</a:t>
            </a:r>
            <a:r>
              <a:rPr lang="de-DE" sz="1600" b="0" i="0" dirty="0">
                <a:solidFill>
                  <a:schemeClr val="bg1"/>
                </a:solidFill>
                <a:effectLst/>
                <a:latin typeface="Source Sans Pro" panose="020B0503030403020204" pitchFamily="34" charset="0"/>
              </a:rPr>
              <a:t>), die  auf einem Port lauscht, um die Dienste nach außen hin zugänglich zu machen. Ein möglicher Port wäre bspw. der Port 8080.</a:t>
            </a:r>
            <a:endParaRPr lang="de-DE" sz="1600" dirty="0">
              <a:solidFill>
                <a:schemeClr val="bg1"/>
              </a:solidFill>
            </a:endParaRPr>
          </a:p>
        </p:txBody>
      </p:sp>
      <mc:AlternateContent xmlns:mc="http://schemas.openxmlformats.org/markup-compatibility/2006" xmlns:p14="http://schemas.microsoft.com/office/powerpoint/2010/main">
        <mc:Choice Requires="p14">
          <p:contentPart p14:bwMode="auto" r:id="rId5">
            <p14:nvContentPartPr>
              <p14:cNvPr id="19" name="Freihand 18">
                <a:extLst>
                  <a:ext uri="{FF2B5EF4-FFF2-40B4-BE49-F238E27FC236}">
                    <a16:creationId xmlns:a16="http://schemas.microsoft.com/office/drawing/2014/main" id="{A8B049F6-4B5D-BB6C-7B64-101250B1395C}"/>
                  </a:ext>
                </a:extLst>
              </p14:cNvPr>
              <p14:cNvContentPartPr/>
              <p14:nvPr/>
            </p14:nvContentPartPr>
            <p14:xfrm>
              <a:off x="9291697" y="3840398"/>
              <a:ext cx="429530" cy="45719"/>
            </p14:xfrm>
          </p:contentPart>
        </mc:Choice>
        <mc:Fallback xmlns="">
          <p:pic>
            <p:nvPicPr>
              <p:cNvPr id="19" name="Freihand 18">
                <a:extLst>
                  <a:ext uri="{FF2B5EF4-FFF2-40B4-BE49-F238E27FC236}">
                    <a16:creationId xmlns:a16="http://schemas.microsoft.com/office/drawing/2014/main" id="{A8B049F6-4B5D-BB6C-7B64-101250B1395C}"/>
                  </a:ext>
                </a:extLst>
              </p:cNvPr>
              <p:cNvPicPr/>
              <p:nvPr/>
            </p:nvPicPr>
            <p:blipFill>
              <a:blip r:embed="rId6"/>
              <a:stretch>
                <a:fillRect/>
              </a:stretch>
            </p:blipFill>
            <p:spPr>
              <a:xfrm>
                <a:off x="9201687" y="3660402"/>
                <a:ext cx="609191" cy="40535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Freihand 19">
                <a:extLst>
                  <a:ext uri="{FF2B5EF4-FFF2-40B4-BE49-F238E27FC236}">
                    <a16:creationId xmlns:a16="http://schemas.microsoft.com/office/drawing/2014/main" id="{A1BBABF5-2BD4-A004-F930-F57F1190BA8B}"/>
                  </a:ext>
                </a:extLst>
              </p14:cNvPr>
              <p14:cNvContentPartPr/>
              <p14:nvPr/>
            </p14:nvContentPartPr>
            <p14:xfrm>
              <a:off x="7465074" y="3886117"/>
              <a:ext cx="429530" cy="45719"/>
            </p14:xfrm>
          </p:contentPart>
        </mc:Choice>
        <mc:Fallback xmlns="">
          <p:pic>
            <p:nvPicPr>
              <p:cNvPr id="20" name="Freihand 19">
                <a:extLst>
                  <a:ext uri="{FF2B5EF4-FFF2-40B4-BE49-F238E27FC236}">
                    <a16:creationId xmlns:a16="http://schemas.microsoft.com/office/drawing/2014/main" id="{A1BBABF5-2BD4-A004-F930-F57F1190BA8B}"/>
                  </a:ext>
                </a:extLst>
              </p:cNvPr>
              <p:cNvPicPr/>
              <p:nvPr/>
            </p:nvPicPr>
            <p:blipFill>
              <a:blip r:embed="rId6"/>
              <a:stretch>
                <a:fillRect/>
              </a:stretch>
            </p:blipFill>
            <p:spPr>
              <a:xfrm>
                <a:off x="7375064" y="3706121"/>
                <a:ext cx="609191" cy="40535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Freihand 20">
                <a:extLst>
                  <a:ext uri="{FF2B5EF4-FFF2-40B4-BE49-F238E27FC236}">
                    <a16:creationId xmlns:a16="http://schemas.microsoft.com/office/drawing/2014/main" id="{B32A0C0B-85E2-7A77-8E4A-CDFA30046BBE}"/>
                  </a:ext>
                </a:extLst>
              </p14:cNvPr>
              <p14:cNvContentPartPr/>
              <p14:nvPr/>
            </p14:nvContentPartPr>
            <p14:xfrm>
              <a:off x="5402441" y="3931836"/>
              <a:ext cx="429530" cy="45719"/>
            </p14:xfrm>
          </p:contentPart>
        </mc:Choice>
        <mc:Fallback xmlns="">
          <p:pic>
            <p:nvPicPr>
              <p:cNvPr id="21" name="Freihand 20">
                <a:extLst>
                  <a:ext uri="{FF2B5EF4-FFF2-40B4-BE49-F238E27FC236}">
                    <a16:creationId xmlns:a16="http://schemas.microsoft.com/office/drawing/2014/main" id="{B32A0C0B-85E2-7A77-8E4A-CDFA30046BBE}"/>
                  </a:ext>
                </a:extLst>
              </p:cNvPr>
              <p:cNvPicPr/>
              <p:nvPr/>
            </p:nvPicPr>
            <p:blipFill>
              <a:blip r:embed="rId6"/>
              <a:stretch>
                <a:fillRect/>
              </a:stretch>
            </p:blipFill>
            <p:spPr>
              <a:xfrm>
                <a:off x="5312431" y="3751840"/>
                <a:ext cx="609191" cy="405351"/>
              </a:xfrm>
              <a:prstGeom prst="rect">
                <a:avLst/>
              </a:prstGeom>
            </p:spPr>
          </p:pic>
        </mc:Fallback>
      </mc:AlternateContent>
      <p:sp>
        <p:nvSpPr>
          <p:cNvPr id="22" name="Textfeld 21">
            <a:extLst>
              <a:ext uri="{FF2B5EF4-FFF2-40B4-BE49-F238E27FC236}">
                <a16:creationId xmlns:a16="http://schemas.microsoft.com/office/drawing/2014/main" id="{5B1FE7FD-D229-FE60-1457-FEFCF7E083F6}"/>
              </a:ext>
            </a:extLst>
          </p:cNvPr>
          <p:cNvSpPr txBox="1"/>
          <p:nvPr/>
        </p:nvSpPr>
        <p:spPr>
          <a:xfrm>
            <a:off x="0" y="6581001"/>
            <a:ext cx="8805999" cy="276999"/>
          </a:xfrm>
          <a:prstGeom prst="rect">
            <a:avLst/>
          </a:prstGeom>
          <a:noFill/>
        </p:spPr>
        <p:txBody>
          <a:bodyPr wrap="square">
            <a:spAutoFit/>
          </a:bodyPr>
          <a:lstStyle/>
          <a:p>
            <a:r>
              <a:rPr lang="de-DE" sz="1200" b="1" dirty="0">
                <a:latin typeface="+mn-lt"/>
                <a:ea typeface="+mn-ea"/>
                <a:cs typeface="+mn-cs"/>
              </a:rPr>
              <a:t>Bildquelle:</a:t>
            </a:r>
            <a:r>
              <a:rPr lang="de-DE" sz="1200" dirty="0">
                <a:latin typeface="+mn-lt"/>
                <a:ea typeface="+mn-ea"/>
                <a:cs typeface="+mn-cs"/>
              </a:rPr>
              <a:t> </a:t>
            </a:r>
            <a:r>
              <a:rPr lang="de-DE" sz="1200" b="0" dirty="0">
                <a:latin typeface="+mn-lt"/>
                <a:ea typeface="+mn-ea"/>
                <a:cs typeface="+mn-cs"/>
              </a:rPr>
              <a:t>https://</a:t>
            </a:r>
            <a:r>
              <a:rPr lang="de-DE" sz="1200" b="0" dirty="0" err="1">
                <a:latin typeface="+mn-lt"/>
                <a:ea typeface="+mn-ea"/>
                <a:cs typeface="+mn-cs"/>
              </a:rPr>
              <a:t>architecturenotes.co</a:t>
            </a:r>
            <a:r>
              <a:rPr lang="de-DE" sz="1200" b="0" dirty="0">
                <a:latin typeface="+mn-lt"/>
                <a:ea typeface="+mn-ea"/>
                <a:cs typeface="+mn-cs"/>
              </a:rPr>
              <a:t>/12-factor-app-revisited/</a:t>
            </a:r>
          </a:p>
        </p:txBody>
      </p:sp>
    </p:spTree>
    <p:extLst>
      <p:ext uri="{BB962C8B-B14F-4D97-AF65-F5344CB8AC3E}">
        <p14:creationId xmlns:p14="http://schemas.microsoft.com/office/powerpoint/2010/main" val="335871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71FA9B-B879-254E-F5DE-75041BFFAF54}"/>
              </a:ext>
            </a:extLst>
          </p:cNvPr>
          <p:cNvSpPr>
            <a:spLocks noGrp="1"/>
          </p:cNvSpPr>
          <p:nvPr>
            <p:ph type="title"/>
          </p:nvPr>
        </p:nvSpPr>
        <p:spPr/>
        <p:txBody>
          <a:bodyPr/>
          <a:lstStyle/>
          <a:p>
            <a:r>
              <a:rPr lang="de-DE" dirty="0"/>
              <a:t>12 Faktoren</a:t>
            </a:r>
          </a:p>
        </p:txBody>
      </p:sp>
      <p:sp>
        <p:nvSpPr>
          <p:cNvPr id="3" name="Foliennummernplatzhalter 2">
            <a:extLst>
              <a:ext uri="{FF2B5EF4-FFF2-40B4-BE49-F238E27FC236}">
                <a16:creationId xmlns:a16="http://schemas.microsoft.com/office/drawing/2014/main" id="{76216295-83F1-C9DA-ED45-CE88BC5F91D9}"/>
              </a:ext>
            </a:extLst>
          </p:cNvPr>
          <p:cNvSpPr>
            <a:spLocks noGrp="1"/>
          </p:cNvSpPr>
          <p:nvPr>
            <p:ph type="sldNum" sz="quarter" idx="33"/>
          </p:nvPr>
        </p:nvSpPr>
        <p:spPr/>
        <p:txBody>
          <a:bodyPr/>
          <a:lstStyle/>
          <a:p>
            <a:pPr rtl="0"/>
            <a:fld id="{19B51A1E-902D-48AF-9020-955120F399B6}" type="slidenum">
              <a:rPr lang="de-DE" noProof="0" smtClean="0"/>
              <a:pPr rtl="0"/>
              <a:t>21</a:t>
            </a:fld>
            <a:endParaRPr lang="de-DE" noProof="0"/>
          </a:p>
        </p:txBody>
      </p:sp>
      <p:sp>
        <p:nvSpPr>
          <p:cNvPr id="7" name="Rechteck 6">
            <a:extLst>
              <a:ext uri="{FF2B5EF4-FFF2-40B4-BE49-F238E27FC236}">
                <a16:creationId xmlns:a16="http://schemas.microsoft.com/office/drawing/2014/main" id="{0C3AA33B-CBB7-FA1C-BBE4-756218AE825A}"/>
              </a:ext>
            </a:extLst>
          </p:cNvPr>
          <p:cNvSpPr/>
          <p:nvPr/>
        </p:nvSpPr>
        <p:spPr>
          <a:xfrm>
            <a:off x="336331" y="1505802"/>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a:t>
            </a:r>
          </a:p>
          <a:p>
            <a:pPr algn="ctr"/>
            <a:r>
              <a:rPr lang="de-DE" dirty="0" err="1"/>
              <a:t>Codebase</a:t>
            </a:r>
            <a:endParaRPr lang="de-DE" dirty="0"/>
          </a:p>
        </p:txBody>
      </p:sp>
      <p:sp>
        <p:nvSpPr>
          <p:cNvPr id="8" name="Rechteck 7">
            <a:extLst>
              <a:ext uri="{FF2B5EF4-FFF2-40B4-BE49-F238E27FC236}">
                <a16:creationId xmlns:a16="http://schemas.microsoft.com/office/drawing/2014/main" id="{38C41D19-B17E-C538-8788-AF8DB4EA99AE}"/>
              </a:ext>
            </a:extLst>
          </p:cNvPr>
          <p:cNvSpPr/>
          <p:nvPr/>
        </p:nvSpPr>
        <p:spPr>
          <a:xfrm>
            <a:off x="336331" y="3178161"/>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2"/>
                </a:solidFill>
              </a:rPr>
              <a:t># 2</a:t>
            </a:r>
          </a:p>
          <a:p>
            <a:pPr algn="ctr"/>
            <a:r>
              <a:rPr lang="de-DE" dirty="0" err="1">
                <a:solidFill>
                  <a:schemeClr val="bg2"/>
                </a:solidFill>
              </a:rPr>
              <a:t>Depend</a:t>
            </a:r>
            <a:r>
              <a:rPr lang="de-DE" dirty="0">
                <a:solidFill>
                  <a:schemeClr val="bg2"/>
                </a:solidFill>
              </a:rPr>
              <a:t>-</a:t>
            </a:r>
          </a:p>
          <a:p>
            <a:pPr algn="ctr"/>
            <a:r>
              <a:rPr lang="de-DE" dirty="0" err="1">
                <a:solidFill>
                  <a:schemeClr val="bg2"/>
                </a:solidFill>
              </a:rPr>
              <a:t>encies</a:t>
            </a:r>
            <a:endParaRPr lang="de-DE" dirty="0">
              <a:solidFill>
                <a:schemeClr val="bg2"/>
              </a:solidFill>
            </a:endParaRPr>
          </a:p>
        </p:txBody>
      </p:sp>
      <p:sp>
        <p:nvSpPr>
          <p:cNvPr id="9" name="Rechteck 8">
            <a:extLst>
              <a:ext uri="{FF2B5EF4-FFF2-40B4-BE49-F238E27FC236}">
                <a16:creationId xmlns:a16="http://schemas.microsoft.com/office/drawing/2014/main" id="{E9A5C503-2013-BE7E-38AA-77282A4B86B0}"/>
              </a:ext>
            </a:extLst>
          </p:cNvPr>
          <p:cNvSpPr/>
          <p:nvPr/>
        </p:nvSpPr>
        <p:spPr>
          <a:xfrm>
            <a:off x="2734652" y="3174009"/>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3</a:t>
            </a:r>
          </a:p>
          <a:p>
            <a:pPr algn="ctr"/>
            <a:r>
              <a:rPr lang="de-DE" dirty="0" err="1">
                <a:solidFill>
                  <a:schemeClr val="bg1"/>
                </a:solidFill>
              </a:rPr>
              <a:t>Conf</a:t>
            </a:r>
            <a:r>
              <a:rPr lang="de-DE" dirty="0">
                <a:solidFill>
                  <a:schemeClr val="bg1"/>
                </a:solidFill>
              </a:rPr>
              <a:t>-</a:t>
            </a:r>
          </a:p>
          <a:p>
            <a:pPr algn="ctr"/>
            <a:r>
              <a:rPr lang="de-DE" dirty="0" err="1">
                <a:solidFill>
                  <a:schemeClr val="bg1"/>
                </a:solidFill>
              </a:rPr>
              <a:t>iguration</a:t>
            </a:r>
            <a:endParaRPr lang="de-DE" dirty="0">
              <a:solidFill>
                <a:schemeClr val="bg1"/>
              </a:solidFill>
            </a:endParaRPr>
          </a:p>
        </p:txBody>
      </p:sp>
      <p:sp>
        <p:nvSpPr>
          <p:cNvPr id="10" name="Rechteck 9">
            <a:extLst>
              <a:ext uri="{FF2B5EF4-FFF2-40B4-BE49-F238E27FC236}">
                <a16:creationId xmlns:a16="http://schemas.microsoft.com/office/drawing/2014/main" id="{466E5ADE-508A-6655-C746-C950C756E8AB}"/>
              </a:ext>
            </a:extLst>
          </p:cNvPr>
          <p:cNvSpPr/>
          <p:nvPr/>
        </p:nvSpPr>
        <p:spPr>
          <a:xfrm>
            <a:off x="5145327" y="1501644"/>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4</a:t>
            </a:r>
          </a:p>
          <a:p>
            <a:pPr algn="ctr"/>
            <a:r>
              <a:rPr lang="de-DE" dirty="0" err="1">
                <a:solidFill>
                  <a:schemeClr val="bg1"/>
                </a:solidFill>
              </a:rPr>
              <a:t>Backing</a:t>
            </a:r>
            <a:endParaRPr lang="de-DE" dirty="0">
              <a:solidFill>
                <a:schemeClr val="bg1"/>
              </a:solidFill>
            </a:endParaRPr>
          </a:p>
          <a:p>
            <a:pPr algn="ctr"/>
            <a:r>
              <a:rPr lang="de-DE" dirty="0">
                <a:solidFill>
                  <a:schemeClr val="bg1"/>
                </a:solidFill>
              </a:rPr>
              <a:t>Services</a:t>
            </a:r>
          </a:p>
        </p:txBody>
      </p:sp>
      <p:sp>
        <p:nvSpPr>
          <p:cNvPr id="11" name="Rechteck 10">
            <a:extLst>
              <a:ext uri="{FF2B5EF4-FFF2-40B4-BE49-F238E27FC236}">
                <a16:creationId xmlns:a16="http://schemas.microsoft.com/office/drawing/2014/main" id="{EBDA742F-CB2E-A33A-EB93-982B64186505}"/>
              </a:ext>
            </a:extLst>
          </p:cNvPr>
          <p:cNvSpPr/>
          <p:nvPr/>
        </p:nvSpPr>
        <p:spPr>
          <a:xfrm>
            <a:off x="2734652" y="1505802"/>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5</a:t>
            </a:r>
          </a:p>
          <a:p>
            <a:pPr algn="ctr"/>
            <a:r>
              <a:rPr lang="de-DE" dirty="0" err="1">
                <a:solidFill>
                  <a:schemeClr val="bg1"/>
                </a:solidFill>
              </a:rPr>
              <a:t>Build</a:t>
            </a:r>
            <a:r>
              <a:rPr lang="de-DE" dirty="0">
                <a:solidFill>
                  <a:schemeClr val="bg1"/>
                </a:solidFill>
              </a:rPr>
              <a:t>-</a:t>
            </a:r>
          </a:p>
          <a:p>
            <a:pPr algn="ctr"/>
            <a:r>
              <a:rPr lang="de-DE" dirty="0">
                <a:solidFill>
                  <a:schemeClr val="bg1"/>
                </a:solidFill>
              </a:rPr>
              <a:t>Release-</a:t>
            </a:r>
          </a:p>
          <a:p>
            <a:pPr algn="ctr"/>
            <a:r>
              <a:rPr lang="de-DE" dirty="0">
                <a:solidFill>
                  <a:schemeClr val="bg1"/>
                </a:solidFill>
              </a:rPr>
              <a:t>Run</a:t>
            </a:r>
          </a:p>
        </p:txBody>
      </p:sp>
      <p:sp>
        <p:nvSpPr>
          <p:cNvPr id="12" name="Rechteck 11">
            <a:extLst>
              <a:ext uri="{FF2B5EF4-FFF2-40B4-BE49-F238E27FC236}">
                <a16:creationId xmlns:a16="http://schemas.microsoft.com/office/drawing/2014/main" id="{A1938B0C-CDDE-6A49-AC7F-4087A3C768C4}"/>
              </a:ext>
            </a:extLst>
          </p:cNvPr>
          <p:cNvSpPr/>
          <p:nvPr/>
        </p:nvSpPr>
        <p:spPr>
          <a:xfrm>
            <a:off x="2738421" y="4839425"/>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6</a:t>
            </a:r>
          </a:p>
          <a:p>
            <a:pPr algn="ctr"/>
            <a:r>
              <a:rPr lang="de-DE" dirty="0" err="1">
                <a:solidFill>
                  <a:schemeClr val="bg1"/>
                </a:solidFill>
              </a:rPr>
              <a:t>Processes</a:t>
            </a:r>
            <a:endParaRPr lang="de-DE" dirty="0">
              <a:solidFill>
                <a:schemeClr val="bg1"/>
              </a:solidFill>
            </a:endParaRPr>
          </a:p>
        </p:txBody>
      </p:sp>
      <p:sp>
        <p:nvSpPr>
          <p:cNvPr id="13" name="Rechteck 12">
            <a:extLst>
              <a:ext uri="{FF2B5EF4-FFF2-40B4-BE49-F238E27FC236}">
                <a16:creationId xmlns:a16="http://schemas.microsoft.com/office/drawing/2014/main" id="{2BD0B9AF-B66F-F71C-59F7-0187BD704A5F}"/>
              </a:ext>
            </a:extLst>
          </p:cNvPr>
          <p:cNvSpPr/>
          <p:nvPr/>
        </p:nvSpPr>
        <p:spPr>
          <a:xfrm>
            <a:off x="5145328" y="3158730"/>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7</a:t>
            </a:r>
          </a:p>
          <a:p>
            <a:pPr algn="ctr"/>
            <a:r>
              <a:rPr lang="de-DE" dirty="0">
                <a:solidFill>
                  <a:schemeClr val="bg1"/>
                </a:solidFill>
              </a:rPr>
              <a:t>Port</a:t>
            </a:r>
          </a:p>
          <a:p>
            <a:pPr algn="ctr"/>
            <a:r>
              <a:rPr lang="de-DE" dirty="0">
                <a:solidFill>
                  <a:schemeClr val="bg1"/>
                </a:solidFill>
              </a:rPr>
              <a:t>Binding</a:t>
            </a:r>
          </a:p>
        </p:txBody>
      </p:sp>
      <p:sp>
        <p:nvSpPr>
          <p:cNvPr id="14" name="Rechteck 13">
            <a:extLst>
              <a:ext uri="{FF2B5EF4-FFF2-40B4-BE49-F238E27FC236}">
                <a16:creationId xmlns:a16="http://schemas.microsoft.com/office/drawing/2014/main" id="{BB97AA2A-8D64-EDE2-FBFA-5D0CD5175A02}"/>
              </a:ext>
            </a:extLst>
          </p:cNvPr>
          <p:cNvSpPr/>
          <p:nvPr/>
        </p:nvSpPr>
        <p:spPr>
          <a:xfrm>
            <a:off x="5153161" y="4833000"/>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8</a:t>
            </a:r>
          </a:p>
          <a:p>
            <a:pPr algn="ctr"/>
            <a:r>
              <a:rPr lang="de-DE" dirty="0" err="1">
                <a:solidFill>
                  <a:schemeClr val="bg1"/>
                </a:solidFill>
              </a:rPr>
              <a:t>Concurrency</a:t>
            </a:r>
            <a:endParaRPr lang="de-DE" dirty="0">
              <a:solidFill>
                <a:schemeClr val="bg1"/>
              </a:solidFill>
            </a:endParaRPr>
          </a:p>
        </p:txBody>
      </p:sp>
      <p:sp>
        <p:nvSpPr>
          <p:cNvPr id="15" name="Rechteck 14">
            <a:extLst>
              <a:ext uri="{FF2B5EF4-FFF2-40B4-BE49-F238E27FC236}">
                <a16:creationId xmlns:a16="http://schemas.microsoft.com/office/drawing/2014/main" id="{7F2F9E79-7EDC-DD94-5892-FD9D624D1B18}"/>
              </a:ext>
            </a:extLst>
          </p:cNvPr>
          <p:cNvSpPr/>
          <p:nvPr/>
        </p:nvSpPr>
        <p:spPr>
          <a:xfrm>
            <a:off x="7563836" y="4833000"/>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9</a:t>
            </a:r>
          </a:p>
          <a:p>
            <a:pPr algn="ctr"/>
            <a:r>
              <a:rPr lang="de-DE" dirty="0" err="1">
                <a:solidFill>
                  <a:schemeClr val="bg1"/>
                </a:solidFill>
              </a:rPr>
              <a:t>Disposibility</a:t>
            </a:r>
            <a:endParaRPr lang="de-DE" dirty="0">
              <a:solidFill>
                <a:schemeClr val="bg1"/>
              </a:solidFill>
            </a:endParaRPr>
          </a:p>
        </p:txBody>
      </p:sp>
      <p:sp>
        <p:nvSpPr>
          <p:cNvPr id="16" name="Rechteck 15">
            <a:extLst>
              <a:ext uri="{FF2B5EF4-FFF2-40B4-BE49-F238E27FC236}">
                <a16:creationId xmlns:a16="http://schemas.microsoft.com/office/drawing/2014/main" id="{4313B8D3-BB4D-F2C9-E9BA-3E9444961143}"/>
              </a:ext>
            </a:extLst>
          </p:cNvPr>
          <p:cNvSpPr/>
          <p:nvPr/>
        </p:nvSpPr>
        <p:spPr>
          <a:xfrm>
            <a:off x="7570657" y="1501644"/>
            <a:ext cx="2216953" cy="14622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10</a:t>
            </a:r>
          </a:p>
          <a:p>
            <a:pPr algn="ctr"/>
            <a:r>
              <a:rPr lang="de-DE" dirty="0" err="1"/>
              <a:t>Dev</a:t>
            </a:r>
            <a:r>
              <a:rPr lang="de-DE" dirty="0"/>
              <a:t>/</a:t>
            </a:r>
            <a:r>
              <a:rPr lang="de-DE" dirty="0" err="1"/>
              <a:t>Prod</a:t>
            </a:r>
            <a:endParaRPr lang="de-DE" dirty="0"/>
          </a:p>
          <a:p>
            <a:pPr algn="ctr"/>
            <a:r>
              <a:rPr lang="de-DE" dirty="0"/>
              <a:t>Parity</a:t>
            </a:r>
          </a:p>
        </p:txBody>
      </p:sp>
      <p:sp>
        <p:nvSpPr>
          <p:cNvPr id="17" name="Rechteck 16">
            <a:extLst>
              <a:ext uri="{FF2B5EF4-FFF2-40B4-BE49-F238E27FC236}">
                <a16:creationId xmlns:a16="http://schemas.microsoft.com/office/drawing/2014/main" id="{79126458-A051-10CF-B27B-21FAD36FADB8}"/>
              </a:ext>
            </a:extLst>
          </p:cNvPr>
          <p:cNvSpPr/>
          <p:nvPr/>
        </p:nvSpPr>
        <p:spPr>
          <a:xfrm>
            <a:off x="7570657" y="3158366"/>
            <a:ext cx="2216953" cy="14622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11</a:t>
            </a:r>
          </a:p>
          <a:p>
            <a:pPr algn="ctr"/>
            <a:r>
              <a:rPr lang="de-DE" dirty="0"/>
              <a:t>Logs</a:t>
            </a:r>
          </a:p>
        </p:txBody>
      </p:sp>
      <p:sp>
        <p:nvSpPr>
          <p:cNvPr id="18" name="Rechteck 17">
            <a:extLst>
              <a:ext uri="{FF2B5EF4-FFF2-40B4-BE49-F238E27FC236}">
                <a16:creationId xmlns:a16="http://schemas.microsoft.com/office/drawing/2014/main" id="{CCAC05B7-A92B-F43E-8399-AA6881DEF691}"/>
              </a:ext>
            </a:extLst>
          </p:cNvPr>
          <p:cNvSpPr/>
          <p:nvPr/>
        </p:nvSpPr>
        <p:spPr>
          <a:xfrm>
            <a:off x="327746" y="4839425"/>
            <a:ext cx="2216953" cy="1455849"/>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12</a:t>
            </a:r>
          </a:p>
          <a:p>
            <a:pPr algn="ctr"/>
            <a:r>
              <a:rPr lang="de-DE" dirty="0"/>
              <a:t>Admin</a:t>
            </a:r>
          </a:p>
          <a:p>
            <a:pPr algn="ctr"/>
            <a:r>
              <a:rPr lang="de-DE" dirty="0" err="1"/>
              <a:t>Processes</a:t>
            </a:r>
            <a:endParaRPr lang="de-DE" dirty="0"/>
          </a:p>
        </p:txBody>
      </p:sp>
      <p:sp>
        <p:nvSpPr>
          <p:cNvPr id="22" name="Abgerundetes Rechteck 21">
            <a:extLst>
              <a:ext uri="{FF2B5EF4-FFF2-40B4-BE49-F238E27FC236}">
                <a16:creationId xmlns:a16="http://schemas.microsoft.com/office/drawing/2014/main" id="{4430B6F3-4447-56C3-8FD1-1095943E39E0}"/>
              </a:ext>
            </a:extLst>
          </p:cNvPr>
          <p:cNvSpPr/>
          <p:nvPr/>
        </p:nvSpPr>
        <p:spPr>
          <a:xfrm rot="16200000">
            <a:off x="-1528370" y="3587082"/>
            <a:ext cx="4289939"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t>Repository</a:t>
            </a:r>
          </a:p>
        </p:txBody>
      </p:sp>
      <p:sp>
        <p:nvSpPr>
          <p:cNvPr id="23" name="Abgerundetes Rechteck 22">
            <a:extLst>
              <a:ext uri="{FF2B5EF4-FFF2-40B4-BE49-F238E27FC236}">
                <a16:creationId xmlns:a16="http://schemas.microsoft.com/office/drawing/2014/main" id="{2E08ABEA-9F71-EC36-9509-94AF449F9784}"/>
              </a:ext>
            </a:extLst>
          </p:cNvPr>
          <p:cNvSpPr/>
          <p:nvPr/>
        </p:nvSpPr>
        <p:spPr>
          <a:xfrm>
            <a:off x="3082244" y="4920198"/>
            <a:ext cx="6235534"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Prozessmodell</a:t>
            </a:r>
          </a:p>
        </p:txBody>
      </p:sp>
      <p:sp>
        <p:nvSpPr>
          <p:cNvPr id="24" name="Abgerundetes Rechteck 23">
            <a:extLst>
              <a:ext uri="{FF2B5EF4-FFF2-40B4-BE49-F238E27FC236}">
                <a16:creationId xmlns:a16="http://schemas.microsoft.com/office/drawing/2014/main" id="{0D533EF8-11EE-3E3C-5A31-A25FD31A81D6}"/>
              </a:ext>
            </a:extLst>
          </p:cNvPr>
          <p:cNvSpPr/>
          <p:nvPr/>
        </p:nvSpPr>
        <p:spPr>
          <a:xfrm rot="16200000">
            <a:off x="1648581" y="2815373"/>
            <a:ext cx="2746522"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solidFill>
                  <a:schemeClr val="bg1"/>
                </a:solidFill>
              </a:rPr>
              <a:t>Container</a:t>
            </a:r>
          </a:p>
        </p:txBody>
      </p:sp>
      <p:sp>
        <p:nvSpPr>
          <p:cNvPr id="25" name="Abgerundetes Rechteck 24">
            <a:extLst>
              <a:ext uri="{FF2B5EF4-FFF2-40B4-BE49-F238E27FC236}">
                <a16:creationId xmlns:a16="http://schemas.microsoft.com/office/drawing/2014/main" id="{40EBF6EF-7096-EE7A-6A24-BDD13D68A7F2}"/>
              </a:ext>
            </a:extLst>
          </p:cNvPr>
          <p:cNvSpPr/>
          <p:nvPr/>
        </p:nvSpPr>
        <p:spPr>
          <a:xfrm rot="16200000">
            <a:off x="4087251" y="2820933"/>
            <a:ext cx="2757644"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solidFill>
                  <a:schemeClr val="bg1"/>
                </a:solidFill>
              </a:rPr>
              <a:t>Services</a:t>
            </a:r>
          </a:p>
        </p:txBody>
      </p:sp>
      <p:sp>
        <p:nvSpPr>
          <p:cNvPr id="26" name="Abgerundetes Rechteck 25">
            <a:extLst>
              <a:ext uri="{FF2B5EF4-FFF2-40B4-BE49-F238E27FC236}">
                <a16:creationId xmlns:a16="http://schemas.microsoft.com/office/drawing/2014/main" id="{34C7CA2C-1E1A-7258-70AB-160B604E51D8}"/>
              </a:ext>
            </a:extLst>
          </p:cNvPr>
          <p:cNvSpPr/>
          <p:nvPr/>
        </p:nvSpPr>
        <p:spPr>
          <a:xfrm rot="16200000">
            <a:off x="6516432" y="2820933"/>
            <a:ext cx="2757645"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err="1">
                <a:solidFill>
                  <a:schemeClr val="bg1"/>
                </a:solidFill>
              </a:rPr>
              <a:t>Operations</a:t>
            </a:r>
            <a:endParaRPr lang="de-DE" dirty="0">
              <a:solidFill>
                <a:schemeClr val="bg1"/>
              </a:solidFill>
            </a:endParaRPr>
          </a:p>
        </p:txBody>
      </p:sp>
      <p:sp>
        <p:nvSpPr>
          <p:cNvPr id="27" name="Textplatzhalter 2">
            <a:extLst>
              <a:ext uri="{FF2B5EF4-FFF2-40B4-BE49-F238E27FC236}">
                <a16:creationId xmlns:a16="http://schemas.microsoft.com/office/drawing/2014/main" id="{2728B91A-A258-A7F4-68F8-03218EC034B8}"/>
              </a:ext>
            </a:extLst>
          </p:cNvPr>
          <p:cNvSpPr txBox="1">
            <a:spLocks/>
          </p:cNvSpPr>
          <p:nvPr/>
        </p:nvSpPr>
        <p:spPr>
          <a:xfrm>
            <a:off x="431801" y="1008000"/>
            <a:ext cx="9198116" cy="360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Best Practices für den Betrieb von Containern</a:t>
            </a:r>
          </a:p>
        </p:txBody>
      </p:sp>
    </p:spTree>
    <p:extLst>
      <p:ext uri="{BB962C8B-B14F-4D97-AF65-F5344CB8AC3E}">
        <p14:creationId xmlns:p14="http://schemas.microsoft.com/office/powerpoint/2010/main" val="345136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711C4-EDAF-6C44-8647-5E8BDC054CDF}"/>
              </a:ext>
            </a:extLst>
          </p:cNvPr>
          <p:cNvSpPr>
            <a:spLocks noGrp="1"/>
          </p:cNvSpPr>
          <p:nvPr>
            <p:ph type="title"/>
          </p:nvPr>
        </p:nvSpPr>
        <p:spPr/>
        <p:txBody>
          <a:bodyPr/>
          <a:lstStyle/>
          <a:p>
            <a:r>
              <a:rPr lang="de-DE" dirty="0"/>
              <a:t>12 Faktoren Methode</a:t>
            </a:r>
          </a:p>
        </p:txBody>
      </p:sp>
      <p:sp>
        <p:nvSpPr>
          <p:cNvPr id="3" name="Textplatzhalter 2">
            <a:extLst>
              <a:ext uri="{FF2B5EF4-FFF2-40B4-BE49-F238E27FC236}">
                <a16:creationId xmlns:a16="http://schemas.microsoft.com/office/drawing/2014/main" id="{E6D2ED72-CE68-4943-9DD4-C8B73C8B16F5}"/>
              </a:ext>
            </a:extLst>
          </p:cNvPr>
          <p:cNvSpPr>
            <a:spLocks noGrp="1"/>
          </p:cNvSpPr>
          <p:nvPr>
            <p:ph type="body" sz="quarter" idx="32"/>
          </p:nvPr>
        </p:nvSpPr>
        <p:spPr/>
        <p:txBody>
          <a:bodyPr/>
          <a:lstStyle/>
          <a:p>
            <a:r>
              <a:rPr lang="de-DE" dirty="0"/>
              <a:t>X. </a:t>
            </a:r>
            <a:r>
              <a:rPr lang="de-DE" dirty="0" err="1"/>
              <a:t>Dev</a:t>
            </a:r>
            <a:r>
              <a:rPr lang="de-DE" dirty="0"/>
              <a:t>-</a:t>
            </a:r>
            <a:r>
              <a:rPr lang="de-DE" dirty="0" err="1"/>
              <a:t>Prod</a:t>
            </a:r>
            <a:r>
              <a:rPr lang="de-DE" dirty="0"/>
              <a:t>-Vergleichbarkeit (Unterscheide nicht zwischen </a:t>
            </a:r>
            <a:r>
              <a:rPr lang="de-DE" dirty="0" err="1"/>
              <a:t>Dev</a:t>
            </a:r>
            <a:r>
              <a:rPr lang="de-DE" dirty="0"/>
              <a:t>- und Produktionsumgebungen)</a:t>
            </a:r>
          </a:p>
          <a:p>
            <a:endParaRPr lang="de-DE" dirty="0"/>
          </a:p>
        </p:txBody>
      </p:sp>
      <p:sp>
        <p:nvSpPr>
          <p:cNvPr id="5" name="Foliennummernplatzhalter 4">
            <a:extLst>
              <a:ext uri="{FF2B5EF4-FFF2-40B4-BE49-F238E27FC236}">
                <a16:creationId xmlns:a16="http://schemas.microsoft.com/office/drawing/2014/main" id="{D3101FD0-B2DA-504E-AA0E-33CECCEECED7}"/>
              </a:ext>
            </a:extLst>
          </p:cNvPr>
          <p:cNvSpPr>
            <a:spLocks noGrp="1"/>
          </p:cNvSpPr>
          <p:nvPr>
            <p:ph type="sldNum" sz="quarter" idx="33"/>
          </p:nvPr>
        </p:nvSpPr>
        <p:spPr/>
        <p:txBody>
          <a:bodyPr/>
          <a:lstStyle/>
          <a:p>
            <a:pPr rtl="0"/>
            <a:fld id="{19B51A1E-902D-48AF-9020-955120F399B6}" type="slidenum">
              <a:rPr lang="de-DE" noProof="0" smtClean="0"/>
              <a:pPr rtl="0"/>
              <a:t>22</a:t>
            </a:fld>
            <a:endParaRPr lang="de-DE" noProof="0"/>
          </a:p>
        </p:txBody>
      </p:sp>
      <p:sp>
        <p:nvSpPr>
          <p:cNvPr id="6" name="Textfeld 5">
            <a:extLst>
              <a:ext uri="{FF2B5EF4-FFF2-40B4-BE49-F238E27FC236}">
                <a16:creationId xmlns:a16="http://schemas.microsoft.com/office/drawing/2014/main" id="{39F6E37E-B07B-6D41-8778-8E29DCA17D3F}"/>
              </a:ext>
            </a:extLst>
          </p:cNvPr>
          <p:cNvSpPr txBox="1"/>
          <p:nvPr/>
        </p:nvSpPr>
        <p:spPr>
          <a:xfrm>
            <a:off x="10070010" y="1930173"/>
            <a:ext cx="1937657" cy="1384995"/>
          </a:xfrm>
          <a:prstGeom prst="rect">
            <a:avLst/>
          </a:prstGeom>
          <a:noFill/>
        </p:spPr>
        <p:txBody>
          <a:bodyPr wrap="square" rtlCol="0">
            <a:spAutoFit/>
          </a:bodyPr>
          <a:lstStyle/>
          <a:p>
            <a:r>
              <a:rPr lang="de-DE" sz="1200" b="1" i="1" dirty="0">
                <a:latin typeface="Bradley Hand" pitchFamily="2" charset="77"/>
              </a:rPr>
              <a:t>Merke:</a:t>
            </a:r>
          </a:p>
          <a:p>
            <a:r>
              <a:rPr lang="de-DE" sz="1200" i="1" dirty="0">
                <a:latin typeface="Bradley Hand" pitchFamily="2" charset="77"/>
              </a:rPr>
              <a:t>Die Zwölf-Faktor-Entwicklung widersteht dem Drang, verschiedene unterstützende Lösungen in Entwicklung und Produktion zu verwenden.</a:t>
            </a:r>
          </a:p>
        </p:txBody>
      </p:sp>
      <p:pic>
        <p:nvPicPr>
          <p:cNvPr id="11" name="Grafik 10">
            <a:extLst>
              <a:ext uri="{FF2B5EF4-FFF2-40B4-BE49-F238E27FC236}">
                <a16:creationId xmlns:a16="http://schemas.microsoft.com/office/drawing/2014/main" id="{E3D72A40-448C-A000-E42E-8E9ECB4B9B8F}"/>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3833949" y="2035700"/>
            <a:ext cx="5518070" cy="2633624"/>
          </a:xfrm>
          <a:prstGeom prst="rect">
            <a:avLst/>
          </a:prstGeom>
        </p:spPr>
      </p:pic>
      <p:sp>
        <p:nvSpPr>
          <p:cNvPr id="13" name="Textfeld 12">
            <a:extLst>
              <a:ext uri="{FF2B5EF4-FFF2-40B4-BE49-F238E27FC236}">
                <a16:creationId xmlns:a16="http://schemas.microsoft.com/office/drawing/2014/main" id="{3D241369-F278-AEE3-33AE-69E7D2D43659}"/>
              </a:ext>
            </a:extLst>
          </p:cNvPr>
          <p:cNvSpPr txBox="1"/>
          <p:nvPr/>
        </p:nvSpPr>
        <p:spPr>
          <a:xfrm>
            <a:off x="431800" y="2035700"/>
            <a:ext cx="3075577" cy="2385268"/>
          </a:xfrm>
          <a:prstGeom prst="rect">
            <a:avLst/>
          </a:prstGeom>
          <a:noFill/>
        </p:spPr>
        <p:txBody>
          <a:bodyPr wrap="square" rtlCol="0">
            <a:spAutoFit/>
          </a:bodyPr>
          <a:lstStyle/>
          <a:p>
            <a:pPr marL="285750" indent="-285750" algn="l">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Entwicklungs- und Produktionsumgebungen einer Anwendung sollten so ähnlich wie möglich sein</a:t>
            </a:r>
          </a:p>
          <a:p>
            <a:pPr marL="285750" indent="-285750" algn="l">
              <a:spcAft>
                <a:spcPts val="600"/>
              </a:spcAft>
              <a:buFont typeface="Courier New" panose="02070309020205020404" pitchFamily="49" charset="0"/>
              <a:buChar char="o"/>
            </a:pPr>
            <a:r>
              <a:rPr lang="de-DE" dirty="0">
                <a:solidFill>
                  <a:srgbClr val="31333F"/>
                </a:solidFill>
                <a:latin typeface="Source Sans Pro" panose="020B0503030403020204" pitchFamily="34" charset="0"/>
              </a:rPr>
              <a:t>Verhindert</a:t>
            </a:r>
            <a:r>
              <a:rPr lang="de-DE" b="0" i="0" dirty="0">
                <a:solidFill>
                  <a:srgbClr val="31333F"/>
                </a:solidFill>
                <a:effectLst/>
                <a:latin typeface="Source Sans Pro" panose="020B0503030403020204" pitchFamily="34" charset="0"/>
              </a:rPr>
              <a:t> unvorhergesehene Probleme im Produktionsprozess</a:t>
            </a:r>
            <a:endParaRPr lang="de-DE" dirty="0"/>
          </a:p>
        </p:txBody>
      </p:sp>
      <p:sp>
        <p:nvSpPr>
          <p:cNvPr id="14" name="Rechteck 13">
            <a:extLst>
              <a:ext uri="{FF2B5EF4-FFF2-40B4-BE49-F238E27FC236}">
                <a16:creationId xmlns:a16="http://schemas.microsoft.com/office/drawing/2014/main" id="{769B2C93-A61D-28E2-0912-3EAF72A1FC83}"/>
              </a:ext>
            </a:extLst>
          </p:cNvPr>
          <p:cNvSpPr/>
          <p:nvPr/>
        </p:nvSpPr>
        <p:spPr>
          <a:xfrm>
            <a:off x="783771" y="5068888"/>
            <a:ext cx="8568248" cy="1188221"/>
          </a:xfrm>
          <a:prstGeom prst="rect">
            <a:avLst/>
          </a:prstGeom>
          <a:solidFill>
            <a:schemeClr val="accent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solidFill>
                  <a:schemeClr val="bg1"/>
                </a:solidFill>
              </a:rPr>
              <a:t>Beispiel:</a:t>
            </a:r>
            <a:r>
              <a:rPr lang="de-DE" sz="1600" dirty="0">
                <a:solidFill>
                  <a:schemeClr val="bg1"/>
                </a:solidFill>
              </a:rPr>
              <a:t> </a:t>
            </a:r>
            <a:r>
              <a:rPr lang="de-DE" sz="1600" dirty="0">
                <a:solidFill>
                  <a:schemeClr val="bg1"/>
                </a:solidFill>
                <a:latin typeface="Source Sans Pro" panose="020B0503030403020204" pitchFamily="34" charset="0"/>
              </a:rPr>
              <a:t>D</a:t>
            </a:r>
            <a:r>
              <a:rPr lang="de-DE" sz="1600" b="0" i="0" dirty="0">
                <a:solidFill>
                  <a:schemeClr val="bg1"/>
                </a:solidFill>
                <a:effectLst/>
                <a:latin typeface="Source Sans Pro" panose="020B0503030403020204" pitchFamily="34" charset="0"/>
              </a:rPr>
              <a:t>ie Verwendung von Docker-Containern zur Bereitstellung von Anwendungen entspricht diesem Prinzip. Wenn Entwickler eine Anwendung in einem Docker-Container erstellen, können diese Container einfach in die Produktionsumgebung übertragen werden, da die Laufzeitumgebung inkl. Abhängigkeiten identisch ist.</a:t>
            </a:r>
            <a:endParaRPr lang="de-DE" sz="1600" dirty="0">
              <a:solidFill>
                <a:schemeClr val="bg1"/>
              </a:solidFill>
            </a:endParaRPr>
          </a:p>
        </p:txBody>
      </p:sp>
      <p:sp>
        <p:nvSpPr>
          <p:cNvPr id="15" name="Textfeld 14">
            <a:extLst>
              <a:ext uri="{FF2B5EF4-FFF2-40B4-BE49-F238E27FC236}">
                <a16:creationId xmlns:a16="http://schemas.microsoft.com/office/drawing/2014/main" id="{FCD76307-AB25-BDF5-7869-2CD1E879C523}"/>
              </a:ext>
            </a:extLst>
          </p:cNvPr>
          <p:cNvSpPr txBox="1"/>
          <p:nvPr/>
        </p:nvSpPr>
        <p:spPr>
          <a:xfrm>
            <a:off x="0" y="6581001"/>
            <a:ext cx="8805999" cy="276999"/>
          </a:xfrm>
          <a:prstGeom prst="rect">
            <a:avLst/>
          </a:prstGeom>
          <a:noFill/>
        </p:spPr>
        <p:txBody>
          <a:bodyPr wrap="square">
            <a:spAutoFit/>
          </a:bodyPr>
          <a:lstStyle/>
          <a:p>
            <a:r>
              <a:rPr lang="de-DE" sz="1200" b="1" dirty="0">
                <a:latin typeface="+mn-lt"/>
                <a:ea typeface="+mn-ea"/>
                <a:cs typeface="+mn-cs"/>
              </a:rPr>
              <a:t>Bildquelle:</a:t>
            </a:r>
            <a:r>
              <a:rPr lang="de-DE" sz="1200" dirty="0">
                <a:latin typeface="+mn-lt"/>
                <a:ea typeface="+mn-ea"/>
                <a:cs typeface="+mn-cs"/>
              </a:rPr>
              <a:t> </a:t>
            </a:r>
            <a:r>
              <a:rPr lang="de-DE" sz="1200" b="0" dirty="0">
                <a:latin typeface="+mn-lt"/>
                <a:ea typeface="+mn-ea"/>
                <a:cs typeface="+mn-cs"/>
              </a:rPr>
              <a:t>https://</a:t>
            </a:r>
            <a:r>
              <a:rPr lang="de-DE" sz="1200" b="0" dirty="0" err="1">
                <a:latin typeface="+mn-lt"/>
                <a:ea typeface="+mn-ea"/>
                <a:cs typeface="+mn-cs"/>
              </a:rPr>
              <a:t>architecturenotes.co</a:t>
            </a:r>
            <a:r>
              <a:rPr lang="de-DE" sz="1200" b="0" dirty="0">
                <a:latin typeface="+mn-lt"/>
                <a:ea typeface="+mn-ea"/>
                <a:cs typeface="+mn-cs"/>
              </a:rPr>
              <a:t>/12-factor-app-revisited/</a:t>
            </a:r>
          </a:p>
        </p:txBody>
      </p:sp>
    </p:spTree>
    <p:extLst>
      <p:ext uri="{BB962C8B-B14F-4D97-AF65-F5344CB8AC3E}">
        <p14:creationId xmlns:p14="http://schemas.microsoft.com/office/powerpoint/2010/main" val="697572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FEFA64-93DC-5743-8C31-D3D1A7296CB7}"/>
              </a:ext>
            </a:extLst>
          </p:cNvPr>
          <p:cNvSpPr>
            <a:spLocks noGrp="1"/>
          </p:cNvSpPr>
          <p:nvPr>
            <p:ph type="title"/>
          </p:nvPr>
        </p:nvSpPr>
        <p:spPr/>
        <p:txBody>
          <a:bodyPr/>
          <a:lstStyle/>
          <a:p>
            <a:r>
              <a:rPr lang="de-DE" dirty="0"/>
              <a:t>DOCKER  ANTI-Pattern</a:t>
            </a:r>
          </a:p>
        </p:txBody>
      </p:sp>
      <p:sp>
        <p:nvSpPr>
          <p:cNvPr id="3" name="Textplatzhalter 2">
            <a:extLst>
              <a:ext uri="{FF2B5EF4-FFF2-40B4-BE49-F238E27FC236}">
                <a16:creationId xmlns:a16="http://schemas.microsoft.com/office/drawing/2014/main" id="{4C8CE13B-729A-FA4B-8A3A-84455F940001}"/>
              </a:ext>
            </a:extLst>
          </p:cNvPr>
          <p:cNvSpPr>
            <a:spLocks noGrp="1"/>
          </p:cNvSpPr>
          <p:nvPr>
            <p:ph type="body" sz="quarter" idx="32"/>
          </p:nvPr>
        </p:nvSpPr>
        <p:spPr/>
        <p:txBody>
          <a:bodyPr/>
          <a:lstStyle/>
          <a:p>
            <a:r>
              <a:rPr lang="de-DE" dirty="0"/>
              <a:t>Image </a:t>
            </a:r>
            <a:r>
              <a:rPr lang="de-DE" dirty="0" err="1"/>
              <a:t>Metamorphosis</a:t>
            </a:r>
            <a:endParaRPr lang="de-DE" dirty="0"/>
          </a:p>
        </p:txBody>
      </p:sp>
      <p:sp>
        <p:nvSpPr>
          <p:cNvPr id="4" name="Foliennummernplatzhalter 3">
            <a:extLst>
              <a:ext uri="{FF2B5EF4-FFF2-40B4-BE49-F238E27FC236}">
                <a16:creationId xmlns:a16="http://schemas.microsoft.com/office/drawing/2014/main" id="{CB0595DB-10D1-E341-9F7A-1211FC3F6AAE}"/>
              </a:ext>
            </a:extLst>
          </p:cNvPr>
          <p:cNvSpPr>
            <a:spLocks noGrp="1"/>
          </p:cNvSpPr>
          <p:nvPr>
            <p:ph type="sldNum" sz="quarter" idx="33"/>
          </p:nvPr>
        </p:nvSpPr>
        <p:spPr/>
        <p:txBody>
          <a:bodyPr/>
          <a:lstStyle/>
          <a:p>
            <a:pPr rtl="0"/>
            <a:fld id="{19B51A1E-902D-48AF-9020-955120F399B6}" type="slidenum">
              <a:rPr lang="de-DE" noProof="0" smtClean="0"/>
              <a:pPr rtl="0"/>
              <a:t>23</a:t>
            </a:fld>
            <a:endParaRPr lang="de-DE" noProof="0"/>
          </a:p>
        </p:txBody>
      </p:sp>
      <p:pic>
        <p:nvPicPr>
          <p:cNvPr id="5" name="Grafik 4">
            <a:extLst>
              <a:ext uri="{FF2B5EF4-FFF2-40B4-BE49-F238E27FC236}">
                <a16:creationId xmlns:a16="http://schemas.microsoft.com/office/drawing/2014/main" id="{6224B403-8BF7-884E-B2C8-14995CA9E83B}"/>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risscrossEtching/>
                    </a14:imgEffect>
                    <a14:imgEffect>
                      <a14:saturation sat="0"/>
                    </a14:imgEffect>
                  </a14:imgLayer>
                </a14:imgProps>
              </a:ext>
            </a:extLst>
          </a:blip>
          <a:srcRect t="52327"/>
          <a:stretch/>
        </p:blipFill>
        <p:spPr>
          <a:xfrm>
            <a:off x="431801" y="3831254"/>
            <a:ext cx="9198116" cy="2090745"/>
          </a:xfrm>
          <a:prstGeom prst="rect">
            <a:avLst/>
          </a:prstGeom>
          <a:effectLst>
            <a:outerShdw blurRad="50800" dist="38100" dir="2700000" algn="tl" rotWithShape="0">
              <a:prstClr val="black">
                <a:alpha val="40000"/>
              </a:prstClr>
            </a:outerShdw>
          </a:effectLst>
        </p:spPr>
      </p:pic>
      <p:sp>
        <p:nvSpPr>
          <p:cNvPr id="6" name="Textfeld 5">
            <a:extLst>
              <a:ext uri="{FF2B5EF4-FFF2-40B4-BE49-F238E27FC236}">
                <a16:creationId xmlns:a16="http://schemas.microsoft.com/office/drawing/2014/main" id="{89AC065B-FC7F-1E44-9654-DB41A1599578}"/>
              </a:ext>
            </a:extLst>
          </p:cNvPr>
          <p:cNvSpPr txBox="1"/>
          <p:nvPr/>
        </p:nvSpPr>
        <p:spPr>
          <a:xfrm>
            <a:off x="0" y="6426000"/>
            <a:ext cx="3262432" cy="430887"/>
          </a:xfrm>
          <a:prstGeom prst="rect">
            <a:avLst/>
          </a:prstGeom>
          <a:noFill/>
        </p:spPr>
        <p:txBody>
          <a:bodyPr wrap="none" rtlCol="0">
            <a:spAutoFit/>
          </a:bodyPr>
          <a:lstStyle/>
          <a:p>
            <a:r>
              <a:rPr lang="de-DE" sz="1100" b="1" dirty="0"/>
              <a:t>Quelle:</a:t>
            </a:r>
            <a:r>
              <a:rPr lang="de-DE" sz="1100" dirty="0"/>
              <a:t> </a:t>
            </a:r>
            <a:r>
              <a:rPr lang="de-DE" sz="1100" dirty="0" err="1"/>
              <a:t>QAware</a:t>
            </a:r>
            <a:r>
              <a:rPr lang="de-DE" sz="1100" dirty="0"/>
              <a:t> GmbH</a:t>
            </a:r>
          </a:p>
          <a:p>
            <a:r>
              <a:rPr lang="de-DE" sz="1100" dirty="0">
                <a:solidFill>
                  <a:srgbClr val="0070C0"/>
                </a:solidFill>
                <a:latin typeface="Consolas" panose="020B0609020204030204" pitchFamily="49" charset="0"/>
                <a:cs typeface="Consolas" panose="020B0609020204030204" pitchFamily="49" charset="0"/>
              </a:rPr>
              <a:t>https://</a:t>
            </a:r>
            <a:r>
              <a:rPr lang="de-DE" sz="1100" dirty="0" err="1">
                <a:solidFill>
                  <a:srgbClr val="0070C0"/>
                </a:solidFill>
                <a:latin typeface="Consolas" panose="020B0609020204030204" pitchFamily="49" charset="0"/>
                <a:cs typeface="Consolas" panose="020B0609020204030204" pitchFamily="49" charset="0"/>
              </a:rPr>
              <a:t>github.com</a:t>
            </a:r>
            <a:r>
              <a:rPr lang="de-DE" sz="1100" dirty="0">
                <a:solidFill>
                  <a:srgbClr val="0070C0"/>
                </a:solidFill>
                <a:latin typeface="Consolas" panose="020B0609020204030204" pitchFamily="49" charset="0"/>
                <a:cs typeface="Consolas" panose="020B0609020204030204" pitchFamily="49" charset="0"/>
              </a:rPr>
              <a:t>/</a:t>
            </a:r>
            <a:r>
              <a:rPr lang="de-DE" sz="1100" dirty="0" err="1">
                <a:solidFill>
                  <a:srgbClr val="0070C0"/>
                </a:solidFill>
                <a:latin typeface="Consolas" panose="020B0609020204030204" pitchFamily="49" charset="0"/>
                <a:cs typeface="Consolas" panose="020B0609020204030204" pitchFamily="49" charset="0"/>
              </a:rPr>
              <a:t>qaware</a:t>
            </a:r>
            <a:r>
              <a:rPr lang="de-DE" sz="1100" dirty="0">
                <a:solidFill>
                  <a:srgbClr val="0070C0"/>
                </a:solidFill>
                <a:latin typeface="Consolas" panose="020B0609020204030204" pitchFamily="49" charset="0"/>
                <a:cs typeface="Consolas" panose="020B0609020204030204" pitchFamily="49" charset="0"/>
              </a:rPr>
              <a:t>/</a:t>
            </a:r>
            <a:r>
              <a:rPr lang="de-DE" sz="1100" dirty="0" err="1">
                <a:solidFill>
                  <a:srgbClr val="0070C0"/>
                </a:solidFill>
                <a:latin typeface="Consolas" panose="020B0609020204030204" pitchFamily="49" charset="0"/>
                <a:cs typeface="Consolas" panose="020B0609020204030204" pitchFamily="49" charset="0"/>
              </a:rPr>
              <a:t>cloudcomputing</a:t>
            </a:r>
            <a:endParaRPr lang="de-DE" sz="1100" dirty="0">
              <a:solidFill>
                <a:srgbClr val="0070C0"/>
              </a:solidFill>
              <a:latin typeface="Consolas" panose="020B0609020204030204" pitchFamily="49" charset="0"/>
              <a:cs typeface="Consolas" panose="020B0609020204030204" pitchFamily="49" charset="0"/>
            </a:endParaRPr>
          </a:p>
        </p:txBody>
      </p:sp>
      <p:pic>
        <p:nvPicPr>
          <p:cNvPr id="7" name="Grafik 6">
            <a:extLst>
              <a:ext uri="{FF2B5EF4-FFF2-40B4-BE49-F238E27FC236}">
                <a16:creationId xmlns:a16="http://schemas.microsoft.com/office/drawing/2014/main" id="{020305AD-4A15-370C-2A01-805FFDE00D84}"/>
              </a:ext>
            </a:extLst>
          </p:cNvPr>
          <p:cNvPicPr>
            <a:picLocks noChangeAspect="1"/>
          </p:cNvPicPr>
          <p:nvPr/>
        </p:nvPicPr>
        <p:blipFill rotWithShape="1">
          <a:blip r:embed="rId2">
            <a:extLst>
              <a:ext uri="{BEBA8EAE-BF5A-486C-A8C5-ECC9F3942E4B}">
                <a14:imgProps xmlns:a14="http://schemas.microsoft.com/office/drawing/2010/main">
                  <a14:imgLayer r:embed="rId4">
                    <a14:imgEffect>
                      <a14:artisticCrisscrossEtching/>
                    </a14:imgEffect>
                    <a14:imgEffect>
                      <a14:saturation sat="0"/>
                    </a14:imgEffect>
                  </a14:imgLayer>
                </a14:imgProps>
              </a:ext>
            </a:extLst>
          </a:blip>
          <a:srcRect b="58463"/>
          <a:stretch/>
        </p:blipFill>
        <p:spPr>
          <a:xfrm>
            <a:off x="431801" y="1607345"/>
            <a:ext cx="9198116" cy="1821655"/>
          </a:xfrm>
          <a:prstGeom prst="rect">
            <a:avLst/>
          </a:prstGeom>
          <a:effectLst>
            <a:outerShdw blurRad="50800" dist="38100" dir="2700000" algn="tl" rotWithShape="0">
              <a:prstClr val="black">
                <a:alpha val="40000"/>
              </a:prstClr>
            </a:outerShdw>
          </a:effectLst>
        </p:spPr>
      </p:pic>
      <p:sp>
        <p:nvSpPr>
          <p:cNvPr id="8" name="Textfeld 7">
            <a:extLst>
              <a:ext uri="{FF2B5EF4-FFF2-40B4-BE49-F238E27FC236}">
                <a16:creationId xmlns:a16="http://schemas.microsoft.com/office/drawing/2014/main" id="{BC88393D-5179-9BAC-11D3-DCA00FC8854D}"/>
              </a:ext>
            </a:extLst>
          </p:cNvPr>
          <p:cNvSpPr txBox="1"/>
          <p:nvPr/>
        </p:nvSpPr>
        <p:spPr>
          <a:xfrm>
            <a:off x="10163504" y="1607345"/>
            <a:ext cx="1818289" cy="1015663"/>
          </a:xfrm>
          <a:prstGeom prst="rect">
            <a:avLst/>
          </a:prstGeom>
          <a:noFill/>
        </p:spPr>
        <p:txBody>
          <a:bodyPr wrap="square" rtlCol="0">
            <a:spAutoFit/>
          </a:bodyPr>
          <a:lstStyle/>
          <a:p>
            <a:r>
              <a:rPr lang="de-DE" b="1" i="1" dirty="0">
                <a:solidFill>
                  <a:schemeClr val="accent3">
                    <a:lumMod val="75000"/>
                  </a:schemeClr>
                </a:solidFill>
                <a:latin typeface="Bradley Hand" pitchFamily="2" charset="77"/>
              </a:rPr>
              <a:t>So nicht!</a:t>
            </a:r>
          </a:p>
          <a:p>
            <a:r>
              <a:rPr lang="de-DE" sz="1400" i="1" dirty="0">
                <a:latin typeface="Bradley Hand" pitchFamily="2" charset="77"/>
              </a:rPr>
              <a:t>Image wandelt sich von Umgebung zu Umgebung.</a:t>
            </a:r>
          </a:p>
        </p:txBody>
      </p:sp>
      <p:sp>
        <p:nvSpPr>
          <p:cNvPr id="9" name="Textfeld 8">
            <a:extLst>
              <a:ext uri="{FF2B5EF4-FFF2-40B4-BE49-F238E27FC236}">
                <a16:creationId xmlns:a16="http://schemas.microsoft.com/office/drawing/2014/main" id="{B9C31E81-0933-FC26-F522-80EB74C7A4CE}"/>
              </a:ext>
            </a:extLst>
          </p:cNvPr>
          <p:cNvSpPr txBox="1"/>
          <p:nvPr/>
        </p:nvSpPr>
        <p:spPr>
          <a:xfrm>
            <a:off x="10163503" y="3831254"/>
            <a:ext cx="1818290" cy="1877437"/>
          </a:xfrm>
          <a:prstGeom prst="rect">
            <a:avLst/>
          </a:prstGeom>
          <a:noFill/>
        </p:spPr>
        <p:txBody>
          <a:bodyPr wrap="square" rtlCol="0">
            <a:spAutoFit/>
          </a:bodyPr>
          <a:lstStyle/>
          <a:p>
            <a:r>
              <a:rPr lang="de-DE" b="1" i="1" dirty="0">
                <a:solidFill>
                  <a:srgbClr val="00B050"/>
                </a:solidFill>
                <a:latin typeface="Bradley Hand" pitchFamily="2" charset="77"/>
              </a:rPr>
              <a:t>Besser so:</a:t>
            </a:r>
          </a:p>
          <a:p>
            <a:r>
              <a:rPr lang="de-DE" sz="1400" i="1" dirty="0">
                <a:latin typeface="Bradley Hand" pitchFamily="2" charset="77"/>
              </a:rPr>
              <a:t>Ein Image für unterschiedliche Umgebungen mit der jeweiligen Umgebung angepassten Konfigurationen.</a:t>
            </a:r>
          </a:p>
        </p:txBody>
      </p:sp>
      <p:grpSp>
        <p:nvGrpSpPr>
          <p:cNvPr id="12" name="Gruppieren 11">
            <a:extLst>
              <a:ext uri="{FF2B5EF4-FFF2-40B4-BE49-F238E27FC236}">
                <a16:creationId xmlns:a16="http://schemas.microsoft.com/office/drawing/2014/main" id="{1613A567-B61E-47F0-77B2-6BAB63069095}"/>
              </a:ext>
            </a:extLst>
          </p:cNvPr>
          <p:cNvGrpSpPr/>
          <p:nvPr/>
        </p:nvGrpSpPr>
        <p:grpSpPr>
          <a:xfrm>
            <a:off x="2754877" y="2578212"/>
            <a:ext cx="1087560" cy="322920"/>
            <a:chOff x="2754877" y="2578212"/>
            <a:chExt cx="1087560" cy="322920"/>
          </a:xfrm>
        </p:grpSpPr>
        <mc:AlternateContent xmlns:mc="http://schemas.openxmlformats.org/markup-compatibility/2006" xmlns:p14="http://schemas.microsoft.com/office/powerpoint/2010/main">
          <mc:Choice Requires="p14">
            <p:contentPart p14:bwMode="auto" r:id="rId5">
              <p14:nvContentPartPr>
                <p14:cNvPr id="10" name="Freihand 9">
                  <a:extLst>
                    <a:ext uri="{FF2B5EF4-FFF2-40B4-BE49-F238E27FC236}">
                      <a16:creationId xmlns:a16="http://schemas.microsoft.com/office/drawing/2014/main" id="{104874DA-4E61-90A6-3A6A-665CA7D14A0B}"/>
                    </a:ext>
                  </a:extLst>
                </p14:cNvPr>
                <p14:cNvContentPartPr/>
                <p14:nvPr/>
              </p14:nvContentPartPr>
              <p14:xfrm>
                <a:off x="2754877" y="2640132"/>
                <a:ext cx="981720" cy="215280"/>
              </p14:xfrm>
            </p:contentPart>
          </mc:Choice>
          <mc:Fallback xmlns="">
            <p:pic>
              <p:nvPicPr>
                <p:cNvPr id="10" name="Freihand 9">
                  <a:extLst>
                    <a:ext uri="{FF2B5EF4-FFF2-40B4-BE49-F238E27FC236}">
                      <a16:creationId xmlns:a16="http://schemas.microsoft.com/office/drawing/2014/main" id="{104874DA-4E61-90A6-3A6A-665CA7D14A0B}"/>
                    </a:ext>
                  </a:extLst>
                </p:cNvPr>
                <p:cNvPicPr/>
                <p:nvPr/>
              </p:nvPicPr>
              <p:blipFill>
                <a:blip r:embed="rId6"/>
                <a:stretch>
                  <a:fillRect/>
                </a:stretch>
              </p:blipFill>
              <p:spPr>
                <a:xfrm>
                  <a:off x="2737237" y="2622492"/>
                  <a:ext cx="101736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Freihand 10">
                  <a:extLst>
                    <a:ext uri="{FF2B5EF4-FFF2-40B4-BE49-F238E27FC236}">
                      <a16:creationId xmlns:a16="http://schemas.microsoft.com/office/drawing/2014/main" id="{BF9877D3-B5BC-0672-BACC-934D3EDB3ACD}"/>
                    </a:ext>
                  </a:extLst>
                </p14:cNvPr>
                <p14:cNvContentPartPr/>
                <p14:nvPr/>
              </p14:nvContentPartPr>
              <p14:xfrm>
                <a:off x="3619237" y="2578212"/>
                <a:ext cx="223200" cy="322920"/>
              </p14:xfrm>
            </p:contentPart>
          </mc:Choice>
          <mc:Fallback xmlns="">
            <p:pic>
              <p:nvPicPr>
                <p:cNvPr id="11" name="Freihand 10">
                  <a:extLst>
                    <a:ext uri="{FF2B5EF4-FFF2-40B4-BE49-F238E27FC236}">
                      <a16:creationId xmlns:a16="http://schemas.microsoft.com/office/drawing/2014/main" id="{BF9877D3-B5BC-0672-BACC-934D3EDB3ACD}"/>
                    </a:ext>
                  </a:extLst>
                </p:cNvPr>
                <p:cNvPicPr/>
                <p:nvPr/>
              </p:nvPicPr>
              <p:blipFill>
                <a:blip r:embed="rId8"/>
                <a:stretch>
                  <a:fillRect/>
                </a:stretch>
              </p:blipFill>
              <p:spPr>
                <a:xfrm>
                  <a:off x="3601237" y="2560572"/>
                  <a:ext cx="258840" cy="358560"/>
                </a:xfrm>
                <a:prstGeom prst="rect">
                  <a:avLst/>
                </a:prstGeom>
              </p:spPr>
            </p:pic>
          </mc:Fallback>
        </mc:AlternateContent>
      </p:grpSp>
      <p:grpSp>
        <p:nvGrpSpPr>
          <p:cNvPr id="15" name="Gruppieren 14">
            <a:extLst>
              <a:ext uri="{FF2B5EF4-FFF2-40B4-BE49-F238E27FC236}">
                <a16:creationId xmlns:a16="http://schemas.microsoft.com/office/drawing/2014/main" id="{29A8E0F8-59EE-D864-1241-BDABCE39A6C2}"/>
              </a:ext>
            </a:extLst>
          </p:cNvPr>
          <p:cNvGrpSpPr/>
          <p:nvPr/>
        </p:nvGrpSpPr>
        <p:grpSpPr>
          <a:xfrm>
            <a:off x="6026557" y="2720412"/>
            <a:ext cx="1270800" cy="261360"/>
            <a:chOff x="6026557" y="2720412"/>
            <a:chExt cx="1270800" cy="261360"/>
          </a:xfrm>
        </p:grpSpPr>
        <mc:AlternateContent xmlns:mc="http://schemas.openxmlformats.org/markup-compatibility/2006" xmlns:p14="http://schemas.microsoft.com/office/powerpoint/2010/main">
          <mc:Choice Requires="p14">
            <p:contentPart p14:bwMode="auto" r:id="rId9">
              <p14:nvContentPartPr>
                <p14:cNvPr id="13" name="Freihand 12">
                  <a:extLst>
                    <a:ext uri="{FF2B5EF4-FFF2-40B4-BE49-F238E27FC236}">
                      <a16:creationId xmlns:a16="http://schemas.microsoft.com/office/drawing/2014/main" id="{0A15FCBD-DF68-A646-1A8D-A36D908D6F36}"/>
                    </a:ext>
                  </a:extLst>
                </p14:cNvPr>
                <p14:cNvContentPartPr/>
                <p14:nvPr/>
              </p14:nvContentPartPr>
              <p14:xfrm>
                <a:off x="6026557" y="2807532"/>
                <a:ext cx="1173240" cy="174240"/>
              </p14:xfrm>
            </p:contentPart>
          </mc:Choice>
          <mc:Fallback xmlns="">
            <p:pic>
              <p:nvPicPr>
                <p:cNvPr id="13" name="Freihand 12">
                  <a:extLst>
                    <a:ext uri="{FF2B5EF4-FFF2-40B4-BE49-F238E27FC236}">
                      <a16:creationId xmlns:a16="http://schemas.microsoft.com/office/drawing/2014/main" id="{0A15FCBD-DF68-A646-1A8D-A36D908D6F36}"/>
                    </a:ext>
                  </a:extLst>
                </p:cNvPr>
                <p:cNvPicPr/>
                <p:nvPr/>
              </p:nvPicPr>
              <p:blipFill>
                <a:blip r:embed="rId10"/>
                <a:stretch>
                  <a:fillRect/>
                </a:stretch>
              </p:blipFill>
              <p:spPr>
                <a:xfrm>
                  <a:off x="6008557" y="2789892"/>
                  <a:ext cx="120888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Freihand 13">
                  <a:extLst>
                    <a:ext uri="{FF2B5EF4-FFF2-40B4-BE49-F238E27FC236}">
                      <a16:creationId xmlns:a16="http://schemas.microsoft.com/office/drawing/2014/main" id="{AA4ABF88-9F57-1789-F811-ACABDF57BF5F}"/>
                    </a:ext>
                  </a:extLst>
                </p14:cNvPr>
                <p14:cNvContentPartPr/>
                <p14:nvPr/>
              </p14:nvContentPartPr>
              <p14:xfrm>
                <a:off x="7073077" y="2720412"/>
                <a:ext cx="224280" cy="190440"/>
              </p14:xfrm>
            </p:contentPart>
          </mc:Choice>
          <mc:Fallback xmlns="">
            <p:pic>
              <p:nvPicPr>
                <p:cNvPr id="14" name="Freihand 13">
                  <a:extLst>
                    <a:ext uri="{FF2B5EF4-FFF2-40B4-BE49-F238E27FC236}">
                      <a16:creationId xmlns:a16="http://schemas.microsoft.com/office/drawing/2014/main" id="{AA4ABF88-9F57-1789-F811-ACABDF57BF5F}"/>
                    </a:ext>
                  </a:extLst>
                </p:cNvPr>
                <p:cNvPicPr/>
                <p:nvPr/>
              </p:nvPicPr>
              <p:blipFill>
                <a:blip r:embed="rId12"/>
                <a:stretch>
                  <a:fillRect/>
                </a:stretch>
              </p:blipFill>
              <p:spPr>
                <a:xfrm>
                  <a:off x="7055437" y="2702412"/>
                  <a:ext cx="259920" cy="226080"/>
                </a:xfrm>
                <a:prstGeom prst="rect">
                  <a:avLst/>
                </a:prstGeom>
              </p:spPr>
            </p:pic>
          </mc:Fallback>
        </mc:AlternateContent>
      </p:grpSp>
    </p:spTree>
    <p:extLst>
      <p:ext uri="{BB962C8B-B14F-4D97-AF65-F5344CB8AC3E}">
        <p14:creationId xmlns:p14="http://schemas.microsoft.com/office/powerpoint/2010/main" val="48934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711C4-EDAF-6C44-8647-5E8BDC054CDF}"/>
              </a:ext>
            </a:extLst>
          </p:cNvPr>
          <p:cNvSpPr>
            <a:spLocks noGrp="1"/>
          </p:cNvSpPr>
          <p:nvPr>
            <p:ph type="title"/>
          </p:nvPr>
        </p:nvSpPr>
        <p:spPr/>
        <p:txBody>
          <a:bodyPr/>
          <a:lstStyle/>
          <a:p>
            <a:r>
              <a:rPr lang="de-DE" dirty="0"/>
              <a:t>12 Faktoren Methode</a:t>
            </a:r>
          </a:p>
        </p:txBody>
      </p:sp>
      <p:sp>
        <p:nvSpPr>
          <p:cNvPr id="3" name="Textplatzhalter 2">
            <a:extLst>
              <a:ext uri="{FF2B5EF4-FFF2-40B4-BE49-F238E27FC236}">
                <a16:creationId xmlns:a16="http://schemas.microsoft.com/office/drawing/2014/main" id="{E6D2ED72-CE68-4943-9DD4-C8B73C8B16F5}"/>
              </a:ext>
            </a:extLst>
          </p:cNvPr>
          <p:cNvSpPr>
            <a:spLocks noGrp="1"/>
          </p:cNvSpPr>
          <p:nvPr>
            <p:ph type="body" sz="quarter" idx="32"/>
          </p:nvPr>
        </p:nvSpPr>
        <p:spPr/>
        <p:txBody>
          <a:bodyPr/>
          <a:lstStyle/>
          <a:p>
            <a:r>
              <a:rPr lang="de-DE" dirty="0"/>
              <a:t>XI. Logs (Verstehe Logs als Ereignisströme)</a:t>
            </a:r>
          </a:p>
          <a:p>
            <a:endParaRPr lang="de-DE" dirty="0"/>
          </a:p>
        </p:txBody>
      </p:sp>
      <p:sp>
        <p:nvSpPr>
          <p:cNvPr id="5" name="Foliennummernplatzhalter 4">
            <a:extLst>
              <a:ext uri="{FF2B5EF4-FFF2-40B4-BE49-F238E27FC236}">
                <a16:creationId xmlns:a16="http://schemas.microsoft.com/office/drawing/2014/main" id="{D3101FD0-B2DA-504E-AA0E-33CECCEECED7}"/>
              </a:ext>
            </a:extLst>
          </p:cNvPr>
          <p:cNvSpPr>
            <a:spLocks noGrp="1"/>
          </p:cNvSpPr>
          <p:nvPr>
            <p:ph type="sldNum" sz="quarter" idx="33"/>
          </p:nvPr>
        </p:nvSpPr>
        <p:spPr/>
        <p:txBody>
          <a:bodyPr/>
          <a:lstStyle/>
          <a:p>
            <a:pPr rtl="0"/>
            <a:fld id="{19B51A1E-902D-48AF-9020-955120F399B6}" type="slidenum">
              <a:rPr lang="de-DE" noProof="0" smtClean="0"/>
              <a:pPr rtl="0"/>
              <a:t>24</a:t>
            </a:fld>
            <a:endParaRPr lang="de-DE" noProof="0"/>
          </a:p>
        </p:txBody>
      </p:sp>
      <p:sp>
        <p:nvSpPr>
          <p:cNvPr id="6" name="Textfeld 5">
            <a:extLst>
              <a:ext uri="{FF2B5EF4-FFF2-40B4-BE49-F238E27FC236}">
                <a16:creationId xmlns:a16="http://schemas.microsoft.com/office/drawing/2014/main" id="{39F6E37E-B07B-6D41-8778-8E29DCA17D3F}"/>
              </a:ext>
            </a:extLst>
          </p:cNvPr>
          <p:cNvSpPr txBox="1"/>
          <p:nvPr/>
        </p:nvSpPr>
        <p:spPr>
          <a:xfrm>
            <a:off x="10109199" y="1512000"/>
            <a:ext cx="1937657" cy="3600986"/>
          </a:xfrm>
          <a:prstGeom prst="rect">
            <a:avLst/>
          </a:prstGeom>
          <a:noFill/>
        </p:spPr>
        <p:txBody>
          <a:bodyPr wrap="square" rtlCol="0">
            <a:spAutoFit/>
          </a:bodyPr>
          <a:lstStyle/>
          <a:p>
            <a:r>
              <a:rPr lang="de-DE" sz="1200" b="1" i="1" dirty="0">
                <a:latin typeface="Bradley Hand" pitchFamily="2" charset="77"/>
              </a:rPr>
              <a:t>Merke:</a:t>
            </a:r>
          </a:p>
          <a:p>
            <a:r>
              <a:rPr lang="de-DE" sz="1200" i="1" dirty="0">
                <a:latin typeface="Bradley Hand" pitchFamily="2" charset="77"/>
              </a:rPr>
              <a:t>Logs werden in Server-basierten Umgebungen üblicherweise in eine Datei auf der Platte geschrieben (eine Logdatei) - das ist aber nur ein Ausgabeformat und man ist nicht daran gebunden.</a:t>
            </a:r>
          </a:p>
          <a:p>
            <a:endParaRPr lang="de-DE" sz="1200" i="1" dirty="0">
              <a:latin typeface="Bradley Hand" pitchFamily="2" charset="77"/>
            </a:endParaRPr>
          </a:p>
          <a:p>
            <a:endParaRPr lang="de-DE" sz="1200" i="1" dirty="0">
              <a:latin typeface="Bradley Hand" pitchFamily="2" charset="77"/>
            </a:endParaRPr>
          </a:p>
          <a:p>
            <a:r>
              <a:rPr lang="de-DE" sz="1200" b="1" i="1" dirty="0">
                <a:solidFill>
                  <a:srgbClr val="0070C0"/>
                </a:solidFill>
                <a:latin typeface="Bradley Hand" pitchFamily="2" charset="77"/>
              </a:rPr>
              <a:t>12-Faktor-Apps schreiben den Stream von Ereignissen </a:t>
            </a:r>
            <a:r>
              <a:rPr lang="de-DE" sz="1200" b="1" i="1" dirty="0" err="1">
                <a:solidFill>
                  <a:srgbClr val="0070C0"/>
                </a:solidFill>
                <a:latin typeface="Bradley Hand" pitchFamily="2" charset="77"/>
              </a:rPr>
              <a:t>ungepuffert</a:t>
            </a:r>
            <a:r>
              <a:rPr lang="de-DE" sz="1200" b="1" i="1" dirty="0">
                <a:solidFill>
                  <a:srgbClr val="0070C0"/>
                </a:solidFill>
                <a:latin typeface="Bradley Hand" pitchFamily="2" charset="77"/>
              </a:rPr>
              <a:t> auf </a:t>
            </a:r>
            <a:r>
              <a:rPr lang="de-DE" sz="1200" b="1" i="1" dirty="0" err="1">
                <a:solidFill>
                  <a:srgbClr val="0070C0"/>
                </a:solidFill>
                <a:latin typeface="Bradley Hand" pitchFamily="2" charset="77"/>
              </a:rPr>
              <a:t>stdout</a:t>
            </a:r>
            <a:r>
              <a:rPr lang="de-DE" sz="1200" b="1" i="1" dirty="0">
                <a:solidFill>
                  <a:srgbClr val="0070C0"/>
                </a:solidFill>
                <a:latin typeface="Bradley Hand" pitchFamily="2" charset="77"/>
              </a:rPr>
              <a:t> damit Logs einer Logkonsolidierung möglichst unkompliziert unterworfen werden können.</a:t>
            </a:r>
          </a:p>
        </p:txBody>
      </p:sp>
      <p:pic>
        <p:nvPicPr>
          <p:cNvPr id="13" name="Grafik 12">
            <a:extLst>
              <a:ext uri="{FF2B5EF4-FFF2-40B4-BE49-F238E27FC236}">
                <a16:creationId xmlns:a16="http://schemas.microsoft.com/office/drawing/2014/main" id="{3373F3F2-FE12-4037-92BF-BB3DF34C793E}"/>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6769216" y="432000"/>
            <a:ext cx="2884090" cy="6060240"/>
          </a:xfrm>
          <a:prstGeom prst="rect">
            <a:avLst/>
          </a:prstGeom>
        </p:spPr>
      </p:pic>
      <p:sp>
        <p:nvSpPr>
          <p:cNvPr id="14" name="Textfeld 13">
            <a:extLst>
              <a:ext uri="{FF2B5EF4-FFF2-40B4-BE49-F238E27FC236}">
                <a16:creationId xmlns:a16="http://schemas.microsoft.com/office/drawing/2014/main" id="{C94341D9-C2F0-F3D7-B23A-B0A94804D483}"/>
              </a:ext>
            </a:extLst>
          </p:cNvPr>
          <p:cNvSpPr txBox="1"/>
          <p:nvPr/>
        </p:nvSpPr>
        <p:spPr>
          <a:xfrm>
            <a:off x="431801" y="1602448"/>
            <a:ext cx="5988594" cy="3293209"/>
          </a:xfrm>
          <a:prstGeom prst="rect">
            <a:avLst/>
          </a:prstGeom>
          <a:noFill/>
        </p:spPr>
        <p:txBody>
          <a:bodyPr wrap="square" rtlCol="0">
            <a:spAutoFit/>
          </a:bodyPr>
          <a:lstStyle/>
          <a:p>
            <a:pPr marL="285750" indent="-285750" algn="l">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Ereignisse und Logmeldungen von Anwendungen sollten als strukturierte Ereignisströme behandelt werden.</a:t>
            </a:r>
          </a:p>
          <a:p>
            <a:pPr marL="285750" indent="-285750" algn="l">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Anwendung sollten Logs in einem standardisierten, maschinenlesbaren Format ausgeben (JSON, XML, o. </a:t>
            </a:r>
            <a:r>
              <a:rPr lang="de-DE" b="0" i="0" dirty="0" err="1">
                <a:solidFill>
                  <a:srgbClr val="31333F"/>
                </a:solidFill>
                <a:effectLst/>
                <a:latin typeface="Source Sans Pro" panose="020B0503030403020204" pitchFamily="34" charset="0"/>
              </a:rPr>
              <a:t>ähnl</a:t>
            </a:r>
            <a:r>
              <a:rPr lang="de-DE" b="0" i="0" dirty="0">
                <a:solidFill>
                  <a:srgbClr val="31333F"/>
                </a:solidFill>
                <a:effectLst/>
                <a:latin typeface="Source Sans Pro" panose="020B0503030403020204" pitchFamily="34" charset="0"/>
              </a:rPr>
              <a:t>.) </a:t>
            </a:r>
            <a:r>
              <a:rPr lang="de-DE" dirty="0">
                <a:solidFill>
                  <a:srgbClr val="31333F"/>
                </a:solidFill>
                <a:latin typeface="Source Sans Pro" panose="020B0503030403020204" pitchFamily="34" charset="0"/>
              </a:rPr>
              <a:t>und hierzu ihre Logs einfach auf </a:t>
            </a:r>
            <a:r>
              <a:rPr lang="de-DE" dirty="0" err="1">
                <a:solidFill>
                  <a:srgbClr val="31333F"/>
                </a:solidFill>
                <a:latin typeface="Source Sans Pro" panose="020B0503030403020204" pitchFamily="34" charset="0"/>
              </a:rPr>
              <a:t>stdout</a:t>
            </a:r>
            <a:r>
              <a:rPr lang="de-DE" dirty="0">
                <a:solidFill>
                  <a:srgbClr val="31333F"/>
                </a:solidFill>
                <a:latin typeface="Source Sans Pro" panose="020B0503030403020204" pitchFamily="34" charset="0"/>
              </a:rPr>
              <a:t> schreiben (nicht in Log-Dateien)</a:t>
            </a:r>
          </a:p>
          <a:p>
            <a:pPr marL="285750" indent="-285750" algn="l">
              <a:spcAft>
                <a:spcPts val="600"/>
              </a:spcAft>
              <a:buFont typeface="Courier New" panose="02070309020205020404" pitchFamily="49" charset="0"/>
              <a:buChar char="o"/>
            </a:pPr>
            <a:r>
              <a:rPr lang="de-DE" dirty="0">
                <a:solidFill>
                  <a:srgbClr val="31333F"/>
                </a:solidFill>
                <a:latin typeface="Source Sans Pro" panose="020B0503030403020204" pitchFamily="34" charset="0"/>
              </a:rPr>
              <a:t>In </a:t>
            </a:r>
            <a:r>
              <a:rPr lang="de-DE" dirty="0" err="1">
                <a:solidFill>
                  <a:srgbClr val="31333F"/>
                </a:solidFill>
                <a:latin typeface="Source Sans Pro" panose="020B0503030403020204" pitchFamily="34" charset="0"/>
              </a:rPr>
              <a:t>Staging</a:t>
            </a:r>
            <a:r>
              <a:rPr lang="de-DE" dirty="0">
                <a:solidFill>
                  <a:srgbClr val="31333F"/>
                </a:solidFill>
                <a:latin typeface="Source Sans Pro" panose="020B0503030403020204" pitchFamily="34" charset="0"/>
              </a:rPr>
              <a:t>- oder Produktionsumgebungen können diese Datenströme der einzelnen Prozesse von der Ausführungsumgebung erfasst, zusammengeführt und zur Anzeige und langfristigen Archivierung an ein oder mehrere Endziele weitergeleitet werden</a:t>
            </a:r>
          </a:p>
        </p:txBody>
      </p:sp>
      <p:sp>
        <p:nvSpPr>
          <p:cNvPr id="15" name="Rechteck 14">
            <a:extLst>
              <a:ext uri="{FF2B5EF4-FFF2-40B4-BE49-F238E27FC236}">
                <a16:creationId xmlns:a16="http://schemas.microsoft.com/office/drawing/2014/main" id="{EBEC6971-5B58-C46C-0325-C0D8328B2B44}"/>
              </a:ext>
            </a:extLst>
          </p:cNvPr>
          <p:cNvSpPr/>
          <p:nvPr/>
        </p:nvSpPr>
        <p:spPr>
          <a:xfrm>
            <a:off x="431801" y="5219297"/>
            <a:ext cx="5997069" cy="1261291"/>
          </a:xfrm>
          <a:prstGeom prst="rect">
            <a:avLst/>
          </a:prstGeom>
          <a:solidFill>
            <a:schemeClr val="accent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dirty="0">
                <a:solidFill>
                  <a:schemeClr val="bg1"/>
                </a:solidFill>
              </a:rPr>
              <a:t>Beispiel:</a:t>
            </a:r>
            <a:r>
              <a:rPr lang="de-DE" sz="1400" dirty="0">
                <a:solidFill>
                  <a:schemeClr val="bg1"/>
                </a:solidFill>
              </a:rPr>
              <a:t> </a:t>
            </a:r>
            <a:r>
              <a:rPr lang="de-DE" sz="1400" dirty="0">
                <a:solidFill>
                  <a:schemeClr val="bg1"/>
                </a:solidFill>
                <a:latin typeface="Source Sans Pro" panose="020B0503030403020204" pitchFamily="34" charset="0"/>
              </a:rPr>
              <a:t>In </a:t>
            </a:r>
            <a:r>
              <a:rPr lang="de-DE" sz="1400" dirty="0" err="1">
                <a:solidFill>
                  <a:schemeClr val="bg1"/>
                </a:solidFill>
                <a:latin typeface="Source Sans Pro" panose="020B0503030403020204" pitchFamily="34" charset="0"/>
              </a:rPr>
              <a:t>Kubernetes</a:t>
            </a:r>
            <a:r>
              <a:rPr lang="de-DE" sz="1400" dirty="0">
                <a:solidFill>
                  <a:schemeClr val="bg1"/>
                </a:solidFill>
                <a:latin typeface="Source Sans Pro" panose="020B0503030403020204" pitchFamily="34" charset="0"/>
              </a:rPr>
              <a:t> gibt es bspw. </a:t>
            </a:r>
            <a:r>
              <a:rPr lang="de-DE" sz="1400" dirty="0" err="1">
                <a:solidFill>
                  <a:schemeClr val="bg1"/>
                </a:solidFill>
                <a:latin typeface="Source Sans Pro" panose="020B0503030403020204" pitchFamily="34" charset="0"/>
              </a:rPr>
              <a:t>FileBeat</a:t>
            </a:r>
            <a:r>
              <a:rPr lang="de-DE" sz="1400" dirty="0">
                <a:solidFill>
                  <a:schemeClr val="bg1"/>
                </a:solidFill>
                <a:latin typeface="Source Sans Pro" panose="020B0503030403020204" pitchFamily="34" charset="0"/>
              </a:rPr>
              <a:t>, welches alle Log-Dateien aller Pods erfasst, mit Metadaten der </a:t>
            </a:r>
            <a:r>
              <a:rPr lang="de-DE" sz="1400" dirty="0" err="1">
                <a:solidFill>
                  <a:schemeClr val="bg1"/>
                </a:solidFill>
                <a:latin typeface="Source Sans Pro" panose="020B0503030403020204" pitchFamily="34" charset="0"/>
              </a:rPr>
              <a:t>Kubernetes</a:t>
            </a:r>
            <a:r>
              <a:rPr lang="de-DE" sz="1400" dirty="0">
                <a:solidFill>
                  <a:schemeClr val="bg1"/>
                </a:solidFill>
                <a:latin typeface="Source Sans Pro" panose="020B0503030403020204" pitchFamily="34" charset="0"/>
              </a:rPr>
              <a:t>-Umgebung anreichert und an eine zentrale Datenbank (</a:t>
            </a:r>
            <a:r>
              <a:rPr lang="de-DE" sz="1400" dirty="0" err="1">
                <a:solidFill>
                  <a:schemeClr val="bg1"/>
                </a:solidFill>
                <a:latin typeface="Source Sans Pro" panose="020B0503030403020204" pitchFamily="34" charset="0"/>
              </a:rPr>
              <a:t>ElasticSearch</a:t>
            </a:r>
            <a:r>
              <a:rPr lang="de-DE" sz="1400" dirty="0">
                <a:solidFill>
                  <a:schemeClr val="bg1"/>
                </a:solidFill>
                <a:latin typeface="Source Sans Pro" panose="020B0503030403020204" pitchFamily="34" charset="0"/>
              </a:rPr>
              <a:t>) zu </a:t>
            </a:r>
            <a:r>
              <a:rPr lang="de-DE" sz="1400" dirty="0" err="1">
                <a:solidFill>
                  <a:schemeClr val="bg1"/>
                </a:solidFill>
                <a:latin typeface="Source Sans Pro" panose="020B0503030403020204" pitchFamily="34" charset="0"/>
              </a:rPr>
              <a:t>Observability</a:t>
            </a:r>
            <a:r>
              <a:rPr lang="de-DE" sz="1400" dirty="0">
                <a:solidFill>
                  <a:schemeClr val="bg1"/>
                </a:solidFill>
                <a:latin typeface="Source Sans Pro" panose="020B0503030403020204" pitchFamily="34" charset="0"/>
              </a:rPr>
              <a:t>-Zwecken weiterleitet. Dies funktioniert besonders dann sehr gut, wenn Anwendungen wirklich nur auf diese triviale Art loggen.</a:t>
            </a:r>
            <a:endParaRPr lang="de-DE" sz="1400" dirty="0">
              <a:solidFill>
                <a:schemeClr val="bg1"/>
              </a:solidFill>
            </a:endParaRPr>
          </a:p>
        </p:txBody>
      </p:sp>
      <p:sp>
        <p:nvSpPr>
          <p:cNvPr id="16" name="Textfeld 15">
            <a:extLst>
              <a:ext uri="{FF2B5EF4-FFF2-40B4-BE49-F238E27FC236}">
                <a16:creationId xmlns:a16="http://schemas.microsoft.com/office/drawing/2014/main" id="{D4C00912-3092-155E-F011-4CE294A1A4F3}"/>
              </a:ext>
            </a:extLst>
          </p:cNvPr>
          <p:cNvSpPr txBox="1"/>
          <p:nvPr/>
        </p:nvSpPr>
        <p:spPr>
          <a:xfrm>
            <a:off x="0" y="6581001"/>
            <a:ext cx="8805999" cy="276999"/>
          </a:xfrm>
          <a:prstGeom prst="rect">
            <a:avLst/>
          </a:prstGeom>
          <a:noFill/>
        </p:spPr>
        <p:txBody>
          <a:bodyPr wrap="square">
            <a:spAutoFit/>
          </a:bodyPr>
          <a:lstStyle/>
          <a:p>
            <a:r>
              <a:rPr lang="de-DE" sz="1200" b="1" dirty="0">
                <a:latin typeface="+mn-lt"/>
                <a:ea typeface="+mn-ea"/>
                <a:cs typeface="+mn-cs"/>
              </a:rPr>
              <a:t>Bildquelle:</a:t>
            </a:r>
            <a:r>
              <a:rPr lang="de-DE" sz="1200" dirty="0">
                <a:latin typeface="+mn-lt"/>
                <a:ea typeface="+mn-ea"/>
                <a:cs typeface="+mn-cs"/>
              </a:rPr>
              <a:t> </a:t>
            </a:r>
            <a:r>
              <a:rPr lang="de-DE" sz="1200" b="0" dirty="0">
                <a:latin typeface="+mn-lt"/>
                <a:ea typeface="+mn-ea"/>
                <a:cs typeface="+mn-cs"/>
              </a:rPr>
              <a:t>https://</a:t>
            </a:r>
            <a:r>
              <a:rPr lang="de-DE" sz="1200" b="0" dirty="0" err="1">
                <a:latin typeface="+mn-lt"/>
                <a:ea typeface="+mn-ea"/>
                <a:cs typeface="+mn-cs"/>
              </a:rPr>
              <a:t>architecturenotes.co</a:t>
            </a:r>
            <a:r>
              <a:rPr lang="de-DE" sz="1200" b="0" dirty="0">
                <a:latin typeface="+mn-lt"/>
                <a:ea typeface="+mn-ea"/>
                <a:cs typeface="+mn-cs"/>
              </a:rPr>
              <a:t>/12-factor-app-revisited/</a:t>
            </a:r>
          </a:p>
        </p:txBody>
      </p:sp>
    </p:spTree>
    <p:extLst>
      <p:ext uri="{BB962C8B-B14F-4D97-AF65-F5344CB8AC3E}">
        <p14:creationId xmlns:p14="http://schemas.microsoft.com/office/powerpoint/2010/main" val="1731001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711C4-EDAF-6C44-8647-5E8BDC054CDF}"/>
              </a:ext>
            </a:extLst>
          </p:cNvPr>
          <p:cNvSpPr>
            <a:spLocks noGrp="1"/>
          </p:cNvSpPr>
          <p:nvPr>
            <p:ph type="title"/>
          </p:nvPr>
        </p:nvSpPr>
        <p:spPr/>
        <p:txBody>
          <a:bodyPr/>
          <a:lstStyle/>
          <a:p>
            <a:r>
              <a:rPr lang="de-DE" dirty="0"/>
              <a:t>12 Faktoren Methode</a:t>
            </a:r>
          </a:p>
        </p:txBody>
      </p:sp>
      <p:sp>
        <p:nvSpPr>
          <p:cNvPr id="3" name="Textplatzhalter 2">
            <a:extLst>
              <a:ext uri="{FF2B5EF4-FFF2-40B4-BE49-F238E27FC236}">
                <a16:creationId xmlns:a16="http://schemas.microsoft.com/office/drawing/2014/main" id="{E6D2ED72-CE68-4943-9DD4-C8B73C8B16F5}"/>
              </a:ext>
            </a:extLst>
          </p:cNvPr>
          <p:cNvSpPr>
            <a:spLocks noGrp="1"/>
          </p:cNvSpPr>
          <p:nvPr>
            <p:ph type="body" sz="quarter" idx="32"/>
          </p:nvPr>
        </p:nvSpPr>
        <p:spPr/>
        <p:txBody>
          <a:bodyPr/>
          <a:lstStyle/>
          <a:p>
            <a:r>
              <a:rPr lang="de-DE" dirty="0"/>
              <a:t>XI. Logs</a:t>
            </a:r>
          </a:p>
          <a:p>
            <a:endParaRPr lang="de-DE" dirty="0"/>
          </a:p>
        </p:txBody>
      </p:sp>
      <p:sp>
        <p:nvSpPr>
          <p:cNvPr id="5" name="Foliennummernplatzhalter 4">
            <a:extLst>
              <a:ext uri="{FF2B5EF4-FFF2-40B4-BE49-F238E27FC236}">
                <a16:creationId xmlns:a16="http://schemas.microsoft.com/office/drawing/2014/main" id="{D3101FD0-B2DA-504E-AA0E-33CECCEECED7}"/>
              </a:ext>
            </a:extLst>
          </p:cNvPr>
          <p:cNvSpPr>
            <a:spLocks noGrp="1"/>
          </p:cNvSpPr>
          <p:nvPr>
            <p:ph type="sldNum" sz="quarter" idx="33"/>
          </p:nvPr>
        </p:nvSpPr>
        <p:spPr/>
        <p:txBody>
          <a:bodyPr/>
          <a:lstStyle/>
          <a:p>
            <a:pPr rtl="0"/>
            <a:fld id="{19B51A1E-902D-48AF-9020-955120F399B6}" type="slidenum">
              <a:rPr lang="de-DE" noProof="0" smtClean="0"/>
              <a:pPr rtl="0"/>
              <a:t>25</a:t>
            </a:fld>
            <a:endParaRPr lang="de-DE" noProof="0"/>
          </a:p>
        </p:txBody>
      </p:sp>
      <p:sp>
        <p:nvSpPr>
          <p:cNvPr id="6" name="Textfeld 5">
            <a:extLst>
              <a:ext uri="{FF2B5EF4-FFF2-40B4-BE49-F238E27FC236}">
                <a16:creationId xmlns:a16="http://schemas.microsoft.com/office/drawing/2014/main" id="{39F6E37E-B07B-6D41-8778-8E29DCA17D3F}"/>
              </a:ext>
            </a:extLst>
          </p:cNvPr>
          <p:cNvSpPr txBox="1"/>
          <p:nvPr/>
        </p:nvSpPr>
        <p:spPr>
          <a:xfrm>
            <a:off x="10058799" y="1756800"/>
            <a:ext cx="1937657" cy="1077218"/>
          </a:xfrm>
          <a:prstGeom prst="rect">
            <a:avLst/>
          </a:prstGeom>
          <a:noFill/>
        </p:spPr>
        <p:txBody>
          <a:bodyPr wrap="square" rtlCol="0">
            <a:spAutoFit/>
          </a:bodyPr>
          <a:lstStyle/>
          <a:p>
            <a:r>
              <a:rPr lang="de-DE" sz="1600" b="1" i="1" dirty="0">
                <a:latin typeface="Bradley Hand" pitchFamily="2" charset="77"/>
              </a:rPr>
              <a:t>Merke:</a:t>
            </a:r>
          </a:p>
          <a:p>
            <a:r>
              <a:rPr lang="de-DE" sz="1600" i="1" dirty="0">
                <a:latin typeface="Bradley Hand" pitchFamily="2" charset="77"/>
              </a:rPr>
              <a:t>Komplizierter muss es nicht unbedingt sein.</a:t>
            </a:r>
            <a:endParaRPr lang="de-DE" sz="1600" b="1" i="1" dirty="0">
              <a:solidFill>
                <a:srgbClr val="0070C0"/>
              </a:solidFill>
              <a:latin typeface="Bradley Hand" pitchFamily="2" charset="77"/>
            </a:endParaRPr>
          </a:p>
        </p:txBody>
      </p:sp>
      <p:sp>
        <p:nvSpPr>
          <p:cNvPr id="7" name="Rechteck 6">
            <a:extLst>
              <a:ext uri="{FF2B5EF4-FFF2-40B4-BE49-F238E27FC236}">
                <a16:creationId xmlns:a16="http://schemas.microsoft.com/office/drawing/2014/main" id="{34BD6528-2DE2-2EBB-91EF-02849E46C24B}"/>
              </a:ext>
            </a:extLst>
          </p:cNvPr>
          <p:cNvSpPr/>
          <p:nvPr/>
        </p:nvSpPr>
        <p:spPr>
          <a:xfrm>
            <a:off x="431801" y="1756800"/>
            <a:ext cx="8510401" cy="54000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err="1">
                <a:latin typeface="Courier" pitchFamily="2" charset="0"/>
              </a:rPr>
              <a:t>print</a:t>
            </a:r>
            <a:r>
              <a:rPr lang="de-DE" dirty="0">
                <a:latin typeface="Courier" pitchFamily="2" charset="0"/>
              </a:rPr>
              <a:t>(“Ich bin ein Log-Entry in Python“)</a:t>
            </a:r>
          </a:p>
        </p:txBody>
      </p:sp>
      <p:sp>
        <p:nvSpPr>
          <p:cNvPr id="14" name="Rechteck 13">
            <a:extLst>
              <a:ext uri="{FF2B5EF4-FFF2-40B4-BE49-F238E27FC236}">
                <a16:creationId xmlns:a16="http://schemas.microsoft.com/office/drawing/2014/main" id="{920CF9E9-B209-0B74-F366-2CAD9B53BACE}"/>
              </a:ext>
            </a:extLst>
          </p:cNvPr>
          <p:cNvSpPr/>
          <p:nvPr/>
        </p:nvSpPr>
        <p:spPr>
          <a:xfrm>
            <a:off x="431801" y="3429000"/>
            <a:ext cx="8510401" cy="1834200"/>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err="1">
                <a:latin typeface="Courier" pitchFamily="2" charset="0"/>
              </a:rPr>
              <a:t>import</a:t>
            </a:r>
            <a:r>
              <a:rPr lang="de-DE" dirty="0">
                <a:latin typeface="Courier" pitchFamily="2" charset="0"/>
              </a:rPr>
              <a:t> </a:t>
            </a:r>
            <a:r>
              <a:rPr lang="de-DE" dirty="0" err="1">
                <a:latin typeface="Courier" pitchFamily="2" charset="0"/>
              </a:rPr>
              <a:t>json</a:t>
            </a:r>
            <a:endParaRPr lang="de-DE" dirty="0">
              <a:latin typeface="Courier" pitchFamily="2" charset="0"/>
            </a:endParaRPr>
          </a:p>
          <a:p>
            <a:r>
              <a:rPr lang="de-DE" dirty="0" err="1">
                <a:latin typeface="Courier" pitchFamily="2" charset="0"/>
              </a:rPr>
              <a:t>print</a:t>
            </a:r>
            <a:r>
              <a:rPr lang="de-DE" dirty="0">
                <a:latin typeface="Courier" pitchFamily="2" charset="0"/>
              </a:rPr>
              <a:t>(</a:t>
            </a:r>
            <a:r>
              <a:rPr lang="de-DE" dirty="0" err="1">
                <a:latin typeface="Courier" pitchFamily="2" charset="0"/>
              </a:rPr>
              <a:t>json.dumps</a:t>
            </a:r>
            <a:r>
              <a:rPr lang="de-DE" dirty="0">
                <a:latin typeface="Courier" pitchFamily="2" charset="0"/>
              </a:rPr>
              <a:t>({</a:t>
            </a:r>
          </a:p>
          <a:p>
            <a:r>
              <a:rPr lang="de-DE" dirty="0">
                <a:latin typeface="Courier" pitchFamily="2" charset="0"/>
              </a:rPr>
              <a:t>	“</a:t>
            </a:r>
            <a:r>
              <a:rPr lang="de-DE" dirty="0" err="1">
                <a:latin typeface="Courier" pitchFamily="2" charset="0"/>
              </a:rPr>
              <a:t>event</a:t>
            </a:r>
            <a:r>
              <a:rPr lang="de-DE" dirty="0">
                <a:latin typeface="Courier" pitchFamily="2" charset="0"/>
              </a:rPr>
              <a:t>“: “Log-Entry“,</a:t>
            </a:r>
          </a:p>
          <a:p>
            <a:r>
              <a:rPr lang="de-DE" dirty="0">
                <a:latin typeface="Courier" pitchFamily="2" charset="0"/>
              </a:rPr>
              <a:t>	“</a:t>
            </a:r>
            <a:r>
              <a:rPr lang="de-DE" dirty="0" err="1">
                <a:latin typeface="Courier" pitchFamily="2" charset="0"/>
              </a:rPr>
              <a:t>message</a:t>
            </a:r>
            <a:r>
              <a:rPr lang="de-DE" dirty="0">
                <a:latin typeface="Courier" pitchFamily="2" charset="0"/>
              </a:rPr>
              <a:t>“: “Ich bin ein Log-Entry“,</a:t>
            </a:r>
          </a:p>
          <a:p>
            <a:r>
              <a:rPr lang="de-DE" dirty="0">
                <a:latin typeface="Courier" pitchFamily="2" charset="0"/>
              </a:rPr>
              <a:t>	“</a:t>
            </a:r>
            <a:r>
              <a:rPr lang="de-DE" dirty="0" err="1">
                <a:latin typeface="Courier" pitchFamily="2" charset="0"/>
              </a:rPr>
              <a:t>language</a:t>
            </a:r>
            <a:r>
              <a:rPr lang="de-DE" dirty="0">
                <a:latin typeface="Courier" pitchFamily="2" charset="0"/>
              </a:rPr>
              <a:t>“: “Python“</a:t>
            </a:r>
          </a:p>
          <a:p>
            <a:r>
              <a:rPr lang="de-DE" dirty="0">
                <a:latin typeface="Courier" pitchFamily="2" charset="0"/>
              </a:rPr>
              <a:t>}))</a:t>
            </a:r>
          </a:p>
        </p:txBody>
      </p:sp>
      <p:sp>
        <p:nvSpPr>
          <p:cNvPr id="15" name="Textfeld 14">
            <a:extLst>
              <a:ext uri="{FF2B5EF4-FFF2-40B4-BE49-F238E27FC236}">
                <a16:creationId xmlns:a16="http://schemas.microsoft.com/office/drawing/2014/main" id="{5E6DE56C-BD25-5214-249D-03AECEADF9AD}"/>
              </a:ext>
            </a:extLst>
          </p:cNvPr>
          <p:cNvSpPr txBox="1"/>
          <p:nvPr/>
        </p:nvSpPr>
        <p:spPr>
          <a:xfrm>
            <a:off x="431801" y="2408601"/>
            <a:ext cx="8510401" cy="584775"/>
          </a:xfrm>
          <a:prstGeom prst="rect">
            <a:avLst/>
          </a:prstGeom>
          <a:noFill/>
        </p:spPr>
        <p:txBody>
          <a:bodyPr wrap="square" rtlCol="0">
            <a:spAutoFit/>
          </a:bodyPr>
          <a:lstStyle/>
          <a:p>
            <a:r>
              <a:rPr lang="de-DE" sz="1600" i="1" dirty="0">
                <a:latin typeface="Bradley Hand" pitchFamily="2" charset="77"/>
              </a:rPr>
              <a:t>Sehr einfaches </a:t>
            </a:r>
            <a:r>
              <a:rPr lang="de-DE" sz="1600" i="1" dirty="0" err="1">
                <a:latin typeface="Bradley Hand" pitchFamily="2" charset="77"/>
              </a:rPr>
              <a:t>Logging</a:t>
            </a:r>
            <a:r>
              <a:rPr lang="de-DE" sz="1600" i="1" dirty="0">
                <a:latin typeface="Bradley Hand" pitchFamily="2" charset="77"/>
              </a:rPr>
              <a:t> (log </a:t>
            </a:r>
            <a:r>
              <a:rPr lang="de-DE" sz="1600" i="1" dirty="0" err="1">
                <a:latin typeface="Bradley Hand" pitchFamily="2" charset="77"/>
              </a:rPr>
              <a:t>to</a:t>
            </a:r>
            <a:r>
              <a:rPr lang="de-DE" sz="1600" i="1" dirty="0">
                <a:latin typeface="Bradley Hand" pitchFamily="2" charset="77"/>
              </a:rPr>
              <a:t> </a:t>
            </a:r>
            <a:r>
              <a:rPr lang="de-DE" sz="1600" i="1" dirty="0" err="1">
                <a:latin typeface="Bradley Hand" pitchFamily="2" charset="77"/>
              </a:rPr>
              <a:t>stdout</a:t>
            </a:r>
            <a:r>
              <a:rPr lang="de-DE" sz="1600" i="1" dirty="0">
                <a:latin typeface="Bradley Hand" pitchFamily="2" charset="77"/>
              </a:rPr>
              <a:t>), kein Einsatz spezifischer </a:t>
            </a:r>
            <a:r>
              <a:rPr lang="de-DE" sz="1600" i="1" dirty="0" err="1">
                <a:latin typeface="Bradley Hand" pitchFamily="2" charset="77"/>
              </a:rPr>
              <a:t>Logging</a:t>
            </a:r>
            <a:r>
              <a:rPr lang="de-DE" sz="1600" i="1" dirty="0">
                <a:latin typeface="Bradley Hand" pitchFamily="2" charset="77"/>
              </a:rPr>
              <a:t>-Libraries (reicht schon aus, um Logs konsolidieren zu können)</a:t>
            </a:r>
            <a:endParaRPr lang="de-DE" sz="1600" i="1" dirty="0">
              <a:solidFill>
                <a:srgbClr val="0070C0"/>
              </a:solidFill>
              <a:latin typeface="Bradley Hand" pitchFamily="2" charset="77"/>
            </a:endParaRPr>
          </a:p>
        </p:txBody>
      </p:sp>
      <p:sp>
        <p:nvSpPr>
          <p:cNvPr id="16" name="Textfeld 15">
            <a:extLst>
              <a:ext uri="{FF2B5EF4-FFF2-40B4-BE49-F238E27FC236}">
                <a16:creationId xmlns:a16="http://schemas.microsoft.com/office/drawing/2014/main" id="{C7D70078-03F6-D98C-4F8A-CE493259D396}"/>
              </a:ext>
            </a:extLst>
          </p:cNvPr>
          <p:cNvSpPr txBox="1"/>
          <p:nvPr/>
        </p:nvSpPr>
        <p:spPr>
          <a:xfrm>
            <a:off x="431800" y="5322825"/>
            <a:ext cx="8510401" cy="830997"/>
          </a:xfrm>
          <a:prstGeom prst="rect">
            <a:avLst/>
          </a:prstGeom>
          <a:noFill/>
        </p:spPr>
        <p:txBody>
          <a:bodyPr wrap="square" rtlCol="0">
            <a:spAutoFit/>
          </a:bodyPr>
          <a:lstStyle/>
          <a:p>
            <a:r>
              <a:rPr lang="de-DE" sz="1600" i="1" dirty="0">
                <a:latin typeface="Bradley Hand" pitchFamily="2" charset="77"/>
              </a:rPr>
              <a:t>Sehr einfaches strukturiertes </a:t>
            </a:r>
            <a:r>
              <a:rPr lang="de-DE" sz="1600" i="1" dirty="0" err="1">
                <a:latin typeface="Bradley Hand" pitchFamily="2" charset="77"/>
              </a:rPr>
              <a:t>Logging</a:t>
            </a:r>
            <a:r>
              <a:rPr lang="de-DE" sz="1600" i="1" dirty="0">
                <a:latin typeface="Bradley Hand" pitchFamily="2" charset="77"/>
              </a:rPr>
              <a:t> (log JSON </a:t>
            </a:r>
            <a:r>
              <a:rPr lang="de-DE" sz="1600" i="1" dirty="0" err="1">
                <a:latin typeface="Bradley Hand" pitchFamily="2" charset="77"/>
              </a:rPr>
              <a:t>to</a:t>
            </a:r>
            <a:r>
              <a:rPr lang="de-DE" sz="1600" i="1" dirty="0">
                <a:latin typeface="Bradley Hand" pitchFamily="2" charset="77"/>
              </a:rPr>
              <a:t> </a:t>
            </a:r>
            <a:r>
              <a:rPr lang="de-DE" sz="1600" i="1" dirty="0" err="1">
                <a:latin typeface="Bradley Hand" pitchFamily="2" charset="77"/>
              </a:rPr>
              <a:t>stdout</a:t>
            </a:r>
            <a:r>
              <a:rPr lang="de-DE" sz="1600" i="1" dirty="0">
                <a:latin typeface="Bradley Hand" pitchFamily="2" charset="77"/>
              </a:rPr>
              <a:t>), ebenfalls ohne Einsatz spezifischer </a:t>
            </a:r>
            <a:r>
              <a:rPr lang="de-DE" sz="1600" i="1" dirty="0" err="1">
                <a:latin typeface="Bradley Hand" pitchFamily="2" charset="77"/>
              </a:rPr>
              <a:t>Logging</a:t>
            </a:r>
            <a:r>
              <a:rPr lang="de-DE" sz="1600" i="1" dirty="0">
                <a:latin typeface="Bradley Hand" pitchFamily="2" charset="77"/>
              </a:rPr>
              <a:t>-Libraries (reicht schon aus, um Logs konsolidieren und zielgerichteter auswerten zu können in einer Log-Konsolidierung)</a:t>
            </a:r>
            <a:endParaRPr lang="de-DE" sz="1600" i="1" dirty="0">
              <a:solidFill>
                <a:srgbClr val="0070C0"/>
              </a:solidFill>
              <a:latin typeface="Bradley Hand" pitchFamily="2" charset="77"/>
            </a:endParaRPr>
          </a:p>
        </p:txBody>
      </p:sp>
    </p:spTree>
    <p:extLst>
      <p:ext uri="{BB962C8B-B14F-4D97-AF65-F5344CB8AC3E}">
        <p14:creationId xmlns:p14="http://schemas.microsoft.com/office/powerpoint/2010/main" val="3670201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71FA9B-B879-254E-F5DE-75041BFFAF54}"/>
              </a:ext>
            </a:extLst>
          </p:cNvPr>
          <p:cNvSpPr>
            <a:spLocks noGrp="1"/>
          </p:cNvSpPr>
          <p:nvPr>
            <p:ph type="title"/>
          </p:nvPr>
        </p:nvSpPr>
        <p:spPr/>
        <p:txBody>
          <a:bodyPr/>
          <a:lstStyle/>
          <a:p>
            <a:r>
              <a:rPr lang="de-DE" dirty="0"/>
              <a:t>12 Faktoren</a:t>
            </a:r>
          </a:p>
        </p:txBody>
      </p:sp>
      <p:sp>
        <p:nvSpPr>
          <p:cNvPr id="3" name="Foliennummernplatzhalter 2">
            <a:extLst>
              <a:ext uri="{FF2B5EF4-FFF2-40B4-BE49-F238E27FC236}">
                <a16:creationId xmlns:a16="http://schemas.microsoft.com/office/drawing/2014/main" id="{76216295-83F1-C9DA-ED45-CE88BC5F91D9}"/>
              </a:ext>
            </a:extLst>
          </p:cNvPr>
          <p:cNvSpPr>
            <a:spLocks noGrp="1"/>
          </p:cNvSpPr>
          <p:nvPr>
            <p:ph type="sldNum" sz="quarter" idx="33"/>
          </p:nvPr>
        </p:nvSpPr>
        <p:spPr/>
        <p:txBody>
          <a:bodyPr/>
          <a:lstStyle/>
          <a:p>
            <a:pPr rtl="0"/>
            <a:fld id="{19B51A1E-902D-48AF-9020-955120F399B6}" type="slidenum">
              <a:rPr lang="de-DE" noProof="0" smtClean="0"/>
              <a:pPr rtl="0"/>
              <a:t>26</a:t>
            </a:fld>
            <a:endParaRPr lang="de-DE" noProof="0"/>
          </a:p>
        </p:txBody>
      </p:sp>
      <p:sp>
        <p:nvSpPr>
          <p:cNvPr id="7" name="Rechteck 6">
            <a:extLst>
              <a:ext uri="{FF2B5EF4-FFF2-40B4-BE49-F238E27FC236}">
                <a16:creationId xmlns:a16="http://schemas.microsoft.com/office/drawing/2014/main" id="{0C3AA33B-CBB7-FA1C-BBE4-756218AE825A}"/>
              </a:ext>
            </a:extLst>
          </p:cNvPr>
          <p:cNvSpPr/>
          <p:nvPr/>
        </p:nvSpPr>
        <p:spPr>
          <a:xfrm>
            <a:off x="336331" y="1505802"/>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1</a:t>
            </a:r>
          </a:p>
          <a:p>
            <a:pPr algn="ctr"/>
            <a:r>
              <a:rPr lang="de-DE" dirty="0" err="1">
                <a:solidFill>
                  <a:schemeClr val="bg1"/>
                </a:solidFill>
              </a:rPr>
              <a:t>Codebase</a:t>
            </a:r>
            <a:endParaRPr lang="de-DE" dirty="0">
              <a:solidFill>
                <a:schemeClr val="bg1"/>
              </a:solidFill>
            </a:endParaRPr>
          </a:p>
        </p:txBody>
      </p:sp>
      <p:sp>
        <p:nvSpPr>
          <p:cNvPr id="8" name="Rechteck 7">
            <a:extLst>
              <a:ext uri="{FF2B5EF4-FFF2-40B4-BE49-F238E27FC236}">
                <a16:creationId xmlns:a16="http://schemas.microsoft.com/office/drawing/2014/main" id="{38C41D19-B17E-C538-8788-AF8DB4EA99AE}"/>
              </a:ext>
            </a:extLst>
          </p:cNvPr>
          <p:cNvSpPr/>
          <p:nvPr/>
        </p:nvSpPr>
        <p:spPr>
          <a:xfrm>
            <a:off x="336331" y="3178161"/>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2</a:t>
            </a:r>
          </a:p>
          <a:p>
            <a:pPr algn="ctr"/>
            <a:r>
              <a:rPr lang="de-DE" dirty="0" err="1">
                <a:solidFill>
                  <a:schemeClr val="bg1"/>
                </a:solidFill>
              </a:rPr>
              <a:t>Depend</a:t>
            </a:r>
            <a:r>
              <a:rPr lang="de-DE" dirty="0">
                <a:solidFill>
                  <a:schemeClr val="bg1"/>
                </a:solidFill>
              </a:rPr>
              <a:t>-</a:t>
            </a:r>
          </a:p>
          <a:p>
            <a:pPr algn="ctr"/>
            <a:r>
              <a:rPr lang="de-DE" dirty="0" err="1">
                <a:solidFill>
                  <a:schemeClr val="bg1"/>
                </a:solidFill>
              </a:rPr>
              <a:t>encies</a:t>
            </a:r>
            <a:endParaRPr lang="de-DE" dirty="0">
              <a:solidFill>
                <a:schemeClr val="bg1"/>
              </a:solidFill>
            </a:endParaRPr>
          </a:p>
        </p:txBody>
      </p:sp>
      <p:sp>
        <p:nvSpPr>
          <p:cNvPr id="9" name="Rechteck 8">
            <a:extLst>
              <a:ext uri="{FF2B5EF4-FFF2-40B4-BE49-F238E27FC236}">
                <a16:creationId xmlns:a16="http://schemas.microsoft.com/office/drawing/2014/main" id="{E9A5C503-2013-BE7E-38AA-77282A4B86B0}"/>
              </a:ext>
            </a:extLst>
          </p:cNvPr>
          <p:cNvSpPr/>
          <p:nvPr/>
        </p:nvSpPr>
        <p:spPr>
          <a:xfrm>
            <a:off x="2734652" y="3174009"/>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3</a:t>
            </a:r>
          </a:p>
          <a:p>
            <a:pPr algn="ctr"/>
            <a:r>
              <a:rPr lang="de-DE" dirty="0" err="1">
                <a:solidFill>
                  <a:schemeClr val="bg1"/>
                </a:solidFill>
              </a:rPr>
              <a:t>Conf</a:t>
            </a:r>
            <a:r>
              <a:rPr lang="de-DE" dirty="0">
                <a:solidFill>
                  <a:schemeClr val="bg1"/>
                </a:solidFill>
              </a:rPr>
              <a:t>-</a:t>
            </a:r>
          </a:p>
          <a:p>
            <a:pPr algn="ctr"/>
            <a:r>
              <a:rPr lang="de-DE" dirty="0" err="1">
                <a:solidFill>
                  <a:schemeClr val="bg1"/>
                </a:solidFill>
              </a:rPr>
              <a:t>iguration</a:t>
            </a:r>
            <a:endParaRPr lang="de-DE" dirty="0">
              <a:solidFill>
                <a:schemeClr val="bg1"/>
              </a:solidFill>
            </a:endParaRPr>
          </a:p>
        </p:txBody>
      </p:sp>
      <p:sp>
        <p:nvSpPr>
          <p:cNvPr id="10" name="Rechteck 9">
            <a:extLst>
              <a:ext uri="{FF2B5EF4-FFF2-40B4-BE49-F238E27FC236}">
                <a16:creationId xmlns:a16="http://schemas.microsoft.com/office/drawing/2014/main" id="{466E5ADE-508A-6655-C746-C950C756E8AB}"/>
              </a:ext>
            </a:extLst>
          </p:cNvPr>
          <p:cNvSpPr/>
          <p:nvPr/>
        </p:nvSpPr>
        <p:spPr>
          <a:xfrm>
            <a:off x="5145327" y="1501644"/>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4</a:t>
            </a:r>
          </a:p>
          <a:p>
            <a:pPr algn="ctr"/>
            <a:r>
              <a:rPr lang="de-DE" dirty="0" err="1">
                <a:solidFill>
                  <a:schemeClr val="bg1"/>
                </a:solidFill>
              </a:rPr>
              <a:t>Backing</a:t>
            </a:r>
            <a:endParaRPr lang="de-DE" dirty="0">
              <a:solidFill>
                <a:schemeClr val="bg1"/>
              </a:solidFill>
            </a:endParaRPr>
          </a:p>
          <a:p>
            <a:pPr algn="ctr"/>
            <a:r>
              <a:rPr lang="de-DE" dirty="0">
                <a:solidFill>
                  <a:schemeClr val="bg1"/>
                </a:solidFill>
              </a:rPr>
              <a:t>Services</a:t>
            </a:r>
          </a:p>
        </p:txBody>
      </p:sp>
      <p:sp>
        <p:nvSpPr>
          <p:cNvPr id="11" name="Rechteck 10">
            <a:extLst>
              <a:ext uri="{FF2B5EF4-FFF2-40B4-BE49-F238E27FC236}">
                <a16:creationId xmlns:a16="http://schemas.microsoft.com/office/drawing/2014/main" id="{EBDA742F-CB2E-A33A-EB93-982B64186505}"/>
              </a:ext>
            </a:extLst>
          </p:cNvPr>
          <p:cNvSpPr/>
          <p:nvPr/>
        </p:nvSpPr>
        <p:spPr>
          <a:xfrm>
            <a:off x="2734652" y="1505802"/>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5</a:t>
            </a:r>
          </a:p>
          <a:p>
            <a:pPr algn="ctr"/>
            <a:r>
              <a:rPr lang="de-DE" dirty="0" err="1">
                <a:solidFill>
                  <a:schemeClr val="bg1"/>
                </a:solidFill>
              </a:rPr>
              <a:t>Build</a:t>
            </a:r>
            <a:r>
              <a:rPr lang="de-DE" dirty="0">
                <a:solidFill>
                  <a:schemeClr val="bg1"/>
                </a:solidFill>
              </a:rPr>
              <a:t>-</a:t>
            </a:r>
          </a:p>
          <a:p>
            <a:pPr algn="ctr"/>
            <a:r>
              <a:rPr lang="de-DE" dirty="0">
                <a:solidFill>
                  <a:schemeClr val="bg1"/>
                </a:solidFill>
              </a:rPr>
              <a:t>Release-</a:t>
            </a:r>
          </a:p>
          <a:p>
            <a:pPr algn="ctr"/>
            <a:r>
              <a:rPr lang="de-DE" dirty="0">
                <a:solidFill>
                  <a:schemeClr val="bg1"/>
                </a:solidFill>
              </a:rPr>
              <a:t>Run</a:t>
            </a:r>
          </a:p>
        </p:txBody>
      </p:sp>
      <p:sp>
        <p:nvSpPr>
          <p:cNvPr id="12" name="Rechteck 11">
            <a:extLst>
              <a:ext uri="{FF2B5EF4-FFF2-40B4-BE49-F238E27FC236}">
                <a16:creationId xmlns:a16="http://schemas.microsoft.com/office/drawing/2014/main" id="{A1938B0C-CDDE-6A49-AC7F-4087A3C768C4}"/>
              </a:ext>
            </a:extLst>
          </p:cNvPr>
          <p:cNvSpPr/>
          <p:nvPr/>
        </p:nvSpPr>
        <p:spPr>
          <a:xfrm>
            <a:off x="2738421" y="4839425"/>
            <a:ext cx="2216953" cy="146227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6</a:t>
            </a:r>
          </a:p>
          <a:p>
            <a:pPr algn="ctr"/>
            <a:r>
              <a:rPr lang="de-DE" dirty="0" err="1">
                <a:solidFill>
                  <a:schemeClr val="bg1"/>
                </a:solidFill>
              </a:rPr>
              <a:t>Processes</a:t>
            </a:r>
            <a:endParaRPr lang="de-DE" dirty="0">
              <a:solidFill>
                <a:schemeClr val="bg1"/>
              </a:solidFill>
            </a:endParaRPr>
          </a:p>
        </p:txBody>
      </p:sp>
      <p:sp>
        <p:nvSpPr>
          <p:cNvPr id="13" name="Rechteck 12">
            <a:extLst>
              <a:ext uri="{FF2B5EF4-FFF2-40B4-BE49-F238E27FC236}">
                <a16:creationId xmlns:a16="http://schemas.microsoft.com/office/drawing/2014/main" id="{2BD0B9AF-B66F-F71C-59F7-0187BD704A5F}"/>
              </a:ext>
            </a:extLst>
          </p:cNvPr>
          <p:cNvSpPr/>
          <p:nvPr/>
        </p:nvSpPr>
        <p:spPr>
          <a:xfrm>
            <a:off x="5145328" y="3158730"/>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7</a:t>
            </a:r>
          </a:p>
          <a:p>
            <a:pPr algn="ctr"/>
            <a:r>
              <a:rPr lang="de-DE" dirty="0">
                <a:solidFill>
                  <a:schemeClr val="bg1"/>
                </a:solidFill>
              </a:rPr>
              <a:t>Port</a:t>
            </a:r>
          </a:p>
          <a:p>
            <a:pPr algn="ctr"/>
            <a:r>
              <a:rPr lang="de-DE" dirty="0">
                <a:solidFill>
                  <a:schemeClr val="bg1"/>
                </a:solidFill>
              </a:rPr>
              <a:t>Binding</a:t>
            </a:r>
          </a:p>
        </p:txBody>
      </p:sp>
      <p:sp>
        <p:nvSpPr>
          <p:cNvPr id="14" name="Rechteck 13">
            <a:extLst>
              <a:ext uri="{FF2B5EF4-FFF2-40B4-BE49-F238E27FC236}">
                <a16:creationId xmlns:a16="http://schemas.microsoft.com/office/drawing/2014/main" id="{BB97AA2A-8D64-EDE2-FBFA-5D0CD5175A02}"/>
              </a:ext>
            </a:extLst>
          </p:cNvPr>
          <p:cNvSpPr/>
          <p:nvPr/>
        </p:nvSpPr>
        <p:spPr>
          <a:xfrm>
            <a:off x="5153161" y="4833000"/>
            <a:ext cx="2216953" cy="146227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8</a:t>
            </a:r>
          </a:p>
          <a:p>
            <a:pPr algn="ctr"/>
            <a:r>
              <a:rPr lang="de-DE" dirty="0" err="1">
                <a:solidFill>
                  <a:schemeClr val="bg1"/>
                </a:solidFill>
              </a:rPr>
              <a:t>Concurrency</a:t>
            </a:r>
            <a:endParaRPr lang="de-DE" dirty="0">
              <a:solidFill>
                <a:schemeClr val="bg1"/>
              </a:solidFill>
            </a:endParaRPr>
          </a:p>
        </p:txBody>
      </p:sp>
      <p:sp>
        <p:nvSpPr>
          <p:cNvPr id="15" name="Rechteck 14">
            <a:extLst>
              <a:ext uri="{FF2B5EF4-FFF2-40B4-BE49-F238E27FC236}">
                <a16:creationId xmlns:a16="http://schemas.microsoft.com/office/drawing/2014/main" id="{7F2F9E79-7EDC-DD94-5892-FD9D624D1B18}"/>
              </a:ext>
            </a:extLst>
          </p:cNvPr>
          <p:cNvSpPr/>
          <p:nvPr/>
        </p:nvSpPr>
        <p:spPr>
          <a:xfrm>
            <a:off x="7563836" y="4833000"/>
            <a:ext cx="2216953" cy="146227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9</a:t>
            </a:r>
          </a:p>
          <a:p>
            <a:pPr algn="ctr"/>
            <a:r>
              <a:rPr lang="de-DE" dirty="0" err="1">
                <a:solidFill>
                  <a:schemeClr val="bg1"/>
                </a:solidFill>
              </a:rPr>
              <a:t>Disposibility</a:t>
            </a:r>
            <a:endParaRPr lang="de-DE" dirty="0">
              <a:solidFill>
                <a:schemeClr val="bg1"/>
              </a:solidFill>
            </a:endParaRPr>
          </a:p>
        </p:txBody>
      </p:sp>
      <p:sp>
        <p:nvSpPr>
          <p:cNvPr id="16" name="Rechteck 15">
            <a:extLst>
              <a:ext uri="{FF2B5EF4-FFF2-40B4-BE49-F238E27FC236}">
                <a16:creationId xmlns:a16="http://schemas.microsoft.com/office/drawing/2014/main" id="{4313B8D3-BB4D-F2C9-E9BA-3E9444961143}"/>
              </a:ext>
            </a:extLst>
          </p:cNvPr>
          <p:cNvSpPr/>
          <p:nvPr/>
        </p:nvSpPr>
        <p:spPr>
          <a:xfrm>
            <a:off x="7570657" y="1501644"/>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10</a:t>
            </a:r>
          </a:p>
          <a:p>
            <a:pPr algn="ctr"/>
            <a:r>
              <a:rPr lang="de-DE" dirty="0" err="1">
                <a:solidFill>
                  <a:schemeClr val="bg1"/>
                </a:solidFill>
              </a:rPr>
              <a:t>Dev</a:t>
            </a:r>
            <a:r>
              <a:rPr lang="de-DE" dirty="0">
                <a:solidFill>
                  <a:schemeClr val="bg1"/>
                </a:solidFill>
              </a:rPr>
              <a:t>/</a:t>
            </a:r>
            <a:r>
              <a:rPr lang="de-DE" dirty="0" err="1">
                <a:solidFill>
                  <a:schemeClr val="bg1"/>
                </a:solidFill>
              </a:rPr>
              <a:t>Prod</a:t>
            </a:r>
            <a:endParaRPr lang="de-DE" dirty="0">
              <a:solidFill>
                <a:schemeClr val="bg1"/>
              </a:solidFill>
            </a:endParaRPr>
          </a:p>
          <a:p>
            <a:pPr algn="ctr"/>
            <a:r>
              <a:rPr lang="de-DE" dirty="0">
                <a:solidFill>
                  <a:schemeClr val="bg1"/>
                </a:solidFill>
              </a:rPr>
              <a:t>Parity</a:t>
            </a:r>
          </a:p>
        </p:txBody>
      </p:sp>
      <p:sp>
        <p:nvSpPr>
          <p:cNvPr id="17" name="Rechteck 16">
            <a:extLst>
              <a:ext uri="{FF2B5EF4-FFF2-40B4-BE49-F238E27FC236}">
                <a16:creationId xmlns:a16="http://schemas.microsoft.com/office/drawing/2014/main" id="{79126458-A051-10CF-B27B-21FAD36FADB8}"/>
              </a:ext>
            </a:extLst>
          </p:cNvPr>
          <p:cNvSpPr/>
          <p:nvPr/>
        </p:nvSpPr>
        <p:spPr>
          <a:xfrm>
            <a:off x="7570657" y="3158366"/>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11</a:t>
            </a:r>
          </a:p>
          <a:p>
            <a:pPr algn="ctr"/>
            <a:r>
              <a:rPr lang="de-DE" dirty="0">
                <a:solidFill>
                  <a:schemeClr val="bg1"/>
                </a:solidFill>
              </a:rPr>
              <a:t>Logs</a:t>
            </a:r>
          </a:p>
        </p:txBody>
      </p:sp>
      <p:sp>
        <p:nvSpPr>
          <p:cNvPr id="18" name="Rechteck 17">
            <a:extLst>
              <a:ext uri="{FF2B5EF4-FFF2-40B4-BE49-F238E27FC236}">
                <a16:creationId xmlns:a16="http://schemas.microsoft.com/office/drawing/2014/main" id="{CCAC05B7-A92B-F43E-8399-AA6881DEF691}"/>
              </a:ext>
            </a:extLst>
          </p:cNvPr>
          <p:cNvSpPr/>
          <p:nvPr/>
        </p:nvSpPr>
        <p:spPr>
          <a:xfrm>
            <a:off x="327746" y="4839425"/>
            <a:ext cx="2216953" cy="1455849"/>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1"/>
                </a:solidFill>
              </a:rPr>
              <a:t># 12</a:t>
            </a:r>
          </a:p>
          <a:p>
            <a:pPr algn="ctr"/>
            <a:r>
              <a:rPr lang="de-DE" dirty="0">
                <a:solidFill>
                  <a:schemeClr val="bg1"/>
                </a:solidFill>
              </a:rPr>
              <a:t>Admin</a:t>
            </a:r>
          </a:p>
          <a:p>
            <a:pPr algn="ctr"/>
            <a:r>
              <a:rPr lang="de-DE" dirty="0" err="1">
                <a:solidFill>
                  <a:schemeClr val="bg1"/>
                </a:solidFill>
              </a:rPr>
              <a:t>Processes</a:t>
            </a:r>
            <a:endParaRPr lang="de-DE" dirty="0">
              <a:solidFill>
                <a:schemeClr val="bg1"/>
              </a:solidFill>
            </a:endParaRPr>
          </a:p>
        </p:txBody>
      </p:sp>
      <p:sp>
        <p:nvSpPr>
          <p:cNvPr id="22" name="Abgerundetes Rechteck 21">
            <a:extLst>
              <a:ext uri="{FF2B5EF4-FFF2-40B4-BE49-F238E27FC236}">
                <a16:creationId xmlns:a16="http://schemas.microsoft.com/office/drawing/2014/main" id="{4430B6F3-4447-56C3-8FD1-1095943E39E0}"/>
              </a:ext>
            </a:extLst>
          </p:cNvPr>
          <p:cNvSpPr/>
          <p:nvPr/>
        </p:nvSpPr>
        <p:spPr>
          <a:xfrm rot="16200000">
            <a:off x="-1528370" y="3587082"/>
            <a:ext cx="4289939"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t>Repository</a:t>
            </a:r>
          </a:p>
        </p:txBody>
      </p:sp>
      <p:sp>
        <p:nvSpPr>
          <p:cNvPr id="23" name="Abgerundetes Rechteck 22">
            <a:extLst>
              <a:ext uri="{FF2B5EF4-FFF2-40B4-BE49-F238E27FC236}">
                <a16:creationId xmlns:a16="http://schemas.microsoft.com/office/drawing/2014/main" id="{2E08ABEA-9F71-EC36-9509-94AF449F9784}"/>
              </a:ext>
            </a:extLst>
          </p:cNvPr>
          <p:cNvSpPr/>
          <p:nvPr/>
        </p:nvSpPr>
        <p:spPr>
          <a:xfrm>
            <a:off x="3082244" y="4920198"/>
            <a:ext cx="6235534"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Prozessmodell</a:t>
            </a:r>
          </a:p>
        </p:txBody>
      </p:sp>
      <p:sp>
        <p:nvSpPr>
          <p:cNvPr id="24" name="Abgerundetes Rechteck 23">
            <a:extLst>
              <a:ext uri="{FF2B5EF4-FFF2-40B4-BE49-F238E27FC236}">
                <a16:creationId xmlns:a16="http://schemas.microsoft.com/office/drawing/2014/main" id="{0D533EF8-11EE-3E3C-5A31-A25FD31A81D6}"/>
              </a:ext>
            </a:extLst>
          </p:cNvPr>
          <p:cNvSpPr/>
          <p:nvPr/>
        </p:nvSpPr>
        <p:spPr>
          <a:xfrm rot="16200000">
            <a:off x="1648581" y="2815373"/>
            <a:ext cx="2746522"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solidFill>
                  <a:schemeClr val="bg1"/>
                </a:solidFill>
              </a:rPr>
              <a:t>Container</a:t>
            </a:r>
          </a:p>
        </p:txBody>
      </p:sp>
      <p:sp>
        <p:nvSpPr>
          <p:cNvPr id="25" name="Abgerundetes Rechteck 24">
            <a:extLst>
              <a:ext uri="{FF2B5EF4-FFF2-40B4-BE49-F238E27FC236}">
                <a16:creationId xmlns:a16="http://schemas.microsoft.com/office/drawing/2014/main" id="{40EBF6EF-7096-EE7A-6A24-BDD13D68A7F2}"/>
              </a:ext>
            </a:extLst>
          </p:cNvPr>
          <p:cNvSpPr/>
          <p:nvPr/>
        </p:nvSpPr>
        <p:spPr>
          <a:xfrm rot="16200000">
            <a:off x="4087251" y="2820933"/>
            <a:ext cx="2757644"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solidFill>
                  <a:schemeClr val="bg1"/>
                </a:solidFill>
              </a:rPr>
              <a:t>Services</a:t>
            </a:r>
          </a:p>
        </p:txBody>
      </p:sp>
      <p:sp>
        <p:nvSpPr>
          <p:cNvPr id="26" name="Abgerundetes Rechteck 25">
            <a:extLst>
              <a:ext uri="{FF2B5EF4-FFF2-40B4-BE49-F238E27FC236}">
                <a16:creationId xmlns:a16="http://schemas.microsoft.com/office/drawing/2014/main" id="{34C7CA2C-1E1A-7258-70AB-160B604E51D8}"/>
              </a:ext>
            </a:extLst>
          </p:cNvPr>
          <p:cNvSpPr/>
          <p:nvPr/>
        </p:nvSpPr>
        <p:spPr>
          <a:xfrm rot="16200000">
            <a:off x="6516432" y="2820933"/>
            <a:ext cx="2757645"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err="1">
                <a:solidFill>
                  <a:schemeClr val="bg1"/>
                </a:solidFill>
              </a:rPr>
              <a:t>Operations</a:t>
            </a:r>
            <a:endParaRPr lang="de-DE" dirty="0">
              <a:solidFill>
                <a:schemeClr val="bg1"/>
              </a:solidFill>
            </a:endParaRPr>
          </a:p>
        </p:txBody>
      </p:sp>
      <p:sp>
        <p:nvSpPr>
          <p:cNvPr id="27" name="Textplatzhalter 2">
            <a:extLst>
              <a:ext uri="{FF2B5EF4-FFF2-40B4-BE49-F238E27FC236}">
                <a16:creationId xmlns:a16="http://schemas.microsoft.com/office/drawing/2014/main" id="{2728B91A-A258-A7F4-68F8-03218EC034B8}"/>
              </a:ext>
            </a:extLst>
          </p:cNvPr>
          <p:cNvSpPr txBox="1">
            <a:spLocks/>
          </p:cNvSpPr>
          <p:nvPr/>
        </p:nvSpPr>
        <p:spPr>
          <a:xfrm>
            <a:off x="431801" y="1008000"/>
            <a:ext cx="9198116" cy="360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Best Practices für den Betrieb von Containern</a:t>
            </a:r>
          </a:p>
        </p:txBody>
      </p:sp>
    </p:spTree>
    <p:extLst>
      <p:ext uri="{BB962C8B-B14F-4D97-AF65-F5344CB8AC3E}">
        <p14:creationId xmlns:p14="http://schemas.microsoft.com/office/powerpoint/2010/main" val="2938927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711C4-EDAF-6C44-8647-5E8BDC054CDF}"/>
              </a:ext>
            </a:extLst>
          </p:cNvPr>
          <p:cNvSpPr>
            <a:spLocks noGrp="1"/>
          </p:cNvSpPr>
          <p:nvPr>
            <p:ph type="title"/>
          </p:nvPr>
        </p:nvSpPr>
        <p:spPr/>
        <p:txBody>
          <a:bodyPr/>
          <a:lstStyle/>
          <a:p>
            <a:r>
              <a:rPr lang="de-DE" dirty="0"/>
              <a:t>12 Faktoren Methode</a:t>
            </a:r>
          </a:p>
        </p:txBody>
      </p:sp>
      <p:sp>
        <p:nvSpPr>
          <p:cNvPr id="3" name="Textplatzhalter 2">
            <a:extLst>
              <a:ext uri="{FF2B5EF4-FFF2-40B4-BE49-F238E27FC236}">
                <a16:creationId xmlns:a16="http://schemas.microsoft.com/office/drawing/2014/main" id="{E6D2ED72-CE68-4943-9DD4-C8B73C8B16F5}"/>
              </a:ext>
            </a:extLst>
          </p:cNvPr>
          <p:cNvSpPr>
            <a:spLocks noGrp="1"/>
          </p:cNvSpPr>
          <p:nvPr>
            <p:ph type="body" sz="quarter" idx="32"/>
          </p:nvPr>
        </p:nvSpPr>
        <p:spPr/>
        <p:txBody>
          <a:bodyPr/>
          <a:lstStyle/>
          <a:p>
            <a:r>
              <a:rPr lang="de-DE" dirty="0"/>
              <a:t>VI. Prozesse (Konzipiere Anwendungsprozesse </a:t>
            </a:r>
            <a:r>
              <a:rPr lang="de-DE" dirty="0" err="1"/>
              <a:t>stateless</a:t>
            </a:r>
            <a:r>
              <a:rPr lang="de-DE" dirty="0"/>
              <a:t>)</a:t>
            </a:r>
          </a:p>
        </p:txBody>
      </p:sp>
      <p:sp>
        <p:nvSpPr>
          <p:cNvPr id="5" name="Foliennummernplatzhalter 4">
            <a:extLst>
              <a:ext uri="{FF2B5EF4-FFF2-40B4-BE49-F238E27FC236}">
                <a16:creationId xmlns:a16="http://schemas.microsoft.com/office/drawing/2014/main" id="{D3101FD0-B2DA-504E-AA0E-33CECCEECED7}"/>
              </a:ext>
            </a:extLst>
          </p:cNvPr>
          <p:cNvSpPr>
            <a:spLocks noGrp="1"/>
          </p:cNvSpPr>
          <p:nvPr>
            <p:ph type="sldNum" sz="quarter" idx="33"/>
          </p:nvPr>
        </p:nvSpPr>
        <p:spPr/>
        <p:txBody>
          <a:bodyPr/>
          <a:lstStyle/>
          <a:p>
            <a:pPr rtl="0"/>
            <a:fld id="{19B51A1E-902D-48AF-9020-955120F399B6}" type="slidenum">
              <a:rPr lang="de-DE" noProof="0" smtClean="0"/>
              <a:pPr rtl="0"/>
              <a:t>27</a:t>
            </a:fld>
            <a:endParaRPr lang="de-DE" noProof="0"/>
          </a:p>
        </p:txBody>
      </p:sp>
      <p:sp>
        <p:nvSpPr>
          <p:cNvPr id="6" name="Textfeld 5">
            <a:extLst>
              <a:ext uri="{FF2B5EF4-FFF2-40B4-BE49-F238E27FC236}">
                <a16:creationId xmlns:a16="http://schemas.microsoft.com/office/drawing/2014/main" id="{39F6E37E-B07B-6D41-8778-8E29DCA17D3F}"/>
              </a:ext>
            </a:extLst>
          </p:cNvPr>
          <p:cNvSpPr txBox="1"/>
          <p:nvPr/>
        </p:nvSpPr>
        <p:spPr>
          <a:xfrm>
            <a:off x="10109199" y="1681204"/>
            <a:ext cx="1937657" cy="1015663"/>
          </a:xfrm>
          <a:prstGeom prst="rect">
            <a:avLst/>
          </a:prstGeom>
          <a:noFill/>
        </p:spPr>
        <p:txBody>
          <a:bodyPr wrap="square" rtlCol="0">
            <a:spAutoFit/>
          </a:bodyPr>
          <a:lstStyle/>
          <a:p>
            <a:r>
              <a:rPr lang="de-DE" sz="1200" b="1" i="1" dirty="0">
                <a:latin typeface="Bradley Hand" pitchFamily="2" charset="77"/>
              </a:rPr>
              <a:t>Merke:</a:t>
            </a:r>
          </a:p>
          <a:p>
            <a:r>
              <a:rPr lang="de-DE" sz="1200" b="1" i="1" dirty="0">
                <a:latin typeface="Bradley Hand" pitchFamily="2" charset="77"/>
              </a:rPr>
              <a:t>12 </a:t>
            </a:r>
            <a:r>
              <a:rPr lang="de-DE" sz="1200" b="1" i="1" dirty="0" err="1">
                <a:latin typeface="Bradley Hand" pitchFamily="2" charset="77"/>
              </a:rPr>
              <a:t>Factor</a:t>
            </a:r>
            <a:r>
              <a:rPr lang="de-DE" sz="1200" b="1" i="1" dirty="0">
                <a:latin typeface="Bradley Hand" pitchFamily="2" charset="77"/>
              </a:rPr>
              <a:t> Apps werden für horizontale Skalierbarkeit entworfen.</a:t>
            </a:r>
          </a:p>
        </p:txBody>
      </p:sp>
      <p:pic>
        <p:nvPicPr>
          <p:cNvPr id="14" name="Grafik 13">
            <a:extLst>
              <a:ext uri="{FF2B5EF4-FFF2-40B4-BE49-F238E27FC236}">
                <a16:creationId xmlns:a16="http://schemas.microsoft.com/office/drawing/2014/main" id="{658374FB-EED0-76AB-321E-4DE8AF470659}"/>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4693761" y="1809347"/>
            <a:ext cx="4607248" cy="2764349"/>
          </a:xfrm>
          <a:prstGeom prst="rect">
            <a:avLst/>
          </a:prstGeom>
        </p:spPr>
      </p:pic>
      <p:sp>
        <p:nvSpPr>
          <p:cNvPr id="16" name="Textfeld 15">
            <a:extLst>
              <a:ext uri="{FF2B5EF4-FFF2-40B4-BE49-F238E27FC236}">
                <a16:creationId xmlns:a16="http://schemas.microsoft.com/office/drawing/2014/main" id="{6C7C3C99-E83E-76D5-CFDB-570B8876823C}"/>
              </a:ext>
            </a:extLst>
          </p:cNvPr>
          <p:cNvSpPr txBox="1"/>
          <p:nvPr/>
        </p:nvSpPr>
        <p:spPr>
          <a:xfrm>
            <a:off x="431801" y="1681204"/>
            <a:ext cx="3811547" cy="4555093"/>
          </a:xfrm>
          <a:prstGeom prst="rect">
            <a:avLst/>
          </a:prstGeom>
          <a:noFill/>
        </p:spPr>
        <p:txBody>
          <a:bodyPr wrap="square" rtlCol="0">
            <a:spAutoFit/>
          </a:bodyPr>
          <a:lstStyle/>
          <a:p>
            <a:pPr marL="285750" indent="-285750">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Anwendungsprozesse sind </a:t>
            </a:r>
            <a:r>
              <a:rPr lang="de-DE" b="0" i="0" dirty="0" err="1">
                <a:solidFill>
                  <a:srgbClr val="31333F"/>
                </a:solidFill>
                <a:effectLst/>
                <a:latin typeface="Source Sans Pro" panose="020B0503030403020204" pitchFamily="34" charset="0"/>
              </a:rPr>
              <a:t>stateless</a:t>
            </a:r>
            <a:r>
              <a:rPr lang="de-DE" b="0" i="0" dirty="0">
                <a:solidFill>
                  <a:srgbClr val="31333F"/>
                </a:solidFill>
                <a:effectLst/>
                <a:latin typeface="Source Sans Pro" panose="020B0503030403020204" pitchFamily="34" charset="0"/>
              </a:rPr>
              <a:t> (zustandslos) auszuführen</a:t>
            </a:r>
          </a:p>
          <a:p>
            <a:pPr marL="285750" indent="-285750">
              <a:spcAft>
                <a:spcPts val="600"/>
              </a:spcAft>
              <a:buFont typeface="Courier New" panose="02070309020205020404" pitchFamily="49" charset="0"/>
              <a:buChar char="o"/>
            </a:pPr>
            <a:r>
              <a:rPr lang="de-DE" dirty="0">
                <a:solidFill>
                  <a:srgbClr val="31333F"/>
                </a:solidFill>
                <a:latin typeface="Source Sans Pro" panose="020B0503030403020204" pitchFamily="34" charset="0"/>
              </a:rPr>
              <a:t>Sie dürfen </a:t>
            </a:r>
            <a:r>
              <a:rPr lang="de-DE" b="0" i="0" dirty="0">
                <a:solidFill>
                  <a:srgbClr val="31333F"/>
                </a:solidFill>
                <a:effectLst/>
                <a:latin typeface="Source Sans Pro" panose="020B0503030403020204" pitchFamily="34" charset="0"/>
              </a:rPr>
              <a:t>keine Daten in der </a:t>
            </a:r>
            <a:r>
              <a:rPr lang="de-DE" b="1" i="0" dirty="0">
                <a:solidFill>
                  <a:schemeClr val="accent5"/>
                </a:solidFill>
                <a:effectLst/>
                <a:latin typeface="Source Sans Pro" panose="020B0503030403020204" pitchFamily="34" charset="0"/>
              </a:rPr>
              <a:t>lokalen Umgebung </a:t>
            </a:r>
            <a:r>
              <a:rPr lang="de-DE" b="0" i="0" dirty="0">
                <a:solidFill>
                  <a:srgbClr val="31333F"/>
                </a:solidFill>
                <a:effectLst/>
                <a:latin typeface="Source Sans Pro" panose="020B0503030403020204" pitchFamily="34" charset="0"/>
              </a:rPr>
              <a:t>speichern </a:t>
            </a:r>
          </a:p>
          <a:p>
            <a:pPr marL="285750" indent="-285750">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Anwendungsprozesse haben keine lokal gespeicherten Informationen über den aktuellen Zustand</a:t>
            </a:r>
          </a:p>
          <a:p>
            <a:pPr marL="285750" indent="-285750">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Alle erforderlichen Informationen über einen zentralen Dienst wie eine Datenbank abrufen</a:t>
            </a:r>
          </a:p>
          <a:p>
            <a:pPr marL="285750" indent="-285750">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Durch </a:t>
            </a:r>
            <a:r>
              <a:rPr lang="de-DE" dirty="0">
                <a:solidFill>
                  <a:srgbClr val="31333F"/>
                </a:solidFill>
                <a:latin typeface="Source Sans Pro" panose="020B0503030403020204" pitchFamily="34" charset="0"/>
              </a:rPr>
              <a:t>Kopien des </a:t>
            </a:r>
            <a:r>
              <a:rPr lang="de-DE" b="0" i="0" dirty="0">
                <a:solidFill>
                  <a:srgbClr val="31333F"/>
                </a:solidFill>
                <a:effectLst/>
                <a:latin typeface="Source Sans Pro" panose="020B0503030403020204" pitchFamily="34" charset="0"/>
              </a:rPr>
              <a:t>Anwendungsprozesses, kann so horizontal </a:t>
            </a:r>
            <a:r>
              <a:rPr lang="de-DE" dirty="0">
                <a:solidFill>
                  <a:srgbClr val="31333F"/>
                </a:solidFill>
                <a:latin typeface="Source Sans Pro" panose="020B0503030403020204" pitchFamily="34" charset="0"/>
              </a:rPr>
              <a:t>s</a:t>
            </a:r>
            <a:r>
              <a:rPr lang="de-DE" b="0" i="0" dirty="0">
                <a:solidFill>
                  <a:srgbClr val="31333F"/>
                </a:solidFill>
                <a:effectLst/>
                <a:latin typeface="Source Sans Pro" panose="020B0503030403020204" pitchFamily="34" charset="0"/>
              </a:rPr>
              <a:t>kaliert werden, um Lastspitzen zu bewältigen</a:t>
            </a:r>
            <a:endParaRPr lang="de-DE" dirty="0"/>
          </a:p>
        </p:txBody>
      </p:sp>
      <p:sp>
        <p:nvSpPr>
          <p:cNvPr id="17" name="Rechteck 16">
            <a:extLst>
              <a:ext uri="{FF2B5EF4-FFF2-40B4-BE49-F238E27FC236}">
                <a16:creationId xmlns:a16="http://schemas.microsoft.com/office/drawing/2014/main" id="{B7B3750A-5049-461C-0D7E-3539EC4F7D34}"/>
              </a:ext>
            </a:extLst>
          </p:cNvPr>
          <p:cNvSpPr/>
          <p:nvPr/>
        </p:nvSpPr>
        <p:spPr>
          <a:xfrm>
            <a:off x="4243347" y="5048653"/>
            <a:ext cx="5508076" cy="1602693"/>
          </a:xfrm>
          <a:prstGeom prst="rect">
            <a:avLst/>
          </a:prstGeom>
          <a:solidFill>
            <a:schemeClr val="accent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b="1" dirty="0">
                <a:solidFill>
                  <a:schemeClr val="bg1"/>
                </a:solidFill>
              </a:rPr>
              <a:t>Beispiel:</a:t>
            </a:r>
            <a:r>
              <a:rPr lang="de-DE" sz="1200" dirty="0">
                <a:solidFill>
                  <a:schemeClr val="bg1"/>
                </a:solidFill>
              </a:rPr>
              <a:t> Eine</a:t>
            </a:r>
            <a:r>
              <a:rPr lang="de-DE" sz="1200" b="0" i="0" dirty="0">
                <a:solidFill>
                  <a:schemeClr val="bg1"/>
                </a:solidFill>
                <a:effectLst/>
                <a:latin typeface="Source Sans Pro" panose="020B0503030403020204" pitchFamily="34" charset="0"/>
              </a:rPr>
              <a:t> Webanwendung, die Inhalte veröffentlichen und anzeigen kann. Die Anwendung speichert alle Daten in einer Datenbank, die jeder Anwendungsprozess abrufen und manipulieren kann. Die Anwendungsprozesse haben keinen eigenen Zustand und die Skalierung erfolgt horizontal, indem Kopien des Anwendungsprozesses erstellt werden, die auf dieselbe Datenbank zugreifen. Dadurch können verschiedene Instanzen des Anwendungsprozesses problemlos zusammenarbeiten, da diese sich über die gemeinsame Datenbank abstimmen können.</a:t>
            </a:r>
            <a:endParaRPr lang="de-DE" sz="1200" dirty="0">
              <a:solidFill>
                <a:schemeClr val="bg1"/>
              </a:solidFill>
            </a:endParaRPr>
          </a:p>
        </p:txBody>
      </p:sp>
      <p:sp>
        <p:nvSpPr>
          <p:cNvPr id="18" name="Textfeld 17">
            <a:extLst>
              <a:ext uri="{FF2B5EF4-FFF2-40B4-BE49-F238E27FC236}">
                <a16:creationId xmlns:a16="http://schemas.microsoft.com/office/drawing/2014/main" id="{3F2E2837-997F-D601-2F5D-A69AB2E4C76E}"/>
              </a:ext>
            </a:extLst>
          </p:cNvPr>
          <p:cNvSpPr txBox="1"/>
          <p:nvPr/>
        </p:nvSpPr>
        <p:spPr>
          <a:xfrm>
            <a:off x="0" y="6581001"/>
            <a:ext cx="8805999" cy="276999"/>
          </a:xfrm>
          <a:prstGeom prst="rect">
            <a:avLst/>
          </a:prstGeom>
          <a:noFill/>
        </p:spPr>
        <p:txBody>
          <a:bodyPr wrap="square">
            <a:spAutoFit/>
          </a:bodyPr>
          <a:lstStyle/>
          <a:p>
            <a:r>
              <a:rPr lang="de-DE" sz="1200" b="1" dirty="0">
                <a:latin typeface="+mn-lt"/>
                <a:ea typeface="+mn-ea"/>
                <a:cs typeface="+mn-cs"/>
              </a:rPr>
              <a:t>Bildquelle:</a:t>
            </a:r>
            <a:r>
              <a:rPr lang="de-DE" sz="1200" dirty="0">
                <a:latin typeface="+mn-lt"/>
                <a:ea typeface="+mn-ea"/>
                <a:cs typeface="+mn-cs"/>
              </a:rPr>
              <a:t> </a:t>
            </a:r>
            <a:r>
              <a:rPr lang="de-DE" sz="1200" b="0" dirty="0">
                <a:latin typeface="+mn-lt"/>
                <a:ea typeface="+mn-ea"/>
                <a:cs typeface="+mn-cs"/>
              </a:rPr>
              <a:t>https://</a:t>
            </a:r>
            <a:r>
              <a:rPr lang="de-DE" sz="1200" b="0" dirty="0" err="1">
                <a:latin typeface="+mn-lt"/>
                <a:ea typeface="+mn-ea"/>
                <a:cs typeface="+mn-cs"/>
              </a:rPr>
              <a:t>architecturenotes.co</a:t>
            </a:r>
            <a:r>
              <a:rPr lang="de-DE" sz="1200" b="0" dirty="0">
                <a:latin typeface="+mn-lt"/>
                <a:ea typeface="+mn-ea"/>
                <a:cs typeface="+mn-cs"/>
              </a:rPr>
              <a:t>/12-factor-app-revisited/</a:t>
            </a:r>
          </a:p>
        </p:txBody>
      </p:sp>
    </p:spTree>
    <p:extLst>
      <p:ext uri="{BB962C8B-B14F-4D97-AF65-F5344CB8AC3E}">
        <p14:creationId xmlns:p14="http://schemas.microsoft.com/office/powerpoint/2010/main" val="1355761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711C4-EDAF-6C44-8647-5E8BDC054CDF}"/>
              </a:ext>
            </a:extLst>
          </p:cNvPr>
          <p:cNvSpPr>
            <a:spLocks noGrp="1"/>
          </p:cNvSpPr>
          <p:nvPr>
            <p:ph type="title"/>
          </p:nvPr>
        </p:nvSpPr>
        <p:spPr/>
        <p:txBody>
          <a:bodyPr/>
          <a:lstStyle/>
          <a:p>
            <a:r>
              <a:rPr lang="de-DE" dirty="0"/>
              <a:t>12 Faktoren Methode</a:t>
            </a:r>
          </a:p>
        </p:txBody>
      </p:sp>
      <p:sp>
        <p:nvSpPr>
          <p:cNvPr id="3" name="Textplatzhalter 2">
            <a:extLst>
              <a:ext uri="{FF2B5EF4-FFF2-40B4-BE49-F238E27FC236}">
                <a16:creationId xmlns:a16="http://schemas.microsoft.com/office/drawing/2014/main" id="{E6D2ED72-CE68-4943-9DD4-C8B73C8B16F5}"/>
              </a:ext>
            </a:extLst>
          </p:cNvPr>
          <p:cNvSpPr>
            <a:spLocks noGrp="1"/>
          </p:cNvSpPr>
          <p:nvPr>
            <p:ph type="body" sz="quarter" idx="32"/>
          </p:nvPr>
        </p:nvSpPr>
        <p:spPr/>
        <p:txBody>
          <a:bodyPr/>
          <a:lstStyle/>
          <a:p>
            <a:r>
              <a:rPr lang="de-DE" dirty="0"/>
              <a:t>VIII. Nebenläufigkeit (Skaliere durch zusätzliche Prozessinstanzen)</a:t>
            </a:r>
          </a:p>
        </p:txBody>
      </p:sp>
      <p:sp>
        <p:nvSpPr>
          <p:cNvPr id="5" name="Foliennummernplatzhalter 4">
            <a:extLst>
              <a:ext uri="{FF2B5EF4-FFF2-40B4-BE49-F238E27FC236}">
                <a16:creationId xmlns:a16="http://schemas.microsoft.com/office/drawing/2014/main" id="{D3101FD0-B2DA-504E-AA0E-33CECCEECED7}"/>
              </a:ext>
            </a:extLst>
          </p:cNvPr>
          <p:cNvSpPr>
            <a:spLocks noGrp="1"/>
          </p:cNvSpPr>
          <p:nvPr>
            <p:ph type="sldNum" sz="quarter" idx="33"/>
          </p:nvPr>
        </p:nvSpPr>
        <p:spPr/>
        <p:txBody>
          <a:bodyPr/>
          <a:lstStyle/>
          <a:p>
            <a:pPr rtl="0"/>
            <a:fld id="{19B51A1E-902D-48AF-9020-955120F399B6}" type="slidenum">
              <a:rPr lang="de-DE" noProof="0" smtClean="0"/>
              <a:pPr rtl="0"/>
              <a:t>28</a:t>
            </a:fld>
            <a:endParaRPr lang="de-DE" noProof="0"/>
          </a:p>
        </p:txBody>
      </p:sp>
      <p:pic>
        <p:nvPicPr>
          <p:cNvPr id="11" name="Grafik 10">
            <a:extLst>
              <a:ext uri="{FF2B5EF4-FFF2-40B4-BE49-F238E27FC236}">
                <a16:creationId xmlns:a16="http://schemas.microsoft.com/office/drawing/2014/main" id="{797B7DE5-646F-C002-5195-0A5FCBEA9F42}"/>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5263109" y="1929988"/>
            <a:ext cx="3335107" cy="3948767"/>
          </a:xfrm>
          <a:prstGeom prst="rect">
            <a:avLst/>
          </a:prstGeom>
        </p:spPr>
      </p:pic>
      <p:sp>
        <p:nvSpPr>
          <p:cNvPr id="12" name="Textfeld 11">
            <a:extLst>
              <a:ext uri="{FF2B5EF4-FFF2-40B4-BE49-F238E27FC236}">
                <a16:creationId xmlns:a16="http://schemas.microsoft.com/office/drawing/2014/main" id="{837B3296-7593-C6C4-2C75-89FB76E1AB00}"/>
              </a:ext>
            </a:extLst>
          </p:cNvPr>
          <p:cNvSpPr txBox="1"/>
          <p:nvPr/>
        </p:nvSpPr>
        <p:spPr>
          <a:xfrm>
            <a:off x="0" y="6581001"/>
            <a:ext cx="8805999" cy="276999"/>
          </a:xfrm>
          <a:prstGeom prst="rect">
            <a:avLst/>
          </a:prstGeom>
          <a:noFill/>
        </p:spPr>
        <p:txBody>
          <a:bodyPr wrap="square">
            <a:spAutoFit/>
          </a:bodyPr>
          <a:lstStyle/>
          <a:p>
            <a:r>
              <a:rPr lang="de-DE" sz="1200" b="1" dirty="0">
                <a:latin typeface="+mn-lt"/>
                <a:ea typeface="+mn-ea"/>
                <a:cs typeface="+mn-cs"/>
              </a:rPr>
              <a:t>Bildquelle:</a:t>
            </a:r>
            <a:r>
              <a:rPr lang="de-DE" sz="1200" dirty="0">
                <a:latin typeface="+mn-lt"/>
                <a:ea typeface="+mn-ea"/>
                <a:cs typeface="+mn-cs"/>
              </a:rPr>
              <a:t> </a:t>
            </a:r>
            <a:r>
              <a:rPr lang="de-DE" sz="1200" b="0" dirty="0">
                <a:latin typeface="+mn-lt"/>
                <a:ea typeface="+mn-ea"/>
                <a:cs typeface="+mn-cs"/>
              </a:rPr>
              <a:t>https://</a:t>
            </a:r>
            <a:r>
              <a:rPr lang="de-DE" sz="1200" b="0" dirty="0" err="1">
                <a:latin typeface="+mn-lt"/>
                <a:ea typeface="+mn-ea"/>
                <a:cs typeface="+mn-cs"/>
              </a:rPr>
              <a:t>architecturenotes.co</a:t>
            </a:r>
            <a:r>
              <a:rPr lang="de-DE" sz="1200" b="0" dirty="0">
                <a:latin typeface="+mn-lt"/>
                <a:ea typeface="+mn-ea"/>
                <a:cs typeface="+mn-cs"/>
              </a:rPr>
              <a:t>/12-factor-app-revisited/</a:t>
            </a:r>
          </a:p>
        </p:txBody>
      </p:sp>
      <p:sp>
        <p:nvSpPr>
          <p:cNvPr id="13" name="Textfeld 12">
            <a:extLst>
              <a:ext uri="{FF2B5EF4-FFF2-40B4-BE49-F238E27FC236}">
                <a16:creationId xmlns:a16="http://schemas.microsoft.com/office/drawing/2014/main" id="{7D4BAC91-063B-ECCA-2528-8F2A833931FE}"/>
              </a:ext>
            </a:extLst>
          </p:cNvPr>
          <p:cNvSpPr txBox="1"/>
          <p:nvPr/>
        </p:nvSpPr>
        <p:spPr>
          <a:xfrm>
            <a:off x="431801" y="1883300"/>
            <a:ext cx="4094480" cy="3293209"/>
          </a:xfrm>
          <a:prstGeom prst="rect">
            <a:avLst/>
          </a:prstGeom>
          <a:noFill/>
        </p:spPr>
        <p:txBody>
          <a:bodyPr wrap="square" rtlCol="0">
            <a:spAutoFit/>
          </a:bodyPr>
          <a:lstStyle/>
          <a:p>
            <a:pPr marL="285750" indent="-285750" algn="l">
              <a:spcAft>
                <a:spcPts val="600"/>
              </a:spcAft>
              <a:buFont typeface="Courier New" panose="02070309020205020404" pitchFamily="49" charset="0"/>
              <a:buChar char="o"/>
            </a:pPr>
            <a:r>
              <a:rPr lang="de-DE" dirty="0">
                <a:solidFill>
                  <a:srgbClr val="31333F"/>
                </a:solidFill>
                <a:latin typeface="Source Sans Pro" panose="020B0503030403020204" pitchFamily="34" charset="0"/>
              </a:rPr>
              <a:t>E</a:t>
            </a:r>
            <a:r>
              <a:rPr lang="de-DE" b="0" i="0" dirty="0">
                <a:solidFill>
                  <a:srgbClr val="31333F"/>
                </a:solidFill>
                <a:effectLst/>
                <a:latin typeface="Source Sans Pro" panose="020B0503030403020204" pitchFamily="34" charset="0"/>
              </a:rPr>
              <a:t>ine Anwendung sollte horizontal und nicht </a:t>
            </a:r>
            <a:r>
              <a:rPr lang="de-DE" dirty="0">
                <a:solidFill>
                  <a:srgbClr val="31333F"/>
                </a:solidFill>
                <a:latin typeface="Source Sans Pro" panose="020B0503030403020204" pitchFamily="34" charset="0"/>
              </a:rPr>
              <a:t>vertikal skaliert werden</a:t>
            </a:r>
          </a:p>
          <a:p>
            <a:pPr marL="285750" indent="-285750" algn="l">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Bei steigenden</a:t>
            </a:r>
            <a:r>
              <a:rPr lang="de-DE" dirty="0">
                <a:solidFill>
                  <a:srgbClr val="31333F"/>
                </a:solidFill>
                <a:latin typeface="Source Sans Pro" panose="020B0503030403020204" pitchFamily="34" charset="0"/>
              </a:rPr>
              <a:t> Lasten </a:t>
            </a:r>
            <a:r>
              <a:rPr lang="de-DE" b="0" i="0" dirty="0">
                <a:solidFill>
                  <a:srgbClr val="31333F"/>
                </a:solidFill>
                <a:effectLst/>
                <a:latin typeface="Source Sans Pro" panose="020B0503030403020204" pitchFamily="34" charset="0"/>
              </a:rPr>
              <a:t>sollten zusätzliche Prozesse gestartet werden, um die Verarbeitung über mehrere Instanzen zu verteilen</a:t>
            </a:r>
            <a:endParaRPr lang="de-DE" dirty="0">
              <a:solidFill>
                <a:srgbClr val="31333F"/>
              </a:solidFill>
              <a:latin typeface="Source Sans Pro" panose="020B0503030403020204" pitchFamily="34" charset="0"/>
            </a:endParaRPr>
          </a:p>
          <a:p>
            <a:pPr marL="285750" indent="-285750" algn="l">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Hierdurch wird auch die Verfügbarkeit der Applikation erhöht, da ein Ausfall einer Prozessinstanz nicht das Gesamtsystem lahmlegt</a:t>
            </a:r>
            <a:br>
              <a:rPr lang="de-DE" dirty="0"/>
            </a:br>
            <a:endParaRPr lang="de-DE" dirty="0"/>
          </a:p>
        </p:txBody>
      </p:sp>
      <p:sp>
        <p:nvSpPr>
          <p:cNvPr id="14" name="Rechteck 13">
            <a:extLst>
              <a:ext uri="{FF2B5EF4-FFF2-40B4-BE49-F238E27FC236}">
                <a16:creationId xmlns:a16="http://schemas.microsoft.com/office/drawing/2014/main" id="{F8825CA9-5E18-C8A8-85A2-643EAE1824C0}"/>
              </a:ext>
            </a:extLst>
          </p:cNvPr>
          <p:cNvSpPr/>
          <p:nvPr/>
        </p:nvSpPr>
        <p:spPr>
          <a:xfrm>
            <a:off x="9046028" y="1929988"/>
            <a:ext cx="2843295" cy="4118115"/>
          </a:xfrm>
          <a:prstGeom prst="rect">
            <a:avLst/>
          </a:prstGeom>
          <a:solidFill>
            <a:schemeClr val="accent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600" b="1" dirty="0">
                <a:solidFill>
                  <a:schemeClr val="bg1"/>
                </a:solidFill>
              </a:rPr>
              <a:t>Beispiel:</a:t>
            </a:r>
            <a:r>
              <a:rPr lang="de-DE" sz="1600" dirty="0">
                <a:solidFill>
                  <a:schemeClr val="bg1"/>
                </a:solidFill>
              </a:rPr>
              <a:t> </a:t>
            </a:r>
            <a:r>
              <a:rPr lang="de-DE" sz="1600" b="0" i="0" dirty="0">
                <a:solidFill>
                  <a:schemeClr val="bg1"/>
                </a:solidFill>
                <a:effectLst/>
                <a:latin typeface="Source Sans Pro" panose="020B0503030403020204" pitchFamily="34" charset="0"/>
              </a:rPr>
              <a:t>Ein Beispiel ist der Horizontal Pod </a:t>
            </a:r>
            <a:r>
              <a:rPr lang="de-DE" sz="1600" b="0" i="0" dirty="0" err="1">
                <a:solidFill>
                  <a:schemeClr val="bg1"/>
                </a:solidFill>
                <a:effectLst/>
                <a:latin typeface="Source Sans Pro" panose="020B0503030403020204" pitchFamily="34" charset="0"/>
              </a:rPr>
              <a:t>Autoscaler</a:t>
            </a:r>
            <a:r>
              <a:rPr lang="de-DE" sz="1600" b="0" i="0" dirty="0">
                <a:solidFill>
                  <a:schemeClr val="bg1"/>
                </a:solidFill>
                <a:effectLst/>
                <a:latin typeface="Source Sans Pro" panose="020B0503030403020204" pitchFamily="34" charset="0"/>
              </a:rPr>
              <a:t> (HPA) von </a:t>
            </a:r>
            <a:r>
              <a:rPr lang="de-DE" sz="1600" b="0" i="0" dirty="0" err="1">
                <a:solidFill>
                  <a:schemeClr val="bg1"/>
                </a:solidFill>
                <a:effectLst/>
                <a:latin typeface="Source Sans Pro" panose="020B0503030403020204" pitchFamily="34" charset="0"/>
              </a:rPr>
              <a:t>Kubernetes</a:t>
            </a:r>
            <a:r>
              <a:rPr lang="de-DE" sz="1600" b="0" i="0" dirty="0">
                <a:solidFill>
                  <a:schemeClr val="bg1"/>
                </a:solidFill>
                <a:effectLst/>
                <a:latin typeface="Source Sans Pro" panose="020B0503030403020204" pitchFamily="34" charset="0"/>
              </a:rPr>
              <a:t>. Ein HPA ist ein </a:t>
            </a:r>
            <a:r>
              <a:rPr lang="de-DE" sz="1600" b="0" i="0" dirty="0" err="1">
                <a:solidFill>
                  <a:schemeClr val="bg1"/>
                </a:solidFill>
                <a:effectLst/>
                <a:latin typeface="Source Sans Pro" panose="020B0503030403020204" pitchFamily="34" charset="0"/>
              </a:rPr>
              <a:t>Kubernetes</a:t>
            </a:r>
            <a:r>
              <a:rPr lang="de-DE" sz="1600" b="0" i="0" dirty="0">
                <a:solidFill>
                  <a:schemeClr val="bg1"/>
                </a:solidFill>
                <a:effectLst/>
                <a:latin typeface="Source Sans Pro" panose="020B0503030403020204" pitchFamily="34" charset="0"/>
              </a:rPr>
              <a:t>-Betriebsmittel, das Pod-</a:t>
            </a:r>
            <a:r>
              <a:rPr lang="de-DE" sz="1600" b="0" i="0" dirty="0" err="1">
                <a:solidFill>
                  <a:schemeClr val="bg1"/>
                </a:solidFill>
                <a:effectLst/>
                <a:latin typeface="Source Sans Pro" panose="020B0503030403020204" pitchFamily="34" charset="0"/>
              </a:rPr>
              <a:t>Deployments</a:t>
            </a:r>
            <a:r>
              <a:rPr lang="de-DE" sz="1600" b="0" i="0" dirty="0">
                <a:solidFill>
                  <a:schemeClr val="bg1"/>
                </a:solidFill>
                <a:effectLst/>
                <a:latin typeface="Source Sans Pro" panose="020B0503030403020204" pitchFamily="34" charset="0"/>
              </a:rPr>
              <a:t> automatisch in Bezug auf CPU-Auslastung oder andere Metriken skalieren kann. </a:t>
            </a:r>
            <a:r>
              <a:rPr lang="de-DE" sz="1600" dirty="0">
                <a:solidFill>
                  <a:schemeClr val="bg1"/>
                </a:solidFill>
              </a:rPr>
              <a:t>Ein HPA </a:t>
            </a:r>
            <a:r>
              <a:rPr lang="de-DE" sz="1600" b="0" i="0" dirty="0">
                <a:solidFill>
                  <a:schemeClr val="bg1"/>
                </a:solidFill>
                <a:effectLst/>
                <a:latin typeface="Source Sans Pro" panose="020B0503030403020204" pitchFamily="34" charset="0"/>
              </a:rPr>
              <a:t>skaliert horizontal, indem er bei steigenden Lasten einfach weitere Pods hinzufügt, statt die Ressourcen pro Pod zu erhöhen und bei fallenden Lasten, Pods einfach ausschaltet.</a:t>
            </a:r>
            <a:endParaRPr lang="de-DE" sz="1600" dirty="0">
              <a:solidFill>
                <a:schemeClr val="bg1"/>
              </a:solidFill>
            </a:endParaRPr>
          </a:p>
        </p:txBody>
      </p:sp>
    </p:spTree>
    <p:extLst>
      <p:ext uri="{BB962C8B-B14F-4D97-AF65-F5344CB8AC3E}">
        <p14:creationId xmlns:p14="http://schemas.microsoft.com/office/powerpoint/2010/main" val="2225302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711C4-EDAF-6C44-8647-5E8BDC054CDF}"/>
              </a:ext>
            </a:extLst>
          </p:cNvPr>
          <p:cNvSpPr>
            <a:spLocks noGrp="1"/>
          </p:cNvSpPr>
          <p:nvPr>
            <p:ph type="title"/>
          </p:nvPr>
        </p:nvSpPr>
        <p:spPr/>
        <p:txBody>
          <a:bodyPr/>
          <a:lstStyle/>
          <a:p>
            <a:r>
              <a:rPr lang="de-DE" dirty="0"/>
              <a:t>12 Faktoren Methode</a:t>
            </a:r>
          </a:p>
        </p:txBody>
      </p:sp>
      <p:sp>
        <p:nvSpPr>
          <p:cNvPr id="3" name="Textplatzhalter 2">
            <a:extLst>
              <a:ext uri="{FF2B5EF4-FFF2-40B4-BE49-F238E27FC236}">
                <a16:creationId xmlns:a16="http://schemas.microsoft.com/office/drawing/2014/main" id="{E6D2ED72-CE68-4943-9DD4-C8B73C8B16F5}"/>
              </a:ext>
            </a:extLst>
          </p:cNvPr>
          <p:cNvSpPr>
            <a:spLocks noGrp="1"/>
          </p:cNvSpPr>
          <p:nvPr>
            <p:ph type="body" sz="quarter" idx="32"/>
          </p:nvPr>
        </p:nvSpPr>
        <p:spPr/>
        <p:txBody>
          <a:bodyPr/>
          <a:lstStyle/>
          <a:p>
            <a:r>
              <a:rPr lang="de-DE" dirty="0"/>
              <a:t>IX. </a:t>
            </a:r>
            <a:r>
              <a:rPr lang="de-DE" dirty="0" err="1"/>
              <a:t>Disposibility</a:t>
            </a:r>
            <a:r>
              <a:rPr lang="de-DE" dirty="0"/>
              <a:t> (Achte auf schnell startende/stoppende Prozesse)</a:t>
            </a:r>
          </a:p>
        </p:txBody>
      </p:sp>
      <p:sp>
        <p:nvSpPr>
          <p:cNvPr id="5" name="Foliennummernplatzhalter 4">
            <a:extLst>
              <a:ext uri="{FF2B5EF4-FFF2-40B4-BE49-F238E27FC236}">
                <a16:creationId xmlns:a16="http://schemas.microsoft.com/office/drawing/2014/main" id="{D3101FD0-B2DA-504E-AA0E-33CECCEECED7}"/>
              </a:ext>
            </a:extLst>
          </p:cNvPr>
          <p:cNvSpPr>
            <a:spLocks noGrp="1"/>
          </p:cNvSpPr>
          <p:nvPr>
            <p:ph type="sldNum" sz="quarter" idx="33"/>
          </p:nvPr>
        </p:nvSpPr>
        <p:spPr/>
        <p:txBody>
          <a:bodyPr/>
          <a:lstStyle/>
          <a:p>
            <a:pPr rtl="0"/>
            <a:fld id="{19B51A1E-902D-48AF-9020-955120F399B6}" type="slidenum">
              <a:rPr lang="de-DE" noProof="0" smtClean="0"/>
              <a:pPr rtl="0"/>
              <a:t>29</a:t>
            </a:fld>
            <a:endParaRPr lang="de-DE" noProof="0"/>
          </a:p>
        </p:txBody>
      </p:sp>
      <p:sp>
        <p:nvSpPr>
          <p:cNvPr id="6" name="Textfeld 5">
            <a:extLst>
              <a:ext uri="{FF2B5EF4-FFF2-40B4-BE49-F238E27FC236}">
                <a16:creationId xmlns:a16="http://schemas.microsoft.com/office/drawing/2014/main" id="{39F6E37E-B07B-6D41-8778-8E29DCA17D3F}"/>
              </a:ext>
            </a:extLst>
          </p:cNvPr>
          <p:cNvSpPr txBox="1"/>
          <p:nvPr/>
        </p:nvSpPr>
        <p:spPr>
          <a:xfrm>
            <a:off x="10089605" y="1662222"/>
            <a:ext cx="1937657" cy="3724096"/>
          </a:xfrm>
          <a:prstGeom prst="rect">
            <a:avLst/>
          </a:prstGeom>
          <a:noFill/>
        </p:spPr>
        <p:txBody>
          <a:bodyPr wrap="square" rtlCol="0">
            <a:spAutoFit/>
          </a:bodyPr>
          <a:lstStyle/>
          <a:p>
            <a:r>
              <a:rPr lang="de-DE" sz="1200" b="1" i="1" dirty="0">
                <a:latin typeface="Bradley Hand" pitchFamily="2" charset="77"/>
              </a:rPr>
              <a:t>Hinweise:</a:t>
            </a:r>
          </a:p>
          <a:p>
            <a:r>
              <a:rPr lang="de-DE" sz="1200" i="1" dirty="0">
                <a:latin typeface="Bradley Hand" pitchFamily="2" charset="77"/>
              </a:rPr>
              <a:t>Schnelle Starts und problemlose Stopps optimieren die Robustheit.</a:t>
            </a:r>
          </a:p>
          <a:p>
            <a:endParaRPr lang="de-DE" sz="1200" i="1" dirty="0">
              <a:latin typeface="Bradley Hand" pitchFamily="2" charset="77"/>
            </a:endParaRPr>
          </a:p>
          <a:p>
            <a:r>
              <a:rPr lang="de-DE" sz="1200" i="1" dirty="0">
                <a:latin typeface="Bradley Hand" pitchFamily="2" charset="77"/>
              </a:rPr>
              <a:t>Dieser Faktor erleichtert schnelles elastisches Skalieren, schnelles </a:t>
            </a:r>
            <a:r>
              <a:rPr lang="de-DE" sz="1200" i="1" dirty="0" err="1">
                <a:latin typeface="Bradley Hand" pitchFamily="2" charset="77"/>
              </a:rPr>
              <a:t>Deployment</a:t>
            </a:r>
            <a:r>
              <a:rPr lang="de-DE" sz="1200" i="1" dirty="0">
                <a:latin typeface="Bradley Hand" pitchFamily="2" charset="77"/>
              </a:rPr>
              <a:t> von Code oder Konfigurations-änderungen und macht </a:t>
            </a:r>
            <a:r>
              <a:rPr lang="de-DE" sz="1200" i="1" dirty="0" err="1">
                <a:latin typeface="Bradley Hand" pitchFamily="2" charset="77"/>
              </a:rPr>
              <a:t>Produktionsdeployments</a:t>
            </a:r>
            <a:r>
              <a:rPr lang="de-DE" sz="1200" i="1" dirty="0">
                <a:latin typeface="Bradley Hand" pitchFamily="2" charset="77"/>
              </a:rPr>
              <a:t> robuster.</a:t>
            </a:r>
          </a:p>
          <a:p>
            <a:endParaRPr lang="de-DE" sz="1200" i="1" dirty="0">
              <a:latin typeface="Bradley Hand" pitchFamily="2" charset="77"/>
            </a:endParaRPr>
          </a:p>
          <a:p>
            <a:endParaRPr lang="de-DE" sz="1200" i="1" dirty="0">
              <a:latin typeface="Bradley Hand" pitchFamily="2" charset="77"/>
            </a:endParaRPr>
          </a:p>
          <a:p>
            <a:endParaRPr lang="de-DE" sz="1200" i="1" dirty="0">
              <a:latin typeface="Bradley Hand" pitchFamily="2" charset="77"/>
            </a:endParaRPr>
          </a:p>
          <a:p>
            <a:r>
              <a:rPr lang="de-DE" sz="1200" b="1" i="1" dirty="0">
                <a:latin typeface="Bradley Hand" pitchFamily="2" charset="77"/>
              </a:rPr>
              <a:t>MERKE:</a:t>
            </a:r>
          </a:p>
          <a:p>
            <a:r>
              <a:rPr lang="de-DE" sz="1600" b="1" i="1" dirty="0" err="1">
                <a:solidFill>
                  <a:schemeClr val="accent5"/>
                </a:solidFill>
                <a:latin typeface="Bradley Hand" pitchFamily="2" charset="77"/>
              </a:rPr>
              <a:t>Anything</a:t>
            </a:r>
            <a:r>
              <a:rPr lang="de-DE" sz="1600" b="1" i="1" dirty="0">
                <a:solidFill>
                  <a:schemeClr val="accent5"/>
                </a:solidFill>
                <a:latin typeface="Bradley Hand" pitchFamily="2" charset="77"/>
              </a:rPr>
              <a:t> </a:t>
            </a:r>
            <a:r>
              <a:rPr lang="de-DE" sz="1600" b="1" i="1" dirty="0" err="1">
                <a:solidFill>
                  <a:schemeClr val="accent5"/>
                </a:solidFill>
                <a:latin typeface="Bradley Hand" pitchFamily="2" charset="77"/>
              </a:rPr>
              <a:t>fails</a:t>
            </a:r>
            <a:r>
              <a:rPr lang="de-DE" sz="1600" b="1" i="1" dirty="0">
                <a:solidFill>
                  <a:schemeClr val="accent5"/>
                </a:solidFill>
                <a:latin typeface="Bradley Hand" pitchFamily="2" charset="77"/>
              </a:rPr>
              <a:t> all </a:t>
            </a:r>
            <a:r>
              <a:rPr lang="de-DE" sz="1600" b="1" i="1" dirty="0" err="1">
                <a:solidFill>
                  <a:schemeClr val="accent5"/>
                </a:solidFill>
                <a:latin typeface="Bradley Hand" pitchFamily="2" charset="77"/>
              </a:rPr>
              <a:t>the</a:t>
            </a:r>
            <a:r>
              <a:rPr lang="de-DE" sz="1600" b="1" i="1" dirty="0">
                <a:solidFill>
                  <a:schemeClr val="accent5"/>
                </a:solidFill>
                <a:latin typeface="Bradley Hand" pitchFamily="2" charset="77"/>
              </a:rPr>
              <a:t> time!</a:t>
            </a:r>
          </a:p>
        </p:txBody>
      </p:sp>
      <p:pic>
        <p:nvPicPr>
          <p:cNvPr id="10" name="Grafik 9">
            <a:extLst>
              <a:ext uri="{FF2B5EF4-FFF2-40B4-BE49-F238E27FC236}">
                <a16:creationId xmlns:a16="http://schemas.microsoft.com/office/drawing/2014/main" id="{2AC3EBB3-713C-8442-3F95-6798624BEC3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3869508" y="1779788"/>
            <a:ext cx="5707311" cy="2990850"/>
          </a:xfrm>
          <a:prstGeom prst="rect">
            <a:avLst/>
          </a:prstGeom>
        </p:spPr>
      </p:pic>
      <p:sp>
        <p:nvSpPr>
          <p:cNvPr id="14" name="Textfeld 13">
            <a:extLst>
              <a:ext uri="{FF2B5EF4-FFF2-40B4-BE49-F238E27FC236}">
                <a16:creationId xmlns:a16="http://schemas.microsoft.com/office/drawing/2014/main" id="{DB413ADB-9FD2-41A5-4A33-29FD072174C8}"/>
              </a:ext>
            </a:extLst>
          </p:cNvPr>
          <p:cNvSpPr txBox="1"/>
          <p:nvPr/>
        </p:nvSpPr>
        <p:spPr>
          <a:xfrm>
            <a:off x="431801" y="1685056"/>
            <a:ext cx="3437707" cy="3385542"/>
          </a:xfrm>
          <a:prstGeom prst="rect">
            <a:avLst/>
          </a:prstGeom>
          <a:noFill/>
        </p:spPr>
        <p:txBody>
          <a:bodyPr wrap="square" rtlCol="0">
            <a:spAutoFit/>
          </a:bodyPr>
          <a:lstStyle/>
          <a:p>
            <a:pPr marL="285750" indent="-285750" algn="l">
              <a:spcAft>
                <a:spcPts val="600"/>
              </a:spcAft>
              <a:buFont typeface="Courier New" panose="02070309020205020404" pitchFamily="49" charset="0"/>
              <a:buChar char="o"/>
            </a:pPr>
            <a:r>
              <a:rPr lang="de-DE" sz="1700" b="0" i="0" dirty="0">
                <a:solidFill>
                  <a:srgbClr val="31333F"/>
                </a:solidFill>
                <a:effectLst/>
                <a:latin typeface="Source Sans Pro" panose="020B0503030403020204" pitchFamily="34" charset="0"/>
              </a:rPr>
              <a:t>Anwendungsprozesse sollten schnell start- und </a:t>
            </a:r>
            <a:r>
              <a:rPr lang="de-DE" sz="1700" b="0" i="0" dirty="0" err="1">
                <a:solidFill>
                  <a:srgbClr val="31333F"/>
                </a:solidFill>
                <a:effectLst/>
                <a:latin typeface="Source Sans Pro" panose="020B0503030403020204" pitchFamily="34" charset="0"/>
              </a:rPr>
              <a:t>stoppbar</a:t>
            </a:r>
            <a:r>
              <a:rPr lang="de-DE" sz="1700" b="0" i="0" dirty="0">
                <a:solidFill>
                  <a:srgbClr val="31333F"/>
                </a:solidFill>
                <a:effectLst/>
                <a:latin typeface="Source Sans Pro" panose="020B0503030403020204" pitchFamily="34" charset="0"/>
              </a:rPr>
              <a:t> sein (nicht Minuten dafür benötigen)</a:t>
            </a:r>
          </a:p>
          <a:p>
            <a:pPr marL="285750" indent="-285750" algn="l">
              <a:spcAft>
                <a:spcPts val="600"/>
              </a:spcAft>
              <a:buFont typeface="Courier New" panose="02070309020205020404" pitchFamily="49" charset="0"/>
              <a:buChar char="o"/>
            </a:pPr>
            <a:r>
              <a:rPr lang="de-DE" sz="1700" b="0" i="0" dirty="0">
                <a:solidFill>
                  <a:srgbClr val="31333F"/>
                </a:solidFill>
                <a:effectLst/>
                <a:latin typeface="Source Sans Pro" panose="020B0503030403020204" pitchFamily="34" charset="0"/>
              </a:rPr>
              <a:t>Jeder Prozess sollte in einer isolierten Umgebung ausgeführt werden </a:t>
            </a:r>
          </a:p>
          <a:p>
            <a:pPr marL="285750" indent="-285750" algn="l">
              <a:spcAft>
                <a:spcPts val="600"/>
              </a:spcAft>
              <a:buFont typeface="Courier New" panose="02070309020205020404" pitchFamily="49" charset="0"/>
              <a:buChar char="o"/>
            </a:pPr>
            <a:r>
              <a:rPr lang="de-DE" sz="1700" b="0" i="0" dirty="0">
                <a:solidFill>
                  <a:srgbClr val="31333F"/>
                </a:solidFill>
                <a:effectLst/>
                <a:latin typeface="Source Sans Pro" panose="020B0503030403020204" pitchFamily="34" charset="0"/>
              </a:rPr>
              <a:t>Dies ermöglicht es, die Anwendung schnell und robust zu skalieren, indem einfach weitere Instanzen der Anwendung gestartet werden, um den Traffic zu bewältigen</a:t>
            </a:r>
            <a:endParaRPr lang="de-DE" sz="1700" dirty="0"/>
          </a:p>
        </p:txBody>
      </p:sp>
      <p:sp>
        <p:nvSpPr>
          <p:cNvPr id="15" name="Rechteck 14">
            <a:extLst>
              <a:ext uri="{FF2B5EF4-FFF2-40B4-BE49-F238E27FC236}">
                <a16:creationId xmlns:a16="http://schemas.microsoft.com/office/drawing/2014/main" id="{B03C67D2-931A-EFF6-4CD5-CE69BDDE4187}"/>
              </a:ext>
            </a:extLst>
          </p:cNvPr>
          <p:cNvSpPr/>
          <p:nvPr/>
        </p:nvSpPr>
        <p:spPr>
          <a:xfrm>
            <a:off x="775477" y="5127997"/>
            <a:ext cx="8882743" cy="1273753"/>
          </a:xfrm>
          <a:prstGeom prst="rect">
            <a:avLst/>
          </a:prstGeom>
          <a:solidFill>
            <a:schemeClr val="accent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dirty="0">
                <a:solidFill>
                  <a:schemeClr val="bg1"/>
                </a:solidFill>
              </a:rPr>
              <a:t>Beispiel:</a:t>
            </a:r>
            <a:r>
              <a:rPr lang="de-DE" sz="1400" dirty="0">
                <a:solidFill>
                  <a:schemeClr val="bg1"/>
                </a:solidFill>
              </a:rPr>
              <a:t> </a:t>
            </a:r>
            <a:r>
              <a:rPr lang="de-DE" sz="1400" b="0" i="0" dirty="0">
                <a:solidFill>
                  <a:schemeClr val="bg1"/>
                </a:solidFill>
                <a:effectLst/>
                <a:latin typeface="Source Sans Pro" panose="020B0503030403020204" pitchFamily="34" charset="0"/>
              </a:rPr>
              <a:t>Ein Beispiel ist das "Rolling Update" in </a:t>
            </a:r>
            <a:r>
              <a:rPr lang="de-DE" sz="1400" b="0" i="0" dirty="0" err="1">
                <a:solidFill>
                  <a:schemeClr val="bg1"/>
                </a:solidFill>
                <a:effectLst/>
                <a:latin typeface="Source Sans Pro" panose="020B0503030403020204" pitchFamily="34" charset="0"/>
              </a:rPr>
              <a:t>Kubernetes</a:t>
            </a:r>
            <a:r>
              <a:rPr lang="de-DE" sz="1400" b="0" i="0" dirty="0">
                <a:solidFill>
                  <a:schemeClr val="bg1"/>
                </a:solidFill>
                <a:effectLst/>
                <a:latin typeface="Source Sans Pro" panose="020B0503030403020204" pitchFamily="34" charset="0"/>
              </a:rPr>
              <a:t>. Wenn eine neue Version einer Anwendung bereitgestellt werden soll, startet </a:t>
            </a:r>
            <a:r>
              <a:rPr lang="de-DE" sz="1400" b="0" i="0" dirty="0" err="1">
                <a:solidFill>
                  <a:schemeClr val="bg1"/>
                </a:solidFill>
                <a:effectLst/>
                <a:latin typeface="Source Sans Pro" panose="020B0503030403020204" pitchFamily="34" charset="0"/>
              </a:rPr>
              <a:t>Kubernetes</a:t>
            </a:r>
            <a:r>
              <a:rPr lang="de-DE" sz="1400" b="0" i="0" dirty="0">
                <a:solidFill>
                  <a:schemeClr val="bg1"/>
                </a:solidFill>
                <a:effectLst/>
                <a:latin typeface="Source Sans Pro" panose="020B0503030403020204" pitchFamily="34" charset="0"/>
              </a:rPr>
              <a:t> allmählich neue Instanzen und stoppt die alten Instanzen nach und nach, um sicherzustellen, dass der Service für die Benutzer stets verfügbar bleibt. Diese Methode ermöglicht eine schnelle Aktualisierung der Anwendung ohne merkliche Ausfälle für die Benutzer, funktioniert aber nur, wenn die Prozesse auch schnell gestartet und gestoppt werden können (un</a:t>
            </a:r>
            <a:r>
              <a:rPr lang="de-DE" sz="1400" dirty="0">
                <a:solidFill>
                  <a:schemeClr val="bg1"/>
                </a:solidFill>
                <a:latin typeface="Source Sans Pro" panose="020B0503030403020204" pitchFamily="34" charset="0"/>
              </a:rPr>
              <a:t>d nicht Minuten dafür benötigen).</a:t>
            </a:r>
            <a:endParaRPr lang="de-DE" sz="1400" dirty="0">
              <a:solidFill>
                <a:schemeClr val="bg1"/>
              </a:solidFill>
            </a:endParaRPr>
          </a:p>
        </p:txBody>
      </p:sp>
      <p:sp>
        <p:nvSpPr>
          <p:cNvPr id="16" name="Textfeld 15">
            <a:extLst>
              <a:ext uri="{FF2B5EF4-FFF2-40B4-BE49-F238E27FC236}">
                <a16:creationId xmlns:a16="http://schemas.microsoft.com/office/drawing/2014/main" id="{890BA368-3877-2DF1-0139-F2D48F484876}"/>
              </a:ext>
            </a:extLst>
          </p:cNvPr>
          <p:cNvSpPr txBox="1"/>
          <p:nvPr/>
        </p:nvSpPr>
        <p:spPr>
          <a:xfrm>
            <a:off x="0" y="6581001"/>
            <a:ext cx="8805999" cy="276999"/>
          </a:xfrm>
          <a:prstGeom prst="rect">
            <a:avLst/>
          </a:prstGeom>
          <a:noFill/>
        </p:spPr>
        <p:txBody>
          <a:bodyPr wrap="square">
            <a:spAutoFit/>
          </a:bodyPr>
          <a:lstStyle/>
          <a:p>
            <a:r>
              <a:rPr lang="de-DE" sz="1200" b="1" dirty="0">
                <a:latin typeface="+mn-lt"/>
                <a:ea typeface="+mn-ea"/>
                <a:cs typeface="+mn-cs"/>
              </a:rPr>
              <a:t>Bildquelle:</a:t>
            </a:r>
            <a:r>
              <a:rPr lang="de-DE" sz="1200" dirty="0">
                <a:latin typeface="+mn-lt"/>
                <a:ea typeface="+mn-ea"/>
                <a:cs typeface="+mn-cs"/>
              </a:rPr>
              <a:t> </a:t>
            </a:r>
            <a:r>
              <a:rPr lang="de-DE" sz="1200" b="0" dirty="0">
                <a:latin typeface="+mn-lt"/>
                <a:ea typeface="+mn-ea"/>
                <a:cs typeface="+mn-cs"/>
              </a:rPr>
              <a:t>https://</a:t>
            </a:r>
            <a:r>
              <a:rPr lang="de-DE" sz="1200" b="0" dirty="0" err="1">
                <a:latin typeface="+mn-lt"/>
                <a:ea typeface="+mn-ea"/>
                <a:cs typeface="+mn-cs"/>
              </a:rPr>
              <a:t>architecturenotes.co</a:t>
            </a:r>
            <a:r>
              <a:rPr lang="de-DE" sz="1200" b="0" dirty="0">
                <a:latin typeface="+mn-lt"/>
                <a:ea typeface="+mn-ea"/>
                <a:cs typeface="+mn-cs"/>
              </a:rPr>
              <a:t>/12-factor-app-revisited/</a:t>
            </a:r>
          </a:p>
        </p:txBody>
      </p:sp>
    </p:spTree>
    <p:extLst>
      <p:ext uri="{BB962C8B-B14F-4D97-AF65-F5344CB8AC3E}">
        <p14:creationId xmlns:p14="http://schemas.microsoft.com/office/powerpoint/2010/main" val="4223858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F17719-476F-E844-899E-CCFF90EAAAB1}"/>
              </a:ext>
            </a:extLst>
          </p:cNvPr>
          <p:cNvSpPr>
            <a:spLocks noGrp="1"/>
          </p:cNvSpPr>
          <p:nvPr>
            <p:ph type="title"/>
          </p:nvPr>
        </p:nvSpPr>
        <p:spPr/>
        <p:txBody>
          <a:bodyPr/>
          <a:lstStyle/>
          <a:p>
            <a:r>
              <a:rPr lang="de-DE" dirty="0"/>
              <a:t>Kapitel 8</a:t>
            </a:r>
          </a:p>
        </p:txBody>
      </p:sp>
      <p:sp>
        <p:nvSpPr>
          <p:cNvPr id="3" name="Textplatzhalter 2">
            <a:extLst>
              <a:ext uri="{FF2B5EF4-FFF2-40B4-BE49-F238E27FC236}">
                <a16:creationId xmlns:a16="http://schemas.microsoft.com/office/drawing/2014/main" id="{35FC8172-CC59-6D4F-A58F-7158ACE5B30E}"/>
              </a:ext>
            </a:extLst>
          </p:cNvPr>
          <p:cNvSpPr>
            <a:spLocks noGrp="1"/>
          </p:cNvSpPr>
          <p:nvPr>
            <p:ph type="body" sz="quarter" idx="32"/>
          </p:nvPr>
        </p:nvSpPr>
        <p:spPr>
          <a:xfrm>
            <a:off x="424821" y="1008000"/>
            <a:ext cx="9198116" cy="360000"/>
          </a:xfrm>
        </p:spPr>
        <p:txBody>
          <a:bodyPr/>
          <a:lstStyle/>
          <a:p>
            <a:r>
              <a:rPr lang="de-DE" dirty="0"/>
              <a:t>Standardisierung von </a:t>
            </a:r>
            <a:r>
              <a:rPr lang="de-DE" dirty="0" err="1"/>
              <a:t>Deployment</a:t>
            </a:r>
            <a:r>
              <a:rPr lang="de-DE" dirty="0"/>
              <a:t> Units (Container)</a:t>
            </a:r>
          </a:p>
        </p:txBody>
      </p:sp>
      <p:sp>
        <p:nvSpPr>
          <p:cNvPr id="6" name="Foliennummernplatzhalter 5">
            <a:extLst>
              <a:ext uri="{FF2B5EF4-FFF2-40B4-BE49-F238E27FC236}">
                <a16:creationId xmlns:a16="http://schemas.microsoft.com/office/drawing/2014/main" id="{0F2DDE27-92D3-C74C-9006-07C2999CBE36}"/>
              </a:ext>
            </a:extLst>
          </p:cNvPr>
          <p:cNvSpPr>
            <a:spLocks noGrp="1"/>
          </p:cNvSpPr>
          <p:nvPr>
            <p:ph type="sldNum" sz="quarter" idx="33"/>
          </p:nvPr>
        </p:nvSpPr>
        <p:spPr/>
        <p:txBody>
          <a:bodyPr/>
          <a:lstStyle/>
          <a:p>
            <a:pPr rtl="0"/>
            <a:fld id="{19B51A1E-902D-48AF-9020-955120F399B6}" type="slidenum">
              <a:rPr lang="de-DE" noProof="0" smtClean="0"/>
              <a:pPr rtl="0"/>
              <a:t>3</a:t>
            </a:fld>
            <a:endParaRPr lang="de-DE" noProof="0"/>
          </a:p>
        </p:txBody>
      </p:sp>
      <p:pic>
        <p:nvPicPr>
          <p:cNvPr id="5" name="Grafik 4">
            <a:extLst>
              <a:ext uri="{FF2B5EF4-FFF2-40B4-BE49-F238E27FC236}">
                <a16:creationId xmlns:a16="http://schemas.microsoft.com/office/drawing/2014/main" id="{E9D31A73-5F0B-D577-0D57-252211E7FB32}"/>
              </a:ext>
            </a:extLst>
          </p:cNvPr>
          <p:cNvPicPr>
            <a:picLocks noChangeAspect="1"/>
          </p:cNvPicPr>
          <p:nvPr/>
        </p:nvPicPr>
        <p:blipFill>
          <a:blip r:embed="rId3"/>
          <a:stretch>
            <a:fillRect/>
          </a:stretch>
        </p:blipFill>
        <p:spPr>
          <a:xfrm>
            <a:off x="466080" y="1652109"/>
            <a:ext cx="3711910" cy="5210227"/>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0C458DD0-8EF5-3AA1-E0BF-0C542462EA08}"/>
              </a:ext>
            </a:extLst>
          </p:cNvPr>
          <p:cNvSpPr txBox="1"/>
          <p:nvPr/>
        </p:nvSpPr>
        <p:spPr>
          <a:xfrm>
            <a:off x="4582512" y="1652109"/>
            <a:ext cx="4649542" cy="4924425"/>
          </a:xfrm>
          <a:prstGeom prst="rect">
            <a:avLst/>
          </a:prstGeom>
          <a:noFill/>
        </p:spPr>
        <p:txBody>
          <a:bodyPr wrap="square" rtlCol="0">
            <a:spAutoFit/>
          </a:bodyPr>
          <a:lstStyle/>
          <a:p>
            <a:pPr>
              <a:spcAft>
                <a:spcPts val="600"/>
              </a:spcAft>
            </a:pPr>
            <a:r>
              <a:rPr lang="de-DE" sz="1600" b="1" dirty="0"/>
              <a:t>8 </a:t>
            </a:r>
            <a:r>
              <a:rPr lang="de-DE" sz="1600" b="1" u="sng" dirty="0"/>
              <a:t>Standardisierung von </a:t>
            </a:r>
            <a:r>
              <a:rPr lang="de-DE" sz="1600" b="1" u="sng" dirty="0" err="1"/>
              <a:t>Deployment</a:t>
            </a:r>
            <a:r>
              <a:rPr lang="de-DE" sz="1600" b="1" u="sng" dirty="0"/>
              <a:t> Units</a:t>
            </a:r>
            <a:endParaRPr lang="de-DE" sz="1600" u="sng" dirty="0"/>
          </a:p>
          <a:p>
            <a:pPr>
              <a:spcBef>
                <a:spcPts val="600"/>
              </a:spcBef>
              <a:spcAft>
                <a:spcPts val="600"/>
              </a:spcAft>
            </a:pPr>
            <a:r>
              <a:rPr lang="de-DE" sz="1400" b="1" dirty="0"/>
              <a:t>8.1 Hintergrund (PaaS)</a:t>
            </a:r>
          </a:p>
          <a:p>
            <a:pPr>
              <a:spcBef>
                <a:spcPts val="600"/>
              </a:spcBef>
              <a:spcAft>
                <a:spcPts val="600"/>
              </a:spcAft>
            </a:pPr>
            <a:r>
              <a:rPr lang="de-DE" sz="1400" b="1" dirty="0"/>
              <a:t>8.2 Betriebssystem-Virtualisierung</a:t>
            </a:r>
          </a:p>
          <a:p>
            <a:pPr>
              <a:spcBef>
                <a:spcPts val="600"/>
              </a:spcBef>
            </a:pPr>
            <a:r>
              <a:rPr lang="de-DE" sz="1400" b="1" dirty="0"/>
              <a:t>8.3 Container </a:t>
            </a:r>
            <a:r>
              <a:rPr lang="de-DE" sz="1400" b="1" dirty="0" err="1"/>
              <a:t>Runtime</a:t>
            </a:r>
            <a:r>
              <a:rPr lang="de-DE" sz="1400" b="1" dirty="0"/>
              <a:t> Environments</a:t>
            </a:r>
          </a:p>
          <a:p>
            <a:pPr marL="285750" indent="-285750">
              <a:buFont typeface="Arial" panose="020B0604020202020204" pitchFamily="34" charset="0"/>
              <a:buChar char="•"/>
            </a:pPr>
            <a:r>
              <a:rPr lang="de-DE" sz="1400" dirty="0"/>
              <a:t>Kernel-Namespaces</a:t>
            </a:r>
          </a:p>
          <a:p>
            <a:pPr marL="285750" indent="-285750">
              <a:buFont typeface="Arial" panose="020B0604020202020204" pitchFamily="34" charset="0"/>
              <a:buChar char="•"/>
            </a:pPr>
            <a:r>
              <a:rPr lang="de-DE" sz="1400" dirty="0" err="1"/>
              <a:t>Process</a:t>
            </a:r>
            <a:r>
              <a:rPr lang="de-DE" sz="1400" dirty="0"/>
              <a:t> </a:t>
            </a:r>
            <a:r>
              <a:rPr lang="de-DE" sz="1400" dirty="0" err="1"/>
              <a:t>Capabilities</a:t>
            </a:r>
            <a:endParaRPr lang="de-DE" sz="1400" dirty="0"/>
          </a:p>
          <a:p>
            <a:pPr marL="285750" indent="-285750">
              <a:buFont typeface="Arial" panose="020B0604020202020204" pitchFamily="34" charset="0"/>
              <a:buChar char="•"/>
            </a:pPr>
            <a:r>
              <a:rPr lang="de-DE" sz="1400" dirty="0"/>
              <a:t>Control Groups</a:t>
            </a:r>
          </a:p>
          <a:p>
            <a:pPr marL="285750" indent="-285750">
              <a:buFont typeface="Arial" panose="020B0604020202020204" pitchFamily="34" charset="0"/>
              <a:buChar char="•"/>
            </a:pPr>
            <a:r>
              <a:rPr lang="de-DE" sz="1400" dirty="0"/>
              <a:t>Union Filesystems</a:t>
            </a:r>
          </a:p>
          <a:p>
            <a:pPr marL="285750" indent="-285750">
              <a:spcAft>
                <a:spcPts val="600"/>
              </a:spcAft>
              <a:buFont typeface="Arial" panose="020B0604020202020204" pitchFamily="34" charset="0"/>
              <a:buChar char="•"/>
            </a:pPr>
            <a:r>
              <a:rPr lang="de-DE" sz="1400" dirty="0"/>
              <a:t>High- und Low-Level Container-Laufzeitumgebungen</a:t>
            </a:r>
          </a:p>
          <a:p>
            <a:pPr>
              <a:spcBef>
                <a:spcPts val="600"/>
              </a:spcBef>
              <a:spcAft>
                <a:spcPts val="600"/>
              </a:spcAft>
            </a:pPr>
            <a:r>
              <a:rPr lang="de-DE" sz="1400" b="1" dirty="0"/>
              <a:t>8.4 Bau und Bereitstellung von Container-Images</a:t>
            </a:r>
          </a:p>
          <a:p>
            <a:pPr>
              <a:spcBef>
                <a:spcPts val="600"/>
              </a:spcBef>
            </a:pPr>
            <a:r>
              <a:rPr lang="de-DE" sz="1400" b="1" dirty="0"/>
              <a:t>8.5 Faktoren gut betreibbarer Container</a:t>
            </a:r>
            <a:endParaRPr lang="de-DE" sz="1400" dirty="0"/>
          </a:p>
          <a:p>
            <a:pPr marL="285750" indent="-285750">
              <a:buFont typeface="Arial" panose="020B0604020202020204" pitchFamily="34" charset="0"/>
              <a:buChar char="•"/>
            </a:pPr>
            <a:r>
              <a:rPr lang="de-DE" sz="1400" dirty="0" err="1"/>
              <a:t>Codebase</a:t>
            </a:r>
            <a:endParaRPr lang="de-DE" sz="1400" dirty="0"/>
          </a:p>
          <a:p>
            <a:pPr marL="285750" indent="-285750">
              <a:buFont typeface="Arial" panose="020B0604020202020204" pitchFamily="34" charset="0"/>
              <a:buChar char="•"/>
            </a:pPr>
            <a:r>
              <a:rPr lang="de-DE" sz="1400" dirty="0"/>
              <a:t>Abhängigkeiten und Konfigurationen</a:t>
            </a:r>
          </a:p>
          <a:p>
            <a:pPr marL="285750" indent="-285750">
              <a:buFont typeface="Arial" panose="020B0604020202020204" pitchFamily="34" charset="0"/>
              <a:buChar char="•"/>
            </a:pPr>
            <a:r>
              <a:rPr lang="de-DE" sz="1400" dirty="0"/>
              <a:t>Unterstützende Services und Port Binding</a:t>
            </a:r>
          </a:p>
          <a:p>
            <a:pPr marL="285750" indent="-285750">
              <a:buFont typeface="Arial" panose="020B0604020202020204" pitchFamily="34" charset="0"/>
              <a:buChar char="•"/>
            </a:pPr>
            <a:r>
              <a:rPr lang="de-DE" sz="1400" dirty="0" err="1"/>
              <a:t>Build</a:t>
            </a:r>
            <a:r>
              <a:rPr lang="de-DE" sz="1400" dirty="0"/>
              <a:t>-, Release- und Run-Phase</a:t>
            </a:r>
          </a:p>
          <a:p>
            <a:pPr marL="285750" indent="-285750">
              <a:buFont typeface="Arial" panose="020B0604020202020204" pitchFamily="34" charset="0"/>
              <a:buChar char="•"/>
            </a:pPr>
            <a:r>
              <a:rPr lang="de-DE" sz="1400" dirty="0"/>
              <a:t>Horizontale Skalierung über Prozesse</a:t>
            </a:r>
          </a:p>
          <a:p>
            <a:pPr marL="285750" indent="-285750">
              <a:spcAft>
                <a:spcPts val="600"/>
              </a:spcAft>
              <a:buFont typeface="Arial" panose="020B0604020202020204" pitchFamily="34" charset="0"/>
              <a:buChar char="•"/>
            </a:pPr>
            <a:r>
              <a:rPr lang="de-DE" sz="1400" dirty="0"/>
              <a:t>Umgebungen, Logs und Betrieb</a:t>
            </a:r>
          </a:p>
          <a:p>
            <a:pPr>
              <a:spcBef>
                <a:spcPts val="600"/>
              </a:spcBef>
            </a:pPr>
            <a:r>
              <a:rPr lang="de-DE" sz="1400" b="1" dirty="0"/>
              <a:t>8.6 Zusammenfassung</a:t>
            </a:r>
          </a:p>
        </p:txBody>
      </p:sp>
    </p:spTree>
    <p:extLst>
      <p:ext uri="{BB962C8B-B14F-4D97-AF65-F5344CB8AC3E}">
        <p14:creationId xmlns:p14="http://schemas.microsoft.com/office/powerpoint/2010/main" val="3047594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71FA9B-B879-254E-F5DE-75041BFFAF54}"/>
              </a:ext>
            </a:extLst>
          </p:cNvPr>
          <p:cNvSpPr>
            <a:spLocks noGrp="1"/>
          </p:cNvSpPr>
          <p:nvPr>
            <p:ph type="title"/>
          </p:nvPr>
        </p:nvSpPr>
        <p:spPr/>
        <p:txBody>
          <a:bodyPr/>
          <a:lstStyle/>
          <a:p>
            <a:r>
              <a:rPr lang="de-DE" dirty="0"/>
              <a:t>12 Faktoren</a:t>
            </a:r>
          </a:p>
        </p:txBody>
      </p:sp>
      <p:sp>
        <p:nvSpPr>
          <p:cNvPr id="3" name="Foliennummernplatzhalter 2">
            <a:extLst>
              <a:ext uri="{FF2B5EF4-FFF2-40B4-BE49-F238E27FC236}">
                <a16:creationId xmlns:a16="http://schemas.microsoft.com/office/drawing/2014/main" id="{76216295-83F1-C9DA-ED45-CE88BC5F91D9}"/>
              </a:ext>
            </a:extLst>
          </p:cNvPr>
          <p:cNvSpPr>
            <a:spLocks noGrp="1"/>
          </p:cNvSpPr>
          <p:nvPr>
            <p:ph type="sldNum" sz="quarter" idx="33"/>
          </p:nvPr>
        </p:nvSpPr>
        <p:spPr/>
        <p:txBody>
          <a:bodyPr/>
          <a:lstStyle/>
          <a:p>
            <a:pPr rtl="0"/>
            <a:fld id="{19B51A1E-902D-48AF-9020-955120F399B6}" type="slidenum">
              <a:rPr lang="de-DE" noProof="0" smtClean="0"/>
              <a:pPr rtl="0"/>
              <a:t>30</a:t>
            </a:fld>
            <a:endParaRPr lang="de-DE" noProof="0"/>
          </a:p>
        </p:txBody>
      </p:sp>
      <p:sp>
        <p:nvSpPr>
          <p:cNvPr id="6" name="Textfeld 5">
            <a:extLst>
              <a:ext uri="{FF2B5EF4-FFF2-40B4-BE49-F238E27FC236}">
                <a16:creationId xmlns:a16="http://schemas.microsoft.com/office/drawing/2014/main" id="{65346826-DC91-2004-B3CA-6E68056760A1}"/>
              </a:ext>
            </a:extLst>
          </p:cNvPr>
          <p:cNvSpPr txBox="1"/>
          <p:nvPr/>
        </p:nvSpPr>
        <p:spPr>
          <a:xfrm>
            <a:off x="10089931" y="1463182"/>
            <a:ext cx="1986455" cy="4832092"/>
          </a:xfrm>
          <a:prstGeom prst="rect">
            <a:avLst/>
          </a:prstGeom>
          <a:noFill/>
        </p:spPr>
        <p:txBody>
          <a:bodyPr wrap="square">
            <a:spAutoFit/>
          </a:bodyPr>
          <a:lstStyle/>
          <a:p>
            <a:r>
              <a:rPr lang="de-DE" sz="1400" b="0" i="0" dirty="0">
                <a:solidFill>
                  <a:srgbClr val="31333F"/>
                </a:solidFill>
                <a:effectLst/>
                <a:latin typeface="Source Sans Pro" panose="020B0503030403020204" pitchFamily="34" charset="0"/>
              </a:rPr>
              <a:t>Die 12-Faktoren-Methodik ist eine Reihe von Best Practices für die Entwicklung von Cloud-nativen Anwendungen, die portabel, skalierbar, robust, einfach zu betreiben und skalierbar sind. Die Faktoren erleichtern die Bereitstellung und den Betrieb in verschiedenen Umgebungen wie Entwicklungs-,Test- und Produktivsystemen in Private oder </a:t>
            </a:r>
            <a:r>
              <a:rPr lang="de-DE" sz="1400" dirty="0">
                <a:solidFill>
                  <a:srgbClr val="31333F"/>
                </a:solidFill>
                <a:latin typeface="Source Sans Pro" panose="020B0503030403020204" pitchFamily="34" charset="0"/>
              </a:rPr>
              <a:t>P</a:t>
            </a:r>
            <a:r>
              <a:rPr lang="de-DE" sz="1400" b="0" i="0" dirty="0">
                <a:solidFill>
                  <a:srgbClr val="31333F"/>
                </a:solidFill>
                <a:effectLst/>
                <a:latin typeface="Source Sans Pro" panose="020B0503030403020204" pitchFamily="34" charset="0"/>
              </a:rPr>
              <a:t>ublic Cloud-Infrastrukturen oder Container-Plattformen wie </a:t>
            </a:r>
            <a:r>
              <a:rPr lang="de-DE" sz="1400" b="0" i="0" dirty="0" err="1">
                <a:solidFill>
                  <a:srgbClr val="31333F"/>
                </a:solidFill>
                <a:effectLst/>
                <a:latin typeface="Source Sans Pro" panose="020B0503030403020204" pitchFamily="34" charset="0"/>
              </a:rPr>
              <a:t>Kubernetes</a:t>
            </a:r>
            <a:r>
              <a:rPr lang="de-DE" sz="1400" b="0" i="0" dirty="0">
                <a:solidFill>
                  <a:srgbClr val="31333F"/>
                </a:solidFill>
                <a:effectLst/>
                <a:latin typeface="Source Sans Pro" panose="020B0503030403020204" pitchFamily="34" charset="0"/>
              </a:rPr>
              <a:t>.</a:t>
            </a:r>
            <a:endParaRPr lang="de-DE" sz="1400" dirty="0"/>
          </a:p>
        </p:txBody>
      </p:sp>
      <p:sp>
        <p:nvSpPr>
          <p:cNvPr id="7" name="Rechteck 6">
            <a:extLst>
              <a:ext uri="{FF2B5EF4-FFF2-40B4-BE49-F238E27FC236}">
                <a16:creationId xmlns:a16="http://schemas.microsoft.com/office/drawing/2014/main" id="{0C3AA33B-CBB7-FA1C-BBE4-756218AE825A}"/>
              </a:ext>
            </a:extLst>
          </p:cNvPr>
          <p:cNvSpPr/>
          <p:nvPr/>
        </p:nvSpPr>
        <p:spPr>
          <a:xfrm>
            <a:off x="336331" y="1505802"/>
            <a:ext cx="2216953" cy="146227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a:t>
            </a:r>
          </a:p>
          <a:p>
            <a:pPr algn="ctr"/>
            <a:r>
              <a:rPr lang="de-DE" dirty="0" err="1"/>
              <a:t>Codebase</a:t>
            </a:r>
            <a:endParaRPr lang="de-DE" dirty="0"/>
          </a:p>
        </p:txBody>
      </p:sp>
      <p:sp>
        <p:nvSpPr>
          <p:cNvPr id="8" name="Rechteck 7">
            <a:extLst>
              <a:ext uri="{FF2B5EF4-FFF2-40B4-BE49-F238E27FC236}">
                <a16:creationId xmlns:a16="http://schemas.microsoft.com/office/drawing/2014/main" id="{38C41D19-B17E-C538-8788-AF8DB4EA99AE}"/>
              </a:ext>
            </a:extLst>
          </p:cNvPr>
          <p:cNvSpPr/>
          <p:nvPr/>
        </p:nvSpPr>
        <p:spPr>
          <a:xfrm>
            <a:off x="336331" y="3178161"/>
            <a:ext cx="2216953" cy="146227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2"/>
                </a:solidFill>
              </a:rPr>
              <a:t># 2</a:t>
            </a:r>
          </a:p>
          <a:p>
            <a:pPr algn="ctr"/>
            <a:r>
              <a:rPr lang="de-DE" dirty="0" err="1">
                <a:solidFill>
                  <a:schemeClr val="bg2"/>
                </a:solidFill>
              </a:rPr>
              <a:t>Depend</a:t>
            </a:r>
            <a:r>
              <a:rPr lang="de-DE" dirty="0">
                <a:solidFill>
                  <a:schemeClr val="bg2"/>
                </a:solidFill>
              </a:rPr>
              <a:t>-</a:t>
            </a:r>
          </a:p>
          <a:p>
            <a:pPr algn="ctr"/>
            <a:r>
              <a:rPr lang="de-DE" dirty="0" err="1">
                <a:solidFill>
                  <a:schemeClr val="bg2"/>
                </a:solidFill>
              </a:rPr>
              <a:t>encies</a:t>
            </a:r>
            <a:endParaRPr lang="de-DE" dirty="0">
              <a:solidFill>
                <a:schemeClr val="bg2"/>
              </a:solidFill>
            </a:endParaRPr>
          </a:p>
        </p:txBody>
      </p:sp>
      <p:sp>
        <p:nvSpPr>
          <p:cNvPr id="9" name="Rechteck 8">
            <a:extLst>
              <a:ext uri="{FF2B5EF4-FFF2-40B4-BE49-F238E27FC236}">
                <a16:creationId xmlns:a16="http://schemas.microsoft.com/office/drawing/2014/main" id="{E9A5C503-2013-BE7E-38AA-77282A4B86B0}"/>
              </a:ext>
            </a:extLst>
          </p:cNvPr>
          <p:cNvSpPr/>
          <p:nvPr/>
        </p:nvSpPr>
        <p:spPr>
          <a:xfrm>
            <a:off x="2734652" y="3174009"/>
            <a:ext cx="2216953" cy="1462274"/>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 3</a:t>
            </a:r>
          </a:p>
          <a:p>
            <a:pPr algn="ctr"/>
            <a:r>
              <a:rPr lang="de-DE" dirty="0" err="1">
                <a:solidFill>
                  <a:schemeClr val="tx1"/>
                </a:solidFill>
              </a:rPr>
              <a:t>Conf</a:t>
            </a:r>
            <a:r>
              <a:rPr lang="de-DE" dirty="0">
                <a:solidFill>
                  <a:schemeClr val="tx1"/>
                </a:solidFill>
              </a:rPr>
              <a:t>-</a:t>
            </a:r>
          </a:p>
          <a:p>
            <a:pPr algn="ctr"/>
            <a:r>
              <a:rPr lang="de-DE" dirty="0" err="1">
                <a:solidFill>
                  <a:schemeClr val="tx1"/>
                </a:solidFill>
              </a:rPr>
              <a:t>iguration</a:t>
            </a:r>
            <a:endParaRPr lang="de-DE" dirty="0">
              <a:solidFill>
                <a:schemeClr val="tx1"/>
              </a:solidFill>
            </a:endParaRPr>
          </a:p>
        </p:txBody>
      </p:sp>
      <p:sp>
        <p:nvSpPr>
          <p:cNvPr id="10" name="Rechteck 9">
            <a:extLst>
              <a:ext uri="{FF2B5EF4-FFF2-40B4-BE49-F238E27FC236}">
                <a16:creationId xmlns:a16="http://schemas.microsoft.com/office/drawing/2014/main" id="{466E5ADE-508A-6655-C746-C950C756E8AB}"/>
              </a:ext>
            </a:extLst>
          </p:cNvPr>
          <p:cNvSpPr/>
          <p:nvPr/>
        </p:nvSpPr>
        <p:spPr>
          <a:xfrm>
            <a:off x="5145327" y="1501644"/>
            <a:ext cx="2216953" cy="146227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 4</a:t>
            </a:r>
          </a:p>
          <a:p>
            <a:pPr algn="ctr"/>
            <a:r>
              <a:rPr lang="de-DE" dirty="0" err="1">
                <a:solidFill>
                  <a:schemeClr val="tx1"/>
                </a:solidFill>
              </a:rPr>
              <a:t>Backing</a:t>
            </a:r>
            <a:endParaRPr lang="de-DE" dirty="0">
              <a:solidFill>
                <a:schemeClr val="tx1"/>
              </a:solidFill>
            </a:endParaRPr>
          </a:p>
          <a:p>
            <a:pPr algn="ctr"/>
            <a:r>
              <a:rPr lang="de-DE" dirty="0">
                <a:solidFill>
                  <a:schemeClr val="tx1"/>
                </a:solidFill>
              </a:rPr>
              <a:t>Services</a:t>
            </a:r>
          </a:p>
        </p:txBody>
      </p:sp>
      <p:sp>
        <p:nvSpPr>
          <p:cNvPr id="11" name="Rechteck 10">
            <a:extLst>
              <a:ext uri="{FF2B5EF4-FFF2-40B4-BE49-F238E27FC236}">
                <a16:creationId xmlns:a16="http://schemas.microsoft.com/office/drawing/2014/main" id="{EBDA742F-CB2E-A33A-EB93-982B64186505}"/>
              </a:ext>
            </a:extLst>
          </p:cNvPr>
          <p:cNvSpPr/>
          <p:nvPr/>
        </p:nvSpPr>
        <p:spPr>
          <a:xfrm>
            <a:off x="2734652" y="1505802"/>
            <a:ext cx="2216953" cy="1462274"/>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 5</a:t>
            </a:r>
          </a:p>
          <a:p>
            <a:pPr algn="ctr"/>
            <a:r>
              <a:rPr lang="de-DE" dirty="0" err="1">
                <a:solidFill>
                  <a:schemeClr val="tx1"/>
                </a:solidFill>
              </a:rPr>
              <a:t>Build</a:t>
            </a:r>
            <a:r>
              <a:rPr lang="de-DE" dirty="0">
                <a:solidFill>
                  <a:schemeClr val="tx1"/>
                </a:solidFill>
              </a:rPr>
              <a:t>-</a:t>
            </a:r>
          </a:p>
          <a:p>
            <a:pPr algn="ctr"/>
            <a:r>
              <a:rPr lang="de-DE" dirty="0">
                <a:solidFill>
                  <a:schemeClr val="tx1"/>
                </a:solidFill>
              </a:rPr>
              <a:t>Release-</a:t>
            </a:r>
          </a:p>
          <a:p>
            <a:pPr algn="ctr"/>
            <a:r>
              <a:rPr lang="de-DE" dirty="0">
                <a:solidFill>
                  <a:schemeClr val="tx1"/>
                </a:solidFill>
              </a:rPr>
              <a:t>Run</a:t>
            </a:r>
          </a:p>
        </p:txBody>
      </p:sp>
      <p:sp>
        <p:nvSpPr>
          <p:cNvPr id="12" name="Rechteck 11">
            <a:extLst>
              <a:ext uri="{FF2B5EF4-FFF2-40B4-BE49-F238E27FC236}">
                <a16:creationId xmlns:a16="http://schemas.microsoft.com/office/drawing/2014/main" id="{A1938B0C-CDDE-6A49-AC7F-4087A3C768C4}"/>
              </a:ext>
            </a:extLst>
          </p:cNvPr>
          <p:cNvSpPr/>
          <p:nvPr/>
        </p:nvSpPr>
        <p:spPr>
          <a:xfrm>
            <a:off x="2738421" y="4839425"/>
            <a:ext cx="2216953" cy="146227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6</a:t>
            </a:r>
          </a:p>
          <a:p>
            <a:pPr algn="ctr"/>
            <a:r>
              <a:rPr lang="de-DE" dirty="0" err="1">
                <a:solidFill>
                  <a:schemeClr val="bg1"/>
                </a:solidFill>
              </a:rPr>
              <a:t>Processes</a:t>
            </a:r>
            <a:endParaRPr lang="de-DE" dirty="0">
              <a:solidFill>
                <a:schemeClr val="bg1"/>
              </a:solidFill>
            </a:endParaRPr>
          </a:p>
        </p:txBody>
      </p:sp>
      <p:sp>
        <p:nvSpPr>
          <p:cNvPr id="13" name="Rechteck 12">
            <a:extLst>
              <a:ext uri="{FF2B5EF4-FFF2-40B4-BE49-F238E27FC236}">
                <a16:creationId xmlns:a16="http://schemas.microsoft.com/office/drawing/2014/main" id="{2BD0B9AF-B66F-F71C-59F7-0187BD704A5F}"/>
              </a:ext>
            </a:extLst>
          </p:cNvPr>
          <p:cNvSpPr/>
          <p:nvPr/>
        </p:nvSpPr>
        <p:spPr>
          <a:xfrm>
            <a:off x="5145328" y="3158730"/>
            <a:ext cx="2216953" cy="146227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 7</a:t>
            </a:r>
          </a:p>
          <a:p>
            <a:pPr algn="ctr"/>
            <a:r>
              <a:rPr lang="de-DE" dirty="0">
                <a:solidFill>
                  <a:schemeClr val="tx1"/>
                </a:solidFill>
              </a:rPr>
              <a:t>Port</a:t>
            </a:r>
          </a:p>
          <a:p>
            <a:pPr algn="ctr"/>
            <a:r>
              <a:rPr lang="de-DE" dirty="0">
                <a:solidFill>
                  <a:schemeClr val="tx1"/>
                </a:solidFill>
              </a:rPr>
              <a:t>Binding</a:t>
            </a:r>
          </a:p>
        </p:txBody>
      </p:sp>
      <p:sp>
        <p:nvSpPr>
          <p:cNvPr id="14" name="Rechteck 13">
            <a:extLst>
              <a:ext uri="{FF2B5EF4-FFF2-40B4-BE49-F238E27FC236}">
                <a16:creationId xmlns:a16="http://schemas.microsoft.com/office/drawing/2014/main" id="{BB97AA2A-8D64-EDE2-FBFA-5D0CD5175A02}"/>
              </a:ext>
            </a:extLst>
          </p:cNvPr>
          <p:cNvSpPr/>
          <p:nvPr/>
        </p:nvSpPr>
        <p:spPr>
          <a:xfrm>
            <a:off x="5153161" y="4833000"/>
            <a:ext cx="2216953" cy="146227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8</a:t>
            </a:r>
          </a:p>
          <a:p>
            <a:pPr algn="ctr"/>
            <a:r>
              <a:rPr lang="de-DE" dirty="0" err="1">
                <a:solidFill>
                  <a:schemeClr val="bg1"/>
                </a:solidFill>
              </a:rPr>
              <a:t>Concurrency</a:t>
            </a:r>
            <a:endParaRPr lang="de-DE" dirty="0">
              <a:solidFill>
                <a:schemeClr val="bg1"/>
              </a:solidFill>
            </a:endParaRPr>
          </a:p>
        </p:txBody>
      </p:sp>
      <p:sp>
        <p:nvSpPr>
          <p:cNvPr id="15" name="Rechteck 14">
            <a:extLst>
              <a:ext uri="{FF2B5EF4-FFF2-40B4-BE49-F238E27FC236}">
                <a16:creationId xmlns:a16="http://schemas.microsoft.com/office/drawing/2014/main" id="{7F2F9E79-7EDC-DD94-5892-FD9D624D1B18}"/>
              </a:ext>
            </a:extLst>
          </p:cNvPr>
          <p:cNvSpPr/>
          <p:nvPr/>
        </p:nvSpPr>
        <p:spPr>
          <a:xfrm>
            <a:off x="7563836" y="4833000"/>
            <a:ext cx="2216953" cy="146227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9</a:t>
            </a:r>
          </a:p>
          <a:p>
            <a:pPr algn="ctr"/>
            <a:r>
              <a:rPr lang="de-DE" dirty="0" err="1">
                <a:solidFill>
                  <a:schemeClr val="bg1"/>
                </a:solidFill>
              </a:rPr>
              <a:t>Disposibility</a:t>
            </a:r>
            <a:endParaRPr lang="de-DE" dirty="0">
              <a:solidFill>
                <a:schemeClr val="bg1"/>
              </a:solidFill>
            </a:endParaRPr>
          </a:p>
        </p:txBody>
      </p:sp>
      <p:sp>
        <p:nvSpPr>
          <p:cNvPr id="16" name="Rechteck 15">
            <a:extLst>
              <a:ext uri="{FF2B5EF4-FFF2-40B4-BE49-F238E27FC236}">
                <a16:creationId xmlns:a16="http://schemas.microsoft.com/office/drawing/2014/main" id="{4313B8D3-BB4D-F2C9-E9BA-3E9444961143}"/>
              </a:ext>
            </a:extLst>
          </p:cNvPr>
          <p:cNvSpPr/>
          <p:nvPr/>
        </p:nvSpPr>
        <p:spPr>
          <a:xfrm>
            <a:off x="7570657" y="1501644"/>
            <a:ext cx="2216953" cy="14622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10</a:t>
            </a:r>
          </a:p>
          <a:p>
            <a:pPr algn="ctr"/>
            <a:r>
              <a:rPr lang="de-DE" dirty="0" err="1"/>
              <a:t>Dev</a:t>
            </a:r>
            <a:r>
              <a:rPr lang="de-DE" dirty="0"/>
              <a:t>/</a:t>
            </a:r>
            <a:r>
              <a:rPr lang="de-DE" dirty="0" err="1"/>
              <a:t>Prod</a:t>
            </a:r>
            <a:endParaRPr lang="de-DE" dirty="0"/>
          </a:p>
          <a:p>
            <a:pPr algn="ctr"/>
            <a:r>
              <a:rPr lang="de-DE" dirty="0"/>
              <a:t>Parity</a:t>
            </a:r>
          </a:p>
        </p:txBody>
      </p:sp>
      <p:sp>
        <p:nvSpPr>
          <p:cNvPr id="17" name="Rechteck 16">
            <a:extLst>
              <a:ext uri="{FF2B5EF4-FFF2-40B4-BE49-F238E27FC236}">
                <a16:creationId xmlns:a16="http://schemas.microsoft.com/office/drawing/2014/main" id="{79126458-A051-10CF-B27B-21FAD36FADB8}"/>
              </a:ext>
            </a:extLst>
          </p:cNvPr>
          <p:cNvSpPr/>
          <p:nvPr/>
        </p:nvSpPr>
        <p:spPr>
          <a:xfrm>
            <a:off x="7570657" y="3158366"/>
            <a:ext cx="2216953" cy="14622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11</a:t>
            </a:r>
          </a:p>
          <a:p>
            <a:pPr algn="ctr"/>
            <a:r>
              <a:rPr lang="de-DE" dirty="0"/>
              <a:t>Logs</a:t>
            </a:r>
          </a:p>
        </p:txBody>
      </p:sp>
      <p:sp>
        <p:nvSpPr>
          <p:cNvPr id="18" name="Rechteck 17">
            <a:extLst>
              <a:ext uri="{FF2B5EF4-FFF2-40B4-BE49-F238E27FC236}">
                <a16:creationId xmlns:a16="http://schemas.microsoft.com/office/drawing/2014/main" id="{CCAC05B7-A92B-F43E-8399-AA6881DEF691}"/>
              </a:ext>
            </a:extLst>
          </p:cNvPr>
          <p:cNvSpPr/>
          <p:nvPr/>
        </p:nvSpPr>
        <p:spPr>
          <a:xfrm>
            <a:off x="327746" y="4839425"/>
            <a:ext cx="2216953" cy="1455849"/>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12</a:t>
            </a:r>
          </a:p>
          <a:p>
            <a:pPr algn="ctr"/>
            <a:r>
              <a:rPr lang="de-DE" dirty="0"/>
              <a:t>Admin</a:t>
            </a:r>
          </a:p>
          <a:p>
            <a:pPr algn="ctr"/>
            <a:r>
              <a:rPr lang="de-DE" dirty="0" err="1"/>
              <a:t>Processes</a:t>
            </a:r>
            <a:endParaRPr lang="de-DE" dirty="0"/>
          </a:p>
        </p:txBody>
      </p:sp>
      <p:sp>
        <p:nvSpPr>
          <p:cNvPr id="22" name="Abgerundetes Rechteck 21">
            <a:extLst>
              <a:ext uri="{FF2B5EF4-FFF2-40B4-BE49-F238E27FC236}">
                <a16:creationId xmlns:a16="http://schemas.microsoft.com/office/drawing/2014/main" id="{4430B6F3-4447-56C3-8FD1-1095943E39E0}"/>
              </a:ext>
            </a:extLst>
          </p:cNvPr>
          <p:cNvSpPr/>
          <p:nvPr/>
        </p:nvSpPr>
        <p:spPr>
          <a:xfrm rot="16200000">
            <a:off x="-1528370" y="3587082"/>
            <a:ext cx="4289939"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t>Repository</a:t>
            </a:r>
          </a:p>
        </p:txBody>
      </p:sp>
      <p:sp>
        <p:nvSpPr>
          <p:cNvPr id="23" name="Abgerundetes Rechteck 22">
            <a:extLst>
              <a:ext uri="{FF2B5EF4-FFF2-40B4-BE49-F238E27FC236}">
                <a16:creationId xmlns:a16="http://schemas.microsoft.com/office/drawing/2014/main" id="{2E08ABEA-9F71-EC36-9509-94AF449F9784}"/>
              </a:ext>
            </a:extLst>
          </p:cNvPr>
          <p:cNvSpPr/>
          <p:nvPr/>
        </p:nvSpPr>
        <p:spPr>
          <a:xfrm>
            <a:off x="3082244" y="4920198"/>
            <a:ext cx="6235534"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Prozessmodell</a:t>
            </a:r>
          </a:p>
        </p:txBody>
      </p:sp>
      <p:sp>
        <p:nvSpPr>
          <p:cNvPr id="24" name="Abgerundetes Rechteck 23">
            <a:extLst>
              <a:ext uri="{FF2B5EF4-FFF2-40B4-BE49-F238E27FC236}">
                <a16:creationId xmlns:a16="http://schemas.microsoft.com/office/drawing/2014/main" id="{0D533EF8-11EE-3E3C-5A31-A25FD31A81D6}"/>
              </a:ext>
            </a:extLst>
          </p:cNvPr>
          <p:cNvSpPr/>
          <p:nvPr/>
        </p:nvSpPr>
        <p:spPr>
          <a:xfrm rot="16200000">
            <a:off x="1648581" y="2815373"/>
            <a:ext cx="2746522"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solidFill>
                  <a:schemeClr val="bg1"/>
                </a:solidFill>
              </a:rPr>
              <a:t>Container</a:t>
            </a:r>
          </a:p>
        </p:txBody>
      </p:sp>
      <p:sp>
        <p:nvSpPr>
          <p:cNvPr id="25" name="Abgerundetes Rechteck 24">
            <a:extLst>
              <a:ext uri="{FF2B5EF4-FFF2-40B4-BE49-F238E27FC236}">
                <a16:creationId xmlns:a16="http://schemas.microsoft.com/office/drawing/2014/main" id="{40EBF6EF-7096-EE7A-6A24-BDD13D68A7F2}"/>
              </a:ext>
            </a:extLst>
          </p:cNvPr>
          <p:cNvSpPr/>
          <p:nvPr/>
        </p:nvSpPr>
        <p:spPr>
          <a:xfrm rot="16200000">
            <a:off x="4087251" y="2820933"/>
            <a:ext cx="2757644"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solidFill>
                  <a:schemeClr val="bg1"/>
                </a:solidFill>
              </a:rPr>
              <a:t>Services</a:t>
            </a:r>
          </a:p>
        </p:txBody>
      </p:sp>
      <p:sp>
        <p:nvSpPr>
          <p:cNvPr id="26" name="Abgerundetes Rechteck 25">
            <a:extLst>
              <a:ext uri="{FF2B5EF4-FFF2-40B4-BE49-F238E27FC236}">
                <a16:creationId xmlns:a16="http://schemas.microsoft.com/office/drawing/2014/main" id="{34C7CA2C-1E1A-7258-70AB-160B604E51D8}"/>
              </a:ext>
            </a:extLst>
          </p:cNvPr>
          <p:cNvSpPr/>
          <p:nvPr/>
        </p:nvSpPr>
        <p:spPr>
          <a:xfrm rot="16200000">
            <a:off x="6516432" y="2820933"/>
            <a:ext cx="2757645"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err="1">
                <a:solidFill>
                  <a:schemeClr val="bg1"/>
                </a:solidFill>
              </a:rPr>
              <a:t>Operations</a:t>
            </a:r>
            <a:endParaRPr lang="de-DE" dirty="0">
              <a:solidFill>
                <a:schemeClr val="bg1"/>
              </a:solidFill>
            </a:endParaRPr>
          </a:p>
        </p:txBody>
      </p:sp>
      <p:sp>
        <p:nvSpPr>
          <p:cNvPr id="27" name="Textplatzhalter 2">
            <a:extLst>
              <a:ext uri="{FF2B5EF4-FFF2-40B4-BE49-F238E27FC236}">
                <a16:creationId xmlns:a16="http://schemas.microsoft.com/office/drawing/2014/main" id="{2728B91A-A258-A7F4-68F8-03218EC034B8}"/>
              </a:ext>
            </a:extLst>
          </p:cNvPr>
          <p:cNvSpPr txBox="1">
            <a:spLocks/>
          </p:cNvSpPr>
          <p:nvPr/>
        </p:nvSpPr>
        <p:spPr>
          <a:xfrm>
            <a:off x="431801" y="1008000"/>
            <a:ext cx="9198116" cy="360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Best Practices für den Betrieb von Containern</a:t>
            </a:r>
          </a:p>
        </p:txBody>
      </p:sp>
    </p:spTree>
    <p:extLst>
      <p:ext uri="{BB962C8B-B14F-4D97-AF65-F5344CB8AC3E}">
        <p14:creationId xmlns:p14="http://schemas.microsoft.com/office/powerpoint/2010/main" val="838244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AUSBLICK</a:t>
            </a:r>
          </a:p>
        </p:txBody>
      </p:sp>
      <p:sp>
        <p:nvSpPr>
          <p:cNvPr id="3" name="Foliennummernplatzhalter 2">
            <a:extLst>
              <a:ext uri="{FF2B5EF4-FFF2-40B4-BE49-F238E27FC236}">
                <a16:creationId xmlns:a16="http://schemas.microsoft.com/office/drawing/2014/main" id="{7C21D13C-3AD0-C343-9971-78F755EEBC15}"/>
              </a:ext>
            </a:extLst>
          </p:cNvPr>
          <p:cNvSpPr>
            <a:spLocks noGrp="1"/>
          </p:cNvSpPr>
          <p:nvPr>
            <p:ph type="sldNum" sz="quarter" idx="33"/>
          </p:nvPr>
        </p:nvSpPr>
        <p:spPr/>
        <p:txBody>
          <a:bodyPr/>
          <a:lstStyle/>
          <a:p>
            <a:pPr rtl="0"/>
            <a:fld id="{19B51A1E-902D-48AF-9020-955120F399B6}" type="slidenum">
              <a:rPr lang="de-DE" noProof="0" smtClean="0"/>
              <a:pPr rtl="0"/>
              <a:t>31</a:t>
            </a:fld>
            <a:endParaRPr lang="de-DE" noProof="0"/>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13" name="Textfeld 12">
            <a:extLst>
              <a:ext uri="{FF2B5EF4-FFF2-40B4-BE49-F238E27FC236}">
                <a16:creationId xmlns:a16="http://schemas.microsoft.com/office/drawing/2014/main" id="{575D85F2-AB9A-BF48-A459-4D48C01DEBB1}"/>
              </a:ext>
            </a:extLst>
          </p:cNvPr>
          <p:cNvSpPr txBox="1"/>
          <p:nvPr/>
        </p:nvSpPr>
        <p:spPr>
          <a:xfrm>
            <a:off x="431800" y="1754488"/>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01</a:t>
            </a:r>
          </a:p>
          <a:p>
            <a:endParaRPr lang="de-DE" dirty="0"/>
          </a:p>
          <a:p>
            <a:r>
              <a:rPr lang="de-DE" sz="1600" b="0" dirty="0"/>
              <a:t>Cloud Computing</a:t>
            </a:r>
          </a:p>
        </p:txBody>
      </p:sp>
      <p:sp>
        <p:nvSpPr>
          <p:cNvPr id="14" name="Textfeld 13">
            <a:extLst>
              <a:ext uri="{FF2B5EF4-FFF2-40B4-BE49-F238E27FC236}">
                <a16:creationId xmlns:a16="http://schemas.microsoft.com/office/drawing/2014/main" id="{8E79C89F-70C2-2A44-AA3F-17B653DB2AB5}"/>
              </a:ext>
            </a:extLst>
          </p:cNvPr>
          <p:cNvSpPr txBox="1"/>
          <p:nvPr/>
        </p:nvSpPr>
        <p:spPr>
          <a:xfrm>
            <a:off x="2834261" y="1754489"/>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02</a:t>
            </a:r>
          </a:p>
          <a:p>
            <a:endParaRPr lang="de-DE" dirty="0"/>
          </a:p>
          <a:p>
            <a:r>
              <a:rPr lang="de-DE" sz="1600" dirty="0" err="1"/>
              <a:t>DevOps</a:t>
            </a:r>
            <a:endParaRPr lang="de-DE" dirty="0"/>
          </a:p>
        </p:txBody>
      </p:sp>
      <p:sp>
        <p:nvSpPr>
          <p:cNvPr id="15" name="Textfeld 14">
            <a:extLst>
              <a:ext uri="{FF2B5EF4-FFF2-40B4-BE49-F238E27FC236}">
                <a16:creationId xmlns:a16="http://schemas.microsoft.com/office/drawing/2014/main" id="{252E4BB2-C09E-3245-8979-A7473802470A}"/>
              </a:ext>
            </a:extLst>
          </p:cNvPr>
          <p:cNvSpPr txBox="1"/>
          <p:nvPr/>
        </p:nvSpPr>
        <p:spPr>
          <a:xfrm>
            <a:off x="5236722" y="1754489"/>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6" name="Textfeld 15">
            <a:extLst>
              <a:ext uri="{FF2B5EF4-FFF2-40B4-BE49-F238E27FC236}">
                <a16:creationId xmlns:a16="http://schemas.microsoft.com/office/drawing/2014/main" id="{ACA85333-2C43-7E45-97E8-8CF9DF9CB579}"/>
              </a:ext>
            </a:extLst>
          </p:cNvPr>
          <p:cNvSpPr txBox="1"/>
          <p:nvPr/>
        </p:nvSpPr>
        <p:spPr>
          <a:xfrm>
            <a:off x="2834261" y="3256455"/>
            <a:ext cx="2246924" cy="1341783"/>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7" name="Textfeld 16">
            <a:extLst>
              <a:ext uri="{FF2B5EF4-FFF2-40B4-BE49-F238E27FC236}">
                <a16:creationId xmlns:a16="http://schemas.microsoft.com/office/drawing/2014/main" id="{75965C5A-5B82-1E4D-96FE-D71B97E02F82}"/>
              </a:ext>
            </a:extLst>
          </p:cNvPr>
          <p:cNvSpPr txBox="1"/>
          <p:nvPr/>
        </p:nvSpPr>
        <p:spPr>
          <a:xfrm>
            <a:off x="5236722" y="3256456"/>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8" name="Textfeld 17">
            <a:extLst>
              <a:ext uri="{FF2B5EF4-FFF2-40B4-BE49-F238E27FC236}">
                <a16:creationId xmlns:a16="http://schemas.microsoft.com/office/drawing/2014/main" id="{DB6176CB-C5CB-C040-B58F-A1BEC6278A41}"/>
              </a:ext>
            </a:extLst>
          </p:cNvPr>
          <p:cNvSpPr txBox="1"/>
          <p:nvPr/>
        </p:nvSpPr>
        <p:spPr>
          <a:xfrm>
            <a:off x="431800" y="4758425"/>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20" name="Textfeld 19">
            <a:extLst>
              <a:ext uri="{FF2B5EF4-FFF2-40B4-BE49-F238E27FC236}">
                <a16:creationId xmlns:a16="http://schemas.microsoft.com/office/drawing/2014/main" id="{A2914D16-E03D-274E-B879-3F34EC1ECB51}"/>
              </a:ext>
            </a:extLst>
          </p:cNvPr>
          <p:cNvSpPr txBox="1"/>
          <p:nvPr/>
        </p:nvSpPr>
        <p:spPr>
          <a:xfrm>
            <a:off x="431800" y="3256456"/>
            <a:ext cx="2246924" cy="1341784"/>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21" name="Textfeld 20">
            <a:extLst>
              <a:ext uri="{FF2B5EF4-FFF2-40B4-BE49-F238E27FC236}">
                <a16:creationId xmlns:a16="http://schemas.microsoft.com/office/drawing/2014/main" id="{93FBBC16-532E-8F4E-A6B1-49D8F083A5DF}"/>
              </a:ext>
            </a:extLst>
          </p:cNvPr>
          <p:cNvSpPr txBox="1"/>
          <p:nvPr/>
        </p:nvSpPr>
        <p:spPr>
          <a:xfrm>
            <a:off x="2834261" y="4758421"/>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22" name="Textfeld 21">
            <a:extLst>
              <a:ext uri="{FF2B5EF4-FFF2-40B4-BE49-F238E27FC236}">
                <a16:creationId xmlns:a16="http://schemas.microsoft.com/office/drawing/2014/main" id="{435430CA-249E-A94C-9E9B-8EC34E9D063B}"/>
              </a:ext>
            </a:extLst>
          </p:cNvPr>
          <p:cNvSpPr txBox="1"/>
          <p:nvPr/>
        </p:nvSpPr>
        <p:spPr>
          <a:xfrm>
            <a:off x="5236722" y="4758420"/>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23" name="Textfeld 22">
            <a:extLst>
              <a:ext uri="{FF2B5EF4-FFF2-40B4-BE49-F238E27FC236}">
                <a16:creationId xmlns:a16="http://schemas.microsoft.com/office/drawing/2014/main" id="{1CD7DB56-480D-054D-93B5-B75DFC428688}"/>
              </a:ext>
            </a:extLst>
          </p:cNvPr>
          <p:cNvSpPr txBox="1"/>
          <p:nvPr/>
        </p:nvSpPr>
        <p:spPr>
          <a:xfrm>
            <a:off x="8225355" y="1754487"/>
            <a:ext cx="1537684" cy="4345716"/>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a:t>
            </a:r>
            <a:r>
              <a:rPr lang="de-DE" sz="1600" dirty="0"/>
              <a:t>n</a:t>
            </a:r>
          </a:p>
        </p:txBody>
      </p:sp>
      <p:sp>
        <p:nvSpPr>
          <p:cNvPr id="24" name="Geschweifte Klammer rechts 23">
            <a:extLst>
              <a:ext uri="{FF2B5EF4-FFF2-40B4-BE49-F238E27FC236}">
                <a16:creationId xmlns:a16="http://schemas.microsoft.com/office/drawing/2014/main" id="{1001CEE1-E4D8-9B4D-8089-E996B2249411}"/>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180972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440D2B9-023B-9E43-BA4A-E4DE712634A0}"/>
              </a:ext>
            </a:extLst>
          </p:cNvPr>
          <p:cNvSpPr/>
          <p:nvPr/>
        </p:nvSpPr>
        <p:spPr>
          <a:xfrm>
            <a:off x="312420" y="281940"/>
            <a:ext cx="9317380" cy="6256020"/>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platzhalter 5" descr="Ein Bild, das Person, Anzug, Schlips, Mann enthält.&#10;&#10;Automatisch generierte Beschreibung">
            <a:extLst>
              <a:ext uri="{FF2B5EF4-FFF2-40B4-BE49-F238E27FC236}">
                <a16:creationId xmlns:a16="http://schemas.microsoft.com/office/drawing/2014/main" id="{19601A5E-EF39-F94A-AF8F-4540EB27B24D}"/>
              </a:ext>
            </a:extLst>
          </p:cNvPr>
          <p:cNvPicPr>
            <a:picLocks noGrp="1" noChangeAspect="1"/>
          </p:cNvPicPr>
          <p:nvPr>
            <p:ph type="pic" sz="quarter" idx="33"/>
          </p:nvPr>
        </p:nvPicPr>
        <p:blipFill rotWithShape="1">
          <a:blip r:embed="rId2"/>
          <a:srcRect l="30732" r="26875"/>
          <a:stretch/>
        </p:blipFill>
        <p:spPr>
          <a:xfrm>
            <a:off x="9980476" y="10"/>
            <a:ext cx="2211524" cy="6191990"/>
          </a:xfrm>
          <a:prstGeom prst="rect">
            <a:avLst/>
          </a:prstGeom>
          <a:noFill/>
        </p:spPr>
      </p:pic>
      <p:sp>
        <p:nvSpPr>
          <p:cNvPr id="4" name="Foliennummernplatzhalter 3">
            <a:extLst>
              <a:ext uri="{FF2B5EF4-FFF2-40B4-BE49-F238E27FC236}">
                <a16:creationId xmlns:a16="http://schemas.microsoft.com/office/drawing/2014/main" id="{E6376621-E45D-C446-9F2F-DB8FE5CE8921}"/>
              </a:ext>
            </a:extLst>
          </p:cNvPr>
          <p:cNvSpPr>
            <a:spLocks noGrp="1"/>
          </p:cNvSpPr>
          <p:nvPr>
            <p:ph type="sldNum" sz="quarter" idx="34"/>
          </p:nvPr>
        </p:nvSpPr>
        <p:spPr>
          <a:xfrm>
            <a:off x="11447502" y="6401750"/>
            <a:ext cx="278418" cy="274324"/>
          </a:xfrm>
        </p:spPr>
        <p:txBody>
          <a:bodyPr anchor="ctr">
            <a:normAutofit/>
          </a:bodyPr>
          <a:lstStyle/>
          <a:p>
            <a:pPr rtl="0">
              <a:spcAft>
                <a:spcPts val="600"/>
              </a:spcAft>
            </a:pPr>
            <a:fld id="{19B51A1E-902D-48AF-9020-955120F399B6}" type="slidenum">
              <a:rPr lang="de-DE" noProof="0" smtClean="0"/>
              <a:pPr rtl="0">
                <a:spcAft>
                  <a:spcPts val="600"/>
                </a:spcAft>
              </a:pPr>
              <a:t>32</a:t>
            </a:fld>
            <a:endParaRPr lang="de-DE" noProof="0"/>
          </a:p>
        </p:txBody>
      </p:sp>
      <p:sp>
        <p:nvSpPr>
          <p:cNvPr id="33" name="Textplatzhalter 3">
            <a:extLst>
              <a:ext uri="{FF2B5EF4-FFF2-40B4-BE49-F238E27FC236}">
                <a16:creationId xmlns:a16="http://schemas.microsoft.com/office/drawing/2014/main" id="{60828E04-9C2A-4859-8050-C2DF67A249CB}"/>
              </a:ext>
            </a:extLst>
          </p:cNvPr>
          <p:cNvSpPr>
            <a:spLocks noGrp="1"/>
          </p:cNvSpPr>
          <p:nvPr/>
        </p:nvSpPr>
        <p:spPr>
          <a:xfrm>
            <a:off x="431800" y="1802549"/>
            <a:ext cx="2562861" cy="382887"/>
          </a:xfrm>
          <a:prstGeom prst="rect">
            <a:avLst/>
          </a:prstGeom>
        </p:spPr>
        <p:txBody>
          <a:bodyPr vert="horz" lIns="0" tIns="0" rIns="0" bIns="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b="1" dirty="0"/>
              <a:t>Nane Kratzke</a:t>
            </a:r>
          </a:p>
        </p:txBody>
      </p:sp>
      <p:pic>
        <p:nvPicPr>
          <p:cNvPr id="34" name="Grafik 33" descr="Smartphone" title="Symbol – Telefonnummer des Referenten">
            <a:extLst>
              <a:ext uri="{FF2B5EF4-FFF2-40B4-BE49-F238E27FC236}">
                <a16:creationId xmlns:a16="http://schemas.microsoft.com/office/drawing/2014/main" id="{A29DE31C-E099-4579-BB03-675E0A40C5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16454" y="1884543"/>
            <a:ext cx="218900" cy="218900"/>
          </a:xfrm>
          <a:prstGeom prst="rect">
            <a:avLst/>
          </a:prstGeom>
        </p:spPr>
      </p:pic>
      <p:sp>
        <p:nvSpPr>
          <p:cNvPr id="35" name="Textplatzhalter 4">
            <a:extLst>
              <a:ext uri="{FF2B5EF4-FFF2-40B4-BE49-F238E27FC236}">
                <a16:creationId xmlns:a16="http://schemas.microsoft.com/office/drawing/2014/main" id="{11265965-2271-4C1C-BD0A-6F85F80FF9A6}"/>
              </a:ext>
            </a:extLst>
          </p:cNvPr>
          <p:cNvSpPr>
            <a:spLocks noGrp="1"/>
          </p:cNvSpPr>
          <p:nvPr/>
        </p:nvSpPr>
        <p:spPr>
          <a:xfrm>
            <a:off x="3495672" y="1903856"/>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a:t>+49 451 300-5549</a:t>
            </a:r>
          </a:p>
        </p:txBody>
      </p:sp>
      <p:pic>
        <p:nvPicPr>
          <p:cNvPr id="36" name="Grafik 35" descr="Umschlag" title="Symbol – E-Mail des Referenten">
            <a:extLst>
              <a:ext uri="{FF2B5EF4-FFF2-40B4-BE49-F238E27FC236}">
                <a16:creationId xmlns:a16="http://schemas.microsoft.com/office/drawing/2014/main" id="{773C1382-ACE1-460F-A1B6-AB761A7D2E6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6454" y="2290361"/>
            <a:ext cx="218900" cy="218900"/>
          </a:xfrm>
          <a:prstGeom prst="rect">
            <a:avLst/>
          </a:prstGeom>
        </p:spPr>
      </p:pic>
      <p:sp>
        <p:nvSpPr>
          <p:cNvPr id="37" name="Textplatzhalter 5">
            <a:extLst>
              <a:ext uri="{FF2B5EF4-FFF2-40B4-BE49-F238E27FC236}">
                <a16:creationId xmlns:a16="http://schemas.microsoft.com/office/drawing/2014/main" id="{50A3BCC3-A277-4C0B-9EBA-EB53990D8EBD}"/>
              </a:ext>
            </a:extLst>
          </p:cNvPr>
          <p:cNvSpPr>
            <a:spLocks noGrp="1"/>
          </p:cNvSpPr>
          <p:nvPr/>
        </p:nvSpPr>
        <p:spPr>
          <a:xfrm>
            <a:off x="3495672" y="2294429"/>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nane.kratzke@th-luebeck.de</a:t>
            </a:r>
            <a:endParaRPr lang="de-DE" i="0" dirty="0"/>
          </a:p>
        </p:txBody>
      </p:sp>
      <p:pic>
        <p:nvPicPr>
          <p:cNvPr id="38" name="Grafik 37" descr="Link">
            <a:extLst>
              <a:ext uri="{FF2B5EF4-FFF2-40B4-BE49-F238E27FC236}">
                <a16:creationId xmlns:a16="http://schemas.microsoft.com/office/drawing/2014/main" id="{0718E6E0-05A2-479C-AEA8-1A385EB73474}"/>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199595" y="2658079"/>
            <a:ext cx="244786" cy="244786"/>
          </a:xfrm>
          <a:prstGeom prst="rect">
            <a:avLst/>
          </a:prstGeom>
        </p:spPr>
      </p:pic>
      <p:sp>
        <p:nvSpPr>
          <p:cNvPr id="39" name="Textplatzhalter 20">
            <a:extLst>
              <a:ext uri="{FF2B5EF4-FFF2-40B4-BE49-F238E27FC236}">
                <a16:creationId xmlns:a16="http://schemas.microsoft.com/office/drawing/2014/main" id="{E382DE25-E72C-473B-AB0F-13DF377E6A8F}"/>
              </a:ext>
            </a:extLst>
          </p:cNvPr>
          <p:cNvSpPr>
            <a:spLocks noGrp="1"/>
          </p:cNvSpPr>
          <p:nvPr/>
        </p:nvSpPr>
        <p:spPr>
          <a:xfrm>
            <a:off x="3495672" y="2685001"/>
            <a:ext cx="2910342" cy="23801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solidFill>
                <a:latin typeface="+mn-lt"/>
                <a:ea typeface="+mn-ea"/>
                <a:cs typeface="+mn-cs"/>
              </a:defRPr>
            </a:lvl1pPr>
            <a:lvl2pPr marL="2667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5429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8096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076325"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de-DE" i="0" dirty="0" err="1"/>
              <a:t>kratzke.mylab.th-luebeck.de</a:t>
            </a:r>
            <a:endParaRPr lang="de-DE" i="0" dirty="0"/>
          </a:p>
        </p:txBody>
      </p:sp>
      <p:sp>
        <p:nvSpPr>
          <p:cNvPr id="40" name="Titel 1">
            <a:extLst>
              <a:ext uri="{FF2B5EF4-FFF2-40B4-BE49-F238E27FC236}">
                <a16:creationId xmlns:a16="http://schemas.microsoft.com/office/drawing/2014/main" id="{BE8243D4-7F33-2445-83C4-18BFFB6FBB43}"/>
              </a:ext>
            </a:extLst>
          </p:cNvPr>
          <p:cNvSpPr>
            <a:spLocks noGrp="1"/>
          </p:cNvSpPr>
          <p:nvPr>
            <p:ph type="title"/>
          </p:nvPr>
        </p:nvSpPr>
        <p:spPr>
          <a:xfrm>
            <a:off x="609600" y="574245"/>
            <a:ext cx="9020200" cy="432000"/>
          </a:xfrm>
        </p:spPr>
        <p:txBody>
          <a:bodyPr rtlCol="0"/>
          <a:lstStyle/>
          <a:p>
            <a:pPr algn="l" rtl="0"/>
            <a:r>
              <a:rPr lang="de-DE" dirty="0"/>
              <a:t>Kontakt</a:t>
            </a:r>
          </a:p>
        </p:txBody>
      </p:sp>
      <p:sp>
        <p:nvSpPr>
          <p:cNvPr id="41" name="Textplatzhalter 2">
            <a:extLst>
              <a:ext uri="{FF2B5EF4-FFF2-40B4-BE49-F238E27FC236}">
                <a16:creationId xmlns:a16="http://schemas.microsoft.com/office/drawing/2014/main" id="{7E99E6B6-40AB-1346-B8AC-1F7285B6FBD4}"/>
              </a:ext>
            </a:extLst>
          </p:cNvPr>
          <p:cNvSpPr>
            <a:spLocks noGrp="1"/>
          </p:cNvSpPr>
          <p:nvPr>
            <p:ph type="body" sz="quarter" idx="32"/>
          </p:nvPr>
        </p:nvSpPr>
        <p:spPr>
          <a:xfrm>
            <a:off x="609400" y="1150245"/>
            <a:ext cx="9020200" cy="360000"/>
          </a:xfrm>
        </p:spPr>
        <p:txBody>
          <a:bodyPr rtlCol="0"/>
          <a:lstStyle/>
          <a:p>
            <a:pPr algn="l" rtl="0"/>
            <a:r>
              <a:rPr lang="de-DE" dirty="0"/>
              <a:t>Disclaimer</a:t>
            </a:r>
          </a:p>
        </p:txBody>
      </p:sp>
      <p:pic>
        <p:nvPicPr>
          <p:cNvPr id="8" name="Grafik 7" descr="Ein Bild, das schwarz, Zeichnung enthält.&#10;&#10;Automatisch generierte Beschreibung">
            <a:extLst>
              <a:ext uri="{FF2B5EF4-FFF2-40B4-BE49-F238E27FC236}">
                <a16:creationId xmlns:a16="http://schemas.microsoft.com/office/drawing/2014/main" id="{7A9EBD28-E535-B54A-BE39-2FF977B699B5}"/>
              </a:ext>
            </a:extLst>
          </p:cNvPr>
          <p:cNvPicPr>
            <a:picLocks noChangeAspect="1"/>
          </p:cNvPicPr>
          <p:nvPr/>
        </p:nvPicPr>
        <p:blipFill>
          <a:blip r:embed="rId9"/>
          <a:stretch>
            <a:fillRect/>
          </a:stretch>
        </p:blipFill>
        <p:spPr>
          <a:xfrm>
            <a:off x="6406014" y="1655430"/>
            <a:ext cx="1488762" cy="1488762"/>
          </a:xfrm>
          <a:prstGeom prst="rect">
            <a:avLst/>
          </a:prstGeom>
        </p:spPr>
      </p:pic>
    </p:spTree>
    <p:extLst>
      <p:ext uri="{BB962C8B-B14F-4D97-AF65-F5344CB8AC3E}">
        <p14:creationId xmlns:p14="http://schemas.microsoft.com/office/powerpoint/2010/main" val="370408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C7AFA8-3171-6A44-99E1-4CDAD07843EC}"/>
              </a:ext>
            </a:extLst>
          </p:cNvPr>
          <p:cNvSpPr>
            <a:spLocks noGrp="1"/>
          </p:cNvSpPr>
          <p:nvPr>
            <p:ph type="title"/>
          </p:nvPr>
        </p:nvSpPr>
        <p:spPr/>
        <p:txBody>
          <a:bodyPr/>
          <a:lstStyle/>
          <a:p>
            <a:r>
              <a:rPr lang="de-DE" dirty="0"/>
              <a:t>Inhaltsverzeichnis</a:t>
            </a:r>
          </a:p>
        </p:txBody>
      </p:sp>
      <p:sp>
        <p:nvSpPr>
          <p:cNvPr id="3" name="Foliennummernplatzhalter 2">
            <a:extLst>
              <a:ext uri="{FF2B5EF4-FFF2-40B4-BE49-F238E27FC236}">
                <a16:creationId xmlns:a16="http://schemas.microsoft.com/office/drawing/2014/main" id="{7C21D13C-3AD0-C343-9971-78F755EEBC15}"/>
              </a:ext>
            </a:extLst>
          </p:cNvPr>
          <p:cNvSpPr>
            <a:spLocks noGrp="1"/>
          </p:cNvSpPr>
          <p:nvPr>
            <p:ph type="sldNum" sz="quarter" idx="33"/>
          </p:nvPr>
        </p:nvSpPr>
        <p:spPr/>
        <p:txBody>
          <a:bodyPr/>
          <a:lstStyle/>
          <a:p>
            <a:pPr rtl="0"/>
            <a:fld id="{19B51A1E-902D-48AF-9020-955120F399B6}" type="slidenum">
              <a:rPr lang="de-DE" noProof="0" smtClean="0"/>
              <a:pPr rtl="0"/>
              <a:t>4</a:t>
            </a:fld>
            <a:endParaRPr lang="de-DE" noProof="0"/>
          </a:p>
        </p:txBody>
      </p:sp>
      <p:sp>
        <p:nvSpPr>
          <p:cNvPr id="6" name="Textplatzhalter 2">
            <a:extLst>
              <a:ext uri="{FF2B5EF4-FFF2-40B4-BE49-F238E27FC236}">
                <a16:creationId xmlns:a16="http://schemas.microsoft.com/office/drawing/2014/main" id="{FCE476D9-1BCA-C04A-BAF7-2B1F53442D90}"/>
              </a:ext>
            </a:extLst>
          </p:cNvPr>
          <p:cNvSpPr txBox="1">
            <a:spLocks/>
          </p:cNvSpPr>
          <p:nvPr/>
        </p:nvSpPr>
        <p:spPr>
          <a:xfrm>
            <a:off x="431800" y="1008000"/>
            <a:ext cx="9198000" cy="360000"/>
          </a:xfrm>
          <a:prstGeom prst="rect">
            <a:avLst/>
          </a:prstGeom>
        </p:spPr>
        <p:txBody>
          <a:bodyPr lIns="0" rtlCol="0"/>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dirty="0"/>
              <a:t>Überblick über Units und Themen dieses Moduls</a:t>
            </a:r>
          </a:p>
        </p:txBody>
      </p:sp>
      <p:sp>
        <p:nvSpPr>
          <p:cNvPr id="13" name="Textfeld 12">
            <a:extLst>
              <a:ext uri="{FF2B5EF4-FFF2-40B4-BE49-F238E27FC236}">
                <a16:creationId xmlns:a16="http://schemas.microsoft.com/office/drawing/2014/main" id="{575D85F2-AB9A-BF48-A459-4D48C01DEBB1}"/>
              </a:ext>
            </a:extLst>
          </p:cNvPr>
          <p:cNvSpPr txBox="1"/>
          <p:nvPr/>
        </p:nvSpPr>
        <p:spPr>
          <a:xfrm>
            <a:off x="431800" y="1754488"/>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01</a:t>
            </a:r>
          </a:p>
          <a:p>
            <a:endParaRPr lang="de-DE" dirty="0"/>
          </a:p>
          <a:p>
            <a:r>
              <a:rPr lang="de-DE" sz="1600" b="0" dirty="0"/>
              <a:t>Cloud Computing</a:t>
            </a:r>
          </a:p>
        </p:txBody>
      </p:sp>
      <p:sp>
        <p:nvSpPr>
          <p:cNvPr id="14" name="Textfeld 13">
            <a:extLst>
              <a:ext uri="{FF2B5EF4-FFF2-40B4-BE49-F238E27FC236}">
                <a16:creationId xmlns:a16="http://schemas.microsoft.com/office/drawing/2014/main" id="{8E79C89F-70C2-2A44-AA3F-17B653DB2AB5}"/>
              </a:ext>
            </a:extLst>
          </p:cNvPr>
          <p:cNvSpPr txBox="1"/>
          <p:nvPr/>
        </p:nvSpPr>
        <p:spPr>
          <a:xfrm>
            <a:off x="2834261" y="1754489"/>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02</a:t>
            </a:r>
          </a:p>
          <a:p>
            <a:endParaRPr lang="de-DE" dirty="0"/>
          </a:p>
          <a:p>
            <a:r>
              <a:rPr lang="de-DE" sz="1600" dirty="0" err="1"/>
              <a:t>DevOps</a:t>
            </a:r>
            <a:endParaRPr lang="de-DE" dirty="0"/>
          </a:p>
        </p:txBody>
      </p:sp>
      <p:sp>
        <p:nvSpPr>
          <p:cNvPr id="15" name="Textfeld 14">
            <a:extLst>
              <a:ext uri="{FF2B5EF4-FFF2-40B4-BE49-F238E27FC236}">
                <a16:creationId xmlns:a16="http://schemas.microsoft.com/office/drawing/2014/main" id="{252E4BB2-C09E-3245-8979-A7473802470A}"/>
              </a:ext>
            </a:extLst>
          </p:cNvPr>
          <p:cNvSpPr txBox="1"/>
          <p:nvPr/>
        </p:nvSpPr>
        <p:spPr>
          <a:xfrm>
            <a:off x="5236722" y="1754489"/>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03</a:t>
            </a:r>
          </a:p>
          <a:p>
            <a:pPr algn="ctr"/>
            <a:endParaRPr lang="de-DE" b="1" dirty="0">
              <a:solidFill>
                <a:schemeClr val="bg1">
                  <a:lumMod val="85000"/>
                </a:schemeClr>
              </a:solidFill>
            </a:endParaRPr>
          </a:p>
          <a:p>
            <a:pPr algn="ctr"/>
            <a:r>
              <a:rPr lang="de-DE" sz="1600" dirty="0">
                <a:solidFill>
                  <a:schemeClr val="bg1">
                    <a:lumMod val="85000"/>
                  </a:schemeClr>
                </a:solidFill>
              </a:rPr>
              <a:t>Infrastructure </a:t>
            </a:r>
            <a:r>
              <a:rPr lang="de-DE" sz="1600" dirty="0" err="1">
                <a:solidFill>
                  <a:schemeClr val="bg1">
                    <a:lumMod val="85000"/>
                  </a:schemeClr>
                </a:solidFill>
              </a:rPr>
              <a:t>as</a:t>
            </a:r>
            <a:r>
              <a:rPr lang="de-DE" sz="1600" dirty="0">
                <a:solidFill>
                  <a:schemeClr val="bg1">
                    <a:lumMod val="85000"/>
                  </a:schemeClr>
                </a:solidFill>
              </a:rPr>
              <a:t> Code</a:t>
            </a:r>
          </a:p>
        </p:txBody>
      </p:sp>
      <p:sp>
        <p:nvSpPr>
          <p:cNvPr id="16" name="Textfeld 15">
            <a:extLst>
              <a:ext uri="{FF2B5EF4-FFF2-40B4-BE49-F238E27FC236}">
                <a16:creationId xmlns:a16="http://schemas.microsoft.com/office/drawing/2014/main" id="{ACA85333-2C43-7E45-97E8-8CF9DF9CB579}"/>
              </a:ext>
            </a:extLst>
          </p:cNvPr>
          <p:cNvSpPr txBox="1"/>
          <p:nvPr/>
        </p:nvSpPr>
        <p:spPr>
          <a:xfrm>
            <a:off x="2834261" y="3256455"/>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05</a:t>
            </a:r>
          </a:p>
          <a:p>
            <a:pPr algn="ctr"/>
            <a:endParaRPr lang="de-DE" dirty="0">
              <a:solidFill>
                <a:schemeClr val="bg1">
                  <a:lumMod val="85000"/>
                </a:schemeClr>
              </a:solidFill>
            </a:endParaRPr>
          </a:p>
          <a:p>
            <a:pPr algn="ctr"/>
            <a:r>
              <a:rPr lang="de-DE" sz="1600" dirty="0">
                <a:solidFill>
                  <a:schemeClr val="bg1">
                    <a:lumMod val="85000"/>
                  </a:schemeClr>
                </a:solidFill>
              </a:rPr>
              <a:t>Container</a:t>
            </a:r>
          </a:p>
          <a:p>
            <a:pPr algn="ctr"/>
            <a:r>
              <a:rPr lang="de-DE" sz="1600" dirty="0">
                <a:solidFill>
                  <a:schemeClr val="bg1">
                    <a:lumMod val="85000"/>
                  </a:schemeClr>
                </a:solidFill>
              </a:rPr>
              <a:t>Orchestrierung</a:t>
            </a:r>
          </a:p>
        </p:txBody>
      </p:sp>
      <p:sp>
        <p:nvSpPr>
          <p:cNvPr id="17" name="Textfeld 16">
            <a:extLst>
              <a:ext uri="{FF2B5EF4-FFF2-40B4-BE49-F238E27FC236}">
                <a16:creationId xmlns:a16="http://schemas.microsoft.com/office/drawing/2014/main" id="{75965C5A-5B82-1E4D-96FE-D71B97E02F82}"/>
              </a:ext>
            </a:extLst>
          </p:cNvPr>
          <p:cNvSpPr txBox="1"/>
          <p:nvPr/>
        </p:nvSpPr>
        <p:spPr>
          <a:xfrm>
            <a:off x="5236722" y="3256456"/>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06</a:t>
            </a:r>
          </a:p>
          <a:p>
            <a:endParaRPr lang="de-DE" dirty="0"/>
          </a:p>
          <a:p>
            <a:r>
              <a:rPr lang="de-DE" sz="1600" b="0" dirty="0" err="1"/>
              <a:t>FaaS</a:t>
            </a:r>
            <a:endParaRPr lang="de-DE" sz="1600" b="0" dirty="0"/>
          </a:p>
          <a:p>
            <a:endParaRPr lang="de-DE" dirty="0"/>
          </a:p>
        </p:txBody>
      </p:sp>
      <p:sp>
        <p:nvSpPr>
          <p:cNvPr id="18" name="Textfeld 17">
            <a:extLst>
              <a:ext uri="{FF2B5EF4-FFF2-40B4-BE49-F238E27FC236}">
                <a16:creationId xmlns:a16="http://schemas.microsoft.com/office/drawing/2014/main" id="{DB6176CB-C5CB-C040-B58F-A1BEC6278A41}"/>
              </a:ext>
            </a:extLst>
          </p:cNvPr>
          <p:cNvSpPr txBox="1"/>
          <p:nvPr/>
        </p:nvSpPr>
        <p:spPr>
          <a:xfrm>
            <a:off x="431800" y="4758425"/>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07</a:t>
            </a:r>
          </a:p>
          <a:p>
            <a:endParaRPr lang="de-DE" dirty="0"/>
          </a:p>
          <a:p>
            <a:r>
              <a:rPr lang="de-DE" sz="1600" b="0" dirty="0" err="1"/>
              <a:t>Microservice</a:t>
            </a:r>
            <a:endParaRPr lang="de-DE" sz="1600" b="0" dirty="0"/>
          </a:p>
          <a:p>
            <a:r>
              <a:rPr lang="de-DE" sz="1600" b="0" dirty="0"/>
              <a:t>Architekturen</a:t>
            </a:r>
          </a:p>
        </p:txBody>
      </p:sp>
      <p:sp>
        <p:nvSpPr>
          <p:cNvPr id="20" name="Textfeld 19">
            <a:extLst>
              <a:ext uri="{FF2B5EF4-FFF2-40B4-BE49-F238E27FC236}">
                <a16:creationId xmlns:a16="http://schemas.microsoft.com/office/drawing/2014/main" id="{A2914D16-E03D-274E-B879-3F34EC1ECB51}"/>
              </a:ext>
            </a:extLst>
          </p:cNvPr>
          <p:cNvSpPr txBox="1"/>
          <p:nvPr/>
        </p:nvSpPr>
        <p:spPr>
          <a:xfrm>
            <a:off x="431800" y="3256456"/>
            <a:ext cx="2246924" cy="1341784"/>
          </a:xfrm>
          <a:prstGeom prst="rect">
            <a:avLst/>
          </a:prstGeom>
          <a:solidFill>
            <a:schemeClr val="accent5"/>
          </a:solidFill>
          <a:effectLst>
            <a:outerShdw blurRad="50800" dist="38100" dir="2700000" algn="tl" rotWithShape="0">
              <a:prstClr val="black">
                <a:alpha val="40000"/>
              </a:prstClr>
            </a:outerShdw>
          </a:effectLst>
        </p:spPr>
        <p:txBody>
          <a:bodyPr wrap="none" rtlCol="0" anchor="ctr">
            <a:noAutofit/>
          </a:bodyPr>
          <a:lstStyle/>
          <a:p>
            <a:pPr algn="ctr"/>
            <a:r>
              <a:rPr lang="de-DE" b="1" dirty="0">
                <a:solidFill>
                  <a:schemeClr val="bg1">
                    <a:lumMod val="85000"/>
                  </a:schemeClr>
                </a:solidFill>
              </a:rPr>
              <a:t>Unit 04</a:t>
            </a:r>
          </a:p>
          <a:p>
            <a:pPr algn="ctr"/>
            <a:endParaRPr lang="de-DE" b="1" dirty="0">
              <a:solidFill>
                <a:schemeClr val="bg1">
                  <a:lumMod val="85000"/>
                </a:schemeClr>
              </a:solidFill>
            </a:endParaRPr>
          </a:p>
          <a:p>
            <a:pPr algn="ctr"/>
            <a:r>
              <a:rPr lang="de-DE" sz="1600" dirty="0">
                <a:solidFill>
                  <a:schemeClr val="bg1">
                    <a:lumMod val="85000"/>
                  </a:schemeClr>
                </a:solidFill>
              </a:rPr>
              <a:t>Standardisierte</a:t>
            </a:r>
          </a:p>
          <a:p>
            <a:pPr algn="ctr"/>
            <a:r>
              <a:rPr lang="de-DE" sz="1600" dirty="0" err="1">
                <a:solidFill>
                  <a:schemeClr val="bg1">
                    <a:lumMod val="85000"/>
                  </a:schemeClr>
                </a:solidFill>
              </a:rPr>
              <a:t>Deployment</a:t>
            </a:r>
            <a:r>
              <a:rPr lang="de-DE" sz="1600" dirty="0">
                <a:solidFill>
                  <a:schemeClr val="bg1">
                    <a:lumMod val="85000"/>
                  </a:schemeClr>
                </a:solidFill>
              </a:rPr>
              <a:t> Units</a:t>
            </a:r>
          </a:p>
        </p:txBody>
      </p:sp>
      <p:sp>
        <p:nvSpPr>
          <p:cNvPr id="21" name="Textfeld 20">
            <a:extLst>
              <a:ext uri="{FF2B5EF4-FFF2-40B4-BE49-F238E27FC236}">
                <a16:creationId xmlns:a16="http://schemas.microsoft.com/office/drawing/2014/main" id="{93FBBC16-532E-8F4E-A6B1-49D8F083A5DF}"/>
              </a:ext>
            </a:extLst>
          </p:cNvPr>
          <p:cNvSpPr txBox="1"/>
          <p:nvPr/>
        </p:nvSpPr>
        <p:spPr>
          <a:xfrm>
            <a:off x="2834261" y="4758421"/>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08</a:t>
            </a:r>
          </a:p>
          <a:p>
            <a:endParaRPr lang="de-DE" dirty="0"/>
          </a:p>
          <a:p>
            <a:r>
              <a:rPr lang="de-DE" sz="1600" b="0" dirty="0" err="1"/>
              <a:t>Serverless</a:t>
            </a:r>
            <a:endParaRPr lang="de-DE" sz="1600" b="0" dirty="0"/>
          </a:p>
          <a:p>
            <a:r>
              <a:rPr lang="de-DE" sz="1600" b="0" dirty="0"/>
              <a:t>Architekturen</a:t>
            </a:r>
          </a:p>
        </p:txBody>
      </p:sp>
      <p:sp>
        <p:nvSpPr>
          <p:cNvPr id="22" name="Textfeld 21">
            <a:extLst>
              <a:ext uri="{FF2B5EF4-FFF2-40B4-BE49-F238E27FC236}">
                <a16:creationId xmlns:a16="http://schemas.microsoft.com/office/drawing/2014/main" id="{435430CA-249E-A94C-9E9B-8EC34E9D063B}"/>
              </a:ext>
            </a:extLst>
          </p:cNvPr>
          <p:cNvSpPr txBox="1"/>
          <p:nvPr/>
        </p:nvSpPr>
        <p:spPr>
          <a:xfrm>
            <a:off x="5236722" y="4758420"/>
            <a:ext cx="2246924" cy="1341783"/>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09</a:t>
            </a:r>
          </a:p>
          <a:p>
            <a:endParaRPr lang="de-DE" dirty="0"/>
          </a:p>
          <a:p>
            <a:r>
              <a:rPr lang="de-DE" sz="1600" b="0" dirty="0"/>
              <a:t>Monitorbare </a:t>
            </a:r>
          </a:p>
          <a:p>
            <a:r>
              <a:rPr lang="de-DE" sz="1600" b="0" dirty="0"/>
              <a:t>Architekturen</a:t>
            </a:r>
          </a:p>
        </p:txBody>
      </p:sp>
      <p:sp>
        <p:nvSpPr>
          <p:cNvPr id="23" name="Textfeld 22">
            <a:extLst>
              <a:ext uri="{FF2B5EF4-FFF2-40B4-BE49-F238E27FC236}">
                <a16:creationId xmlns:a16="http://schemas.microsoft.com/office/drawing/2014/main" id="{1CD7DB56-480D-054D-93B5-B75DFC428688}"/>
              </a:ext>
            </a:extLst>
          </p:cNvPr>
          <p:cNvSpPr txBox="1"/>
          <p:nvPr/>
        </p:nvSpPr>
        <p:spPr>
          <a:xfrm>
            <a:off x="8225355" y="1754487"/>
            <a:ext cx="1537684" cy="4345716"/>
          </a:xfrm>
          <a:prstGeom prst="rect">
            <a:avLst/>
          </a:prstGeom>
          <a:solidFill>
            <a:schemeClr val="tx1">
              <a:lumMod val="85000"/>
              <a:lumOff val="15000"/>
            </a:schemeClr>
          </a:solidFill>
          <a:effectLst>
            <a:outerShdw blurRad="50800" dist="38100" dir="2700000" algn="tl" rotWithShape="0">
              <a:prstClr val="black">
                <a:alpha val="40000"/>
              </a:prstClr>
            </a:outerShdw>
          </a:effectLst>
        </p:spPr>
        <p:txBody>
          <a:bodyPr wrap="none" rtlCol="0" anchor="ctr">
            <a:noAutofit/>
          </a:bodyPr>
          <a:lstStyle>
            <a:defPPr rtl="0">
              <a:defRPr lang="de-de"/>
            </a:defPPr>
            <a:lvl1pPr algn="ctr">
              <a:defRPr b="1">
                <a:solidFill>
                  <a:schemeClr val="bg1">
                    <a:lumMod val="85000"/>
                  </a:schemeClr>
                </a:solidFill>
              </a:defRPr>
            </a:lvl1pPr>
          </a:lstStyle>
          <a:p>
            <a:r>
              <a:rPr lang="de-DE" dirty="0"/>
              <a:t>Unit 10</a:t>
            </a:r>
          </a:p>
          <a:p>
            <a:endParaRPr lang="de-DE" dirty="0"/>
          </a:p>
          <a:p>
            <a:r>
              <a:rPr lang="de-DE" sz="1600" b="0" dirty="0"/>
              <a:t>Domain</a:t>
            </a:r>
          </a:p>
          <a:p>
            <a:r>
              <a:rPr lang="de-DE" sz="1600" b="0" dirty="0" err="1"/>
              <a:t>Driven</a:t>
            </a:r>
            <a:endParaRPr lang="de-DE" sz="1600" b="0" dirty="0"/>
          </a:p>
          <a:p>
            <a:r>
              <a:rPr lang="de-DE" sz="1600" b="0" dirty="0"/>
              <a:t>Desig</a:t>
            </a:r>
            <a:r>
              <a:rPr lang="de-DE" sz="1600" dirty="0"/>
              <a:t>n</a:t>
            </a:r>
          </a:p>
        </p:txBody>
      </p:sp>
      <p:sp>
        <p:nvSpPr>
          <p:cNvPr id="24" name="Geschweifte Klammer rechts 23">
            <a:extLst>
              <a:ext uri="{FF2B5EF4-FFF2-40B4-BE49-F238E27FC236}">
                <a16:creationId xmlns:a16="http://schemas.microsoft.com/office/drawing/2014/main" id="{1001CEE1-E4D8-9B4D-8089-E996B2249411}"/>
              </a:ext>
            </a:extLst>
          </p:cNvPr>
          <p:cNvSpPr/>
          <p:nvPr/>
        </p:nvSpPr>
        <p:spPr>
          <a:xfrm>
            <a:off x="7639183" y="1754487"/>
            <a:ext cx="385591" cy="4345716"/>
          </a:xfrm>
          <a:prstGeom prst="rightBrace">
            <a:avLst>
              <a:gd name="adj1" fmla="val 56904"/>
              <a:gd name="adj2" fmla="val 50000"/>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1836130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9A0F7-5B8F-5047-AD5F-FC2C4F71D320}"/>
              </a:ext>
            </a:extLst>
          </p:cNvPr>
          <p:cNvSpPr>
            <a:spLocks noGrp="1"/>
          </p:cNvSpPr>
          <p:nvPr>
            <p:ph type="title"/>
          </p:nvPr>
        </p:nvSpPr>
        <p:spPr/>
        <p:txBody>
          <a:bodyPr/>
          <a:lstStyle/>
          <a:p>
            <a:r>
              <a:rPr lang="de-DE" dirty="0"/>
              <a:t>Inhalte</a:t>
            </a:r>
          </a:p>
        </p:txBody>
      </p:sp>
      <p:sp>
        <p:nvSpPr>
          <p:cNvPr id="3" name="Foliennummernplatzhalter 2">
            <a:extLst>
              <a:ext uri="{FF2B5EF4-FFF2-40B4-BE49-F238E27FC236}">
                <a16:creationId xmlns:a16="http://schemas.microsoft.com/office/drawing/2014/main" id="{B28E5725-5CC0-EC4F-8FCA-C1B75683E948}"/>
              </a:ext>
            </a:extLst>
          </p:cNvPr>
          <p:cNvSpPr>
            <a:spLocks noGrp="1"/>
          </p:cNvSpPr>
          <p:nvPr>
            <p:ph type="sldNum" sz="quarter" idx="33"/>
          </p:nvPr>
        </p:nvSpPr>
        <p:spPr/>
        <p:txBody>
          <a:bodyPr/>
          <a:lstStyle/>
          <a:p>
            <a:pPr rtl="0"/>
            <a:fld id="{19B51A1E-902D-48AF-9020-955120F399B6}" type="slidenum">
              <a:rPr lang="de-DE" noProof="0" smtClean="0"/>
              <a:pPr rtl="0"/>
              <a:t>5</a:t>
            </a:fld>
            <a:endParaRPr lang="de-DE" noProof="0"/>
          </a:p>
        </p:txBody>
      </p:sp>
      <p:sp>
        <p:nvSpPr>
          <p:cNvPr id="8" name="Inhaltsplatzhalter 7">
            <a:extLst>
              <a:ext uri="{FF2B5EF4-FFF2-40B4-BE49-F238E27FC236}">
                <a16:creationId xmlns:a16="http://schemas.microsoft.com/office/drawing/2014/main" id="{0C508602-457E-2C4E-A9AC-85A3D0BD58E5}"/>
              </a:ext>
            </a:extLst>
          </p:cNvPr>
          <p:cNvSpPr>
            <a:spLocks noGrp="1"/>
          </p:cNvSpPr>
          <p:nvPr>
            <p:ph sz="half" idx="1"/>
          </p:nvPr>
        </p:nvSpPr>
        <p:spPr>
          <a:xfrm>
            <a:off x="365323" y="1243379"/>
            <a:ext cx="7646067" cy="5158372"/>
          </a:xfrm>
        </p:spPr>
        <p:txBody>
          <a:bodyPr lIns="180000" tIns="180000" rIns="180000" bIns="180000"/>
          <a:lstStyle/>
          <a:p>
            <a:pPr marL="0" lvl="0" indent="0">
              <a:buNone/>
            </a:pPr>
            <a:r>
              <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Hintergrund</a:t>
            </a:r>
          </a:p>
          <a:p>
            <a:pPr lvl="1">
              <a:buFont typeface="Courier New" panose="02070309020205020404" pitchFamily="49" charset="0"/>
              <a:buChar char="o"/>
            </a:pP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Platform</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as</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 a Service</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Das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PaaS</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-Problem</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Das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CaaS</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-Versprechen</a:t>
            </a:r>
          </a:p>
          <a:p>
            <a:pPr lvl="1">
              <a:buFont typeface="Courier New" panose="02070309020205020404" pitchFamily="49" charset="0"/>
              <a:buChar char="o"/>
            </a:pPr>
            <a:endPar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endParaRPr>
          </a:p>
          <a:p>
            <a:pPr marL="0" lvl="0" indent="0">
              <a:buNone/>
            </a:pPr>
            <a:r>
              <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Betriebssystem-Virtualisierung</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OS-Virtualisierung</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Linux-basierte Techniken zur OS-Virtualisierung</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Standardisierung von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Deployment</a:t>
            </a: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-Einheiten =&gt; Container</a:t>
            </a:r>
          </a:p>
          <a:p>
            <a:pPr marL="266700" lvl="1" indent="0">
              <a:buNone/>
            </a:pPr>
            <a:endPar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endParaRPr>
          </a:p>
          <a:p>
            <a:pPr marL="0" lvl="0" indent="0">
              <a:buNone/>
            </a:pPr>
            <a:r>
              <a:rPr lang="de-DE" dirty="0">
                <a:solidFill>
                  <a:schemeClr val="bg1">
                    <a:lumMod val="50000"/>
                  </a:schemeClr>
                </a:solidFill>
                <a:latin typeface="Roboto" panose="02000000000000000000" pitchFamily="2" charset="0"/>
                <a:ea typeface="Roboto" panose="02000000000000000000" pitchFamily="2" charset="0"/>
                <a:cs typeface="Roboto" panose="02000000000000000000" pitchFamily="2" charset="0"/>
              </a:rPr>
              <a:t>Laufzeitumgebungen für Container </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Container Laufzeitumgebungen und Standards</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Docker</a:t>
            </a:r>
          </a:p>
          <a:p>
            <a:pPr lvl="1">
              <a:buFont typeface="Courier New" panose="02070309020205020404" pitchFamily="49" charset="0"/>
              <a:buChar char="o"/>
            </a:pPr>
            <a:r>
              <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Image Building und </a:t>
            </a:r>
            <a:r>
              <a:rPr lang="de-DE" sz="1400" dirty="0" err="1">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rPr>
              <a:t>Registries</a:t>
            </a:r>
            <a:endParaRPr lang="de-DE" sz="1400" dirty="0">
              <a:solidFill>
                <a:schemeClr val="bg1">
                  <a:lumMod val="50000"/>
                </a:schemeClr>
              </a:solidFill>
              <a:latin typeface="Roboto Thin" panose="02000000000000000000" pitchFamily="2" charset="0"/>
              <a:ea typeface="Roboto Thin" panose="02000000000000000000" pitchFamily="2" charset="0"/>
              <a:cs typeface="Roboto Thin" panose="02000000000000000000" pitchFamily="2" charset="0"/>
            </a:endParaRPr>
          </a:p>
          <a:p>
            <a:pPr marL="266700" lvl="1" indent="0">
              <a:buNone/>
            </a:pPr>
            <a:endParaRPr lang="de-DE" sz="1400" dirty="0">
              <a:latin typeface="Roboto Thin" panose="02000000000000000000" pitchFamily="2" charset="0"/>
              <a:ea typeface="Roboto Thin" panose="02000000000000000000" pitchFamily="2" charset="0"/>
              <a:cs typeface="Roboto Thin" panose="02000000000000000000" pitchFamily="2" charset="0"/>
            </a:endParaRPr>
          </a:p>
          <a:p>
            <a:pPr marL="0" indent="-9525">
              <a:buNone/>
            </a:pPr>
            <a:r>
              <a:rPr lang="de-DE" dirty="0">
                <a:solidFill>
                  <a:schemeClr val="accent5"/>
                </a:solidFill>
                <a:latin typeface="Roboto" panose="02000000000000000000" pitchFamily="2" charset="0"/>
                <a:ea typeface="Roboto" panose="02000000000000000000" pitchFamily="2" charset="0"/>
                <a:cs typeface="Roboto" panose="02000000000000000000" pitchFamily="2" charset="0"/>
              </a:rPr>
              <a:t>Container-Pattern</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Container (Anti-)Pattern</a:t>
            </a:r>
          </a:p>
          <a:p>
            <a:pPr lvl="1">
              <a:buFont typeface="Courier New" panose="02070309020205020404" pitchFamily="49" charset="0"/>
              <a:buChar char="o"/>
            </a:pPr>
            <a:r>
              <a:rPr lang="de-DE" sz="1400" dirty="0">
                <a:solidFill>
                  <a:schemeClr val="accent5"/>
                </a:solidFill>
                <a:latin typeface="Roboto Thin" panose="02000000000000000000" pitchFamily="2" charset="0"/>
                <a:ea typeface="Roboto Thin" panose="02000000000000000000" pitchFamily="2" charset="0"/>
                <a:cs typeface="Roboto Thin" panose="02000000000000000000" pitchFamily="2" charset="0"/>
              </a:rPr>
              <a:t>12-Factor Apps</a:t>
            </a:r>
          </a:p>
          <a:p>
            <a:pPr marL="0" indent="-9525">
              <a:buNone/>
            </a:pPr>
            <a:endParaRPr lang="de-DE" sz="1600" dirty="0">
              <a:latin typeface="Roboto" panose="02000000000000000000" pitchFamily="2" charset="0"/>
              <a:ea typeface="Roboto" panose="02000000000000000000" pitchFamily="2" charset="0"/>
              <a:cs typeface="Roboto" panose="02000000000000000000" pitchFamily="2" charset="0"/>
            </a:endParaRPr>
          </a:p>
          <a:p>
            <a:pPr lvl="1">
              <a:buFont typeface="Courier New" panose="02070309020205020404" pitchFamily="49" charset="0"/>
              <a:buChar char="o"/>
            </a:pPr>
            <a:endParaRPr lang="de-DE" sz="1400" dirty="0">
              <a:latin typeface="Roboto Thin" panose="02000000000000000000" pitchFamily="2" charset="0"/>
              <a:ea typeface="Roboto Thin" panose="02000000000000000000" pitchFamily="2" charset="0"/>
              <a:cs typeface="Roboto Thin" panose="02000000000000000000" pitchFamily="2" charset="0"/>
            </a:endParaRPr>
          </a:p>
        </p:txBody>
      </p:sp>
      <p:grpSp>
        <p:nvGrpSpPr>
          <p:cNvPr id="4" name="Gruppieren 3">
            <a:extLst>
              <a:ext uri="{FF2B5EF4-FFF2-40B4-BE49-F238E27FC236}">
                <a16:creationId xmlns:a16="http://schemas.microsoft.com/office/drawing/2014/main" id="{3A142FD6-4DE5-6F1A-888E-56DE1DA59DB7}"/>
              </a:ext>
            </a:extLst>
          </p:cNvPr>
          <p:cNvGrpSpPr/>
          <p:nvPr/>
        </p:nvGrpSpPr>
        <p:grpSpPr>
          <a:xfrm>
            <a:off x="10170619" y="1015180"/>
            <a:ext cx="1874474" cy="4971940"/>
            <a:chOff x="3996535" y="1368000"/>
            <a:chExt cx="1874474" cy="4971940"/>
          </a:xfrm>
        </p:grpSpPr>
        <p:cxnSp>
          <p:nvCxnSpPr>
            <p:cNvPr id="5" name="Gerade Verbindung mit Pfeil 4">
              <a:extLst>
                <a:ext uri="{FF2B5EF4-FFF2-40B4-BE49-F238E27FC236}">
                  <a16:creationId xmlns:a16="http://schemas.microsoft.com/office/drawing/2014/main" id="{55D5A864-0812-CF92-FC2D-257D19696EB2}"/>
                </a:ext>
              </a:extLst>
            </p:cNvPr>
            <p:cNvCxnSpPr>
              <a:cxnSpLocks/>
              <a:stCxn id="19" idx="2"/>
              <a:endCxn id="18" idx="0"/>
            </p:cNvCxnSpPr>
            <p:nvPr/>
          </p:nvCxnSpPr>
          <p:spPr>
            <a:xfrm>
              <a:off x="4925431" y="2979569"/>
              <a:ext cx="0" cy="304800"/>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Gerade Verbindung mit Pfeil 5">
              <a:extLst>
                <a:ext uri="{FF2B5EF4-FFF2-40B4-BE49-F238E27FC236}">
                  <a16:creationId xmlns:a16="http://schemas.microsoft.com/office/drawing/2014/main" id="{38D14008-0732-64C9-A02A-B3FB9E820179}"/>
                </a:ext>
              </a:extLst>
            </p:cNvPr>
            <p:cNvCxnSpPr>
              <a:cxnSpLocks/>
              <a:stCxn id="18" idx="2"/>
              <a:endCxn id="17" idx="0"/>
            </p:cNvCxnSpPr>
            <p:nvPr/>
          </p:nvCxnSpPr>
          <p:spPr>
            <a:xfrm>
              <a:off x="4925431" y="3589169"/>
              <a:ext cx="0" cy="301945"/>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153DCC99-33A2-B0B7-5B43-3912B6A443A7}"/>
                </a:ext>
              </a:extLst>
            </p:cNvPr>
            <p:cNvCxnSpPr>
              <a:cxnSpLocks/>
              <a:stCxn id="21" idx="0"/>
              <a:endCxn id="17" idx="2"/>
            </p:cNvCxnSpPr>
            <p:nvPr/>
          </p:nvCxnSpPr>
          <p:spPr>
            <a:xfrm flipV="1">
              <a:off x="4925431" y="4195914"/>
              <a:ext cx="0" cy="304800"/>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13310E6F-8F92-2F71-0162-069A5EF4C4D4}"/>
                </a:ext>
              </a:extLst>
            </p:cNvPr>
            <p:cNvCxnSpPr>
              <a:cxnSpLocks/>
              <a:stCxn id="16" idx="0"/>
              <a:endCxn id="21" idx="2"/>
            </p:cNvCxnSpPr>
            <p:nvPr/>
          </p:nvCxnSpPr>
          <p:spPr>
            <a:xfrm flipH="1" flipV="1">
              <a:off x="4925431" y="4805514"/>
              <a:ext cx="3718" cy="317238"/>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03B884B7-D71F-E142-BB3C-04955F9AB4E3}"/>
                </a:ext>
              </a:extLst>
            </p:cNvPr>
            <p:cNvCxnSpPr>
              <a:cxnSpLocks/>
              <a:endCxn id="19" idx="0"/>
            </p:cNvCxnSpPr>
            <p:nvPr/>
          </p:nvCxnSpPr>
          <p:spPr>
            <a:xfrm>
              <a:off x="4925431" y="2419025"/>
              <a:ext cx="0" cy="255744"/>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E78B2542-1988-ED8B-BAE6-867907815769}"/>
                </a:ext>
              </a:extLst>
            </p:cNvPr>
            <p:cNvSpPr txBox="1"/>
            <p:nvPr/>
          </p:nvSpPr>
          <p:spPr>
            <a:xfrm>
              <a:off x="4987434" y="4825633"/>
              <a:ext cx="883575" cy="261610"/>
            </a:xfrm>
            <a:prstGeom prst="rect">
              <a:avLst/>
            </a:prstGeom>
            <a:noFill/>
          </p:spPr>
          <p:txBody>
            <a:bodyPr wrap="none" rtlCol="0">
              <a:spAutoFit/>
            </a:bodyPr>
            <a:lstStyle/>
            <a:p>
              <a:r>
                <a:rPr lang="de-DE" sz="1100" i="1" dirty="0">
                  <a:solidFill>
                    <a:srgbClr val="262626"/>
                  </a:solidFill>
                  <a:latin typeface="Bradley Hand" pitchFamily="2" charset="77"/>
                </a:rPr>
                <a:t>Ressourcen</a:t>
              </a:r>
            </a:p>
          </p:txBody>
        </p:sp>
        <p:sp>
          <p:nvSpPr>
            <p:cNvPr id="12" name="Textfeld 11">
              <a:extLst>
                <a:ext uri="{FF2B5EF4-FFF2-40B4-BE49-F238E27FC236}">
                  <a16:creationId xmlns:a16="http://schemas.microsoft.com/office/drawing/2014/main" id="{2E565CD5-9655-9C61-B1B0-921E68ACCC9F}"/>
                </a:ext>
              </a:extLst>
            </p:cNvPr>
            <p:cNvSpPr txBox="1"/>
            <p:nvPr/>
          </p:nvSpPr>
          <p:spPr>
            <a:xfrm>
              <a:off x="4981601" y="4203596"/>
              <a:ext cx="883575" cy="261610"/>
            </a:xfrm>
            <a:prstGeom prst="rect">
              <a:avLst/>
            </a:prstGeom>
            <a:noFill/>
          </p:spPr>
          <p:txBody>
            <a:bodyPr wrap="none" rtlCol="0">
              <a:spAutoFit/>
            </a:bodyPr>
            <a:lstStyle>
              <a:defPPr rtl="0">
                <a:defRPr lang="de-de"/>
              </a:defPPr>
              <a:lvl1pPr>
                <a:defRPr sz="1100" i="1">
                  <a:solidFill>
                    <a:srgbClr val="262626"/>
                  </a:solidFill>
                  <a:latin typeface="Bradley Hand" pitchFamily="2" charset="77"/>
                </a:defRPr>
              </a:lvl1pPr>
            </a:lstStyle>
            <a:p>
              <a:r>
                <a:rPr lang="de-DE" dirty="0"/>
                <a:t>Ressourcen</a:t>
              </a:r>
            </a:p>
          </p:txBody>
        </p:sp>
        <p:sp>
          <p:nvSpPr>
            <p:cNvPr id="13" name="Textfeld 12">
              <a:extLst>
                <a:ext uri="{FF2B5EF4-FFF2-40B4-BE49-F238E27FC236}">
                  <a16:creationId xmlns:a16="http://schemas.microsoft.com/office/drawing/2014/main" id="{2F106688-CD12-7612-63F0-EA6F1FE9280B}"/>
                </a:ext>
              </a:extLst>
            </p:cNvPr>
            <p:cNvSpPr txBox="1"/>
            <p:nvPr/>
          </p:nvSpPr>
          <p:spPr>
            <a:xfrm>
              <a:off x="5008563" y="3601641"/>
              <a:ext cx="559769" cy="261610"/>
            </a:xfrm>
            <a:prstGeom prst="rect">
              <a:avLst/>
            </a:prstGeom>
            <a:noFill/>
          </p:spPr>
          <p:txBody>
            <a:bodyPr wrap="none" rtlCol="0">
              <a:spAutoFit/>
            </a:bodyPr>
            <a:lstStyle>
              <a:defPPr rtl="0">
                <a:defRPr lang="de-de"/>
              </a:defPPr>
              <a:lvl1pPr>
                <a:defRPr sz="1100" i="1">
                  <a:solidFill>
                    <a:srgbClr val="262626"/>
                  </a:solidFill>
                  <a:latin typeface="Bradley Hand" pitchFamily="2" charset="77"/>
                </a:defRPr>
              </a:lvl1pPr>
            </a:lstStyle>
            <a:p>
              <a:r>
                <a:rPr lang="de-DE" dirty="0"/>
                <a:t>Tasks</a:t>
              </a:r>
            </a:p>
          </p:txBody>
        </p:sp>
        <p:sp>
          <p:nvSpPr>
            <p:cNvPr id="14" name="Textfeld 13">
              <a:extLst>
                <a:ext uri="{FF2B5EF4-FFF2-40B4-BE49-F238E27FC236}">
                  <a16:creationId xmlns:a16="http://schemas.microsoft.com/office/drawing/2014/main" id="{6C5F1CA1-1B77-2987-A979-7A388603EF26}"/>
                </a:ext>
              </a:extLst>
            </p:cNvPr>
            <p:cNvSpPr txBox="1"/>
            <p:nvPr/>
          </p:nvSpPr>
          <p:spPr>
            <a:xfrm>
              <a:off x="5011925" y="2987250"/>
              <a:ext cx="841897" cy="261610"/>
            </a:xfrm>
            <a:prstGeom prst="rect">
              <a:avLst/>
            </a:prstGeom>
            <a:noFill/>
          </p:spPr>
          <p:txBody>
            <a:bodyPr wrap="none" rtlCol="0">
              <a:spAutoFit/>
            </a:bodyPr>
            <a:lstStyle>
              <a:defPPr rtl="0">
                <a:defRPr lang="de-de"/>
              </a:defPPr>
              <a:lvl1pPr>
                <a:defRPr sz="1100" i="1">
                  <a:solidFill>
                    <a:srgbClr val="262626"/>
                  </a:solidFill>
                  <a:latin typeface="Bradley Hand" pitchFamily="2" charset="77"/>
                </a:defRPr>
              </a:lvl1pPr>
            </a:lstStyle>
            <a:p>
              <a:r>
                <a:rPr lang="de-DE" dirty="0" err="1"/>
                <a:t>Blueprints</a:t>
              </a:r>
              <a:endParaRPr lang="de-DE" dirty="0"/>
            </a:p>
          </p:txBody>
        </p:sp>
        <p:cxnSp>
          <p:nvCxnSpPr>
            <p:cNvPr id="15" name="Gerade Verbindung mit Pfeil 14">
              <a:extLst>
                <a:ext uri="{FF2B5EF4-FFF2-40B4-BE49-F238E27FC236}">
                  <a16:creationId xmlns:a16="http://schemas.microsoft.com/office/drawing/2014/main" id="{1FD944E7-8BA7-8A23-B360-1E0D39107391}"/>
                </a:ext>
              </a:extLst>
            </p:cNvPr>
            <p:cNvCxnSpPr>
              <a:cxnSpLocks/>
              <a:endCxn id="16" idx="2"/>
            </p:cNvCxnSpPr>
            <p:nvPr/>
          </p:nvCxnSpPr>
          <p:spPr>
            <a:xfrm flipV="1">
              <a:off x="4929149" y="5427552"/>
              <a:ext cx="0" cy="317238"/>
            </a:xfrm>
            <a:prstGeom prst="straightConnector1">
              <a:avLst/>
            </a:prstGeom>
            <a:ln w="38100">
              <a:solidFill>
                <a:schemeClr val="tx2">
                  <a:lumMod val="75000"/>
                  <a:lumOff val="25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290BE84E-D6F1-EA1E-62E0-AE824EADF83F}"/>
                </a:ext>
              </a:extLst>
            </p:cNvPr>
            <p:cNvSpPr/>
            <p:nvPr/>
          </p:nvSpPr>
          <p:spPr>
            <a:xfrm>
              <a:off x="4000253" y="5122752"/>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Virtualisierung</a:t>
              </a:r>
            </a:p>
          </p:txBody>
        </p:sp>
        <p:sp>
          <p:nvSpPr>
            <p:cNvPr id="17" name="Rechteck 16">
              <a:extLst>
                <a:ext uri="{FF2B5EF4-FFF2-40B4-BE49-F238E27FC236}">
                  <a16:creationId xmlns:a16="http://schemas.microsoft.com/office/drawing/2014/main" id="{CB51AC8C-315A-49AB-938B-393957BF37D3}"/>
                </a:ext>
              </a:extLst>
            </p:cNvPr>
            <p:cNvSpPr/>
            <p:nvPr/>
          </p:nvSpPr>
          <p:spPr>
            <a:xfrm>
              <a:off x="3996535" y="3891114"/>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Cluster </a:t>
              </a:r>
              <a:r>
                <a:rPr lang="de-DE" sz="1100" i="1" dirty="0" err="1">
                  <a:latin typeface="Bradley Hand" pitchFamily="2" charset="77"/>
                </a:rPr>
                <a:t>Scheduling</a:t>
              </a:r>
              <a:endParaRPr lang="de-DE" sz="1100" i="1" dirty="0">
                <a:latin typeface="Bradley Hand" pitchFamily="2" charset="77"/>
              </a:endParaRPr>
            </a:p>
          </p:txBody>
        </p:sp>
        <p:sp>
          <p:nvSpPr>
            <p:cNvPr id="18" name="Rechteck 17">
              <a:extLst>
                <a:ext uri="{FF2B5EF4-FFF2-40B4-BE49-F238E27FC236}">
                  <a16:creationId xmlns:a16="http://schemas.microsoft.com/office/drawing/2014/main" id="{CF74F857-19C5-8726-3538-02091468FE96}"/>
                </a:ext>
              </a:extLst>
            </p:cNvPr>
            <p:cNvSpPr/>
            <p:nvPr/>
          </p:nvSpPr>
          <p:spPr>
            <a:xfrm>
              <a:off x="3996535" y="3284369"/>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Cluster Orchestration</a:t>
              </a:r>
            </a:p>
          </p:txBody>
        </p:sp>
        <p:sp>
          <p:nvSpPr>
            <p:cNvPr id="19" name="Rechteck 18">
              <a:extLst>
                <a:ext uri="{FF2B5EF4-FFF2-40B4-BE49-F238E27FC236}">
                  <a16:creationId xmlns:a16="http://schemas.microsoft.com/office/drawing/2014/main" id="{6FF83E2B-8345-0553-202C-89E71483519B}"/>
                </a:ext>
              </a:extLst>
            </p:cNvPr>
            <p:cNvSpPr/>
            <p:nvPr/>
          </p:nvSpPr>
          <p:spPr>
            <a:xfrm>
              <a:off x="3996535" y="2674769"/>
              <a:ext cx="1857792" cy="304800"/>
            </a:xfrm>
            <a:prstGeom prst="rect">
              <a:avLst/>
            </a:prstGeom>
            <a:solidFill>
              <a:schemeClr val="accent5"/>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err="1">
                  <a:latin typeface="Bradley Hand" pitchFamily="2" charset="77"/>
                </a:rPr>
                <a:t>Platform</a:t>
              </a:r>
              <a:r>
                <a:rPr lang="de-DE" sz="1100" i="1" dirty="0">
                  <a:latin typeface="Bradley Hand" pitchFamily="2" charset="77"/>
                </a:rPr>
                <a:t> </a:t>
              </a:r>
              <a:r>
                <a:rPr lang="de-DE" sz="1100" i="1" dirty="0" err="1">
                  <a:latin typeface="Bradley Hand" pitchFamily="2" charset="77"/>
                </a:rPr>
                <a:t>as</a:t>
              </a:r>
              <a:r>
                <a:rPr lang="de-DE" sz="1100" i="1" dirty="0">
                  <a:latin typeface="Bradley Hand" pitchFamily="2" charset="77"/>
                </a:rPr>
                <a:t> a Service</a:t>
              </a:r>
            </a:p>
          </p:txBody>
        </p:sp>
        <p:sp>
          <p:nvSpPr>
            <p:cNvPr id="20" name="Sechseck 19">
              <a:extLst>
                <a:ext uri="{FF2B5EF4-FFF2-40B4-BE49-F238E27FC236}">
                  <a16:creationId xmlns:a16="http://schemas.microsoft.com/office/drawing/2014/main" id="{4A500F85-1F93-AF91-5E3C-1F718878C407}"/>
                </a:ext>
              </a:extLst>
            </p:cNvPr>
            <p:cNvSpPr/>
            <p:nvPr/>
          </p:nvSpPr>
          <p:spPr>
            <a:xfrm>
              <a:off x="4521809" y="5720909"/>
              <a:ext cx="807244" cy="619031"/>
            </a:xfrm>
            <a:prstGeom prst="hexagon">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Hard-ware</a:t>
              </a:r>
            </a:p>
          </p:txBody>
        </p:sp>
        <p:sp>
          <p:nvSpPr>
            <p:cNvPr id="21" name="Rechteck 20">
              <a:extLst>
                <a:ext uri="{FF2B5EF4-FFF2-40B4-BE49-F238E27FC236}">
                  <a16:creationId xmlns:a16="http://schemas.microsoft.com/office/drawing/2014/main" id="{35D8C42E-DE2B-CE11-44EC-CB63317EA784}"/>
                </a:ext>
              </a:extLst>
            </p:cNvPr>
            <p:cNvSpPr/>
            <p:nvPr/>
          </p:nvSpPr>
          <p:spPr>
            <a:xfrm>
              <a:off x="3996535" y="4500714"/>
              <a:ext cx="1857792" cy="304800"/>
            </a:xfrm>
            <a:prstGeom prst="rect">
              <a:avLst/>
            </a:prstGeom>
            <a:solidFill>
              <a:schemeClr val="tx1">
                <a:lumMod val="75000"/>
                <a:lumOff val="25000"/>
              </a:schemeClr>
            </a:solidFill>
            <a:ln>
              <a:solidFill>
                <a:schemeClr val="tx2">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i="1" dirty="0">
                  <a:latin typeface="Bradley Hand" pitchFamily="2" charset="77"/>
                </a:rPr>
                <a:t>Infrastructure </a:t>
              </a:r>
              <a:r>
                <a:rPr lang="de-DE" sz="1100" i="1" dirty="0" err="1">
                  <a:latin typeface="Bradley Hand" pitchFamily="2" charset="77"/>
                </a:rPr>
                <a:t>as</a:t>
              </a:r>
              <a:r>
                <a:rPr lang="de-DE" sz="1100" i="1" dirty="0">
                  <a:latin typeface="Bradley Hand" pitchFamily="2" charset="77"/>
                </a:rPr>
                <a:t> a Service</a:t>
              </a:r>
            </a:p>
          </p:txBody>
        </p:sp>
        <p:pic>
          <p:nvPicPr>
            <p:cNvPr id="22" name="Grafik 21">
              <a:extLst>
                <a:ext uri="{FF2B5EF4-FFF2-40B4-BE49-F238E27FC236}">
                  <a16:creationId xmlns:a16="http://schemas.microsoft.com/office/drawing/2014/main" id="{24B251DB-763A-128D-9C9F-D64E6AC5B9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2781" y="1368000"/>
              <a:ext cx="1440044" cy="1325893"/>
            </a:xfrm>
            <a:prstGeom prst="rect">
              <a:avLst/>
            </a:prstGeom>
          </p:spPr>
        </p:pic>
        <p:sp>
          <p:nvSpPr>
            <p:cNvPr id="23" name="Textfeld 22">
              <a:extLst>
                <a:ext uri="{FF2B5EF4-FFF2-40B4-BE49-F238E27FC236}">
                  <a16:creationId xmlns:a16="http://schemas.microsoft.com/office/drawing/2014/main" id="{D18F24DA-475D-18AC-BE49-3C85774750AF}"/>
                </a:ext>
              </a:extLst>
            </p:cNvPr>
            <p:cNvSpPr txBox="1"/>
            <p:nvPr/>
          </p:nvSpPr>
          <p:spPr>
            <a:xfrm>
              <a:off x="4350493" y="1890965"/>
              <a:ext cx="1171575" cy="430887"/>
            </a:xfrm>
            <a:prstGeom prst="rect">
              <a:avLst/>
            </a:prstGeom>
            <a:noFill/>
          </p:spPr>
          <p:txBody>
            <a:bodyPr wrap="square" rtlCol="0">
              <a:spAutoFit/>
            </a:bodyPr>
            <a:lstStyle/>
            <a:p>
              <a:pPr algn="ctr"/>
              <a:r>
                <a:rPr lang="de-DE" sz="1100" dirty="0">
                  <a:solidFill>
                    <a:schemeClr val="bg1"/>
                  </a:solidFill>
                  <a:latin typeface="Bradley Hand" pitchFamily="2" charset="77"/>
                </a:rPr>
                <a:t>Cloud-native Anwendung</a:t>
              </a:r>
            </a:p>
          </p:txBody>
        </p:sp>
      </p:grpSp>
    </p:spTree>
    <p:extLst>
      <p:ext uri="{BB962C8B-B14F-4D97-AF65-F5344CB8AC3E}">
        <p14:creationId xmlns:p14="http://schemas.microsoft.com/office/powerpoint/2010/main" val="19599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71FA9B-B879-254E-F5DE-75041BFFAF54}"/>
              </a:ext>
            </a:extLst>
          </p:cNvPr>
          <p:cNvSpPr>
            <a:spLocks noGrp="1"/>
          </p:cNvSpPr>
          <p:nvPr>
            <p:ph type="title"/>
          </p:nvPr>
        </p:nvSpPr>
        <p:spPr/>
        <p:txBody>
          <a:bodyPr/>
          <a:lstStyle/>
          <a:p>
            <a:r>
              <a:rPr lang="de-DE" dirty="0"/>
              <a:t>12 Faktoren</a:t>
            </a:r>
          </a:p>
        </p:txBody>
      </p:sp>
      <p:sp>
        <p:nvSpPr>
          <p:cNvPr id="3" name="Foliennummernplatzhalter 2">
            <a:extLst>
              <a:ext uri="{FF2B5EF4-FFF2-40B4-BE49-F238E27FC236}">
                <a16:creationId xmlns:a16="http://schemas.microsoft.com/office/drawing/2014/main" id="{76216295-83F1-C9DA-ED45-CE88BC5F91D9}"/>
              </a:ext>
            </a:extLst>
          </p:cNvPr>
          <p:cNvSpPr>
            <a:spLocks noGrp="1"/>
          </p:cNvSpPr>
          <p:nvPr>
            <p:ph type="sldNum" sz="quarter" idx="33"/>
          </p:nvPr>
        </p:nvSpPr>
        <p:spPr/>
        <p:txBody>
          <a:bodyPr/>
          <a:lstStyle/>
          <a:p>
            <a:pPr rtl="0"/>
            <a:fld id="{19B51A1E-902D-48AF-9020-955120F399B6}" type="slidenum">
              <a:rPr lang="de-DE" noProof="0" smtClean="0"/>
              <a:pPr rtl="0"/>
              <a:t>6</a:t>
            </a:fld>
            <a:endParaRPr lang="de-DE" noProof="0"/>
          </a:p>
        </p:txBody>
      </p:sp>
      <p:sp>
        <p:nvSpPr>
          <p:cNvPr id="6" name="Textfeld 5">
            <a:extLst>
              <a:ext uri="{FF2B5EF4-FFF2-40B4-BE49-F238E27FC236}">
                <a16:creationId xmlns:a16="http://schemas.microsoft.com/office/drawing/2014/main" id="{65346826-DC91-2004-B3CA-6E68056760A1}"/>
              </a:ext>
            </a:extLst>
          </p:cNvPr>
          <p:cNvSpPr txBox="1"/>
          <p:nvPr/>
        </p:nvSpPr>
        <p:spPr>
          <a:xfrm>
            <a:off x="10089931" y="1463182"/>
            <a:ext cx="1986455" cy="4832092"/>
          </a:xfrm>
          <a:prstGeom prst="rect">
            <a:avLst/>
          </a:prstGeom>
          <a:noFill/>
        </p:spPr>
        <p:txBody>
          <a:bodyPr wrap="square">
            <a:spAutoFit/>
          </a:bodyPr>
          <a:lstStyle/>
          <a:p>
            <a:r>
              <a:rPr lang="de-DE" sz="1400" b="0" i="0" dirty="0">
                <a:solidFill>
                  <a:srgbClr val="31333F"/>
                </a:solidFill>
                <a:effectLst/>
                <a:latin typeface="Source Sans Pro" panose="020B0503030403020204" pitchFamily="34" charset="0"/>
              </a:rPr>
              <a:t>Die 12-Faktoren-Methodik ist eine Reihe von Best Practices für die Entwicklung von Cloud-nativen Anwendungen, die portabel, skalierbar, robust, einfach zu betreiben und skalierbar sind. Die Faktoren erleichtern die Bereitstellung und den Betrieb in verschiedenen Umgebungen wie Entwicklungs-,Test- und Produktivsystemen in Private oder </a:t>
            </a:r>
            <a:r>
              <a:rPr lang="de-DE" sz="1400" dirty="0">
                <a:solidFill>
                  <a:srgbClr val="31333F"/>
                </a:solidFill>
                <a:latin typeface="Source Sans Pro" panose="020B0503030403020204" pitchFamily="34" charset="0"/>
              </a:rPr>
              <a:t>P</a:t>
            </a:r>
            <a:r>
              <a:rPr lang="de-DE" sz="1400" b="0" i="0" dirty="0">
                <a:solidFill>
                  <a:srgbClr val="31333F"/>
                </a:solidFill>
                <a:effectLst/>
                <a:latin typeface="Source Sans Pro" panose="020B0503030403020204" pitchFamily="34" charset="0"/>
              </a:rPr>
              <a:t>ublic Cloud-Infrastrukturen oder Container-Plattformen wie </a:t>
            </a:r>
            <a:r>
              <a:rPr lang="de-DE" sz="1400" b="0" i="0" dirty="0" err="1">
                <a:solidFill>
                  <a:srgbClr val="31333F"/>
                </a:solidFill>
                <a:effectLst/>
                <a:latin typeface="Source Sans Pro" panose="020B0503030403020204" pitchFamily="34" charset="0"/>
              </a:rPr>
              <a:t>Kubernetes</a:t>
            </a:r>
            <a:r>
              <a:rPr lang="de-DE" sz="1400" b="0" i="0" dirty="0">
                <a:solidFill>
                  <a:srgbClr val="31333F"/>
                </a:solidFill>
                <a:effectLst/>
                <a:latin typeface="Source Sans Pro" panose="020B0503030403020204" pitchFamily="34" charset="0"/>
              </a:rPr>
              <a:t>.</a:t>
            </a:r>
            <a:endParaRPr lang="de-DE" sz="1400" dirty="0"/>
          </a:p>
        </p:txBody>
      </p:sp>
      <p:sp>
        <p:nvSpPr>
          <p:cNvPr id="7" name="Rechteck 6">
            <a:extLst>
              <a:ext uri="{FF2B5EF4-FFF2-40B4-BE49-F238E27FC236}">
                <a16:creationId xmlns:a16="http://schemas.microsoft.com/office/drawing/2014/main" id="{0C3AA33B-CBB7-FA1C-BBE4-756218AE825A}"/>
              </a:ext>
            </a:extLst>
          </p:cNvPr>
          <p:cNvSpPr/>
          <p:nvPr/>
        </p:nvSpPr>
        <p:spPr>
          <a:xfrm>
            <a:off x="336331" y="1505802"/>
            <a:ext cx="2216953" cy="146227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a:t>
            </a:r>
          </a:p>
          <a:p>
            <a:pPr algn="ctr"/>
            <a:r>
              <a:rPr lang="de-DE" dirty="0" err="1"/>
              <a:t>Codebase</a:t>
            </a:r>
            <a:endParaRPr lang="de-DE" dirty="0"/>
          </a:p>
        </p:txBody>
      </p:sp>
      <p:sp>
        <p:nvSpPr>
          <p:cNvPr id="8" name="Rechteck 7">
            <a:extLst>
              <a:ext uri="{FF2B5EF4-FFF2-40B4-BE49-F238E27FC236}">
                <a16:creationId xmlns:a16="http://schemas.microsoft.com/office/drawing/2014/main" id="{38C41D19-B17E-C538-8788-AF8DB4EA99AE}"/>
              </a:ext>
            </a:extLst>
          </p:cNvPr>
          <p:cNvSpPr/>
          <p:nvPr/>
        </p:nvSpPr>
        <p:spPr>
          <a:xfrm>
            <a:off x="336331" y="3178161"/>
            <a:ext cx="2216953" cy="146227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2"/>
                </a:solidFill>
              </a:rPr>
              <a:t># 2</a:t>
            </a:r>
          </a:p>
          <a:p>
            <a:pPr algn="ctr"/>
            <a:r>
              <a:rPr lang="de-DE" dirty="0" err="1">
                <a:solidFill>
                  <a:schemeClr val="bg2"/>
                </a:solidFill>
              </a:rPr>
              <a:t>Depend</a:t>
            </a:r>
            <a:r>
              <a:rPr lang="de-DE" dirty="0">
                <a:solidFill>
                  <a:schemeClr val="bg2"/>
                </a:solidFill>
              </a:rPr>
              <a:t>-</a:t>
            </a:r>
          </a:p>
          <a:p>
            <a:pPr algn="ctr"/>
            <a:r>
              <a:rPr lang="de-DE" dirty="0" err="1">
                <a:solidFill>
                  <a:schemeClr val="bg2"/>
                </a:solidFill>
              </a:rPr>
              <a:t>encies</a:t>
            </a:r>
            <a:endParaRPr lang="de-DE" dirty="0">
              <a:solidFill>
                <a:schemeClr val="bg2"/>
              </a:solidFill>
            </a:endParaRPr>
          </a:p>
        </p:txBody>
      </p:sp>
      <p:sp>
        <p:nvSpPr>
          <p:cNvPr id="9" name="Rechteck 8">
            <a:extLst>
              <a:ext uri="{FF2B5EF4-FFF2-40B4-BE49-F238E27FC236}">
                <a16:creationId xmlns:a16="http://schemas.microsoft.com/office/drawing/2014/main" id="{E9A5C503-2013-BE7E-38AA-77282A4B86B0}"/>
              </a:ext>
            </a:extLst>
          </p:cNvPr>
          <p:cNvSpPr/>
          <p:nvPr/>
        </p:nvSpPr>
        <p:spPr>
          <a:xfrm>
            <a:off x="2734652" y="3174009"/>
            <a:ext cx="2216953" cy="1462274"/>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 3</a:t>
            </a:r>
          </a:p>
          <a:p>
            <a:pPr algn="ctr"/>
            <a:r>
              <a:rPr lang="de-DE" dirty="0" err="1">
                <a:solidFill>
                  <a:schemeClr val="tx1"/>
                </a:solidFill>
              </a:rPr>
              <a:t>Conf</a:t>
            </a:r>
            <a:r>
              <a:rPr lang="de-DE" dirty="0">
                <a:solidFill>
                  <a:schemeClr val="tx1"/>
                </a:solidFill>
              </a:rPr>
              <a:t>-</a:t>
            </a:r>
          </a:p>
          <a:p>
            <a:pPr algn="ctr"/>
            <a:r>
              <a:rPr lang="de-DE" dirty="0" err="1">
                <a:solidFill>
                  <a:schemeClr val="tx1"/>
                </a:solidFill>
              </a:rPr>
              <a:t>iguration</a:t>
            </a:r>
            <a:endParaRPr lang="de-DE" dirty="0">
              <a:solidFill>
                <a:schemeClr val="tx1"/>
              </a:solidFill>
            </a:endParaRPr>
          </a:p>
        </p:txBody>
      </p:sp>
      <p:sp>
        <p:nvSpPr>
          <p:cNvPr id="10" name="Rechteck 9">
            <a:extLst>
              <a:ext uri="{FF2B5EF4-FFF2-40B4-BE49-F238E27FC236}">
                <a16:creationId xmlns:a16="http://schemas.microsoft.com/office/drawing/2014/main" id="{466E5ADE-508A-6655-C746-C950C756E8AB}"/>
              </a:ext>
            </a:extLst>
          </p:cNvPr>
          <p:cNvSpPr/>
          <p:nvPr/>
        </p:nvSpPr>
        <p:spPr>
          <a:xfrm>
            <a:off x="5145327" y="1501644"/>
            <a:ext cx="2216953" cy="146227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 4</a:t>
            </a:r>
          </a:p>
          <a:p>
            <a:pPr algn="ctr"/>
            <a:r>
              <a:rPr lang="de-DE" dirty="0" err="1">
                <a:solidFill>
                  <a:schemeClr val="tx1"/>
                </a:solidFill>
              </a:rPr>
              <a:t>Backing</a:t>
            </a:r>
            <a:endParaRPr lang="de-DE" dirty="0">
              <a:solidFill>
                <a:schemeClr val="tx1"/>
              </a:solidFill>
            </a:endParaRPr>
          </a:p>
          <a:p>
            <a:pPr algn="ctr"/>
            <a:r>
              <a:rPr lang="de-DE" dirty="0">
                <a:solidFill>
                  <a:schemeClr val="tx1"/>
                </a:solidFill>
              </a:rPr>
              <a:t>Services</a:t>
            </a:r>
          </a:p>
        </p:txBody>
      </p:sp>
      <p:sp>
        <p:nvSpPr>
          <p:cNvPr id="11" name="Rechteck 10">
            <a:extLst>
              <a:ext uri="{FF2B5EF4-FFF2-40B4-BE49-F238E27FC236}">
                <a16:creationId xmlns:a16="http://schemas.microsoft.com/office/drawing/2014/main" id="{EBDA742F-CB2E-A33A-EB93-982B64186505}"/>
              </a:ext>
            </a:extLst>
          </p:cNvPr>
          <p:cNvSpPr/>
          <p:nvPr/>
        </p:nvSpPr>
        <p:spPr>
          <a:xfrm>
            <a:off x="2734652" y="1505802"/>
            <a:ext cx="2216953" cy="1462274"/>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 5</a:t>
            </a:r>
          </a:p>
          <a:p>
            <a:pPr algn="ctr"/>
            <a:r>
              <a:rPr lang="de-DE" dirty="0" err="1">
                <a:solidFill>
                  <a:schemeClr val="tx1"/>
                </a:solidFill>
              </a:rPr>
              <a:t>Build</a:t>
            </a:r>
            <a:r>
              <a:rPr lang="de-DE" dirty="0">
                <a:solidFill>
                  <a:schemeClr val="tx1"/>
                </a:solidFill>
              </a:rPr>
              <a:t>-</a:t>
            </a:r>
          </a:p>
          <a:p>
            <a:pPr algn="ctr"/>
            <a:r>
              <a:rPr lang="de-DE" dirty="0">
                <a:solidFill>
                  <a:schemeClr val="tx1"/>
                </a:solidFill>
              </a:rPr>
              <a:t>Release-</a:t>
            </a:r>
          </a:p>
          <a:p>
            <a:pPr algn="ctr"/>
            <a:r>
              <a:rPr lang="de-DE" dirty="0">
                <a:solidFill>
                  <a:schemeClr val="tx1"/>
                </a:solidFill>
              </a:rPr>
              <a:t>Run</a:t>
            </a:r>
          </a:p>
        </p:txBody>
      </p:sp>
      <p:sp>
        <p:nvSpPr>
          <p:cNvPr id="12" name="Rechteck 11">
            <a:extLst>
              <a:ext uri="{FF2B5EF4-FFF2-40B4-BE49-F238E27FC236}">
                <a16:creationId xmlns:a16="http://schemas.microsoft.com/office/drawing/2014/main" id="{A1938B0C-CDDE-6A49-AC7F-4087A3C768C4}"/>
              </a:ext>
            </a:extLst>
          </p:cNvPr>
          <p:cNvSpPr/>
          <p:nvPr/>
        </p:nvSpPr>
        <p:spPr>
          <a:xfrm>
            <a:off x="2738421" y="4839425"/>
            <a:ext cx="2216953" cy="146227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6</a:t>
            </a:r>
          </a:p>
          <a:p>
            <a:pPr algn="ctr"/>
            <a:r>
              <a:rPr lang="de-DE" dirty="0" err="1">
                <a:solidFill>
                  <a:schemeClr val="bg1"/>
                </a:solidFill>
              </a:rPr>
              <a:t>Processes</a:t>
            </a:r>
            <a:endParaRPr lang="de-DE" dirty="0">
              <a:solidFill>
                <a:schemeClr val="bg1"/>
              </a:solidFill>
            </a:endParaRPr>
          </a:p>
        </p:txBody>
      </p:sp>
      <p:sp>
        <p:nvSpPr>
          <p:cNvPr id="13" name="Rechteck 12">
            <a:extLst>
              <a:ext uri="{FF2B5EF4-FFF2-40B4-BE49-F238E27FC236}">
                <a16:creationId xmlns:a16="http://schemas.microsoft.com/office/drawing/2014/main" id="{2BD0B9AF-B66F-F71C-59F7-0187BD704A5F}"/>
              </a:ext>
            </a:extLst>
          </p:cNvPr>
          <p:cNvSpPr/>
          <p:nvPr/>
        </p:nvSpPr>
        <p:spPr>
          <a:xfrm>
            <a:off x="5145328" y="3158730"/>
            <a:ext cx="2216953" cy="146227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 7</a:t>
            </a:r>
          </a:p>
          <a:p>
            <a:pPr algn="ctr"/>
            <a:r>
              <a:rPr lang="de-DE" dirty="0">
                <a:solidFill>
                  <a:schemeClr val="tx1"/>
                </a:solidFill>
              </a:rPr>
              <a:t>Port</a:t>
            </a:r>
          </a:p>
          <a:p>
            <a:pPr algn="ctr"/>
            <a:r>
              <a:rPr lang="de-DE" dirty="0">
                <a:solidFill>
                  <a:schemeClr val="tx1"/>
                </a:solidFill>
              </a:rPr>
              <a:t>Binding</a:t>
            </a:r>
          </a:p>
        </p:txBody>
      </p:sp>
      <p:sp>
        <p:nvSpPr>
          <p:cNvPr id="14" name="Rechteck 13">
            <a:extLst>
              <a:ext uri="{FF2B5EF4-FFF2-40B4-BE49-F238E27FC236}">
                <a16:creationId xmlns:a16="http://schemas.microsoft.com/office/drawing/2014/main" id="{BB97AA2A-8D64-EDE2-FBFA-5D0CD5175A02}"/>
              </a:ext>
            </a:extLst>
          </p:cNvPr>
          <p:cNvSpPr/>
          <p:nvPr/>
        </p:nvSpPr>
        <p:spPr>
          <a:xfrm>
            <a:off x="5153161" y="4833000"/>
            <a:ext cx="2216953" cy="146227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8</a:t>
            </a:r>
          </a:p>
          <a:p>
            <a:pPr algn="ctr"/>
            <a:r>
              <a:rPr lang="de-DE" dirty="0" err="1">
                <a:solidFill>
                  <a:schemeClr val="bg1"/>
                </a:solidFill>
              </a:rPr>
              <a:t>Concurrency</a:t>
            </a:r>
            <a:endParaRPr lang="de-DE" dirty="0">
              <a:solidFill>
                <a:schemeClr val="bg1"/>
              </a:solidFill>
            </a:endParaRPr>
          </a:p>
        </p:txBody>
      </p:sp>
      <p:sp>
        <p:nvSpPr>
          <p:cNvPr id="15" name="Rechteck 14">
            <a:extLst>
              <a:ext uri="{FF2B5EF4-FFF2-40B4-BE49-F238E27FC236}">
                <a16:creationId xmlns:a16="http://schemas.microsoft.com/office/drawing/2014/main" id="{7F2F9E79-7EDC-DD94-5892-FD9D624D1B18}"/>
              </a:ext>
            </a:extLst>
          </p:cNvPr>
          <p:cNvSpPr/>
          <p:nvPr/>
        </p:nvSpPr>
        <p:spPr>
          <a:xfrm>
            <a:off x="7563836" y="4833000"/>
            <a:ext cx="2216953" cy="146227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9</a:t>
            </a:r>
          </a:p>
          <a:p>
            <a:pPr algn="ctr"/>
            <a:r>
              <a:rPr lang="de-DE" dirty="0" err="1">
                <a:solidFill>
                  <a:schemeClr val="bg1"/>
                </a:solidFill>
              </a:rPr>
              <a:t>Disposibility</a:t>
            </a:r>
            <a:endParaRPr lang="de-DE" dirty="0">
              <a:solidFill>
                <a:schemeClr val="bg1"/>
              </a:solidFill>
            </a:endParaRPr>
          </a:p>
        </p:txBody>
      </p:sp>
      <p:sp>
        <p:nvSpPr>
          <p:cNvPr id="16" name="Rechteck 15">
            <a:extLst>
              <a:ext uri="{FF2B5EF4-FFF2-40B4-BE49-F238E27FC236}">
                <a16:creationId xmlns:a16="http://schemas.microsoft.com/office/drawing/2014/main" id="{4313B8D3-BB4D-F2C9-E9BA-3E9444961143}"/>
              </a:ext>
            </a:extLst>
          </p:cNvPr>
          <p:cNvSpPr/>
          <p:nvPr/>
        </p:nvSpPr>
        <p:spPr>
          <a:xfrm>
            <a:off x="7570657" y="1501644"/>
            <a:ext cx="2216953" cy="14622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10</a:t>
            </a:r>
          </a:p>
          <a:p>
            <a:pPr algn="ctr"/>
            <a:r>
              <a:rPr lang="de-DE" dirty="0" err="1"/>
              <a:t>Dev</a:t>
            </a:r>
            <a:r>
              <a:rPr lang="de-DE" dirty="0"/>
              <a:t>/</a:t>
            </a:r>
            <a:r>
              <a:rPr lang="de-DE" dirty="0" err="1"/>
              <a:t>Prod</a:t>
            </a:r>
            <a:endParaRPr lang="de-DE" dirty="0"/>
          </a:p>
          <a:p>
            <a:pPr algn="ctr"/>
            <a:r>
              <a:rPr lang="de-DE" dirty="0"/>
              <a:t>Parity</a:t>
            </a:r>
          </a:p>
        </p:txBody>
      </p:sp>
      <p:sp>
        <p:nvSpPr>
          <p:cNvPr id="17" name="Rechteck 16">
            <a:extLst>
              <a:ext uri="{FF2B5EF4-FFF2-40B4-BE49-F238E27FC236}">
                <a16:creationId xmlns:a16="http://schemas.microsoft.com/office/drawing/2014/main" id="{79126458-A051-10CF-B27B-21FAD36FADB8}"/>
              </a:ext>
            </a:extLst>
          </p:cNvPr>
          <p:cNvSpPr/>
          <p:nvPr/>
        </p:nvSpPr>
        <p:spPr>
          <a:xfrm>
            <a:off x="7570657" y="3158366"/>
            <a:ext cx="2216953" cy="14622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11</a:t>
            </a:r>
          </a:p>
          <a:p>
            <a:pPr algn="ctr"/>
            <a:r>
              <a:rPr lang="de-DE" dirty="0"/>
              <a:t>Logs</a:t>
            </a:r>
          </a:p>
        </p:txBody>
      </p:sp>
      <p:sp>
        <p:nvSpPr>
          <p:cNvPr id="18" name="Rechteck 17">
            <a:extLst>
              <a:ext uri="{FF2B5EF4-FFF2-40B4-BE49-F238E27FC236}">
                <a16:creationId xmlns:a16="http://schemas.microsoft.com/office/drawing/2014/main" id="{CCAC05B7-A92B-F43E-8399-AA6881DEF691}"/>
              </a:ext>
            </a:extLst>
          </p:cNvPr>
          <p:cNvSpPr/>
          <p:nvPr/>
        </p:nvSpPr>
        <p:spPr>
          <a:xfrm>
            <a:off x="327746" y="4839425"/>
            <a:ext cx="2216953" cy="1455849"/>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12</a:t>
            </a:r>
          </a:p>
          <a:p>
            <a:pPr algn="ctr"/>
            <a:r>
              <a:rPr lang="de-DE" dirty="0"/>
              <a:t>Admin</a:t>
            </a:r>
          </a:p>
          <a:p>
            <a:pPr algn="ctr"/>
            <a:r>
              <a:rPr lang="de-DE" dirty="0" err="1"/>
              <a:t>Processes</a:t>
            </a:r>
            <a:endParaRPr lang="de-DE" dirty="0"/>
          </a:p>
        </p:txBody>
      </p:sp>
      <p:sp>
        <p:nvSpPr>
          <p:cNvPr id="22" name="Abgerundetes Rechteck 21">
            <a:extLst>
              <a:ext uri="{FF2B5EF4-FFF2-40B4-BE49-F238E27FC236}">
                <a16:creationId xmlns:a16="http://schemas.microsoft.com/office/drawing/2014/main" id="{4430B6F3-4447-56C3-8FD1-1095943E39E0}"/>
              </a:ext>
            </a:extLst>
          </p:cNvPr>
          <p:cNvSpPr/>
          <p:nvPr/>
        </p:nvSpPr>
        <p:spPr>
          <a:xfrm rot="16200000">
            <a:off x="-1528370" y="3587082"/>
            <a:ext cx="4289939"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t>Repository</a:t>
            </a:r>
          </a:p>
        </p:txBody>
      </p:sp>
      <p:sp>
        <p:nvSpPr>
          <p:cNvPr id="23" name="Abgerundetes Rechteck 22">
            <a:extLst>
              <a:ext uri="{FF2B5EF4-FFF2-40B4-BE49-F238E27FC236}">
                <a16:creationId xmlns:a16="http://schemas.microsoft.com/office/drawing/2014/main" id="{2E08ABEA-9F71-EC36-9509-94AF449F9784}"/>
              </a:ext>
            </a:extLst>
          </p:cNvPr>
          <p:cNvSpPr/>
          <p:nvPr/>
        </p:nvSpPr>
        <p:spPr>
          <a:xfrm>
            <a:off x="3082244" y="4920198"/>
            <a:ext cx="6235534"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Prozessmodell</a:t>
            </a:r>
          </a:p>
        </p:txBody>
      </p:sp>
      <p:sp>
        <p:nvSpPr>
          <p:cNvPr id="24" name="Abgerundetes Rechteck 23">
            <a:extLst>
              <a:ext uri="{FF2B5EF4-FFF2-40B4-BE49-F238E27FC236}">
                <a16:creationId xmlns:a16="http://schemas.microsoft.com/office/drawing/2014/main" id="{0D533EF8-11EE-3E3C-5A31-A25FD31A81D6}"/>
              </a:ext>
            </a:extLst>
          </p:cNvPr>
          <p:cNvSpPr/>
          <p:nvPr/>
        </p:nvSpPr>
        <p:spPr>
          <a:xfrm rot="16200000">
            <a:off x="1648581" y="2815373"/>
            <a:ext cx="2746522"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solidFill>
                  <a:schemeClr val="bg1"/>
                </a:solidFill>
              </a:rPr>
              <a:t>Container</a:t>
            </a:r>
          </a:p>
        </p:txBody>
      </p:sp>
      <p:sp>
        <p:nvSpPr>
          <p:cNvPr id="25" name="Abgerundetes Rechteck 24">
            <a:extLst>
              <a:ext uri="{FF2B5EF4-FFF2-40B4-BE49-F238E27FC236}">
                <a16:creationId xmlns:a16="http://schemas.microsoft.com/office/drawing/2014/main" id="{40EBF6EF-7096-EE7A-6A24-BDD13D68A7F2}"/>
              </a:ext>
            </a:extLst>
          </p:cNvPr>
          <p:cNvSpPr/>
          <p:nvPr/>
        </p:nvSpPr>
        <p:spPr>
          <a:xfrm rot="16200000">
            <a:off x="4087251" y="2820933"/>
            <a:ext cx="2757644"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solidFill>
                  <a:schemeClr val="bg1"/>
                </a:solidFill>
              </a:rPr>
              <a:t>Services</a:t>
            </a:r>
          </a:p>
        </p:txBody>
      </p:sp>
      <p:sp>
        <p:nvSpPr>
          <p:cNvPr id="26" name="Abgerundetes Rechteck 25">
            <a:extLst>
              <a:ext uri="{FF2B5EF4-FFF2-40B4-BE49-F238E27FC236}">
                <a16:creationId xmlns:a16="http://schemas.microsoft.com/office/drawing/2014/main" id="{34C7CA2C-1E1A-7258-70AB-160B604E51D8}"/>
              </a:ext>
            </a:extLst>
          </p:cNvPr>
          <p:cNvSpPr/>
          <p:nvPr/>
        </p:nvSpPr>
        <p:spPr>
          <a:xfrm rot="16200000">
            <a:off x="6516432" y="2820933"/>
            <a:ext cx="2757645"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err="1">
                <a:solidFill>
                  <a:schemeClr val="bg1"/>
                </a:solidFill>
              </a:rPr>
              <a:t>Operations</a:t>
            </a:r>
            <a:endParaRPr lang="de-DE" dirty="0">
              <a:solidFill>
                <a:schemeClr val="bg1"/>
              </a:solidFill>
            </a:endParaRPr>
          </a:p>
        </p:txBody>
      </p:sp>
      <p:sp>
        <p:nvSpPr>
          <p:cNvPr id="27" name="Textplatzhalter 2">
            <a:extLst>
              <a:ext uri="{FF2B5EF4-FFF2-40B4-BE49-F238E27FC236}">
                <a16:creationId xmlns:a16="http://schemas.microsoft.com/office/drawing/2014/main" id="{2728B91A-A258-A7F4-68F8-03218EC034B8}"/>
              </a:ext>
            </a:extLst>
          </p:cNvPr>
          <p:cNvSpPr txBox="1">
            <a:spLocks/>
          </p:cNvSpPr>
          <p:nvPr/>
        </p:nvSpPr>
        <p:spPr>
          <a:xfrm>
            <a:off x="431801" y="1008000"/>
            <a:ext cx="9198116" cy="360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Best Practices für den Betrieb von Containern</a:t>
            </a:r>
          </a:p>
        </p:txBody>
      </p:sp>
    </p:spTree>
    <p:extLst>
      <p:ext uri="{BB962C8B-B14F-4D97-AF65-F5344CB8AC3E}">
        <p14:creationId xmlns:p14="http://schemas.microsoft.com/office/powerpoint/2010/main" val="3304750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71FA9B-B879-254E-F5DE-75041BFFAF54}"/>
              </a:ext>
            </a:extLst>
          </p:cNvPr>
          <p:cNvSpPr>
            <a:spLocks noGrp="1"/>
          </p:cNvSpPr>
          <p:nvPr>
            <p:ph type="title"/>
          </p:nvPr>
        </p:nvSpPr>
        <p:spPr/>
        <p:txBody>
          <a:bodyPr/>
          <a:lstStyle/>
          <a:p>
            <a:r>
              <a:rPr lang="de-DE" dirty="0"/>
              <a:t>12 Faktoren</a:t>
            </a:r>
          </a:p>
        </p:txBody>
      </p:sp>
      <p:sp>
        <p:nvSpPr>
          <p:cNvPr id="3" name="Foliennummernplatzhalter 2">
            <a:extLst>
              <a:ext uri="{FF2B5EF4-FFF2-40B4-BE49-F238E27FC236}">
                <a16:creationId xmlns:a16="http://schemas.microsoft.com/office/drawing/2014/main" id="{76216295-83F1-C9DA-ED45-CE88BC5F91D9}"/>
              </a:ext>
            </a:extLst>
          </p:cNvPr>
          <p:cNvSpPr>
            <a:spLocks noGrp="1"/>
          </p:cNvSpPr>
          <p:nvPr>
            <p:ph type="sldNum" sz="quarter" idx="33"/>
          </p:nvPr>
        </p:nvSpPr>
        <p:spPr/>
        <p:txBody>
          <a:bodyPr/>
          <a:lstStyle/>
          <a:p>
            <a:pPr rtl="0"/>
            <a:fld id="{19B51A1E-902D-48AF-9020-955120F399B6}" type="slidenum">
              <a:rPr lang="de-DE" noProof="0" smtClean="0"/>
              <a:pPr rtl="0"/>
              <a:t>7</a:t>
            </a:fld>
            <a:endParaRPr lang="de-DE" noProof="0"/>
          </a:p>
        </p:txBody>
      </p:sp>
      <p:sp>
        <p:nvSpPr>
          <p:cNvPr id="7" name="Rechteck 6">
            <a:extLst>
              <a:ext uri="{FF2B5EF4-FFF2-40B4-BE49-F238E27FC236}">
                <a16:creationId xmlns:a16="http://schemas.microsoft.com/office/drawing/2014/main" id="{0C3AA33B-CBB7-FA1C-BBE4-756218AE825A}"/>
              </a:ext>
            </a:extLst>
          </p:cNvPr>
          <p:cNvSpPr/>
          <p:nvPr/>
        </p:nvSpPr>
        <p:spPr>
          <a:xfrm>
            <a:off x="336331" y="1505802"/>
            <a:ext cx="2216953" cy="146227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a:t>
            </a:r>
          </a:p>
          <a:p>
            <a:pPr algn="ctr"/>
            <a:r>
              <a:rPr lang="de-DE" dirty="0" err="1"/>
              <a:t>Codebase</a:t>
            </a:r>
            <a:endParaRPr lang="de-DE" dirty="0"/>
          </a:p>
        </p:txBody>
      </p:sp>
      <p:sp>
        <p:nvSpPr>
          <p:cNvPr id="8" name="Rechteck 7">
            <a:extLst>
              <a:ext uri="{FF2B5EF4-FFF2-40B4-BE49-F238E27FC236}">
                <a16:creationId xmlns:a16="http://schemas.microsoft.com/office/drawing/2014/main" id="{38C41D19-B17E-C538-8788-AF8DB4EA99AE}"/>
              </a:ext>
            </a:extLst>
          </p:cNvPr>
          <p:cNvSpPr/>
          <p:nvPr/>
        </p:nvSpPr>
        <p:spPr>
          <a:xfrm>
            <a:off x="336331" y="3178161"/>
            <a:ext cx="2216953" cy="146227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bg2"/>
                </a:solidFill>
              </a:rPr>
              <a:t># 2</a:t>
            </a:r>
          </a:p>
          <a:p>
            <a:pPr algn="ctr"/>
            <a:r>
              <a:rPr lang="de-DE" dirty="0" err="1">
                <a:solidFill>
                  <a:schemeClr val="bg2"/>
                </a:solidFill>
              </a:rPr>
              <a:t>Depend</a:t>
            </a:r>
            <a:r>
              <a:rPr lang="de-DE" dirty="0">
                <a:solidFill>
                  <a:schemeClr val="bg2"/>
                </a:solidFill>
              </a:rPr>
              <a:t>-</a:t>
            </a:r>
          </a:p>
          <a:p>
            <a:pPr algn="ctr"/>
            <a:r>
              <a:rPr lang="de-DE" dirty="0" err="1">
                <a:solidFill>
                  <a:schemeClr val="bg2"/>
                </a:solidFill>
              </a:rPr>
              <a:t>encies</a:t>
            </a:r>
            <a:endParaRPr lang="de-DE" dirty="0">
              <a:solidFill>
                <a:schemeClr val="bg2"/>
              </a:solidFill>
            </a:endParaRPr>
          </a:p>
        </p:txBody>
      </p:sp>
      <p:sp>
        <p:nvSpPr>
          <p:cNvPr id="9" name="Rechteck 8">
            <a:extLst>
              <a:ext uri="{FF2B5EF4-FFF2-40B4-BE49-F238E27FC236}">
                <a16:creationId xmlns:a16="http://schemas.microsoft.com/office/drawing/2014/main" id="{E9A5C503-2013-BE7E-38AA-77282A4B86B0}"/>
              </a:ext>
            </a:extLst>
          </p:cNvPr>
          <p:cNvSpPr/>
          <p:nvPr/>
        </p:nvSpPr>
        <p:spPr>
          <a:xfrm>
            <a:off x="2734652" y="3174009"/>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 3</a:t>
            </a:r>
          </a:p>
          <a:p>
            <a:pPr algn="ctr"/>
            <a:r>
              <a:rPr lang="de-DE" dirty="0" err="1">
                <a:solidFill>
                  <a:schemeClr val="tx1"/>
                </a:solidFill>
              </a:rPr>
              <a:t>Conf</a:t>
            </a:r>
            <a:r>
              <a:rPr lang="de-DE" dirty="0">
                <a:solidFill>
                  <a:schemeClr val="tx1"/>
                </a:solidFill>
              </a:rPr>
              <a:t>-</a:t>
            </a:r>
          </a:p>
          <a:p>
            <a:pPr algn="ctr"/>
            <a:r>
              <a:rPr lang="de-DE" dirty="0" err="1">
                <a:solidFill>
                  <a:schemeClr val="tx1"/>
                </a:solidFill>
              </a:rPr>
              <a:t>iguration</a:t>
            </a:r>
            <a:endParaRPr lang="de-DE" dirty="0">
              <a:solidFill>
                <a:schemeClr val="tx1"/>
              </a:solidFill>
            </a:endParaRPr>
          </a:p>
        </p:txBody>
      </p:sp>
      <p:sp>
        <p:nvSpPr>
          <p:cNvPr id="10" name="Rechteck 9">
            <a:extLst>
              <a:ext uri="{FF2B5EF4-FFF2-40B4-BE49-F238E27FC236}">
                <a16:creationId xmlns:a16="http://schemas.microsoft.com/office/drawing/2014/main" id="{466E5ADE-508A-6655-C746-C950C756E8AB}"/>
              </a:ext>
            </a:extLst>
          </p:cNvPr>
          <p:cNvSpPr/>
          <p:nvPr/>
        </p:nvSpPr>
        <p:spPr>
          <a:xfrm>
            <a:off x="5145327" y="1501644"/>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 4</a:t>
            </a:r>
          </a:p>
          <a:p>
            <a:pPr algn="ctr"/>
            <a:r>
              <a:rPr lang="de-DE" dirty="0" err="1">
                <a:solidFill>
                  <a:schemeClr val="tx1"/>
                </a:solidFill>
              </a:rPr>
              <a:t>Backing</a:t>
            </a:r>
            <a:endParaRPr lang="de-DE" dirty="0">
              <a:solidFill>
                <a:schemeClr val="tx1"/>
              </a:solidFill>
            </a:endParaRPr>
          </a:p>
          <a:p>
            <a:pPr algn="ctr"/>
            <a:r>
              <a:rPr lang="de-DE" dirty="0">
                <a:solidFill>
                  <a:schemeClr val="tx1"/>
                </a:solidFill>
              </a:rPr>
              <a:t>Services</a:t>
            </a:r>
          </a:p>
        </p:txBody>
      </p:sp>
      <p:sp>
        <p:nvSpPr>
          <p:cNvPr id="11" name="Rechteck 10">
            <a:extLst>
              <a:ext uri="{FF2B5EF4-FFF2-40B4-BE49-F238E27FC236}">
                <a16:creationId xmlns:a16="http://schemas.microsoft.com/office/drawing/2014/main" id="{EBDA742F-CB2E-A33A-EB93-982B64186505}"/>
              </a:ext>
            </a:extLst>
          </p:cNvPr>
          <p:cNvSpPr/>
          <p:nvPr/>
        </p:nvSpPr>
        <p:spPr>
          <a:xfrm>
            <a:off x="2734652" y="1505802"/>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 5</a:t>
            </a:r>
          </a:p>
          <a:p>
            <a:pPr algn="ctr"/>
            <a:r>
              <a:rPr lang="de-DE" dirty="0" err="1">
                <a:solidFill>
                  <a:schemeClr val="tx1"/>
                </a:solidFill>
              </a:rPr>
              <a:t>Build</a:t>
            </a:r>
            <a:r>
              <a:rPr lang="de-DE" dirty="0">
                <a:solidFill>
                  <a:schemeClr val="tx1"/>
                </a:solidFill>
              </a:rPr>
              <a:t>-</a:t>
            </a:r>
          </a:p>
          <a:p>
            <a:pPr algn="ctr"/>
            <a:r>
              <a:rPr lang="de-DE" dirty="0">
                <a:solidFill>
                  <a:schemeClr val="tx1"/>
                </a:solidFill>
              </a:rPr>
              <a:t>Release-</a:t>
            </a:r>
          </a:p>
          <a:p>
            <a:pPr algn="ctr"/>
            <a:r>
              <a:rPr lang="de-DE" dirty="0">
                <a:solidFill>
                  <a:schemeClr val="tx1"/>
                </a:solidFill>
              </a:rPr>
              <a:t>Run</a:t>
            </a:r>
          </a:p>
        </p:txBody>
      </p:sp>
      <p:sp>
        <p:nvSpPr>
          <p:cNvPr id="12" name="Rechteck 11">
            <a:extLst>
              <a:ext uri="{FF2B5EF4-FFF2-40B4-BE49-F238E27FC236}">
                <a16:creationId xmlns:a16="http://schemas.microsoft.com/office/drawing/2014/main" id="{A1938B0C-CDDE-6A49-AC7F-4087A3C768C4}"/>
              </a:ext>
            </a:extLst>
          </p:cNvPr>
          <p:cNvSpPr/>
          <p:nvPr/>
        </p:nvSpPr>
        <p:spPr>
          <a:xfrm>
            <a:off x="2738421" y="4839425"/>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6</a:t>
            </a:r>
          </a:p>
          <a:p>
            <a:pPr algn="ctr"/>
            <a:r>
              <a:rPr lang="de-DE" dirty="0" err="1">
                <a:solidFill>
                  <a:schemeClr val="bg1"/>
                </a:solidFill>
              </a:rPr>
              <a:t>Processes</a:t>
            </a:r>
            <a:endParaRPr lang="de-DE" dirty="0">
              <a:solidFill>
                <a:schemeClr val="bg1"/>
              </a:solidFill>
            </a:endParaRPr>
          </a:p>
        </p:txBody>
      </p:sp>
      <p:sp>
        <p:nvSpPr>
          <p:cNvPr id="13" name="Rechteck 12">
            <a:extLst>
              <a:ext uri="{FF2B5EF4-FFF2-40B4-BE49-F238E27FC236}">
                <a16:creationId xmlns:a16="http://schemas.microsoft.com/office/drawing/2014/main" id="{2BD0B9AF-B66F-F71C-59F7-0187BD704A5F}"/>
              </a:ext>
            </a:extLst>
          </p:cNvPr>
          <p:cNvSpPr/>
          <p:nvPr/>
        </p:nvSpPr>
        <p:spPr>
          <a:xfrm>
            <a:off x="5145328" y="3158730"/>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solidFill>
                  <a:schemeClr val="tx1"/>
                </a:solidFill>
              </a:rPr>
              <a:t># 7</a:t>
            </a:r>
          </a:p>
          <a:p>
            <a:pPr algn="ctr"/>
            <a:r>
              <a:rPr lang="de-DE" dirty="0">
                <a:solidFill>
                  <a:schemeClr val="tx1"/>
                </a:solidFill>
              </a:rPr>
              <a:t>Port</a:t>
            </a:r>
          </a:p>
          <a:p>
            <a:pPr algn="ctr"/>
            <a:r>
              <a:rPr lang="de-DE" dirty="0">
                <a:solidFill>
                  <a:schemeClr val="tx1"/>
                </a:solidFill>
              </a:rPr>
              <a:t>Binding</a:t>
            </a:r>
          </a:p>
        </p:txBody>
      </p:sp>
      <p:sp>
        <p:nvSpPr>
          <p:cNvPr id="14" name="Rechteck 13">
            <a:extLst>
              <a:ext uri="{FF2B5EF4-FFF2-40B4-BE49-F238E27FC236}">
                <a16:creationId xmlns:a16="http://schemas.microsoft.com/office/drawing/2014/main" id="{BB97AA2A-8D64-EDE2-FBFA-5D0CD5175A02}"/>
              </a:ext>
            </a:extLst>
          </p:cNvPr>
          <p:cNvSpPr/>
          <p:nvPr/>
        </p:nvSpPr>
        <p:spPr>
          <a:xfrm>
            <a:off x="5153161" y="4833000"/>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8</a:t>
            </a:r>
          </a:p>
          <a:p>
            <a:pPr algn="ctr"/>
            <a:r>
              <a:rPr lang="de-DE" dirty="0" err="1">
                <a:solidFill>
                  <a:schemeClr val="bg1"/>
                </a:solidFill>
              </a:rPr>
              <a:t>Concurrency</a:t>
            </a:r>
            <a:endParaRPr lang="de-DE" dirty="0">
              <a:solidFill>
                <a:schemeClr val="bg1"/>
              </a:solidFill>
            </a:endParaRPr>
          </a:p>
        </p:txBody>
      </p:sp>
      <p:sp>
        <p:nvSpPr>
          <p:cNvPr id="15" name="Rechteck 14">
            <a:extLst>
              <a:ext uri="{FF2B5EF4-FFF2-40B4-BE49-F238E27FC236}">
                <a16:creationId xmlns:a16="http://schemas.microsoft.com/office/drawing/2014/main" id="{7F2F9E79-7EDC-DD94-5892-FD9D624D1B18}"/>
              </a:ext>
            </a:extLst>
          </p:cNvPr>
          <p:cNvSpPr/>
          <p:nvPr/>
        </p:nvSpPr>
        <p:spPr>
          <a:xfrm>
            <a:off x="7563836" y="4833000"/>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b="1" dirty="0">
              <a:solidFill>
                <a:schemeClr val="bg1"/>
              </a:solidFill>
            </a:endParaRPr>
          </a:p>
          <a:p>
            <a:pPr algn="ctr"/>
            <a:r>
              <a:rPr lang="de-DE" sz="2400" b="1" dirty="0">
                <a:solidFill>
                  <a:schemeClr val="bg1"/>
                </a:solidFill>
              </a:rPr>
              <a:t># 9</a:t>
            </a:r>
          </a:p>
          <a:p>
            <a:pPr algn="ctr"/>
            <a:r>
              <a:rPr lang="de-DE" dirty="0" err="1">
                <a:solidFill>
                  <a:schemeClr val="bg1"/>
                </a:solidFill>
              </a:rPr>
              <a:t>Disposibility</a:t>
            </a:r>
            <a:endParaRPr lang="de-DE" dirty="0">
              <a:solidFill>
                <a:schemeClr val="bg1"/>
              </a:solidFill>
            </a:endParaRPr>
          </a:p>
        </p:txBody>
      </p:sp>
      <p:sp>
        <p:nvSpPr>
          <p:cNvPr id="16" name="Rechteck 15">
            <a:extLst>
              <a:ext uri="{FF2B5EF4-FFF2-40B4-BE49-F238E27FC236}">
                <a16:creationId xmlns:a16="http://schemas.microsoft.com/office/drawing/2014/main" id="{4313B8D3-BB4D-F2C9-E9BA-3E9444961143}"/>
              </a:ext>
            </a:extLst>
          </p:cNvPr>
          <p:cNvSpPr/>
          <p:nvPr/>
        </p:nvSpPr>
        <p:spPr>
          <a:xfrm>
            <a:off x="7570657" y="1501644"/>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10</a:t>
            </a:r>
          </a:p>
          <a:p>
            <a:pPr algn="ctr"/>
            <a:r>
              <a:rPr lang="de-DE" dirty="0" err="1"/>
              <a:t>Dev</a:t>
            </a:r>
            <a:r>
              <a:rPr lang="de-DE" dirty="0"/>
              <a:t>/</a:t>
            </a:r>
            <a:r>
              <a:rPr lang="de-DE" dirty="0" err="1"/>
              <a:t>Prod</a:t>
            </a:r>
            <a:endParaRPr lang="de-DE" dirty="0"/>
          </a:p>
          <a:p>
            <a:pPr algn="ctr"/>
            <a:r>
              <a:rPr lang="de-DE" dirty="0"/>
              <a:t>Parity</a:t>
            </a:r>
          </a:p>
        </p:txBody>
      </p:sp>
      <p:sp>
        <p:nvSpPr>
          <p:cNvPr id="17" name="Rechteck 16">
            <a:extLst>
              <a:ext uri="{FF2B5EF4-FFF2-40B4-BE49-F238E27FC236}">
                <a16:creationId xmlns:a16="http://schemas.microsoft.com/office/drawing/2014/main" id="{79126458-A051-10CF-B27B-21FAD36FADB8}"/>
              </a:ext>
            </a:extLst>
          </p:cNvPr>
          <p:cNvSpPr/>
          <p:nvPr/>
        </p:nvSpPr>
        <p:spPr>
          <a:xfrm>
            <a:off x="7570657" y="3158366"/>
            <a:ext cx="2216953" cy="1462274"/>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11</a:t>
            </a:r>
          </a:p>
          <a:p>
            <a:pPr algn="ctr"/>
            <a:r>
              <a:rPr lang="de-DE" dirty="0"/>
              <a:t>Logs</a:t>
            </a:r>
          </a:p>
        </p:txBody>
      </p:sp>
      <p:sp>
        <p:nvSpPr>
          <p:cNvPr id="18" name="Rechteck 17">
            <a:extLst>
              <a:ext uri="{FF2B5EF4-FFF2-40B4-BE49-F238E27FC236}">
                <a16:creationId xmlns:a16="http://schemas.microsoft.com/office/drawing/2014/main" id="{CCAC05B7-A92B-F43E-8399-AA6881DEF691}"/>
              </a:ext>
            </a:extLst>
          </p:cNvPr>
          <p:cNvSpPr/>
          <p:nvPr/>
        </p:nvSpPr>
        <p:spPr>
          <a:xfrm>
            <a:off x="327746" y="4839425"/>
            <a:ext cx="2216953" cy="1455849"/>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b="1" dirty="0"/>
              <a:t># 12</a:t>
            </a:r>
          </a:p>
          <a:p>
            <a:pPr algn="ctr"/>
            <a:r>
              <a:rPr lang="de-DE" dirty="0"/>
              <a:t>Admin</a:t>
            </a:r>
          </a:p>
          <a:p>
            <a:pPr algn="ctr"/>
            <a:r>
              <a:rPr lang="de-DE" dirty="0" err="1"/>
              <a:t>Processes</a:t>
            </a:r>
            <a:endParaRPr lang="de-DE" dirty="0"/>
          </a:p>
        </p:txBody>
      </p:sp>
      <p:sp>
        <p:nvSpPr>
          <p:cNvPr id="22" name="Abgerundetes Rechteck 21">
            <a:extLst>
              <a:ext uri="{FF2B5EF4-FFF2-40B4-BE49-F238E27FC236}">
                <a16:creationId xmlns:a16="http://schemas.microsoft.com/office/drawing/2014/main" id="{4430B6F3-4447-56C3-8FD1-1095943E39E0}"/>
              </a:ext>
            </a:extLst>
          </p:cNvPr>
          <p:cNvSpPr/>
          <p:nvPr/>
        </p:nvSpPr>
        <p:spPr>
          <a:xfrm rot="16200000">
            <a:off x="-1528370" y="3587082"/>
            <a:ext cx="4289939"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t>Repository</a:t>
            </a:r>
          </a:p>
        </p:txBody>
      </p:sp>
      <p:sp>
        <p:nvSpPr>
          <p:cNvPr id="23" name="Abgerundetes Rechteck 22">
            <a:extLst>
              <a:ext uri="{FF2B5EF4-FFF2-40B4-BE49-F238E27FC236}">
                <a16:creationId xmlns:a16="http://schemas.microsoft.com/office/drawing/2014/main" id="{2E08ABEA-9F71-EC36-9509-94AF449F9784}"/>
              </a:ext>
            </a:extLst>
          </p:cNvPr>
          <p:cNvSpPr/>
          <p:nvPr/>
        </p:nvSpPr>
        <p:spPr>
          <a:xfrm>
            <a:off x="3082244" y="4920198"/>
            <a:ext cx="6235534"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Prozessmodell</a:t>
            </a:r>
          </a:p>
        </p:txBody>
      </p:sp>
      <p:sp>
        <p:nvSpPr>
          <p:cNvPr id="24" name="Abgerundetes Rechteck 23">
            <a:extLst>
              <a:ext uri="{FF2B5EF4-FFF2-40B4-BE49-F238E27FC236}">
                <a16:creationId xmlns:a16="http://schemas.microsoft.com/office/drawing/2014/main" id="{0D533EF8-11EE-3E3C-5A31-A25FD31A81D6}"/>
              </a:ext>
            </a:extLst>
          </p:cNvPr>
          <p:cNvSpPr/>
          <p:nvPr/>
        </p:nvSpPr>
        <p:spPr>
          <a:xfrm rot="16200000">
            <a:off x="1648581" y="2815373"/>
            <a:ext cx="2746522"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solidFill>
                  <a:schemeClr val="bg1"/>
                </a:solidFill>
              </a:rPr>
              <a:t>Container</a:t>
            </a:r>
          </a:p>
        </p:txBody>
      </p:sp>
      <p:sp>
        <p:nvSpPr>
          <p:cNvPr id="25" name="Abgerundetes Rechteck 24">
            <a:extLst>
              <a:ext uri="{FF2B5EF4-FFF2-40B4-BE49-F238E27FC236}">
                <a16:creationId xmlns:a16="http://schemas.microsoft.com/office/drawing/2014/main" id="{40EBF6EF-7096-EE7A-6A24-BDD13D68A7F2}"/>
              </a:ext>
            </a:extLst>
          </p:cNvPr>
          <p:cNvSpPr/>
          <p:nvPr/>
        </p:nvSpPr>
        <p:spPr>
          <a:xfrm rot="16200000">
            <a:off x="4087251" y="2820933"/>
            <a:ext cx="2757644"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a:solidFill>
                  <a:schemeClr val="bg1"/>
                </a:solidFill>
              </a:rPr>
              <a:t>Services</a:t>
            </a:r>
          </a:p>
        </p:txBody>
      </p:sp>
      <p:sp>
        <p:nvSpPr>
          <p:cNvPr id="26" name="Abgerundetes Rechteck 25">
            <a:extLst>
              <a:ext uri="{FF2B5EF4-FFF2-40B4-BE49-F238E27FC236}">
                <a16:creationId xmlns:a16="http://schemas.microsoft.com/office/drawing/2014/main" id="{34C7CA2C-1E1A-7258-70AB-160B604E51D8}"/>
              </a:ext>
            </a:extLst>
          </p:cNvPr>
          <p:cNvSpPr/>
          <p:nvPr/>
        </p:nvSpPr>
        <p:spPr>
          <a:xfrm rot="16200000">
            <a:off x="6516432" y="2820933"/>
            <a:ext cx="2757645" cy="432000"/>
          </a:xfrm>
          <a:prstGeom prst="roundRect">
            <a:avLst>
              <a:gd name="adj" fmla="val 50000"/>
            </a:avLst>
          </a:prstGeom>
          <a:solidFill>
            <a:schemeClr val="tx1">
              <a:lumMod val="50000"/>
              <a:lumOff val="50000"/>
              <a:alpha val="23406"/>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DE" dirty="0" err="1">
                <a:solidFill>
                  <a:schemeClr val="bg1"/>
                </a:solidFill>
              </a:rPr>
              <a:t>Operations</a:t>
            </a:r>
            <a:endParaRPr lang="de-DE" dirty="0">
              <a:solidFill>
                <a:schemeClr val="bg1"/>
              </a:solidFill>
            </a:endParaRPr>
          </a:p>
        </p:txBody>
      </p:sp>
      <p:sp>
        <p:nvSpPr>
          <p:cNvPr id="27" name="Textplatzhalter 2">
            <a:extLst>
              <a:ext uri="{FF2B5EF4-FFF2-40B4-BE49-F238E27FC236}">
                <a16:creationId xmlns:a16="http://schemas.microsoft.com/office/drawing/2014/main" id="{2728B91A-A258-A7F4-68F8-03218EC034B8}"/>
              </a:ext>
            </a:extLst>
          </p:cNvPr>
          <p:cNvSpPr txBox="1">
            <a:spLocks/>
          </p:cNvSpPr>
          <p:nvPr/>
        </p:nvSpPr>
        <p:spPr>
          <a:xfrm>
            <a:off x="431801" y="1008000"/>
            <a:ext cx="9198116" cy="360000"/>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Best Practices für den Betrieb von Containern</a:t>
            </a:r>
          </a:p>
        </p:txBody>
      </p:sp>
    </p:spTree>
    <p:extLst>
      <p:ext uri="{BB962C8B-B14F-4D97-AF65-F5344CB8AC3E}">
        <p14:creationId xmlns:p14="http://schemas.microsoft.com/office/powerpoint/2010/main" val="191506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B4EAE2B-78E9-5645-A2A9-DE8849A9DFFF}"/>
              </a:ext>
            </a:extLst>
          </p:cNvPr>
          <p:cNvSpPr>
            <a:spLocks noGrp="1"/>
          </p:cNvSpPr>
          <p:nvPr>
            <p:ph type="title"/>
          </p:nvPr>
        </p:nvSpPr>
        <p:spPr/>
        <p:txBody>
          <a:bodyPr/>
          <a:lstStyle/>
          <a:p>
            <a:r>
              <a:rPr lang="de-DE" dirty="0"/>
              <a:t>12 Faktoren Methode</a:t>
            </a:r>
          </a:p>
        </p:txBody>
      </p:sp>
      <p:sp>
        <p:nvSpPr>
          <p:cNvPr id="8" name="Textplatzhalter 7">
            <a:extLst>
              <a:ext uri="{FF2B5EF4-FFF2-40B4-BE49-F238E27FC236}">
                <a16:creationId xmlns:a16="http://schemas.microsoft.com/office/drawing/2014/main" id="{2C632EC3-BC79-FF49-91FF-AB97E1500387}"/>
              </a:ext>
            </a:extLst>
          </p:cNvPr>
          <p:cNvSpPr>
            <a:spLocks noGrp="1"/>
          </p:cNvSpPr>
          <p:nvPr>
            <p:ph type="body" sz="quarter" idx="32"/>
          </p:nvPr>
        </p:nvSpPr>
        <p:spPr/>
        <p:txBody>
          <a:bodyPr/>
          <a:lstStyle/>
          <a:p>
            <a:r>
              <a:rPr lang="de-DE" dirty="0"/>
              <a:t>I. </a:t>
            </a:r>
            <a:r>
              <a:rPr lang="de-DE" dirty="0" err="1"/>
              <a:t>Codebase</a:t>
            </a:r>
            <a:r>
              <a:rPr lang="de-DE" dirty="0"/>
              <a:t> (Baue Anwendungen aus einer einzigen </a:t>
            </a:r>
            <a:r>
              <a:rPr lang="de-DE" dirty="0" err="1"/>
              <a:t>Codebase</a:t>
            </a:r>
            <a:r>
              <a:rPr lang="de-DE" dirty="0"/>
              <a:t>)</a:t>
            </a:r>
          </a:p>
        </p:txBody>
      </p:sp>
      <p:sp>
        <p:nvSpPr>
          <p:cNvPr id="3" name="Foliennummernplatzhalter 2">
            <a:extLst>
              <a:ext uri="{FF2B5EF4-FFF2-40B4-BE49-F238E27FC236}">
                <a16:creationId xmlns:a16="http://schemas.microsoft.com/office/drawing/2014/main" id="{356D6701-40BD-3E49-8FF9-531AC84982C2}"/>
              </a:ext>
            </a:extLst>
          </p:cNvPr>
          <p:cNvSpPr>
            <a:spLocks noGrp="1"/>
          </p:cNvSpPr>
          <p:nvPr>
            <p:ph type="sldNum" sz="quarter" idx="33"/>
          </p:nvPr>
        </p:nvSpPr>
        <p:spPr/>
        <p:txBody>
          <a:bodyPr/>
          <a:lstStyle/>
          <a:p>
            <a:pPr rtl="0"/>
            <a:fld id="{19B51A1E-902D-48AF-9020-955120F399B6}" type="slidenum">
              <a:rPr lang="de-DE" noProof="0" smtClean="0"/>
              <a:pPr rtl="0"/>
              <a:t>8</a:t>
            </a:fld>
            <a:endParaRPr lang="de-DE" noProof="0"/>
          </a:p>
        </p:txBody>
      </p:sp>
      <p:sp>
        <p:nvSpPr>
          <p:cNvPr id="11" name="Textfeld 10">
            <a:extLst>
              <a:ext uri="{FF2B5EF4-FFF2-40B4-BE49-F238E27FC236}">
                <a16:creationId xmlns:a16="http://schemas.microsoft.com/office/drawing/2014/main" id="{57C31951-733A-71FE-927C-B76536D9A37B}"/>
              </a:ext>
            </a:extLst>
          </p:cNvPr>
          <p:cNvSpPr txBox="1"/>
          <p:nvPr/>
        </p:nvSpPr>
        <p:spPr>
          <a:xfrm>
            <a:off x="431801" y="1831049"/>
            <a:ext cx="3918130" cy="4785926"/>
          </a:xfrm>
          <a:prstGeom prst="rect">
            <a:avLst/>
          </a:prstGeom>
          <a:noFill/>
        </p:spPr>
        <p:txBody>
          <a:bodyPr wrap="square" rtlCol="0">
            <a:spAutoFit/>
          </a:bodyPr>
          <a:lstStyle/>
          <a:p>
            <a:pPr marL="285750" indent="-285750">
              <a:spcAft>
                <a:spcPts val="600"/>
              </a:spcAft>
              <a:buFont typeface="Courier New" panose="02070309020205020404" pitchFamily="49" charset="0"/>
              <a:buChar char="o"/>
            </a:pPr>
            <a:r>
              <a:rPr lang="de-DE" dirty="0"/>
              <a:t>Eine Anwendung soll aus einer einzigen </a:t>
            </a:r>
            <a:r>
              <a:rPr lang="de-DE" dirty="0" err="1"/>
              <a:t>Codebase</a:t>
            </a:r>
            <a:r>
              <a:rPr lang="de-DE" dirty="0"/>
              <a:t> aus einem Versionskontrollsystem heraus gebaut werden</a:t>
            </a:r>
          </a:p>
          <a:p>
            <a:pPr marL="285750" indent="-285750">
              <a:spcAft>
                <a:spcPts val="600"/>
              </a:spcAft>
              <a:buFont typeface="Courier New" panose="02070309020205020404" pitchFamily="49" charset="0"/>
              <a:buChar char="o"/>
            </a:pPr>
            <a:r>
              <a:rPr lang="de-DE" dirty="0"/>
              <a:t>Die </a:t>
            </a:r>
            <a:r>
              <a:rPr lang="de-DE" dirty="0" err="1"/>
              <a:t>Codebase</a:t>
            </a:r>
            <a:r>
              <a:rPr lang="de-DE" dirty="0"/>
              <a:t> umfasst den gesamten Code, der für die Entwicklung und Deploy der Anwendung notwendig ist:</a:t>
            </a:r>
          </a:p>
          <a:p>
            <a:pPr marL="742950" lvl="1" indent="-285750">
              <a:spcAft>
                <a:spcPts val="600"/>
              </a:spcAft>
              <a:buFont typeface="Courier New" panose="02070309020205020404" pitchFamily="49" charset="0"/>
              <a:buChar char="o"/>
            </a:pPr>
            <a:r>
              <a:rPr lang="de-DE" dirty="0"/>
              <a:t>Frameworks</a:t>
            </a:r>
          </a:p>
          <a:p>
            <a:pPr marL="742950" lvl="1" indent="-285750">
              <a:spcAft>
                <a:spcPts val="600"/>
              </a:spcAft>
              <a:buFont typeface="Courier New" panose="02070309020205020404" pitchFamily="49" charset="0"/>
              <a:buChar char="o"/>
            </a:pPr>
            <a:r>
              <a:rPr lang="de-DE" dirty="0"/>
              <a:t>Bibliotheken </a:t>
            </a:r>
          </a:p>
          <a:p>
            <a:pPr marL="742950" lvl="1" indent="-285750">
              <a:spcAft>
                <a:spcPts val="600"/>
              </a:spcAft>
              <a:buFont typeface="Courier New" panose="02070309020205020404" pitchFamily="49" charset="0"/>
              <a:buChar char="o"/>
            </a:pPr>
            <a:r>
              <a:rPr lang="de-DE" dirty="0"/>
              <a:t>und weitere Abhängigkeiten (Daten, etc.)</a:t>
            </a:r>
          </a:p>
          <a:p>
            <a:pPr marL="285750" indent="-285750">
              <a:spcAft>
                <a:spcPts val="600"/>
              </a:spcAft>
              <a:buFont typeface="Courier New" panose="02070309020205020404" pitchFamily="49" charset="0"/>
              <a:buChar char="o"/>
            </a:pPr>
            <a:endParaRPr lang="de-DE" dirty="0"/>
          </a:p>
          <a:p>
            <a:pPr marL="285750" indent="-285750">
              <a:spcAft>
                <a:spcPts val="600"/>
              </a:spcAft>
              <a:buFont typeface="Courier New" panose="02070309020205020404" pitchFamily="49" charset="0"/>
              <a:buChar char="o"/>
            </a:pPr>
            <a:endParaRPr lang="de-DE" dirty="0"/>
          </a:p>
          <a:p>
            <a:pPr marL="285750" indent="-285750">
              <a:spcAft>
                <a:spcPts val="600"/>
              </a:spcAft>
              <a:buFont typeface="Courier New" panose="02070309020205020404" pitchFamily="49" charset="0"/>
              <a:buChar char="o"/>
            </a:pPr>
            <a:endParaRPr lang="de-DE" dirty="0"/>
          </a:p>
        </p:txBody>
      </p:sp>
      <p:sp>
        <p:nvSpPr>
          <p:cNvPr id="12" name="Rechteck 11">
            <a:extLst>
              <a:ext uri="{FF2B5EF4-FFF2-40B4-BE49-F238E27FC236}">
                <a16:creationId xmlns:a16="http://schemas.microsoft.com/office/drawing/2014/main" id="{62FE83BF-21A0-5F8B-DA7C-81D330BCDBD5}"/>
              </a:ext>
            </a:extLst>
          </p:cNvPr>
          <p:cNvSpPr/>
          <p:nvPr/>
        </p:nvSpPr>
        <p:spPr>
          <a:xfrm>
            <a:off x="9399490" y="1923170"/>
            <a:ext cx="2326430" cy="3608949"/>
          </a:xfrm>
          <a:prstGeom prst="rect">
            <a:avLst/>
          </a:prstGeom>
          <a:solidFill>
            <a:schemeClr val="accent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t>Beispiel:</a:t>
            </a:r>
            <a:r>
              <a:rPr lang="de-DE" sz="1600" dirty="0"/>
              <a:t> Eine </a:t>
            </a:r>
            <a:r>
              <a:rPr lang="de-DE" sz="1600" dirty="0" err="1"/>
              <a:t>Node.js</a:t>
            </a:r>
            <a:r>
              <a:rPr lang="de-DE" sz="1600" dirty="0"/>
              <a:t> Anwendung wird in einem </a:t>
            </a:r>
            <a:r>
              <a:rPr lang="de-DE" sz="1600" dirty="0" err="1"/>
              <a:t>Git</a:t>
            </a:r>
            <a:r>
              <a:rPr lang="de-DE" sz="1600" dirty="0"/>
              <a:t>-Repository versioniert. Wenn Entwickler Änderungen an der Anwendung vornehmen, können alle Projektbeteiligten mit derselben Version der Anwendung arbeiten. Die Anwendung kann so jederzeit in verschiedenen Versionen deployt werden.</a:t>
            </a:r>
          </a:p>
        </p:txBody>
      </p:sp>
      <p:sp>
        <p:nvSpPr>
          <p:cNvPr id="15" name="Textfeld 14">
            <a:extLst>
              <a:ext uri="{FF2B5EF4-FFF2-40B4-BE49-F238E27FC236}">
                <a16:creationId xmlns:a16="http://schemas.microsoft.com/office/drawing/2014/main" id="{968F5A71-5479-2544-21FE-C306EBA31B6A}"/>
              </a:ext>
            </a:extLst>
          </p:cNvPr>
          <p:cNvSpPr txBox="1"/>
          <p:nvPr/>
        </p:nvSpPr>
        <p:spPr>
          <a:xfrm>
            <a:off x="0" y="6581001"/>
            <a:ext cx="8805999" cy="276999"/>
          </a:xfrm>
          <a:prstGeom prst="rect">
            <a:avLst/>
          </a:prstGeom>
          <a:noFill/>
        </p:spPr>
        <p:txBody>
          <a:bodyPr wrap="square">
            <a:spAutoFit/>
          </a:bodyPr>
          <a:lstStyle/>
          <a:p>
            <a:r>
              <a:rPr lang="de-DE" sz="1200" b="1" dirty="0">
                <a:latin typeface="+mn-lt"/>
                <a:ea typeface="+mn-ea"/>
                <a:cs typeface="+mn-cs"/>
              </a:rPr>
              <a:t>Bildquelle:</a:t>
            </a:r>
            <a:r>
              <a:rPr lang="de-DE" sz="1200" dirty="0">
                <a:latin typeface="+mn-lt"/>
                <a:ea typeface="+mn-ea"/>
                <a:cs typeface="+mn-cs"/>
              </a:rPr>
              <a:t> </a:t>
            </a:r>
            <a:r>
              <a:rPr lang="de-DE" sz="1200" b="0" dirty="0">
                <a:latin typeface="+mn-lt"/>
                <a:ea typeface="+mn-ea"/>
                <a:cs typeface="+mn-cs"/>
              </a:rPr>
              <a:t>https://</a:t>
            </a:r>
            <a:r>
              <a:rPr lang="de-DE" sz="1200" b="0" dirty="0" err="1">
                <a:latin typeface="+mn-lt"/>
                <a:ea typeface="+mn-ea"/>
                <a:cs typeface="+mn-cs"/>
              </a:rPr>
              <a:t>architecturenotes.co</a:t>
            </a:r>
            <a:r>
              <a:rPr lang="de-DE" sz="1200" b="0" dirty="0">
                <a:latin typeface="+mn-lt"/>
                <a:ea typeface="+mn-ea"/>
                <a:cs typeface="+mn-cs"/>
              </a:rPr>
              <a:t>/12-factor-app-revisited/</a:t>
            </a:r>
          </a:p>
        </p:txBody>
      </p:sp>
      <p:pic>
        <p:nvPicPr>
          <p:cNvPr id="16" name="Grafik 15">
            <a:extLst>
              <a:ext uri="{FF2B5EF4-FFF2-40B4-BE49-F238E27FC236}">
                <a16:creationId xmlns:a16="http://schemas.microsoft.com/office/drawing/2014/main" id="{A9D146E3-9427-44A1-C19B-11538154590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4575852" y="2034203"/>
            <a:ext cx="4321587" cy="3099499"/>
          </a:xfrm>
          <a:prstGeom prst="rect">
            <a:avLst/>
          </a:prstGeom>
        </p:spPr>
      </p:pic>
    </p:spTree>
    <p:extLst>
      <p:ext uri="{BB962C8B-B14F-4D97-AF65-F5344CB8AC3E}">
        <p14:creationId xmlns:p14="http://schemas.microsoft.com/office/powerpoint/2010/main" val="1919294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B4EAE2B-78E9-5645-A2A9-DE8849A9DFFF}"/>
              </a:ext>
            </a:extLst>
          </p:cNvPr>
          <p:cNvSpPr>
            <a:spLocks noGrp="1"/>
          </p:cNvSpPr>
          <p:nvPr>
            <p:ph type="title"/>
          </p:nvPr>
        </p:nvSpPr>
        <p:spPr/>
        <p:txBody>
          <a:bodyPr/>
          <a:lstStyle/>
          <a:p>
            <a:r>
              <a:rPr lang="de-DE"/>
              <a:t>12 Faktoren Methode</a:t>
            </a:r>
            <a:endParaRPr lang="de-DE" dirty="0"/>
          </a:p>
        </p:txBody>
      </p:sp>
      <p:sp>
        <p:nvSpPr>
          <p:cNvPr id="8" name="Textplatzhalter 7">
            <a:extLst>
              <a:ext uri="{FF2B5EF4-FFF2-40B4-BE49-F238E27FC236}">
                <a16:creationId xmlns:a16="http://schemas.microsoft.com/office/drawing/2014/main" id="{2C632EC3-BC79-FF49-91FF-AB97E1500387}"/>
              </a:ext>
            </a:extLst>
          </p:cNvPr>
          <p:cNvSpPr>
            <a:spLocks noGrp="1"/>
          </p:cNvSpPr>
          <p:nvPr>
            <p:ph type="body" sz="quarter" idx="32"/>
          </p:nvPr>
        </p:nvSpPr>
        <p:spPr/>
        <p:txBody>
          <a:bodyPr/>
          <a:lstStyle/>
          <a:p>
            <a:r>
              <a:rPr lang="de-DE" dirty="0"/>
              <a:t>II. Abhängigkeiten (Deklariere und isoliere Abhängigkeiten)</a:t>
            </a:r>
          </a:p>
        </p:txBody>
      </p:sp>
      <p:sp>
        <p:nvSpPr>
          <p:cNvPr id="3" name="Foliennummernplatzhalter 2">
            <a:extLst>
              <a:ext uri="{FF2B5EF4-FFF2-40B4-BE49-F238E27FC236}">
                <a16:creationId xmlns:a16="http://schemas.microsoft.com/office/drawing/2014/main" id="{356D6701-40BD-3E49-8FF9-531AC84982C2}"/>
              </a:ext>
            </a:extLst>
          </p:cNvPr>
          <p:cNvSpPr>
            <a:spLocks noGrp="1"/>
          </p:cNvSpPr>
          <p:nvPr>
            <p:ph type="sldNum" sz="quarter" idx="33"/>
          </p:nvPr>
        </p:nvSpPr>
        <p:spPr/>
        <p:txBody>
          <a:bodyPr/>
          <a:lstStyle/>
          <a:p>
            <a:pPr rtl="0"/>
            <a:fld id="{19B51A1E-902D-48AF-9020-955120F399B6}" type="slidenum">
              <a:rPr lang="de-DE" noProof="0" smtClean="0"/>
              <a:pPr rtl="0"/>
              <a:t>9</a:t>
            </a:fld>
            <a:endParaRPr lang="de-DE" noProof="0"/>
          </a:p>
        </p:txBody>
      </p:sp>
      <p:sp>
        <p:nvSpPr>
          <p:cNvPr id="10" name="Textfeld 9">
            <a:extLst>
              <a:ext uri="{FF2B5EF4-FFF2-40B4-BE49-F238E27FC236}">
                <a16:creationId xmlns:a16="http://schemas.microsoft.com/office/drawing/2014/main" id="{22389CE9-B6D1-53B7-379C-F0B93813B335}"/>
              </a:ext>
            </a:extLst>
          </p:cNvPr>
          <p:cNvSpPr txBox="1"/>
          <p:nvPr/>
        </p:nvSpPr>
        <p:spPr>
          <a:xfrm>
            <a:off x="0" y="6581001"/>
            <a:ext cx="8805999" cy="276999"/>
          </a:xfrm>
          <a:prstGeom prst="rect">
            <a:avLst/>
          </a:prstGeom>
          <a:noFill/>
        </p:spPr>
        <p:txBody>
          <a:bodyPr wrap="square">
            <a:spAutoFit/>
          </a:bodyPr>
          <a:lstStyle/>
          <a:p>
            <a:r>
              <a:rPr lang="de-DE" sz="1200" b="1" dirty="0">
                <a:latin typeface="+mn-lt"/>
                <a:ea typeface="+mn-ea"/>
                <a:cs typeface="+mn-cs"/>
              </a:rPr>
              <a:t>Bildquelle:</a:t>
            </a:r>
            <a:r>
              <a:rPr lang="de-DE" sz="1200" dirty="0">
                <a:latin typeface="+mn-lt"/>
                <a:ea typeface="+mn-ea"/>
                <a:cs typeface="+mn-cs"/>
              </a:rPr>
              <a:t> </a:t>
            </a:r>
            <a:r>
              <a:rPr lang="de-DE" sz="1200" b="0" dirty="0">
                <a:latin typeface="+mn-lt"/>
                <a:ea typeface="+mn-ea"/>
                <a:cs typeface="+mn-cs"/>
              </a:rPr>
              <a:t>https://</a:t>
            </a:r>
            <a:r>
              <a:rPr lang="de-DE" sz="1200" b="0" dirty="0" err="1">
                <a:latin typeface="+mn-lt"/>
                <a:ea typeface="+mn-ea"/>
                <a:cs typeface="+mn-cs"/>
              </a:rPr>
              <a:t>architecturenotes.co</a:t>
            </a:r>
            <a:r>
              <a:rPr lang="de-DE" sz="1200" b="0" dirty="0">
                <a:latin typeface="+mn-lt"/>
                <a:ea typeface="+mn-ea"/>
                <a:cs typeface="+mn-cs"/>
              </a:rPr>
              <a:t>/12-factor-app-revisited/</a:t>
            </a:r>
          </a:p>
        </p:txBody>
      </p:sp>
      <p:sp>
        <p:nvSpPr>
          <p:cNvPr id="11" name="Textfeld 10">
            <a:extLst>
              <a:ext uri="{FF2B5EF4-FFF2-40B4-BE49-F238E27FC236}">
                <a16:creationId xmlns:a16="http://schemas.microsoft.com/office/drawing/2014/main" id="{E231827E-D5E8-A631-FB8F-FCB837DF3480}"/>
              </a:ext>
            </a:extLst>
          </p:cNvPr>
          <p:cNvSpPr txBox="1"/>
          <p:nvPr/>
        </p:nvSpPr>
        <p:spPr>
          <a:xfrm>
            <a:off x="361693" y="1774215"/>
            <a:ext cx="4465033" cy="4278094"/>
          </a:xfrm>
          <a:prstGeom prst="rect">
            <a:avLst/>
          </a:prstGeom>
          <a:noFill/>
        </p:spPr>
        <p:txBody>
          <a:bodyPr wrap="square" rtlCol="0">
            <a:spAutoFit/>
          </a:bodyPr>
          <a:lstStyle/>
          <a:p>
            <a:pPr marL="285750" indent="-285750">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Abhängigkeiten von Bibliotheken und anderen Komponenten deklarativ mit </a:t>
            </a:r>
            <a:r>
              <a:rPr lang="de-DE" b="0" i="0" dirty="0" err="1">
                <a:solidFill>
                  <a:srgbClr val="31333F"/>
                </a:solidFill>
                <a:effectLst/>
                <a:latin typeface="Source Sans Pro" panose="020B0503030403020204" pitchFamily="34" charset="0"/>
              </a:rPr>
              <a:t>Dependency</a:t>
            </a:r>
            <a:r>
              <a:rPr lang="de-DE" b="0" i="0" dirty="0">
                <a:solidFill>
                  <a:srgbClr val="31333F"/>
                </a:solidFill>
                <a:effectLst/>
                <a:latin typeface="Source Sans Pro" panose="020B0503030403020204" pitchFamily="34" charset="0"/>
              </a:rPr>
              <a:t>-Management-Systemen erfassen</a:t>
            </a:r>
          </a:p>
          <a:p>
            <a:pPr marL="285750" indent="-285750">
              <a:spcAft>
                <a:spcPts val="600"/>
              </a:spcAft>
              <a:buFont typeface="Courier New" panose="02070309020205020404" pitchFamily="49" charset="0"/>
              <a:buChar char="o"/>
            </a:pPr>
            <a:r>
              <a:rPr lang="de-DE" b="0" i="0" dirty="0">
                <a:solidFill>
                  <a:srgbClr val="31333F"/>
                </a:solidFill>
                <a:effectLst/>
                <a:latin typeface="Source Sans Pro" panose="020B0503030403020204" pitchFamily="34" charset="0"/>
              </a:rPr>
              <a:t>So wird eine einheitliche und vorhersehbare Abhängigkeitsumgebung geschaffen</a:t>
            </a:r>
          </a:p>
          <a:p>
            <a:pPr marL="285750" indent="-285750">
              <a:spcAft>
                <a:spcPts val="600"/>
              </a:spcAft>
              <a:buFont typeface="Courier New" panose="02070309020205020404" pitchFamily="49" charset="0"/>
              <a:buChar char="o"/>
            </a:pPr>
            <a:r>
              <a:rPr lang="de-DE" dirty="0">
                <a:solidFill>
                  <a:srgbClr val="31333F"/>
                </a:solidFill>
                <a:latin typeface="Source Sans Pro" panose="020B0503030403020204" pitchFamily="34" charset="0"/>
              </a:rPr>
              <a:t>Minimierung von</a:t>
            </a:r>
            <a:r>
              <a:rPr lang="de-DE" b="0" i="0" dirty="0">
                <a:solidFill>
                  <a:srgbClr val="31333F"/>
                </a:solidFill>
                <a:effectLst/>
                <a:latin typeface="Source Sans Pro" panose="020B0503030403020204" pitchFamily="34" charset="0"/>
              </a:rPr>
              <a:t> Abhängigkeitskonflikten und Inkompatibilitäten</a:t>
            </a:r>
          </a:p>
          <a:p>
            <a:pPr marL="285750" indent="-285750">
              <a:spcAft>
                <a:spcPts val="600"/>
              </a:spcAft>
              <a:buFont typeface="Courier New" panose="02070309020205020404" pitchFamily="49" charset="0"/>
              <a:buChar char="o"/>
            </a:pPr>
            <a:r>
              <a:rPr lang="de-DE" dirty="0"/>
              <a:t>Zwölf-Faktor-Anwendungen verlassen sich nie auf die implizite Existenz von Systemtools, wie </a:t>
            </a:r>
            <a:r>
              <a:rPr lang="de-DE" dirty="0" err="1"/>
              <a:t>ImageMagick</a:t>
            </a:r>
            <a:r>
              <a:rPr lang="de-DE" dirty="0"/>
              <a:t> oder </a:t>
            </a:r>
            <a:r>
              <a:rPr lang="de-DE" dirty="0" err="1"/>
              <a:t>curl</a:t>
            </a:r>
            <a:r>
              <a:rPr lang="de-DE" dirty="0"/>
              <a:t> und installieren diese notfalls selber.</a:t>
            </a:r>
          </a:p>
          <a:p>
            <a:pPr marL="285750" indent="-285750">
              <a:spcAft>
                <a:spcPts val="600"/>
              </a:spcAft>
              <a:buFont typeface="Courier New" panose="02070309020205020404" pitchFamily="49" charset="0"/>
              <a:buChar char="o"/>
            </a:pPr>
            <a:endParaRPr lang="de-DE" dirty="0"/>
          </a:p>
        </p:txBody>
      </p:sp>
      <p:sp>
        <p:nvSpPr>
          <p:cNvPr id="12" name="Rechteck 11">
            <a:extLst>
              <a:ext uri="{FF2B5EF4-FFF2-40B4-BE49-F238E27FC236}">
                <a16:creationId xmlns:a16="http://schemas.microsoft.com/office/drawing/2014/main" id="{4994DD5C-12C2-BACF-65D1-7EECE04A3E2E}"/>
              </a:ext>
            </a:extLst>
          </p:cNvPr>
          <p:cNvSpPr/>
          <p:nvPr/>
        </p:nvSpPr>
        <p:spPr>
          <a:xfrm>
            <a:off x="9494637" y="1669692"/>
            <a:ext cx="2394569" cy="4214703"/>
          </a:xfrm>
          <a:prstGeom prst="rect">
            <a:avLst/>
          </a:prstGeom>
          <a:solidFill>
            <a:schemeClr val="accent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dirty="0">
                <a:solidFill>
                  <a:schemeClr val="bg1"/>
                </a:solidFill>
              </a:rPr>
              <a:t>Beispiel:</a:t>
            </a:r>
            <a:r>
              <a:rPr lang="de-DE" sz="1400" dirty="0">
                <a:solidFill>
                  <a:schemeClr val="bg1"/>
                </a:solidFill>
              </a:rPr>
              <a:t> </a:t>
            </a:r>
            <a:r>
              <a:rPr lang="de-DE" sz="1400" b="0" i="0" dirty="0">
                <a:solidFill>
                  <a:schemeClr val="bg1"/>
                </a:solidFill>
                <a:effectLst/>
                <a:latin typeface="Source Sans Pro" panose="020B0503030403020204" pitchFamily="34" charset="0"/>
              </a:rPr>
              <a:t>Eine Anwendung, die eine bestimmte Version einer Bibliothek benötigt, sollte diese in der Datei des Package-Management-Systems (wie bspw. </a:t>
            </a:r>
            <a:r>
              <a:rPr lang="de-DE" sz="1400" b="0" i="0" dirty="0" err="1">
                <a:solidFill>
                  <a:schemeClr val="bg1"/>
                </a:solidFill>
                <a:effectLst/>
                <a:latin typeface="Source Sans Pro" panose="020B0503030403020204" pitchFamily="34" charset="0"/>
              </a:rPr>
              <a:t>pip</a:t>
            </a:r>
            <a:r>
              <a:rPr lang="de-DE" sz="1400" b="0" i="0" dirty="0">
                <a:solidFill>
                  <a:schemeClr val="bg1"/>
                </a:solidFill>
                <a:effectLst/>
                <a:latin typeface="Source Sans Pro" panose="020B0503030403020204" pitchFamily="34" charset="0"/>
              </a:rPr>
              <a:t>, </a:t>
            </a:r>
            <a:r>
              <a:rPr lang="de-DE" sz="1400" b="0" i="0" dirty="0" err="1">
                <a:solidFill>
                  <a:schemeClr val="bg1"/>
                </a:solidFill>
                <a:effectLst/>
                <a:latin typeface="Source Sans Pro" panose="020B0503030403020204" pitchFamily="34" charset="0"/>
              </a:rPr>
              <a:t>Gemfile</a:t>
            </a:r>
            <a:r>
              <a:rPr lang="de-DE" sz="1400" b="0" i="0" dirty="0">
                <a:solidFill>
                  <a:schemeClr val="bg1"/>
                </a:solidFill>
                <a:effectLst/>
                <a:latin typeface="Source Sans Pro" panose="020B0503030403020204" pitchFamily="34" charset="0"/>
              </a:rPr>
              <a:t>, Maven) definieren, die zusammen mit dem Anwendungscode im Versionskontrollsystem gespeichert wird. Diese Datei kann dann von der </a:t>
            </a:r>
            <a:r>
              <a:rPr lang="de-DE" sz="1400" b="0" i="0" dirty="0" err="1">
                <a:solidFill>
                  <a:schemeClr val="bg1"/>
                </a:solidFill>
                <a:effectLst/>
                <a:latin typeface="Source Sans Pro" panose="020B0503030403020204" pitchFamily="34" charset="0"/>
              </a:rPr>
              <a:t>Build</a:t>
            </a:r>
            <a:r>
              <a:rPr lang="de-DE" sz="1400" b="0" i="0" dirty="0">
                <a:solidFill>
                  <a:schemeClr val="bg1"/>
                </a:solidFill>
                <a:effectLst/>
                <a:latin typeface="Source Sans Pro" panose="020B0503030403020204" pitchFamily="34" charset="0"/>
              </a:rPr>
              <a:t>-Pipeline der Anwendung genutzt werden, um sicherzustellen, dass immer die richtigen Abhängigkeiten in der Anwendungs- oder Testumgebung installiert werden.</a:t>
            </a:r>
            <a:endParaRPr lang="de-DE" sz="1400" dirty="0">
              <a:solidFill>
                <a:schemeClr val="bg1"/>
              </a:solidFill>
            </a:endParaRPr>
          </a:p>
        </p:txBody>
      </p:sp>
      <p:pic>
        <p:nvPicPr>
          <p:cNvPr id="13" name="Grafik 12">
            <a:extLst>
              <a:ext uri="{FF2B5EF4-FFF2-40B4-BE49-F238E27FC236}">
                <a16:creationId xmlns:a16="http://schemas.microsoft.com/office/drawing/2014/main" id="{ADFBC6A8-8246-037D-59E9-03584E61C44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5457190" y="1981601"/>
            <a:ext cx="3137348" cy="3452548"/>
          </a:xfrm>
          <a:prstGeom prst="rect">
            <a:avLst/>
          </a:prstGeom>
        </p:spPr>
      </p:pic>
    </p:spTree>
    <p:extLst>
      <p:ext uri="{BB962C8B-B14F-4D97-AF65-F5344CB8AC3E}">
        <p14:creationId xmlns:p14="http://schemas.microsoft.com/office/powerpoint/2010/main" val="1152287989"/>
      </p:ext>
    </p:extLst>
  </p:cSld>
  <p:clrMapOvr>
    <a:masterClrMapping/>
  </p:clrMapOvr>
</p:sld>
</file>

<file path=ppt/theme/theme1.xml><?xml version="1.0" encoding="utf-8"?>
<a:theme xmlns:a="http://schemas.openxmlformats.org/drawingml/2006/main" name="Office-Design">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0677546_TF67328976" id="{4F701D74-DAB3-4807-8D4C-52297C309002}" vid="{DDFD0C10-4989-48BE-8AF6-4514BDD9515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CB1848-D3E0-4F10-B640-720BE758B85B}">
  <ds:schemaRefs>
    <ds:schemaRef ds:uri="http://schemas.microsoft.com/sharepoint/v3/contenttype/forms"/>
  </ds:schemaRefs>
</ds:datastoreItem>
</file>

<file path=customXml/itemProps2.xml><?xml version="1.0" encoding="utf-8"?>
<ds:datastoreItem xmlns:ds="http://schemas.openxmlformats.org/officeDocument/2006/customXml" ds:itemID="{E4934E25-8442-49E9-ABDF-3146C4145F3B}">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1BBB5711-29E1-4F8E-81A0-7947C57B20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3196</Words>
  <Application>Microsoft Macintosh PowerPoint</Application>
  <PresentationFormat>Breitbild</PresentationFormat>
  <Paragraphs>686</Paragraphs>
  <Slides>32</Slides>
  <Notes>11</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32</vt:i4>
      </vt:variant>
    </vt:vector>
  </HeadingPairs>
  <TitlesOfParts>
    <vt:vector size="44" baseType="lpstr">
      <vt:lpstr>Arial</vt:lpstr>
      <vt:lpstr>Bradley Hand</vt:lpstr>
      <vt:lpstr>Calibri</vt:lpstr>
      <vt:lpstr>Consolas</vt:lpstr>
      <vt:lpstr>Corbel</vt:lpstr>
      <vt:lpstr>Courier</vt:lpstr>
      <vt:lpstr>Courier New</vt:lpstr>
      <vt:lpstr>Roboto</vt:lpstr>
      <vt:lpstr>Roboto Thin</vt:lpstr>
      <vt:lpstr>Source Sans Pro</vt:lpstr>
      <vt:lpstr>Times New Roman</vt:lpstr>
      <vt:lpstr>Office-Design</vt:lpstr>
      <vt:lpstr>  Cloud-native</vt:lpstr>
      <vt:lpstr>PowerPoint-Präsentation</vt:lpstr>
      <vt:lpstr>Kapitel 8</vt:lpstr>
      <vt:lpstr>Inhaltsverzeichnis</vt:lpstr>
      <vt:lpstr>Inhalte</vt:lpstr>
      <vt:lpstr>12 Faktoren</vt:lpstr>
      <vt:lpstr>12 Faktoren</vt:lpstr>
      <vt:lpstr>12 Faktoren Methode</vt:lpstr>
      <vt:lpstr>12 Faktoren Methode</vt:lpstr>
      <vt:lpstr>12 Faktoren Methode</vt:lpstr>
      <vt:lpstr>12 Faktoren</vt:lpstr>
      <vt:lpstr>12 Faktoren Methode</vt:lpstr>
      <vt:lpstr>Docker  (ANTI-)Patterns</vt:lpstr>
      <vt:lpstr>Docker  Pattern</vt:lpstr>
      <vt:lpstr>DOCKER  Pattern</vt:lpstr>
      <vt:lpstr>12 Faktoren Methode</vt:lpstr>
      <vt:lpstr>12 Faktoren Methode</vt:lpstr>
      <vt:lpstr>12 Faktoren</vt:lpstr>
      <vt:lpstr>12 Faktoren Methode</vt:lpstr>
      <vt:lpstr>12 Faktoren Methode</vt:lpstr>
      <vt:lpstr>12 Faktoren</vt:lpstr>
      <vt:lpstr>12 Faktoren Methode</vt:lpstr>
      <vt:lpstr>DOCKER  ANTI-Pattern</vt:lpstr>
      <vt:lpstr>12 Faktoren Methode</vt:lpstr>
      <vt:lpstr>12 Faktoren Methode</vt:lpstr>
      <vt:lpstr>12 Faktoren</vt:lpstr>
      <vt:lpstr>12 Faktoren Methode</vt:lpstr>
      <vt:lpstr>12 Faktoren Methode</vt:lpstr>
      <vt:lpstr>12 Faktoren Methode</vt:lpstr>
      <vt:lpstr>12 Faktoren</vt:lpstr>
      <vt:lpstr>AUSBLICK</vt:lpstr>
      <vt:lpstr>Kontakt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Nane Kratzke</dc:creator>
  <cp:lastModifiedBy/>
  <cp:revision>1</cp:revision>
  <dcterms:created xsi:type="dcterms:W3CDTF">2020-09-01T15:16:10Z</dcterms:created>
  <dcterms:modified xsi:type="dcterms:W3CDTF">2023-12-11T09:29:41Z</dcterms:modified>
</cp:coreProperties>
</file>