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690" r:id="rId5"/>
    <p:sldId id="681" r:id="rId6"/>
    <p:sldId id="691" r:id="rId7"/>
    <p:sldId id="692" r:id="rId8"/>
    <p:sldId id="470" r:id="rId9"/>
    <p:sldId id="324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12" r:id="rId22"/>
    <p:sldId id="413" r:id="rId23"/>
    <p:sldId id="418" r:id="rId24"/>
    <p:sldId id="414" r:id="rId25"/>
    <p:sldId id="416" r:id="rId26"/>
    <p:sldId id="417" r:id="rId27"/>
    <p:sldId id="415" r:id="rId28"/>
    <p:sldId id="468" r:id="rId29"/>
    <p:sldId id="693" r:id="rId3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CE5"/>
    <a:srgbClr val="388ECC"/>
    <a:srgbClr val="187DC5"/>
    <a:srgbClr val="EC7D30"/>
    <a:srgbClr val="404040"/>
    <a:srgbClr val="F2F2F2"/>
    <a:srgbClr val="262626"/>
    <a:srgbClr val="FFFFFF"/>
    <a:srgbClr val="272C36"/>
    <a:srgbClr val="59A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E60335-9138-3A42-B4C4-F069B2A69D5F}" v="33" dt="2023-12-11T09:34:01.80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4917" autoAdjust="0"/>
  </p:normalViewPr>
  <p:slideViewPr>
    <p:cSldViewPr snapToGrid="0">
      <p:cViewPr varScale="1">
        <p:scale>
          <a:sx n="194" d="100"/>
          <a:sy n="194" d="100"/>
        </p:scale>
        <p:origin x="14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1AFE87FD-0747-B647-AE6B-02299FF969B7}"/>
    <pc:docChg chg="custSel modSld">
      <pc:chgData name="Nane Kratzke" userId="971be13ff4ee5ef6" providerId="LiveId" clId="{1AFE87FD-0747-B647-AE6B-02299FF969B7}" dt="2021-02-25T14:12:41.929" v="0" actId="768"/>
      <pc:docMkLst>
        <pc:docMk/>
      </pc:docMkLst>
      <pc:sldChg chg="modSp mod">
        <pc:chgData name="Nane Kratzke" userId="971be13ff4ee5ef6" providerId="LiveId" clId="{1AFE87FD-0747-B647-AE6B-02299FF969B7}" dt="2021-02-25T14:12:41.929" v="0" actId="768"/>
        <pc:sldMkLst>
          <pc:docMk/>
          <pc:sldMk cId="1674219622" sldId="471"/>
        </pc:sldMkLst>
        <pc:spChg chg="mod">
          <ac:chgData name="Nane Kratzke" userId="971be13ff4ee5ef6" providerId="LiveId" clId="{1AFE87FD-0747-B647-AE6B-02299FF969B7}" dt="2021-02-25T14:12:41.929" v="0" actId="768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7DF0AF09-0C1F-DC4B-A528-B281E19B06E9}"/>
    <pc:docChg chg="modSld">
      <pc:chgData name="Nane Kratzke" userId="971be13ff4ee5ef6" providerId="LiveId" clId="{7DF0AF09-0C1F-DC4B-A528-B281E19B06E9}" dt="2023-03-27T10:05:16.627" v="0" actId="478"/>
      <pc:docMkLst>
        <pc:docMk/>
      </pc:docMkLst>
      <pc:sldChg chg="delSp">
        <pc:chgData name="Nane Kratzke" userId="971be13ff4ee5ef6" providerId="LiveId" clId="{7DF0AF09-0C1F-DC4B-A528-B281E19B06E9}" dt="2023-03-27T10:05:16.627" v="0" actId="478"/>
        <pc:sldMkLst>
          <pc:docMk/>
          <pc:sldMk cId="1674219622" sldId="471"/>
        </pc:sldMkLst>
        <pc:picChg chg="del">
          <ac:chgData name="Nane Kratzke" userId="971be13ff4ee5ef6" providerId="LiveId" clId="{7DF0AF09-0C1F-DC4B-A528-B281E19B06E9}" dt="2023-03-27T10:05:16.627" v="0" actId="478"/>
          <ac:picMkLst>
            <pc:docMk/>
            <pc:sldMk cId="1674219622" sldId="471"/>
            <ac:picMk id="6" creationId="{A5B46A78-57D6-F381-FB62-71E85C28FD72}"/>
          </ac:picMkLst>
        </pc:pic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10-09T11:37:42.174" v="44177" actId="20577"/>
      <pc:docMkLst>
        <pc:docMk/>
      </pc:docMkLst>
      <pc:sldChg chg="del">
        <pc:chgData name="Nane Kratzke" userId="971be13ff4ee5ef6" providerId="LiveId" clId="{19075A5A-D245-0240-878E-CFB172C98ECA}" dt="2020-10-09T11:37:32.038" v="44151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19075A5A-D245-0240-878E-CFB172C98ECA}" dt="2020-10-09T11:37:26.832" v="44150" actId="207"/>
        <pc:sldMkLst>
          <pc:docMk/>
          <pc:sldMk cId="2120406402" sldId="297"/>
        </pc:sldMkLst>
        <pc:spChg chg="mod">
          <ac:chgData name="Nane Kratzke" userId="971be13ff4ee5ef6" providerId="LiveId" clId="{19075A5A-D245-0240-878E-CFB172C98ECA}" dt="2020-10-09T11:37:26.832" v="44150" actId="207"/>
          <ac:spMkLst>
            <pc:docMk/>
            <pc:sldMk cId="2120406402" sldId="297"/>
            <ac:spMk id="10" creationId="{7709CCC9-400E-274B-A69A-1955CB1187BB}"/>
          </ac:spMkLst>
        </pc:spChg>
      </pc:sldChg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19075A5A-D245-0240-878E-CFB172C98ECA}" dt="2020-10-09T11:37:42.174" v="44177" actId="20577"/>
        <pc:sldMkLst>
          <pc:docMk/>
          <pc:sldMk cId="1674219622" sldId="471"/>
        </pc:sldMkLst>
        <pc:spChg chg="mod">
          <ac:chgData name="Nane Kratzke" userId="971be13ff4ee5ef6" providerId="LiveId" clId="{19075A5A-D245-0240-878E-CFB172C98ECA}" dt="2020-10-09T11:37:42.174" v="44177" actId="20577"/>
          <ac:spMkLst>
            <pc:docMk/>
            <pc:sldMk cId="1674219622" sldId="471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643FE039-4EFD-8248-B542-2652A45E9F99}"/>
    <pc:docChg chg="modSld">
      <pc:chgData name="Nane Kratzke" userId="971be13ff4ee5ef6" providerId="LiveId" clId="{643FE039-4EFD-8248-B542-2652A45E9F99}" dt="2020-12-14T08:39:06.520" v="7" actId="20577"/>
      <pc:docMkLst>
        <pc:docMk/>
      </pc:docMkLst>
      <pc:sldChg chg="modSp mod">
        <pc:chgData name="Nane Kratzke" userId="971be13ff4ee5ef6" providerId="LiveId" clId="{643FE039-4EFD-8248-B542-2652A45E9F99}" dt="2020-12-14T08:39:06.520" v="7" actId="20577"/>
        <pc:sldMkLst>
          <pc:docMk/>
          <pc:sldMk cId="3042928372" sldId="434"/>
        </pc:sldMkLst>
        <pc:spChg chg="mod">
          <ac:chgData name="Nane Kratzke" userId="971be13ff4ee5ef6" providerId="LiveId" clId="{643FE039-4EFD-8248-B542-2652A45E9F99}" dt="2020-12-14T08:39:06.520" v="7" actId="20577"/>
          <ac:spMkLst>
            <pc:docMk/>
            <pc:sldMk cId="3042928372" sldId="434"/>
            <ac:spMk id="3" creationId="{6565A793-176F-3142-87BD-7089E5A3847D}"/>
          </ac:spMkLst>
        </pc:spChg>
      </pc:sldChg>
      <pc:sldChg chg="modSp mod">
        <pc:chgData name="Nane Kratzke" userId="971be13ff4ee5ef6" providerId="LiveId" clId="{643FE039-4EFD-8248-B542-2652A45E9F99}" dt="2020-12-13T17:35:15.862" v="6" actId="20577"/>
        <pc:sldMkLst>
          <pc:docMk/>
          <pc:sldMk cId="3910355434" sldId="451"/>
        </pc:sldMkLst>
        <pc:spChg chg="mod">
          <ac:chgData name="Nane Kratzke" userId="971be13ff4ee5ef6" providerId="LiveId" clId="{643FE039-4EFD-8248-B542-2652A45E9F99}" dt="2020-12-13T17:35:15.862" v="6" actId="20577"/>
          <ac:spMkLst>
            <pc:docMk/>
            <pc:sldMk cId="3910355434" sldId="451"/>
            <ac:spMk id="12" creationId="{F4245841-CFEC-A747-B7FD-B4C197569117}"/>
          </ac:spMkLst>
        </pc:spChg>
      </pc:sldChg>
      <pc:sldChg chg="modSp mod">
        <pc:chgData name="Nane Kratzke" userId="971be13ff4ee5ef6" providerId="LiveId" clId="{643FE039-4EFD-8248-B542-2652A45E9F99}" dt="2020-12-13T17:35:05.161" v="5" actId="20577"/>
        <pc:sldMkLst>
          <pc:docMk/>
          <pc:sldMk cId="1674219622" sldId="471"/>
        </pc:sldMkLst>
        <pc:spChg chg="mod">
          <ac:chgData name="Nane Kratzke" userId="971be13ff4ee5ef6" providerId="LiveId" clId="{643FE039-4EFD-8248-B542-2652A45E9F99}" dt="2020-12-13T17:35:05.161" v="5" actId="20577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F5248AB8-B85B-1046-A017-B8A4584DB5E4}"/>
    <pc:docChg chg="modSld">
      <pc:chgData name="Nane Kratzke" userId="971be13ff4ee5ef6" providerId="LiveId" clId="{F5248AB8-B85B-1046-A017-B8A4584DB5E4}" dt="2022-10-25T15:18:38.656" v="5" actId="1076"/>
      <pc:docMkLst>
        <pc:docMk/>
      </pc:docMkLst>
      <pc:sldChg chg="addSp modSp mod">
        <pc:chgData name="Nane Kratzke" userId="971be13ff4ee5ef6" providerId="LiveId" clId="{F5248AB8-B85B-1046-A017-B8A4584DB5E4}" dt="2022-10-25T15:18:38.656" v="5" actId="1076"/>
        <pc:sldMkLst>
          <pc:docMk/>
          <pc:sldMk cId="1674219622" sldId="471"/>
        </pc:sldMkLst>
        <pc:picChg chg="add mod">
          <ac:chgData name="Nane Kratzke" userId="971be13ff4ee5ef6" providerId="LiveId" clId="{F5248AB8-B85B-1046-A017-B8A4584DB5E4}" dt="2022-10-25T15:18:38.656" v="5" actId="1076"/>
          <ac:picMkLst>
            <pc:docMk/>
            <pc:sldMk cId="1674219622" sldId="471"/>
            <ac:picMk id="5" creationId="{31E2B094-C43C-6D68-59DE-BFADC7313E4E}"/>
          </ac:picMkLst>
        </pc:picChg>
      </pc:sldChg>
    </pc:docChg>
  </pc:docChgLst>
  <pc:docChgLst>
    <pc:chgData name="Nane Kratzke" userId="971be13ff4ee5ef6" providerId="LiveId" clId="{B5F52B4B-9766-2740-931D-B1B34A0A9670}"/>
    <pc:docChg chg="undo custSel addSld delSld modSld">
      <pc:chgData name="Nane Kratzke" userId="971be13ff4ee5ef6" providerId="LiveId" clId="{B5F52B4B-9766-2740-931D-B1B34A0A9670}" dt="2021-11-28T11:29:13.358" v="261" actId="20577"/>
      <pc:docMkLst>
        <pc:docMk/>
      </pc:docMkLst>
      <pc:sldChg chg="del">
        <pc:chgData name="Nane Kratzke" userId="971be13ff4ee5ef6" providerId="LiveId" clId="{B5F52B4B-9766-2740-931D-B1B34A0A9670}" dt="2021-11-18T17:16:15.306" v="1" actId="2696"/>
        <pc:sldMkLst>
          <pc:docMk/>
          <pc:sldMk cId="2120406402" sldId="297"/>
        </pc:sldMkLst>
      </pc:sldChg>
      <pc:sldChg chg="addSp delSp modSp mod">
        <pc:chgData name="Nane Kratzke" userId="971be13ff4ee5ef6" providerId="LiveId" clId="{B5F52B4B-9766-2740-931D-B1B34A0A9670}" dt="2021-11-28T11:15:43.747" v="185" actId="14861"/>
        <pc:sldMkLst>
          <pc:docMk/>
          <pc:sldMk cId="652577850" sldId="413"/>
        </pc:sldMkLst>
        <pc:picChg chg="add mod modCrop">
          <ac:chgData name="Nane Kratzke" userId="971be13ff4ee5ef6" providerId="LiveId" clId="{B5F52B4B-9766-2740-931D-B1B34A0A9670}" dt="2021-11-28T11:15:43.747" v="185" actId="14861"/>
          <ac:picMkLst>
            <pc:docMk/>
            <pc:sldMk cId="652577850" sldId="413"/>
            <ac:picMk id="7" creationId="{32E00F9F-0C0B-3E45-8509-B8DF7DE6DB6F}"/>
          </ac:picMkLst>
        </pc:picChg>
        <pc:picChg chg="del">
          <ac:chgData name="Nane Kratzke" userId="971be13ff4ee5ef6" providerId="LiveId" clId="{B5F52B4B-9766-2740-931D-B1B34A0A9670}" dt="2021-11-28T11:15:26.976" v="182" actId="478"/>
          <ac:picMkLst>
            <pc:docMk/>
            <pc:sldMk cId="652577850" sldId="413"/>
            <ac:picMk id="12" creationId="{E343A700-A3A4-FE4A-9EB9-15CE0F374195}"/>
          </ac:picMkLst>
        </pc:picChg>
      </pc:sldChg>
      <pc:sldChg chg="addSp delSp modSp mod">
        <pc:chgData name="Nane Kratzke" userId="971be13ff4ee5ef6" providerId="LiveId" clId="{B5F52B4B-9766-2740-931D-B1B34A0A9670}" dt="2021-11-28T11:16:52.654" v="192" actId="14861"/>
        <pc:sldMkLst>
          <pc:docMk/>
          <pc:sldMk cId="1306002383" sldId="414"/>
        </pc:sldMkLst>
        <pc:picChg chg="del">
          <ac:chgData name="Nane Kratzke" userId="971be13ff4ee5ef6" providerId="LiveId" clId="{B5F52B4B-9766-2740-931D-B1B34A0A9670}" dt="2021-11-28T11:16:06.616" v="186" actId="478"/>
          <ac:picMkLst>
            <pc:docMk/>
            <pc:sldMk cId="1306002383" sldId="414"/>
            <ac:picMk id="12" creationId="{E343A700-A3A4-FE4A-9EB9-15CE0F374195}"/>
          </ac:picMkLst>
        </pc:picChg>
        <pc:picChg chg="add mod modCrop">
          <ac:chgData name="Nane Kratzke" userId="971be13ff4ee5ef6" providerId="LiveId" clId="{B5F52B4B-9766-2740-931D-B1B34A0A9670}" dt="2021-11-28T11:16:52.654" v="192" actId="14861"/>
          <ac:picMkLst>
            <pc:docMk/>
            <pc:sldMk cId="1306002383" sldId="414"/>
            <ac:picMk id="14" creationId="{74370E4B-9902-AD4E-9E67-4B31DFE241AC}"/>
          </ac:picMkLst>
        </pc:picChg>
      </pc:sldChg>
      <pc:sldChg chg="addSp delSp modSp mod">
        <pc:chgData name="Nane Kratzke" userId="971be13ff4ee5ef6" providerId="LiveId" clId="{B5F52B4B-9766-2740-931D-B1B34A0A9670}" dt="2021-11-28T11:17:52.585" v="198" actId="14861"/>
        <pc:sldMkLst>
          <pc:docMk/>
          <pc:sldMk cId="1483791297" sldId="415"/>
        </pc:sldMkLst>
        <pc:picChg chg="add mod modCrop">
          <ac:chgData name="Nane Kratzke" userId="971be13ff4ee5ef6" providerId="LiveId" clId="{B5F52B4B-9766-2740-931D-B1B34A0A9670}" dt="2021-11-28T11:17:52.585" v="198" actId="14861"/>
          <ac:picMkLst>
            <pc:docMk/>
            <pc:sldMk cId="1483791297" sldId="415"/>
            <ac:picMk id="11" creationId="{5D22FEC8-204D-954C-B742-605237AC7835}"/>
          </ac:picMkLst>
        </pc:picChg>
        <pc:picChg chg="del">
          <ac:chgData name="Nane Kratzke" userId="971be13ff4ee5ef6" providerId="LiveId" clId="{B5F52B4B-9766-2740-931D-B1B34A0A9670}" dt="2021-11-28T11:17:25.471" v="193" actId="478"/>
          <ac:picMkLst>
            <pc:docMk/>
            <pc:sldMk cId="1483791297" sldId="415"/>
            <ac:picMk id="12" creationId="{E343A700-A3A4-FE4A-9EB9-15CE0F374195}"/>
          </ac:picMkLst>
        </pc:picChg>
      </pc:sldChg>
      <pc:sldChg chg="addSp delSp modSp mod">
        <pc:chgData name="Nane Kratzke" userId="971be13ff4ee5ef6" providerId="LiveId" clId="{B5F52B4B-9766-2740-931D-B1B34A0A9670}" dt="2021-11-18T17:24:35.557" v="7"/>
        <pc:sldMkLst>
          <pc:docMk/>
          <pc:sldMk cId="2738006301" sldId="424"/>
        </pc:sldMkLst>
        <pc:picChg chg="add mod">
          <ac:chgData name="Nane Kratzke" userId="971be13ff4ee5ef6" providerId="LiveId" clId="{B5F52B4B-9766-2740-931D-B1B34A0A9670}" dt="2021-11-18T17:24:35.557" v="7"/>
          <ac:picMkLst>
            <pc:docMk/>
            <pc:sldMk cId="2738006301" sldId="424"/>
            <ac:picMk id="7" creationId="{9F05191A-41F8-2E40-818B-706FA691C164}"/>
          </ac:picMkLst>
        </pc:picChg>
        <pc:picChg chg="del">
          <ac:chgData name="Nane Kratzke" userId="971be13ff4ee5ef6" providerId="LiveId" clId="{B5F52B4B-9766-2740-931D-B1B34A0A9670}" dt="2021-11-18T17:24:34.549" v="6" actId="478"/>
          <ac:picMkLst>
            <pc:docMk/>
            <pc:sldMk cId="2738006301" sldId="424"/>
            <ac:picMk id="19" creationId="{8C5975D0-5F5D-2F42-92C3-C3C16E28E851}"/>
          </ac:picMkLst>
        </pc:picChg>
      </pc:sldChg>
      <pc:sldChg chg="modSp mod">
        <pc:chgData name="Nane Kratzke" userId="971be13ff4ee5ef6" providerId="LiveId" clId="{B5F52B4B-9766-2740-931D-B1B34A0A9670}" dt="2021-11-28T11:29:13.358" v="261" actId="20577"/>
        <pc:sldMkLst>
          <pc:docMk/>
          <pc:sldMk cId="3052160997" sldId="425"/>
        </pc:sldMkLst>
        <pc:spChg chg="mod">
          <ac:chgData name="Nane Kratzke" userId="971be13ff4ee5ef6" providerId="LiveId" clId="{B5F52B4B-9766-2740-931D-B1B34A0A9670}" dt="2021-11-28T11:29:13.358" v="261" actId="20577"/>
          <ac:spMkLst>
            <pc:docMk/>
            <pc:sldMk cId="3052160997" sldId="425"/>
            <ac:spMk id="3" creationId="{D27E8A82-FE21-3944-8201-D74D09B63896}"/>
          </ac:spMkLst>
        </pc:spChg>
      </pc:sldChg>
      <pc:sldChg chg="addSp modSp mod modClrScheme chgLayout">
        <pc:chgData name="Nane Kratzke" userId="971be13ff4ee5ef6" providerId="LiveId" clId="{B5F52B4B-9766-2740-931D-B1B34A0A9670}" dt="2021-11-21T17:52:03.482" v="40" actId="20577"/>
        <pc:sldMkLst>
          <pc:docMk/>
          <pc:sldMk cId="2487667598" sldId="473"/>
        </pc:sldMkLst>
        <pc:spChg chg="add mod ord">
          <ac:chgData name="Nane Kratzke" userId="971be13ff4ee5ef6" providerId="LiveId" clId="{B5F52B4B-9766-2740-931D-B1B34A0A9670}" dt="2021-11-21T17:51:52.665" v="19" actId="20577"/>
          <ac:spMkLst>
            <pc:docMk/>
            <pc:sldMk cId="2487667598" sldId="473"/>
            <ac:spMk id="2" creationId="{FFF17719-476F-E844-899E-CCFF90EAAAB1}"/>
          </ac:spMkLst>
        </pc:spChg>
        <pc:spChg chg="add mod ord">
          <ac:chgData name="Nane Kratzke" userId="971be13ff4ee5ef6" providerId="LiveId" clId="{B5F52B4B-9766-2740-931D-B1B34A0A9670}" dt="2021-11-21T17:52:03.482" v="40" actId="20577"/>
          <ac:spMkLst>
            <pc:docMk/>
            <pc:sldMk cId="2487667598" sldId="473"/>
            <ac:spMk id="3" creationId="{35FC8172-CC59-6D4F-A58F-7158ACE5B30E}"/>
          </ac:spMkLst>
        </pc:spChg>
        <pc:spChg chg="mod ord">
          <ac:chgData name="Nane Kratzke" userId="971be13ff4ee5ef6" providerId="LiveId" clId="{B5F52B4B-9766-2740-931D-B1B34A0A9670}" dt="2021-11-21T17:51:04.145" v="8" actId="700"/>
          <ac:spMkLst>
            <pc:docMk/>
            <pc:sldMk cId="2487667598" sldId="473"/>
            <ac:spMk id="6" creationId="{0F2DDE27-92D3-C74C-9006-07C2999CBE36}"/>
          </ac:spMkLst>
        </pc:spChg>
      </pc:sldChg>
      <pc:sldChg chg="modSp add mod">
        <pc:chgData name="Nane Kratzke" userId="971be13ff4ee5ef6" providerId="LiveId" clId="{B5F52B4B-9766-2740-931D-B1B34A0A9670}" dt="2021-11-18T17:16:43.738" v="5" actId="207"/>
        <pc:sldMkLst>
          <pc:docMk/>
          <pc:sldMk cId="1244482747" sldId="474"/>
        </pc:sldMkLst>
        <pc:spChg chg="mod">
          <ac:chgData name="Nane Kratzke" userId="971be13ff4ee5ef6" providerId="LiveId" clId="{B5F52B4B-9766-2740-931D-B1B34A0A9670}" dt="2021-11-18T17:16:38.541" v="4" actId="207"/>
          <ac:spMkLst>
            <pc:docMk/>
            <pc:sldMk cId="1244482747" sldId="474"/>
            <ac:spMk id="16" creationId="{ACA85333-2C43-7E45-97E8-8CF9DF9CB579}"/>
          </ac:spMkLst>
        </pc:spChg>
        <pc:spChg chg="mod">
          <ac:chgData name="Nane Kratzke" userId="971be13ff4ee5ef6" providerId="LiveId" clId="{B5F52B4B-9766-2740-931D-B1B34A0A9670}" dt="2021-11-18T17:16:43.738" v="5" actId="207"/>
          <ac:spMkLst>
            <pc:docMk/>
            <pc:sldMk cId="1244482747" sldId="474"/>
            <ac:spMk id="20" creationId="{A2914D16-E03D-274E-B879-3F34EC1ECB51}"/>
          </ac:spMkLst>
        </pc:spChg>
      </pc:sldChg>
      <pc:sldChg chg="addSp delSp modSp new mod">
        <pc:chgData name="Nane Kratzke" userId="971be13ff4ee5ef6" providerId="LiveId" clId="{B5F52B4B-9766-2740-931D-B1B34A0A9670}" dt="2021-11-28T10:55:19.336" v="177" actId="1076"/>
        <pc:sldMkLst>
          <pc:docMk/>
          <pc:sldMk cId="1140385747" sldId="475"/>
        </pc:sldMkLst>
        <pc:spChg chg="mod">
          <ac:chgData name="Nane Kratzke" userId="971be13ff4ee5ef6" providerId="LiveId" clId="{B5F52B4B-9766-2740-931D-B1B34A0A9670}" dt="2021-11-28T10:53:07.584" v="55" actId="20577"/>
          <ac:spMkLst>
            <pc:docMk/>
            <pc:sldMk cId="1140385747" sldId="475"/>
            <ac:spMk id="2" creationId="{3272E52A-7313-C348-91B3-37D9189B1B64}"/>
          </ac:spMkLst>
        </pc:spChg>
        <pc:spChg chg="del">
          <ac:chgData name="Nane Kratzke" userId="971be13ff4ee5ef6" providerId="LiveId" clId="{B5F52B4B-9766-2740-931D-B1B34A0A9670}" dt="2021-11-28T10:53:09.933" v="56" actId="478"/>
          <ac:spMkLst>
            <pc:docMk/>
            <pc:sldMk cId="1140385747" sldId="475"/>
            <ac:spMk id="4" creationId="{B0A9A4D5-51B6-A04D-B37B-C60B8AC92CD2}"/>
          </ac:spMkLst>
        </pc:spChg>
        <pc:spChg chg="del">
          <ac:chgData name="Nane Kratzke" userId="971be13ff4ee5ef6" providerId="LiveId" clId="{B5F52B4B-9766-2740-931D-B1B34A0A9670}" dt="2021-11-28T10:53:12.464" v="57" actId="478"/>
          <ac:spMkLst>
            <pc:docMk/>
            <pc:sldMk cId="1140385747" sldId="475"/>
            <ac:spMk id="5" creationId="{182FD2F3-823A-CC47-97B7-1024E0F3F955}"/>
          </ac:spMkLst>
        </pc:spChg>
        <pc:spChg chg="add mod">
          <ac:chgData name="Nane Kratzke" userId="971be13ff4ee5ef6" providerId="LiveId" clId="{B5F52B4B-9766-2740-931D-B1B34A0A9670}" dt="2021-11-28T10:55:19.336" v="177" actId="1076"/>
          <ac:spMkLst>
            <pc:docMk/>
            <pc:sldMk cId="1140385747" sldId="475"/>
            <ac:spMk id="8" creationId="{AB19810A-804F-8945-A46D-D6E683CB5A5B}"/>
          </ac:spMkLst>
        </pc:spChg>
        <pc:picChg chg="add mod">
          <ac:chgData name="Nane Kratzke" userId="971be13ff4ee5ef6" providerId="LiveId" clId="{B5F52B4B-9766-2740-931D-B1B34A0A9670}" dt="2021-11-28T10:53:45.468" v="62" actId="14861"/>
          <ac:picMkLst>
            <pc:docMk/>
            <pc:sldMk cId="1140385747" sldId="475"/>
            <ac:picMk id="7" creationId="{827F0179-F44A-3A49-8986-1CDC89579C75}"/>
          </ac:picMkLst>
        </pc:picChg>
      </pc:sldChg>
    </pc:docChg>
  </pc:docChgLst>
  <pc:docChgLst>
    <pc:chgData name="Nane Kratzke" userId="971be13ff4ee5ef6" providerId="LiveId" clId="{A8E60335-9138-3A42-B4C4-F069B2A69D5F}"/>
    <pc:docChg chg="undo custSel addSld delSld modSld sldOrd">
      <pc:chgData name="Nane Kratzke" userId="971be13ff4ee5ef6" providerId="LiveId" clId="{A8E60335-9138-3A42-B4C4-F069B2A69D5F}" dt="2023-12-11T09:34:06.427" v="884" actId="20578"/>
      <pc:docMkLst>
        <pc:docMk/>
      </pc:docMkLst>
      <pc:sldChg chg="del">
        <pc:chgData name="Nane Kratzke" userId="971be13ff4ee5ef6" providerId="LiveId" clId="{A8E60335-9138-3A42-B4C4-F069B2A69D5F}" dt="2023-11-14T15:53:13.001" v="828" actId="2696"/>
        <pc:sldMkLst>
          <pc:docMk/>
          <pc:sldMk cId="1261074856" sldId="321"/>
        </pc:sldMkLst>
      </pc:sldChg>
      <pc:sldChg chg="del">
        <pc:chgData name="Nane Kratzke" userId="971be13ff4ee5ef6" providerId="LiveId" clId="{A8E60335-9138-3A42-B4C4-F069B2A69D5F}" dt="2023-11-13T08:02:38.515" v="533" actId="2696"/>
        <pc:sldMkLst>
          <pc:docMk/>
          <pc:sldMk cId="704272100" sldId="323"/>
        </pc:sldMkLst>
      </pc:sldChg>
      <pc:sldChg chg="del">
        <pc:chgData name="Nane Kratzke" userId="971be13ff4ee5ef6" providerId="LiveId" clId="{A8E60335-9138-3A42-B4C4-F069B2A69D5F}" dt="2023-11-14T15:53:14.007" v="860" actId="2696"/>
        <pc:sldMkLst>
          <pc:docMk/>
          <pc:sldMk cId="430288380" sldId="326"/>
        </pc:sldMkLst>
      </pc:sldChg>
      <pc:sldChg chg="del">
        <pc:chgData name="Nane Kratzke" userId="971be13ff4ee5ef6" providerId="LiveId" clId="{A8E60335-9138-3A42-B4C4-F069B2A69D5F}" dt="2023-11-14T15:53:12.850" v="820" actId="2696"/>
        <pc:sldMkLst>
          <pc:docMk/>
          <pc:sldMk cId="33612913" sldId="327"/>
        </pc:sldMkLst>
      </pc:sldChg>
      <pc:sldChg chg="del">
        <pc:chgData name="Nane Kratzke" userId="971be13ff4ee5ef6" providerId="LiveId" clId="{A8E60335-9138-3A42-B4C4-F069B2A69D5F}" dt="2023-11-14T15:53:14.073" v="865" actId="2696"/>
        <pc:sldMkLst>
          <pc:docMk/>
          <pc:sldMk cId="3704082915" sldId="328"/>
        </pc:sldMkLst>
      </pc:sldChg>
      <pc:sldChg chg="del">
        <pc:chgData name="Nane Kratzke" userId="971be13ff4ee5ef6" providerId="LiveId" clId="{A8E60335-9138-3A42-B4C4-F069B2A69D5F}" dt="2023-11-14T15:53:12.856" v="821" actId="2696"/>
        <pc:sldMkLst>
          <pc:docMk/>
          <pc:sldMk cId="534949039" sldId="329"/>
        </pc:sldMkLst>
      </pc:sldChg>
      <pc:sldChg chg="del">
        <pc:chgData name="Nane Kratzke" userId="971be13ff4ee5ef6" providerId="LiveId" clId="{A8E60335-9138-3A42-B4C4-F069B2A69D5F}" dt="2023-11-14T15:53:13.987" v="855" actId="2696"/>
        <pc:sldMkLst>
          <pc:docMk/>
          <pc:sldMk cId="3078893197" sldId="330"/>
        </pc:sldMkLst>
      </pc:sldChg>
      <pc:sldChg chg="del">
        <pc:chgData name="Nane Kratzke" userId="971be13ff4ee5ef6" providerId="LiveId" clId="{A8E60335-9138-3A42-B4C4-F069B2A69D5F}" dt="2023-11-14T15:53:13.130" v="832" actId="2696"/>
        <pc:sldMkLst>
          <pc:docMk/>
          <pc:sldMk cId="2219886769" sldId="331"/>
        </pc:sldMkLst>
      </pc:sldChg>
      <pc:sldChg chg="del">
        <pc:chgData name="Nane Kratzke" userId="971be13ff4ee5ef6" providerId="LiveId" clId="{A8E60335-9138-3A42-B4C4-F069B2A69D5F}" dt="2023-11-14T15:53:13.792" v="841" actId="2696"/>
        <pc:sldMkLst>
          <pc:docMk/>
          <pc:sldMk cId="982004980" sldId="332"/>
        </pc:sldMkLst>
      </pc:sldChg>
      <pc:sldChg chg="del">
        <pc:chgData name="Nane Kratzke" userId="971be13ff4ee5ef6" providerId="LiveId" clId="{A8E60335-9138-3A42-B4C4-F069B2A69D5F}" dt="2023-11-14T15:53:14.156" v="878" actId="2696"/>
        <pc:sldMkLst>
          <pc:docMk/>
          <pc:sldMk cId="3201834561" sldId="337"/>
        </pc:sldMkLst>
      </pc:sldChg>
      <pc:sldChg chg="del">
        <pc:chgData name="Nane Kratzke" userId="971be13ff4ee5ef6" providerId="LiveId" clId="{A8E60335-9138-3A42-B4C4-F069B2A69D5F}" dt="2023-11-14T15:53:13.801" v="843" actId="2696"/>
        <pc:sldMkLst>
          <pc:docMk/>
          <pc:sldMk cId="596661056" sldId="338"/>
        </pc:sldMkLst>
      </pc:sldChg>
      <pc:sldChg chg="del">
        <pc:chgData name="Nane Kratzke" userId="971be13ff4ee5ef6" providerId="LiveId" clId="{A8E60335-9138-3A42-B4C4-F069B2A69D5F}" dt="2023-11-14T15:53:13.494" v="836" actId="2696"/>
        <pc:sldMkLst>
          <pc:docMk/>
          <pc:sldMk cId="1508817570" sldId="339"/>
        </pc:sldMkLst>
      </pc:sldChg>
      <pc:sldChg chg="del">
        <pc:chgData name="Nane Kratzke" userId="971be13ff4ee5ef6" providerId="LiveId" clId="{A8E60335-9138-3A42-B4C4-F069B2A69D5F}" dt="2023-11-14T15:53:14.501" v="880" actId="2696"/>
        <pc:sldMkLst>
          <pc:docMk/>
          <pc:sldMk cId="2273577900" sldId="340"/>
        </pc:sldMkLst>
      </pc:sldChg>
      <pc:sldChg chg="del">
        <pc:chgData name="Nane Kratzke" userId="971be13ff4ee5ef6" providerId="LiveId" clId="{A8E60335-9138-3A42-B4C4-F069B2A69D5F}" dt="2023-11-14T15:53:14.019" v="863" actId="2696"/>
        <pc:sldMkLst>
          <pc:docMk/>
          <pc:sldMk cId="883740929" sldId="342"/>
        </pc:sldMkLst>
      </pc:sldChg>
      <pc:sldChg chg="del">
        <pc:chgData name="Nane Kratzke" userId="971be13ff4ee5ef6" providerId="LiveId" clId="{A8E60335-9138-3A42-B4C4-F069B2A69D5F}" dt="2023-11-14T15:53:13.124" v="831" actId="2696"/>
        <pc:sldMkLst>
          <pc:docMk/>
          <pc:sldMk cId="1623516218" sldId="343"/>
        </pc:sldMkLst>
      </pc:sldChg>
      <pc:sldChg chg="del">
        <pc:chgData name="Nane Kratzke" userId="971be13ff4ee5ef6" providerId="LiveId" clId="{A8E60335-9138-3A42-B4C4-F069B2A69D5F}" dt="2023-11-14T15:53:13.407" v="834" actId="2696"/>
        <pc:sldMkLst>
          <pc:docMk/>
          <pc:sldMk cId="3306450770" sldId="344"/>
        </pc:sldMkLst>
      </pc:sldChg>
      <pc:sldChg chg="del">
        <pc:chgData name="Nane Kratzke" userId="971be13ff4ee5ef6" providerId="LiveId" clId="{A8E60335-9138-3A42-B4C4-F069B2A69D5F}" dt="2023-11-14T15:53:13.755" v="839" actId="2696"/>
        <pc:sldMkLst>
          <pc:docMk/>
          <pc:sldMk cId="1536310720" sldId="345"/>
        </pc:sldMkLst>
      </pc:sldChg>
      <pc:sldChg chg="del">
        <pc:chgData name="Nane Kratzke" userId="971be13ff4ee5ef6" providerId="LiveId" clId="{A8E60335-9138-3A42-B4C4-F069B2A69D5F}" dt="2023-11-14T15:53:13.982" v="854" actId="2696"/>
        <pc:sldMkLst>
          <pc:docMk/>
          <pc:sldMk cId="4280504934" sldId="355"/>
        </pc:sldMkLst>
      </pc:sldChg>
      <pc:sldChg chg="del">
        <pc:chgData name="Nane Kratzke" userId="971be13ff4ee5ef6" providerId="LiveId" clId="{A8E60335-9138-3A42-B4C4-F069B2A69D5F}" dt="2023-11-13T08:02:07.396" v="531" actId="2696"/>
        <pc:sldMkLst>
          <pc:docMk/>
          <pc:sldMk cId="4032822108" sldId="399"/>
        </pc:sldMkLst>
      </pc:sldChg>
      <pc:sldChg chg="del">
        <pc:chgData name="Nane Kratzke" userId="971be13ff4ee5ef6" providerId="LiveId" clId="{A8E60335-9138-3A42-B4C4-F069B2A69D5F}" dt="2023-11-14T15:53:13.488" v="835" actId="2696"/>
        <pc:sldMkLst>
          <pc:docMk/>
          <pc:sldMk cId="87679749" sldId="400"/>
        </pc:sldMkLst>
      </pc:sldChg>
      <pc:sldChg chg="modSp mod">
        <pc:chgData name="Nane Kratzke" userId="971be13ff4ee5ef6" providerId="LiveId" clId="{A8E60335-9138-3A42-B4C4-F069B2A69D5F}" dt="2023-11-13T08:39:34.635" v="604" actId="20577"/>
        <pc:sldMkLst>
          <pc:docMk/>
          <pc:sldMk cId="678295902" sldId="401"/>
        </pc:sldMkLst>
        <pc:spChg chg="mod">
          <ac:chgData name="Nane Kratzke" userId="971be13ff4ee5ef6" providerId="LiveId" clId="{A8E60335-9138-3A42-B4C4-F069B2A69D5F}" dt="2023-11-13T08:39:34.635" v="604" actId="20577"/>
          <ac:spMkLst>
            <pc:docMk/>
            <pc:sldMk cId="678295902" sldId="401"/>
            <ac:spMk id="33" creationId="{EF69FE3A-3282-C049-BCB5-56B2BEFF2180}"/>
          </ac:spMkLst>
        </pc:spChg>
      </pc:sldChg>
      <pc:sldChg chg="modSp mod">
        <pc:chgData name="Nane Kratzke" userId="971be13ff4ee5ef6" providerId="LiveId" clId="{A8E60335-9138-3A42-B4C4-F069B2A69D5F}" dt="2023-11-13T09:26:55.095" v="605" actId="20577"/>
        <pc:sldMkLst>
          <pc:docMk/>
          <pc:sldMk cId="2899132080" sldId="404"/>
        </pc:sldMkLst>
        <pc:spChg chg="mod">
          <ac:chgData name="Nane Kratzke" userId="971be13ff4ee5ef6" providerId="LiveId" clId="{A8E60335-9138-3A42-B4C4-F069B2A69D5F}" dt="2023-11-13T09:26:55.095" v="605" actId="20577"/>
          <ac:spMkLst>
            <pc:docMk/>
            <pc:sldMk cId="2899132080" sldId="404"/>
            <ac:spMk id="11" creationId="{FF3D0721-C3C5-D54E-80CF-8A37F52FE37B}"/>
          </ac:spMkLst>
        </pc:spChg>
      </pc:sldChg>
      <pc:sldChg chg="modSp mod">
        <pc:chgData name="Nane Kratzke" userId="971be13ff4ee5ef6" providerId="LiveId" clId="{A8E60335-9138-3A42-B4C4-F069B2A69D5F}" dt="2023-11-13T09:41:24.281" v="610" actId="20577"/>
        <pc:sldMkLst>
          <pc:docMk/>
          <pc:sldMk cId="2827725247" sldId="406"/>
        </pc:sldMkLst>
        <pc:spChg chg="mod">
          <ac:chgData name="Nane Kratzke" userId="971be13ff4ee5ef6" providerId="LiveId" clId="{A8E60335-9138-3A42-B4C4-F069B2A69D5F}" dt="2023-11-13T09:41:24.281" v="610" actId="20577"/>
          <ac:spMkLst>
            <pc:docMk/>
            <pc:sldMk cId="2827725247" sldId="406"/>
            <ac:spMk id="3" creationId="{ABA5F95F-B4A9-0741-84E2-E5798882F48B}"/>
          </ac:spMkLst>
        </pc:spChg>
      </pc:sldChg>
      <pc:sldChg chg="modSp mod">
        <pc:chgData name="Nane Kratzke" userId="971be13ff4ee5ef6" providerId="LiveId" clId="{A8E60335-9138-3A42-B4C4-F069B2A69D5F}" dt="2023-11-14T13:00:46.325" v="815" actId="12"/>
        <pc:sldMkLst>
          <pc:docMk/>
          <pc:sldMk cId="1186629863" sldId="409"/>
        </pc:sldMkLst>
        <pc:spChg chg="mod">
          <ac:chgData name="Nane Kratzke" userId="971be13ff4ee5ef6" providerId="LiveId" clId="{A8E60335-9138-3A42-B4C4-F069B2A69D5F}" dt="2023-11-14T13:00:46.325" v="815" actId="12"/>
          <ac:spMkLst>
            <pc:docMk/>
            <pc:sldMk cId="1186629863" sldId="409"/>
            <ac:spMk id="5" creationId="{6F23112D-C246-6E40-A5C5-02A44226B9E9}"/>
          </ac:spMkLst>
        </pc:spChg>
      </pc:sldChg>
      <pc:sldChg chg="addSp delSp modSp mod">
        <pc:chgData name="Nane Kratzke" userId="971be13ff4ee5ef6" providerId="LiveId" clId="{A8E60335-9138-3A42-B4C4-F069B2A69D5F}" dt="2023-11-13T14:38:47.234" v="701"/>
        <pc:sldMkLst>
          <pc:docMk/>
          <pc:sldMk cId="514950785" sldId="410"/>
        </pc:sldMkLst>
        <pc:spChg chg="mod">
          <ac:chgData name="Nane Kratzke" userId="971be13ff4ee5ef6" providerId="LiveId" clId="{A8E60335-9138-3A42-B4C4-F069B2A69D5F}" dt="2023-11-13T13:58:52.298" v="687" actId="14100"/>
          <ac:spMkLst>
            <pc:docMk/>
            <pc:sldMk cId="514950785" sldId="410"/>
            <ac:spMk id="22" creationId="{C7A5FAC9-3E10-CD43-9E98-B562AFB77CCC}"/>
          </ac:spMkLst>
        </pc:spChg>
        <pc:picChg chg="add del mod">
          <ac:chgData name="Nane Kratzke" userId="971be13ff4ee5ef6" providerId="LiveId" clId="{A8E60335-9138-3A42-B4C4-F069B2A69D5F}" dt="2023-11-13T13:55:45.813" v="680" actId="478"/>
          <ac:picMkLst>
            <pc:docMk/>
            <pc:sldMk cId="514950785" sldId="410"/>
            <ac:picMk id="23" creationId="{5BC49ADD-6034-2E50-4667-6208258FD0AC}"/>
          </ac:picMkLst>
        </pc:picChg>
        <pc:picChg chg="add mod">
          <ac:chgData name="Nane Kratzke" userId="971be13ff4ee5ef6" providerId="LiveId" clId="{A8E60335-9138-3A42-B4C4-F069B2A69D5F}" dt="2023-11-13T14:38:47.234" v="701"/>
          <ac:picMkLst>
            <pc:docMk/>
            <pc:sldMk cId="514950785" sldId="410"/>
            <ac:picMk id="24" creationId="{ED7A01EE-714E-D7CD-9041-CCBE9AA83C6B}"/>
          </ac:picMkLst>
        </pc:picChg>
      </pc:sldChg>
      <pc:sldChg chg="addSp modSp mod">
        <pc:chgData name="Nane Kratzke" userId="971be13ff4ee5ef6" providerId="LiveId" clId="{A8E60335-9138-3A42-B4C4-F069B2A69D5F}" dt="2023-11-14T11:58:33.285" v="791" actId="20577"/>
        <pc:sldMkLst>
          <pc:docMk/>
          <pc:sldMk cId="1489937729" sldId="411"/>
        </pc:sldMkLst>
        <pc:spChg chg="mod">
          <ac:chgData name="Nane Kratzke" userId="971be13ff4ee5ef6" providerId="LiveId" clId="{A8E60335-9138-3A42-B4C4-F069B2A69D5F}" dt="2023-11-14T11:58:33.285" v="791" actId="20577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A8E60335-9138-3A42-B4C4-F069B2A69D5F}" dt="2023-11-13T14:39:41.746" v="709"/>
          <ac:picMkLst>
            <pc:docMk/>
            <pc:sldMk cId="1489937729" sldId="411"/>
            <ac:picMk id="5" creationId="{AAABA1A9-002F-B1E7-7813-59597B0AD56D}"/>
          </ac:picMkLst>
        </pc:picChg>
      </pc:sldChg>
      <pc:sldChg chg="ord">
        <pc:chgData name="Nane Kratzke" userId="971be13ff4ee5ef6" providerId="LiveId" clId="{A8E60335-9138-3A42-B4C4-F069B2A69D5F}" dt="2023-11-14T08:49:40.052" v="713" actId="20578"/>
        <pc:sldMkLst>
          <pc:docMk/>
          <pc:sldMk cId="1483791297" sldId="415"/>
        </pc:sldMkLst>
      </pc:sldChg>
      <pc:sldChg chg="modSp mod">
        <pc:chgData name="Nane Kratzke" userId="971be13ff4ee5ef6" providerId="LiveId" clId="{A8E60335-9138-3A42-B4C4-F069B2A69D5F}" dt="2023-11-14T08:54:31.578" v="714" actId="12"/>
        <pc:sldMkLst>
          <pc:docMk/>
          <pc:sldMk cId="3332016124" sldId="416"/>
        </pc:sldMkLst>
        <pc:spChg chg="mod">
          <ac:chgData name="Nane Kratzke" userId="971be13ff4ee5ef6" providerId="LiveId" clId="{A8E60335-9138-3A42-B4C4-F069B2A69D5F}" dt="2023-11-14T08:54:31.578" v="714" actId="12"/>
          <ac:spMkLst>
            <pc:docMk/>
            <pc:sldMk cId="3332016124" sldId="416"/>
            <ac:spMk id="5" creationId="{167CFCFC-2AC2-DB4A-AA43-5932368231CE}"/>
          </ac:spMkLst>
        </pc:spChg>
      </pc:sldChg>
      <pc:sldChg chg="modSp mod">
        <pc:chgData name="Nane Kratzke" userId="971be13ff4ee5ef6" providerId="LiveId" clId="{A8E60335-9138-3A42-B4C4-F069B2A69D5F}" dt="2023-11-14T08:54:39.415" v="715" actId="12"/>
        <pc:sldMkLst>
          <pc:docMk/>
          <pc:sldMk cId="3086276217" sldId="417"/>
        </pc:sldMkLst>
        <pc:spChg chg="mod">
          <ac:chgData name="Nane Kratzke" userId="971be13ff4ee5ef6" providerId="LiveId" clId="{A8E60335-9138-3A42-B4C4-F069B2A69D5F}" dt="2023-11-14T08:54:39.415" v="715" actId="12"/>
          <ac:spMkLst>
            <pc:docMk/>
            <pc:sldMk cId="3086276217" sldId="417"/>
            <ac:spMk id="5" creationId="{167CFCFC-2AC2-DB4A-AA43-5932368231CE}"/>
          </ac:spMkLst>
        </pc:spChg>
      </pc:sldChg>
      <pc:sldChg chg="addSp delSp modSp mod ord">
        <pc:chgData name="Nane Kratzke" userId="971be13ff4ee5ef6" providerId="LiveId" clId="{A8E60335-9138-3A42-B4C4-F069B2A69D5F}" dt="2023-11-14T11:59:39.124" v="792" actId="20577"/>
        <pc:sldMkLst>
          <pc:docMk/>
          <pc:sldMk cId="2055604102" sldId="418"/>
        </pc:sldMkLst>
        <pc:spChg chg="mod">
          <ac:chgData name="Nane Kratzke" userId="971be13ff4ee5ef6" providerId="LiveId" clId="{A8E60335-9138-3A42-B4C4-F069B2A69D5F}" dt="2023-11-14T11:03:18.608" v="756" actId="20577"/>
          <ac:spMkLst>
            <pc:docMk/>
            <pc:sldMk cId="2055604102" sldId="418"/>
            <ac:spMk id="2" creationId="{42747490-25DE-5445-B143-60D17E8AECCF}"/>
          </ac:spMkLst>
        </pc:spChg>
        <pc:spChg chg="del">
          <ac:chgData name="Nane Kratzke" userId="971be13ff4ee5ef6" providerId="LiveId" clId="{A8E60335-9138-3A42-B4C4-F069B2A69D5F}" dt="2023-11-14T11:03:21.344" v="757" actId="478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A8E60335-9138-3A42-B4C4-F069B2A69D5F}" dt="2023-11-14T11:03:53.311" v="765" actId="14100"/>
          <ac:spMkLst>
            <pc:docMk/>
            <pc:sldMk cId="2055604102" sldId="418"/>
            <ac:spMk id="5" creationId="{167CFCFC-2AC2-DB4A-AA43-5932368231CE}"/>
          </ac:spMkLst>
        </pc:spChg>
        <pc:spChg chg="mod">
          <ac:chgData name="Nane Kratzke" userId="971be13ff4ee5ef6" providerId="LiveId" clId="{A8E60335-9138-3A42-B4C4-F069B2A69D5F}" dt="2023-11-14T11:04:06.019" v="766" actId="1076"/>
          <ac:spMkLst>
            <pc:docMk/>
            <pc:sldMk cId="2055604102" sldId="418"/>
            <ac:spMk id="6" creationId="{46DD4B25-C9FA-A349-A089-06B9EC582FE9}"/>
          </ac:spMkLst>
        </pc:spChg>
        <pc:spChg chg="mod">
          <ac:chgData name="Nane Kratzke" userId="971be13ff4ee5ef6" providerId="LiveId" clId="{A8E60335-9138-3A42-B4C4-F069B2A69D5F}" dt="2023-11-14T11:59:39.124" v="792" actId="20577"/>
          <ac:spMkLst>
            <pc:docMk/>
            <pc:sldMk cId="2055604102" sldId="418"/>
            <ac:spMk id="8" creationId="{9219EC54-B05E-5B42-B4AE-19E997CB5DBC}"/>
          </ac:spMkLst>
        </pc:spChg>
        <pc:spChg chg="add del mod">
          <ac:chgData name="Nane Kratzke" userId="971be13ff4ee5ef6" providerId="LiveId" clId="{A8E60335-9138-3A42-B4C4-F069B2A69D5F}" dt="2023-11-14T11:03:23.607" v="758" actId="478"/>
          <ac:spMkLst>
            <pc:docMk/>
            <pc:sldMk cId="2055604102" sldId="418"/>
            <ac:spMk id="11" creationId="{69893C7F-179B-4CAD-83DF-F2CBEBB85690}"/>
          </ac:spMkLst>
        </pc:spChg>
        <pc:picChg chg="add mod">
          <ac:chgData name="Nane Kratzke" userId="971be13ff4ee5ef6" providerId="LiveId" clId="{A8E60335-9138-3A42-B4C4-F069B2A69D5F}" dt="2023-11-14T11:03:01.478" v="741" actId="1076"/>
          <ac:picMkLst>
            <pc:docMk/>
            <pc:sldMk cId="2055604102" sldId="418"/>
            <ac:picMk id="7" creationId="{354D0A56-FD98-1A5E-F3D0-F2268E92D660}"/>
          </ac:picMkLst>
        </pc:picChg>
        <pc:picChg chg="del">
          <ac:chgData name="Nane Kratzke" userId="971be13ff4ee5ef6" providerId="LiveId" clId="{A8E60335-9138-3A42-B4C4-F069B2A69D5F}" dt="2023-11-14T11:00:20.533" v="716" actId="478"/>
          <ac:picMkLst>
            <pc:docMk/>
            <pc:sldMk cId="2055604102" sldId="418"/>
            <ac:picMk id="9" creationId="{F11A2C30-448D-264D-A53C-1E561616AEEF}"/>
          </ac:picMkLst>
        </pc:picChg>
      </pc:sldChg>
      <pc:sldChg chg="del">
        <pc:chgData name="Nane Kratzke" userId="971be13ff4ee5ef6" providerId="LiveId" clId="{A8E60335-9138-3A42-B4C4-F069B2A69D5F}" dt="2023-11-14T15:53:13.043" v="829" actId="2696"/>
        <pc:sldMkLst>
          <pc:docMk/>
          <pc:sldMk cId="3536118476" sldId="420"/>
        </pc:sldMkLst>
      </pc:sldChg>
      <pc:sldChg chg="del">
        <pc:chgData name="Nane Kratzke" userId="971be13ff4ee5ef6" providerId="LiveId" clId="{A8E60335-9138-3A42-B4C4-F069B2A69D5F}" dt="2023-11-14T15:53:13.914" v="847" actId="2696"/>
        <pc:sldMkLst>
          <pc:docMk/>
          <pc:sldMk cId="3112563454" sldId="421"/>
        </pc:sldMkLst>
      </pc:sldChg>
      <pc:sldChg chg="del ord">
        <pc:chgData name="Nane Kratzke" userId="971be13ff4ee5ef6" providerId="LiveId" clId="{A8E60335-9138-3A42-B4C4-F069B2A69D5F}" dt="2023-11-14T15:53:14.152" v="877" actId="2696"/>
        <pc:sldMkLst>
          <pc:docMk/>
          <pc:sldMk cId="4105678417" sldId="422"/>
        </pc:sldMkLst>
      </pc:sldChg>
      <pc:sldChg chg="del">
        <pc:chgData name="Nane Kratzke" userId="971be13ff4ee5ef6" providerId="LiveId" clId="{A8E60335-9138-3A42-B4C4-F069B2A69D5F}" dt="2023-11-14T15:53:12.983" v="825" actId="2696"/>
        <pc:sldMkLst>
          <pc:docMk/>
          <pc:sldMk cId="690881589" sldId="423"/>
        </pc:sldMkLst>
      </pc:sldChg>
      <pc:sldChg chg="del">
        <pc:chgData name="Nane Kratzke" userId="971be13ff4ee5ef6" providerId="LiveId" clId="{A8E60335-9138-3A42-B4C4-F069B2A69D5F}" dt="2023-11-14T15:53:13.499" v="837" actId="2696"/>
        <pc:sldMkLst>
          <pc:docMk/>
          <pc:sldMk cId="2738006301" sldId="424"/>
        </pc:sldMkLst>
      </pc:sldChg>
      <pc:sldChg chg="del">
        <pc:chgData name="Nane Kratzke" userId="971be13ff4ee5ef6" providerId="LiveId" clId="{A8E60335-9138-3A42-B4C4-F069B2A69D5F}" dt="2023-11-14T15:53:13.923" v="849" actId="2696"/>
        <pc:sldMkLst>
          <pc:docMk/>
          <pc:sldMk cId="3052160997" sldId="425"/>
        </pc:sldMkLst>
      </pc:sldChg>
      <pc:sldChg chg="modSp del mod">
        <pc:chgData name="Nane Kratzke" userId="971be13ff4ee5ef6" providerId="LiveId" clId="{A8E60335-9138-3A42-B4C4-F069B2A69D5F}" dt="2023-11-14T15:53:14.088" v="869" actId="2696"/>
        <pc:sldMkLst>
          <pc:docMk/>
          <pc:sldMk cId="1159848182" sldId="426"/>
        </pc:sldMkLst>
        <pc:spChg chg="mod">
          <ac:chgData name="Nane Kratzke" userId="971be13ff4ee5ef6" providerId="LiveId" clId="{A8E60335-9138-3A42-B4C4-F069B2A69D5F}" dt="2023-11-14T11:39:05.792" v="777" actId="12"/>
          <ac:spMkLst>
            <pc:docMk/>
            <pc:sldMk cId="1159848182" sldId="426"/>
            <ac:spMk id="8" creationId="{01CD9591-0498-EF49-BDCF-65E3BAA3B955}"/>
          </ac:spMkLst>
        </pc:spChg>
      </pc:sldChg>
      <pc:sldChg chg="del">
        <pc:chgData name="Nane Kratzke" userId="971be13ff4ee5ef6" providerId="LiveId" clId="{A8E60335-9138-3A42-B4C4-F069B2A69D5F}" dt="2023-11-14T15:53:13.053" v="830" actId="2696"/>
        <pc:sldMkLst>
          <pc:docMk/>
          <pc:sldMk cId="1897666085" sldId="427"/>
        </pc:sldMkLst>
      </pc:sldChg>
      <pc:sldChg chg="del">
        <pc:chgData name="Nane Kratzke" userId="971be13ff4ee5ef6" providerId="LiveId" clId="{A8E60335-9138-3A42-B4C4-F069B2A69D5F}" dt="2023-11-14T15:53:14.507" v="881" actId="2696"/>
        <pc:sldMkLst>
          <pc:docMk/>
          <pc:sldMk cId="1622988441" sldId="428"/>
        </pc:sldMkLst>
      </pc:sldChg>
      <pc:sldChg chg="del">
        <pc:chgData name="Nane Kratzke" userId="971be13ff4ee5ef6" providerId="LiveId" clId="{A8E60335-9138-3A42-B4C4-F069B2A69D5F}" dt="2023-11-14T15:53:14.013" v="862" actId="2696"/>
        <pc:sldMkLst>
          <pc:docMk/>
          <pc:sldMk cId="3090661805" sldId="433"/>
        </pc:sldMkLst>
      </pc:sldChg>
      <pc:sldChg chg="del">
        <pc:chgData name="Nane Kratzke" userId="971be13ff4ee5ef6" providerId="LiveId" clId="{A8E60335-9138-3A42-B4C4-F069B2A69D5F}" dt="2023-11-14T15:53:14.084" v="868" actId="2696"/>
        <pc:sldMkLst>
          <pc:docMk/>
          <pc:sldMk cId="3042928372" sldId="434"/>
        </pc:sldMkLst>
      </pc:sldChg>
      <pc:sldChg chg="del">
        <pc:chgData name="Nane Kratzke" userId="971be13ff4ee5ef6" providerId="LiveId" clId="{A8E60335-9138-3A42-B4C4-F069B2A69D5F}" dt="2023-11-14T15:53:12.996" v="827" actId="2696"/>
        <pc:sldMkLst>
          <pc:docMk/>
          <pc:sldMk cId="823225359" sldId="435"/>
        </pc:sldMkLst>
      </pc:sldChg>
      <pc:sldChg chg="del">
        <pc:chgData name="Nane Kratzke" userId="971be13ff4ee5ef6" providerId="LiveId" clId="{A8E60335-9138-3A42-B4C4-F069B2A69D5F}" dt="2023-11-14T15:53:14.100" v="872" actId="2696"/>
        <pc:sldMkLst>
          <pc:docMk/>
          <pc:sldMk cId="2182525806" sldId="436"/>
        </pc:sldMkLst>
      </pc:sldChg>
      <pc:sldChg chg="del">
        <pc:chgData name="Nane Kratzke" userId="971be13ff4ee5ef6" providerId="LiveId" clId="{A8E60335-9138-3A42-B4C4-F069B2A69D5F}" dt="2023-11-14T15:53:13.936" v="852" actId="2696"/>
        <pc:sldMkLst>
          <pc:docMk/>
          <pc:sldMk cId="50337072" sldId="437"/>
        </pc:sldMkLst>
      </pc:sldChg>
      <pc:sldChg chg="del">
        <pc:chgData name="Nane Kratzke" userId="971be13ff4ee5ef6" providerId="LiveId" clId="{A8E60335-9138-3A42-B4C4-F069B2A69D5F}" dt="2023-11-14T15:53:13.941" v="853" actId="2696"/>
        <pc:sldMkLst>
          <pc:docMk/>
          <pc:sldMk cId="3192853465" sldId="438"/>
        </pc:sldMkLst>
      </pc:sldChg>
      <pc:sldChg chg="del">
        <pc:chgData name="Nane Kratzke" userId="971be13ff4ee5ef6" providerId="LiveId" clId="{A8E60335-9138-3A42-B4C4-F069B2A69D5F}" dt="2023-11-14T15:53:13.998" v="858" actId="2696"/>
        <pc:sldMkLst>
          <pc:docMk/>
          <pc:sldMk cId="2611768246" sldId="439"/>
        </pc:sldMkLst>
      </pc:sldChg>
      <pc:sldChg chg="del">
        <pc:chgData name="Nane Kratzke" userId="971be13ff4ee5ef6" providerId="LiveId" clId="{A8E60335-9138-3A42-B4C4-F069B2A69D5F}" dt="2023-11-14T15:53:13.504" v="838" actId="2696"/>
        <pc:sldMkLst>
          <pc:docMk/>
          <pc:sldMk cId="191570126" sldId="440"/>
        </pc:sldMkLst>
      </pc:sldChg>
      <pc:sldChg chg="del">
        <pc:chgData name="Nane Kratzke" userId="971be13ff4ee5ef6" providerId="LiveId" clId="{A8E60335-9138-3A42-B4C4-F069B2A69D5F}" dt="2023-11-14T15:53:13.991" v="856" actId="2696"/>
        <pc:sldMkLst>
          <pc:docMk/>
          <pc:sldMk cId="830859553" sldId="441"/>
        </pc:sldMkLst>
      </pc:sldChg>
      <pc:sldChg chg="del">
        <pc:chgData name="Nane Kratzke" userId="971be13ff4ee5ef6" providerId="LiveId" clId="{A8E60335-9138-3A42-B4C4-F069B2A69D5F}" dt="2023-11-14T15:53:13.920" v="848" actId="2696"/>
        <pc:sldMkLst>
          <pc:docMk/>
          <pc:sldMk cId="2518785091" sldId="442"/>
        </pc:sldMkLst>
      </pc:sldChg>
      <pc:sldChg chg="del">
        <pc:chgData name="Nane Kratzke" userId="971be13ff4ee5ef6" providerId="LiveId" clId="{A8E60335-9138-3A42-B4C4-F069B2A69D5F}" dt="2023-11-14T15:53:14.009" v="861" actId="2696"/>
        <pc:sldMkLst>
          <pc:docMk/>
          <pc:sldMk cId="1604066023" sldId="444"/>
        </pc:sldMkLst>
      </pc:sldChg>
      <pc:sldChg chg="del">
        <pc:chgData name="Nane Kratzke" userId="971be13ff4ee5ef6" providerId="LiveId" clId="{A8E60335-9138-3A42-B4C4-F069B2A69D5F}" dt="2023-11-14T15:53:12.990" v="826" actId="2696"/>
        <pc:sldMkLst>
          <pc:docMk/>
          <pc:sldMk cId="691752747" sldId="445"/>
        </pc:sldMkLst>
      </pc:sldChg>
      <pc:sldChg chg="del">
        <pc:chgData name="Nane Kratzke" userId="971be13ff4ee5ef6" providerId="LiveId" clId="{A8E60335-9138-3A42-B4C4-F069B2A69D5F}" dt="2023-11-14T15:53:14.112" v="875" actId="2696"/>
        <pc:sldMkLst>
          <pc:docMk/>
          <pc:sldMk cId="1800479620" sldId="447"/>
        </pc:sldMkLst>
      </pc:sldChg>
      <pc:sldChg chg="del">
        <pc:chgData name="Nane Kratzke" userId="971be13ff4ee5ef6" providerId="LiveId" clId="{A8E60335-9138-3A42-B4C4-F069B2A69D5F}" dt="2023-11-14T15:53:14.095" v="871" actId="2696"/>
        <pc:sldMkLst>
          <pc:docMk/>
          <pc:sldMk cId="4193228944" sldId="449"/>
        </pc:sldMkLst>
      </pc:sldChg>
      <pc:sldChg chg="del">
        <pc:chgData name="Nane Kratzke" userId="971be13ff4ee5ef6" providerId="LiveId" clId="{A8E60335-9138-3A42-B4C4-F069B2A69D5F}" dt="2023-11-14T15:53:14.092" v="870" actId="2696"/>
        <pc:sldMkLst>
          <pc:docMk/>
          <pc:sldMk cId="3910355434" sldId="451"/>
        </pc:sldMkLst>
      </pc:sldChg>
      <pc:sldChg chg="del">
        <pc:chgData name="Nane Kratzke" userId="971be13ff4ee5ef6" providerId="LiveId" clId="{A8E60335-9138-3A42-B4C4-F069B2A69D5F}" dt="2023-11-14T15:53:13.758" v="840" actId="2696"/>
        <pc:sldMkLst>
          <pc:docMk/>
          <pc:sldMk cId="924658392" sldId="452"/>
        </pc:sldMkLst>
      </pc:sldChg>
      <pc:sldChg chg="del">
        <pc:chgData name="Nane Kratzke" userId="971be13ff4ee5ef6" providerId="LiveId" clId="{A8E60335-9138-3A42-B4C4-F069B2A69D5F}" dt="2023-11-14T15:53:14.078" v="866" actId="2696"/>
        <pc:sldMkLst>
          <pc:docMk/>
          <pc:sldMk cId="1006662412" sldId="453"/>
        </pc:sldMkLst>
      </pc:sldChg>
      <pc:sldChg chg="del">
        <pc:chgData name="Nane Kratzke" userId="971be13ff4ee5ef6" providerId="LiveId" clId="{A8E60335-9138-3A42-B4C4-F069B2A69D5F}" dt="2023-11-14T15:53:13.994" v="857" actId="2696"/>
        <pc:sldMkLst>
          <pc:docMk/>
          <pc:sldMk cId="373954280" sldId="454"/>
        </pc:sldMkLst>
      </pc:sldChg>
      <pc:sldChg chg="del">
        <pc:chgData name="Nane Kratzke" userId="971be13ff4ee5ef6" providerId="LiveId" clId="{A8E60335-9138-3A42-B4C4-F069B2A69D5F}" dt="2023-11-14T15:53:12.526" v="817" actId="2696"/>
        <pc:sldMkLst>
          <pc:docMk/>
          <pc:sldMk cId="1244584995" sldId="455"/>
        </pc:sldMkLst>
      </pc:sldChg>
      <pc:sldChg chg="del">
        <pc:chgData name="Nane Kratzke" userId="971be13ff4ee5ef6" providerId="LiveId" clId="{A8E60335-9138-3A42-B4C4-F069B2A69D5F}" dt="2023-11-14T15:53:12.880" v="823" actId="2696"/>
        <pc:sldMkLst>
          <pc:docMk/>
          <pc:sldMk cId="4052141016" sldId="456"/>
        </pc:sldMkLst>
      </pc:sldChg>
      <pc:sldChg chg="del">
        <pc:chgData name="Nane Kratzke" userId="971be13ff4ee5ef6" providerId="LiveId" clId="{A8E60335-9138-3A42-B4C4-F069B2A69D5F}" dt="2023-11-14T15:53:12.886" v="824" actId="2696"/>
        <pc:sldMkLst>
          <pc:docMk/>
          <pc:sldMk cId="1807440968" sldId="457"/>
        </pc:sldMkLst>
      </pc:sldChg>
      <pc:sldChg chg="del">
        <pc:chgData name="Nane Kratzke" userId="971be13ff4ee5ef6" providerId="LiveId" clId="{A8E60335-9138-3A42-B4C4-F069B2A69D5F}" dt="2023-11-14T15:53:13.796" v="842" actId="2696"/>
        <pc:sldMkLst>
          <pc:docMk/>
          <pc:sldMk cId="4067627198" sldId="458"/>
        </pc:sldMkLst>
      </pc:sldChg>
      <pc:sldChg chg="del">
        <pc:chgData name="Nane Kratzke" userId="971be13ff4ee5ef6" providerId="LiveId" clId="{A8E60335-9138-3A42-B4C4-F069B2A69D5F}" dt="2023-11-14T15:53:14.002" v="859" actId="2696"/>
        <pc:sldMkLst>
          <pc:docMk/>
          <pc:sldMk cId="4209971302" sldId="459"/>
        </pc:sldMkLst>
      </pc:sldChg>
      <pc:sldChg chg="del">
        <pc:chgData name="Nane Kratzke" userId="971be13ff4ee5ef6" providerId="LiveId" clId="{A8E60335-9138-3A42-B4C4-F069B2A69D5F}" dt="2023-11-14T15:53:14.103" v="873" actId="2696"/>
        <pc:sldMkLst>
          <pc:docMk/>
          <pc:sldMk cId="3363336234" sldId="460"/>
        </pc:sldMkLst>
      </pc:sldChg>
      <pc:sldChg chg="del">
        <pc:chgData name="Nane Kratzke" userId="971be13ff4ee5ef6" providerId="LiveId" clId="{A8E60335-9138-3A42-B4C4-F069B2A69D5F}" dt="2023-11-14T15:53:14.081" v="867" actId="2696"/>
        <pc:sldMkLst>
          <pc:docMk/>
          <pc:sldMk cId="3736819709" sldId="461"/>
        </pc:sldMkLst>
      </pc:sldChg>
      <pc:sldChg chg="del">
        <pc:chgData name="Nane Kratzke" userId="971be13ff4ee5ef6" providerId="LiveId" clId="{A8E60335-9138-3A42-B4C4-F069B2A69D5F}" dt="2023-11-14T15:53:13.874" v="845" actId="2696"/>
        <pc:sldMkLst>
          <pc:docMk/>
          <pc:sldMk cId="1318869950" sldId="462"/>
        </pc:sldMkLst>
      </pc:sldChg>
      <pc:sldChg chg="del">
        <pc:chgData name="Nane Kratzke" userId="971be13ff4ee5ef6" providerId="LiveId" clId="{A8E60335-9138-3A42-B4C4-F069B2A69D5F}" dt="2023-11-14T15:53:14.108" v="874" actId="2696"/>
        <pc:sldMkLst>
          <pc:docMk/>
          <pc:sldMk cId="194056035" sldId="463"/>
        </pc:sldMkLst>
      </pc:sldChg>
      <pc:sldChg chg="del">
        <pc:chgData name="Nane Kratzke" userId="971be13ff4ee5ef6" providerId="LiveId" clId="{A8E60335-9138-3A42-B4C4-F069B2A69D5F}" dt="2023-11-14T15:53:14.160" v="879" actId="2696"/>
        <pc:sldMkLst>
          <pc:docMk/>
          <pc:sldMk cId="4278507067" sldId="464"/>
        </pc:sldMkLst>
      </pc:sldChg>
      <pc:sldChg chg="del">
        <pc:chgData name="Nane Kratzke" userId="971be13ff4ee5ef6" providerId="LiveId" clId="{A8E60335-9138-3A42-B4C4-F069B2A69D5F}" dt="2023-11-14T15:53:12.844" v="819" actId="2696"/>
        <pc:sldMkLst>
          <pc:docMk/>
          <pc:sldMk cId="4016976235" sldId="465"/>
        </pc:sldMkLst>
      </pc:sldChg>
      <pc:sldChg chg="del">
        <pc:chgData name="Nane Kratzke" userId="971be13ff4ee5ef6" providerId="LiveId" clId="{A8E60335-9138-3A42-B4C4-F069B2A69D5F}" dt="2023-11-14T15:53:12.839" v="818" actId="2696"/>
        <pc:sldMkLst>
          <pc:docMk/>
          <pc:sldMk cId="2752400082" sldId="466"/>
        </pc:sldMkLst>
      </pc:sldChg>
      <pc:sldChg chg="del">
        <pc:chgData name="Nane Kratzke" userId="971be13ff4ee5ef6" providerId="LiveId" clId="{A8E60335-9138-3A42-B4C4-F069B2A69D5F}" dt="2023-11-13T08:02:07.889" v="532" actId="2696"/>
        <pc:sldMkLst>
          <pc:docMk/>
          <pc:sldMk cId="3076701138" sldId="467"/>
        </pc:sldMkLst>
      </pc:sldChg>
      <pc:sldChg chg="modSp mod">
        <pc:chgData name="Nane Kratzke" userId="971be13ff4ee5ef6" providerId="LiveId" clId="{A8E60335-9138-3A42-B4C4-F069B2A69D5F}" dt="2023-11-14T12:56:34.708" v="793" actId="20577"/>
        <pc:sldMkLst>
          <pc:docMk/>
          <pc:sldMk cId="482911669" sldId="468"/>
        </pc:sldMkLst>
        <pc:spChg chg="mod">
          <ac:chgData name="Nane Kratzke" userId="971be13ff4ee5ef6" providerId="LiveId" clId="{A8E60335-9138-3A42-B4C4-F069B2A69D5F}" dt="2023-11-14T11:20:42.796" v="774" actId="20577"/>
          <ac:spMkLst>
            <pc:docMk/>
            <pc:sldMk cId="482911669" sldId="468"/>
            <ac:spMk id="2" creationId="{6D39A0F7-5B8F-5047-AD5F-FC2C4F71D320}"/>
          </ac:spMkLst>
        </pc:spChg>
        <pc:spChg chg="mod">
          <ac:chgData name="Nane Kratzke" userId="971be13ff4ee5ef6" providerId="LiveId" clId="{A8E60335-9138-3A42-B4C4-F069B2A69D5F}" dt="2023-11-14T12:56:34.708" v="793" actId="20577"/>
          <ac:spMkLst>
            <pc:docMk/>
            <pc:sldMk cId="482911669" sldId="468"/>
            <ac:spMk id="8" creationId="{0C508602-457E-2C4E-A9AC-85A3D0BD58E5}"/>
          </ac:spMkLst>
        </pc:spChg>
      </pc:sldChg>
      <pc:sldChg chg="modSp del mod">
        <pc:chgData name="Nane Kratzke" userId="971be13ff4ee5ef6" providerId="LiveId" clId="{A8E60335-9138-3A42-B4C4-F069B2A69D5F}" dt="2023-11-14T15:53:14.056" v="864" actId="2696"/>
        <pc:sldMkLst>
          <pc:docMk/>
          <pc:sldMk cId="1365271513" sldId="469"/>
        </pc:sldMkLst>
        <pc:spChg chg="mod">
          <ac:chgData name="Nane Kratzke" userId="971be13ff4ee5ef6" providerId="LiveId" clId="{A8E60335-9138-3A42-B4C4-F069B2A69D5F}" dt="2023-11-14T12:58:15.433" v="814" actId="20577"/>
          <ac:spMkLst>
            <pc:docMk/>
            <pc:sldMk cId="1365271513" sldId="469"/>
            <ac:spMk id="2" creationId="{6D39A0F7-5B8F-5047-AD5F-FC2C4F71D320}"/>
          </ac:spMkLst>
        </pc:spChg>
        <pc:spChg chg="mod">
          <ac:chgData name="Nane Kratzke" userId="971be13ff4ee5ef6" providerId="LiveId" clId="{A8E60335-9138-3A42-B4C4-F069B2A69D5F}" dt="2023-11-14T12:57:06.180" v="795" actId="20577"/>
          <ac:spMkLst>
            <pc:docMk/>
            <pc:sldMk cId="1365271513" sldId="469"/>
            <ac:spMk id="8" creationId="{0C508602-457E-2C4E-A9AC-85A3D0BD58E5}"/>
          </ac:spMkLst>
        </pc:spChg>
      </pc:sldChg>
      <pc:sldChg chg="modSp mod">
        <pc:chgData name="Nane Kratzke" userId="971be13ff4ee5ef6" providerId="LiveId" clId="{A8E60335-9138-3A42-B4C4-F069B2A69D5F}" dt="2023-11-14T12:56:43.116" v="794" actId="20577"/>
        <pc:sldMkLst>
          <pc:docMk/>
          <pc:sldMk cId="588962951" sldId="470"/>
        </pc:sldMkLst>
        <pc:spChg chg="mod">
          <ac:chgData name="Nane Kratzke" userId="971be13ff4ee5ef6" providerId="LiveId" clId="{A8E60335-9138-3A42-B4C4-F069B2A69D5F}" dt="2023-11-14T12:56:43.116" v="794" actId="20577"/>
          <ac:spMkLst>
            <pc:docMk/>
            <pc:sldMk cId="588962951" sldId="470"/>
            <ac:spMk id="8" creationId="{0C508602-457E-2C4E-A9AC-85A3D0BD58E5}"/>
          </ac:spMkLst>
        </pc:spChg>
      </pc:sldChg>
      <pc:sldChg chg="del">
        <pc:chgData name="Nane Kratzke" userId="971be13ff4ee5ef6" providerId="LiveId" clId="{A8E60335-9138-3A42-B4C4-F069B2A69D5F}" dt="2023-11-13T07:54:06.578" v="1" actId="2696"/>
        <pc:sldMkLst>
          <pc:docMk/>
          <pc:sldMk cId="1674219622" sldId="471"/>
        </pc:sldMkLst>
      </pc:sldChg>
      <pc:sldChg chg="del ord">
        <pc:chgData name="Nane Kratzke" userId="971be13ff4ee5ef6" providerId="LiveId" clId="{A8E60335-9138-3A42-B4C4-F069B2A69D5F}" dt="2023-11-13T08:16:15.563" v="598" actId="2696"/>
        <pc:sldMkLst>
          <pc:docMk/>
          <pc:sldMk cId="2142144293" sldId="472"/>
        </pc:sldMkLst>
      </pc:sldChg>
      <pc:sldChg chg="del">
        <pc:chgData name="Nane Kratzke" userId="971be13ff4ee5ef6" providerId="LiveId" clId="{A8E60335-9138-3A42-B4C4-F069B2A69D5F}" dt="2023-11-13T08:01:44.115" v="526" actId="2696"/>
        <pc:sldMkLst>
          <pc:docMk/>
          <pc:sldMk cId="2487667598" sldId="473"/>
        </pc:sldMkLst>
      </pc:sldChg>
      <pc:sldChg chg="del">
        <pc:chgData name="Nane Kratzke" userId="971be13ff4ee5ef6" providerId="LiveId" clId="{A8E60335-9138-3A42-B4C4-F069B2A69D5F}" dt="2023-11-13T08:02:05.212" v="530" actId="2696"/>
        <pc:sldMkLst>
          <pc:docMk/>
          <pc:sldMk cId="1244482747" sldId="474"/>
        </pc:sldMkLst>
      </pc:sldChg>
      <pc:sldChg chg="add del ord">
        <pc:chgData name="Nane Kratzke" userId="971be13ff4ee5ef6" providerId="LiveId" clId="{A8E60335-9138-3A42-B4C4-F069B2A69D5F}" dt="2023-11-13T08:32:03.041" v="602" actId="2696"/>
        <pc:sldMkLst>
          <pc:docMk/>
          <pc:sldMk cId="1140385747" sldId="475"/>
        </pc:sldMkLst>
      </pc:sldChg>
      <pc:sldChg chg="del">
        <pc:chgData name="Nane Kratzke" userId="971be13ff4ee5ef6" providerId="LiveId" clId="{A8E60335-9138-3A42-B4C4-F069B2A69D5F}" dt="2023-11-14T15:53:13.927" v="850" actId="2696"/>
        <pc:sldMkLst>
          <pc:docMk/>
          <pc:sldMk cId="3152076129" sldId="476"/>
        </pc:sldMkLst>
      </pc:sldChg>
      <pc:sldChg chg="del">
        <pc:chgData name="Nane Kratzke" userId="971be13ff4ee5ef6" providerId="LiveId" clId="{A8E60335-9138-3A42-B4C4-F069B2A69D5F}" dt="2023-11-14T15:53:12.876" v="822" actId="2696"/>
        <pc:sldMkLst>
          <pc:docMk/>
          <pc:sldMk cId="1268661363" sldId="477"/>
        </pc:sldMkLst>
      </pc:sldChg>
      <pc:sldChg chg="add ord">
        <pc:chgData name="Nane Kratzke" userId="971be13ff4ee5ef6" providerId="LiveId" clId="{A8E60335-9138-3A42-B4C4-F069B2A69D5F}" dt="2023-12-11T09:34:06.427" v="884" actId="20578"/>
        <pc:sldMkLst>
          <pc:docMk/>
          <pc:sldMk cId="4294744275" sldId="681"/>
        </pc:sldMkLst>
      </pc:sldChg>
      <pc:sldChg chg="addSp delSp modSp add mod">
        <pc:chgData name="Nane Kratzke" userId="971be13ff4ee5ef6" providerId="LiveId" clId="{A8E60335-9138-3A42-B4C4-F069B2A69D5F}" dt="2023-11-13T10:00:51.047" v="654" actId="6549"/>
        <pc:sldMkLst>
          <pc:docMk/>
          <pc:sldMk cId="2595933918" sldId="690"/>
        </pc:sldMkLst>
        <pc:spChg chg="mod">
          <ac:chgData name="Nane Kratzke" userId="971be13ff4ee5ef6" providerId="LiveId" clId="{A8E60335-9138-3A42-B4C4-F069B2A69D5F}" dt="2023-11-13T10:00:51.047" v="654" actId="6549"/>
          <ac:spMkLst>
            <pc:docMk/>
            <pc:sldMk cId="2595933918" sldId="690"/>
            <ac:spMk id="31" creationId="{A7AED8D2-12C6-26AC-5AF0-E921BDCCBE3B}"/>
          </ac:spMkLst>
        </pc:spChg>
        <pc:picChg chg="add del mod">
          <ac:chgData name="Nane Kratzke" userId="971be13ff4ee5ef6" providerId="LiveId" clId="{A8E60335-9138-3A42-B4C4-F069B2A69D5F}" dt="2023-11-13T08:06:05.075" v="536" actId="478"/>
          <ac:picMkLst>
            <pc:docMk/>
            <pc:sldMk cId="2595933918" sldId="690"/>
            <ac:picMk id="2" creationId="{4F047FCD-C8A9-6733-1FE0-61AB9CF65991}"/>
          </ac:picMkLst>
        </pc:picChg>
        <pc:picChg chg="del">
          <ac:chgData name="Nane Kratzke" userId="971be13ff4ee5ef6" providerId="LiveId" clId="{A8E60335-9138-3A42-B4C4-F069B2A69D5F}" dt="2023-11-13T08:10:47.179" v="541" actId="478"/>
          <ac:picMkLst>
            <pc:docMk/>
            <pc:sldMk cId="2595933918" sldId="690"/>
            <ac:picMk id="4" creationId="{CC081485-2980-561E-5785-13342BD378CB}"/>
          </ac:picMkLst>
        </pc:picChg>
        <pc:picChg chg="add del mod">
          <ac:chgData name="Nane Kratzke" userId="971be13ff4ee5ef6" providerId="LiveId" clId="{A8E60335-9138-3A42-B4C4-F069B2A69D5F}" dt="2023-11-13T09:55:13.956" v="620" actId="478"/>
          <ac:picMkLst>
            <pc:docMk/>
            <pc:sldMk cId="2595933918" sldId="690"/>
            <ac:picMk id="5" creationId="{C3FD967C-101E-773E-556C-4E9DDCA3AC82}"/>
          </ac:picMkLst>
        </pc:picChg>
        <pc:picChg chg="add del mod">
          <ac:chgData name="Nane Kratzke" userId="971be13ff4ee5ef6" providerId="LiveId" clId="{A8E60335-9138-3A42-B4C4-F069B2A69D5F}" dt="2023-11-13T09:50:18.539" v="613" actId="478"/>
          <ac:picMkLst>
            <pc:docMk/>
            <pc:sldMk cId="2595933918" sldId="690"/>
            <ac:picMk id="6" creationId="{3C21BDA8-A032-1826-BBA2-32B0C6F6680C}"/>
          </ac:picMkLst>
        </pc:picChg>
        <pc:picChg chg="add del">
          <ac:chgData name="Nane Kratzke" userId="971be13ff4ee5ef6" providerId="LiveId" clId="{A8E60335-9138-3A42-B4C4-F069B2A69D5F}" dt="2023-11-13T09:51:54.196" v="615" actId="478"/>
          <ac:picMkLst>
            <pc:docMk/>
            <pc:sldMk cId="2595933918" sldId="690"/>
            <ac:picMk id="7" creationId="{FEDF837F-482F-2DE2-9D6C-7940114DB2B3}"/>
          </ac:picMkLst>
        </pc:picChg>
        <pc:picChg chg="add del mod">
          <ac:chgData name="Nane Kratzke" userId="971be13ff4ee5ef6" providerId="LiveId" clId="{A8E60335-9138-3A42-B4C4-F069B2A69D5F}" dt="2023-11-13T09:59:45.110" v="626" actId="478"/>
          <ac:picMkLst>
            <pc:docMk/>
            <pc:sldMk cId="2595933918" sldId="690"/>
            <ac:picMk id="8" creationId="{3930A19D-67A7-54A5-9C46-2D52B8EEA0E7}"/>
          </ac:picMkLst>
        </pc:picChg>
        <pc:picChg chg="add mod">
          <ac:chgData name="Nane Kratzke" userId="971be13ff4ee5ef6" providerId="LiveId" clId="{A8E60335-9138-3A42-B4C4-F069B2A69D5F}" dt="2023-11-13T10:00:13.739" v="634" actId="1076"/>
          <ac:picMkLst>
            <pc:docMk/>
            <pc:sldMk cId="2595933918" sldId="690"/>
            <ac:picMk id="9" creationId="{15909EB1-B2FC-8711-70B2-F0FDB0423D31}"/>
          </ac:picMkLst>
        </pc:picChg>
      </pc:sldChg>
      <pc:sldChg chg="addSp delSp modSp add mod">
        <pc:chgData name="Nane Kratzke" userId="971be13ff4ee5ef6" providerId="LiveId" clId="{A8E60335-9138-3A42-B4C4-F069B2A69D5F}" dt="2023-11-13T15:02:32.776" v="711" actId="207"/>
        <pc:sldMkLst>
          <pc:docMk/>
          <pc:sldMk cId="405348761" sldId="691"/>
        </pc:sldMkLst>
        <pc:spChg chg="mod">
          <ac:chgData name="Nane Kratzke" userId="971be13ff4ee5ef6" providerId="LiveId" clId="{A8E60335-9138-3A42-B4C4-F069B2A69D5F}" dt="2023-11-13T07:54:12.197" v="2" actId="20577"/>
          <ac:spMkLst>
            <pc:docMk/>
            <pc:sldMk cId="405348761" sldId="691"/>
            <ac:spMk id="2" creationId="{FFF17719-476F-E844-899E-CCFF90EAAAB1}"/>
          </ac:spMkLst>
        </pc:spChg>
        <pc:spChg chg="mod">
          <ac:chgData name="Nane Kratzke" userId="971be13ff4ee5ef6" providerId="LiveId" clId="{A8E60335-9138-3A42-B4C4-F069B2A69D5F}" dt="2023-11-13T08:01:59.347" v="529" actId="20577"/>
          <ac:spMkLst>
            <pc:docMk/>
            <pc:sldMk cId="405348761" sldId="691"/>
            <ac:spMk id="3" creationId="{35FC8172-CC59-6D4F-A58F-7158ACE5B30E}"/>
          </ac:spMkLst>
        </pc:spChg>
        <pc:spChg chg="add mod">
          <ac:chgData name="Nane Kratzke" userId="971be13ff4ee5ef6" providerId="LiveId" clId="{A8E60335-9138-3A42-B4C4-F069B2A69D5F}" dt="2023-11-13T15:02:32.776" v="711" actId="207"/>
          <ac:spMkLst>
            <pc:docMk/>
            <pc:sldMk cId="405348761" sldId="691"/>
            <ac:spMk id="4" creationId="{0C458DD0-8EF5-3AA1-E0BF-0C542462EA08}"/>
          </ac:spMkLst>
        </pc:spChg>
        <pc:picChg chg="del">
          <ac:chgData name="Nane Kratzke" userId="971be13ff4ee5ef6" providerId="LiveId" clId="{A8E60335-9138-3A42-B4C4-F069B2A69D5F}" dt="2023-11-13T07:54:21.596" v="24" actId="478"/>
          <ac:picMkLst>
            <pc:docMk/>
            <pc:sldMk cId="405348761" sldId="691"/>
            <ac:picMk id="14" creationId="{02AE9432-680C-8742-B5D4-39F8B63856B6}"/>
          </ac:picMkLst>
        </pc:picChg>
      </pc:sldChg>
      <pc:sldChg chg="modSp add mod">
        <pc:chgData name="Nane Kratzke" userId="971be13ff4ee5ef6" providerId="LiveId" clId="{A8E60335-9138-3A42-B4C4-F069B2A69D5F}" dt="2023-11-13T07:59:09.509" v="525" actId="207"/>
        <pc:sldMkLst>
          <pc:docMk/>
          <pc:sldMk cId="1836130416" sldId="692"/>
        </pc:sldMkLst>
        <pc:spChg chg="mod">
          <ac:chgData name="Nane Kratzke" userId="971be13ff4ee5ef6" providerId="LiveId" clId="{A8E60335-9138-3A42-B4C4-F069B2A69D5F}" dt="2023-11-13T07:59:04.796" v="524" actId="207"/>
          <ac:spMkLst>
            <pc:docMk/>
            <pc:sldMk cId="1836130416" sldId="692"/>
            <ac:spMk id="16" creationId="{ACA85333-2C43-7E45-97E8-8CF9DF9CB579}"/>
          </ac:spMkLst>
        </pc:spChg>
        <pc:spChg chg="mod">
          <ac:chgData name="Nane Kratzke" userId="971be13ff4ee5ef6" providerId="LiveId" clId="{A8E60335-9138-3A42-B4C4-F069B2A69D5F}" dt="2023-11-13T07:59:09.509" v="525" actId="207"/>
          <ac:spMkLst>
            <pc:docMk/>
            <pc:sldMk cId="1836130416" sldId="692"/>
            <ac:spMk id="20" creationId="{A2914D16-E03D-274E-B879-3F34EC1ECB51}"/>
          </ac:spMkLst>
        </pc:spChg>
      </pc:sldChg>
      <pc:sldChg chg="add">
        <pc:chgData name="Nane Kratzke" userId="971be13ff4ee5ef6" providerId="LiveId" clId="{A8E60335-9138-3A42-B4C4-F069B2A69D5F}" dt="2023-11-14T11:21:09.802" v="775"/>
        <pc:sldMkLst>
          <pc:docMk/>
          <pc:sldMk cId="1415507013" sldId="693"/>
        </pc:sldMkLst>
      </pc:sldChg>
      <pc:sldChg chg="modSp add del mod">
        <pc:chgData name="Nane Kratzke" userId="971be13ff4ee5ef6" providerId="LiveId" clId="{A8E60335-9138-3A42-B4C4-F069B2A69D5F}" dt="2023-11-14T15:53:13.910" v="846" actId="2696"/>
        <pc:sldMkLst>
          <pc:docMk/>
          <pc:sldMk cId="3356638035" sldId="694"/>
        </pc:sldMkLst>
        <pc:spChg chg="mod">
          <ac:chgData name="Nane Kratzke" userId="971be13ff4ee5ef6" providerId="LiveId" clId="{A8E60335-9138-3A42-B4C4-F069B2A69D5F}" dt="2023-11-14T11:39:51.672" v="788" actId="20577"/>
          <ac:spMkLst>
            <pc:docMk/>
            <pc:sldMk cId="3356638035" sldId="694"/>
            <ac:spMk id="2" creationId="{8C835928-3BC8-F30F-CF51-543B557C821D}"/>
          </ac:spMkLst>
        </pc:spChg>
        <pc:spChg chg="mod">
          <ac:chgData name="Nane Kratzke" userId="971be13ff4ee5ef6" providerId="LiveId" clId="{A8E60335-9138-3A42-B4C4-F069B2A69D5F}" dt="2023-11-14T11:40:06.430" v="790" actId="14100"/>
          <ac:spMkLst>
            <pc:docMk/>
            <pc:sldMk cId="3356638035" sldId="694"/>
            <ac:spMk id="3" creationId="{E4FD4906-74B9-F4DD-EBCC-36DF52596FAD}"/>
          </ac:spMkLst>
        </pc:spChg>
      </pc:sldChg>
      <pc:sldChg chg="add del">
        <pc:chgData name="Nane Kratzke" userId="971be13ff4ee5ef6" providerId="LiveId" clId="{A8E60335-9138-3A42-B4C4-F069B2A69D5F}" dt="2023-11-14T15:53:12.520" v="816" actId="2696"/>
        <pc:sldMkLst>
          <pc:docMk/>
          <pc:sldMk cId="217408471" sldId="695"/>
        </pc:sldMkLst>
      </pc:sldChg>
      <pc:sldChg chg="add del">
        <pc:chgData name="Nane Kratzke" userId="971be13ff4ee5ef6" providerId="LiveId" clId="{A8E60335-9138-3A42-B4C4-F069B2A69D5F}" dt="2023-11-14T15:53:13.402" v="833" actId="2696"/>
        <pc:sldMkLst>
          <pc:docMk/>
          <pc:sldMk cId="1964748473" sldId="696"/>
        </pc:sldMkLst>
      </pc:sldChg>
      <pc:sldChg chg="add del">
        <pc:chgData name="Nane Kratzke" userId="971be13ff4ee5ef6" providerId="LiveId" clId="{A8E60335-9138-3A42-B4C4-F069B2A69D5F}" dt="2023-11-14T15:53:13.931" v="851" actId="2696"/>
        <pc:sldMkLst>
          <pc:docMk/>
          <pc:sldMk cId="3237703756" sldId="697"/>
        </pc:sldMkLst>
      </pc:sldChg>
      <pc:sldChg chg="modSp add del mod">
        <pc:chgData name="Nane Kratzke" userId="971be13ff4ee5ef6" providerId="LiveId" clId="{A8E60335-9138-3A42-B4C4-F069B2A69D5F}" dt="2023-11-14T15:53:13.839" v="844" actId="2696"/>
        <pc:sldMkLst>
          <pc:docMk/>
          <pc:sldMk cId="1971916160" sldId="698"/>
        </pc:sldMkLst>
        <pc:spChg chg="mod">
          <ac:chgData name="Nane Kratzke" userId="971be13ff4ee5ef6" providerId="LiveId" clId="{A8E60335-9138-3A42-B4C4-F069B2A69D5F}" dt="2023-11-14T12:57:47.769" v="805" actId="20577"/>
          <ac:spMkLst>
            <pc:docMk/>
            <pc:sldMk cId="1971916160" sldId="698"/>
            <ac:spMk id="2" creationId="{6D39A0F7-5B8F-5047-AD5F-FC2C4F71D320}"/>
          </ac:spMkLst>
        </pc:spChg>
      </pc:sldChg>
      <pc:sldChg chg="add del">
        <pc:chgData name="Nane Kratzke" userId="971be13ff4ee5ef6" providerId="LiveId" clId="{A8E60335-9138-3A42-B4C4-F069B2A69D5F}" dt="2023-11-14T15:53:14.149" v="876" actId="2696"/>
        <pc:sldMkLst>
          <pc:docMk/>
          <pc:sldMk cId="3625736529" sldId="699"/>
        </pc:sldMkLst>
      </pc:sldChg>
      <pc:sldChg chg="add del">
        <pc:chgData name="Nane Kratzke" userId="971be13ff4ee5ef6" providerId="LiveId" clId="{A8E60335-9138-3A42-B4C4-F069B2A69D5F}" dt="2023-12-11T09:34:04.595" v="883" actId="2696"/>
        <pc:sldMkLst>
          <pc:docMk/>
          <pc:sldMk cId="3047594082" sldId="724"/>
        </pc:sldMkLst>
      </pc:sldChg>
    </pc:docChg>
  </pc:docChgLst>
  <pc:docChgLst>
    <pc:chgData name="Nane Kratzke" userId="971be13ff4ee5ef6" providerId="LiveId" clId="{3DEAF259-27EA-4D43-9E28-B8CE42FA5F10}"/>
    <pc:docChg chg="custSel addSld modSld">
      <pc:chgData name="Nane Kratzke" userId="971be13ff4ee5ef6" providerId="LiveId" clId="{3DEAF259-27EA-4D43-9E28-B8CE42FA5F10}" dt="2022-05-23T13:08:50.323" v="630" actId="20577"/>
      <pc:docMkLst>
        <pc:docMk/>
      </pc:docMkLst>
      <pc:sldChg chg="modSp mod">
        <pc:chgData name="Nane Kratzke" userId="971be13ff4ee5ef6" providerId="LiveId" clId="{3DEAF259-27EA-4D43-9E28-B8CE42FA5F10}" dt="2022-05-23T13:08:50.323" v="630" actId="20577"/>
        <pc:sldMkLst>
          <pc:docMk/>
          <pc:sldMk cId="2518785091" sldId="442"/>
        </pc:sldMkLst>
        <pc:spChg chg="mod">
          <ac:chgData name="Nane Kratzke" userId="971be13ff4ee5ef6" providerId="LiveId" clId="{3DEAF259-27EA-4D43-9E28-B8CE42FA5F10}" dt="2022-05-23T13:08:50.323" v="630" actId="20577"/>
          <ac:spMkLst>
            <pc:docMk/>
            <pc:sldMk cId="2518785091" sldId="442"/>
            <ac:spMk id="7" creationId="{B89D7DF6-0A59-5C42-BD14-314366809DF1}"/>
          </ac:spMkLst>
        </pc:spChg>
      </pc:sldChg>
      <pc:sldChg chg="modSp mod">
        <pc:chgData name="Nane Kratzke" userId="971be13ff4ee5ef6" providerId="LiveId" clId="{3DEAF259-27EA-4D43-9E28-B8CE42FA5F10}" dt="2022-05-11T08:42:47.880" v="0" actId="207"/>
        <pc:sldMkLst>
          <pc:docMk/>
          <pc:sldMk cId="4193228944" sldId="449"/>
        </pc:sldMkLst>
        <pc:spChg chg="mod">
          <ac:chgData name="Nane Kratzke" userId="971be13ff4ee5ef6" providerId="LiveId" clId="{3DEAF259-27EA-4D43-9E28-B8CE42FA5F10}" dt="2022-05-11T08:42:47.880" v="0" actId="207"/>
          <ac:spMkLst>
            <pc:docMk/>
            <pc:sldMk cId="4193228944" sldId="449"/>
            <ac:spMk id="4" creationId="{3489061E-0E7E-4040-947F-D53EBA5EA030}"/>
          </ac:spMkLst>
        </pc:spChg>
      </pc:sldChg>
      <pc:sldChg chg="modSp add mod">
        <pc:chgData name="Nane Kratzke" userId="971be13ff4ee5ef6" providerId="LiveId" clId="{3DEAF259-27EA-4D43-9E28-B8CE42FA5F10}" dt="2022-05-11T08:51:31.094" v="545" actId="20577"/>
        <pc:sldMkLst>
          <pc:docMk/>
          <pc:sldMk cId="3152076129" sldId="476"/>
        </pc:sldMkLst>
        <pc:spChg chg="mod">
          <ac:chgData name="Nane Kratzke" userId="971be13ff4ee5ef6" providerId="LiveId" clId="{3DEAF259-27EA-4D43-9E28-B8CE42FA5F10}" dt="2022-05-11T08:51:31.094" v="545" actId="20577"/>
          <ac:spMkLst>
            <pc:docMk/>
            <pc:sldMk cId="3152076129" sldId="476"/>
            <ac:spMk id="5" creationId="{0603D732-B420-894B-AB6C-055CB2368AC6}"/>
          </ac:spMkLst>
        </pc:spChg>
        <pc:picChg chg="mod">
          <ac:chgData name="Nane Kratzke" userId="971be13ff4ee5ef6" providerId="LiveId" clId="{3DEAF259-27EA-4D43-9E28-B8CE42FA5F10}" dt="2022-05-11T08:46:42.246" v="3" actId="14826"/>
          <ac:picMkLst>
            <pc:docMk/>
            <pc:sldMk cId="3152076129" sldId="476"/>
            <ac:picMk id="2050" creationId="{C92F31AD-D064-7347-9EE6-D3E3CED31B43}"/>
          </ac:picMkLst>
        </pc:picChg>
      </pc:sldChg>
      <pc:sldChg chg="addSp delSp modSp new mod">
        <pc:chgData name="Nane Kratzke" userId="971be13ff4ee5ef6" providerId="LiveId" clId="{3DEAF259-27EA-4D43-9E28-B8CE42FA5F10}" dt="2022-05-11T08:58:04.822" v="618" actId="14861"/>
        <pc:sldMkLst>
          <pc:docMk/>
          <pc:sldMk cId="1268661363" sldId="477"/>
        </pc:sldMkLst>
        <pc:spChg chg="mod">
          <ac:chgData name="Nane Kratzke" userId="971be13ff4ee5ef6" providerId="LiveId" clId="{3DEAF259-27EA-4D43-9E28-B8CE42FA5F10}" dt="2022-05-11T08:57:49.342" v="617" actId="20577"/>
          <ac:spMkLst>
            <pc:docMk/>
            <pc:sldMk cId="1268661363" sldId="477"/>
            <ac:spMk id="2" creationId="{8C835928-3BC8-F30F-CF51-543B557C821D}"/>
          </ac:spMkLst>
        </pc:spChg>
        <pc:spChg chg="mod">
          <ac:chgData name="Nane Kratzke" userId="971be13ff4ee5ef6" providerId="LiveId" clId="{3DEAF259-27EA-4D43-9E28-B8CE42FA5F10}" dt="2022-05-11T08:55:21.099" v="597" actId="20577"/>
          <ac:spMkLst>
            <pc:docMk/>
            <pc:sldMk cId="1268661363" sldId="477"/>
            <ac:spMk id="3" creationId="{E4FD4906-74B9-F4DD-EBCC-36DF52596FAD}"/>
          </ac:spMkLst>
        </pc:spChg>
        <pc:spChg chg="del">
          <ac:chgData name="Nane Kratzke" userId="971be13ff4ee5ef6" providerId="LiveId" clId="{3DEAF259-27EA-4D43-9E28-B8CE42FA5F10}" dt="2022-05-11T08:55:23.708" v="598" actId="478"/>
          <ac:spMkLst>
            <pc:docMk/>
            <pc:sldMk cId="1268661363" sldId="477"/>
            <ac:spMk id="4" creationId="{F9BE11EC-2597-666D-6E8E-7240ABE592AA}"/>
          </ac:spMkLst>
        </pc:spChg>
        <pc:picChg chg="add mod">
          <ac:chgData name="Nane Kratzke" userId="971be13ff4ee5ef6" providerId="LiveId" clId="{3DEAF259-27EA-4D43-9E28-B8CE42FA5F10}" dt="2022-05-11T08:58:04.822" v="618" actId="14861"/>
          <ac:picMkLst>
            <pc:docMk/>
            <pc:sldMk cId="1268661363" sldId="477"/>
            <ac:picMk id="7" creationId="{06F03241-160D-ADEB-A075-EB8327CE3418}"/>
          </ac:picMkLst>
        </pc:picChg>
      </pc:sldChg>
    </pc:docChg>
  </pc:docChgLst>
  <pc:docChgLst>
    <pc:chgData name="Nane Kratzke" userId="971be13ff4ee5ef6" providerId="LiveId" clId="{227BF5EE-B829-EC43-B06A-570CF32FAEA4}"/>
    <pc:docChg chg="undo custSel addSld modSld">
      <pc:chgData name="Nane Kratzke" userId="971be13ff4ee5ef6" providerId="LiveId" clId="{227BF5EE-B829-EC43-B06A-570CF32FAEA4}" dt="2021-11-30T14:12:03.482" v="323" actId="1076"/>
      <pc:docMkLst>
        <pc:docMk/>
      </pc:docMkLst>
      <pc:sldChg chg="modSp mod">
        <pc:chgData name="Nane Kratzke" userId="971be13ff4ee5ef6" providerId="LiveId" clId="{227BF5EE-B829-EC43-B06A-570CF32FAEA4}" dt="2021-11-30T13:45:58.896" v="69" actId="1076"/>
        <pc:sldMkLst>
          <pc:docMk/>
          <pc:sldMk cId="596661056" sldId="338"/>
        </pc:sldMkLst>
        <pc:spChg chg="mod">
          <ac:chgData name="Nane Kratzke" userId="971be13ff4ee5ef6" providerId="LiveId" clId="{227BF5EE-B829-EC43-B06A-570CF32FAEA4}" dt="2021-11-30T13:45:58.896" v="69" actId="1076"/>
          <ac:spMkLst>
            <pc:docMk/>
            <pc:sldMk cId="596661056" sldId="338"/>
            <ac:spMk id="10" creationId="{76B01168-021D-0841-9965-6F01E366C89F}"/>
          </ac:spMkLst>
        </pc:spChg>
      </pc:sldChg>
      <pc:sldChg chg="modSp mod">
        <pc:chgData name="Nane Kratzke" userId="971be13ff4ee5ef6" providerId="LiveId" clId="{227BF5EE-B829-EC43-B06A-570CF32FAEA4}" dt="2021-11-30T13:20:04.384" v="39" actId="20577"/>
        <pc:sldMkLst>
          <pc:docMk/>
          <pc:sldMk cId="4193228944" sldId="449"/>
        </pc:sldMkLst>
        <pc:spChg chg="mod">
          <ac:chgData name="Nane Kratzke" userId="971be13ff4ee5ef6" providerId="LiveId" clId="{227BF5EE-B829-EC43-B06A-570CF32FAEA4}" dt="2021-11-30T13:20:04.384" v="39" actId="20577"/>
          <ac:spMkLst>
            <pc:docMk/>
            <pc:sldMk cId="4193228944" sldId="449"/>
            <ac:spMk id="6" creationId="{DC23A317-8C8B-0A45-BB69-6EAE14A5E679}"/>
          </ac:spMkLst>
        </pc:spChg>
      </pc:sldChg>
      <pc:sldChg chg="modSp mod">
        <pc:chgData name="Nane Kratzke" userId="971be13ff4ee5ef6" providerId="LiveId" clId="{227BF5EE-B829-EC43-B06A-570CF32FAEA4}" dt="2021-11-30T13:16:54.492" v="33" actId="20577"/>
        <pc:sldMkLst>
          <pc:docMk/>
          <pc:sldMk cId="1006662412" sldId="453"/>
        </pc:sldMkLst>
        <pc:spChg chg="mod">
          <ac:chgData name="Nane Kratzke" userId="971be13ff4ee5ef6" providerId="LiveId" clId="{227BF5EE-B829-EC43-B06A-570CF32FAEA4}" dt="2021-11-30T13:16:54.492" v="33" actId="20577"/>
          <ac:spMkLst>
            <pc:docMk/>
            <pc:sldMk cId="1006662412" sldId="453"/>
            <ac:spMk id="8" creationId="{17A49567-6F8B-AD4E-AA7C-57FEE52C771D}"/>
          </ac:spMkLst>
        </pc:spChg>
      </pc:sldChg>
      <pc:sldChg chg="modSp mod">
        <pc:chgData name="Nane Kratzke" userId="971be13ff4ee5ef6" providerId="LiveId" clId="{227BF5EE-B829-EC43-B06A-570CF32FAEA4}" dt="2021-11-30T14:12:03.482" v="323" actId="1076"/>
        <pc:sldMkLst>
          <pc:docMk/>
          <pc:sldMk cId="3736819709" sldId="461"/>
        </pc:sldMkLst>
        <pc:spChg chg="mod">
          <ac:chgData name="Nane Kratzke" userId="971be13ff4ee5ef6" providerId="LiveId" clId="{227BF5EE-B829-EC43-B06A-570CF32FAEA4}" dt="2021-11-30T14:11:57.981" v="322" actId="20577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227BF5EE-B829-EC43-B06A-570CF32FAEA4}" dt="2021-11-30T14:12:03.482" v="323" actId="1076"/>
          <ac:spMkLst>
            <pc:docMk/>
            <pc:sldMk cId="3736819709" sldId="461"/>
            <ac:spMk id="11" creationId="{874EBED5-EA3C-B84F-A06E-CDBC321EFB83}"/>
          </ac:spMkLst>
        </pc:spChg>
      </pc:sldChg>
      <pc:sldChg chg="add">
        <pc:chgData name="Nane Kratzke" userId="971be13ff4ee5ef6" providerId="LiveId" clId="{227BF5EE-B829-EC43-B06A-570CF32FAEA4}" dt="2021-11-12T13:37:37.738" v="0"/>
        <pc:sldMkLst>
          <pc:docMk/>
          <pc:sldMk cId="2487667598" sldId="473"/>
        </pc:sldMkLst>
      </pc:sldChg>
    </pc:docChg>
  </pc:docChgLst>
  <pc:docChgLst>
    <pc:chgData name="Nane Kratzke" userId="971be13ff4ee5ef6" providerId="LiveId" clId="{3D31538B-4A46-9D4E-8C7A-F71EEC2B2346}"/>
    <pc:docChg chg="custSel delSld modSld">
      <pc:chgData name="Nane Kratzke" userId="971be13ff4ee5ef6" providerId="LiveId" clId="{3D31538B-4A46-9D4E-8C7A-F71EEC2B2346}" dt="2023-11-01T06:45:14.391" v="75" actId="20577"/>
      <pc:docMkLst>
        <pc:docMk/>
      </pc:docMkLst>
      <pc:sldChg chg="addSp delSp modSp mod">
        <pc:chgData name="Nane Kratzke" userId="971be13ff4ee5ef6" providerId="LiveId" clId="{3D31538B-4A46-9D4E-8C7A-F71EEC2B2346}" dt="2023-11-01T06:42:04.629" v="73" actId="404"/>
        <pc:sldMkLst>
          <pc:docMk/>
          <pc:sldMk cId="534949039" sldId="329"/>
        </pc:sldMkLst>
        <pc:spChg chg="add mod">
          <ac:chgData name="Nane Kratzke" userId="971be13ff4ee5ef6" providerId="LiveId" clId="{3D31538B-4A46-9D4E-8C7A-F71EEC2B2346}" dt="2023-11-01T06:42:04.629" v="73" actId="404"/>
          <ac:spMkLst>
            <pc:docMk/>
            <pc:sldMk cId="534949039" sldId="329"/>
            <ac:spMk id="10" creationId="{8260C2E1-E5DF-FD39-6A23-54F1F6E0B15D}"/>
          </ac:spMkLst>
        </pc:spChg>
        <pc:spChg chg="mod">
          <ac:chgData name="Nane Kratzke" userId="971be13ff4ee5ef6" providerId="LiveId" clId="{3D31538B-4A46-9D4E-8C7A-F71EEC2B2346}" dt="2023-11-01T06:39:25.114" v="34" actId="14100"/>
          <ac:spMkLst>
            <pc:docMk/>
            <pc:sldMk cId="534949039" sldId="329"/>
            <ac:spMk id="26" creationId="{5063B105-58A5-854F-9125-161FD22A6A26}"/>
          </ac:spMkLst>
        </pc:spChg>
        <pc:picChg chg="add del mod">
          <ac:chgData name="Nane Kratzke" userId="971be13ff4ee5ef6" providerId="LiveId" clId="{3D31538B-4A46-9D4E-8C7A-F71EEC2B2346}" dt="2023-11-01T06:40:21.620" v="37" actId="478"/>
          <ac:picMkLst>
            <pc:docMk/>
            <pc:sldMk cId="534949039" sldId="329"/>
            <ac:picMk id="7" creationId="{3CF7DD6F-1A1C-879B-D869-8CD475DDAE23}"/>
          </ac:picMkLst>
        </pc:picChg>
        <pc:picChg chg="add mod">
          <ac:chgData name="Nane Kratzke" userId="971be13ff4ee5ef6" providerId="LiveId" clId="{3D31538B-4A46-9D4E-8C7A-F71EEC2B2346}" dt="2023-11-01T06:41:33.087" v="44" actId="1076"/>
          <ac:picMkLst>
            <pc:docMk/>
            <pc:sldMk cId="534949039" sldId="329"/>
            <ac:picMk id="9" creationId="{A6020AA4-2856-F002-3A79-FAC11CAFDF76}"/>
          </ac:picMkLst>
        </pc:picChg>
        <pc:picChg chg="mod">
          <ac:chgData name="Nane Kratzke" userId="971be13ff4ee5ef6" providerId="LiveId" clId="{3D31538B-4A46-9D4E-8C7A-F71EEC2B2346}" dt="2023-11-01T06:39:18.978" v="32" actId="1076"/>
          <ac:picMkLst>
            <pc:docMk/>
            <pc:sldMk cId="534949039" sldId="329"/>
            <ac:picMk id="1052" creationId="{0781EC11-CEB1-B34C-BC02-EBCE8F7A675B}"/>
          </ac:picMkLst>
        </pc:picChg>
      </pc:sldChg>
      <pc:sldChg chg="modSp mod">
        <pc:chgData name="Nane Kratzke" userId="971be13ff4ee5ef6" providerId="LiveId" clId="{3D31538B-4A46-9D4E-8C7A-F71EEC2B2346}" dt="2023-11-01T06:30:41.730" v="23" actId="20577"/>
        <pc:sldMkLst>
          <pc:docMk/>
          <pc:sldMk cId="2899132080" sldId="404"/>
        </pc:sldMkLst>
        <pc:spChg chg="mod">
          <ac:chgData name="Nane Kratzke" userId="971be13ff4ee5ef6" providerId="LiveId" clId="{3D31538B-4A46-9D4E-8C7A-F71EEC2B2346}" dt="2023-11-01T06:30:41.730" v="23" actId="20577"/>
          <ac:spMkLst>
            <pc:docMk/>
            <pc:sldMk cId="2899132080" sldId="404"/>
            <ac:spMk id="3" creationId="{D154CB3C-D19E-174F-B2FE-3A61A5438E69}"/>
          </ac:spMkLst>
        </pc:spChg>
      </pc:sldChg>
      <pc:sldChg chg="del">
        <pc:chgData name="Nane Kratzke" userId="971be13ff4ee5ef6" providerId="LiveId" clId="{3D31538B-4A46-9D4E-8C7A-F71EEC2B2346}" dt="2023-11-01T06:33:44.993" v="24" actId="2696"/>
        <pc:sldMkLst>
          <pc:docMk/>
          <pc:sldMk cId="4286886175" sldId="429"/>
        </pc:sldMkLst>
      </pc:sldChg>
      <pc:sldChg chg="del">
        <pc:chgData name="Nane Kratzke" userId="971be13ff4ee5ef6" providerId="LiveId" clId="{3D31538B-4A46-9D4E-8C7A-F71EEC2B2346}" dt="2023-11-01T06:33:52.004" v="26" actId="2696"/>
        <pc:sldMkLst>
          <pc:docMk/>
          <pc:sldMk cId="1311456874" sldId="430"/>
        </pc:sldMkLst>
      </pc:sldChg>
      <pc:sldChg chg="del">
        <pc:chgData name="Nane Kratzke" userId="971be13ff4ee5ef6" providerId="LiveId" clId="{3D31538B-4A46-9D4E-8C7A-F71EEC2B2346}" dt="2023-11-01T06:33:45.800" v="25" actId="2696"/>
        <pc:sldMkLst>
          <pc:docMk/>
          <pc:sldMk cId="781954011" sldId="431"/>
        </pc:sldMkLst>
      </pc:sldChg>
      <pc:sldChg chg="del">
        <pc:chgData name="Nane Kratzke" userId="971be13ff4ee5ef6" providerId="LiveId" clId="{3D31538B-4A46-9D4E-8C7A-F71EEC2B2346}" dt="2023-11-01T06:33:53.833" v="27" actId="2696"/>
        <pc:sldMkLst>
          <pc:docMk/>
          <pc:sldMk cId="1497566851" sldId="432"/>
        </pc:sldMkLst>
      </pc:sldChg>
      <pc:sldChg chg="modSp mod">
        <pc:chgData name="Nane Kratzke" userId="971be13ff4ee5ef6" providerId="LiveId" clId="{3D31538B-4A46-9D4E-8C7A-F71EEC2B2346}" dt="2023-11-01T06:45:14.391" v="75" actId="20577"/>
        <pc:sldMkLst>
          <pc:docMk/>
          <pc:sldMk cId="3736819709" sldId="461"/>
        </pc:sldMkLst>
        <pc:spChg chg="mod">
          <ac:chgData name="Nane Kratzke" userId="971be13ff4ee5ef6" providerId="LiveId" clId="{3D31538B-4A46-9D4E-8C7A-F71EEC2B2346}" dt="2023-11-01T06:45:14.391" v="75" actId="20577"/>
          <ac:spMkLst>
            <pc:docMk/>
            <pc:sldMk cId="3736819709" sldId="461"/>
            <ac:spMk id="10" creationId="{76B01168-021D-0841-9965-6F01E366C89F}"/>
          </ac:spMkLst>
        </pc:spChg>
      </pc:sldChg>
      <pc:sldChg chg="modSp mod">
        <pc:chgData name="Nane Kratzke" userId="971be13ff4ee5ef6" providerId="LiveId" clId="{3D31538B-4A46-9D4E-8C7A-F71EEC2B2346}" dt="2022-12-03T11:09:05.032" v="9" actId="14100"/>
        <pc:sldMkLst>
          <pc:docMk/>
          <pc:sldMk cId="1674219622" sldId="471"/>
        </pc:sldMkLst>
        <pc:spChg chg="mod">
          <ac:chgData name="Nane Kratzke" userId="971be13ff4ee5ef6" providerId="LiveId" clId="{3D31538B-4A46-9D4E-8C7A-F71EEC2B2346}" dt="2022-12-03T11:09:05.032" v="9" actId="14100"/>
          <ac:spMkLst>
            <pc:docMk/>
            <pc:sldMk cId="1674219622" sldId="471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7C96D18D-64D1-CA48-A849-DA34AFAE4B92}"/>
    <pc:docChg chg="custSel modSld">
      <pc:chgData name="Nane Kratzke" userId="971be13ff4ee5ef6" providerId="LiveId" clId="{7C96D18D-64D1-CA48-A849-DA34AFAE4B92}" dt="2021-05-04T07:18:43.385" v="142" actId="20577"/>
      <pc:docMkLst>
        <pc:docMk/>
      </pc:docMkLst>
      <pc:sldChg chg="modSp mod">
        <pc:chgData name="Nane Kratzke" userId="971be13ff4ee5ef6" providerId="LiveId" clId="{7C96D18D-64D1-CA48-A849-DA34AFAE4B92}" dt="2021-04-29T06:26:25.345" v="79" actId="20577"/>
        <pc:sldMkLst>
          <pc:docMk/>
          <pc:sldMk cId="596661056" sldId="338"/>
        </pc:sldMkLst>
        <pc:spChg chg="mod">
          <ac:chgData name="Nane Kratzke" userId="971be13ff4ee5ef6" providerId="LiveId" clId="{7C96D18D-64D1-CA48-A849-DA34AFAE4B92}" dt="2021-04-29T06:26:25.345" v="79" actId="20577"/>
          <ac:spMkLst>
            <pc:docMk/>
            <pc:sldMk cId="596661056" sldId="338"/>
            <ac:spMk id="12" creationId="{7852A9B7-3B4B-AF48-BC36-5419D76C0EAF}"/>
          </ac:spMkLst>
        </pc:spChg>
      </pc:sldChg>
      <pc:sldChg chg="modSp mod">
        <pc:chgData name="Nane Kratzke" userId="971be13ff4ee5ef6" providerId="LiveId" clId="{7C96D18D-64D1-CA48-A849-DA34AFAE4B92}" dt="2021-04-27T09:18:01.874" v="38" actId="207"/>
        <pc:sldMkLst>
          <pc:docMk/>
          <pc:sldMk cId="3306450770" sldId="344"/>
        </pc:sldMkLst>
        <pc:spChg chg="mod">
          <ac:chgData name="Nane Kratzke" userId="971be13ff4ee5ef6" providerId="LiveId" clId="{7C96D18D-64D1-CA48-A849-DA34AFAE4B92}" dt="2021-04-27T09:18:01.874" v="38" actId="207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7C96D18D-64D1-CA48-A849-DA34AFAE4B92}" dt="2021-04-27T09:18:01.874" v="38" actId="207"/>
          <ac:spMkLst>
            <pc:docMk/>
            <pc:sldMk cId="3306450770" sldId="344"/>
            <ac:spMk id="11" creationId="{2D3F1FC2-64E7-2F4C-AD16-DB779493F41B}"/>
          </ac:spMkLst>
        </pc:spChg>
      </pc:sldChg>
      <pc:sldChg chg="modSp mod">
        <pc:chgData name="Nane Kratzke" userId="971be13ff4ee5ef6" providerId="LiveId" clId="{7C96D18D-64D1-CA48-A849-DA34AFAE4B92}" dt="2021-04-20T08:23:09.992" v="2" actId="20577"/>
        <pc:sldMkLst>
          <pc:docMk/>
          <pc:sldMk cId="515817754" sldId="407"/>
        </pc:sldMkLst>
        <pc:spChg chg="mod">
          <ac:chgData name="Nane Kratzke" userId="971be13ff4ee5ef6" providerId="LiveId" clId="{7C96D18D-64D1-CA48-A849-DA34AFAE4B92}" dt="2021-04-20T08:23:09.992" v="2" actId="20577"/>
          <ac:spMkLst>
            <pc:docMk/>
            <pc:sldMk cId="515817754" sldId="407"/>
            <ac:spMk id="6" creationId="{B5E065E7-DA3A-9F47-AF6C-8653BEB61B29}"/>
          </ac:spMkLst>
        </pc:spChg>
      </pc:sldChg>
      <pc:sldChg chg="modSp mod">
        <pc:chgData name="Nane Kratzke" userId="971be13ff4ee5ef6" providerId="LiveId" clId="{7C96D18D-64D1-CA48-A849-DA34AFAE4B92}" dt="2021-04-23T10:17:44.409" v="18" actId="20577"/>
        <pc:sldMkLst>
          <pc:docMk/>
          <pc:sldMk cId="1483791297" sldId="415"/>
        </pc:sldMkLst>
        <pc:spChg chg="mod">
          <ac:chgData name="Nane Kratzke" userId="971be13ff4ee5ef6" providerId="LiveId" clId="{7C96D18D-64D1-CA48-A849-DA34AFAE4B92}" dt="2021-04-23T10:17:44.409" v="18" actId="20577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7C96D18D-64D1-CA48-A849-DA34AFAE4B92}" dt="2021-04-23T10:12:23.856" v="6" actId="20577"/>
          <ac:spMkLst>
            <pc:docMk/>
            <pc:sldMk cId="1483791297" sldId="415"/>
            <ac:spMk id="13" creationId="{C340C318-8154-4041-8F36-36F1377245B8}"/>
          </ac:spMkLst>
        </pc:spChg>
      </pc:sldChg>
      <pc:sldChg chg="modSp mod">
        <pc:chgData name="Nane Kratzke" userId="971be13ff4ee5ef6" providerId="LiveId" clId="{7C96D18D-64D1-CA48-A849-DA34AFAE4B92}" dt="2021-04-23T13:19:08.926" v="31" actId="20577"/>
        <pc:sldMkLst>
          <pc:docMk/>
          <pc:sldMk cId="3042928372" sldId="434"/>
        </pc:sldMkLst>
        <pc:spChg chg="mod">
          <ac:chgData name="Nane Kratzke" userId="971be13ff4ee5ef6" providerId="LiveId" clId="{7C96D18D-64D1-CA48-A849-DA34AFAE4B92}" dt="2021-04-23T13:19:08.926" v="31" actId="20577"/>
          <ac:spMkLst>
            <pc:docMk/>
            <pc:sldMk cId="3042928372" sldId="434"/>
            <ac:spMk id="6" creationId="{2BA88773-A4CF-7843-8E06-F5DC09B53E18}"/>
          </ac:spMkLst>
        </pc:spChg>
      </pc:sldChg>
      <pc:sldChg chg="addSp delSp modSp mod">
        <pc:chgData name="Nane Kratzke" userId="971be13ff4ee5ef6" providerId="LiveId" clId="{7C96D18D-64D1-CA48-A849-DA34AFAE4B92}" dt="2021-04-30T12:27:08.716" v="125" actId="1076"/>
        <pc:sldMkLst>
          <pc:docMk/>
          <pc:sldMk cId="2518785091" sldId="442"/>
        </pc:sldMkLst>
        <pc:spChg chg="add del mod">
          <ac:chgData name="Nane Kratzke" userId="971be13ff4ee5ef6" providerId="LiveId" clId="{7C96D18D-64D1-CA48-A849-DA34AFAE4B92}" dt="2021-04-30T12:26:50.670" v="123"/>
          <ac:spMkLst>
            <pc:docMk/>
            <pc:sldMk cId="2518785091" sldId="442"/>
            <ac:spMk id="11" creationId="{C680F6D0-0127-AE44-8832-0F119E909169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4" creationId="{E31BA689-EE99-C441-836E-2574D99C6953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7" creationId="{C6286E7F-1737-B748-B196-A149CE3B23C4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22" creationId="{71BA813D-60FD-1444-BBF9-ADBAA48A6F82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35" creationId="{9A518972-DE87-B748-B723-20B9AD026783}"/>
          </ac:spMkLst>
        </pc:spChg>
        <pc:grpChg chg="add mod">
          <ac:chgData name="Nane Kratzke" userId="971be13ff4ee5ef6" providerId="LiveId" clId="{7C96D18D-64D1-CA48-A849-DA34AFAE4B92}" dt="2021-04-30T12:27:08.716" v="125" actId="1076"/>
          <ac:grpSpMkLst>
            <pc:docMk/>
            <pc:sldMk cId="2518785091" sldId="442"/>
            <ac:grpSpMk id="21" creationId="{4BF3C270-F109-0848-A8BF-245387532DC0}"/>
          </ac:grpSpMkLst>
        </pc:grp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2" creationId="{1385F87E-53D9-9F41-A21E-14B137BF7BAD}"/>
          </ac:picMkLst>
        </pc:pic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6" creationId="{36510643-492F-2F41-A455-7A96166D5483}"/>
          </ac:picMkLst>
        </pc:pic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6" creationId="{3708009E-A444-A14D-8D2D-6F97E9BBCAB4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13" creationId="{037968D6-5405-BB48-9E8E-FE4128D19B70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15" creationId="{6460DA98-251C-8B47-A511-12105154FAD0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mod">
        <pc:chgData name="Nane Kratzke" userId="971be13ff4ee5ef6" providerId="LiveId" clId="{7C96D18D-64D1-CA48-A849-DA34AFAE4B92}" dt="2021-04-30T12:38:44.445" v="128" actId="20577"/>
        <pc:sldMkLst>
          <pc:docMk/>
          <pc:sldMk cId="1604066023" sldId="444"/>
        </pc:sldMkLst>
        <pc:spChg chg="mod">
          <ac:chgData name="Nane Kratzke" userId="971be13ff4ee5ef6" providerId="LiveId" clId="{7C96D18D-64D1-CA48-A849-DA34AFAE4B92}" dt="2021-04-30T12:38:44.445" v="128" actId="20577"/>
          <ac:spMkLst>
            <pc:docMk/>
            <pc:sldMk cId="1604066023" sldId="444"/>
            <ac:spMk id="6" creationId="{44396A46-499E-4A4E-82BD-9619AA2AF696}"/>
          </ac:spMkLst>
        </pc:spChg>
      </pc:sldChg>
      <pc:sldChg chg="modSp mod">
        <pc:chgData name="Nane Kratzke" userId="971be13ff4ee5ef6" providerId="LiveId" clId="{7C96D18D-64D1-CA48-A849-DA34AFAE4B92}" dt="2021-04-27T08:57:21.633" v="35" actId="20577"/>
        <pc:sldMkLst>
          <pc:docMk/>
          <pc:sldMk cId="4052141016" sldId="456"/>
        </pc:sldMkLst>
        <pc:spChg chg="mod">
          <ac:chgData name="Nane Kratzke" userId="971be13ff4ee5ef6" providerId="LiveId" clId="{7C96D18D-64D1-CA48-A849-DA34AFAE4B92}" dt="2021-04-27T08:57:21.633" v="35" actId="20577"/>
          <ac:spMkLst>
            <pc:docMk/>
            <pc:sldMk cId="4052141016" sldId="456"/>
            <ac:spMk id="14" creationId="{71931BF3-7557-F84C-827A-7561692B3A62}"/>
          </ac:spMkLst>
        </pc:spChg>
      </pc:sldChg>
      <pc:sldChg chg="modSp mod">
        <pc:chgData name="Nane Kratzke" userId="971be13ff4ee5ef6" providerId="LiveId" clId="{7C96D18D-64D1-CA48-A849-DA34AFAE4B92}" dt="2021-04-28T09:31:42.617" v="75" actId="255"/>
        <pc:sldMkLst>
          <pc:docMk/>
          <pc:sldMk cId="4067627198" sldId="458"/>
        </pc:sldMkLst>
        <pc:spChg chg="mod">
          <ac:chgData name="Nane Kratzke" userId="971be13ff4ee5ef6" providerId="LiveId" clId="{7C96D18D-64D1-CA48-A849-DA34AFAE4B92}" dt="2021-04-28T09:31:42.617" v="75" actId="255"/>
          <ac:spMkLst>
            <pc:docMk/>
            <pc:sldMk cId="4067627198" sldId="458"/>
            <ac:spMk id="7" creationId="{4C9AA184-297C-BE4F-ADE4-8DA7CEEF71DD}"/>
          </ac:spMkLst>
        </pc:spChg>
      </pc:sldChg>
      <pc:sldChg chg="modSp mod">
        <pc:chgData name="Nane Kratzke" userId="971be13ff4ee5ef6" providerId="LiveId" clId="{7C96D18D-64D1-CA48-A849-DA34AFAE4B92}" dt="2021-05-04T07:18:43.385" v="142" actId="20577"/>
        <pc:sldMkLst>
          <pc:docMk/>
          <pc:sldMk cId="2752400082" sldId="466"/>
        </pc:sldMkLst>
        <pc:spChg chg="mod">
          <ac:chgData name="Nane Kratzke" userId="971be13ff4ee5ef6" providerId="LiveId" clId="{7C96D18D-64D1-CA48-A849-DA34AFAE4B92}" dt="2021-05-04T07:18:43.385" v="142" actId="20577"/>
          <ac:spMkLst>
            <pc:docMk/>
            <pc:sldMk cId="2752400082" sldId="466"/>
            <ac:spMk id="6" creationId="{5B17B884-91AC-6E45-8F6B-D759453B0621}"/>
          </ac:spMkLst>
        </pc:spChg>
      </pc:sldChg>
      <pc:sldChg chg="modSp">
        <pc:chgData name="Nane Kratzke" userId="971be13ff4ee5ef6" providerId="LiveId" clId="{7C96D18D-64D1-CA48-A849-DA34AFAE4B92}" dt="2021-04-23T07:56:06.381" v="3"/>
        <pc:sldMkLst>
          <pc:docMk/>
          <pc:sldMk cId="1674219622" sldId="471"/>
        </pc:sldMkLst>
        <pc:spChg chg="mod">
          <ac:chgData name="Nane Kratzke" userId="971be13ff4ee5ef6" providerId="LiveId" clId="{7C96D18D-64D1-CA48-A849-DA34AFAE4B92}" dt="2021-04-23T07:56:06.381" v="3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083D95B6-78AC-E443-BB97-CBBA5BC1EB1F}"/>
    <pc:docChg chg="undo custSel addSld modSld">
      <pc:chgData name="Nane Kratzke" userId="971be13ff4ee5ef6" providerId="LiveId" clId="{083D95B6-78AC-E443-BB97-CBBA5BC1EB1F}" dt="2022-12-12T09:18:41.381" v="840" actId="113"/>
      <pc:docMkLst>
        <pc:docMk/>
      </pc:docMkLst>
      <pc:sldChg chg="modSp mod">
        <pc:chgData name="Nane Kratzke" userId="971be13ff4ee5ef6" providerId="LiveId" clId="{083D95B6-78AC-E443-BB97-CBBA5BC1EB1F}" dt="2022-11-21T07:59:19.811" v="12" actId="20577"/>
        <pc:sldMkLst>
          <pc:docMk/>
          <pc:sldMk cId="3078893197" sldId="330"/>
        </pc:sldMkLst>
        <pc:spChg chg="mod">
          <ac:chgData name="Nane Kratzke" userId="971be13ff4ee5ef6" providerId="LiveId" clId="{083D95B6-78AC-E443-BB97-CBBA5BC1EB1F}" dt="2022-11-21T07:59:19.811" v="12" actId="20577"/>
          <ac:spMkLst>
            <pc:docMk/>
            <pc:sldMk cId="3078893197" sldId="330"/>
            <ac:spMk id="2" creationId="{BEBECCD0-0365-6042-8374-D298183801AF}"/>
          </ac:spMkLst>
        </pc:spChg>
      </pc:sldChg>
      <pc:sldChg chg="addSp delSp modSp mod">
        <pc:chgData name="Nane Kratzke" userId="971be13ff4ee5ef6" providerId="LiveId" clId="{083D95B6-78AC-E443-BB97-CBBA5BC1EB1F}" dt="2022-11-28T07:44:04.416" v="473" actId="1076"/>
        <pc:sldMkLst>
          <pc:docMk/>
          <pc:sldMk cId="2219886769" sldId="331"/>
        </pc:sldMkLst>
        <pc:spChg chg="mod">
          <ac:chgData name="Nane Kratzke" userId="971be13ff4ee5ef6" providerId="LiveId" clId="{083D95B6-78AC-E443-BB97-CBBA5BC1EB1F}" dt="2022-11-28T07:42:57.246" v="463" actId="20577"/>
          <ac:spMkLst>
            <pc:docMk/>
            <pc:sldMk cId="2219886769" sldId="331"/>
            <ac:spMk id="2" creationId="{BEBECCD0-0365-6042-8374-D298183801AF}"/>
          </ac:spMkLst>
        </pc:spChg>
        <pc:spChg chg="del mod">
          <ac:chgData name="Nane Kratzke" userId="971be13ff4ee5ef6" providerId="LiveId" clId="{083D95B6-78AC-E443-BB97-CBBA5BC1EB1F}" dt="2022-11-28T07:42:26.960" v="434" actId="478"/>
          <ac:spMkLst>
            <pc:docMk/>
            <pc:sldMk cId="2219886769" sldId="331"/>
            <ac:spMk id="6" creationId="{1DD2A273-1E9C-B14C-9873-ECAFF17E685C}"/>
          </ac:spMkLst>
        </pc:spChg>
        <pc:picChg chg="del">
          <ac:chgData name="Nane Kratzke" userId="971be13ff4ee5ef6" providerId="LiveId" clId="{083D95B6-78AC-E443-BB97-CBBA5BC1EB1F}" dt="2022-11-28T07:40:10.001" v="422" actId="478"/>
          <ac:picMkLst>
            <pc:docMk/>
            <pc:sldMk cId="2219886769" sldId="331"/>
            <ac:picMk id="4" creationId="{49C5E0D6-A630-4D44-9B02-9CA768B10BF9}"/>
          </ac:picMkLst>
        </pc:picChg>
        <pc:picChg chg="add del mod">
          <ac:chgData name="Nane Kratzke" userId="971be13ff4ee5ef6" providerId="LiveId" clId="{083D95B6-78AC-E443-BB97-CBBA5BC1EB1F}" dt="2022-11-28T07:43:07.281" v="466" actId="478"/>
          <ac:picMkLst>
            <pc:docMk/>
            <pc:sldMk cId="2219886769" sldId="331"/>
            <ac:picMk id="7" creationId="{DF18BFD4-C215-7022-4004-FF23E3586037}"/>
          </ac:picMkLst>
        </pc:picChg>
        <pc:picChg chg="add mod modCrop">
          <ac:chgData name="Nane Kratzke" userId="971be13ff4ee5ef6" providerId="LiveId" clId="{083D95B6-78AC-E443-BB97-CBBA5BC1EB1F}" dt="2022-11-28T07:44:04.416" v="473" actId="1076"/>
          <ac:picMkLst>
            <pc:docMk/>
            <pc:sldMk cId="2219886769" sldId="331"/>
            <ac:picMk id="9" creationId="{9A0700F2-F4FC-19B5-BCA8-D4E63D591D2F}"/>
          </ac:picMkLst>
        </pc:picChg>
      </pc:sldChg>
      <pc:sldChg chg="modSp mod">
        <pc:chgData name="Nane Kratzke" userId="971be13ff4ee5ef6" providerId="LiveId" clId="{083D95B6-78AC-E443-BB97-CBBA5BC1EB1F}" dt="2022-11-28T08:06:15.791" v="475" actId="1076"/>
        <pc:sldMkLst>
          <pc:docMk/>
          <pc:sldMk cId="596661056" sldId="338"/>
        </pc:sldMkLst>
        <pc:spChg chg="mod">
          <ac:chgData name="Nane Kratzke" userId="971be13ff4ee5ef6" providerId="LiveId" clId="{083D95B6-78AC-E443-BB97-CBBA5BC1EB1F}" dt="2022-11-28T08:06:09.094" v="474" actId="20577"/>
          <ac:spMkLst>
            <pc:docMk/>
            <pc:sldMk cId="596661056" sldId="338"/>
            <ac:spMk id="10" creationId="{76B01168-021D-0841-9965-6F01E366C89F}"/>
          </ac:spMkLst>
        </pc:spChg>
        <pc:spChg chg="mod">
          <ac:chgData name="Nane Kratzke" userId="971be13ff4ee5ef6" providerId="LiveId" clId="{083D95B6-78AC-E443-BB97-CBBA5BC1EB1F}" dt="2022-11-28T08:06:15.791" v="475" actId="1076"/>
          <ac:spMkLst>
            <pc:docMk/>
            <pc:sldMk cId="596661056" sldId="338"/>
            <ac:spMk id="11" creationId="{874EBED5-EA3C-B84F-A06E-CDBC321EFB83}"/>
          </ac:spMkLst>
        </pc:spChg>
      </pc:sldChg>
      <pc:sldChg chg="modSp mod">
        <pc:chgData name="Nane Kratzke" userId="971be13ff4ee5ef6" providerId="LiveId" clId="{083D95B6-78AC-E443-BB97-CBBA5BC1EB1F}" dt="2022-12-12T08:15:43.835" v="682" actId="20577"/>
        <pc:sldMkLst>
          <pc:docMk/>
          <pc:sldMk cId="1623516218" sldId="343"/>
        </pc:sldMkLst>
        <pc:spChg chg="mod">
          <ac:chgData name="Nane Kratzke" userId="971be13ff4ee5ef6" providerId="LiveId" clId="{083D95B6-78AC-E443-BB97-CBBA5BC1EB1F}" dt="2022-12-12T08:15:43.835" v="682" actId="20577"/>
          <ac:spMkLst>
            <pc:docMk/>
            <pc:sldMk cId="1623516218" sldId="343"/>
            <ac:spMk id="10" creationId="{AD4D24B3-DB1A-D645-97D4-CD06C9D8E329}"/>
          </ac:spMkLst>
        </pc:spChg>
        <pc:spChg chg="mod">
          <ac:chgData name="Nane Kratzke" userId="971be13ff4ee5ef6" providerId="LiveId" clId="{083D95B6-78AC-E443-BB97-CBBA5BC1EB1F}" dt="2022-12-12T08:15:13.684" v="658" actId="1076"/>
          <ac:spMkLst>
            <pc:docMk/>
            <pc:sldMk cId="1623516218" sldId="343"/>
            <ac:spMk id="11" creationId="{B4759FCC-F5A3-F94C-8C36-04CA41A8236C}"/>
          </ac:spMkLst>
        </pc:spChg>
      </pc:sldChg>
      <pc:sldChg chg="modSp add mod">
        <pc:chgData name="Nane Kratzke" userId="971be13ff4ee5ef6" providerId="LiveId" clId="{083D95B6-78AC-E443-BB97-CBBA5BC1EB1F}" dt="2022-12-12T09:18:41.381" v="840" actId="113"/>
        <pc:sldMkLst>
          <pc:docMk/>
          <pc:sldMk cId="4280504934" sldId="355"/>
        </pc:sldMkLst>
        <pc:spChg chg="mod">
          <ac:chgData name="Nane Kratzke" userId="971be13ff4ee5ef6" providerId="LiveId" clId="{083D95B6-78AC-E443-BB97-CBBA5BC1EB1F}" dt="2022-12-12T09:15:02.702" v="727" actId="20577"/>
          <ac:spMkLst>
            <pc:docMk/>
            <pc:sldMk cId="4280504934" sldId="355"/>
            <ac:spMk id="2" creationId="{09A3C503-9616-D24D-956E-75F248B81EFA}"/>
          </ac:spMkLst>
        </pc:spChg>
        <pc:spChg chg="mod">
          <ac:chgData name="Nane Kratzke" userId="971be13ff4ee5ef6" providerId="LiveId" clId="{083D95B6-78AC-E443-BB97-CBBA5BC1EB1F}" dt="2022-12-12T09:16:53.371" v="732" actId="20577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083D95B6-78AC-E443-BB97-CBBA5BC1EB1F}" dt="2022-12-12T09:18:41.381" v="840" actId="113"/>
          <ac:spMkLst>
            <pc:docMk/>
            <pc:sldMk cId="4280504934" sldId="355"/>
            <ac:spMk id="23" creationId="{843AD55F-A820-B34B-A476-52238CE2A01E}"/>
          </ac:spMkLst>
        </pc:spChg>
        <pc:picChg chg="mod">
          <ac:chgData name="Nane Kratzke" userId="971be13ff4ee5ef6" providerId="LiveId" clId="{083D95B6-78AC-E443-BB97-CBBA5BC1EB1F}" dt="2022-12-12T09:17:18.731" v="733" actId="14826"/>
          <ac:picMkLst>
            <pc:docMk/>
            <pc:sldMk cId="4280504934" sldId="355"/>
            <ac:picMk id="5" creationId="{AE4E1615-902B-D94D-986C-990DFEB8E97C}"/>
          </ac:picMkLst>
        </pc:picChg>
      </pc:sldChg>
      <pc:sldChg chg="modSp mod">
        <pc:chgData name="Nane Kratzke" userId="971be13ff4ee5ef6" providerId="LiveId" clId="{083D95B6-78AC-E443-BB97-CBBA5BC1EB1F}" dt="2022-11-28T07:35:43.176" v="421" actId="20577"/>
        <pc:sldMkLst>
          <pc:docMk/>
          <pc:sldMk cId="87679749" sldId="400"/>
        </pc:sldMkLst>
        <pc:spChg chg="mod">
          <ac:chgData name="Nane Kratzke" userId="971be13ff4ee5ef6" providerId="LiveId" clId="{083D95B6-78AC-E443-BB97-CBBA5BC1EB1F}" dt="2022-11-28T07:35:43.176" v="421" actId="20577"/>
          <ac:spMkLst>
            <pc:docMk/>
            <pc:sldMk cId="87679749" sldId="400"/>
            <ac:spMk id="6" creationId="{F080058D-EBFF-2F41-BCE8-DA93AE3946A5}"/>
          </ac:spMkLst>
        </pc:spChg>
        <pc:spChg chg="mod">
          <ac:chgData name="Nane Kratzke" userId="971be13ff4ee5ef6" providerId="LiveId" clId="{083D95B6-78AC-E443-BB97-CBBA5BC1EB1F}" dt="2022-11-21T08:11:26.061" v="415" actId="20577"/>
          <ac:spMkLst>
            <pc:docMk/>
            <pc:sldMk cId="87679749" sldId="400"/>
            <ac:spMk id="9" creationId="{AF495CEB-0365-3944-A899-793F296A72FF}"/>
          </ac:spMkLst>
        </pc:spChg>
        <pc:graphicFrameChg chg="mod modGraphic">
          <ac:chgData name="Nane Kratzke" userId="971be13ff4ee5ef6" providerId="LiveId" clId="{083D95B6-78AC-E443-BB97-CBBA5BC1EB1F}" dt="2022-11-21T08:12:22.776" v="420" actId="207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modSp mod">
        <pc:chgData name="Nane Kratzke" userId="971be13ff4ee5ef6" providerId="LiveId" clId="{083D95B6-78AC-E443-BB97-CBBA5BC1EB1F}" dt="2022-11-28T08:45:11.976" v="480" actId="20577"/>
        <pc:sldMkLst>
          <pc:docMk/>
          <pc:sldMk cId="2518785091" sldId="442"/>
        </pc:sldMkLst>
        <pc:spChg chg="mod">
          <ac:chgData name="Nane Kratzke" userId="971be13ff4ee5ef6" providerId="LiveId" clId="{083D95B6-78AC-E443-BB97-CBBA5BC1EB1F}" dt="2022-11-28T08:45:11.976" v="480" actId="20577"/>
          <ac:spMkLst>
            <pc:docMk/>
            <pc:sldMk cId="2518785091" sldId="442"/>
            <ac:spMk id="3" creationId="{6D44E123-1B57-1141-B775-333597485FBD}"/>
          </ac:spMkLst>
        </pc:spChg>
      </pc:sldChg>
      <pc:sldChg chg="modSp mod">
        <pc:chgData name="Nane Kratzke" userId="971be13ff4ee5ef6" providerId="LiveId" clId="{083D95B6-78AC-E443-BB97-CBBA5BC1EB1F}" dt="2022-11-28T08:06:46.212" v="477" actId="1076"/>
        <pc:sldMkLst>
          <pc:docMk/>
          <pc:sldMk cId="3736819709" sldId="461"/>
        </pc:sldMkLst>
        <pc:spChg chg="mod">
          <ac:chgData name="Nane Kratzke" userId="971be13ff4ee5ef6" providerId="LiveId" clId="{083D95B6-78AC-E443-BB97-CBBA5BC1EB1F}" dt="2022-11-28T08:06:41.552" v="476" actId="20577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083D95B6-78AC-E443-BB97-CBBA5BC1EB1F}" dt="2022-11-28T08:06:46.212" v="477" actId="1076"/>
          <ac:spMkLst>
            <pc:docMk/>
            <pc:sldMk cId="3736819709" sldId="461"/>
            <ac:spMk id="11" creationId="{874EBED5-EA3C-B84F-A06E-CDBC321EFB83}"/>
          </ac:spMkLst>
        </pc:spChg>
      </pc:sldChg>
      <pc:sldChg chg="delSp modSp mod">
        <pc:chgData name="Nane Kratzke" userId="971be13ff4ee5ef6" providerId="LiveId" clId="{083D95B6-78AC-E443-BB97-CBBA5BC1EB1F}" dt="2022-12-12T08:46:58.567" v="716" actId="1076"/>
        <pc:sldMkLst>
          <pc:docMk/>
          <pc:sldMk cId="194056035" sldId="463"/>
        </pc:sldMkLst>
        <pc:spChg chg="mod">
          <ac:chgData name="Nane Kratzke" userId="971be13ff4ee5ef6" providerId="LiveId" clId="{083D95B6-78AC-E443-BB97-CBBA5BC1EB1F}" dt="2022-12-12T08:46:33.802" v="714" actId="14100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083D95B6-78AC-E443-BB97-CBBA5BC1EB1F}" dt="2022-12-12T08:46:58.567" v="716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083D95B6-78AC-E443-BB97-CBBA5BC1EB1F}" dt="2022-12-12T08:46:42.004" v="715" actId="1076"/>
          <ac:spMkLst>
            <pc:docMk/>
            <pc:sldMk cId="194056035" sldId="463"/>
            <ac:spMk id="11" creationId="{18938D84-C29E-DB44-9D4A-1ED262027EB9}"/>
          </ac:spMkLst>
        </pc:spChg>
        <pc:spChg chg="del">
          <ac:chgData name="Nane Kratzke" userId="971be13ff4ee5ef6" providerId="LiveId" clId="{083D95B6-78AC-E443-BB97-CBBA5BC1EB1F}" dt="2022-12-12T08:45:49.755" v="702" actId="478"/>
          <ac:spMkLst>
            <pc:docMk/>
            <pc:sldMk cId="194056035" sldId="463"/>
            <ac:spMk id="12" creationId="{F04BB73A-C393-FD41-9911-82FEEF439C63}"/>
          </ac:spMkLst>
        </pc:spChg>
      </pc:sldChg>
      <pc:sldChg chg="addSp modSp">
        <pc:chgData name="Nane Kratzke" userId="971be13ff4ee5ef6" providerId="LiveId" clId="{083D95B6-78AC-E443-BB97-CBBA5BC1EB1F}" dt="2022-12-05T14:45:13.631" v="481"/>
        <pc:sldMkLst>
          <pc:docMk/>
          <pc:sldMk cId="1674219622" sldId="471"/>
        </pc:sldMkLst>
        <pc:picChg chg="add mod">
          <ac:chgData name="Nane Kratzke" userId="971be13ff4ee5ef6" providerId="LiveId" clId="{083D95B6-78AC-E443-BB97-CBBA5BC1EB1F}" dt="2022-12-05T14:45:13.631" v="481"/>
          <ac:picMkLst>
            <pc:docMk/>
            <pc:sldMk cId="1674219622" sldId="471"/>
            <ac:picMk id="6" creationId="{A5B46A78-57D6-F381-FB62-71E85C28FD72}"/>
          </ac:picMkLst>
        </pc:picChg>
      </pc:sldChg>
      <pc:sldChg chg="addSp delSp modSp mod">
        <pc:chgData name="Nane Kratzke" userId="971be13ff4ee5ef6" providerId="LiveId" clId="{083D95B6-78AC-E443-BB97-CBBA5BC1EB1F}" dt="2022-11-14T07:51:58.176" v="1" actId="478"/>
        <pc:sldMkLst>
          <pc:docMk/>
          <pc:sldMk cId="1140385747" sldId="475"/>
        </pc:sldMkLst>
        <pc:picChg chg="add del mod">
          <ac:chgData name="Nane Kratzke" userId="971be13ff4ee5ef6" providerId="LiveId" clId="{083D95B6-78AC-E443-BB97-CBBA5BC1EB1F}" dt="2022-11-14T07:51:58.176" v="1" actId="478"/>
          <ac:picMkLst>
            <pc:docMk/>
            <pc:sldMk cId="1140385747" sldId="475"/>
            <ac:picMk id="4" creationId="{2E37D9F5-08A8-E699-DD10-174A49D1082B}"/>
          </ac:picMkLst>
        </pc:pic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90AB3E6F-1009-B947-8C00-6455C18BB2C1}"/>
    <pc:docChg chg="custSel modMainMaster">
      <pc:chgData name="Nane Kratzke" userId="971be13ff4ee5ef6" providerId="LiveId" clId="{90AB3E6F-1009-B947-8C00-6455C18BB2C1}" dt="2021-08-22T09:35:25.700" v="1"/>
      <pc:docMkLst>
        <pc:docMk/>
      </pc:docMkLst>
      <pc:sldMasterChg chg="addSp delSp modSp mod">
        <pc:chgData name="Nane Kratzke" userId="971be13ff4ee5ef6" providerId="LiveId" clId="{90AB3E6F-1009-B947-8C00-6455C18BB2C1}" dt="2021-08-22T09:35:25.70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0AB3E6F-1009-B947-8C00-6455C18BB2C1}" dt="2021-08-22T09:35:25.700" v="1"/>
          <ac:spMkLst>
            <pc:docMk/>
            <pc:sldMasterMk cId="946163275" sldId="2147483648"/>
            <ac:spMk id="10" creationId="{FCC5557F-1ECD-7A40-B0E2-DFAF99041950}"/>
          </ac:spMkLst>
        </pc:spChg>
        <pc:spChg chg="add mod">
          <ac:chgData name="Nane Kratzke" userId="971be13ff4ee5ef6" providerId="LiveId" clId="{90AB3E6F-1009-B947-8C00-6455C18BB2C1}" dt="2021-08-22T09:35:25.700" v="1"/>
          <ac:spMkLst>
            <pc:docMk/>
            <pc:sldMasterMk cId="946163275" sldId="2147483648"/>
            <ac:spMk id="11" creationId="{C044D152-B348-5F42-88E7-A7F5729D3FBA}"/>
          </ac:spMkLst>
        </pc:spChg>
        <pc:picChg chg="add mod">
          <ac:chgData name="Nane Kratzke" userId="971be13ff4ee5ef6" providerId="LiveId" clId="{90AB3E6F-1009-B947-8C00-6455C18BB2C1}" dt="2021-08-22T09:35:25.700" v="1"/>
          <ac:picMkLst>
            <pc:docMk/>
            <pc:sldMasterMk cId="946163275" sldId="2147483648"/>
            <ac:picMk id="9" creationId="{F72EC490-82D1-734C-98E9-D47A7E25C577}"/>
          </ac:picMkLst>
        </pc:picChg>
        <pc:picChg chg="del">
          <ac:chgData name="Nane Kratzke" userId="971be13ff4ee5ef6" providerId="LiveId" clId="{90AB3E6F-1009-B947-8C00-6455C18BB2C1}" dt="2021-08-22T09:35:24.935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38.280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1292 24575,'11'-20'0,"-1"3"0,5-5 0,2 3 0,3-5 0,2 2 0,3-2 0,2 2 0,5-2 0,4-1 0,8-1 0,-2 4 0,-1 2 0,-4 3 0,-5 3 0,3-3 0,4 0 0,3-3 0,4 2 0,6-3 0,6-4 0,15-6 0,13-8 0,-35 17 0,0-2 0,-4 3 0,1-1 0,6-4 0,-1-1 0,-6 3 0,0 0 0,2-2 0,1-1 0,0 0 0,0 0 0,2-2 0,1 2 0,-2 0 0,0 0 0,5-2 0,1 1 0,-4 2 0,0 0 0,3-1 0,0 0 0,-1 2 0,-1 2 0,-3 3 0,0 1 0,2 3 0,1 1 0,1 0 0,1 3 0,7 0 0,1 1 0,2-1 0,1 2 0,1 2 0,-3 2 0,-10 2 0,-2 1 0,-1 0 0,-1 2 0,25 0 0,8 1 0,2 3 0,7 0 0,-3 0 0,7 1 0,-11-3 0,11 5 0,1 2 0,-47-5 0,0 0 0,44 8 0,-43-7 0,1 0 0,41 5 0,-43-5 0,-1-1 0,39 3 0,-15-4 0,-7 1 0,-9-3 0,1 0 0,0 1 0,-13-1 0,-8 1 0,-14-1 0,-9 0 0,-6-1 0,-1 0 0,0-1 0,1 1 0,1-1 0,-5 2 0,-1-1 0,-4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40:05.640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276 435 24575,'-29'-45'0,"-12"-11"0,-17-11 0,6 3 0,6 6 0,21 16 0,10 6 0,8 8 0,4 9 0,3 6 0,15 7 0,18 6 0,44 9 0,18 6 0,-40-6 0,1 2 0,37 7 0,-22-5 0,-29-4 0,-19-6 0,-15-2 0,-5-1 0,0-1 0,1 0 0,-2 0 0,0 0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39.811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151 1 24575,'-13'24'0,"-1"4"0,-4 11 0,-1 3 0,0 8 0,4-3 0,1 3 0,5-8 0,1-6 0,1-6 0,4-11 0,-1-3 0,3-6 0,-1 0 0,1-3 0,-1 0 0,1-2 0,2-2 0,16-3 0,12 0 0,18 0 0,7 0 0,-2 0 0,2 0 0,-6-2 0,-3-1 0,-12-3 0,-15 1 0,-13 0 0,-4 3 0,-5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41.441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1 186 24575,'18'-10'0,"5"0"0,23-11 0,16 0 0,17-5 0,12 5 0,-3-1 0,-9 8 0,-10 0 0,-11 4 0,-1 2 0,-2 4 0,-6 2 0,7 0 0,-4 3 0,7-1 0,-1 4 0,-2 0 0,-8 3 0,0-2 0,-6 0 0,3 0 0,0 2 0,1 0 0,-10 0 0,-3-1 0,-9-2 0,3 1 0,7 1 0,2 1 0,9 4 0,-4 1 0,-4 0 0,-12-3 0,-12-4 0,-9-3 0,-3-2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43.084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231 0 24575,'-22'40'0,"-2"2"0,0 0 0,1 2 0,-4-1 0,2 1 0,-2-3 0,4-6 0,7-10 0,5-8 0,5-6 0,3-6 0,15 6 0,20 2 0,22 5 0,27 4 0,5-2 0,-4-1 0,-18-3 0,-30-9 0,-18-4 0,-13-3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50.457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0 24575,'6'17'0,"2"0"0,3 2 0,2 0 0,1-3 0,1 3 0,-2-5 0,7 5 0,0 0 0,3 1 0,3 1 0,-2 1 0,1 0 0,-1-1 0,-5-3 0,-3-3 0,-4-3 0,0-2 0,0 2 0,2-2 0,-2-1 0,1-1 0,-1-1 0,1 4 0,6 3 0,4 3 0,2 0 0,3 0 0,-4-1 0,2-2 0,0 0 0,3-1 0,0-2 0,5 3 0,1-2 0,5 5 0,-3-1 0,2 2 0,-5-3 0,0 0 0,-1-3 0,-2-1 0,0 1 0,-4-4 0,2 3 0,-1-4 0,3 3 0,3-2 0,2 3 0,-1-2 0,1 1 0,-7-3 0,6 2 0,-2-2 0,6 1 0,-1 0 0,6 1 0,-8 0 0,1-1 0,-11-2 0,-8-3 0,-3 0 0,-1-1 0,6 1 0,5 1 0,6 2 0,0 0 0,5 2 0,-1-1 0,4 0 0,2 0 0,2 2 0,-3-1 0,4 0 0,-3 3 0,2-3 0,-3 2 0,-11-6 0,-2 2 0,-1-1 0,5 1 0,8 2 0,1 0 0,-2-2 0,-8 0 0,-7-4 0,-6 0 0,0-1 0,1 0 0,0 0 0,5 2 0,-3 1 0,5 0 0,3 2 0,-2-1 0,8 1 0,-7-2 0,-1 0 0,-13-3 0,-5 0 0,1-1 0,4 0 0,5 2 0,-5-1 0,-5 0 0,-5-1 0,-4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53.040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22 491 24575,'0'-25'0,"1"-6"0,-1-17 0,1 3 0,-2 1 0,0 12 0,-1 5 0,0 6 0,1 5 0,0 3 0,1-1 0,0 1 0,0-3 0,0 1 0,-1 3 0,1 1 0,-1 6 0,1-1 0,-1 2 0,1-1 0,-2-3 0,1 0 0,-1-2 0,0 1 0,1 2 0,-1-1 0,2 3 0,-1-2 0,0 1 0,1-1 0,-1 1 0,5 2 0,12 1 0,10 3 0,32 8 0,13 2 0,19 9 0,-3-4 0,-13 2 0,-22-8 0,-18-3 0,-21-4 0,-9-1 0,-4-1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55.987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6590 1824 24575,'-13'-6'0,"-2"-2"0,-8-8 0,-5-3 0,-7-6 0,-6-1 0,-2-1 0,-11-6 0,-11-2 0,-19-12 0,31 20 0,-3-1-421,-4-3 0,-4 0 421,-13-6 0,-4-1-734,-5-2 1,-1 0 733,24 10 0,0 0 0,-1 1 0,-1 0 0,-1 0 0,0 1 0,1-1 0,-1-1 0,2 3 0,-21-7 0,2 2-379,-7-1 1,3 2 378,20 6 0,3 1 0,-6-2 0,1 0-132,8 1 1,2 0 131,-1 0 0,1 0 0,6 3 0,-1 0 0,-8 0 0,-2 0 0,2 1 0,-1 0 0,-11-1 0,-1 0 0,-3-1 0,1 0 0,9 3 0,0 0 0,-4 0 0,3 0 0,13 2 0,2 1 367,0 1 1,2 1-368,-33-11 1444,11 4-1444,8 6 841,-12-8-841,-5 5 0,35 6 0,-2-1 0,-2 2 0,-2 0 154,2 0 1,0 1-155,-46-9 0,5 5 0,13 2 0,-7 0 0,2 0 0,-4 0 0,-9 2 0,6-1 0,42 7 0,0 0 0,-44-7 0,1 2 0,7 0 0,-8 3 0,10 2 0,-8 1 0,14 2 0,4 1 0,13 1 0,0 1 0,1 1 0,-1 0 0,-1 1 0,10 1 0,2 1 0,6 0 0,1-1 0,2 1 0,3-1 0,6 0 0,3 0 0,9 0 0,3 0 0,2 0 0,3-1 0,0 1 0,-2-2 0,1 0 0,-3 0 0,1 0 0,1-1 0,-1 1 0,4-2 0,2 1 0,5-1 0,3 1 0,0-1 0,1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39:57.270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336 1 24575,'-11'5'0,"-7"5"0,-9 9 0,-7 2 0,-5 4 0,1-1 0,6 1 0,3 3 0,11-5 0,2-1 0,5-5 0,2-3 0,1-2 0,0-1 0,0 0 0,-1 1 0,1 2 0,1-3 0,3 1 0,2-7 0,5 4 0,14 0 0,24 12 0,19 2 0,33 13 0,-6-10 0,-2 1 0,-30-13 0,-25-7 0,-20-5 0,-9-2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06:40:04.560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2833 761 24575,'-32'-1'0,"-24"-1"0,-32-1 0,29 2 0,-1-1 0,6 0 0,-1-1 0,-8 0 0,1 0 0,11-1 0,2-1 0,-48-4 0,13-3 0,13 0 0,9-2 0,-17-1 0,-6-6 0,29 8 0,-4-2-312,-10-4 1,0-2 311,0 0 0,-1-1 0,-8-3 0,0 0 0,11 2 0,2 0 0,1 0 0,1 1 0,9 2 0,0 1 0,5 0 0,1 1 0,-32-12 0,-5-2 0,10 0 0,30 11 0,-1 0 623,-40-23-623,-1-3 0,24 13 0,6 4 0,25 15 0,10 4 0,14 8 0,8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46524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15580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6441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21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9791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25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3953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2EC490-82D1-734C-98E9-D47A7E25C57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CC5557F-1ECD-7A40-B0E2-DFAF99041950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44D152-B348-5F42-88E7-A7F5729D3FBA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customXml" Target="../ink/ink6.xml"/><Relationship Id="rId18" Type="http://schemas.openxmlformats.org/officeDocument/2006/relationships/image" Target="../media/image130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01.png"/><Relationship Id="rId17" Type="http://schemas.openxmlformats.org/officeDocument/2006/relationships/customXml" Target="../ink/ink8.xml"/><Relationship Id="rId2" Type="http://schemas.openxmlformats.org/officeDocument/2006/relationships/image" Target="../media/image13.png"/><Relationship Id="rId16" Type="http://schemas.openxmlformats.org/officeDocument/2006/relationships/image" Target="../media/image120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92.png"/><Relationship Id="rId19" Type="http://schemas.openxmlformats.org/officeDocument/2006/relationships/customXml" Target="../ink/ink9.xml"/><Relationship Id="rId4" Type="http://schemas.openxmlformats.org/officeDocument/2006/relationships/image" Target="../media/image610.png"/><Relationship Id="rId9" Type="http://schemas.openxmlformats.org/officeDocument/2006/relationships/customXml" Target="../ink/ink4.xml"/><Relationship Id="rId14" Type="http://schemas.openxmlformats.org/officeDocument/2006/relationships/image" Target="../media/image111.png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Container-</a:t>
            </a:r>
            <a:r>
              <a:rPr lang="en-US" sz="2400" b="1" dirty="0" err="1">
                <a:latin typeface="+mn-lt"/>
              </a:rPr>
              <a:t>Orchestrierung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(1) Scheduling in </a:t>
            </a:r>
            <a:r>
              <a:rPr lang="en-US" dirty="0" err="1">
                <a:latin typeface="+mj-lt"/>
              </a:rPr>
              <a:t>Abgrenzung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zur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Orchestrierung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5909EB1-B2FC-8711-70B2-F0FDB0423D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2815">
            <a:off x="9666175" y="4649618"/>
            <a:ext cx="1592244" cy="15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0C93D-D4F7-0548-B028-6E242FA8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54CB3C-D19E-174F-B2FE-3A61A5438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Hetereogenität</a:t>
            </a:r>
            <a:r>
              <a:rPr lang="de-DE" dirty="0"/>
              <a:t> von Workloads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06AEB9-8BC4-0E40-B5CC-033001D2381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F5C09B-B58C-8A4D-8D30-F18483B58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288" y="432000"/>
            <a:ext cx="3413629" cy="224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5E7D410-65F9-9040-BDD5-1CBDDB0D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288" y="2722758"/>
            <a:ext cx="3413552" cy="367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03E84E-39D4-8C44-87B4-06CA40B4818F}"/>
              </a:ext>
            </a:extLst>
          </p:cNvPr>
          <p:cNvSpPr txBox="1"/>
          <p:nvPr/>
        </p:nvSpPr>
        <p:spPr>
          <a:xfrm>
            <a:off x="10092583" y="5335571"/>
            <a:ext cx="197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„CPU </a:t>
            </a:r>
            <a:r>
              <a:rPr lang="de-DE" sz="1200" i="1" dirty="0" err="1">
                <a:latin typeface="Bradley Hand" pitchFamily="2" charset="77"/>
              </a:rPr>
              <a:t>and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memory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units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are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linearly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scaled</a:t>
            </a:r>
            <a:r>
              <a:rPr lang="de-DE" sz="1200" i="1" dirty="0">
                <a:latin typeface="Bradley Hand" pitchFamily="2" charset="77"/>
              </a:rPr>
              <a:t> so </a:t>
            </a:r>
            <a:r>
              <a:rPr lang="de-DE" sz="1200" i="1" dirty="0" err="1">
                <a:latin typeface="Bradley Hand" pitchFamily="2" charset="77"/>
              </a:rPr>
              <a:t>that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the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maximum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machine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is</a:t>
            </a:r>
            <a:r>
              <a:rPr lang="de-DE" sz="1200" i="1" dirty="0">
                <a:latin typeface="Bradley Hand" pitchFamily="2" charset="77"/>
              </a:rPr>
              <a:t> 1.“ (siehe Quelle)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9124DBA-D70A-6744-8EF9-9AA4C98F4D90}"/>
              </a:ext>
            </a:extLst>
          </p:cNvPr>
          <p:cNvSpPr txBox="1"/>
          <p:nvPr/>
        </p:nvSpPr>
        <p:spPr>
          <a:xfrm>
            <a:off x="-1288" y="6426000"/>
            <a:ext cx="5995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</a:t>
            </a:r>
            <a:r>
              <a:rPr lang="de-DE" sz="1100" dirty="0" err="1"/>
              <a:t>Reiss</a:t>
            </a:r>
            <a:r>
              <a:rPr lang="de-DE" sz="1100" dirty="0"/>
              <a:t> et. al., </a:t>
            </a:r>
            <a:r>
              <a:rPr lang="de-DE" sz="1100" dirty="0" err="1"/>
              <a:t>Heterogeneity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Dynamicity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Clouds at </a:t>
            </a:r>
            <a:r>
              <a:rPr lang="de-DE" sz="1100" dirty="0" err="1"/>
              <a:t>Scale</a:t>
            </a:r>
            <a:r>
              <a:rPr lang="de-DE" sz="1100" dirty="0"/>
              <a:t>: Google Trace Analysis, 2012</a:t>
            </a:r>
          </a:p>
          <a:p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www.pdl.cmu.edu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/PDL-FTP/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CloudComputing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/googletrace-socc2012.pdf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BDC942F-4DB7-A144-B80E-DD724BBFFF90}"/>
              </a:ext>
            </a:extLst>
          </p:cNvPr>
          <p:cNvSpPr txBox="1"/>
          <p:nvPr/>
        </p:nvSpPr>
        <p:spPr>
          <a:xfrm>
            <a:off x="10092582" y="1522429"/>
            <a:ext cx="20338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Beispiel einer Auswertung von Google Rechenzentren (Untersucht wurden 3 Plattformen mit insgesamt mehr als 10000 Knoten). </a:t>
            </a: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i="1" dirty="0">
                <a:latin typeface="Bradley Hand" pitchFamily="2" charset="77"/>
              </a:rPr>
              <a:t>Es gibt zwar relativ viele kleine, Ressourcen-arme und kurze Jobs, aber eben nicht nur!</a:t>
            </a: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b="1" i="1" dirty="0">
                <a:solidFill>
                  <a:schemeClr val="accent5"/>
                </a:solidFill>
                <a:latin typeface="Bradley Hand" pitchFamily="2" charset="77"/>
              </a:rPr>
              <a:t>Cloud-Ressourcen können daher mittels dynamischer Partitionierung wesentlich effizienter genutzt werden.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3D0721-C3C5-D54E-80CF-8A37F52FE37B}"/>
              </a:ext>
            </a:extLst>
          </p:cNvPr>
          <p:cNvSpPr txBox="1"/>
          <p:nvPr/>
        </p:nvSpPr>
        <p:spPr>
          <a:xfrm>
            <a:off x="431801" y="1666140"/>
            <a:ext cx="496914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In typischen Clustern sind Jobs (und deren Workloads) üblicherweise sehr heterogen (Beispiel rechts).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Charakteristische Unterschiede sind u.a.: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5"/>
                </a:solidFill>
              </a:rPr>
              <a:t>Dauer:</a:t>
            </a:r>
            <a:r>
              <a:rPr lang="de-DE" sz="1400" dirty="0"/>
              <a:t> Sekunden, Minuten, Stunden, Tage, unendlich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5"/>
                </a:solidFill>
              </a:rPr>
              <a:t>Terminierung:</a:t>
            </a:r>
            <a:r>
              <a:rPr lang="de-DE" sz="1400" dirty="0"/>
              <a:t> Sofort, später, zu einem </a:t>
            </a:r>
            <a:r>
              <a:rPr lang="de-DE" sz="1400" dirty="0" err="1"/>
              <a:t>def</a:t>
            </a:r>
            <a:r>
              <a:rPr lang="de-DE" sz="1400" dirty="0"/>
              <a:t>. Zeitpunkt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5"/>
                </a:solidFill>
              </a:rPr>
              <a:t>Zweck:</a:t>
            </a:r>
            <a:r>
              <a:rPr lang="de-DE" sz="1400" dirty="0"/>
              <a:t> Datenverarbeitung, Request-Handling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5"/>
                </a:solidFill>
              </a:rPr>
              <a:t>Verbrauch:</a:t>
            </a:r>
            <a:r>
              <a:rPr lang="de-DE" sz="1400" dirty="0"/>
              <a:t> CPU-, RAM-, HDD-, Netzwerk-dominant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5"/>
                </a:solidFill>
              </a:rPr>
              <a:t>State:</a:t>
            </a:r>
            <a:r>
              <a:rPr lang="de-DE" sz="1400" dirty="0"/>
              <a:t> Zustandsbehaftet, zustandslos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Zu unterscheiden sind mindestens: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5"/>
                </a:solidFill>
              </a:rPr>
              <a:t>Batch-Jobs:</a:t>
            </a:r>
            <a:r>
              <a:rPr lang="de-DE" sz="1400" dirty="0"/>
              <a:t> Ausführungszeit üblicherweise im Minuten- bis Stundenbereich. Eher niedrige Priorität und gut unterbrechbar. Müssen häufig bis zu einem bestimmten Zeitpunkt abgeschlossen sein. Zustandsbehaftet.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5"/>
                </a:solidFill>
              </a:rPr>
              <a:t>Service-Jobs:</a:t>
            </a:r>
            <a:r>
              <a:rPr lang="de-DE" sz="1400" dirty="0"/>
              <a:t> Sollen auf unbestimmte Zeit unterbrechungsfrei laufen. Haben eine hohe Priorität und sollten nicht unterbrochen werden. Teilweise zustandslos.</a:t>
            </a:r>
          </a:p>
        </p:txBody>
      </p:sp>
    </p:spTree>
    <p:extLst>
      <p:ext uri="{BB962C8B-B14F-4D97-AF65-F5344CB8AC3E}">
        <p14:creationId xmlns:p14="http://schemas.microsoft.com/office/powerpoint/2010/main" val="2899132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5A37F6BE-09FF-9546-A53B-D31D82FD8525}"/>
              </a:ext>
            </a:extLst>
          </p:cNvPr>
          <p:cNvSpPr txBox="1"/>
          <p:nvPr/>
        </p:nvSpPr>
        <p:spPr>
          <a:xfrm>
            <a:off x="3502256" y="2137707"/>
            <a:ext cx="46522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Verarbeitung der Awareness-Daten im Cluster-Scheduler mittels </a:t>
            </a:r>
            <a:r>
              <a:rPr lang="de-DE" sz="1400" dirty="0" err="1"/>
              <a:t>Scheduling</a:t>
            </a:r>
            <a:r>
              <a:rPr lang="de-DE" sz="1400" dirty="0"/>
              <a:t>-Algorithmen entsprechend der jeweiligen beispielhaften </a:t>
            </a:r>
            <a:r>
              <a:rPr lang="de-DE" sz="1400" dirty="0" err="1"/>
              <a:t>Scheduling</a:t>
            </a:r>
            <a:r>
              <a:rPr lang="de-DE" sz="1400" dirty="0"/>
              <a:t>-Ziele:</a:t>
            </a:r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Fairness:</a:t>
            </a:r>
            <a:r>
              <a:rPr lang="de-DE" sz="1400" dirty="0"/>
              <a:t> Kein Task soll unverhältnismäßig lange warten müssen, während ein anderer bevorzugt wird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Maximaler Durchsatz:</a:t>
            </a:r>
            <a:r>
              <a:rPr lang="de-DE" sz="1400" dirty="0"/>
              <a:t> So viele Tasks pro Zeiteinheit wie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Minimale Wartezeit:</a:t>
            </a:r>
            <a:r>
              <a:rPr lang="de-DE" sz="1400" dirty="0"/>
              <a:t> Möglichst geringe Zeit von der Übermittlung bis zur Ausführung eines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Ressourcen-Auslastung:</a:t>
            </a:r>
            <a:r>
              <a:rPr lang="de-DE" sz="1400" dirty="0"/>
              <a:t> Möglichst hohe Auslastung der verfügbaren Ressourcen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Zuverlässigkeit:</a:t>
            </a:r>
            <a:r>
              <a:rPr lang="de-DE" sz="1400" dirty="0"/>
              <a:t> Ein Task wird garantiert ausgeführt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Minimierung der End-</a:t>
            </a:r>
            <a:r>
              <a:rPr lang="de-DE" sz="1400" b="1" dirty="0" err="1"/>
              <a:t>to</a:t>
            </a:r>
            <a:r>
              <a:rPr lang="de-DE" sz="1400" b="1" dirty="0"/>
              <a:t>-End Ausführungszeit</a:t>
            </a:r>
            <a:r>
              <a:rPr lang="de-DE" sz="1400" dirty="0"/>
              <a:t> (z.B. durch Daten-Lokalität)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924593-E4D7-0A49-A242-21AC765C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A5F95F-B4A9-0741-84E2-E5798882F48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Awareness + Request → Optimierung → Placement </a:t>
            </a:r>
            <a:r>
              <a:rPr lang="de-DE" dirty="0" err="1"/>
              <a:t>Decision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60B998-139A-8348-BEF6-056A91FF03D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B38C26C-0D11-2448-9596-A2D8BE241D41}"/>
              </a:ext>
            </a:extLst>
          </p:cNvPr>
          <p:cNvSpPr txBox="1"/>
          <p:nvPr/>
        </p:nvSpPr>
        <p:spPr>
          <a:xfrm>
            <a:off x="431801" y="1728025"/>
            <a:ext cx="2832692" cy="481088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Awareness über Jobs/Tasks (Properties) und Ressourcen</a:t>
            </a:r>
          </a:p>
          <a:p>
            <a:endParaRPr lang="de-DE" sz="14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>
                <a:solidFill>
                  <a:schemeClr val="accent5"/>
                </a:solidFill>
              </a:rPr>
              <a:t>Ressource:</a:t>
            </a:r>
            <a:r>
              <a:rPr lang="de-DE" sz="1300" dirty="0"/>
              <a:t> Welche Ressourcen stehen bereit, welchen Bedarf hat der Task?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>
                <a:solidFill>
                  <a:schemeClr val="accent5"/>
                </a:solidFill>
              </a:rPr>
              <a:t>Data: </a:t>
            </a:r>
            <a:r>
              <a:rPr lang="de-DE" sz="1300" dirty="0"/>
              <a:t>Wo sind die Daten, die ein Task benötigt (Data </a:t>
            </a:r>
            <a:r>
              <a:rPr lang="de-DE" sz="1300" dirty="0" err="1"/>
              <a:t>locality</a:t>
            </a:r>
            <a:r>
              <a:rPr lang="de-DE" sz="13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 err="1">
                <a:solidFill>
                  <a:schemeClr val="accent5"/>
                </a:solidFill>
              </a:rPr>
              <a:t>QoS</a:t>
            </a:r>
            <a:r>
              <a:rPr lang="de-DE" sz="1300" b="1" dirty="0">
                <a:solidFill>
                  <a:schemeClr val="accent5"/>
                </a:solidFill>
              </a:rPr>
              <a:t>:</a:t>
            </a:r>
            <a:r>
              <a:rPr lang="de-DE" sz="1300" dirty="0"/>
              <a:t> Welche Ausführungszeiten müssen garantiert werden?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>
                <a:solidFill>
                  <a:schemeClr val="accent5"/>
                </a:solidFill>
              </a:rPr>
              <a:t>Economy:</a:t>
            </a:r>
            <a:r>
              <a:rPr lang="de-DE" sz="1300" dirty="0"/>
              <a:t> Welche Betriebskosten sind einzuhalten?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 err="1">
                <a:solidFill>
                  <a:schemeClr val="accent5"/>
                </a:solidFill>
              </a:rPr>
              <a:t>Priority</a:t>
            </a:r>
            <a:r>
              <a:rPr lang="de-DE" sz="1300" b="1" dirty="0">
                <a:solidFill>
                  <a:schemeClr val="accent5"/>
                </a:solidFill>
              </a:rPr>
              <a:t>:</a:t>
            </a:r>
            <a:r>
              <a:rPr lang="de-DE" sz="1300" dirty="0"/>
              <a:t> Welche Priorität hat der Task?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 err="1">
                <a:solidFill>
                  <a:schemeClr val="accent5"/>
                </a:solidFill>
              </a:rPr>
              <a:t>Failure</a:t>
            </a:r>
            <a:r>
              <a:rPr lang="de-DE" sz="1300" b="1" dirty="0">
                <a:solidFill>
                  <a:schemeClr val="accent5"/>
                </a:solidFill>
              </a:rPr>
              <a:t>:</a:t>
            </a:r>
            <a:r>
              <a:rPr lang="de-DE" sz="1300" dirty="0"/>
              <a:t> Wahrscheinlichkeit eines Ausfalls? (sind bspw. Racks für Wartung markiert?)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>
                <a:solidFill>
                  <a:schemeClr val="accent5"/>
                </a:solidFill>
              </a:rPr>
              <a:t>Experience:</a:t>
            </a:r>
            <a:r>
              <a:rPr lang="de-DE" sz="1300" dirty="0"/>
              <a:t> Wie hat sich ein Task in der Vergangenheit verhalten?</a:t>
            </a:r>
            <a:endParaRPr lang="de-DE" sz="1300" b="1" dirty="0">
              <a:solidFill>
                <a:schemeClr val="accent5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AB7F870-1760-0241-9198-7F0E11EA64B2}"/>
              </a:ext>
            </a:extLst>
          </p:cNvPr>
          <p:cNvSpPr txBox="1"/>
          <p:nvPr/>
        </p:nvSpPr>
        <p:spPr>
          <a:xfrm>
            <a:off x="8880974" y="2683967"/>
            <a:ext cx="2832692" cy="159462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Placement </a:t>
            </a:r>
            <a:r>
              <a:rPr lang="de-DE" sz="1400" b="1" dirty="0" err="1">
                <a:solidFill>
                  <a:schemeClr val="accent5"/>
                </a:solidFill>
              </a:rPr>
              <a:t>Decision</a:t>
            </a:r>
            <a:endParaRPr lang="de-DE" sz="1400" b="1" dirty="0">
              <a:solidFill>
                <a:schemeClr val="accent5"/>
              </a:solidFill>
            </a:endParaRPr>
          </a:p>
          <a:p>
            <a:endParaRPr lang="de-DE" sz="14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>
                <a:solidFill>
                  <a:schemeClr val="accent5"/>
                </a:solidFill>
              </a:rPr>
              <a:t>Slot-Reservierung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b="1" dirty="0">
                <a:solidFill>
                  <a:schemeClr val="accent5"/>
                </a:solidFill>
              </a:rPr>
              <a:t>Slot-Stornierungen:</a:t>
            </a:r>
            <a:r>
              <a:rPr lang="de-DE" sz="1300" dirty="0"/>
              <a:t> Im Fehlerfall, Optimierungsfalls, bei </a:t>
            </a:r>
            <a:r>
              <a:rPr lang="de-DE" sz="1300" dirty="0" err="1"/>
              <a:t>Constraint</a:t>
            </a:r>
            <a:r>
              <a:rPr lang="de-DE" sz="1300" dirty="0"/>
              <a:t>-Verletzungen</a:t>
            </a:r>
            <a:endParaRPr lang="de-DE" sz="1300" b="1" dirty="0">
              <a:solidFill>
                <a:schemeClr val="accent5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4B23C8BB-4ACA-7442-B06F-38A3644CB77E}"/>
              </a:ext>
            </a:extLst>
          </p:cNvPr>
          <p:cNvSpPr/>
          <p:nvPr/>
        </p:nvSpPr>
        <p:spPr>
          <a:xfrm>
            <a:off x="3536534" y="2882069"/>
            <a:ext cx="5118931" cy="1093862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Cluster-Scheduler</a:t>
            </a:r>
          </a:p>
        </p:txBody>
      </p:sp>
    </p:spTree>
    <p:extLst>
      <p:ext uri="{BB962C8B-B14F-4D97-AF65-F5344CB8AC3E}">
        <p14:creationId xmlns:p14="http://schemas.microsoft.com/office/powerpoint/2010/main" val="42968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24593-E4D7-0A49-A242-21AC765C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A5F95F-B4A9-0741-84E2-E5798882F48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… ist dummerweise eine NP-vollständige Optimierungsaufgabe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60B998-139A-8348-BEF6-056A91FF03D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FCA27B-EDAE-944D-AEC4-E6115F78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307130"/>
            <a:ext cx="5208104" cy="2830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409C7F-99CF-DC46-992E-D3C404250604}"/>
              </a:ext>
            </a:extLst>
          </p:cNvPr>
          <p:cNvSpPr txBox="1"/>
          <p:nvPr/>
        </p:nvSpPr>
        <p:spPr>
          <a:xfrm>
            <a:off x="5639905" y="2198986"/>
            <a:ext cx="3990012" cy="3046988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de-DE" sz="1600" dirty="0"/>
              <a:t>Es ist also kein Algorithmus bekannt, der eine optimale Lösung in </a:t>
            </a:r>
            <a:r>
              <a:rPr lang="de-DE" sz="1600" dirty="0" err="1"/>
              <a:t>polynomialer</a:t>
            </a:r>
            <a:r>
              <a:rPr lang="de-DE" sz="1600" dirty="0"/>
              <a:t> Laufzeit erzeugt.</a:t>
            </a:r>
          </a:p>
          <a:p>
            <a:endParaRPr lang="de-DE" sz="1600" dirty="0"/>
          </a:p>
          <a:p>
            <a:r>
              <a:rPr lang="de-DE" sz="1600" dirty="0"/>
              <a:t>Ein Algorithmus muss für tausende Jobs und tausende Ressourcen skalieren.</a:t>
            </a:r>
          </a:p>
          <a:p>
            <a:endParaRPr lang="de-DE" sz="1600" dirty="0"/>
          </a:p>
          <a:p>
            <a:r>
              <a:rPr lang="de-DE" sz="1600" dirty="0"/>
              <a:t>Optimale Algorithmen, die den Lösungsraum komplett durchsuchen sind nicht praktikabel, da deren Entscheidungszeit zu lange dauert für große Eingabemengen (|Jobs| x |Ressourcen|).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6E3C2B-7A6C-884D-83C9-70C1355C0A38}"/>
              </a:ext>
            </a:extLst>
          </p:cNvPr>
          <p:cNvSpPr txBox="1"/>
          <p:nvPr/>
        </p:nvSpPr>
        <p:spPr>
          <a:xfrm>
            <a:off x="431801" y="5275908"/>
            <a:ext cx="5208104" cy="1077218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Darüber hinaus kommen Job-Anfragen üblicherweise kontinuierlich an, so dass selbst bei optimaler Allokation der Re-Organisationsaufwand pro Job unverhältnismäßig hoch werden kann.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2F23FDE-BBBE-8840-B206-488D4CE55843}"/>
              </a:ext>
            </a:extLst>
          </p:cNvPr>
          <p:cNvSpPr txBox="1"/>
          <p:nvPr/>
        </p:nvSpPr>
        <p:spPr>
          <a:xfrm>
            <a:off x="10098158" y="2198986"/>
            <a:ext cx="1818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Das Gute daran ist: Sie finden hier ein großes Feld für Forschung ;-)</a:t>
            </a:r>
          </a:p>
        </p:txBody>
      </p:sp>
    </p:spTree>
    <p:extLst>
      <p:ext uri="{BB962C8B-B14F-4D97-AF65-F5344CB8AC3E}">
        <p14:creationId xmlns:p14="http://schemas.microsoft.com/office/powerpoint/2010/main" val="282772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02D87-65F3-1648-A2FF-10EEAA6A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897528-EFAE-B74E-8829-A39FEAB54C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Einfache Algorithmen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8AB8C0-2AF1-D844-922D-808ACD6E91D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E065E7-DA3A-9F47-AF6C-8653BEB61B29}"/>
              </a:ext>
            </a:extLst>
          </p:cNvPr>
          <p:cNvSpPr txBox="1"/>
          <p:nvPr/>
        </p:nvSpPr>
        <p:spPr>
          <a:xfrm>
            <a:off x="431800" y="2111230"/>
            <a:ext cx="42793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... </a:t>
            </a:r>
            <a:r>
              <a:rPr lang="de-DE"/>
              <a:t>optimieren </a:t>
            </a:r>
            <a:r>
              <a:rPr lang="de-DE" dirty="0"/>
              <a:t>das </a:t>
            </a:r>
            <a:r>
              <a:rPr lang="de-DE" dirty="0" err="1"/>
              <a:t>Scheduling</a:t>
            </a:r>
            <a:r>
              <a:rPr lang="de-DE" dirty="0"/>
              <a:t> von Tasks oft in genau einer Dimension (z.B. CPU-Auslastung) bzw. wenigen Dimensionen (CPU + RAM):</a:t>
            </a:r>
          </a:p>
          <a:p>
            <a:endParaRPr lang="de-DE" dirty="0"/>
          </a:p>
          <a:p>
            <a:r>
              <a:rPr lang="de-DE" b="1" dirty="0"/>
              <a:t>Populäre Algorithmen: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accent5"/>
                </a:solidFill>
              </a:rPr>
              <a:t>Binpack</a:t>
            </a:r>
            <a:br>
              <a:rPr lang="de-DE" b="1" dirty="0">
                <a:solidFill>
                  <a:schemeClr val="accent5"/>
                </a:solidFill>
              </a:rPr>
            </a:br>
            <a:r>
              <a:rPr lang="de-DE" dirty="0"/>
              <a:t>Fit First =&gt; Hohe Auslastung von Knoten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accent5"/>
                </a:solidFill>
              </a:rPr>
              <a:t>Spread</a:t>
            </a:r>
            <a:br>
              <a:rPr lang="de-DE" b="1" dirty="0">
                <a:solidFill>
                  <a:schemeClr val="accent5"/>
                </a:solidFill>
              </a:rPr>
            </a:br>
            <a:r>
              <a:rPr lang="de-DE" dirty="0"/>
              <a:t>Round Robin =&gt; Gleichmäßige Auslastung von Knoten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8C392D-8EE2-9540-B076-75D84495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767" y="2287380"/>
            <a:ext cx="3571067" cy="295054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2E8FFCF-D9F7-684A-8F06-174F8DCC07A4}"/>
              </a:ext>
            </a:extLst>
          </p:cNvPr>
          <p:cNvSpPr txBox="1"/>
          <p:nvPr/>
        </p:nvSpPr>
        <p:spPr>
          <a:xfrm>
            <a:off x="10318912" y="395246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So arbeitet bspw. </a:t>
            </a:r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Docker </a:t>
            </a:r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Swarm</a:t>
            </a:r>
            <a:endParaRPr lang="de-DE" sz="1600" i="1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CE8214-3E2D-704A-AA85-8033E32C7E4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0318912" y="468464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1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F8DE0-13F9-3744-B157-2514D5F3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F51708-2E84-644B-8E56-F71D814253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Multidimensionale Algorithmen am Bsp. Dominant </a:t>
            </a:r>
            <a:r>
              <a:rPr lang="de-DE" dirty="0" err="1"/>
              <a:t>Resource</a:t>
            </a:r>
            <a:r>
              <a:rPr lang="de-DE" dirty="0"/>
              <a:t> Fairness (DRF)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46F0CD-0593-1F41-9B7D-873DE1EA2FC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E9E1CE-3A6C-8046-AF6B-028E91874076}"/>
              </a:ext>
            </a:extLst>
          </p:cNvPr>
          <p:cNvSpPr txBox="1"/>
          <p:nvPr/>
        </p:nvSpPr>
        <p:spPr>
          <a:xfrm>
            <a:off x="431800" y="1512000"/>
            <a:ext cx="3458729" cy="479549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dirty="0"/>
              <a:t>Aufteilung der Ressourcen an verschiedene User (Kunden, Projekte, etc.)</a:t>
            </a:r>
          </a:p>
          <a:p>
            <a:endParaRPr lang="de-DE" sz="1600" dirty="0"/>
          </a:p>
          <a:p>
            <a:r>
              <a:rPr lang="de-DE" sz="1600" b="1" dirty="0"/>
              <a:t>Ausgangslage: </a:t>
            </a:r>
            <a:r>
              <a:rPr lang="de-DE" sz="1600" dirty="0"/>
              <a:t>Jeder User hat eine dominante Ressource, die besonders intensiv genutzt wird. Diese Ressource kann durch Beobachtung ermittelt werden.</a:t>
            </a:r>
          </a:p>
          <a:p>
            <a:endParaRPr lang="de-DE" sz="1600" dirty="0"/>
          </a:p>
          <a:p>
            <a:r>
              <a:rPr lang="de-DE" sz="1600" b="1" dirty="0"/>
              <a:t>Fairness Auffassung:</a:t>
            </a:r>
            <a:r>
              <a:rPr lang="de-DE" sz="1600" dirty="0"/>
              <a:t> Jeder User bekommt mind. 1/N aller Ressourcen der dominanten Ressourcen (</a:t>
            </a:r>
            <a:r>
              <a:rPr lang="de-DE" sz="1600" dirty="0" err="1"/>
              <a:t>equalize</a:t>
            </a:r>
            <a:r>
              <a:rPr lang="de-DE" sz="1600" dirty="0"/>
              <a:t> dominant </a:t>
            </a:r>
            <a:r>
              <a:rPr lang="de-DE" sz="1600" dirty="0" err="1"/>
              <a:t>share</a:t>
            </a:r>
            <a:r>
              <a:rPr lang="de-DE" sz="1600" dirty="0"/>
              <a:t>).</a:t>
            </a:r>
          </a:p>
          <a:p>
            <a:endParaRPr lang="de-DE" sz="1600" dirty="0"/>
          </a:p>
          <a:p>
            <a:r>
              <a:rPr lang="de-DE" sz="1600" dirty="0"/>
              <a:t>Der </a:t>
            </a:r>
            <a:r>
              <a:rPr lang="de-DE" sz="1600" dirty="0" err="1"/>
              <a:t>Scheduling</a:t>
            </a:r>
            <a:r>
              <a:rPr lang="de-DE" sz="1600" dirty="0"/>
              <a:t> Algorithmus ist also darauf ausgelegt, die dominanten Ressourcen pro User zu maximieren.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8A4168-FE69-A549-A9A0-B029B693E5A9}"/>
              </a:ext>
            </a:extLst>
          </p:cNvPr>
          <p:cNvSpPr txBox="1"/>
          <p:nvPr/>
        </p:nvSpPr>
        <p:spPr>
          <a:xfrm>
            <a:off x="10142360" y="1771820"/>
            <a:ext cx="1948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Die Fairness kann auch noch gewichtet werden. Wenn ein Team doppelt so wichtig wäre, würde es in der Ausgangslage doppelt  so viel Ressourcen bekommen.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BE68DF-5D37-B447-A375-CDDECFF9B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09" y="3348396"/>
            <a:ext cx="3407120" cy="2861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A24DA27-C5AB-374F-990C-562EA640B1DE}"/>
              </a:ext>
            </a:extLst>
          </p:cNvPr>
          <p:cNvSpPr txBox="1"/>
          <p:nvPr/>
        </p:nvSpPr>
        <p:spPr>
          <a:xfrm>
            <a:off x="4113199" y="1510678"/>
            <a:ext cx="40337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Beispiel:</a:t>
            </a:r>
          </a:p>
          <a:p>
            <a:r>
              <a:rPr lang="de-DE" sz="1600" dirty="0"/>
              <a:t>Cluster mit: 	9 CPU	18 GB </a:t>
            </a:r>
            <a:r>
              <a:rPr lang="de-DE" sz="1600" dirty="0" err="1"/>
              <a:t>Mem</a:t>
            </a:r>
            <a:endParaRPr lang="de-DE" sz="1600" dirty="0"/>
          </a:p>
          <a:p>
            <a:r>
              <a:rPr lang="de-DE" sz="1600" dirty="0"/>
              <a:t>User A Task benötigt: 	1 CPU	4 GB </a:t>
            </a:r>
            <a:r>
              <a:rPr lang="de-DE" sz="1600" dirty="0" err="1"/>
              <a:t>Mem</a:t>
            </a:r>
            <a:endParaRPr lang="de-DE" sz="1600" dirty="0"/>
          </a:p>
          <a:p>
            <a:r>
              <a:rPr lang="de-DE" sz="1600" dirty="0"/>
              <a:t>User B Task benötigt: 	3 CPU	1 GB </a:t>
            </a:r>
            <a:r>
              <a:rPr lang="de-DE" sz="1600" dirty="0" err="1"/>
              <a:t>Mem</a:t>
            </a:r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Rel. Bedarf A Task:	1/9 CPU	</a:t>
            </a:r>
            <a:r>
              <a:rPr lang="de-DE" sz="1600" b="1" dirty="0">
                <a:solidFill>
                  <a:schemeClr val="accent5"/>
                </a:solidFill>
              </a:rPr>
              <a:t>2/9 </a:t>
            </a:r>
            <a:r>
              <a:rPr lang="de-DE" sz="1600" b="1" dirty="0" err="1">
                <a:solidFill>
                  <a:schemeClr val="accent5"/>
                </a:solidFill>
              </a:rPr>
              <a:t>Mem</a:t>
            </a:r>
            <a:endParaRPr lang="de-DE" sz="1600" b="1" dirty="0">
              <a:solidFill>
                <a:schemeClr val="accent5"/>
              </a:solidFill>
            </a:endParaRPr>
          </a:p>
          <a:p>
            <a:r>
              <a:rPr lang="de-DE" sz="1600" dirty="0"/>
              <a:t>Rel. Bedarf B Task:	</a:t>
            </a:r>
            <a:r>
              <a:rPr lang="de-DE" sz="1600" b="1" dirty="0">
                <a:solidFill>
                  <a:schemeClr val="accent5"/>
                </a:solidFill>
              </a:rPr>
              <a:t>1/3 CPU</a:t>
            </a:r>
            <a:r>
              <a:rPr lang="de-DE" sz="1600" dirty="0"/>
              <a:t>	1/18 </a:t>
            </a:r>
            <a:r>
              <a:rPr lang="de-DE" sz="1600" dirty="0" err="1"/>
              <a:t>Mem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Also: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F09DD03-4AD5-E642-B2C1-AE95868DDADC}"/>
                  </a:ext>
                </a:extLst>
              </p:cNvPr>
              <p:cNvSpPr txBox="1"/>
              <p:nvPr/>
            </p:nvSpPr>
            <p:spPr>
              <a:xfrm>
                <a:off x="4370236" y="3785314"/>
                <a:ext cx="1605696" cy="1043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F09DD03-4AD5-E642-B2C1-AE95868DD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236" y="3785314"/>
                <a:ext cx="1605696" cy="1043747"/>
              </a:xfrm>
              <a:prstGeom prst="rect">
                <a:avLst/>
              </a:prstGeom>
              <a:blipFill>
                <a:blip r:embed="rId3"/>
                <a:stretch>
                  <a:fillRect l="-5556" t="-2439" r="-794" b="-60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A49DCD23-0EB1-914D-AEF9-E713428D6E9D}"/>
              </a:ext>
            </a:extLst>
          </p:cNvPr>
          <p:cNvSpPr txBox="1"/>
          <p:nvPr/>
        </p:nvSpPr>
        <p:spPr>
          <a:xfrm>
            <a:off x="6148547" y="4030188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Memory </a:t>
            </a:r>
            <a:r>
              <a:rPr lang="de-DE" sz="1200" i="1" dirty="0" err="1">
                <a:latin typeface="Bradley Hand" pitchFamily="2" charset="77"/>
              </a:rPr>
              <a:t>constraint</a:t>
            </a:r>
            <a:endParaRPr lang="de-DE" sz="1200" i="1" dirty="0">
              <a:latin typeface="Bradley Hand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0697ED6-549A-8042-AAD3-D31E70841A84}"/>
              </a:ext>
            </a:extLst>
          </p:cNvPr>
          <p:cNvSpPr txBox="1"/>
          <p:nvPr/>
        </p:nvSpPr>
        <p:spPr>
          <a:xfrm>
            <a:off x="6148547" y="3753189"/>
            <a:ext cx="122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CPU </a:t>
            </a:r>
            <a:r>
              <a:rPr lang="de-DE" sz="1200" i="1" dirty="0" err="1">
                <a:latin typeface="Bradley Hand" pitchFamily="2" charset="77"/>
              </a:rPr>
              <a:t>constraint</a:t>
            </a:r>
            <a:endParaRPr lang="de-DE" sz="1200" i="1" dirty="0">
              <a:latin typeface="Bradley Hand" pitchFamily="2" charset="77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9D21B77-5369-6845-A913-0F1C46648EC6}"/>
              </a:ext>
            </a:extLst>
          </p:cNvPr>
          <p:cNvSpPr txBox="1"/>
          <p:nvPr/>
        </p:nvSpPr>
        <p:spPr>
          <a:xfrm>
            <a:off x="6160794" y="4445686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err="1">
                <a:latin typeface="Bradley Hand" pitchFamily="2" charset="77"/>
              </a:rPr>
              <a:t>Equalize</a:t>
            </a:r>
            <a:r>
              <a:rPr lang="de-DE" sz="1200" i="1" dirty="0">
                <a:latin typeface="Bradley Hand" pitchFamily="2" charset="77"/>
              </a:rPr>
              <a:t> dominant </a:t>
            </a:r>
            <a:r>
              <a:rPr lang="de-DE" sz="1200" i="1" dirty="0" err="1">
                <a:latin typeface="Bradley Hand" pitchFamily="2" charset="77"/>
              </a:rPr>
              <a:t>shares</a:t>
            </a:r>
            <a:endParaRPr lang="de-DE" sz="1200" i="1" dirty="0"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983A09B-6DCE-9646-BDD4-38620497E068}"/>
                  </a:ext>
                </a:extLst>
              </p:cNvPr>
              <p:cNvSpPr txBox="1"/>
              <p:nvPr/>
            </p:nvSpPr>
            <p:spPr>
              <a:xfrm>
                <a:off x="4306633" y="5434829"/>
                <a:ext cx="3960571" cy="77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⇒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≤3</m:t>
                            </m:r>
                            <m:r>
                              <m:rPr>
                                <m:aln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≤18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14</m:t>
                                </m:r>
                              </m:den>
                            </m:f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≈3.86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⇒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=3</m:t>
                            </m:r>
                            <m:r>
                              <m:rPr>
                                <m:aln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=2</m:t>
                            </m:r>
                          </m:e>
                        </m:mr>
                      </m:m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983A09B-6DCE-9646-BDD4-38620497E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33" y="5434829"/>
                <a:ext cx="3960571" cy="775340"/>
              </a:xfrm>
              <a:prstGeom prst="rect">
                <a:avLst/>
              </a:prstGeom>
              <a:blipFill>
                <a:blip r:embed="rId4"/>
                <a:stretch>
                  <a:fillRect l="-1923" t="-1639"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B7C745C1-74F0-2744-88A6-D4FF803BAA34}"/>
              </a:ext>
            </a:extLst>
          </p:cNvPr>
          <p:cNvSpPr txBox="1"/>
          <p:nvPr/>
        </p:nvSpPr>
        <p:spPr>
          <a:xfrm>
            <a:off x="0" y="6426000"/>
            <a:ext cx="9442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Quelle: </a:t>
            </a:r>
            <a:r>
              <a:rPr lang="de-DE" sz="1100" dirty="0"/>
              <a:t>Ali </a:t>
            </a:r>
            <a:r>
              <a:rPr lang="de-DE" sz="1100" dirty="0" err="1"/>
              <a:t>Ghodsi</a:t>
            </a:r>
            <a:r>
              <a:rPr lang="de-DE" sz="1100" dirty="0"/>
              <a:t>, Matei </a:t>
            </a:r>
            <a:r>
              <a:rPr lang="de-DE" sz="1100" dirty="0" err="1"/>
              <a:t>Zaharia</a:t>
            </a:r>
            <a:r>
              <a:rPr lang="de-DE" sz="1100" dirty="0"/>
              <a:t>, Benjamin </a:t>
            </a:r>
            <a:r>
              <a:rPr lang="de-DE" sz="1100" dirty="0" err="1"/>
              <a:t>Hindman</a:t>
            </a:r>
            <a:r>
              <a:rPr lang="de-DE" sz="1100" dirty="0"/>
              <a:t>, Andy </a:t>
            </a:r>
            <a:r>
              <a:rPr lang="de-DE" sz="1100" dirty="0" err="1"/>
              <a:t>Konwinski</a:t>
            </a:r>
            <a:r>
              <a:rPr lang="de-DE" sz="1100" dirty="0"/>
              <a:t>, Scott </a:t>
            </a:r>
            <a:r>
              <a:rPr lang="de-DE" sz="1100" dirty="0" err="1"/>
              <a:t>Shenker</a:t>
            </a:r>
            <a:r>
              <a:rPr lang="de-DE" sz="1100" dirty="0"/>
              <a:t>, </a:t>
            </a:r>
            <a:r>
              <a:rPr lang="de-DE" sz="1100" dirty="0" err="1"/>
              <a:t>and</a:t>
            </a:r>
            <a:r>
              <a:rPr lang="de-DE" sz="1100" dirty="0"/>
              <a:t> Ion </a:t>
            </a:r>
            <a:r>
              <a:rPr lang="de-DE" sz="1100" dirty="0" err="1"/>
              <a:t>Stoica</a:t>
            </a:r>
            <a:r>
              <a:rPr lang="de-DE" sz="1100" dirty="0"/>
              <a:t>. 2011. Dominant </a:t>
            </a:r>
            <a:r>
              <a:rPr lang="de-DE" sz="1100" dirty="0" err="1"/>
              <a:t>resource</a:t>
            </a:r>
            <a:r>
              <a:rPr lang="de-DE" sz="1100" dirty="0"/>
              <a:t> </a:t>
            </a:r>
            <a:r>
              <a:rPr lang="de-DE" sz="1100" dirty="0" err="1"/>
              <a:t>fairness</a:t>
            </a:r>
            <a:r>
              <a:rPr lang="de-DE" sz="1100" dirty="0"/>
              <a:t>: fair </a:t>
            </a:r>
            <a:r>
              <a:rPr lang="de-DE" sz="1100" dirty="0" err="1"/>
              <a:t>allocation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multiple </a:t>
            </a:r>
            <a:r>
              <a:rPr lang="de-DE" sz="1100" dirty="0" err="1"/>
              <a:t>resource</a:t>
            </a:r>
            <a:r>
              <a:rPr lang="de-DE" sz="1100" dirty="0"/>
              <a:t> </a:t>
            </a:r>
            <a:r>
              <a:rPr lang="de-DE" sz="1100" dirty="0" err="1"/>
              <a:t>types</a:t>
            </a:r>
            <a:r>
              <a:rPr lang="de-DE" sz="1100" dirty="0"/>
              <a:t>. 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dl.acm.org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doi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/10.5555/1972457.1972490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F48AB70-B557-0340-ABDD-32709C7A1D7F}"/>
              </a:ext>
            </a:extLst>
          </p:cNvPr>
          <p:cNvSpPr txBox="1"/>
          <p:nvPr/>
        </p:nvSpPr>
        <p:spPr>
          <a:xfrm>
            <a:off x="7500856" y="478554"/>
            <a:ext cx="2316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So arbeitet bspw. </a:t>
            </a:r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Mesos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710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F8DE0-13F9-3744-B157-2514D5F3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F51708-2E84-644B-8E56-F71D814253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Kapazitäts-basierte Algorithmen am Bsp.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Scheduling</a:t>
            </a:r>
            <a:r>
              <a:rPr lang="de-DE" dirty="0"/>
              <a:t> (CS)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46F0CD-0593-1F41-9B7D-873DE1EA2FC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F23112D-C246-6E40-A5C5-02A44226B9E9}"/>
              </a:ext>
            </a:extLst>
          </p:cNvPr>
          <p:cNvSpPr txBox="1"/>
          <p:nvPr/>
        </p:nvSpPr>
        <p:spPr>
          <a:xfrm>
            <a:off x="431797" y="1567508"/>
            <a:ext cx="9009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Es werden Job Queues definiert und zu jeder Queue eine Kapazitätszusage in Ressourcenanteilen vom Cluster definiert.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Fairness-Auffassung: Die minimale Kapazitätszusage wird stets eingehalten. Der </a:t>
            </a:r>
            <a:r>
              <a:rPr lang="de-DE" dirty="0" err="1"/>
              <a:t>Scheduling</a:t>
            </a:r>
            <a:r>
              <a:rPr lang="de-DE" dirty="0"/>
              <a:t>-Algorithmus stellt sicher, dass diese Fairness stets sichergestellt ist.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Damit das Cluster dafür nicht statisch partitioniert werden muss, ist ein sog. Over-</a:t>
            </a:r>
            <a:r>
              <a:rPr lang="de-DE" dirty="0" err="1"/>
              <a:t>Commitment</a:t>
            </a:r>
            <a:r>
              <a:rPr lang="de-DE" dirty="0"/>
              <a:t> von Ressourcen erlaubt.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Wird durch ein Over-</a:t>
            </a:r>
            <a:r>
              <a:rPr lang="de-DE" dirty="0" err="1"/>
              <a:t>Commitment</a:t>
            </a:r>
            <a:r>
              <a:rPr lang="de-DE" dirty="0"/>
              <a:t> aber eine Kapazitätszusage gefährdet, werden die </a:t>
            </a:r>
            <a:r>
              <a:rPr lang="de-DE" dirty="0" err="1"/>
              <a:t>over</a:t>
            </a:r>
            <a:r>
              <a:rPr lang="de-DE" dirty="0"/>
              <a:t>-committeten Ressourcen entzogen.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Hierfür ist also ein </a:t>
            </a:r>
            <a:r>
              <a:rPr lang="de-DE" dirty="0" err="1"/>
              <a:t>präemptiver</a:t>
            </a:r>
            <a:r>
              <a:rPr lang="de-DE" dirty="0"/>
              <a:t> Scheduler notwendig.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A43027-C390-6048-BF54-3170490F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99" y="4352339"/>
            <a:ext cx="8666482" cy="2189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1473EE4-FDDC-3949-9935-CA5C602F73CE}"/>
              </a:ext>
            </a:extLst>
          </p:cNvPr>
          <p:cNvSpPr txBox="1"/>
          <p:nvPr/>
        </p:nvSpPr>
        <p:spPr>
          <a:xfrm>
            <a:off x="10126980" y="1561188"/>
            <a:ext cx="1954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So arbeitet bspw. </a:t>
            </a:r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YARN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(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Yet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Another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Resource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Negotiator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) des </a:t>
            </a:r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Hadoop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-Systems.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77AAC96-F616-5949-A3F9-37E815676A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99063" y="4721447"/>
            <a:ext cx="1326249" cy="13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29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EF137-0917-1348-A7FD-F90DF271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- Scheduler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1B9DC-F7E1-9A4B-B056-E7427E104A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The Datacenter </a:t>
            </a:r>
            <a:r>
              <a:rPr lang="de-DE" dirty="0" err="1"/>
              <a:t>as</a:t>
            </a:r>
            <a:r>
              <a:rPr lang="de-DE" dirty="0"/>
              <a:t> a Computer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561A63-DDE5-7149-B1EC-9B7CA22DEA7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FC1A82-B72F-3E48-9998-632BB85C5812}"/>
              </a:ext>
            </a:extLst>
          </p:cNvPr>
          <p:cNvSpPr/>
          <p:nvPr/>
        </p:nvSpPr>
        <p:spPr>
          <a:xfrm>
            <a:off x="431801" y="2078100"/>
            <a:ext cx="4789170" cy="3771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14FA769-3D09-D342-8665-75FB7997C9E0}"/>
              </a:ext>
            </a:extLst>
          </p:cNvPr>
          <p:cNvSpPr/>
          <p:nvPr/>
        </p:nvSpPr>
        <p:spPr>
          <a:xfrm>
            <a:off x="637541" y="231813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9B5A3B2-BE0B-8245-BF45-71889A281439}"/>
              </a:ext>
            </a:extLst>
          </p:cNvPr>
          <p:cNvSpPr/>
          <p:nvPr/>
        </p:nvSpPr>
        <p:spPr>
          <a:xfrm>
            <a:off x="1791971" y="231813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E6978E2-54B7-054D-90D4-27B89BEDB0C6}"/>
              </a:ext>
            </a:extLst>
          </p:cNvPr>
          <p:cNvSpPr/>
          <p:nvPr/>
        </p:nvSpPr>
        <p:spPr>
          <a:xfrm>
            <a:off x="2946401" y="231813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BD00FC8-1814-E247-AAF0-604D434A8099}"/>
              </a:ext>
            </a:extLst>
          </p:cNvPr>
          <p:cNvSpPr/>
          <p:nvPr/>
        </p:nvSpPr>
        <p:spPr>
          <a:xfrm>
            <a:off x="4077971" y="231813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0CC2518-BC06-D642-B808-95A99097294F}"/>
              </a:ext>
            </a:extLst>
          </p:cNvPr>
          <p:cNvSpPr/>
          <p:nvPr/>
        </p:nvSpPr>
        <p:spPr>
          <a:xfrm>
            <a:off x="637541" y="319824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6FE7E66-AE8F-5345-8407-03CD000C2E36}"/>
              </a:ext>
            </a:extLst>
          </p:cNvPr>
          <p:cNvSpPr/>
          <p:nvPr/>
        </p:nvSpPr>
        <p:spPr>
          <a:xfrm>
            <a:off x="1791971" y="319824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A6DAD7-A822-2B4B-9877-79D30F68DBDA}"/>
              </a:ext>
            </a:extLst>
          </p:cNvPr>
          <p:cNvSpPr/>
          <p:nvPr/>
        </p:nvSpPr>
        <p:spPr>
          <a:xfrm>
            <a:off x="2946401" y="319824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254B62D-3ECB-BA4F-93BF-746A9575DCB9}"/>
              </a:ext>
            </a:extLst>
          </p:cNvPr>
          <p:cNvSpPr/>
          <p:nvPr/>
        </p:nvSpPr>
        <p:spPr>
          <a:xfrm>
            <a:off x="4077971" y="319824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2A0EF9E-C931-234A-9CD9-55823A8BED80}"/>
              </a:ext>
            </a:extLst>
          </p:cNvPr>
          <p:cNvSpPr/>
          <p:nvPr/>
        </p:nvSpPr>
        <p:spPr>
          <a:xfrm>
            <a:off x="63754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AE50C99-5EE9-6B4E-A711-4F1A2D5B8CB0}"/>
              </a:ext>
            </a:extLst>
          </p:cNvPr>
          <p:cNvSpPr/>
          <p:nvPr/>
        </p:nvSpPr>
        <p:spPr>
          <a:xfrm>
            <a:off x="179197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DE2E5F3-4BDF-3A4B-80B8-E09160ADDF67}"/>
              </a:ext>
            </a:extLst>
          </p:cNvPr>
          <p:cNvSpPr/>
          <p:nvPr/>
        </p:nvSpPr>
        <p:spPr>
          <a:xfrm>
            <a:off x="294640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30AF6D1-5E4B-AA46-B4BB-4A9D109CA3E1}"/>
              </a:ext>
            </a:extLst>
          </p:cNvPr>
          <p:cNvSpPr/>
          <p:nvPr/>
        </p:nvSpPr>
        <p:spPr>
          <a:xfrm>
            <a:off x="407797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B1B500C-ADC6-8041-8167-67BFA60AF541}"/>
              </a:ext>
            </a:extLst>
          </p:cNvPr>
          <p:cNvSpPr/>
          <p:nvPr/>
        </p:nvSpPr>
        <p:spPr>
          <a:xfrm>
            <a:off x="63754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ABAFF6F-06B9-BC4A-BC5E-69C9DFC900AC}"/>
              </a:ext>
            </a:extLst>
          </p:cNvPr>
          <p:cNvSpPr/>
          <p:nvPr/>
        </p:nvSpPr>
        <p:spPr>
          <a:xfrm>
            <a:off x="179197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FBC736D-AF5B-E842-92A8-CD70ADD5903A}"/>
              </a:ext>
            </a:extLst>
          </p:cNvPr>
          <p:cNvSpPr/>
          <p:nvPr/>
        </p:nvSpPr>
        <p:spPr>
          <a:xfrm>
            <a:off x="294640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1680E8F-A7E2-F24F-8B49-8972BBCF5D4C}"/>
              </a:ext>
            </a:extLst>
          </p:cNvPr>
          <p:cNvSpPr/>
          <p:nvPr/>
        </p:nvSpPr>
        <p:spPr>
          <a:xfrm>
            <a:off x="407797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7A5FAC9-3E10-CD43-9E98-B562AFB77CCC}"/>
              </a:ext>
            </a:extLst>
          </p:cNvPr>
          <p:cNvSpPr txBox="1"/>
          <p:nvPr/>
        </p:nvSpPr>
        <p:spPr>
          <a:xfrm>
            <a:off x="5426712" y="2078100"/>
            <a:ext cx="38188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5"/>
                </a:solidFill>
              </a:rPr>
              <a:t>Idee:</a:t>
            </a:r>
            <a:endParaRPr lang="de-DE" dirty="0"/>
          </a:p>
          <a:p>
            <a:endParaRPr lang="de-DE" dirty="0"/>
          </a:p>
          <a:p>
            <a:r>
              <a:rPr lang="de-DE" dirty="0"/>
              <a:t>Ein Cluster sieht von außen wie ein großer einheitlicher Computer aus.</a:t>
            </a:r>
          </a:p>
          <a:p>
            <a:endParaRPr lang="de-DE" dirty="0"/>
          </a:p>
          <a:p>
            <a:r>
              <a:rPr lang="de-DE" sz="2000" b="1" dirty="0">
                <a:solidFill>
                  <a:schemeClr val="accent5"/>
                </a:solidFill>
              </a:rPr>
              <a:t>Konsequenz:</a:t>
            </a:r>
            <a:endParaRPr lang="de-DE" dirty="0"/>
          </a:p>
          <a:p>
            <a:endParaRPr lang="de-DE" dirty="0"/>
          </a:p>
          <a:p>
            <a:r>
              <a:rPr lang="de-DE" dirty="0"/>
              <a:t>Es müssen als Fundament viele Konzepte klassischer Betriebssysteme übertragen werden (ein Cluster-Betriebssystem).</a:t>
            </a:r>
          </a:p>
          <a:p>
            <a:endParaRPr lang="de-DE" dirty="0"/>
          </a:p>
          <a:p>
            <a:r>
              <a:rPr lang="de-DE" dirty="0"/>
              <a:t>Das gilt insbesondere auch für das </a:t>
            </a:r>
            <a:r>
              <a:rPr lang="de-DE" dirty="0" err="1"/>
              <a:t>Scheduling</a:t>
            </a:r>
            <a:r>
              <a:rPr lang="de-DE" dirty="0"/>
              <a:t>.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D7A01EE-714E-D7CD-9041-CCBE9AA83C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74653" y="4078350"/>
            <a:ext cx="2217347" cy="22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5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EF137-0917-1348-A7FD-F90DF271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- Scheduler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1B9DC-F7E1-9A4B-B056-E7427E104A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Eine konzeptionelle Architektur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561A63-DDE5-7149-B1EC-9B7CA22DEA7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F2BEA1F-D570-3C41-8E72-38790317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65" y="1764444"/>
            <a:ext cx="5781779" cy="2206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2931420-4651-C243-A81B-C3EED5AF0825}"/>
              </a:ext>
            </a:extLst>
          </p:cNvPr>
          <p:cNvSpPr txBox="1"/>
          <p:nvPr/>
        </p:nvSpPr>
        <p:spPr>
          <a:xfrm>
            <a:off x="452928" y="1814360"/>
            <a:ext cx="3416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Job Queue:</a:t>
            </a:r>
          </a:p>
          <a:p>
            <a:r>
              <a:rPr lang="de-DE" sz="1400" dirty="0"/>
              <a:t>Eingehende Jobs zur Ausführung</a:t>
            </a:r>
          </a:p>
          <a:p>
            <a:r>
              <a:rPr lang="de-DE" sz="1400" dirty="0"/>
              <a:t>Events zu eingegangen Jobs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02FB5C3-21B7-E749-A989-F94D680EBF5D}"/>
              </a:ext>
            </a:extLst>
          </p:cNvPr>
          <p:cNvSpPr txBox="1"/>
          <p:nvPr/>
        </p:nvSpPr>
        <p:spPr>
          <a:xfrm>
            <a:off x="452928" y="2903093"/>
            <a:ext cx="1960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Job Scheduler:</a:t>
            </a:r>
          </a:p>
          <a:p>
            <a:r>
              <a:rPr lang="de-DE" sz="1400" dirty="0"/>
              <a:t>Jobs einplanen</a:t>
            </a:r>
          </a:p>
          <a:p>
            <a:r>
              <a:rPr lang="de-DE" sz="1400" dirty="0"/>
              <a:t>Taskausführung steuern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6921956-0FA8-5044-B419-A294B61AC6CD}"/>
              </a:ext>
            </a:extLst>
          </p:cNvPr>
          <p:cNvSpPr txBox="1"/>
          <p:nvPr/>
        </p:nvSpPr>
        <p:spPr>
          <a:xfrm>
            <a:off x="452927" y="3991826"/>
            <a:ext cx="2313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Execution</a:t>
            </a:r>
            <a:r>
              <a:rPr lang="de-DE" sz="1600" b="1" dirty="0"/>
              <a:t> Monitor:</a:t>
            </a:r>
          </a:p>
          <a:p>
            <a:r>
              <a:rPr lang="de-DE" sz="1400" dirty="0"/>
              <a:t>Taskausführung überwachen</a:t>
            </a:r>
          </a:p>
          <a:p>
            <a:r>
              <a:rPr lang="de-DE" sz="1400" dirty="0"/>
              <a:t>Ressourcen überwachen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8CFE8DD-C9F3-3E49-8ABB-E4350766B588}"/>
              </a:ext>
            </a:extLst>
          </p:cNvPr>
          <p:cNvSpPr txBox="1"/>
          <p:nvPr/>
        </p:nvSpPr>
        <p:spPr>
          <a:xfrm>
            <a:off x="431801" y="5080559"/>
            <a:ext cx="3437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Executor</a:t>
            </a:r>
            <a:r>
              <a:rPr lang="de-DE" sz="1600" b="1" dirty="0"/>
              <a:t>:</a:t>
            </a:r>
          </a:p>
          <a:p>
            <a:r>
              <a:rPr lang="de-DE" sz="1400" dirty="0"/>
              <a:t>Task ausführen</a:t>
            </a:r>
          </a:p>
          <a:p>
            <a:r>
              <a:rPr lang="de-DE" sz="1400" dirty="0"/>
              <a:t>Informationen zur Ressource bereitstellen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18B42FF-44D7-CA40-BCD5-418932082965}"/>
              </a:ext>
            </a:extLst>
          </p:cNvPr>
          <p:cNvSpPr txBox="1"/>
          <p:nvPr/>
        </p:nvSpPr>
        <p:spPr>
          <a:xfrm>
            <a:off x="3869265" y="3971230"/>
            <a:ext cx="5781779" cy="187877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bIns="108000" rtlCol="0">
            <a:spAutoFit/>
          </a:bodyPr>
          <a:lstStyle/>
          <a:p>
            <a:r>
              <a:rPr lang="de-DE" sz="1600" b="1" dirty="0"/>
              <a:t>Anforderungen:</a:t>
            </a:r>
          </a:p>
          <a:p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Performance (Geringe </a:t>
            </a:r>
            <a:r>
              <a:rPr lang="de-DE" sz="1600" dirty="0" err="1"/>
              <a:t>Queeing</a:t>
            </a:r>
            <a:r>
              <a:rPr lang="de-DE" sz="1600" dirty="0"/>
              <a:t>-Time, </a:t>
            </a:r>
            <a:r>
              <a:rPr lang="de-DE" sz="1600" dirty="0" err="1"/>
              <a:t>Decision</a:t>
            </a:r>
            <a:r>
              <a:rPr lang="de-DE" sz="1600" dirty="0"/>
              <a:t>-Time, Ausführungslatenz)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Hoch-Verfügbarkeit und Fehlertoleranz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Skalierbarkeit bzgl. Anzahl an Jobs und verfügbaren Ressourcen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ABA1A9-002F-B1E7-7813-59597B0AD5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85215" y="3816765"/>
            <a:ext cx="2206785" cy="22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3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F4391-33E9-C04F-8531-72CD7853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Scheduler  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55A6C-C233-3A4C-A5BA-96DFC9BC3B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Variante 1: Statische Partitionierung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0D60F3-7C65-044A-ADBD-0FF3E322EA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18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1B9B935-5EE0-E943-B605-BD04A56DD05E}"/>
              </a:ext>
            </a:extLst>
          </p:cNvPr>
          <p:cNvSpPr/>
          <p:nvPr/>
        </p:nvSpPr>
        <p:spPr>
          <a:xfrm>
            <a:off x="2912111" y="2078100"/>
            <a:ext cx="4789170" cy="3771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5E6AB38-839F-D342-8B86-02B9496A640A}"/>
              </a:ext>
            </a:extLst>
          </p:cNvPr>
          <p:cNvSpPr/>
          <p:nvPr/>
        </p:nvSpPr>
        <p:spPr>
          <a:xfrm>
            <a:off x="3117851" y="231813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Rails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AF4BCAB-659E-8940-8D27-1CB368FB424F}"/>
              </a:ext>
            </a:extLst>
          </p:cNvPr>
          <p:cNvSpPr/>
          <p:nvPr/>
        </p:nvSpPr>
        <p:spPr>
          <a:xfrm>
            <a:off x="4272281" y="231813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Hadoop</a:t>
            </a:r>
            <a:endParaRPr lang="de-DE" sz="16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00BA800-C961-074A-923A-2A12F9305865}"/>
              </a:ext>
            </a:extLst>
          </p:cNvPr>
          <p:cNvSpPr/>
          <p:nvPr/>
        </p:nvSpPr>
        <p:spPr>
          <a:xfrm>
            <a:off x="5426711" y="231813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Mongo DB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B216CB0-C909-3F40-9CE2-DB2EDF465E1E}"/>
              </a:ext>
            </a:extLst>
          </p:cNvPr>
          <p:cNvSpPr/>
          <p:nvPr/>
        </p:nvSpPr>
        <p:spPr>
          <a:xfrm>
            <a:off x="6558281" y="2318130"/>
            <a:ext cx="9144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accent5"/>
                </a:solidFill>
              </a:rPr>
              <a:t>Free </a:t>
            </a:r>
            <a:r>
              <a:rPr lang="de-DE" sz="1400" dirty="0" err="1">
                <a:solidFill>
                  <a:schemeClr val="accent5"/>
                </a:solidFill>
              </a:rPr>
              <a:t>for</a:t>
            </a:r>
            <a:r>
              <a:rPr lang="de-DE" sz="1400" dirty="0">
                <a:solidFill>
                  <a:schemeClr val="accent5"/>
                </a:solidFill>
              </a:rPr>
              <a:t> </a:t>
            </a:r>
            <a:r>
              <a:rPr lang="de-DE" sz="1400" dirty="0" err="1">
                <a:solidFill>
                  <a:schemeClr val="accent5"/>
                </a:solidFill>
              </a:rPr>
              <a:t>growth</a:t>
            </a:r>
            <a:endParaRPr lang="de-DE" sz="1400" dirty="0">
              <a:solidFill>
                <a:schemeClr val="accent5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10CE352-B610-254C-8B5F-D689484F6D34}"/>
              </a:ext>
            </a:extLst>
          </p:cNvPr>
          <p:cNvSpPr/>
          <p:nvPr/>
        </p:nvSpPr>
        <p:spPr>
          <a:xfrm>
            <a:off x="3117851" y="319824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Rails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A4D57D0-CBAA-8646-BB85-AD0F937AAED6}"/>
              </a:ext>
            </a:extLst>
          </p:cNvPr>
          <p:cNvSpPr/>
          <p:nvPr/>
        </p:nvSpPr>
        <p:spPr>
          <a:xfrm>
            <a:off x="4272281" y="319824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Hadoop</a:t>
            </a:r>
            <a:endParaRPr lang="de-DE" sz="16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8527345-DBB4-C840-BCA1-DDF2FAB85F0C}"/>
              </a:ext>
            </a:extLst>
          </p:cNvPr>
          <p:cNvSpPr/>
          <p:nvPr/>
        </p:nvSpPr>
        <p:spPr>
          <a:xfrm>
            <a:off x="311785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NGINX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8CA4A51-A82A-2D4F-A36E-2E5C4DFCD974}"/>
              </a:ext>
            </a:extLst>
          </p:cNvPr>
          <p:cNvSpPr/>
          <p:nvPr/>
        </p:nvSpPr>
        <p:spPr>
          <a:xfrm>
            <a:off x="427228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Hadoop</a:t>
            </a:r>
            <a:endParaRPr lang="de-DE" sz="16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D95ED86-E681-D54F-8F69-ABFC693E0866}"/>
              </a:ext>
            </a:extLst>
          </p:cNvPr>
          <p:cNvSpPr/>
          <p:nvPr/>
        </p:nvSpPr>
        <p:spPr>
          <a:xfrm>
            <a:off x="542671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35E8F0E-8F2A-224D-8D59-9BCB9EF628AB}"/>
              </a:ext>
            </a:extLst>
          </p:cNvPr>
          <p:cNvSpPr/>
          <p:nvPr/>
        </p:nvSpPr>
        <p:spPr>
          <a:xfrm>
            <a:off x="6558281" y="407835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R3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3835EA6-5C7E-734C-AC48-6CD4C2B0412C}"/>
              </a:ext>
            </a:extLst>
          </p:cNvPr>
          <p:cNvSpPr/>
          <p:nvPr/>
        </p:nvSpPr>
        <p:spPr>
          <a:xfrm>
            <a:off x="311785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HANA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B027A4A-93F6-AA44-A16C-ADAD2D7C028E}"/>
              </a:ext>
            </a:extLst>
          </p:cNvPr>
          <p:cNvSpPr/>
          <p:nvPr/>
        </p:nvSpPr>
        <p:spPr>
          <a:xfrm>
            <a:off x="427228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HANA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983D60F-CE83-854E-8799-FEE271839411}"/>
              </a:ext>
            </a:extLst>
          </p:cNvPr>
          <p:cNvSpPr/>
          <p:nvPr/>
        </p:nvSpPr>
        <p:spPr>
          <a:xfrm>
            <a:off x="542671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HANA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9D68A97-2853-CD4E-B074-7DFA11F1C9F2}"/>
              </a:ext>
            </a:extLst>
          </p:cNvPr>
          <p:cNvSpPr/>
          <p:nvPr/>
        </p:nvSpPr>
        <p:spPr>
          <a:xfrm>
            <a:off x="6558281" y="4964175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HANA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32E152C-95FC-CA4D-906F-44E389ED9951}"/>
              </a:ext>
            </a:extLst>
          </p:cNvPr>
          <p:cNvSpPr/>
          <p:nvPr/>
        </p:nvSpPr>
        <p:spPr>
          <a:xfrm>
            <a:off x="5415281" y="3198240"/>
            <a:ext cx="9144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Mongo DB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66E4B0C-A447-4F47-B46F-2DCFFFB00CB7}"/>
              </a:ext>
            </a:extLst>
          </p:cNvPr>
          <p:cNvSpPr/>
          <p:nvPr/>
        </p:nvSpPr>
        <p:spPr>
          <a:xfrm>
            <a:off x="6564138" y="3192525"/>
            <a:ext cx="9144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accent5"/>
                </a:solidFill>
              </a:rPr>
              <a:t>Free </a:t>
            </a:r>
            <a:r>
              <a:rPr lang="de-DE" sz="1400" dirty="0" err="1">
                <a:solidFill>
                  <a:schemeClr val="accent5"/>
                </a:solidFill>
              </a:rPr>
              <a:t>for</a:t>
            </a:r>
            <a:r>
              <a:rPr lang="de-DE" sz="1400" dirty="0">
                <a:solidFill>
                  <a:schemeClr val="accent5"/>
                </a:solidFill>
              </a:rPr>
              <a:t> </a:t>
            </a:r>
            <a:r>
              <a:rPr lang="de-DE" sz="1400" dirty="0" err="1">
                <a:solidFill>
                  <a:schemeClr val="accent5"/>
                </a:solidFill>
              </a:rPr>
              <a:t>growth</a:t>
            </a:r>
            <a:endParaRPr lang="de-DE" sz="1400" dirty="0">
              <a:solidFill>
                <a:schemeClr val="accent5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66987ED-6242-A341-B1D3-6BC3421DA4B3}"/>
              </a:ext>
            </a:extLst>
          </p:cNvPr>
          <p:cNvSpPr txBox="1"/>
          <p:nvPr/>
        </p:nvSpPr>
        <p:spPr>
          <a:xfrm>
            <a:off x="10058399" y="2078100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Kann man kaum Scheduler nennen.</a:t>
            </a:r>
          </a:p>
        </p:txBody>
      </p:sp>
    </p:spTree>
    <p:extLst>
      <p:ext uri="{BB962C8B-B14F-4D97-AF65-F5344CB8AC3E}">
        <p14:creationId xmlns:p14="http://schemas.microsoft.com/office/powerpoint/2010/main" val="2882640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F4391-33E9-C04F-8531-72CD7853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Scheduler  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55A6C-C233-3A4C-A5BA-96DFC9BC3B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Variante 2: Monolithischer Scheduler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0D60F3-7C65-044A-ADBD-0FF3E322EA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19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40C318-8154-4041-8F36-36F1377245B8}"/>
              </a:ext>
            </a:extLst>
          </p:cNvPr>
          <p:cNvSpPr txBox="1"/>
          <p:nvPr/>
        </p:nvSpPr>
        <p:spPr>
          <a:xfrm>
            <a:off x="5143500" y="1876478"/>
            <a:ext cx="44864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5"/>
                </a:solidFill>
              </a:rPr>
              <a:t>Vorteile:</a:t>
            </a:r>
          </a:p>
          <a:p>
            <a:r>
              <a:rPr lang="de-DE" dirty="0"/>
              <a:t>Globale Optimierungsstrategien einfach möglich.</a:t>
            </a:r>
          </a:p>
          <a:p>
            <a:endParaRPr lang="de-DE" dirty="0"/>
          </a:p>
          <a:p>
            <a:r>
              <a:rPr lang="de-DE" sz="2000" b="1" dirty="0">
                <a:solidFill>
                  <a:schemeClr val="accent5"/>
                </a:solidFill>
              </a:rPr>
              <a:t>Nachteile:</a:t>
            </a:r>
          </a:p>
          <a:p>
            <a:r>
              <a:rPr lang="de-DE" dirty="0"/>
              <a:t>Heterogenes </a:t>
            </a:r>
            <a:r>
              <a:rPr lang="de-DE" dirty="0" err="1"/>
              <a:t>Scheduling</a:t>
            </a:r>
            <a:r>
              <a:rPr lang="de-DE" dirty="0"/>
              <a:t> für heterogene Jobs schwierig.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Komplexe und umfangreiche Implementierung notwendig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... oder homogenes </a:t>
            </a:r>
            <a:r>
              <a:rPr lang="de-DE" dirty="0" err="1"/>
              <a:t>Scheduling</a:t>
            </a:r>
            <a:r>
              <a:rPr lang="de-DE" dirty="0"/>
              <a:t> geringer Effizienz.</a:t>
            </a:r>
          </a:p>
          <a:p>
            <a:endParaRPr lang="de-DE" dirty="0"/>
          </a:p>
          <a:p>
            <a:r>
              <a:rPr lang="de-DE" dirty="0"/>
              <a:t>Potenzielles Skalierbarkeits-</a:t>
            </a:r>
            <a:r>
              <a:rPr lang="de-DE" dirty="0" err="1"/>
              <a:t>Bottleneck</a:t>
            </a:r>
            <a:r>
              <a:rPr lang="de-DE" dirty="0"/>
              <a:t>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A488D65-D9BE-A04C-9EC0-FC142AF5CD91}"/>
              </a:ext>
            </a:extLst>
          </p:cNvPr>
          <p:cNvSpPr txBox="1"/>
          <p:nvPr/>
        </p:nvSpPr>
        <p:spPr>
          <a:xfrm>
            <a:off x="10111740" y="1876478"/>
            <a:ext cx="1954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Beispiele:</a:t>
            </a:r>
          </a:p>
          <a:p>
            <a:endParaRPr lang="de-DE" sz="16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Google Borg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Hadoop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YARN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Kubernetes</a:t>
            </a:r>
            <a:endParaRPr lang="de-DE" sz="1600" i="1" dirty="0">
              <a:solidFill>
                <a:schemeClr val="accent5"/>
              </a:solidFill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Docker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Swarm</a:t>
            </a:r>
            <a:endParaRPr lang="de-DE" sz="1600" i="1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78A001A-9130-164E-A461-3797C0E0097A}"/>
              </a:ext>
            </a:extLst>
          </p:cNvPr>
          <p:cNvSpPr txBox="1"/>
          <p:nvPr/>
        </p:nvSpPr>
        <p:spPr>
          <a:xfrm>
            <a:off x="0" y="6426000"/>
            <a:ext cx="9978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Quelle: </a:t>
            </a:r>
            <a:r>
              <a:rPr lang="de-DE" sz="1100" dirty="0" err="1"/>
              <a:t>Verma</a:t>
            </a:r>
            <a:r>
              <a:rPr lang="de-DE" sz="1100" dirty="0"/>
              <a:t> et al., Large-</a:t>
            </a:r>
            <a:r>
              <a:rPr lang="de-DE" sz="1100" dirty="0" err="1"/>
              <a:t>scale</a:t>
            </a:r>
            <a:r>
              <a:rPr lang="de-DE" sz="1100" dirty="0"/>
              <a:t> </a:t>
            </a:r>
            <a:r>
              <a:rPr lang="de-DE" sz="1100" dirty="0" err="1"/>
              <a:t>cluster</a:t>
            </a:r>
            <a:r>
              <a:rPr lang="de-DE" sz="1100" dirty="0"/>
              <a:t> </a:t>
            </a:r>
            <a:r>
              <a:rPr lang="de-DE" sz="1100" dirty="0" err="1"/>
              <a:t>management</a:t>
            </a:r>
            <a:r>
              <a:rPr lang="de-DE" sz="1100" dirty="0"/>
              <a:t> at Google </a:t>
            </a:r>
            <a:r>
              <a:rPr lang="de-DE" sz="1100" dirty="0" err="1"/>
              <a:t>with</a:t>
            </a:r>
            <a:r>
              <a:rPr lang="de-DE" sz="1100" dirty="0"/>
              <a:t> Borg, </a:t>
            </a:r>
            <a:r>
              <a:rPr lang="de-DE" sz="1100" dirty="0" err="1"/>
              <a:t>Proceedings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European Conference on Computer Systems (</a:t>
            </a:r>
            <a:r>
              <a:rPr lang="de-DE" sz="1100" dirty="0" err="1"/>
              <a:t>EuroSys</a:t>
            </a:r>
            <a:r>
              <a:rPr lang="de-DE" sz="1100" dirty="0"/>
              <a:t>), ACM, Bordeaux, France (2015) 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storage.googleapis.com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pub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-tools-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publication-data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pdf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/43438.pdf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20EBEA-B82D-3B4D-92EB-C921525597D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0211702" y="5472802"/>
            <a:ext cx="1754606" cy="3771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2E00F9F-0C0B-3E45-8509-B8DF7DE6D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56" r="71438"/>
          <a:stretch/>
        </p:blipFill>
        <p:spPr>
          <a:xfrm>
            <a:off x="462282" y="1624372"/>
            <a:ext cx="3768341" cy="4706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57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47490-25DE-5445-B143-60D17E8AE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Docker  </a:t>
            </a:r>
            <a:r>
              <a:rPr lang="de-DE" dirty="0" err="1"/>
              <a:t>Swarm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E3DE08-1C49-5E48-AC18-BB9E455FB7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20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7CFCFC-2AC2-DB4A-AA43-5932368231CE}"/>
              </a:ext>
            </a:extLst>
          </p:cNvPr>
          <p:cNvSpPr txBox="1"/>
          <p:nvPr/>
        </p:nvSpPr>
        <p:spPr>
          <a:xfrm>
            <a:off x="431800" y="1008001"/>
            <a:ext cx="3443513" cy="517091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no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/>
              <a:t>Ein Docker </a:t>
            </a:r>
            <a:r>
              <a:rPr lang="de-DE" sz="1700" dirty="0" err="1"/>
              <a:t>Swarm</a:t>
            </a:r>
            <a:r>
              <a:rPr lang="de-DE" sz="1700" dirty="0"/>
              <a:t> besteht aus mehreren Docker Nodes, die im sogenannten </a:t>
            </a:r>
            <a:r>
              <a:rPr lang="de-DE" sz="1700" dirty="0" err="1"/>
              <a:t>Swarm</a:t>
            </a:r>
            <a:r>
              <a:rPr lang="de-DE" sz="1700" dirty="0"/>
              <a:t> Mode laufen.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/>
              <a:t>Die Nodes sind Manager, Worker, oder auch beides.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/>
              <a:t>Manager verteilen die Tasks auf die Worker.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/>
              <a:t>Die Aufgabe der Worker ist die Ausführung der Container.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/>
              <a:t>Ein Task ist ein laufender Container, der Teil eines </a:t>
            </a:r>
            <a:r>
              <a:rPr lang="de-DE" sz="1700" dirty="0" err="1"/>
              <a:t>Swarm</a:t>
            </a:r>
            <a:r>
              <a:rPr lang="de-DE" sz="1700" dirty="0"/>
              <a:t> Services ist.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/>
              <a:t>Für Services gibt man den Container, die auszuführenden </a:t>
            </a:r>
            <a:r>
              <a:rPr lang="de-DE" sz="1700" dirty="0" err="1"/>
              <a:t>Commands</a:t>
            </a:r>
            <a:r>
              <a:rPr lang="de-DE" sz="1700" dirty="0"/>
              <a:t> und bei Bedarf weitere Konfigurationen an.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6DD4B25-C9FA-A349-A089-06B9EC582FE9}"/>
              </a:ext>
            </a:extLst>
          </p:cNvPr>
          <p:cNvSpPr txBox="1"/>
          <p:nvPr/>
        </p:nvSpPr>
        <p:spPr>
          <a:xfrm>
            <a:off x="0" y="6581001"/>
            <a:ext cx="6131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docs.docker.com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engine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swarm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how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swarm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-mode-works/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nodes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4D0A56-FD98-1A5E-F3D0-F2268E92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1" y="1008000"/>
            <a:ext cx="7772400" cy="2852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219EC54-B05E-5B42-B4AE-19E997CB5DBC}"/>
              </a:ext>
            </a:extLst>
          </p:cNvPr>
          <p:cNvSpPr txBox="1"/>
          <p:nvPr/>
        </p:nvSpPr>
        <p:spPr>
          <a:xfrm>
            <a:off x="3987800" y="3860256"/>
            <a:ext cx="7772399" cy="23186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noAutofit/>
          </a:bodyPr>
          <a:lstStyle/>
          <a:p>
            <a:r>
              <a:rPr lang="de-DE" sz="1600" b="1" dirty="0" err="1"/>
              <a:t>Scheduling</a:t>
            </a:r>
            <a:r>
              <a:rPr lang="de-DE" sz="1600" b="1" dirty="0"/>
              <a:t> gem. Spread </a:t>
            </a:r>
            <a:r>
              <a:rPr lang="de-DE" sz="1600" b="1" dirty="0" err="1"/>
              <a:t>Strategy</a:t>
            </a:r>
            <a:endParaRPr lang="de-DE" sz="16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Ein Task (Container) werden gleichmäßig auf die Nodes verteilt.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Ein Task wird einem </a:t>
            </a:r>
            <a:r>
              <a:rPr lang="de-DE" sz="1400" dirty="0" err="1"/>
              <a:t>Node</a:t>
            </a:r>
            <a:r>
              <a:rPr lang="de-DE" sz="1400" dirty="0"/>
              <a:t> zugewiesen der noch keinen Task für den Service ausführt.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Wenn schon alle Nodes einen Task für dessen Service ausführen, wird der </a:t>
            </a:r>
            <a:r>
              <a:rPr lang="de-DE" sz="1400" dirty="0" err="1"/>
              <a:t>Node</a:t>
            </a:r>
            <a:r>
              <a:rPr lang="de-DE" sz="1400" dirty="0"/>
              <a:t> gewählt, der die wenigsten Tasks für diesen Service ausführt.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Zusätzlich lassen sich Ressourcenbedarf und Limits angeben. Können diese auf dem eigentlich zugewiesenen </a:t>
            </a:r>
            <a:r>
              <a:rPr lang="de-DE" sz="1400" dirty="0" err="1"/>
              <a:t>Node</a:t>
            </a:r>
            <a:r>
              <a:rPr lang="de-DE" sz="1400" dirty="0"/>
              <a:t> nicht erfüllt werden, wird der nächstmögliche </a:t>
            </a:r>
            <a:r>
              <a:rPr lang="de-DE" sz="1400" dirty="0" err="1"/>
              <a:t>Node</a:t>
            </a:r>
            <a:r>
              <a:rPr lang="de-DE" sz="1400" dirty="0"/>
              <a:t> gewählt.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Mittels </a:t>
            </a:r>
            <a:r>
              <a:rPr lang="de-DE" sz="1400" dirty="0" err="1"/>
              <a:t>Constraints</a:t>
            </a:r>
            <a:r>
              <a:rPr lang="de-DE" sz="1400" dirty="0"/>
              <a:t> und </a:t>
            </a:r>
            <a:r>
              <a:rPr lang="de-DE" sz="1400" dirty="0" err="1"/>
              <a:t>Preferences</a:t>
            </a:r>
            <a:r>
              <a:rPr lang="de-DE" sz="1400" dirty="0"/>
              <a:t> lassen sich weitere Randbedingungen für das </a:t>
            </a:r>
            <a:r>
              <a:rPr lang="de-DE" sz="1400" dirty="0" err="1"/>
              <a:t>Scheduling</a:t>
            </a:r>
            <a:r>
              <a:rPr lang="de-DE" sz="1400" dirty="0"/>
              <a:t> formulieren.</a:t>
            </a:r>
          </a:p>
        </p:txBody>
      </p:sp>
    </p:spTree>
    <p:extLst>
      <p:ext uri="{BB962C8B-B14F-4D97-AF65-F5344CB8AC3E}">
        <p14:creationId xmlns:p14="http://schemas.microsoft.com/office/powerpoint/2010/main" val="2055604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F4391-33E9-C04F-8531-72CD7853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Scheduler  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55A6C-C233-3A4C-A5BA-96DFC9BC3B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Variante 3: 2-Level Scheduler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0D60F3-7C65-044A-ADBD-0FF3E322EA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21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40C318-8154-4041-8F36-36F1377245B8}"/>
              </a:ext>
            </a:extLst>
          </p:cNvPr>
          <p:cNvSpPr txBox="1"/>
          <p:nvPr/>
        </p:nvSpPr>
        <p:spPr>
          <a:xfrm>
            <a:off x="4789170" y="1885000"/>
            <a:ext cx="4960620" cy="369331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de-DE" sz="1400" dirty="0"/>
              <a:t>Auftrennung der </a:t>
            </a:r>
            <a:r>
              <a:rPr lang="de-DE" sz="1400" dirty="0" err="1"/>
              <a:t>Scheduling</a:t>
            </a:r>
            <a:r>
              <a:rPr lang="de-DE" sz="1400" dirty="0"/>
              <a:t>-Logik in einen </a:t>
            </a:r>
            <a:r>
              <a:rPr lang="de-DE" sz="1400" dirty="0" err="1"/>
              <a:t>Resource</a:t>
            </a:r>
            <a:r>
              <a:rPr lang="de-DE" sz="1400" dirty="0"/>
              <a:t> Scheduler und einen App Scheduler.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Der </a:t>
            </a:r>
            <a:r>
              <a:rPr lang="de-DE" sz="1400" b="1" dirty="0" err="1">
                <a:solidFill>
                  <a:schemeClr val="accent5"/>
                </a:solidFill>
              </a:rPr>
              <a:t>Resource</a:t>
            </a:r>
            <a:r>
              <a:rPr lang="de-DE" sz="1400" b="1" dirty="0">
                <a:solidFill>
                  <a:schemeClr val="accent5"/>
                </a:solidFill>
              </a:rPr>
              <a:t> Scheduler </a:t>
            </a:r>
            <a:r>
              <a:rPr lang="de-DE" sz="1400" dirty="0"/>
              <a:t>kennt alle verfügbaren Ressourcen und darf diese allokieren. Er nimmt Ressourcen-Anfragen (</a:t>
            </a:r>
            <a:r>
              <a:rPr lang="de-DE" sz="1400" dirty="0" err="1"/>
              <a:t>Requests</a:t>
            </a:r>
            <a:r>
              <a:rPr lang="de-DE" sz="1400" dirty="0"/>
              <a:t>) entgegen und unterbreitet entsprechend einer </a:t>
            </a:r>
            <a:r>
              <a:rPr lang="de-DE" sz="1400" dirty="0" err="1"/>
              <a:t>Scheduling</a:t>
            </a:r>
            <a:r>
              <a:rPr lang="de-DE" sz="1400" dirty="0"/>
              <a:t> </a:t>
            </a:r>
            <a:r>
              <a:rPr lang="de-DE" sz="1400" dirty="0" err="1"/>
              <a:t>Policy</a:t>
            </a:r>
            <a:r>
              <a:rPr lang="de-DE" sz="1400" dirty="0"/>
              <a:t> Ressourcen-Angebote (</a:t>
            </a:r>
            <a:r>
              <a:rPr lang="de-DE" sz="1400" dirty="0" err="1"/>
              <a:t>Offers</a:t>
            </a:r>
            <a:r>
              <a:rPr lang="de-DE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Der </a:t>
            </a:r>
            <a:r>
              <a:rPr lang="de-DE" sz="1400" b="1" dirty="0">
                <a:solidFill>
                  <a:schemeClr val="accent5"/>
                </a:solidFill>
              </a:rPr>
              <a:t>App Scheduler </a:t>
            </a:r>
            <a:r>
              <a:rPr lang="de-DE" sz="1400" dirty="0"/>
              <a:t>nimmt Jobs entgegen und „übersetzt“ diese in Ressourcen-Anfragen und wählt applikationsspezifisch die passenden Ressourcen-Angebote aus.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/>
          </a:p>
          <a:p>
            <a:r>
              <a:rPr lang="de-DE" sz="1400" dirty="0" err="1"/>
              <a:t>Offers</a:t>
            </a:r>
            <a:r>
              <a:rPr lang="de-DE" sz="1400" dirty="0"/>
              <a:t> sind eine zeitlich beschränkte Allokation von Ressourcen, die explizit angenommen werden muss.</a:t>
            </a:r>
          </a:p>
          <a:p>
            <a:endParaRPr lang="de-DE" sz="1400" dirty="0"/>
          </a:p>
          <a:p>
            <a:r>
              <a:rPr lang="de-DE" sz="1400" dirty="0"/>
              <a:t>Im Sinne der Fairness kann ein prozentualer Anteil der Ressourcen pro App Scheduler garantiert werden.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A488D65-D9BE-A04C-9EC0-FC142AF5CD91}"/>
              </a:ext>
            </a:extLst>
          </p:cNvPr>
          <p:cNvSpPr txBox="1"/>
          <p:nvPr/>
        </p:nvSpPr>
        <p:spPr>
          <a:xfrm>
            <a:off x="9978390" y="1511670"/>
            <a:ext cx="2213610" cy="830997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Beispiele:</a:t>
            </a:r>
          </a:p>
          <a:p>
            <a:endParaRPr lang="de-DE" sz="16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Apache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Mesos</a:t>
            </a:r>
            <a:endParaRPr lang="de-DE" sz="1600" i="1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78A001A-9130-164E-A461-3797C0E0097A}"/>
              </a:ext>
            </a:extLst>
          </p:cNvPr>
          <p:cNvSpPr txBox="1"/>
          <p:nvPr/>
        </p:nvSpPr>
        <p:spPr>
          <a:xfrm>
            <a:off x="0" y="6426000"/>
            <a:ext cx="9978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Quelle: </a:t>
            </a:r>
            <a:r>
              <a:rPr lang="de-DE" sz="1100" dirty="0"/>
              <a:t>Benjamin </a:t>
            </a:r>
            <a:r>
              <a:rPr lang="de-DE" sz="1100" dirty="0" err="1"/>
              <a:t>Hindman</a:t>
            </a:r>
            <a:r>
              <a:rPr lang="de-DE" sz="1100" dirty="0"/>
              <a:t>, Andy </a:t>
            </a:r>
            <a:r>
              <a:rPr lang="de-DE" sz="1100" dirty="0" err="1"/>
              <a:t>Konwinski</a:t>
            </a:r>
            <a:r>
              <a:rPr lang="de-DE" sz="1100" dirty="0"/>
              <a:t>, Matei </a:t>
            </a:r>
            <a:r>
              <a:rPr lang="de-DE" sz="1100" dirty="0" err="1"/>
              <a:t>Zaharia</a:t>
            </a:r>
            <a:r>
              <a:rPr lang="de-DE" sz="1100" dirty="0"/>
              <a:t>, Ali </a:t>
            </a:r>
            <a:r>
              <a:rPr lang="de-DE" sz="1100" dirty="0" err="1"/>
              <a:t>Ghodsi</a:t>
            </a:r>
            <a:r>
              <a:rPr lang="de-DE" sz="1100" dirty="0"/>
              <a:t>, Anthony D. Joseph, Randy Katz, Scott </a:t>
            </a:r>
            <a:r>
              <a:rPr lang="de-DE" sz="1100" dirty="0" err="1"/>
              <a:t>Shenker</a:t>
            </a:r>
            <a:r>
              <a:rPr lang="de-DE" sz="1100" dirty="0"/>
              <a:t>, </a:t>
            </a:r>
            <a:r>
              <a:rPr lang="de-DE" sz="1100" dirty="0" err="1"/>
              <a:t>and</a:t>
            </a:r>
            <a:r>
              <a:rPr lang="de-DE" sz="1100" dirty="0"/>
              <a:t> Ion </a:t>
            </a:r>
            <a:r>
              <a:rPr lang="de-DE" sz="1100" dirty="0" err="1"/>
              <a:t>Stoica</a:t>
            </a:r>
            <a:r>
              <a:rPr lang="de-DE" sz="1100" dirty="0"/>
              <a:t>. 2011. </a:t>
            </a:r>
            <a:r>
              <a:rPr lang="de-DE" sz="1100" dirty="0" err="1"/>
              <a:t>Mesos</a:t>
            </a:r>
            <a:r>
              <a:rPr lang="de-DE" sz="1100" dirty="0"/>
              <a:t>: a </a:t>
            </a:r>
            <a:r>
              <a:rPr lang="de-DE" sz="1100" dirty="0" err="1"/>
              <a:t>platform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</a:t>
            </a:r>
            <a:r>
              <a:rPr lang="de-DE" sz="1100" dirty="0" err="1"/>
              <a:t>fine-grained</a:t>
            </a:r>
            <a:r>
              <a:rPr lang="de-DE" sz="1100" dirty="0"/>
              <a:t> </a:t>
            </a:r>
            <a:r>
              <a:rPr lang="de-DE" sz="1100" dirty="0" err="1"/>
              <a:t>resource</a:t>
            </a:r>
            <a:r>
              <a:rPr lang="de-DE" sz="1100" dirty="0"/>
              <a:t> </a:t>
            </a:r>
            <a:r>
              <a:rPr lang="de-DE" sz="1100" dirty="0" err="1"/>
              <a:t>sharing</a:t>
            </a:r>
            <a:r>
              <a:rPr lang="de-DE" sz="1100" dirty="0"/>
              <a:t> in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data</a:t>
            </a:r>
            <a:r>
              <a:rPr lang="de-DE" sz="1100" dirty="0"/>
              <a:t> </a:t>
            </a:r>
            <a:r>
              <a:rPr lang="de-DE" sz="1100" dirty="0" err="1"/>
              <a:t>center</a:t>
            </a:r>
            <a:r>
              <a:rPr lang="de-DE" sz="1100" dirty="0"/>
              <a:t>. 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people.eecs.berkeley.edu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/~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alig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papers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mesos.pdf</a:t>
            </a:r>
            <a:endParaRPr lang="de-DE" sz="11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7B3044-4CCE-5B4A-83BD-30766316B02F}"/>
              </a:ext>
            </a:extLst>
          </p:cNvPr>
          <p:cNvSpPr txBox="1"/>
          <p:nvPr/>
        </p:nvSpPr>
        <p:spPr>
          <a:xfrm>
            <a:off x="9978389" y="3211452"/>
            <a:ext cx="2213610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de-DE" sz="1200" b="1" i="1" dirty="0">
                <a:latin typeface="Bradley Hand" pitchFamily="2" charset="77"/>
              </a:rPr>
              <a:t>Vorteile:</a:t>
            </a:r>
          </a:p>
          <a:p>
            <a:r>
              <a:rPr lang="de-DE" sz="1200" i="1" dirty="0">
                <a:latin typeface="Bradley Hand" pitchFamily="2" charset="77"/>
              </a:rPr>
              <a:t>Mit </a:t>
            </a:r>
            <a:r>
              <a:rPr lang="de-DE" sz="1200" i="1" dirty="0" err="1">
                <a:latin typeface="Bradley Hand" pitchFamily="2" charset="77"/>
              </a:rPr>
              <a:t>Mesos</a:t>
            </a:r>
            <a:r>
              <a:rPr lang="de-DE" sz="1200" i="1" dirty="0">
                <a:latin typeface="Bradley Hand" pitchFamily="2" charset="77"/>
              </a:rPr>
              <a:t> nachgewiesene Skalierbarkeit auf tausenden von Knoten (</a:t>
            </a:r>
            <a:r>
              <a:rPr lang="de-DE" sz="1200" i="1" dirty="0" err="1">
                <a:latin typeface="Bradley Hand" pitchFamily="2" charset="77"/>
              </a:rPr>
              <a:t>z.B</a:t>
            </a:r>
            <a:r>
              <a:rPr lang="de-DE" sz="1200" i="1" dirty="0">
                <a:latin typeface="Bradley Hand" pitchFamily="2" charset="77"/>
              </a:rPr>
              <a:t> Twitter, </a:t>
            </a:r>
            <a:r>
              <a:rPr lang="de-DE" sz="1200" i="1" dirty="0" err="1">
                <a:latin typeface="Bradley Hand" pitchFamily="2" charset="77"/>
              </a:rPr>
              <a:t>Airbnb</a:t>
            </a:r>
            <a:r>
              <a:rPr lang="de-DE" sz="1200" i="1" dirty="0">
                <a:latin typeface="Bradley Hand" pitchFamily="2" charset="77"/>
              </a:rPr>
              <a:t>, Apple Siri)</a:t>
            </a: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i="1" dirty="0">
                <a:latin typeface="Bradley Hand" pitchFamily="2" charset="77"/>
              </a:rPr>
              <a:t>Flexible Architektur für heterogene </a:t>
            </a:r>
            <a:r>
              <a:rPr lang="de-DE" sz="1200" i="1" dirty="0" err="1">
                <a:latin typeface="Bradley Hand" pitchFamily="2" charset="77"/>
              </a:rPr>
              <a:t>Scheduling-Logiken</a:t>
            </a:r>
            <a:endParaRPr lang="de-DE" sz="1200" i="1" dirty="0">
              <a:latin typeface="Bradley Hand" pitchFamily="2" charset="77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035584-2AD6-2B48-A553-BBE28169366F}"/>
              </a:ext>
            </a:extLst>
          </p:cNvPr>
          <p:cNvSpPr txBox="1"/>
          <p:nvPr/>
        </p:nvSpPr>
        <p:spPr>
          <a:xfrm>
            <a:off x="9978389" y="5144692"/>
            <a:ext cx="2213610" cy="830997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de-DE" sz="1200" b="1" i="1" dirty="0">
                <a:latin typeface="Bradley Hand" pitchFamily="2" charset="77"/>
              </a:rPr>
              <a:t>Nachteile:</a:t>
            </a:r>
          </a:p>
          <a:p>
            <a:r>
              <a:rPr lang="de-DE" sz="1200" i="1" dirty="0">
                <a:latin typeface="Bradley Hand" pitchFamily="2" charset="77"/>
              </a:rPr>
              <a:t>App-Scheduler übergreifende </a:t>
            </a:r>
            <a:r>
              <a:rPr lang="de-DE" sz="1200" i="1" dirty="0" err="1">
                <a:latin typeface="Bradley Hand" pitchFamily="2" charset="77"/>
              </a:rPr>
              <a:t>Logiken</a:t>
            </a:r>
            <a:r>
              <a:rPr lang="de-DE" sz="1200" i="1" dirty="0">
                <a:latin typeface="Bradley Hand" pitchFamily="2" charset="77"/>
              </a:rPr>
              <a:t> nur schwer zu realisieren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CF7BE7-F4B6-DD49-B4CB-A564F62817E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0301615" y="2429022"/>
            <a:ext cx="1567157" cy="569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4370E4B-9902-AD4E-9E67-4B31DFE24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60" t="15582" r="30750"/>
          <a:stretch/>
        </p:blipFill>
        <p:spPr>
          <a:xfrm>
            <a:off x="242751" y="1533441"/>
            <a:ext cx="4546419" cy="447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002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41F791D-4AD2-5449-9700-9B4B3C0CBC5E}"/>
              </a:ext>
            </a:extLst>
          </p:cNvPr>
          <p:cNvSpPr/>
          <p:nvPr/>
        </p:nvSpPr>
        <p:spPr>
          <a:xfrm>
            <a:off x="5897880" y="1725930"/>
            <a:ext cx="5688831" cy="41490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747490-25DE-5445-B143-60D17E8AE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59B030-6B06-044D-BA87-11ED6E8788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Apache </a:t>
            </a:r>
            <a:r>
              <a:rPr lang="de-DE" dirty="0" err="1"/>
              <a:t>Mesos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E3DE08-1C49-5E48-AC18-BB9E455FB7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22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29FDBC-2140-374C-8644-BD3C97DFB325}"/>
              </a:ext>
            </a:extLst>
          </p:cNvPr>
          <p:cNvSpPr txBox="1"/>
          <p:nvPr/>
        </p:nvSpPr>
        <p:spPr>
          <a:xfrm>
            <a:off x="0" y="6426000"/>
            <a:ext cx="9978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Quelle: </a:t>
            </a:r>
            <a:r>
              <a:rPr lang="de-DE" sz="1100" dirty="0"/>
              <a:t>Benjamin </a:t>
            </a:r>
            <a:r>
              <a:rPr lang="de-DE" sz="1100" dirty="0" err="1"/>
              <a:t>Hindman</a:t>
            </a:r>
            <a:r>
              <a:rPr lang="de-DE" sz="1100" dirty="0"/>
              <a:t>, Andy </a:t>
            </a:r>
            <a:r>
              <a:rPr lang="de-DE" sz="1100" dirty="0" err="1"/>
              <a:t>Konwinski</a:t>
            </a:r>
            <a:r>
              <a:rPr lang="de-DE" sz="1100" dirty="0"/>
              <a:t>, Matei </a:t>
            </a:r>
            <a:r>
              <a:rPr lang="de-DE" sz="1100" dirty="0" err="1"/>
              <a:t>Zaharia</a:t>
            </a:r>
            <a:r>
              <a:rPr lang="de-DE" sz="1100" dirty="0"/>
              <a:t>, Ali </a:t>
            </a:r>
            <a:r>
              <a:rPr lang="de-DE" sz="1100" dirty="0" err="1"/>
              <a:t>Ghodsi</a:t>
            </a:r>
            <a:r>
              <a:rPr lang="de-DE" sz="1100" dirty="0"/>
              <a:t>, Anthony D. Joseph, Randy Katz, Scott </a:t>
            </a:r>
            <a:r>
              <a:rPr lang="de-DE" sz="1100" dirty="0" err="1"/>
              <a:t>Shenker</a:t>
            </a:r>
            <a:r>
              <a:rPr lang="de-DE" sz="1100" dirty="0"/>
              <a:t>, </a:t>
            </a:r>
            <a:r>
              <a:rPr lang="de-DE" sz="1100" dirty="0" err="1"/>
              <a:t>and</a:t>
            </a:r>
            <a:r>
              <a:rPr lang="de-DE" sz="1100" dirty="0"/>
              <a:t> Ion </a:t>
            </a:r>
            <a:r>
              <a:rPr lang="de-DE" sz="1100" dirty="0" err="1"/>
              <a:t>Stoica</a:t>
            </a:r>
            <a:r>
              <a:rPr lang="de-DE" sz="1100" dirty="0"/>
              <a:t>. 2011. </a:t>
            </a:r>
            <a:r>
              <a:rPr lang="de-DE" sz="1100" dirty="0" err="1"/>
              <a:t>Mesos</a:t>
            </a:r>
            <a:r>
              <a:rPr lang="de-DE" sz="1100" dirty="0"/>
              <a:t>: a </a:t>
            </a:r>
            <a:r>
              <a:rPr lang="de-DE" sz="1100" dirty="0" err="1"/>
              <a:t>platform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</a:t>
            </a:r>
            <a:r>
              <a:rPr lang="de-DE" sz="1100" dirty="0" err="1"/>
              <a:t>fine-grained</a:t>
            </a:r>
            <a:r>
              <a:rPr lang="de-DE" sz="1100" dirty="0"/>
              <a:t> </a:t>
            </a:r>
            <a:r>
              <a:rPr lang="de-DE" sz="1100" dirty="0" err="1"/>
              <a:t>resource</a:t>
            </a:r>
            <a:r>
              <a:rPr lang="de-DE" sz="1100" dirty="0"/>
              <a:t> </a:t>
            </a:r>
            <a:r>
              <a:rPr lang="de-DE" sz="1100" dirty="0" err="1"/>
              <a:t>sharing</a:t>
            </a:r>
            <a:r>
              <a:rPr lang="de-DE" sz="1100" dirty="0"/>
              <a:t> in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data</a:t>
            </a:r>
            <a:r>
              <a:rPr lang="de-DE" sz="1100" dirty="0"/>
              <a:t> </a:t>
            </a:r>
            <a:r>
              <a:rPr lang="de-DE" sz="1100" dirty="0" err="1"/>
              <a:t>center</a:t>
            </a:r>
            <a:r>
              <a:rPr lang="de-DE" sz="1100" dirty="0"/>
              <a:t>. 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people.eecs.berkeley.edu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/~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alig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papers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mesos.pdf</a:t>
            </a:r>
            <a:endParaRPr lang="de-DE" sz="11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7CFCFC-2AC2-DB4A-AA43-5932368231CE}"/>
              </a:ext>
            </a:extLst>
          </p:cNvPr>
          <p:cNvSpPr txBox="1"/>
          <p:nvPr/>
        </p:nvSpPr>
        <p:spPr>
          <a:xfrm>
            <a:off x="431800" y="1512000"/>
            <a:ext cx="50774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Entstanden an der UC </a:t>
            </a:r>
            <a:r>
              <a:rPr lang="de-DE" dirty="0" err="1"/>
              <a:t>Berkely</a:t>
            </a:r>
            <a:r>
              <a:rPr lang="de-DE" dirty="0"/>
              <a:t> im Rahmen der Arbeiten von Benjamin </a:t>
            </a:r>
            <a:r>
              <a:rPr lang="de-DE" dirty="0" err="1"/>
              <a:t>Hindman</a:t>
            </a:r>
            <a:r>
              <a:rPr lang="de-DE" dirty="0"/>
              <a:t> (1. Release 2009)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Open Source Project unter Apache Lizenz 2.0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Im Kern ein Cluster-Scheduler.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err="1"/>
              <a:t>Mesos</a:t>
            </a:r>
            <a:r>
              <a:rPr lang="de-DE" dirty="0"/>
              <a:t> ist als Cluster-Scheduler in DC/OS (Open Source Cluster-Betriebssystem) enthalten.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2-Level Scheduler (Dominant Ressource Fairness)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Alle Bestandteile von </a:t>
            </a:r>
            <a:r>
              <a:rPr lang="de-DE" dirty="0" err="1"/>
              <a:t>Mesos</a:t>
            </a:r>
            <a:r>
              <a:rPr lang="de-DE" dirty="0"/>
              <a:t> können ausfallsicher ausgelegt werden.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Wird im großen Stil bei Twitter, Apple, Microsoft, </a:t>
            </a:r>
            <a:r>
              <a:rPr lang="de-DE" dirty="0" err="1"/>
              <a:t>Verizon</a:t>
            </a:r>
            <a:r>
              <a:rPr lang="de-DE" dirty="0"/>
              <a:t>, CERN, </a:t>
            </a:r>
            <a:r>
              <a:rPr lang="de-DE" dirty="0" err="1"/>
              <a:t>Airbnb</a:t>
            </a:r>
            <a:r>
              <a:rPr lang="de-DE" dirty="0"/>
              <a:t>, ... eingesetzt.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Alle Teile sind per REST-API zugänglich.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Task-Isolation per Docker oder eigenem Mechanismus.</a:t>
            </a:r>
          </a:p>
        </p:txBody>
      </p:sp>
      <p:pic>
        <p:nvPicPr>
          <p:cNvPr id="6146" name="Picture 2" descr="page26image50039856">
            <a:extLst>
              <a:ext uri="{FF2B5EF4-FFF2-40B4-BE49-F238E27FC236}">
                <a16:creationId xmlns:a16="http://schemas.microsoft.com/office/drawing/2014/main" id="{076ACED6-F69D-C54D-9883-82272DDA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65" y="2141631"/>
            <a:ext cx="5077459" cy="35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016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47490-25DE-5445-B143-60D17E8AE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59B030-6B06-044D-BA87-11ED6E8788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Apache </a:t>
            </a:r>
            <a:r>
              <a:rPr lang="de-DE" dirty="0" err="1"/>
              <a:t>Mesos</a:t>
            </a:r>
            <a:r>
              <a:rPr lang="de-DE" dirty="0"/>
              <a:t> + Marathon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E3DE08-1C49-5E48-AC18-BB9E455FB7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23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7CFCFC-2AC2-DB4A-AA43-5932368231CE}"/>
              </a:ext>
            </a:extLst>
          </p:cNvPr>
          <p:cNvSpPr txBox="1"/>
          <p:nvPr/>
        </p:nvSpPr>
        <p:spPr>
          <a:xfrm>
            <a:off x="431801" y="1602683"/>
            <a:ext cx="48460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Marathon ist ein 2nd-Level-Scheduler der auf die Ausführung von zustandslosen Services ausgelegt ist.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Autor: Tobi Knaup (Ziel: Langlaufende zustandslose Services zuverlässig ausführen)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Besitzt eigenständig Web-UI und REST-API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Prozesse werden kontinuierlich am Leben gehalten. Terminiert ein Prozess, so wird er automatisch wieder gestartet.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Mechanismen für </a:t>
            </a:r>
            <a:r>
              <a:rPr lang="de-DE" dirty="0" err="1"/>
              <a:t>Health-Checking</a:t>
            </a:r>
            <a:r>
              <a:rPr lang="de-DE" dirty="0"/>
              <a:t> von Services.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Eingebauter Mechanismus für Service-Discovery und Load-</a:t>
            </a:r>
            <a:r>
              <a:rPr lang="de-DE" dirty="0" err="1"/>
              <a:t>Balancing</a:t>
            </a:r>
            <a:r>
              <a:rPr lang="de-DE" dirty="0"/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1A2C30-448D-264D-A53C-1E561616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217" y="1263677"/>
            <a:ext cx="7024326" cy="536067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F48DF85-0EE6-2942-8489-41353D570478}"/>
              </a:ext>
            </a:extLst>
          </p:cNvPr>
          <p:cNvSpPr txBox="1"/>
          <p:nvPr/>
        </p:nvSpPr>
        <p:spPr>
          <a:xfrm>
            <a:off x="0" y="6522185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mesosphere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marathon</a:t>
            </a:r>
            <a:endParaRPr lang="de-DE" sz="14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76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F4391-33E9-C04F-8531-72CD7853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Scheduler  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55A6C-C233-3A4C-A5BA-96DFC9BC3B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Variante 4: </a:t>
            </a:r>
            <a:r>
              <a:rPr lang="de-DE" dirty="0" err="1"/>
              <a:t>Shared</a:t>
            </a:r>
            <a:r>
              <a:rPr lang="de-DE" dirty="0"/>
              <a:t>-State-Scheduler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0D60F3-7C65-044A-ADBD-0FF3E322EA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40C318-8154-4041-8F36-36F1377245B8}"/>
              </a:ext>
            </a:extLst>
          </p:cNvPr>
          <p:cNvSpPr txBox="1"/>
          <p:nvPr/>
        </p:nvSpPr>
        <p:spPr>
          <a:xfrm>
            <a:off x="4183380" y="1885000"/>
            <a:ext cx="5566410" cy="353943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de-DE" sz="1600" dirty="0"/>
              <a:t>Es gibt ausschließlich applikationsspezifische Scheduler.</a:t>
            </a:r>
          </a:p>
          <a:p>
            <a:endParaRPr lang="de-DE" sz="1600" dirty="0"/>
          </a:p>
          <a:p>
            <a:r>
              <a:rPr lang="de-DE" sz="1600" dirty="0"/>
              <a:t>Die App-Scheduler synchronisieren kontinuierlich den aktuellen Zustand des Clusters (Job-Allokationen und verfügbare Ressourcen).</a:t>
            </a:r>
          </a:p>
          <a:p>
            <a:endParaRPr lang="de-DE" sz="1600" dirty="0"/>
          </a:p>
          <a:p>
            <a:r>
              <a:rPr lang="de-DE" sz="1600" dirty="0"/>
              <a:t>Jeder App-Scheduler </a:t>
            </a:r>
            <a:r>
              <a:rPr lang="de-DE" sz="1600" dirty="0" err="1"/>
              <a:t>entscheider</a:t>
            </a:r>
            <a:r>
              <a:rPr lang="de-DE" sz="1600" dirty="0"/>
              <a:t> die Platzierung von Tasks auf Basis des ihm bekannten aktuellen Cluster-Zustands.</a:t>
            </a:r>
          </a:p>
          <a:p>
            <a:endParaRPr lang="de-DE" sz="1600" dirty="0"/>
          </a:p>
          <a:p>
            <a:r>
              <a:rPr lang="de-DE" sz="1600" dirty="0"/>
              <a:t>Optimistische Strategie: Ein zentraler Koordinierungsdienst erkennt Konflikte im </a:t>
            </a:r>
            <a:r>
              <a:rPr lang="de-DE" sz="1600" dirty="0" err="1"/>
              <a:t>Scheduling</a:t>
            </a:r>
            <a:r>
              <a:rPr lang="de-DE" sz="1600" dirty="0"/>
              <a:t> und löst diese auf, in dem er Zustands-Änderungen nur für einen der beteiligten App-Scheduler erlaubt und für die anderen App-Scheduler einen Fehler meldet.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A488D65-D9BE-A04C-9EC0-FC142AF5CD91}"/>
              </a:ext>
            </a:extLst>
          </p:cNvPr>
          <p:cNvSpPr txBox="1"/>
          <p:nvPr/>
        </p:nvSpPr>
        <p:spPr>
          <a:xfrm>
            <a:off x="9978390" y="1511670"/>
            <a:ext cx="2213610" cy="830997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Beispiele:</a:t>
            </a:r>
          </a:p>
          <a:p>
            <a:endParaRPr lang="de-DE" sz="16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Google Omega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78A001A-9130-164E-A461-3797C0E0097A}"/>
              </a:ext>
            </a:extLst>
          </p:cNvPr>
          <p:cNvSpPr txBox="1"/>
          <p:nvPr/>
        </p:nvSpPr>
        <p:spPr>
          <a:xfrm>
            <a:off x="0" y="6426000"/>
            <a:ext cx="9978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Quelle: </a:t>
            </a:r>
            <a:r>
              <a:rPr lang="de-DE" sz="1100" dirty="0"/>
              <a:t>Schwarzkopf et al. Omega: flexible, </a:t>
            </a:r>
            <a:r>
              <a:rPr lang="de-DE" sz="1100" dirty="0" err="1"/>
              <a:t>scalable</a:t>
            </a:r>
            <a:r>
              <a:rPr lang="de-DE" sz="1100" dirty="0"/>
              <a:t> </a:t>
            </a:r>
            <a:r>
              <a:rPr lang="de-DE" sz="1100" dirty="0" err="1"/>
              <a:t>schedulers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large </a:t>
            </a:r>
            <a:r>
              <a:rPr lang="de-DE" sz="1100" dirty="0" err="1"/>
              <a:t>compute</a:t>
            </a:r>
            <a:r>
              <a:rPr lang="de-DE" sz="1100" dirty="0"/>
              <a:t> </a:t>
            </a:r>
            <a:r>
              <a:rPr lang="de-DE" sz="1100" dirty="0" err="1"/>
              <a:t>clusters</a:t>
            </a:r>
            <a:r>
              <a:rPr lang="de-DE" sz="1100" dirty="0"/>
              <a:t>, SIGOPS European Conference on Computer Systems (</a:t>
            </a:r>
            <a:r>
              <a:rPr lang="de-DE" sz="1100" dirty="0" err="1"/>
              <a:t>EuroSys</a:t>
            </a:r>
            <a:r>
              <a:rPr lang="de-DE" sz="1100" dirty="0"/>
              <a:t>), ACM, </a:t>
            </a:r>
            <a:r>
              <a:rPr lang="de-DE" sz="1100" dirty="0" err="1"/>
              <a:t>Prague</a:t>
            </a:r>
            <a:r>
              <a:rPr lang="de-DE" sz="1100" dirty="0"/>
              <a:t>, Czech </a:t>
            </a:r>
            <a:r>
              <a:rPr lang="de-DE" sz="1100" dirty="0" err="1"/>
              <a:t>Republic</a:t>
            </a:r>
            <a:r>
              <a:rPr lang="de-DE" sz="1100" dirty="0"/>
              <a:t> (2013), 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storage.googleapis.com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pub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-tools-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publication-data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pdf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/41684.pdf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7B3044-4CCE-5B4A-83BD-30766316B02F}"/>
              </a:ext>
            </a:extLst>
          </p:cNvPr>
          <p:cNvSpPr txBox="1"/>
          <p:nvPr/>
        </p:nvSpPr>
        <p:spPr>
          <a:xfrm>
            <a:off x="9978390" y="2521988"/>
            <a:ext cx="2213610" cy="64633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de-DE" sz="1200" b="1" i="1" dirty="0">
                <a:latin typeface="Bradley Hand" pitchFamily="2" charset="77"/>
              </a:rPr>
              <a:t>Vorteile:</a:t>
            </a:r>
          </a:p>
          <a:p>
            <a:r>
              <a:rPr lang="de-DE" sz="1200" i="1" dirty="0">
                <a:latin typeface="Bradley Hand" pitchFamily="2" charset="77"/>
              </a:rPr>
              <a:t>Tendenziell geringerer Kommunikations-Overhead.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035584-2AD6-2B48-A553-BBE28169366F}"/>
              </a:ext>
            </a:extLst>
          </p:cNvPr>
          <p:cNvSpPr txBox="1"/>
          <p:nvPr/>
        </p:nvSpPr>
        <p:spPr>
          <a:xfrm>
            <a:off x="9978390" y="3174958"/>
            <a:ext cx="2213610" cy="3046988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de-DE" sz="1200" b="1" i="1" dirty="0">
                <a:latin typeface="Bradley Hand" pitchFamily="2" charset="77"/>
              </a:rPr>
              <a:t>Nachteile:</a:t>
            </a:r>
          </a:p>
          <a:p>
            <a:r>
              <a:rPr lang="de-DE" sz="1200" i="1" dirty="0">
                <a:latin typeface="Bradley Hand" pitchFamily="2" charset="77"/>
              </a:rPr>
              <a:t>Komplettes </a:t>
            </a:r>
            <a:r>
              <a:rPr lang="de-DE" sz="1200" i="1" dirty="0" err="1">
                <a:latin typeface="Bradley Hand" pitchFamily="2" charset="77"/>
              </a:rPr>
              <a:t>Scheduling</a:t>
            </a:r>
            <a:r>
              <a:rPr lang="de-DE" sz="1200" i="1" dirty="0">
                <a:latin typeface="Bradley Hand" pitchFamily="2" charset="77"/>
              </a:rPr>
              <a:t> muss pro App-Scheduler entwickelt werden.</a:t>
            </a: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i="1" dirty="0">
                <a:latin typeface="Bradley Hand" pitchFamily="2" charset="77"/>
              </a:rPr>
              <a:t>Keine globalen </a:t>
            </a:r>
            <a:r>
              <a:rPr lang="de-DE" sz="1200" i="1" dirty="0" err="1">
                <a:latin typeface="Bradley Hand" pitchFamily="2" charset="77"/>
              </a:rPr>
              <a:t>Scheduling</a:t>
            </a:r>
            <a:r>
              <a:rPr lang="de-DE" sz="1200" i="1" dirty="0">
                <a:latin typeface="Bradley Hand" pitchFamily="2" charset="77"/>
              </a:rPr>
              <a:t>-Ziele (z.B. Fairness) möglich.</a:t>
            </a: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i="1" dirty="0">
                <a:latin typeface="Bradley Hand" pitchFamily="2" charset="77"/>
              </a:rPr>
              <a:t>Skalierbarkeit in großen Clustern unklar, da noch nicht in der Praxis erprobt und insbesondere Auswirkung bei hoher Anzahl an Konflikte ungeklärt.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22FEC8-204D-954C-B742-605237AC7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25" t="17102"/>
          <a:stretch/>
        </p:blipFill>
        <p:spPr>
          <a:xfrm>
            <a:off x="434338" y="1699635"/>
            <a:ext cx="3520442" cy="4394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791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Problem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Algorithmen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 Architekturen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Beispiele von Cluster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: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Mesos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Swarm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66700" lvl="1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Orchestrierung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Orchestrierung (in Abgrenzung zum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sind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Blueprints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bestehende Orchestrierungslösungen</a:t>
            </a:r>
            <a:endParaRPr lang="de-DE" sz="1400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Kubernetes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(Typ-Vertreter)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K8S-Architektur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K8S-Ressourcen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Workloads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Persistenz, Isolation und Exponieren von Services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err="1">
                <a:solidFill>
                  <a:srgbClr val="0070C0"/>
                </a:solidFill>
                <a:latin typeface="Bradley Hand" pitchFamily="2" charset="77"/>
              </a:rPr>
              <a:t>Blueprints</a:t>
            </a:r>
            <a:endParaRPr lang="de-DE" sz="11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271492" y="2772541"/>
            <a:ext cx="744346" cy="7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11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26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7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9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Container-Plattformen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1" y="1652109"/>
            <a:ext cx="346627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9.1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Heterogenität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Scheduling-Algorithmen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Scheduling-Architekturen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9.2 Orchestrierung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Definition von Betriebszuständen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Regelkreis: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Desired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vs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Current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9.3 Inside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</a:rPr>
              <a:t>Kubernetes</a:t>
            </a:r>
            <a:endParaRPr lang="de-DE" sz="1600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Kubernetes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-Architektur und Ressourcen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Workloadarten</a:t>
            </a:r>
            <a:endParaRPr lang="de-DE" sz="1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Scheduling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Constraints</a:t>
            </a:r>
            <a:endParaRPr lang="de-DE" sz="1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Automatische Skalierung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Exponierung von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Health Checking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Persistenz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Isolation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9.4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405348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21D13C-3AD0-C343-9971-78F755EEBC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5D85F2-AB9A-BF48-A459-4D48C01DEBB1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01</a:t>
            </a:r>
          </a:p>
          <a:p>
            <a:endParaRPr lang="de-DE" dirty="0"/>
          </a:p>
          <a:p>
            <a:r>
              <a:rPr lang="de-DE" sz="1600" b="0" dirty="0"/>
              <a:t>Cloud Computing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79C89F-70C2-2A44-AA3F-17B653DB2AB5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02</a:t>
            </a:r>
          </a:p>
          <a:p>
            <a:endParaRPr lang="de-DE" dirty="0"/>
          </a:p>
          <a:p>
            <a:r>
              <a:rPr lang="de-DE" sz="1600" dirty="0" err="1"/>
              <a:t>DevOps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2E4BB2-C09E-3245-8979-A7473802470A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A85333-2C43-7E45-97E8-8CF9DF9CB579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965C5A-5B82-1E4D-96FE-D71B97E02F82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6176CB-C5CB-C040-B58F-A1BEC6278A41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914D16-E03D-274E-B879-3F34EC1ECB51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FBBC16-532E-8F4E-A6B1-49D8F083A5DF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35430CA-249E-A94C-9E9B-8EC34E9D063B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D7DB56-480D-054D-93B5-B75DFC428688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</a:t>
            </a:r>
            <a:r>
              <a:rPr lang="de-DE" sz="1600" dirty="0"/>
              <a:t>n</a:t>
            </a:r>
          </a:p>
        </p:txBody>
      </p:sp>
      <p:sp>
        <p:nvSpPr>
          <p:cNvPr id="24" name="Geschweifte Klammer rechts 23">
            <a:extLst>
              <a:ext uri="{FF2B5EF4-FFF2-40B4-BE49-F238E27FC236}">
                <a16:creationId xmlns:a16="http://schemas.microsoft.com/office/drawing/2014/main" id="{1001CEE1-E4D8-9B4D-8089-E996B2249411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13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</a:t>
            </a:r>
            <a:endParaRPr lang="de-DE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Problem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Algorithmen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 Architekturen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Beispiele von Cluster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Schedulern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: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Mesos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Swarm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66700" lvl="1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Orchestrierung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Orchestrierung (in Abgrenzung zum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sind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Blueprints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bestehende Orchestrierungslösungen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Kubernetes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(Typ-Vertreter)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K8S-Architektur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K8S-Ressourcen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Workloads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Persistenz, Isolation und Exponieren von Services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err="1">
                <a:solidFill>
                  <a:srgbClr val="0070C0"/>
                </a:solidFill>
                <a:latin typeface="Bradley Hand" pitchFamily="2" charset="77"/>
              </a:rPr>
              <a:t>Blueprints</a:t>
            </a:r>
            <a:endParaRPr lang="de-DE" sz="11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357273" y="3325827"/>
            <a:ext cx="744346" cy="7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6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A6D1888-2806-EE4D-9CB5-F95C7677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 </a:t>
            </a:r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20425A0-FB0A-1B4F-9348-FBAF265B63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Das Problem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BC8EB9-FD26-AD45-9FB8-760E42059F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D4FF6E21-3FE4-F24A-852F-7CE7F07468A2}"/>
              </a:ext>
            </a:extLst>
          </p:cNvPr>
          <p:cNvSpPr/>
          <p:nvPr/>
        </p:nvSpPr>
        <p:spPr>
          <a:xfrm>
            <a:off x="1128713" y="2056669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90FC88E0-6E0F-B245-952E-2AEED39F6828}"/>
              </a:ext>
            </a:extLst>
          </p:cNvPr>
          <p:cNvSpPr/>
          <p:nvPr/>
        </p:nvSpPr>
        <p:spPr>
          <a:xfrm>
            <a:off x="2059782" y="2056669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D1C59A05-2C37-5F4F-9ABA-1FE6D3E9194C}"/>
              </a:ext>
            </a:extLst>
          </p:cNvPr>
          <p:cNvSpPr/>
          <p:nvPr/>
        </p:nvSpPr>
        <p:spPr>
          <a:xfrm>
            <a:off x="2990851" y="2056669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echseck 11">
            <a:extLst>
              <a:ext uri="{FF2B5EF4-FFF2-40B4-BE49-F238E27FC236}">
                <a16:creationId xmlns:a16="http://schemas.microsoft.com/office/drawing/2014/main" id="{7E95457F-6EBC-414A-A7CA-CCC73457C174}"/>
              </a:ext>
            </a:extLst>
          </p:cNvPr>
          <p:cNvSpPr/>
          <p:nvPr/>
        </p:nvSpPr>
        <p:spPr>
          <a:xfrm>
            <a:off x="3921920" y="2056669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echseck 12">
            <a:extLst>
              <a:ext uri="{FF2B5EF4-FFF2-40B4-BE49-F238E27FC236}">
                <a16:creationId xmlns:a16="http://schemas.microsoft.com/office/drawing/2014/main" id="{966A8420-BC82-2A4A-8BFE-07687B48DCA2}"/>
              </a:ext>
            </a:extLst>
          </p:cNvPr>
          <p:cNvSpPr/>
          <p:nvPr/>
        </p:nvSpPr>
        <p:spPr>
          <a:xfrm>
            <a:off x="4852989" y="2056669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AB0129-CD05-6D4D-A165-D9801A0B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5014181"/>
            <a:ext cx="835819" cy="8358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B364174-5EF1-0D43-BA70-F0258426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82" y="5014180"/>
            <a:ext cx="835819" cy="8358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A1797D-B2F8-1C49-AC75-6225E23D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7" y="5014179"/>
            <a:ext cx="835819" cy="83581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FA8C34A-A4C8-3147-9CCA-0E9D103E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272" y="5014178"/>
            <a:ext cx="835819" cy="83581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EC59DB6-C831-4F4E-93FD-A7B5A9C49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367" y="5014177"/>
            <a:ext cx="835819" cy="8358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A02CCE8-1A36-3D49-ABD8-0CA945A9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462" y="5014177"/>
            <a:ext cx="835819" cy="835819"/>
          </a:xfrm>
          <a:prstGeom prst="rect">
            <a:avLst/>
          </a:prstGeom>
        </p:spPr>
      </p:pic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5B10EF06-B437-3442-87B3-AA21E9C046F0}"/>
              </a:ext>
            </a:extLst>
          </p:cNvPr>
          <p:cNvSpPr/>
          <p:nvPr/>
        </p:nvSpPr>
        <p:spPr>
          <a:xfrm>
            <a:off x="2825354" y="3485417"/>
            <a:ext cx="995362" cy="614363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?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A51CA3C-742A-1E4F-B5EE-D357A43963F8}"/>
              </a:ext>
            </a:extLst>
          </p:cNvPr>
          <p:cNvSpPr txBox="1"/>
          <p:nvPr/>
        </p:nvSpPr>
        <p:spPr>
          <a:xfrm>
            <a:off x="6674644" y="1990678"/>
            <a:ext cx="1827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Rechenaufgaben</a:t>
            </a:r>
          </a:p>
          <a:p>
            <a:r>
              <a:rPr lang="de-DE" dirty="0"/>
              <a:t>(Jobs/</a:t>
            </a:r>
            <a:r>
              <a:rPr lang="de-DE" dirty="0" err="1"/>
              <a:t>Workloads</a:t>
            </a:r>
            <a:r>
              <a:rPr lang="de-DE" dirty="0"/>
              <a:t>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B1F51DE-22D1-634B-9C98-750C7A5D00ED}"/>
              </a:ext>
            </a:extLst>
          </p:cNvPr>
          <p:cNvSpPr txBox="1"/>
          <p:nvPr/>
        </p:nvSpPr>
        <p:spPr>
          <a:xfrm>
            <a:off x="6585029" y="5108920"/>
            <a:ext cx="2516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Rechenressourcen</a:t>
            </a:r>
          </a:p>
          <a:p>
            <a:r>
              <a:rPr lang="de-DE" dirty="0"/>
              <a:t>(z.B. per </a:t>
            </a:r>
            <a:r>
              <a:rPr lang="de-DE" dirty="0" err="1"/>
              <a:t>IaaS</a:t>
            </a:r>
            <a:r>
              <a:rPr lang="de-DE" dirty="0"/>
              <a:t> oder GRID)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95CA925-9227-5A40-B1C3-1C460A51962D}"/>
              </a:ext>
            </a:extLst>
          </p:cNvPr>
          <p:cNvSpPr txBox="1"/>
          <p:nvPr/>
        </p:nvSpPr>
        <p:spPr>
          <a:xfrm>
            <a:off x="10048875" y="3207822"/>
            <a:ext cx="18954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Wie möglichst Ressourcen-effizient und Aufgaben-angemessen zuteilen?</a:t>
            </a:r>
          </a:p>
        </p:txBody>
      </p:sp>
    </p:spTree>
    <p:extLst>
      <p:ext uri="{BB962C8B-B14F-4D97-AF65-F5344CB8AC3E}">
        <p14:creationId xmlns:p14="http://schemas.microsoft.com/office/powerpoint/2010/main" val="80887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A6D1888-2806-EE4D-9CB5-F95C7677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 </a:t>
            </a:r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20425A0-FB0A-1B4F-9348-FBAF265B63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Terminologie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BC8EB9-FD26-AD45-9FB8-760E42059F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D4FF6E21-3FE4-F24A-852F-7CE7F07468A2}"/>
              </a:ext>
            </a:extLst>
          </p:cNvPr>
          <p:cNvSpPr/>
          <p:nvPr/>
        </p:nvSpPr>
        <p:spPr>
          <a:xfrm>
            <a:off x="530291" y="2056673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90FC88E0-6E0F-B245-952E-2AEED39F6828}"/>
              </a:ext>
            </a:extLst>
          </p:cNvPr>
          <p:cNvSpPr/>
          <p:nvPr/>
        </p:nvSpPr>
        <p:spPr>
          <a:xfrm>
            <a:off x="1461360" y="2056673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D1C59A05-2C37-5F4F-9ABA-1FE6D3E9194C}"/>
              </a:ext>
            </a:extLst>
          </p:cNvPr>
          <p:cNvSpPr/>
          <p:nvPr/>
        </p:nvSpPr>
        <p:spPr>
          <a:xfrm>
            <a:off x="2392429" y="2056673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echseck 11">
            <a:extLst>
              <a:ext uri="{FF2B5EF4-FFF2-40B4-BE49-F238E27FC236}">
                <a16:creationId xmlns:a16="http://schemas.microsoft.com/office/drawing/2014/main" id="{7E95457F-6EBC-414A-A7CA-CCC73457C174}"/>
              </a:ext>
            </a:extLst>
          </p:cNvPr>
          <p:cNvSpPr/>
          <p:nvPr/>
        </p:nvSpPr>
        <p:spPr>
          <a:xfrm>
            <a:off x="3323498" y="2056673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echseck 12">
            <a:extLst>
              <a:ext uri="{FF2B5EF4-FFF2-40B4-BE49-F238E27FC236}">
                <a16:creationId xmlns:a16="http://schemas.microsoft.com/office/drawing/2014/main" id="{966A8420-BC82-2A4A-8BFE-07687B48DCA2}"/>
              </a:ext>
            </a:extLst>
          </p:cNvPr>
          <p:cNvSpPr/>
          <p:nvPr/>
        </p:nvSpPr>
        <p:spPr>
          <a:xfrm>
            <a:off x="4254567" y="2056673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AB0129-CD05-6D4D-A165-D9801A0B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65" y="5014185"/>
            <a:ext cx="835819" cy="8358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B364174-5EF1-0D43-BA70-F0258426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60" y="5014184"/>
            <a:ext cx="835819" cy="8358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A1797D-B2F8-1C49-AC75-6225E23D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755" y="5014183"/>
            <a:ext cx="835819" cy="83581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FA8C34A-A4C8-3147-9CCA-0E9D103E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850" y="5014182"/>
            <a:ext cx="835819" cy="83581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EC59DB6-C831-4F4E-93FD-A7B5A9C49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945" y="5014181"/>
            <a:ext cx="835819" cy="8358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A02CCE8-1A36-3D49-ABD8-0CA945A9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040" y="5014181"/>
            <a:ext cx="835819" cy="835819"/>
          </a:xfrm>
          <a:prstGeom prst="rect">
            <a:avLst/>
          </a:prstGeom>
        </p:spPr>
      </p:pic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5B10EF06-B437-3442-87B3-AA21E9C046F0}"/>
              </a:ext>
            </a:extLst>
          </p:cNvPr>
          <p:cNvSpPr/>
          <p:nvPr/>
        </p:nvSpPr>
        <p:spPr>
          <a:xfrm>
            <a:off x="2226932" y="3485421"/>
            <a:ext cx="995362" cy="614363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?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C96852-CFD8-4D4B-93A2-8885BCE0A756}"/>
              </a:ext>
            </a:extLst>
          </p:cNvPr>
          <p:cNvSpPr/>
          <p:nvPr/>
        </p:nvSpPr>
        <p:spPr>
          <a:xfrm>
            <a:off x="3502091" y="2335279"/>
            <a:ext cx="307181" cy="15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1D00E71-5912-EA40-8F12-1A3A4C94536E}"/>
              </a:ext>
            </a:extLst>
          </p:cNvPr>
          <p:cNvSpPr/>
          <p:nvPr/>
        </p:nvSpPr>
        <p:spPr>
          <a:xfrm>
            <a:off x="4432437" y="2327404"/>
            <a:ext cx="307181" cy="15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F3214BB-D136-A540-BE2F-008A325B2E3F}"/>
              </a:ext>
            </a:extLst>
          </p:cNvPr>
          <p:cNvSpPr/>
          <p:nvPr/>
        </p:nvSpPr>
        <p:spPr>
          <a:xfrm>
            <a:off x="2558394" y="2335279"/>
            <a:ext cx="307181" cy="15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5547DBD-6367-714B-8570-11E9A897B0EE}"/>
              </a:ext>
            </a:extLst>
          </p:cNvPr>
          <p:cNvSpPr/>
          <p:nvPr/>
        </p:nvSpPr>
        <p:spPr>
          <a:xfrm>
            <a:off x="1639953" y="2327404"/>
            <a:ext cx="307181" cy="15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BADA13E-FCB8-C24E-91B0-DC0B5B506F40}"/>
              </a:ext>
            </a:extLst>
          </p:cNvPr>
          <p:cNvSpPr/>
          <p:nvPr/>
        </p:nvSpPr>
        <p:spPr>
          <a:xfrm>
            <a:off x="696979" y="2346331"/>
            <a:ext cx="307181" cy="15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8436CE97-3ADB-5745-B5DF-3606600BC25C}"/>
              </a:ext>
            </a:extLst>
          </p:cNvPr>
          <p:cNvSpPr/>
          <p:nvPr/>
        </p:nvSpPr>
        <p:spPr>
          <a:xfrm>
            <a:off x="431801" y="1814513"/>
            <a:ext cx="1781310" cy="112156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972B2242-D072-8044-875E-63E295D9CCD4}"/>
              </a:ext>
            </a:extLst>
          </p:cNvPr>
          <p:cNvSpPr/>
          <p:nvPr/>
        </p:nvSpPr>
        <p:spPr>
          <a:xfrm>
            <a:off x="2304322" y="1814513"/>
            <a:ext cx="2726537" cy="112156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F620077-3C85-DB4E-A842-DB994485DC62}"/>
              </a:ext>
            </a:extLst>
          </p:cNvPr>
          <p:cNvSpPr/>
          <p:nvPr/>
        </p:nvSpPr>
        <p:spPr>
          <a:xfrm>
            <a:off x="3056798" y="2688530"/>
            <a:ext cx="1197769" cy="1246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A5E6532-3D0F-F94F-93E6-3389D2C32CD3}"/>
              </a:ext>
            </a:extLst>
          </p:cNvPr>
          <p:cNvSpPr/>
          <p:nvPr/>
        </p:nvSpPr>
        <p:spPr>
          <a:xfrm>
            <a:off x="723571" y="2688530"/>
            <a:ext cx="1197769" cy="1246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9ED934-9B09-FF44-9CD0-C3F9D93C368E}"/>
              </a:ext>
            </a:extLst>
          </p:cNvPr>
          <p:cNvSpPr txBox="1"/>
          <p:nvPr/>
        </p:nvSpPr>
        <p:spPr>
          <a:xfrm>
            <a:off x="5588946" y="2056673"/>
            <a:ext cx="4210621" cy="4924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Task:</a:t>
            </a:r>
          </a:p>
          <a:p>
            <a:r>
              <a:rPr lang="de-DE" sz="1200" dirty="0"/>
              <a:t>Atomare Rechenaufgabe inkl. Ausführungsvorschrift.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C518777-11F0-5D4D-815F-DF5171EFAD7B}"/>
              </a:ext>
            </a:extLst>
          </p:cNvPr>
          <p:cNvSpPr txBox="1"/>
          <p:nvPr/>
        </p:nvSpPr>
        <p:spPr>
          <a:xfrm>
            <a:off x="5588945" y="1095274"/>
            <a:ext cx="4210621" cy="8617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Job:</a:t>
            </a:r>
          </a:p>
          <a:p>
            <a:r>
              <a:rPr lang="de-DE" sz="1200" dirty="0"/>
              <a:t>Menge an Tasks mit gemeinsamen Ausführungsziel. Die Menge an Tasks ist in der Regel als DAG mit Tasks als Knoten und Ausführungsabhängigkeiten als Kanten darstellbar.</a:t>
            </a:r>
            <a:endParaRPr lang="de-DE" sz="14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B7572C6-FA18-1243-A143-2345B542F4A8}"/>
              </a:ext>
            </a:extLst>
          </p:cNvPr>
          <p:cNvSpPr txBox="1"/>
          <p:nvPr/>
        </p:nvSpPr>
        <p:spPr>
          <a:xfrm>
            <a:off x="5588947" y="2647817"/>
            <a:ext cx="4210621" cy="8617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Properties:</a:t>
            </a:r>
          </a:p>
          <a:p>
            <a:r>
              <a:rPr lang="de-DE" sz="1200" dirty="0"/>
              <a:t>Ausführungsrelevante Eigenschaften der Jobs und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Job: z.B. Abhängigkeiten der Tasks, Ausführungszeitpunkt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Task: Ausführungsdauer, Priorität, Ressourcenbedarf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BFD5134-0AC1-5942-9349-BE14F938B550}"/>
              </a:ext>
            </a:extLst>
          </p:cNvPr>
          <p:cNvSpPr txBox="1"/>
          <p:nvPr/>
        </p:nvSpPr>
        <p:spPr>
          <a:xfrm>
            <a:off x="5562114" y="4099784"/>
            <a:ext cx="4210621" cy="1231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Scheduler:</a:t>
            </a:r>
          </a:p>
          <a:p>
            <a:r>
              <a:rPr lang="de-DE" sz="1200" dirty="0"/>
              <a:t>Ausführung von Tasks auf den verfügbaren Ressourcen unter Berücksichtigung der Properties und zu optimierender </a:t>
            </a:r>
            <a:r>
              <a:rPr lang="de-DE" sz="1200" dirty="0" err="1"/>
              <a:t>Scheduling</a:t>
            </a:r>
            <a:r>
              <a:rPr lang="de-DE" sz="1200" dirty="0"/>
              <a:t>-Ziele (z.B. Fairness, Durchsatz, Ressourcenauslastung). Ein Scheduler kann </a:t>
            </a:r>
            <a:r>
              <a:rPr lang="de-DE" sz="1200" dirty="0" err="1"/>
              <a:t>präemptiv</a:t>
            </a:r>
            <a:r>
              <a:rPr lang="de-DE" sz="1200" dirty="0"/>
              <a:t> sein, also Tasks unterbrechen und neu aufsetzen.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F69FE3A-3282-C049-BCB5-56B2BEFF2180}"/>
              </a:ext>
            </a:extLst>
          </p:cNvPr>
          <p:cNvSpPr txBox="1"/>
          <p:nvPr/>
        </p:nvSpPr>
        <p:spPr>
          <a:xfrm>
            <a:off x="5562115" y="5416441"/>
            <a:ext cx="4210621" cy="1231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Ressourcen:</a:t>
            </a:r>
          </a:p>
          <a:p>
            <a:r>
              <a:rPr lang="de-DE" sz="1200" dirty="0"/>
              <a:t>Cluster an Rechnern mit CPU-, RAM-, (H/S)DD- und Netzwerkressourcen. Ein Rechner stellt seine Ressourcen temporär zur Ausführung eines oder mehrerer Tasks zur Verfügung (Slot). Die parallele Ausführung von Tasks ist isoliert zu einander.</a:t>
            </a:r>
          </a:p>
        </p:txBody>
      </p: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AB900A38-180B-F742-ABDB-0827B04931A4}"/>
              </a:ext>
            </a:extLst>
          </p:cNvPr>
          <p:cNvGrpSpPr/>
          <p:nvPr/>
        </p:nvGrpSpPr>
        <p:grpSpPr>
          <a:xfrm>
            <a:off x="3690727" y="1261955"/>
            <a:ext cx="1809000" cy="507960"/>
            <a:chOff x="3690727" y="1261955"/>
            <a:chExt cx="1809000" cy="50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11346419-DFA6-684F-8F2B-8342C053A270}"/>
                    </a:ext>
                  </a:extLst>
                </p14:cNvPr>
                <p14:cNvContentPartPr/>
                <p14:nvPr/>
              </p14:nvContentPartPr>
              <p14:xfrm>
                <a:off x="3736447" y="1261955"/>
                <a:ext cx="1763280" cy="465120"/>
              </p14:xfrm>
            </p:contentPart>
          </mc:Choice>
          <mc:Fallback xmlns=""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11346419-DFA6-684F-8F2B-8342C053A27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27807" y="1252955"/>
                  <a:ext cx="17809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1452E3CD-66FF-CC45-9BBE-314323892695}"/>
                    </a:ext>
                  </a:extLst>
                </p14:cNvPr>
                <p14:cNvContentPartPr/>
                <p14:nvPr/>
              </p14:nvContentPartPr>
              <p14:xfrm>
                <a:off x="3690727" y="1601795"/>
                <a:ext cx="145800" cy="168120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1452E3CD-66FF-CC45-9BBE-31432389269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2087" y="1593155"/>
                  <a:ext cx="163440" cy="18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A2809BE0-A1F6-524C-A13E-96BFDBF2A463}"/>
              </a:ext>
            </a:extLst>
          </p:cNvPr>
          <p:cNvGrpSpPr/>
          <p:nvPr/>
        </p:nvGrpSpPr>
        <p:grpSpPr>
          <a:xfrm>
            <a:off x="4845607" y="2041715"/>
            <a:ext cx="665280" cy="186840"/>
            <a:chOff x="4845607" y="2041715"/>
            <a:chExt cx="66528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F9EC2D40-11CA-4040-9A77-A567DF8A4609}"/>
                    </a:ext>
                  </a:extLst>
                </p14:cNvPr>
                <p14:cNvContentPartPr/>
                <p14:nvPr/>
              </p14:nvContentPartPr>
              <p14:xfrm>
                <a:off x="4903927" y="2095715"/>
                <a:ext cx="606960" cy="67320"/>
              </p14:xfrm>
            </p:contentPart>
          </mc:Choice>
          <mc:Fallback xmlns=""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F9EC2D40-11CA-4040-9A77-A567DF8A460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95287" y="2087075"/>
                  <a:ext cx="6246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A07E3E74-C752-9F4A-AB91-F13E076DDC49}"/>
                    </a:ext>
                  </a:extLst>
                </p14:cNvPr>
                <p14:cNvContentPartPr/>
                <p14:nvPr/>
              </p14:nvContentPartPr>
              <p14:xfrm>
                <a:off x="4845607" y="2041715"/>
                <a:ext cx="167400" cy="186840"/>
              </p14:xfrm>
            </p:contentPart>
          </mc:Choice>
          <mc:Fallback xmlns=""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A07E3E74-C752-9F4A-AB91-F13E076DDC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36607" y="2032715"/>
                  <a:ext cx="18504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7BA982D6-1ADA-2543-B70B-E5B1E1908855}"/>
              </a:ext>
            </a:extLst>
          </p:cNvPr>
          <p:cNvGrpSpPr/>
          <p:nvPr/>
        </p:nvGrpSpPr>
        <p:grpSpPr>
          <a:xfrm>
            <a:off x="4567687" y="2413955"/>
            <a:ext cx="1032840" cy="415080"/>
            <a:chOff x="4567687" y="2413955"/>
            <a:chExt cx="103284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8A935B99-2529-8945-8AD2-76064E6E1186}"/>
                    </a:ext>
                  </a:extLst>
                </p14:cNvPr>
                <p14:cNvContentPartPr/>
                <p14:nvPr/>
              </p14:nvContentPartPr>
              <p14:xfrm>
                <a:off x="4617367" y="2467235"/>
                <a:ext cx="983160" cy="36180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8A935B99-2529-8945-8AD2-76064E6E118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08727" y="2458235"/>
                  <a:ext cx="100080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DAD161D1-15A6-8945-8AF2-D90B8BCC2097}"/>
                    </a:ext>
                  </a:extLst>
                </p14:cNvPr>
                <p14:cNvContentPartPr/>
                <p14:nvPr/>
              </p14:nvContentPartPr>
              <p14:xfrm>
                <a:off x="4567687" y="2413955"/>
                <a:ext cx="190800" cy="177120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DAD161D1-15A6-8945-8AF2-D90B8BCC209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58687" y="2404955"/>
                  <a:ext cx="20844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5D6CA388-8C0D-2E4D-94C6-0DDEEA20EBE4}"/>
              </a:ext>
            </a:extLst>
          </p:cNvPr>
          <p:cNvGrpSpPr/>
          <p:nvPr/>
        </p:nvGrpSpPr>
        <p:grpSpPr>
          <a:xfrm>
            <a:off x="3116527" y="3518795"/>
            <a:ext cx="2448360" cy="716400"/>
            <a:chOff x="3116527" y="3518795"/>
            <a:chExt cx="2448360" cy="71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B34072CE-3E47-9D41-A525-6E12265B6EB6}"/>
                    </a:ext>
                  </a:extLst>
                </p14:cNvPr>
                <p14:cNvContentPartPr/>
                <p14:nvPr/>
              </p14:nvContentPartPr>
              <p14:xfrm>
                <a:off x="3192127" y="3578195"/>
                <a:ext cx="2372760" cy="65700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B34072CE-3E47-9D41-A525-6E12265B6EB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83127" y="3569195"/>
                  <a:ext cx="239040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12D7772D-9DFA-E24D-8C75-065486CF7D7F}"/>
                    </a:ext>
                  </a:extLst>
                </p14:cNvPr>
                <p14:cNvContentPartPr/>
                <p14:nvPr/>
              </p14:nvContentPartPr>
              <p14:xfrm>
                <a:off x="3116527" y="3518795"/>
                <a:ext cx="173520" cy="17856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12D7772D-9DFA-E24D-8C75-065486CF7D7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107527" y="3510155"/>
                  <a:ext cx="19116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55CB50E3-0EB7-C649-8860-4063C0848820}"/>
              </a:ext>
            </a:extLst>
          </p:cNvPr>
          <p:cNvGrpSpPr/>
          <p:nvPr/>
        </p:nvGrpSpPr>
        <p:grpSpPr>
          <a:xfrm>
            <a:off x="4388047" y="5770595"/>
            <a:ext cx="1124280" cy="320760"/>
            <a:chOff x="4388047" y="5770595"/>
            <a:chExt cx="1124280" cy="32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5AF3F7C8-CA7D-1A4C-9E71-A497BAAE0BB7}"/>
                    </a:ext>
                  </a:extLst>
                </p14:cNvPr>
                <p14:cNvContentPartPr/>
                <p14:nvPr/>
              </p14:nvContentPartPr>
              <p14:xfrm>
                <a:off x="4492087" y="5817395"/>
                <a:ext cx="1020240" cy="27396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5AF3F7C8-CA7D-1A4C-9E71-A497BAAE0BB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483087" y="5808755"/>
                  <a:ext cx="10378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24715F4E-2794-6448-BD64-27E028DD2FED}"/>
                    </a:ext>
                  </a:extLst>
                </p14:cNvPr>
                <p14:cNvContentPartPr/>
                <p14:nvPr/>
              </p14:nvContentPartPr>
              <p14:xfrm>
                <a:off x="4388047" y="5770595"/>
                <a:ext cx="209880" cy="15660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24715F4E-2794-6448-BD64-27E028DD2F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379047" y="5761955"/>
                  <a:ext cx="227520" cy="174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78295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114A5-6BD4-B444-8D4D-1170B571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 Scheduler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C99421-B804-DD45-ADB8-220A3256D7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Aufgaben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38BE89-6245-5A49-A2F4-2EF03549457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10" name="Sechseck 9">
            <a:extLst>
              <a:ext uri="{FF2B5EF4-FFF2-40B4-BE49-F238E27FC236}">
                <a16:creationId xmlns:a16="http://schemas.microsoft.com/office/drawing/2014/main" id="{25C3F3EB-DDC5-9A4B-A798-5DABE5153231}"/>
              </a:ext>
            </a:extLst>
          </p:cNvPr>
          <p:cNvSpPr/>
          <p:nvPr/>
        </p:nvSpPr>
        <p:spPr>
          <a:xfrm>
            <a:off x="1602837" y="2691754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4A63C0C3-AFE4-244C-ADE0-D65C889F7154}"/>
              </a:ext>
            </a:extLst>
          </p:cNvPr>
          <p:cNvSpPr/>
          <p:nvPr/>
        </p:nvSpPr>
        <p:spPr>
          <a:xfrm>
            <a:off x="2533906" y="2691754"/>
            <a:ext cx="664369" cy="5143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A18E01A-C54A-474F-856A-FF37C4D8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96" y="4764842"/>
            <a:ext cx="835819" cy="83581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DB56D4-3EB9-B041-85B0-3141865B2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91" y="4764841"/>
            <a:ext cx="835819" cy="8358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720C5F6-61C4-3A48-B41B-1EFCAFDDE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86" y="4764840"/>
            <a:ext cx="835819" cy="835819"/>
          </a:xfrm>
          <a:prstGeom prst="rect">
            <a:avLst/>
          </a:prstGeom>
        </p:spPr>
      </p:pic>
      <p:sp>
        <p:nvSpPr>
          <p:cNvPr id="15" name="Pfeil nach unten 14">
            <a:extLst>
              <a:ext uri="{FF2B5EF4-FFF2-40B4-BE49-F238E27FC236}">
                <a16:creationId xmlns:a16="http://schemas.microsoft.com/office/drawing/2014/main" id="{F66822ED-5049-824D-9B3A-1CE343E8F876}"/>
              </a:ext>
            </a:extLst>
          </p:cNvPr>
          <p:cNvSpPr/>
          <p:nvPr/>
        </p:nvSpPr>
        <p:spPr>
          <a:xfrm>
            <a:off x="1935020" y="3860820"/>
            <a:ext cx="995362" cy="614363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?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5230CFA-1406-5940-BD17-91251248DF66}"/>
              </a:ext>
            </a:extLst>
          </p:cNvPr>
          <p:cNvSpPr/>
          <p:nvPr/>
        </p:nvSpPr>
        <p:spPr>
          <a:xfrm>
            <a:off x="2712499" y="2962485"/>
            <a:ext cx="307181" cy="15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5494EE9-049D-A14E-AADB-5F405C4492B3}"/>
              </a:ext>
            </a:extLst>
          </p:cNvPr>
          <p:cNvSpPr/>
          <p:nvPr/>
        </p:nvSpPr>
        <p:spPr>
          <a:xfrm>
            <a:off x="1769525" y="2981412"/>
            <a:ext cx="307181" cy="15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04451D89-F7E4-7D4E-8490-FDB1217F28FE}"/>
              </a:ext>
            </a:extLst>
          </p:cNvPr>
          <p:cNvSpPr/>
          <p:nvPr/>
        </p:nvSpPr>
        <p:spPr>
          <a:xfrm>
            <a:off x="1504347" y="2449594"/>
            <a:ext cx="1781310" cy="112156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8B4C44F-583D-F547-81BD-1096227DB19F}"/>
              </a:ext>
            </a:extLst>
          </p:cNvPr>
          <p:cNvSpPr/>
          <p:nvPr/>
        </p:nvSpPr>
        <p:spPr>
          <a:xfrm>
            <a:off x="1796117" y="3323611"/>
            <a:ext cx="1197769" cy="1246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24A5381-9D2C-1943-9B64-A1C4493525E2}"/>
              </a:ext>
            </a:extLst>
          </p:cNvPr>
          <p:cNvSpPr txBox="1"/>
          <p:nvPr/>
        </p:nvSpPr>
        <p:spPr>
          <a:xfrm>
            <a:off x="4392531" y="1957489"/>
            <a:ext cx="5144575" cy="147151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Cluster-Awareness:</a:t>
            </a:r>
          </a:p>
          <a:p>
            <a:r>
              <a:rPr lang="de-DE" sz="1400" dirty="0"/>
              <a:t>Die aktuell verfügbaren Ressourcen im Cluster kennen (Knoten inkl. verfügbare CPUs, RAM, </a:t>
            </a:r>
            <a:r>
              <a:rPr lang="de-DE" sz="1400" dirty="0" err="1"/>
              <a:t>Diskspace</a:t>
            </a:r>
            <a:r>
              <a:rPr lang="de-DE" sz="1400" dirty="0"/>
              <a:t>, Netzwerkbandbreite). Dabei auch auf Elastizität reagieren (hinzufügen, entfernen von Knoten).</a:t>
            </a: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581A7C2-3435-4541-9CEA-8F720887A119}"/>
              </a:ext>
            </a:extLst>
          </p:cNvPr>
          <p:cNvSpPr txBox="1"/>
          <p:nvPr/>
        </p:nvSpPr>
        <p:spPr>
          <a:xfrm>
            <a:off x="4392533" y="3548513"/>
            <a:ext cx="5144575" cy="12560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Job </a:t>
            </a:r>
            <a:r>
              <a:rPr lang="de-DE" sz="1600" b="1" dirty="0" err="1">
                <a:solidFill>
                  <a:schemeClr val="accent5"/>
                </a:solidFill>
              </a:rPr>
              <a:t>Allocation</a:t>
            </a:r>
            <a:r>
              <a:rPr lang="de-DE" sz="1600" b="1" dirty="0">
                <a:solidFill>
                  <a:schemeClr val="accent5"/>
                </a:solidFill>
              </a:rPr>
              <a:t>:</a:t>
            </a:r>
          </a:p>
          <a:p>
            <a:r>
              <a:rPr lang="de-DE" sz="1400" dirty="0"/>
              <a:t>Zur Ausführung eines </a:t>
            </a:r>
            <a:r>
              <a:rPr lang="de-DE" sz="1400" dirty="0" err="1"/>
              <a:t>Workloads</a:t>
            </a:r>
            <a:r>
              <a:rPr lang="de-DE" sz="1400" dirty="0"/>
              <a:t> die passende Menge an Ressourcen für einen bestimmten Zeitraum bestimmen und allokieren.</a:t>
            </a:r>
            <a:endParaRPr lang="de-DE" sz="16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9AF035A-ABCF-5848-B59F-5F7B3A6C4FAE}"/>
              </a:ext>
            </a:extLst>
          </p:cNvPr>
          <p:cNvSpPr txBox="1"/>
          <p:nvPr/>
        </p:nvSpPr>
        <p:spPr>
          <a:xfrm>
            <a:off x="4392530" y="4924094"/>
            <a:ext cx="5144575" cy="10406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Job </a:t>
            </a:r>
            <a:r>
              <a:rPr lang="de-DE" sz="1600" b="1" dirty="0" err="1">
                <a:solidFill>
                  <a:schemeClr val="accent5"/>
                </a:solidFill>
              </a:rPr>
              <a:t>Execution</a:t>
            </a:r>
            <a:r>
              <a:rPr lang="de-DE" sz="1600" b="1" dirty="0">
                <a:solidFill>
                  <a:schemeClr val="accent5"/>
                </a:solidFill>
              </a:rPr>
              <a:t>:</a:t>
            </a:r>
          </a:p>
          <a:p>
            <a:r>
              <a:rPr lang="de-DE" sz="1400" dirty="0"/>
              <a:t>Einen </a:t>
            </a:r>
            <a:r>
              <a:rPr lang="de-DE" sz="1400" dirty="0" err="1"/>
              <a:t>Workload</a:t>
            </a:r>
            <a:r>
              <a:rPr lang="de-DE" sz="1400" dirty="0"/>
              <a:t> zuverlässig ausführen und dabei isolieren und überwachen.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1020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2834A-F0AC-8F4F-95A5-C63C243F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29BF0C-FCEE-5347-BAAC-7DB50DF7B60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Statische Partitionierung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F3BEAC-48ED-CF45-B7CE-142AAEB2552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4A56CB-CEA3-0C4E-9E2B-93BAC253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998397"/>
            <a:ext cx="4420624" cy="3238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8A684D-1378-854E-9059-030392D52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90" y="1998396"/>
            <a:ext cx="2601721" cy="3238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12F6DE4-6CDA-684E-9962-4789705051B5}"/>
              </a:ext>
            </a:extLst>
          </p:cNvPr>
          <p:cNvSpPr txBox="1"/>
          <p:nvPr/>
        </p:nvSpPr>
        <p:spPr>
          <a:xfrm>
            <a:off x="10058399" y="1999071"/>
            <a:ext cx="2068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latin typeface="Bradley Hand" pitchFamily="2" charset="77"/>
              </a:rPr>
              <a:t>Benjamin </a:t>
            </a:r>
            <a:r>
              <a:rPr lang="de-DE" sz="1600" b="1" i="1" dirty="0" err="1">
                <a:latin typeface="Bradley Hand" pitchFamily="2" charset="77"/>
              </a:rPr>
              <a:t>Hindman</a:t>
            </a:r>
            <a:r>
              <a:rPr lang="de-DE" sz="1600" b="1" i="1" dirty="0">
                <a:latin typeface="Bradley Hand" pitchFamily="2" charset="77"/>
              </a:rPr>
              <a:t>:</a:t>
            </a:r>
          </a:p>
          <a:p>
            <a:r>
              <a:rPr lang="de-DE" sz="1600" i="1" dirty="0">
                <a:latin typeface="Bradley Hand" pitchFamily="2" charset="77"/>
              </a:rPr>
              <a:t>„</a:t>
            </a:r>
            <a:r>
              <a:rPr lang="de-DE" sz="1600" i="1" dirty="0" err="1">
                <a:latin typeface="Bradley Hand" pitchFamily="2" charset="77"/>
              </a:rPr>
              <a:t>Static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partioning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considered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harmful</a:t>
            </a:r>
            <a:r>
              <a:rPr lang="de-DE" sz="1600" i="1" dirty="0">
                <a:latin typeface="Bradley Hand" pitchFamily="2" charset="77"/>
              </a:rPr>
              <a:t>!“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1996E4D-C709-084E-B81C-93905AB0DF9D}"/>
              </a:ext>
            </a:extLst>
          </p:cNvPr>
          <p:cNvSpPr txBox="1"/>
          <p:nvPr/>
        </p:nvSpPr>
        <p:spPr>
          <a:xfrm>
            <a:off x="-1288" y="6426000"/>
            <a:ext cx="96648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Benjamin </a:t>
            </a:r>
            <a:r>
              <a:rPr lang="de-DE" sz="1100" dirty="0" err="1"/>
              <a:t>Hindman</a:t>
            </a:r>
            <a:r>
              <a:rPr lang="de-DE" sz="1100" dirty="0"/>
              <a:t>, </a:t>
            </a:r>
            <a:r>
              <a:rPr lang="de-DE" sz="1100" dirty="0" err="1"/>
              <a:t>Practical</a:t>
            </a:r>
            <a:r>
              <a:rPr lang="de-DE" sz="1100" dirty="0"/>
              <a:t> </a:t>
            </a:r>
            <a:r>
              <a:rPr lang="de-DE" sz="1100" dirty="0" err="1"/>
              <a:t>Considerations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Multi-Level </a:t>
            </a:r>
            <a:r>
              <a:rPr lang="de-DE" sz="1100" dirty="0" err="1"/>
              <a:t>Schedulers</a:t>
            </a:r>
            <a:r>
              <a:rPr lang="de-DE" sz="1100" dirty="0"/>
              <a:t> (</a:t>
            </a:r>
            <a:r>
              <a:rPr lang="de-DE" sz="1100" dirty="0" err="1"/>
              <a:t>Keynote</a:t>
            </a:r>
            <a:r>
              <a:rPr lang="de-DE" sz="1100" dirty="0"/>
              <a:t>, 19th Workshop on Job </a:t>
            </a:r>
            <a:r>
              <a:rPr lang="de-DE" sz="1100" dirty="0" err="1"/>
              <a:t>Scheduling</a:t>
            </a:r>
            <a:r>
              <a:rPr lang="de-DE" sz="1100" dirty="0"/>
              <a:t> </a:t>
            </a:r>
            <a:r>
              <a:rPr lang="de-DE" sz="1100" dirty="0" err="1"/>
              <a:t>Strategies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Parallel Processing, 2015)</a:t>
            </a:r>
          </a:p>
          <a:p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www.cs.huji.ac.il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/~feit/</a:t>
            </a:r>
            <a:r>
              <a:rPr lang="de-DE" sz="11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parsched</a:t>
            </a:r>
            <a:r>
              <a:rPr lang="de-DE" sz="11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/jsspp15/p0-hindman.pdf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30245C-1E5B-3D42-A382-C1794160FEF4}"/>
              </a:ext>
            </a:extLst>
          </p:cNvPr>
          <p:cNvSpPr txBox="1"/>
          <p:nvPr/>
        </p:nvSpPr>
        <p:spPr>
          <a:xfrm>
            <a:off x="7571574" y="1998395"/>
            <a:ext cx="20919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Vorteil: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Einfach zu realisieren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sz="1600" b="1" dirty="0"/>
              <a:t>Nachteil: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Nicht flexibel bei sich ändernden Bedürfnissen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Geringe Auslastung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Hohe Opportunitäts-kosten</a:t>
            </a:r>
          </a:p>
        </p:txBody>
      </p:sp>
    </p:spTree>
    <p:extLst>
      <p:ext uri="{BB962C8B-B14F-4D97-AF65-F5344CB8AC3E}">
        <p14:creationId xmlns:p14="http://schemas.microsoft.com/office/powerpoint/2010/main" val="299235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2712</Words>
  <Application>Microsoft Macintosh PowerPoint</Application>
  <PresentationFormat>Breitbild</PresentationFormat>
  <Paragraphs>463</Paragraphs>
  <Slides>26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7" baseType="lpstr">
      <vt:lpstr>Arial</vt:lpstr>
      <vt:lpstr>Bradley Hand</vt:lpstr>
      <vt:lpstr>Calibri</vt:lpstr>
      <vt:lpstr>Cambria Math</vt:lpstr>
      <vt:lpstr>Consolas</vt:lpstr>
      <vt:lpstr>Corbel</vt:lpstr>
      <vt:lpstr>Courier New</vt:lpstr>
      <vt:lpstr>Roboto</vt:lpstr>
      <vt:lpstr>Roboto Thin</vt:lpstr>
      <vt:lpstr>Times New Roman</vt:lpstr>
      <vt:lpstr>Office-Design</vt:lpstr>
      <vt:lpstr>  Cloud-native</vt:lpstr>
      <vt:lpstr>PowerPoint-Präsentation</vt:lpstr>
      <vt:lpstr>Kapitel 9</vt:lpstr>
      <vt:lpstr>Inhaltsverzeichnis</vt:lpstr>
      <vt:lpstr>Inhalte</vt:lpstr>
      <vt:lpstr>Cluster  Scheduling</vt:lpstr>
      <vt:lpstr>Cluster  Scheduling</vt:lpstr>
      <vt:lpstr>Cluster  Scheduler</vt:lpstr>
      <vt:lpstr>Scheduling</vt:lpstr>
      <vt:lpstr>ScHeduling</vt:lpstr>
      <vt:lpstr>Scheduling</vt:lpstr>
      <vt:lpstr>Scheduling</vt:lpstr>
      <vt:lpstr>Scheduling</vt:lpstr>
      <vt:lpstr>Scheduling</vt:lpstr>
      <vt:lpstr>Scheduling</vt:lpstr>
      <vt:lpstr>Cluster - Scheduler</vt:lpstr>
      <vt:lpstr>Cluster - Scheduler</vt:lpstr>
      <vt:lpstr>Scheduler  Architekturen</vt:lpstr>
      <vt:lpstr>Scheduler  Architekturen</vt:lpstr>
      <vt:lpstr>Docker  Swarm</vt:lpstr>
      <vt:lpstr>Scheduler  Architekturen</vt:lpstr>
      <vt:lpstr>Beispiele</vt:lpstr>
      <vt:lpstr>Beispiele</vt:lpstr>
      <vt:lpstr>Scheduler  Architekturen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2022-11-14T07:49:02Z</cp:lastPrinted>
  <dcterms:created xsi:type="dcterms:W3CDTF">2020-09-01T15:16:10Z</dcterms:created>
  <dcterms:modified xsi:type="dcterms:W3CDTF">2023-12-11T09:34:12Z</dcterms:modified>
</cp:coreProperties>
</file>