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695" r:id="rId5"/>
    <p:sldId id="681" r:id="rId6"/>
    <p:sldId id="696" r:id="rId7"/>
    <p:sldId id="697" r:id="rId8"/>
    <p:sldId id="698" r:id="rId9"/>
    <p:sldId id="422" r:id="rId10"/>
    <p:sldId id="420" r:id="rId11"/>
    <p:sldId id="421" r:id="rId12"/>
    <p:sldId id="424" r:id="rId13"/>
    <p:sldId id="423" r:id="rId14"/>
    <p:sldId id="426" r:id="rId15"/>
    <p:sldId id="425" r:id="rId16"/>
    <p:sldId id="694" r:id="rId17"/>
    <p:sldId id="701" r:id="rId18"/>
    <p:sldId id="702" r:id="rId19"/>
    <p:sldId id="703" r:id="rId20"/>
    <p:sldId id="713" r:id="rId21"/>
    <p:sldId id="704" r:id="rId22"/>
    <p:sldId id="705" r:id="rId23"/>
    <p:sldId id="706" r:id="rId24"/>
    <p:sldId id="707" r:id="rId25"/>
    <p:sldId id="708" r:id="rId26"/>
    <p:sldId id="709" r:id="rId27"/>
    <p:sldId id="710" r:id="rId28"/>
    <p:sldId id="711" r:id="rId29"/>
    <p:sldId id="714" r:id="rId30"/>
    <p:sldId id="433" r:id="rId31"/>
    <p:sldId id="469" r:id="rId32"/>
    <p:sldId id="700" r:id="rId33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E5"/>
    <a:srgbClr val="388ECC"/>
    <a:srgbClr val="187DC5"/>
    <a:srgbClr val="EC7D30"/>
    <a:srgbClr val="404040"/>
    <a:srgbClr val="F2F2F2"/>
    <a:srgbClr val="262626"/>
    <a:srgbClr val="FFFFFF"/>
    <a:srgbClr val="272C36"/>
    <a:srgbClr val="59A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0634B-D3DA-B449-8ECC-D1CB51A372F8}" v="1" dt="2023-12-11T09:34:53.73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266" autoAdjust="0"/>
    <p:restoredTop sz="94966" autoAdjust="0"/>
  </p:normalViewPr>
  <p:slideViewPr>
    <p:cSldViewPr snapToGrid="0">
      <p:cViewPr varScale="1">
        <p:scale>
          <a:sx n="121" d="100"/>
          <a:sy n="121" d="100"/>
        </p:scale>
        <p:origin x="14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5250634B-D3DA-B449-8ECC-D1CB51A372F8}"/>
    <pc:docChg chg="addSld modSld">
      <pc:chgData name="Nane Kratzke" userId="971be13ff4ee5ef6" providerId="LiveId" clId="{5250634B-D3DA-B449-8ECC-D1CB51A372F8}" dt="2023-12-11T09:34:53.728" v="0"/>
      <pc:docMkLst>
        <pc:docMk/>
      </pc:docMkLst>
      <pc:sldChg chg="add">
        <pc:chgData name="Nane Kratzke" userId="971be13ff4ee5ef6" providerId="LiveId" clId="{5250634B-D3DA-B449-8ECC-D1CB51A372F8}" dt="2023-12-11T09:34:53.728" v="0"/>
        <pc:sldMkLst>
          <pc:docMk/>
          <pc:sldMk cId="4294744275" sldId="681"/>
        </pc:sldMkLst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7DF0AF09-0C1F-DC4B-A528-B281E19B06E9}"/>
    <pc:docChg chg="modSld">
      <pc:chgData name="Nane Kratzke" userId="971be13ff4ee5ef6" providerId="LiveId" clId="{7DF0AF09-0C1F-DC4B-A528-B281E19B06E9}" dt="2023-03-27T10:05:16.627" v="0" actId="478"/>
      <pc:docMkLst>
        <pc:docMk/>
      </pc:docMkLst>
      <pc:sldChg chg="delSp">
        <pc:chgData name="Nane Kratzke" userId="971be13ff4ee5ef6" providerId="LiveId" clId="{7DF0AF09-0C1F-DC4B-A528-B281E19B06E9}" dt="2023-03-27T10:05:16.627" v="0" actId="478"/>
        <pc:sldMkLst>
          <pc:docMk/>
          <pc:sldMk cId="1674219622" sldId="471"/>
        </pc:sldMkLst>
        <pc:picChg chg="del">
          <ac:chgData name="Nane Kratzke" userId="971be13ff4ee5ef6" providerId="LiveId" clId="{7DF0AF09-0C1F-DC4B-A528-B281E19B06E9}" dt="2023-03-27T10:05:16.627" v="0" actId="478"/>
          <ac:picMkLst>
            <pc:docMk/>
            <pc:sldMk cId="1674219622" sldId="471"/>
            <ac:picMk id="6" creationId="{A5B46A78-57D6-F381-FB62-71E85C28FD72}"/>
          </ac:picMkLst>
        </pc:picChg>
      </pc:sldChg>
    </pc:docChg>
  </pc:docChgLst>
  <pc:docChgLst>
    <pc:chgData name="Nane Kratzke" userId="971be13ff4ee5ef6" providerId="LiveId" clId="{643FE039-4EFD-8248-B542-2652A45E9F99}"/>
    <pc:docChg chg="modSld">
      <pc:chgData name="Nane Kratzke" userId="971be13ff4ee5ef6" providerId="LiveId" clId="{643FE039-4EFD-8248-B542-2652A45E9F99}" dt="2020-12-14T08:39:06.520" v="7" actId="20577"/>
      <pc:docMkLst>
        <pc:docMk/>
      </pc:docMkLst>
      <pc:sldChg chg="modSp mod">
        <pc:chgData name="Nane Kratzke" userId="971be13ff4ee5ef6" providerId="LiveId" clId="{643FE039-4EFD-8248-B542-2652A45E9F99}" dt="2020-12-14T08:39:06.520" v="7" actId="20577"/>
        <pc:sldMkLst>
          <pc:docMk/>
          <pc:sldMk cId="3042928372" sldId="434"/>
        </pc:sldMkLst>
        <pc:spChg chg="mod">
          <ac:chgData name="Nane Kratzke" userId="971be13ff4ee5ef6" providerId="LiveId" clId="{643FE039-4EFD-8248-B542-2652A45E9F99}" dt="2020-12-14T08:39:06.520" v="7" actId="20577"/>
          <ac:spMkLst>
            <pc:docMk/>
            <pc:sldMk cId="3042928372" sldId="434"/>
            <ac:spMk id="3" creationId="{6565A793-176F-3142-87BD-7089E5A3847D}"/>
          </ac:spMkLst>
        </pc:spChg>
      </pc:sldChg>
      <pc:sldChg chg="modSp mod">
        <pc:chgData name="Nane Kratzke" userId="971be13ff4ee5ef6" providerId="LiveId" clId="{643FE039-4EFD-8248-B542-2652A45E9F99}" dt="2020-12-13T17:35:15.862" v="6" actId="20577"/>
        <pc:sldMkLst>
          <pc:docMk/>
          <pc:sldMk cId="3910355434" sldId="451"/>
        </pc:sldMkLst>
        <pc:spChg chg="mod">
          <ac:chgData name="Nane Kratzke" userId="971be13ff4ee5ef6" providerId="LiveId" clId="{643FE039-4EFD-8248-B542-2652A45E9F99}" dt="2020-12-13T17:35:15.862" v="6" actId="20577"/>
          <ac:spMkLst>
            <pc:docMk/>
            <pc:sldMk cId="3910355434" sldId="451"/>
            <ac:spMk id="12" creationId="{F4245841-CFEC-A747-B7FD-B4C197569117}"/>
          </ac:spMkLst>
        </pc:spChg>
      </pc:sldChg>
      <pc:sldChg chg="modSp mod">
        <pc:chgData name="Nane Kratzke" userId="971be13ff4ee5ef6" providerId="LiveId" clId="{643FE039-4EFD-8248-B542-2652A45E9F99}" dt="2020-12-13T17:35:05.161" v="5" actId="20577"/>
        <pc:sldMkLst>
          <pc:docMk/>
          <pc:sldMk cId="1674219622" sldId="471"/>
        </pc:sldMkLst>
        <pc:spChg chg="mod">
          <ac:chgData name="Nane Kratzke" userId="971be13ff4ee5ef6" providerId="LiveId" clId="{643FE039-4EFD-8248-B542-2652A45E9F99}" dt="2020-12-13T17:35:05.161" v="5" actId="20577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17D5D0F8-10E4-4341-94D1-4880913C068A}"/>
    <pc:docChg chg="delSld">
      <pc:chgData name="Nane Kratzke" userId="971be13ff4ee5ef6" providerId="LiveId" clId="{17D5D0F8-10E4-4341-94D1-4880913C068A}" dt="2023-11-19T13:44:56.999" v="49" actId="2696"/>
      <pc:docMkLst>
        <pc:docMk/>
      </pc:docMkLst>
      <pc:sldChg chg="del">
        <pc:chgData name="Nane Kratzke" userId="971be13ff4ee5ef6" providerId="LiveId" clId="{17D5D0F8-10E4-4341-94D1-4880913C068A}" dt="2023-11-19T13:44:56.982" v="40" actId="2696"/>
        <pc:sldMkLst>
          <pc:docMk/>
          <pc:sldMk cId="1261074856" sldId="321"/>
        </pc:sldMkLst>
      </pc:sldChg>
      <pc:sldChg chg="del">
        <pc:chgData name="Nane Kratzke" userId="971be13ff4ee5ef6" providerId="LiveId" clId="{17D5D0F8-10E4-4341-94D1-4880913C068A}" dt="2023-11-19T13:44:56.979" v="38" actId="2696"/>
        <pc:sldMkLst>
          <pc:docMk/>
          <pc:sldMk cId="430288380" sldId="326"/>
        </pc:sldMkLst>
      </pc:sldChg>
      <pc:sldChg chg="del">
        <pc:chgData name="Nane Kratzke" userId="971be13ff4ee5ef6" providerId="LiveId" clId="{17D5D0F8-10E4-4341-94D1-4880913C068A}" dt="2023-11-19T13:44:56.940" v="30" actId="2696"/>
        <pc:sldMkLst>
          <pc:docMk/>
          <pc:sldMk cId="33612913" sldId="327"/>
        </pc:sldMkLst>
      </pc:sldChg>
      <pc:sldChg chg="del">
        <pc:chgData name="Nane Kratzke" userId="971be13ff4ee5ef6" providerId="LiveId" clId="{17D5D0F8-10E4-4341-94D1-4880913C068A}" dt="2023-11-19T13:44:56.842" v="2" actId="2696"/>
        <pc:sldMkLst>
          <pc:docMk/>
          <pc:sldMk cId="3704082915" sldId="328"/>
        </pc:sldMkLst>
      </pc:sldChg>
      <pc:sldChg chg="del">
        <pc:chgData name="Nane Kratzke" userId="971be13ff4ee5ef6" providerId="LiveId" clId="{17D5D0F8-10E4-4341-94D1-4880913C068A}" dt="2023-11-19T13:44:56.975" v="36" actId="2696"/>
        <pc:sldMkLst>
          <pc:docMk/>
          <pc:sldMk cId="534949039" sldId="329"/>
        </pc:sldMkLst>
      </pc:sldChg>
      <pc:sldChg chg="del">
        <pc:chgData name="Nane Kratzke" userId="971be13ff4ee5ef6" providerId="LiveId" clId="{17D5D0F8-10E4-4341-94D1-4880913C068A}" dt="2023-11-19T13:44:56.866" v="11" actId="2696"/>
        <pc:sldMkLst>
          <pc:docMk/>
          <pc:sldMk cId="3078893197" sldId="330"/>
        </pc:sldMkLst>
      </pc:sldChg>
      <pc:sldChg chg="del">
        <pc:chgData name="Nane Kratzke" userId="971be13ff4ee5ef6" providerId="LiveId" clId="{17D5D0F8-10E4-4341-94D1-4880913C068A}" dt="2023-11-19T13:44:56.986" v="43" actId="2696"/>
        <pc:sldMkLst>
          <pc:docMk/>
          <pc:sldMk cId="2219886769" sldId="331"/>
        </pc:sldMkLst>
      </pc:sldChg>
      <pc:sldChg chg="del">
        <pc:chgData name="Nane Kratzke" userId="971be13ff4ee5ef6" providerId="LiveId" clId="{17D5D0F8-10E4-4341-94D1-4880913C068A}" dt="2023-11-19T13:44:56.911" v="19" actId="2696"/>
        <pc:sldMkLst>
          <pc:docMk/>
          <pc:sldMk cId="982004980" sldId="332"/>
        </pc:sldMkLst>
      </pc:sldChg>
      <pc:sldChg chg="del">
        <pc:chgData name="Nane Kratzke" userId="971be13ff4ee5ef6" providerId="LiveId" clId="{17D5D0F8-10E4-4341-94D1-4880913C068A}" dt="2023-11-19T13:44:56.995" v="46" actId="2696"/>
        <pc:sldMkLst>
          <pc:docMk/>
          <pc:sldMk cId="3201834561" sldId="337"/>
        </pc:sldMkLst>
      </pc:sldChg>
      <pc:sldChg chg="del">
        <pc:chgData name="Nane Kratzke" userId="971be13ff4ee5ef6" providerId="LiveId" clId="{17D5D0F8-10E4-4341-94D1-4880913C068A}" dt="2023-11-19T13:44:56.895" v="16" actId="2696"/>
        <pc:sldMkLst>
          <pc:docMk/>
          <pc:sldMk cId="596661056" sldId="338"/>
        </pc:sldMkLst>
      </pc:sldChg>
      <pc:sldChg chg="del">
        <pc:chgData name="Nane Kratzke" userId="971be13ff4ee5ef6" providerId="LiveId" clId="{17D5D0F8-10E4-4341-94D1-4880913C068A}" dt="2023-11-19T13:44:56.924" v="26" actId="2696"/>
        <pc:sldMkLst>
          <pc:docMk/>
          <pc:sldMk cId="1508817570" sldId="339"/>
        </pc:sldMkLst>
      </pc:sldChg>
      <pc:sldChg chg="del">
        <pc:chgData name="Nane Kratzke" userId="971be13ff4ee5ef6" providerId="LiveId" clId="{17D5D0F8-10E4-4341-94D1-4880913C068A}" dt="2023-11-19T13:44:56.993" v="45" actId="2696"/>
        <pc:sldMkLst>
          <pc:docMk/>
          <pc:sldMk cId="2273577900" sldId="340"/>
        </pc:sldMkLst>
      </pc:sldChg>
      <pc:sldChg chg="del">
        <pc:chgData name="Nane Kratzke" userId="971be13ff4ee5ef6" providerId="LiveId" clId="{17D5D0F8-10E4-4341-94D1-4880913C068A}" dt="2023-11-19T13:44:56.859" v="8" actId="2696"/>
        <pc:sldMkLst>
          <pc:docMk/>
          <pc:sldMk cId="883740929" sldId="342"/>
        </pc:sldMkLst>
      </pc:sldChg>
      <pc:sldChg chg="del">
        <pc:chgData name="Nane Kratzke" userId="971be13ff4ee5ef6" providerId="LiveId" clId="{17D5D0F8-10E4-4341-94D1-4880913C068A}" dt="2023-11-19T13:44:56.938" v="29" actId="2696"/>
        <pc:sldMkLst>
          <pc:docMk/>
          <pc:sldMk cId="1623516218" sldId="343"/>
        </pc:sldMkLst>
      </pc:sldChg>
      <pc:sldChg chg="del">
        <pc:chgData name="Nane Kratzke" userId="971be13ff4ee5ef6" providerId="LiveId" clId="{17D5D0F8-10E4-4341-94D1-4880913C068A}" dt="2023-11-19T13:44:56.845" v="3" actId="2696"/>
        <pc:sldMkLst>
          <pc:docMk/>
          <pc:sldMk cId="3306450770" sldId="344"/>
        </pc:sldMkLst>
      </pc:sldChg>
      <pc:sldChg chg="del">
        <pc:chgData name="Nane Kratzke" userId="971be13ff4ee5ef6" providerId="LiveId" clId="{17D5D0F8-10E4-4341-94D1-4880913C068A}" dt="2023-11-19T13:44:56.873" v="12" actId="2696"/>
        <pc:sldMkLst>
          <pc:docMk/>
          <pc:sldMk cId="1536310720" sldId="345"/>
        </pc:sldMkLst>
      </pc:sldChg>
      <pc:sldChg chg="del">
        <pc:chgData name="Nane Kratzke" userId="971be13ff4ee5ef6" providerId="LiveId" clId="{17D5D0F8-10E4-4341-94D1-4880913C068A}" dt="2023-11-19T13:44:56.963" v="31" actId="2696"/>
        <pc:sldMkLst>
          <pc:docMk/>
          <pc:sldMk cId="4280504934" sldId="355"/>
        </pc:sldMkLst>
      </pc:sldChg>
      <pc:sldChg chg="del">
        <pc:chgData name="Nane Kratzke" userId="971be13ff4ee5ef6" providerId="LiveId" clId="{17D5D0F8-10E4-4341-94D1-4880913C068A}" dt="2023-11-19T13:44:56.901" v="17" actId="2696"/>
        <pc:sldMkLst>
          <pc:docMk/>
          <pc:sldMk cId="87679749" sldId="400"/>
        </pc:sldMkLst>
      </pc:sldChg>
      <pc:sldChg chg="del">
        <pc:chgData name="Nane Kratzke" userId="971be13ff4ee5ef6" providerId="LiveId" clId="{17D5D0F8-10E4-4341-94D1-4880913C068A}" dt="2023-11-19T13:44:56.913" v="20" actId="2696"/>
        <pc:sldMkLst>
          <pc:docMk/>
          <pc:sldMk cId="3042928372" sldId="434"/>
        </pc:sldMkLst>
      </pc:sldChg>
      <pc:sldChg chg="del">
        <pc:chgData name="Nane Kratzke" userId="971be13ff4ee5ef6" providerId="LiveId" clId="{17D5D0F8-10E4-4341-94D1-4880913C068A}" dt="2023-11-19T13:44:56.853" v="6" actId="2696"/>
        <pc:sldMkLst>
          <pc:docMk/>
          <pc:sldMk cId="823225359" sldId="435"/>
        </pc:sldMkLst>
      </pc:sldChg>
      <pc:sldChg chg="del">
        <pc:chgData name="Nane Kratzke" userId="971be13ff4ee5ef6" providerId="LiveId" clId="{17D5D0F8-10E4-4341-94D1-4880913C068A}" dt="2023-11-19T13:44:56.968" v="33" actId="2696"/>
        <pc:sldMkLst>
          <pc:docMk/>
          <pc:sldMk cId="2182525806" sldId="436"/>
        </pc:sldMkLst>
      </pc:sldChg>
      <pc:sldChg chg="del">
        <pc:chgData name="Nane Kratzke" userId="971be13ff4ee5ef6" providerId="LiveId" clId="{17D5D0F8-10E4-4341-94D1-4880913C068A}" dt="2023-11-19T13:44:56.856" v="7" actId="2696"/>
        <pc:sldMkLst>
          <pc:docMk/>
          <pc:sldMk cId="50337072" sldId="437"/>
        </pc:sldMkLst>
      </pc:sldChg>
      <pc:sldChg chg="del">
        <pc:chgData name="Nane Kratzke" userId="971be13ff4ee5ef6" providerId="LiveId" clId="{17D5D0F8-10E4-4341-94D1-4880913C068A}" dt="2023-11-19T13:44:56.904" v="18" actId="2696"/>
        <pc:sldMkLst>
          <pc:docMk/>
          <pc:sldMk cId="3192853465" sldId="438"/>
        </pc:sldMkLst>
      </pc:sldChg>
      <pc:sldChg chg="del">
        <pc:chgData name="Nane Kratzke" userId="971be13ff4ee5ef6" providerId="LiveId" clId="{17D5D0F8-10E4-4341-94D1-4880913C068A}" dt="2023-11-19T13:44:56.988" v="44" actId="2696"/>
        <pc:sldMkLst>
          <pc:docMk/>
          <pc:sldMk cId="2611768246" sldId="439"/>
        </pc:sldMkLst>
      </pc:sldChg>
      <pc:sldChg chg="del">
        <pc:chgData name="Nane Kratzke" userId="971be13ff4ee5ef6" providerId="LiveId" clId="{17D5D0F8-10E4-4341-94D1-4880913C068A}" dt="2023-11-19T13:44:56.915" v="21" actId="2696"/>
        <pc:sldMkLst>
          <pc:docMk/>
          <pc:sldMk cId="191570126" sldId="440"/>
        </pc:sldMkLst>
      </pc:sldChg>
      <pc:sldChg chg="del">
        <pc:chgData name="Nane Kratzke" userId="971be13ff4ee5ef6" providerId="LiveId" clId="{17D5D0F8-10E4-4341-94D1-4880913C068A}" dt="2023-11-19T13:44:56.973" v="35" actId="2696"/>
        <pc:sldMkLst>
          <pc:docMk/>
          <pc:sldMk cId="830859553" sldId="441"/>
        </pc:sldMkLst>
      </pc:sldChg>
      <pc:sldChg chg="del">
        <pc:chgData name="Nane Kratzke" userId="971be13ff4ee5ef6" providerId="LiveId" clId="{17D5D0F8-10E4-4341-94D1-4880913C068A}" dt="2023-11-19T13:44:56.999" v="49" actId="2696"/>
        <pc:sldMkLst>
          <pc:docMk/>
          <pc:sldMk cId="2518785091" sldId="442"/>
        </pc:sldMkLst>
      </pc:sldChg>
      <pc:sldChg chg="del">
        <pc:chgData name="Nane Kratzke" userId="971be13ff4ee5ef6" providerId="LiveId" clId="{17D5D0F8-10E4-4341-94D1-4880913C068A}" dt="2023-11-19T13:44:56.985" v="42" actId="2696"/>
        <pc:sldMkLst>
          <pc:docMk/>
          <pc:sldMk cId="1604066023" sldId="444"/>
        </pc:sldMkLst>
      </pc:sldChg>
      <pc:sldChg chg="del">
        <pc:chgData name="Nane Kratzke" userId="971be13ff4ee5ef6" providerId="LiveId" clId="{17D5D0F8-10E4-4341-94D1-4880913C068A}" dt="2023-11-19T13:44:56.920" v="24" actId="2696"/>
        <pc:sldMkLst>
          <pc:docMk/>
          <pc:sldMk cId="691752747" sldId="445"/>
        </pc:sldMkLst>
      </pc:sldChg>
      <pc:sldChg chg="del">
        <pc:chgData name="Nane Kratzke" userId="971be13ff4ee5ef6" providerId="LiveId" clId="{17D5D0F8-10E4-4341-94D1-4880913C068A}" dt="2023-11-19T13:44:56.984" v="41" actId="2696"/>
        <pc:sldMkLst>
          <pc:docMk/>
          <pc:sldMk cId="1800479620" sldId="447"/>
        </pc:sldMkLst>
      </pc:sldChg>
      <pc:sldChg chg="del">
        <pc:chgData name="Nane Kratzke" userId="971be13ff4ee5ef6" providerId="LiveId" clId="{17D5D0F8-10E4-4341-94D1-4880913C068A}" dt="2023-11-19T13:44:56.917" v="22" actId="2696"/>
        <pc:sldMkLst>
          <pc:docMk/>
          <pc:sldMk cId="4193228944" sldId="449"/>
        </pc:sldMkLst>
      </pc:sldChg>
      <pc:sldChg chg="del">
        <pc:chgData name="Nane Kratzke" userId="971be13ff4ee5ef6" providerId="LiveId" clId="{17D5D0F8-10E4-4341-94D1-4880913C068A}" dt="2023-11-19T13:44:56.970" v="34" actId="2696"/>
        <pc:sldMkLst>
          <pc:docMk/>
          <pc:sldMk cId="3910355434" sldId="451"/>
        </pc:sldMkLst>
      </pc:sldChg>
      <pc:sldChg chg="del">
        <pc:chgData name="Nane Kratzke" userId="971be13ff4ee5ef6" providerId="LiveId" clId="{17D5D0F8-10E4-4341-94D1-4880913C068A}" dt="2023-11-19T13:44:56.997" v="48" actId="2696"/>
        <pc:sldMkLst>
          <pc:docMk/>
          <pc:sldMk cId="924658392" sldId="452"/>
        </pc:sldMkLst>
      </pc:sldChg>
      <pc:sldChg chg="del">
        <pc:chgData name="Nane Kratzke" userId="971be13ff4ee5ef6" providerId="LiveId" clId="{17D5D0F8-10E4-4341-94D1-4880913C068A}" dt="2023-11-19T13:44:56.851" v="5" actId="2696"/>
        <pc:sldMkLst>
          <pc:docMk/>
          <pc:sldMk cId="1006662412" sldId="453"/>
        </pc:sldMkLst>
      </pc:sldChg>
      <pc:sldChg chg="del">
        <pc:chgData name="Nane Kratzke" userId="971be13ff4ee5ef6" providerId="LiveId" clId="{17D5D0F8-10E4-4341-94D1-4880913C068A}" dt="2023-11-19T13:44:56.977" v="37" actId="2696"/>
        <pc:sldMkLst>
          <pc:docMk/>
          <pc:sldMk cId="373954280" sldId="454"/>
        </pc:sldMkLst>
      </pc:sldChg>
      <pc:sldChg chg="del">
        <pc:chgData name="Nane Kratzke" userId="971be13ff4ee5ef6" providerId="LiveId" clId="{17D5D0F8-10E4-4341-94D1-4880913C068A}" dt="2023-11-19T13:44:56.996" v="47" actId="2696"/>
        <pc:sldMkLst>
          <pc:docMk/>
          <pc:sldMk cId="1244584995" sldId="455"/>
        </pc:sldMkLst>
      </pc:sldChg>
      <pc:sldChg chg="del">
        <pc:chgData name="Nane Kratzke" userId="971be13ff4ee5ef6" providerId="LiveId" clId="{17D5D0F8-10E4-4341-94D1-4880913C068A}" dt="2023-11-19T13:44:56.847" v="4" actId="2696"/>
        <pc:sldMkLst>
          <pc:docMk/>
          <pc:sldMk cId="4052141016" sldId="456"/>
        </pc:sldMkLst>
      </pc:sldChg>
      <pc:sldChg chg="del">
        <pc:chgData name="Nane Kratzke" userId="971be13ff4ee5ef6" providerId="LiveId" clId="{17D5D0F8-10E4-4341-94D1-4880913C068A}" dt="2023-11-19T13:44:56.932" v="28" actId="2696"/>
        <pc:sldMkLst>
          <pc:docMk/>
          <pc:sldMk cId="1807440968" sldId="457"/>
        </pc:sldMkLst>
      </pc:sldChg>
      <pc:sldChg chg="del">
        <pc:chgData name="Nane Kratzke" userId="971be13ff4ee5ef6" providerId="LiveId" clId="{17D5D0F8-10E4-4341-94D1-4880913C068A}" dt="2023-11-19T13:44:56.864" v="10" actId="2696"/>
        <pc:sldMkLst>
          <pc:docMk/>
          <pc:sldMk cId="4067627198" sldId="458"/>
        </pc:sldMkLst>
      </pc:sldChg>
      <pc:sldChg chg="del">
        <pc:chgData name="Nane Kratzke" userId="971be13ff4ee5ef6" providerId="LiveId" clId="{17D5D0F8-10E4-4341-94D1-4880913C068A}" dt="2023-11-19T13:44:56.861" v="9" actId="2696"/>
        <pc:sldMkLst>
          <pc:docMk/>
          <pc:sldMk cId="4209971302" sldId="459"/>
        </pc:sldMkLst>
      </pc:sldChg>
      <pc:sldChg chg="del">
        <pc:chgData name="Nane Kratzke" userId="971be13ff4ee5ef6" providerId="LiveId" clId="{17D5D0F8-10E4-4341-94D1-4880913C068A}" dt="2023-11-19T13:44:56.965" v="32" actId="2696"/>
        <pc:sldMkLst>
          <pc:docMk/>
          <pc:sldMk cId="3363336234" sldId="460"/>
        </pc:sldMkLst>
      </pc:sldChg>
      <pc:sldChg chg="del">
        <pc:chgData name="Nane Kratzke" userId="971be13ff4ee5ef6" providerId="LiveId" clId="{17D5D0F8-10E4-4341-94D1-4880913C068A}" dt="2023-11-19T13:44:56.919" v="23" actId="2696"/>
        <pc:sldMkLst>
          <pc:docMk/>
          <pc:sldMk cId="3736819709" sldId="461"/>
        </pc:sldMkLst>
      </pc:sldChg>
      <pc:sldChg chg="del">
        <pc:chgData name="Nane Kratzke" userId="971be13ff4ee5ef6" providerId="LiveId" clId="{17D5D0F8-10E4-4341-94D1-4880913C068A}" dt="2023-11-19T13:44:56.929" v="27" actId="2696"/>
        <pc:sldMkLst>
          <pc:docMk/>
          <pc:sldMk cId="1318869950" sldId="462"/>
        </pc:sldMkLst>
      </pc:sldChg>
      <pc:sldChg chg="del">
        <pc:chgData name="Nane Kratzke" userId="971be13ff4ee5ef6" providerId="LiveId" clId="{17D5D0F8-10E4-4341-94D1-4880913C068A}" dt="2023-11-19T13:44:56.832" v="1" actId="2696"/>
        <pc:sldMkLst>
          <pc:docMk/>
          <pc:sldMk cId="194056035" sldId="463"/>
        </pc:sldMkLst>
      </pc:sldChg>
      <pc:sldChg chg="del">
        <pc:chgData name="Nane Kratzke" userId="971be13ff4ee5ef6" providerId="LiveId" clId="{17D5D0F8-10E4-4341-94D1-4880913C068A}" dt="2023-11-19T13:44:56.981" v="39" actId="2696"/>
        <pc:sldMkLst>
          <pc:docMk/>
          <pc:sldMk cId="4278507067" sldId="464"/>
        </pc:sldMkLst>
      </pc:sldChg>
      <pc:sldChg chg="del">
        <pc:chgData name="Nane Kratzke" userId="971be13ff4ee5ef6" providerId="LiveId" clId="{17D5D0F8-10E4-4341-94D1-4880913C068A}" dt="2023-11-19T13:44:56.922" v="25" actId="2696"/>
        <pc:sldMkLst>
          <pc:docMk/>
          <pc:sldMk cId="4016976235" sldId="465"/>
        </pc:sldMkLst>
      </pc:sldChg>
      <pc:sldChg chg="del">
        <pc:chgData name="Nane Kratzke" userId="971be13ff4ee5ef6" providerId="LiveId" clId="{17D5D0F8-10E4-4341-94D1-4880913C068A}" dt="2023-11-19T13:44:56.884" v="13" actId="2696"/>
        <pc:sldMkLst>
          <pc:docMk/>
          <pc:sldMk cId="2752400082" sldId="466"/>
        </pc:sldMkLst>
      </pc:sldChg>
      <pc:sldChg chg="del">
        <pc:chgData name="Nane Kratzke" userId="971be13ff4ee5ef6" providerId="LiveId" clId="{17D5D0F8-10E4-4341-94D1-4880913C068A}" dt="2023-11-19T13:44:56.886" v="14" actId="2696"/>
        <pc:sldMkLst>
          <pc:docMk/>
          <pc:sldMk cId="3152076129" sldId="476"/>
        </pc:sldMkLst>
      </pc:sldChg>
      <pc:sldChg chg="del">
        <pc:chgData name="Nane Kratzke" userId="971be13ff4ee5ef6" providerId="LiveId" clId="{17D5D0F8-10E4-4341-94D1-4880913C068A}" dt="2023-11-19T13:44:56.892" v="15" actId="2696"/>
        <pc:sldMkLst>
          <pc:docMk/>
          <pc:sldMk cId="1268661363" sldId="477"/>
        </pc:sldMkLst>
      </pc:sldChg>
      <pc:sldChg chg="del">
        <pc:chgData name="Nane Kratzke" userId="971be13ff4ee5ef6" providerId="LiveId" clId="{17D5D0F8-10E4-4341-94D1-4880913C068A}" dt="2023-11-19T13:44:56.828" v="0" actId="2696"/>
        <pc:sldMkLst>
          <pc:docMk/>
          <pc:sldMk cId="3625736529" sldId="699"/>
        </pc:sldMkLst>
      </pc:sldChg>
    </pc:docChg>
  </pc:docChgLst>
  <pc:docChgLst>
    <pc:chgData name="Nane Kratzke" userId="971be13ff4ee5ef6" providerId="LiveId" clId="{F5248AB8-B85B-1046-A017-B8A4584DB5E4}"/>
    <pc:docChg chg="modSld">
      <pc:chgData name="Nane Kratzke" userId="971be13ff4ee5ef6" providerId="LiveId" clId="{F5248AB8-B85B-1046-A017-B8A4584DB5E4}" dt="2022-10-25T15:18:38.656" v="5" actId="1076"/>
      <pc:docMkLst>
        <pc:docMk/>
      </pc:docMkLst>
      <pc:sldChg chg="addSp modSp mod">
        <pc:chgData name="Nane Kratzke" userId="971be13ff4ee5ef6" providerId="LiveId" clId="{F5248AB8-B85B-1046-A017-B8A4584DB5E4}" dt="2022-10-25T15:18:38.656" v="5" actId="1076"/>
        <pc:sldMkLst>
          <pc:docMk/>
          <pc:sldMk cId="1674219622" sldId="471"/>
        </pc:sldMkLst>
        <pc:picChg chg="add mod">
          <ac:chgData name="Nane Kratzke" userId="971be13ff4ee5ef6" providerId="LiveId" clId="{F5248AB8-B85B-1046-A017-B8A4584DB5E4}" dt="2022-10-25T15:18:38.656" v="5" actId="1076"/>
          <ac:picMkLst>
            <pc:docMk/>
            <pc:sldMk cId="1674219622" sldId="471"/>
            <ac:picMk id="5" creationId="{31E2B094-C43C-6D68-59DE-BFADC7313E4E}"/>
          </ac:picMkLst>
        </pc:picChg>
      </pc:sldChg>
    </pc:docChg>
  </pc:docChgLst>
  <pc:docChgLst>
    <pc:chgData name="Nane Kratzke" userId="971be13ff4ee5ef6" providerId="LiveId" clId="{3D31538B-4A46-9D4E-8C7A-F71EEC2B2346}"/>
    <pc:docChg chg="custSel delSld modSld">
      <pc:chgData name="Nane Kratzke" userId="971be13ff4ee5ef6" providerId="LiveId" clId="{3D31538B-4A46-9D4E-8C7A-F71EEC2B2346}" dt="2023-11-01T06:45:14.391" v="75" actId="20577"/>
      <pc:docMkLst>
        <pc:docMk/>
      </pc:docMkLst>
      <pc:sldChg chg="addSp delSp modSp mod">
        <pc:chgData name="Nane Kratzke" userId="971be13ff4ee5ef6" providerId="LiveId" clId="{3D31538B-4A46-9D4E-8C7A-F71EEC2B2346}" dt="2023-11-01T06:42:04.629" v="73" actId="404"/>
        <pc:sldMkLst>
          <pc:docMk/>
          <pc:sldMk cId="534949039" sldId="329"/>
        </pc:sldMkLst>
        <pc:spChg chg="add mod">
          <ac:chgData name="Nane Kratzke" userId="971be13ff4ee5ef6" providerId="LiveId" clId="{3D31538B-4A46-9D4E-8C7A-F71EEC2B2346}" dt="2023-11-01T06:42:04.629" v="73" actId="404"/>
          <ac:spMkLst>
            <pc:docMk/>
            <pc:sldMk cId="534949039" sldId="329"/>
            <ac:spMk id="10" creationId="{8260C2E1-E5DF-FD39-6A23-54F1F6E0B15D}"/>
          </ac:spMkLst>
        </pc:spChg>
        <pc:spChg chg="mod">
          <ac:chgData name="Nane Kratzke" userId="971be13ff4ee5ef6" providerId="LiveId" clId="{3D31538B-4A46-9D4E-8C7A-F71EEC2B2346}" dt="2023-11-01T06:39:25.114" v="34" actId="14100"/>
          <ac:spMkLst>
            <pc:docMk/>
            <pc:sldMk cId="534949039" sldId="329"/>
            <ac:spMk id="26" creationId="{5063B105-58A5-854F-9125-161FD22A6A26}"/>
          </ac:spMkLst>
        </pc:spChg>
        <pc:picChg chg="add del mod">
          <ac:chgData name="Nane Kratzke" userId="971be13ff4ee5ef6" providerId="LiveId" clId="{3D31538B-4A46-9D4E-8C7A-F71EEC2B2346}" dt="2023-11-01T06:40:21.620" v="37" actId="478"/>
          <ac:picMkLst>
            <pc:docMk/>
            <pc:sldMk cId="534949039" sldId="329"/>
            <ac:picMk id="7" creationId="{3CF7DD6F-1A1C-879B-D869-8CD475DDAE23}"/>
          </ac:picMkLst>
        </pc:picChg>
        <pc:picChg chg="add mod">
          <ac:chgData name="Nane Kratzke" userId="971be13ff4ee5ef6" providerId="LiveId" clId="{3D31538B-4A46-9D4E-8C7A-F71EEC2B2346}" dt="2023-11-01T06:41:33.087" v="44" actId="1076"/>
          <ac:picMkLst>
            <pc:docMk/>
            <pc:sldMk cId="534949039" sldId="329"/>
            <ac:picMk id="9" creationId="{A6020AA4-2856-F002-3A79-FAC11CAFDF76}"/>
          </ac:picMkLst>
        </pc:picChg>
        <pc:picChg chg="mod">
          <ac:chgData name="Nane Kratzke" userId="971be13ff4ee5ef6" providerId="LiveId" clId="{3D31538B-4A46-9D4E-8C7A-F71EEC2B2346}" dt="2023-11-01T06:39:18.978" v="32" actId="1076"/>
          <ac:picMkLst>
            <pc:docMk/>
            <pc:sldMk cId="534949039" sldId="329"/>
            <ac:picMk id="1052" creationId="{0781EC11-CEB1-B34C-BC02-EBCE8F7A675B}"/>
          </ac:picMkLst>
        </pc:picChg>
      </pc:sldChg>
      <pc:sldChg chg="modSp mod">
        <pc:chgData name="Nane Kratzke" userId="971be13ff4ee5ef6" providerId="LiveId" clId="{3D31538B-4A46-9D4E-8C7A-F71EEC2B2346}" dt="2023-11-01T06:30:41.730" v="23" actId="20577"/>
        <pc:sldMkLst>
          <pc:docMk/>
          <pc:sldMk cId="2899132080" sldId="404"/>
        </pc:sldMkLst>
        <pc:spChg chg="mod">
          <ac:chgData name="Nane Kratzke" userId="971be13ff4ee5ef6" providerId="LiveId" clId="{3D31538B-4A46-9D4E-8C7A-F71EEC2B2346}" dt="2023-11-01T06:30:41.730" v="23" actId="20577"/>
          <ac:spMkLst>
            <pc:docMk/>
            <pc:sldMk cId="2899132080" sldId="404"/>
            <ac:spMk id="3" creationId="{D154CB3C-D19E-174F-B2FE-3A61A5438E69}"/>
          </ac:spMkLst>
        </pc:spChg>
      </pc:sldChg>
      <pc:sldChg chg="del">
        <pc:chgData name="Nane Kratzke" userId="971be13ff4ee5ef6" providerId="LiveId" clId="{3D31538B-4A46-9D4E-8C7A-F71EEC2B2346}" dt="2023-11-01T06:33:44.993" v="24" actId="2696"/>
        <pc:sldMkLst>
          <pc:docMk/>
          <pc:sldMk cId="4286886175" sldId="429"/>
        </pc:sldMkLst>
      </pc:sldChg>
      <pc:sldChg chg="del">
        <pc:chgData name="Nane Kratzke" userId="971be13ff4ee5ef6" providerId="LiveId" clId="{3D31538B-4A46-9D4E-8C7A-F71EEC2B2346}" dt="2023-11-01T06:33:52.004" v="26" actId="2696"/>
        <pc:sldMkLst>
          <pc:docMk/>
          <pc:sldMk cId="1311456874" sldId="430"/>
        </pc:sldMkLst>
      </pc:sldChg>
      <pc:sldChg chg="del">
        <pc:chgData name="Nane Kratzke" userId="971be13ff4ee5ef6" providerId="LiveId" clId="{3D31538B-4A46-9D4E-8C7A-F71EEC2B2346}" dt="2023-11-01T06:33:45.800" v="25" actId="2696"/>
        <pc:sldMkLst>
          <pc:docMk/>
          <pc:sldMk cId="781954011" sldId="431"/>
        </pc:sldMkLst>
      </pc:sldChg>
      <pc:sldChg chg="del">
        <pc:chgData name="Nane Kratzke" userId="971be13ff4ee5ef6" providerId="LiveId" clId="{3D31538B-4A46-9D4E-8C7A-F71EEC2B2346}" dt="2023-11-01T06:33:53.833" v="27" actId="2696"/>
        <pc:sldMkLst>
          <pc:docMk/>
          <pc:sldMk cId="1497566851" sldId="432"/>
        </pc:sldMkLst>
      </pc:sldChg>
      <pc:sldChg chg="modSp mod">
        <pc:chgData name="Nane Kratzke" userId="971be13ff4ee5ef6" providerId="LiveId" clId="{3D31538B-4A46-9D4E-8C7A-F71EEC2B2346}" dt="2023-11-01T06:45:14.391" v="75" actId="20577"/>
        <pc:sldMkLst>
          <pc:docMk/>
          <pc:sldMk cId="3736819709" sldId="461"/>
        </pc:sldMkLst>
        <pc:spChg chg="mod">
          <ac:chgData name="Nane Kratzke" userId="971be13ff4ee5ef6" providerId="LiveId" clId="{3D31538B-4A46-9D4E-8C7A-F71EEC2B2346}" dt="2023-11-01T06:45:14.391" v="75" actId="20577"/>
          <ac:spMkLst>
            <pc:docMk/>
            <pc:sldMk cId="3736819709" sldId="461"/>
            <ac:spMk id="10" creationId="{76B01168-021D-0841-9965-6F01E366C89F}"/>
          </ac:spMkLst>
        </pc:spChg>
      </pc:sldChg>
      <pc:sldChg chg="modSp mod">
        <pc:chgData name="Nane Kratzke" userId="971be13ff4ee5ef6" providerId="LiveId" clId="{3D31538B-4A46-9D4E-8C7A-F71EEC2B2346}" dt="2022-12-03T11:09:05.032" v="9" actId="14100"/>
        <pc:sldMkLst>
          <pc:docMk/>
          <pc:sldMk cId="1674219622" sldId="471"/>
        </pc:sldMkLst>
        <pc:spChg chg="mod">
          <ac:chgData name="Nane Kratzke" userId="971be13ff4ee5ef6" providerId="LiveId" clId="{3D31538B-4A46-9D4E-8C7A-F71EEC2B2346}" dt="2022-12-03T11:09:05.032" v="9" actId="14100"/>
          <ac:spMkLst>
            <pc:docMk/>
            <pc:sldMk cId="1674219622" sldId="471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7C96D18D-64D1-CA48-A849-DA34AFAE4B92}"/>
    <pc:docChg chg="custSel modSld">
      <pc:chgData name="Nane Kratzke" userId="971be13ff4ee5ef6" providerId="LiveId" clId="{7C96D18D-64D1-CA48-A849-DA34AFAE4B92}" dt="2021-05-04T07:18:43.385" v="142" actId="20577"/>
      <pc:docMkLst>
        <pc:docMk/>
      </pc:docMkLst>
      <pc:sldChg chg="modSp mod">
        <pc:chgData name="Nane Kratzke" userId="971be13ff4ee5ef6" providerId="LiveId" clId="{7C96D18D-64D1-CA48-A849-DA34AFAE4B92}" dt="2021-04-29T06:26:25.345" v="79" actId="20577"/>
        <pc:sldMkLst>
          <pc:docMk/>
          <pc:sldMk cId="596661056" sldId="338"/>
        </pc:sldMkLst>
        <pc:spChg chg="mod">
          <ac:chgData name="Nane Kratzke" userId="971be13ff4ee5ef6" providerId="LiveId" clId="{7C96D18D-64D1-CA48-A849-DA34AFAE4B92}" dt="2021-04-29T06:26:25.345" v="79" actId="20577"/>
          <ac:spMkLst>
            <pc:docMk/>
            <pc:sldMk cId="596661056" sldId="338"/>
            <ac:spMk id="12" creationId="{7852A9B7-3B4B-AF48-BC36-5419D76C0EAF}"/>
          </ac:spMkLst>
        </pc:spChg>
      </pc:sldChg>
      <pc:sldChg chg="modSp mod">
        <pc:chgData name="Nane Kratzke" userId="971be13ff4ee5ef6" providerId="LiveId" clId="{7C96D18D-64D1-CA48-A849-DA34AFAE4B92}" dt="2021-04-27T09:18:01.874" v="38" actId="207"/>
        <pc:sldMkLst>
          <pc:docMk/>
          <pc:sldMk cId="3306450770" sldId="344"/>
        </pc:sldMkLst>
        <pc:spChg chg="mod">
          <ac:chgData name="Nane Kratzke" userId="971be13ff4ee5ef6" providerId="LiveId" clId="{7C96D18D-64D1-CA48-A849-DA34AFAE4B92}" dt="2021-04-27T09:18:01.874" v="38" actId="207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7C96D18D-64D1-CA48-A849-DA34AFAE4B92}" dt="2021-04-27T09:18:01.874" v="38" actId="207"/>
          <ac:spMkLst>
            <pc:docMk/>
            <pc:sldMk cId="3306450770" sldId="344"/>
            <ac:spMk id="11" creationId="{2D3F1FC2-64E7-2F4C-AD16-DB779493F41B}"/>
          </ac:spMkLst>
        </pc:spChg>
      </pc:sldChg>
      <pc:sldChg chg="modSp mod">
        <pc:chgData name="Nane Kratzke" userId="971be13ff4ee5ef6" providerId="LiveId" clId="{7C96D18D-64D1-CA48-A849-DA34AFAE4B92}" dt="2021-04-20T08:23:09.992" v="2" actId="20577"/>
        <pc:sldMkLst>
          <pc:docMk/>
          <pc:sldMk cId="515817754" sldId="407"/>
        </pc:sldMkLst>
        <pc:spChg chg="mod">
          <ac:chgData name="Nane Kratzke" userId="971be13ff4ee5ef6" providerId="LiveId" clId="{7C96D18D-64D1-CA48-A849-DA34AFAE4B92}" dt="2021-04-20T08:23:09.992" v="2" actId="20577"/>
          <ac:spMkLst>
            <pc:docMk/>
            <pc:sldMk cId="515817754" sldId="407"/>
            <ac:spMk id="6" creationId="{B5E065E7-DA3A-9F47-AF6C-8653BEB61B29}"/>
          </ac:spMkLst>
        </pc:spChg>
      </pc:sldChg>
      <pc:sldChg chg="modSp mod">
        <pc:chgData name="Nane Kratzke" userId="971be13ff4ee5ef6" providerId="LiveId" clId="{7C96D18D-64D1-CA48-A849-DA34AFAE4B92}" dt="2021-04-23T10:17:44.409" v="18" actId="20577"/>
        <pc:sldMkLst>
          <pc:docMk/>
          <pc:sldMk cId="1483791297" sldId="415"/>
        </pc:sldMkLst>
        <pc:spChg chg="mod">
          <ac:chgData name="Nane Kratzke" userId="971be13ff4ee5ef6" providerId="LiveId" clId="{7C96D18D-64D1-CA48-A849-DA34AFAE4B92}" dt="2021-04-23T10:17:44.409" v="18" actId="20577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7C96D18D-64D1-CA48-A849-DA34AFAE4B92}" dt="2021-04-23T10:12:23.856" v="6" actId="20577"/>
          <ac:spMkLst>
            <pc:docMk/>
            <pc:sldMk cId="1483791297" sldId="415"/>
            <ac:spMk id="13" creationId="{C340C318-8154-4041-8F36-36F1377245B8}"/>
          </ac:spMkLst>
        </pc:spChg>
      </pc:sldChg>
      <pc:sldChg chg="modSp mod">
        <pc:chgData name="Nane Kratzke" userId="971be13ff4ee5ef6" providerId="LiveId" clId="{7C96D18D-64D1-CA48-A849-DA34AFAE4B92}" dt="2021-04-23T13:19:08.926" v="31" actId="20577"/>
        <pc:sldMkLst>
          <pc:docMk/>
          <pc:sldMk cId="3042928372" sldId="434"/>
        </pc:sldMkLst>
        <pc:spChg chg="mod">
          <ac:chgData name="Nane Kratzke" userId="971be13ff4ee5ef6" providerId="LiveId" clId="{7C96D18D-64D1-CA48-A849-DA34AFAE4B92}" dt="2021-04-23T13:19:08.926" v="31" actId="20577"/>
          <ac:spMkLst>
            <pc:docMk/>
            <pc:sldMk cId="3042928372" sldId="434"/>
            <ac:spMk id="6" creationId="{2BA88773-A4CF-7843-8E06-F5DC09B53E18}"/>
          </ac:spMkLst>
        </pc:spChg>
      </pc:sldChg>
      <pc:sldChg chg="addSp delSp modSp mod">
        <pc:chgData name="Nane Kratzke" userId="971be13ff4ee5ef6" providerId="LiveId" clId="{7C96D18D-64D1-CA48-A849-DA34AFAE4B92}" dt="2021-04-30T12:27:08.716" v="125" actId="1076"/>
        <pc:sldMkLst>
          <pc:docMk/>
          <pc:sldMk cId="2518785091" sldId="442"/>
        </pc:sldMkLst>
        <pc:spChg chg="add del mod">
          <ac:chgData name="Nane Kratzke" userId="971be13ff4ee5ef6" providerId="LiveId" clId="{7C96D18D-64D1-CA48-A849-DA34AFAE4B92}" dt="2021-04-30T12:26:50.670" v="123"/>
          <ac:spMkLst>
            <pc:docMk/>
            <pc:sldMk cId="2518785091" sldId="442"/>
            <ac:spMk id="11" creationId="{C680F6D0-0127-AE44-8832-0F119E909169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4" creationId="{E31BA689-EE99-C441-836E-2574D99C6953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7" creationId="{C6286E7F-1737-B748-B196-A149CE3B23C4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22" creationId="{71BA813D-60FD-1444-BBF9-ADBAA48A6F82}"/>
          </ac:spMkLst>
        </pc:spChg>
        <pc:spChg chg="mod">
          <ac:chgData name="Nane Kratzke" userId="971be13ff4ee5ef6" providerId="LiveId" clId="{7C96D18D-64D1-CA48-A849-DA34AFAE4B92}" dt="2021-04-30T12:27:08.716" v="125" actId="1076"/>
          <ac:spMkLst>
            <pc:docMk/>
            <pc:sldMk cId="2518785091" sldId="442"/>
            <ac:spMk id="35" creationId="{9A518972-DE87-B748-B723-20B9AD026783}"/>
          </ac:spMkLst>
        </pc:spChg>
        <pc:grpChg chg="add mod">
          <ac:chgData name="Nane Kratzke" userId="971be13ff4ee5ef6" providerId="LiveId" clId="{7C96D18D-64D1-CA48-A849-DA34AFAE4B92}" dt="2021-04-30T12:27:08.716" v="125" actId="1076"/>
          <ac:grpSpMkLst>
            <pc:docMk/>
            <pc:sldMk cId="2518785091" sldId="442"/>
            <ac:grpSpMk id="21" creationId="{4BF3C270-F109-0848-A8BF-245387532DC0}"/>
          </ac:grpSpMkLst>
        </pc:grp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2" creationId="{1385F87E-53D9-9F41-A21E-14B137BF7BAD}"/>
          </ac:picMkLst>
        </pc:pic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6" creationId="{36510643-492F-2F41-A455-7A96166D5483}"/>
          </ac:picMkLst>
        </pc:picChg>
        <pc:picChg chg="mod">
          <ac:chgData name="Nane Kratzke" userId="971be13ff4ee5ef6" providerId="LiveId" clId="{7C96D18D-64D1-CA48-A849-DA34AFAE4B92}" dt="2021-04-30T12:27:08.716" v="125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6" creationId="{3708009E-A444-A14D-8D2D-6F97E9BBCAB4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13" creationId="{037968D6-5405-BB48-9E8E-FE4128D19B70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15" creationId="{6460DA98-251C-8B47-A511-12105154FAD0}"/>
          </ac:cxnSpMkLst>
        </pc:cxnChg>
        <pc:cxnChg chg="mod">
          <ac:chgData name="Nane Kratzke" userId="971be13ff4ee5ef6" providerId="LiveId" clId="{7C96D18D-64D1-CA48-A849-DA34AFAE4B92}" dt="2021-04-30T12:27:08.716" v="125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mod">
        <pc:chgData name="Nane Kratzke" userId="971be13ff4ee5ef6" providerId="LiveId" clId="{7C96D18D-64D1-CA48-A849-DA34AFAE4B92}" dt="2021-04-30T12:38:44.445" v="128" actId="20577"/>
        <pc:sldMkLst>
          <pc:docMk/>
          <pc:sldMk cId="1604066023" sldId="444"/>
        </pc:sldMkLst>
        <pc:spChg chg="mod">
          <ac:chgData name="Nane Kratzke" userId="971be13ff4ee5ef6" providerId="LiveId" clId="{7C96D18D-64D1-CA48-A849-DA34AFAE4B92}" dt="2021-04-30T12:38:44.445" v="128" actId="20577"/>
          <ac:spMkLst>
            <pc:docMk/>
            <pc:sldMk cId="1604066023" sldId="444"/>
            <ac:spMk id="6" creationId="{44396A46-499E-4A4E-82BD-9619AA2AF696}"/>
          </ac:spMkLst>
        </pc:spChg>
      </pc:sldChg>
      <pc:sldChg chg="modSp mod">
        <pc:chgData name="Nane Kratzke" userId="971be13ff4ee5ef6" providerId="LiveId" clId="{7C96D18D-64D1-CA48-A849-DA34AFAE4B92}" dt="2021-04-27T08:57:21.633" v="35" actId="20577"/>
        <pc:sldMkLst>
          <pc:docMk/>
          <pc:sldMk cId="4052141016" sldId="456"/>
        </pc:sldMkLst>
        <pc:spChg chg="mod">
          <ac:chgData name="Nane Kratzke" userId="971be13ff4ee5ef6" providerId="LiveId" clId="{7C96D18D-64D1-CA48-A849-DA34AFAE4B92}" dt="2021-04-27T08:57:21.633" v="35" actId="20577"/>
          <ac:spMkLst>
            <pc:docMk/>
            <pc:sldMk cId="4052141016" sldId="456"/>
            <ac:spMk id="14" creationId="{71931BF3-7557-F84C-827A-7561692B3A62}"/>
          </ac:spMkLst>
        </pc:spChg>
      </pc:sldChg>
      <pc:sldChg chg="modSp mod">
        <pc:chgData name="Nane Kratzke" userId="971be13ff4ee5ef6" providerId="LiveId" clId="{7C96D18D-64D1-CA48-A849-DA34AFAE4B92}" dt="2021-04-28T09:31:42.617" v="75" actId="255"/>
        <pc:sldMkLst>
          <pc:docMk/>
          <pc:sldMk cId="4067627198" sldId="458"/>
        </pc:sldMkLst>
        <pc:spChg chg="mod">
          <ac:chgData name="Nane Kratzke" userId="971be13ff4ee5ef6" providerId="LiveId" clId="{7C96D18D-64D1-CA48-A849-DA34AFAE4B92}" dt="2021-04-28T09:31:42.617" v="75" actId="255"/>
          <ac:spMkLst>
            <pc:docMk/>
            <pc:sldMk cId="4067627198" sldId="458"/>
            <ac:spMk id="7" creationId="{4C9AA184-297C-BE4F-ADE4-8DA7CEEF71DD}"/>
          </ac:spMkLst>
        </pc:spChg>
      </pc:sldChg>
      <pc:sldChg chg="modSp mod">
        <pc:chgData name="Nane Kratzke" userId="971be13ff4ee5ef6" providerId="LiveId" clId="{7C96D18D-64D1-CA48-A849-DA34AFAE4B92}" dt="2021-05-04T07:18:43.385" v="142" actId="20577"/>
        <pc:sldMkLst>
          <pc:docMk/>
          <pc:sldMk cId="2752400082" sldId="466"/>
        </pc:sldMkLst>
        <pc:spChg chg="mod">
          <ac:chgData name="Nane Kratzke" userId="971be13ff4ee5ef6" providerId="LiveId" clId="{7C96D18D-64D1-CA48-A849-DA34AFAE4B92}" dt="2021-05-04T07:18:43.385" v="142" actId="20577"/>
          <ac:spMkLst>
            <pc:docMk/>
            <pc:sldMk cId="2752400082" sldId="466"/>
            <ac:spMk id="6" creationId="{5B17B884-91AC-6E45-8F6B-D759453B0621}"/>
          </ac:spMkLst>
        </pc:spChg>
      </pc:sldChg>
      <pc:sldChg chg="modSp">
        <pc:chgData name="Nane Kratzke" userId="971be13ff4ee5ef6" providerId="LiveId" clId="{7C96D18D-64D1-CA48-A849-DA34AFAE4B92}" dt="2021-04-23T07:56:06.381" v="3"/>
        <pc:sldMkLst>
          <pc:docMk/>
          <pc:sldMk cId="1674219622" sldId="471"/>
        </pc:sldMkLst>
        <pc:spChg chg="mod">
          <ac:chgData name="Nane Kratzke" userId="971be13ff4ee5ef6" providerId="LiveId" clId="{7C96D18D-64D1-CA48-A849-DA34AFAE4B92}" dt="2021-04-23T07:56:06.381" v="3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1AFE87FD-0747-B647-AE6B-02299FF969B7}"/>
    <pc:docChg chg="custSel modSld">
      <pc:chgData name="Nane Kratzke" userId="971be13ff4ee5ef6" providerId="LiveId" clId="{1AFE87FD-0747-B647-AE6B-02299FF969B7}" dt="2021-02-25T14:12:41.929" v="0" actId="768"/>
      <pc:docMkLst>
        <pc:docMk/>
      </pc:docMkLst>
      <pc:sldChg chg="modSp mod">
        <pc:chgData name="Nane Kratzke" userId="971be13ff4ee5ef6" providerId="LiveId" clId="{1AFE87FD-0747-B647-AE6B-02299FF969B7}" dt="2021-02-25T14:12:41.929" v="0" actId="768"/>
        <pc:sldMkLst>
          <pc:docMk/>
          <pc:sldMk cId="1674219622" sldId="471"/>
        </pc:sldMkLst>
        <pc:spChg chg="mod">
          <ac:chgData name="Nane Kratzke" userId="971be13ff4ee5ef6" providerId="LiveId" clId="{1AFE87FD-0747-B647-AE6B-02299FF969B7}" dt="2021-02-25T14:12:41.929" v="0" actId="768"/>
          <ac:spMkLst>
            <pc:docMk/>
            <pc:sldMk cId="1674219622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227BF5EE-B829-EC43-B06A-570CF32FAEA4}"/>
    <pc:docChg chg="undo custSel addSld modSld">
      <pc:chgData name="Nane Kratzke" userId="971be13ff4ee5ef6" providerId="LiveId" clId="{227BF5EE-B829-EC43-B06A-570CF32FAEA4}" dt="2021-11-30T14:12:03.482" v="323" actId="1076"/>
      <pc:docMkLst>
        <pc:docMk/>
      </pc:docMkLst>
      <pc:sldChg chg="modSp mod">
        <pc:chgData name="Nane Kratzke" userId="971be13ff4ee5ef6" providerId="LiveId" clId="{227BF5EE-B829-EC43-B06A-570CF32FAEA4}" dt="2021-11-30T13:45:58.896" v="69" actId="1076"/>
        <pc:sldMkLst>
          <pc:docMk/>
          <pc:sldMk cId="596661056" sldId="338"/>
        </pc:sldMkLst>
        <pc:spChg chg="mod">
          <ac:chgData name="Nane Kratzke" userId="971be13ff4ee5ef6" providerId="LiveId" clId="{227BF5EE-B829-EC43-B06A-570CF32FAEA4}" dt="2021-11-30T13:45:58.896" v="69" actId="1076"/>
          <ac:spMkLst>
            <pc:docMk/>
            <pc:sldMk cId="596661056" sldId="338"/>
            <ac:spMk id="10" creationId="{76B01168-021D-0841-9965-6F01E366C89F}"/>
          </ac:spMkLst>
        </pc:spChg>
      </pc:sldChg>
      <pc:sldChg chg="modSp mod">
        <pc:chgData name="Nane Kratzke" userId="971be13ff4ee5ef6" providerId="LiveId" clId="{227BF5EE-B829-EC43-B06A-570CF32FAEA4}" dt="2021-11-30T13:20:04.384" v="39" actId="20577"/>
        <pc:sldMkLst>
          <pc:docMk/>
          <pc:sldMk cId="4193228944" sldId="449"/>
        </pc:sldMkLst>
        <pc:spChg chg="mod">
          <ac:chgData name="Nane Kratzke" userId="971be13ff4ee5ef6" providerId="LiveId" clId="{227BF5EE-B829-EC43-B06A-570CF32FAEA4}" dt="2021-11-30T13:20:04.384" v="39" actId="20577"/>
          <ac:spMkLst>
            <pc:docMk/>
            <pc:sldMk cId="4193228944" sldId="449"/>
            <ac:spMk id="6" creationId="{DC23A317-8C8B-0A45-BB69-6EAE14A5E679}"/>
          </ac:spMkLst>
        </pc:spChg>
      </pc:sldChg>
      <pc:sldChg chg="modSp mod">
        <pc:chgData name="Nane Kratzke" userId="971be13ff4ee5ef6" providerId="LiveId" clId="{227BF5EE-B829-EC43-B06A-570CF32FAEA4}" dt="2021-11-30T13:16:54.492" v="33" actId="20577"/>
        <pc:sldMkLst>
          <pc:docMk/>
          <pc:sldMk cId="1006662412" sldId="453"/>
        </pc:sldMkLst>
        <pc:spChg chg="mod">
          <ac:chgData name="Nane Kratzke" userId="971be13ff4ee5ef6" providerId="LiveId" clId="{227BF5EE-B829-EC43-B06A-570CF32FAEA4}" dt="2021-11-30T13:16:54.492" v="33" actId="20577"/>
          <ac:spMkLst>
            <pc:docMk/>
            <pc:sldMk cId="1006662412" sldId="453"/>
            <ac:spMk id="8" creationId="{17A49567-6F8B-AD4E-AA7C-57FEE52C771D}"/>
          </ac:spMkLst>
        </pc:spChg>
      </pc:sldChg>
      <pc:sldChg chg="modSp mod">
        <pc:chgData name="Nane Kratzke" userId="971be13ff4ee5ef6" providerId="LiveId" clId="{227BF5EE-B829-EC43-B06A-570CF32FAEA4}" dt="2021-11-30T14:12:03.482" v="323" actId="1076"/>
        <pc:sldMkLst>
          <pc:docMk/>
          <pc:sldMk cId="3736819709" sldId="461"/>
        </pc:sldMkLst>
        <pc:spChg chg="mod">
          <ac:chgData name="Nane Kratzke" userId="971be13ff4ee5ef6" providerId="LiveId" clId="{227BF5EE-B829-EC43-B06A-570CF32FAEA4}" dt="2021-11-30T14:11:57.981" v="322" actId="20577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227BF5EE-B829-EC43-B06A-570CF32FAEA4}" dt="2021-11-30T14:12:03.482" v="323" actId="1076"/>
          <ac:spMkLst>
            <pc:docMk/>
            <pc:sldMk cId="3736819709" sldId="461"/>
            <ac:spMk id="11" creationId="{874EBED5-EA3C-B84F-A06E-CDBC321EFB83}"/>
          </ac:spMkLst>
        </pc:spChg>
      </pc:sldChg>
      <pc:sldChg chg="add">
        <pc:chgData name="Nane Kratzke" userId="971be13ff4ee5ef6" providerId="LiveId" clId="{227BF5EE-B829-EC43-B06A-570CF32FAEA4}" dt="2021-11-12T13:37:37.738" v="0"/>
        <pc:sldMkLst>
          <pc:docMk/>
          <pc:sldMk cId="2487667598" sldId="473"/>
        </pc:sldMkLst>
      </pc:sldChg>
    </pc:docChg>
  </pc:docChgLst>
  <pc:docChgLst>
    <pc:chgData name="Nane Kratzke" userId="971be13ff4ee5ef6" providerId="LiveId" clId="{3DEAF259-27EA-4D43-9E28-B8CE42FA5F10}"/>
    <pc:docChg chg="custSel addSld modSld">
      <pc:chgData name="Nane Kratzke" userId="971be13ff4ee5ef6" providerId="LiveId" clId="{3DEAF259-27EA-4D43-9E28-B8CE42FA5F10}" dt="2022-05-23T13:08:50.323" v="630" actId="20577"/>
      <pc:docMkLst>
        <pc:docMk/>
      </pc:docMkLst>
      <pc:sldChg chg="modSp mod">
        <pc:chgData name="Nane Kratzke" userId="971be13ff4ee5ef6" providerId="LiveId" clId="{3DEAF259-27EA-4D43-9E28-B8CE42FA5F10}" dt="2022-05-23T13:08:50.323" v="630" actId="20577"/>
        <pc:sldMkLst>
          <pc:docMk/>
          <pc:sldMk cId="2518785091" sldId="442"/>
        </pc:sldMkLst>
        <pc:spChg chg="mod">
          <ac:chgData name="Nane Kratzke" userId="971be13ff4ee5ef6" providerId="LiveId" clId="{3DEAF259-27EA-4D43-9E28-B8CE42FA5F10}" dt="2022-05-23T13:08:50.323" v="630" actId="20577"/>
          <ac:spMkLst>
            <pc:docMk/>
            <pc:sldMk cId="2518785091" sldId="442"/>
            <ac:spMk id="7" creationId="{B89D7DF6-0A59-5C42-BD14-314366809DF1}"/>
          </ac:spMkLst>
        </pc:spChg>
      </pc:sldChg>
      <pc:sldChg chg="modSp mod">
        <pc:chgData name="Nane Kratzke" userId="971be13ff4ee5ef6" providerId="LiveId" clId="{3DEAF259-27EA-4D43-9E28-B8CE42FA5F10}" dt="2022-05-11T08:42:47.880" v="0" actId="207"/>
        <pc:sldMkLst>
          <pc:docMk/>
          <pc:sldMk cId="4193228944" sldId="449"/>
        </pc:sldMkLst>
        <pc:spChg chg="mod">
          <ac:chgData name="Nane Kratzke" userId="971be13ff4ee5ef6" providerId="LiveId" clId="{3DEAF259-27EA-4D43-9E28-B8CE42FA5F10}" dt="2022-05-11T08:42:47.880" v="0" actId="207"/>
          <ac:spMkLst>
            <pc:docMk/>
            <pc:sldMk cId="4193228944" sldId="449"/>
            <ac:spMk id="4" creationId="{3489061E-0E7E-4040-947F-D53EBA5EA030}"/>
          </ac:spMkLst>
        </pc:spChg>
      </pc:sldChg>
      <pc:sldChg chg="modSp add mod">
        <pc:chgData name="Nane Kratzke" userId="971be13ff4ee5ef6" providerId="LiveId" clId="{3DEAF259-27EA-4D43-9E28-B8CE42FA5F10}" dt="2022-05-11T08:51:31.094" v="545" actId="20577"/>
        <pc:sldMkLst>
          <pc:docMk/>
          <pc:sldMk cId="3152076129" sldId="476"/>
        </pc:sldMkLst>
        <pc:spChg chg="mod">
          <ac:chgData name="Nane Kratzke" userId="971be13ff4ee5ef6" providerId="LiveId" clId="{3DEAF259-27EA-4D43-9E28-B8CE42FA5F10}" dt="2022-05-11T08:51:31.094" v="545" actId="20577"/>
          <ac:spMkLst>
            <pc:docMk/>
            <pc:sldMk cId="3152076129" sldId="476"/>
            <ac:spMk id="5" creationId="{0603D732-B420-894B-AB6C-055CB2368AC6}"/>
          </ac:spMkLst>
        </pc:spChg>
        <pc:picChg chg="mod">
          <ac:chgData name="Nane Kratzke" userId="971be13ff4ee5ef6" providerId="LiveId" clId="{3DEAF259-27EA-4D43-9E28-B8CE42FA5F10}" dt="2022-05-11T08:46:42.246" v="3" actId="14826"/>
          <ac:picMkLst>
            <pc:docMk/>
            <pc:sldMk cId="3152076129" sldId="476"/>
            <ac:picMk id="2050" creationId="{C92F31AD-D064-7347-9EE6-D3E3CED31B43}"/>
          </ac:picMkLst>
        </pc:picChg>
      </pc:sldChg>
      <pc:sldChg chg="addSp delSp modSp new mod">
        <pc:chgData name="Nane Kratzke" userId="971be13ff4ee5ef6" providerId="LiveId" clId="{3DEAF259-27EA-4D43-9E28-B8CE42FA5F10}" dt="2022-05-11T08:58:04.822" v="618" actId="14861"/>
        <pc:sldMkLst>
          <pc:docMk/>
          <pc:sldMk cId="1268661363" sldId="477"/>
        </pc:sldMkLst>
        <pc:spChg chg="mod">
          <ac:chgData name="Nane Kratzke" userId="971be13ff4ee5ef6" providerId="LiveId" clId="{3DEAF259-27EA-4D43-9E28-B8CE42FA5F10}" dt="2022-05-11T08:57:49.342" v="617" actId="20577"/>
          <ac:spMkLst>
            <pc:docMk/>
            <pc:sldMk cId="1268661363" sldId="477"/>
            <ac:spMk id="2" creationId="{8C835928-3BC8-F30F-CF51-543B557C821D}"/>
          </ac:spMkLst>
        </pc:spChg>
        <pc:spChg chg="mod">
          <ac:chgData name="Nane Kratzke" userId="971be13ff4ee5ef6" providerId="LiveId" clId="{3DEAF259-27EA-4D43-9E28-B8CE42FA5F10}" dt="2022-05-11T08:55:21.099" v="597" actId="20577"/>
          <ac:spMkLst>
            <pc:docMk/>
            <pc:sldMk cId="1268661363" sldId="477"/>
            <ac:spMk id="3" creationId="{E4FD4906-74B9-F4DD-EBCC-36DF52596FAD}"/>
          </ac:spMkLst>
        </pc:spChg>
        <pc:spChg chg="del">
          <ac:chgData name="Nane Kratzke" userId="971be13ff4ee5ef6" providerId="LiveId" clId="{3DEAF259-27EA-4D43-9E28-B8CE42FA5F10}" dt="2022-05-11T08:55:23.708" v="598" actId="478"/>
          <ac:spMkLst>
            <pc:docMk/>
            <pc:sldMk cId="1268661363" sldId="477"/>
            <ac:spMk id="4" creationId="{F9BE11EC-2597-666D-6E8E-7240ABE592AA}"/>
          </ac:spMkLst>
        </pc:spChg>
        <pc:picChg chg="add mod">
          <ac:chgData name="Nane Kratzke" userId="971be13ff4ee5ef6" providerId="LiveId" clId="{3DEAF259-27EA-4D43-9E28-B8CE42FA5F10}" dt="2022-05-11T08:58:04.822" v="618" actId="14861"/>
          <ac:picMkLst>
            <pc:docMk/>
            <pc:sldMk cId="1268661363" sldId="477"/>
            <ac:picMk id="7" creationId="{06F03241-160D-ADEB-A075-EB8327CE3418}"/>
          </ac:picMkLst>
        </pc:picChg>
      </pc:sldChg>
    </pc:docChg>
  </pc:docChgLst>
  <pc:docChgLst>
    <pc:chgData name="Nane Kratzke" userId="971be13ff4ee5ef6" providerId="LiveId" clId="{083D95B6-78AC-E443-BB97-CBBA5BC1EB1F}"/>
    <pc:docChg chg="undo custSel addSld modSld">
      <pc:chgData name="Nane Kratzke" userId="971be13ff4ee5ef6" providerId="LiveId" clId="{083D95B6-78AC-E443-BB97-CBBA5BC1EB1F}" dt="2022-12-12T09:18:41.381" v="840" actId="113"/>
      <pc:docMkLst>
        <pc:docMk/>
      </pc:docMkLst>
      <pc:sldChg chg="modSp mod">
        <pc:chgData name="Nane Kratzke" userId="971be13ff4ee5ef6" providerId="LiveId" clId="{083D95B6-78AC-E443-BB97-CBBA5BC1EB1F}" dt="2022-11-21T07:59:19.811" v="12" actId="20577"/>
        <pc:sldMkLst>
          <pc:docMk/>
          <pc:sldMk cId="3078893197" sldId="330"/>
        </pc:sldMkLst>
        <pc:spChg chg="mod">
          <ac:chgData name="Nane Kratzke" userId="971be13ff4ee5ef6" providerId="LiveId" clId="{083D95B6-78AC-E443-BB97-CBBA5BC1EB1F}" dt="2022-11-21T07:59:19.811" v="12" actId="20577"/>
          <ac:spMkLst>
            <pc:docMk/>
            <pc:sldMk cId="3078893197" sldId="330"/>
            <ac:spMk id="2" creationId="{BEBECCD0-0365-6042-8374-D298183801AF}"/>
          </ac:spMkLst>
        </pc:spChg>
      </pc:sldChg>
      <pc:sldChg chg="addSp delSp modSp mod">
        <pc:chgData name="Nane Kratzke" userId="971be13ff4ee5ef6" providerId="LiveId" clId="{083D95B6-78AC-E443-BB97-CBBA5BC1EB1F}" dt="2022-11-28T07:44:04.416" v="473" actId="1076"/>
        <pc:sldMkLst>
          <pc:docMk/>
          <pc:sldMk cId="2219886769" sldId="331"/>
        </pc:sldMkLst>
        <pc:spChg chg="mod">
          <ac:chgData name="Nane Kratzke" userId="971be13ff4ee5ef6" providerId="LiveId" clId="{083D95B6-78AC-E443-BB97-CBBA5BC1EB1F}" dt="2022-11-28T07:42:57.246" v="463" actId="20577"/>
          <ac:spMkLst>
            <pc:docMk/>
            <pc:sldMk cId="2219886769" sldId="331"/>
            <ac:spMk id="2" creationId="{BEBECCD0-0365-6042-8374-D298183801AF}"/>
          </ac:spMkLst>
        </pc:spChg>
        <pc:spChg chg="del mod">
          <ac:chgData name="Nane Kratzke" userId="971be13ff4ee5ef6" providerId="LiveId" clId="{083D95B6-78AC-E443-BB97-CBBA5BC1EB1F}" dt="2022-11-28T07:42:26.960" v="434" actId="478"/>
          <ac:spMkLst>
            <pc:docMk/>
            <pc:sldMk cId="2219886769" sldId="331"/>
            <ac:spMk id="6" creationId="{1DD2A273-1E9C-B14C-9873-ECAFF17E685C}"/>
          </ac:spMkLst>
        </pc:spChg>
        <pc:picChg chg="del">
          <ac:chgData name="Nane Kratzke" userId="971be13ff4ee5ef6" providerId="LiveId" clId="{083D95B6-78AC-E443-BB97-CBBA5BC1EB1F}" dt="2022-11-28T07:40:10.001" v="422" actId="478"/>
          <ac:picMkLst>
            <pc:docMk/>
            <pc:sldMk cId="2219886769" sldId="331"/>
            <ac:picMk id="4" creationId="{49C5E0D6-A630-4D44-9B02-9CA768B10BF9}"/>
          </ac:picMkLst>
        </pc:picChg>
        <pc:picChg chg="add del mod">
          <ac:chgData name="Nane Kratzke" userId="971be13ff4ee5ef6" providerId="LiveId" clId="{083D95B6-78AC-E443-BB97-CBBA5BC1EB1F}" dt="2022-11-28T07:43:07.281" v="466" actId="478"/>
          <ac:picMkLst>
            <pc:docMk/>
            <pc:sldMk cId="2219886769" sldId="331"/>
            <ac:picMk id="7" creationId="{DF18BFD4-C215-7022-4004-FF23E3586037}"/>
          </ac:picMkLst>
        </pc:picChg>
        <pc:picChg chg="add mod modCrop">
          <ac:chgData name="Nane Kratzke" userId="971be13ff4ee5ef6" providerId="LiveId" clId="{083D95B6-78AC-E443-BB97-CBBA5BC1EB1F}" dt="2022-11-28T07:44:04.416" v="473" actId="1076"/>
          <ac:picMkLst>
            <pc:docMk/>
            <pc:sldMk cId="2219886769" sldId="331"/>
            <ac:picMk id="9" creationId="{9A0700F2-F4FC-19B5-BCA8-D4E63D591D2F}"/>
          </ac:picMkLst>
        </pc:picChg>
      </pc:sldChg>
      <pc:sldChg chg="modSp mod">
        <pc:chgData name="Nane Kratzke" userId="971be13ff4ee5ef6" providerId="LiveId" clId="{083D95B6-78AC-E443-BB97-CBBA5BC1EB1F}" dt="2022-11-28T08:06:15.791" v="475" actId="1076"/>
        <pc:sldMkLst>
          <pc:docMk/>
          <pc:sldMk cId="596661056" sldId="338"/>
        </pc:sldMkLst>
        <pc:spChg chg="mod">
          <ac:chgData name="Nane Kratzke" userId="971be13ff4ee5ef6" providerId="LiveId" clId="{083D95B6-78AC-E443-BB97-CBBA5BC1EB1F}" dt="2022-11-28T08:06:09.094" v="474" actId="20577"/>
          <ac:spMkLst>
            <pc:docMk/>
            <pc:sldMk cId="596661056" sldId="338"/>
            <ac:spMk id="10" creationId="{76B01168-021D-0841-9965-6F01E366C89F}"/>
          </ac:spMkLst>
        </pc:spChg>
        <pc:spChg chg="mod">
          <ac:chgData name="Nane Kratzke" userId="971be13ff4ee5ef6" providerId="LiveId" clId="{083D95B6-78AC-E443-BB97-CBBA5BC1EB1F}" dt="2022-11-28T08:06:15.791" v="475" actId="1076"/>
          <ac:spMkLst>
            <pc:docMk/>
            <pc:sldMk cId="596661056" sldId="338"/>
            <ac:spMk id="11" creationId="{874EBED5-EA3C-B84F-A06E-CDBC321EFB83}"/>
          </ac:spMkLst>
        </pc:spChg>
      </pc:sldChg>
      <pc:sldChg chg="modSp mod">
        <pc:chgData name="Nane Kratzke" userId="971be13ff4ee5ef6" providerId="LiveId" clId="{083D95B6-78AC-E443-BB97-CBBA5BC1EB1F}" dt="2022-12-12T08:15:43.835" v="682" actId="20577"/>
        <pc:sldMkLst>
          <pc:docMk/>
          <pc:sldMk cId="1623516218" sldId="343"/>
        </pc:sldMkLst>
        <pc:spChg chg="mod">
          <ac:chgData name="Nane Kratzke" userId="971be13ff4ee5ef6" providerId="LiveId" clId="{083D95B6-78AC-E443-BB97-CBBA5BC1EB1F}" dt="2022-12-12T08:15:43.835" v="682" actId="20577"/>
          <ac:spMkLst>
            <pc:docMk/>
            <pc:sldMk cId="1623516218" sldId="343"/>
            <ac:spMk id="10" creationId="{AD4D24B3-DB1A-D645-97D4-CD06C9D8E329}"/>
          </ac:spMkLst>
        </pc:spChg>
        <pc:spChg chg="mod">
          <ac:chgData name="Nane Kratzke" userId="971be13ff4ee5ef6" providerId="LiveId" clId="{083D95B6-78AC-E443-BB97-CBBA5BC1EB1F}" dt="2022-12-12T08:15:13.684" v="658" actId="1076"/>
          <ac:spMkLst>
            <pc:docMk/>
            <pc:sldMk cId="1623516218" sldId="343"/>
            <ac:spMk id="11" creationId="{B4759FCC-F5A3-F94C-8C36-04CA41A8236C}"/>
          </ac:spMkLst>
        </pc:spChg>
      </pc:sldChg>
      <pc:sldChg chg="modSp add mod">
        <pc:chgData name="Nane Kratzke" userId="971be13ff4ee5ef6" providerId="LiveId" clId="{083D95B6-78AC-E443-BB97-CBBA5BC1EB1F}" dt="2022-12-12T09:18:41.381" v="840" actId="113"/>
        <pc:sldMkLst>
          <pc:docMk/>
          <pc:sldMk cId="4280504934" sldId="355"/>
        </pc:sldMkLst>
        <pc:spChg chg="mod">
          <ac:chgData name="Nane Kratzke" userId="971be13ff4ee5ef6" providerId="LiveId" clId="{083D95B6-78AC-E443-BB97-CBBA5BC1EB1F}" dt="2022-12-12T09:15:02.702" v="727" actId="20577"/>
          <ac:spMkLst>
            <pc:docMk/>
            <pc:sldMk cId="4280504934" sldId="355"/>
            <ac:spMk id="2" creationId="{09A3C503-9616-D24D-956E-75F248B81EFA}"/>
          </ac:spMkLst>
        </pc:spChg>
        <pc:spChg chg="mod">
          <ac:chgData name="Nane Kratzke" userId="971be13ff4ee5ef6" providerId="LiveId" clId="{083D95B6-78AC-E443-BB97-CBBA5BC1EB1F}" dt="2022-12-12T09:16:53.371" v="732" actId="20577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083D95B6-78AC-E443-BB97-CBBA5BC1EB1F}" dt="2022-12-12T09:18:41.381" v="840" actId="113"/>
          <ac:spMkLst>
            <pc:docMk/>
            <pc:sldMk cId="4280504934" sldId="355"/>
            <ac:spMk id="23" creationId="{843AD55F-A820-B34B-A476-52238CE2A01E}"/>
          </ac:spMkLst>
        </pc:spChg>
        <pc:picChg chg="mod">
          <ac:chgData name="Nane Kratzke" userId="971be13ff4ee5ef6" providerId="LiveId" clId="{083D95B6-78AC-E443-BB97-CBBA5BC1EB1F}" dt="2022-12-12T09:17:18.731" v="733" actId="14826"/>
          <ac:picMkLst>
            <pc:docMk/>
            <pc:sldMk cId="4280504934" sldId="355"/>
            <ac:picMk id="5" creationId="{AE4E1615-902B-D94D-986C-990DFEB8E97C}"/>
          </ac:picMkLst>
        </pc:picChg>
      </pc:sldChg>
      <pc:sldChg chg="modSp mod">
        <pc:chgData name="Nane Kratzke" userId="971be13ff4ee5ef6" providerId="LiveId" clId="{083D95B6-78AC-E443-BB97-CBBA5BC1EB1F}" dt="2022-11-28T07:35:43.176" v="421" actId="20577"/>
        <pc:sldMkLst>
          <pc:docMk/>
          <pc:sldMk cId="87679749" sldId="400"/>
        </pc:sldMkLst>
        <pc:spChg chg="mod">
          <ac:chgData name="Nane Kratzke" userId="971be13ff4ee5ef6" providerId="LiveId" clId="{083D95B6-78AC-E443-BB97-CBBA5BC1EB1F}" dt="2022-11-28T07:35:43.176" v="421" actId="20577"/>
          <ac:spMkLst>
            <pc:docMk/>
            <pc:sldMk cId="87679749" sldId="400"/>
            <ac:spMk id="6" creationId="{F080058D-EBFF-2F41-BCE8-DA93AE3946A5}"/>
          </ac:spMkLst>
        </pc:spChg>
        <pc:spChg chg="mod">
          <ac:chgData name="Nane Kratzke" userId="971be13ff4ee5ef6" providerId="LiveId" clId="{083D95B6-78AC-E443-BB97-CBBA5BC1EB1F}" dt="2022-11-21T08:11:26.061" v="415" actId="20577"/>
          <ac:spMkLst>
            <pc:docMk/>
            <pc:sldMk cId="87679749" sldId="400"/>
            <ac:spMk id="9" creationId="{AF495CEB-0365-3944-A899-793F296A72FF}"/>
          </ac:spMkLst>
        </pc:spChg>
        <pc:graphicFrameChg chg="mod modGraphic">
          <ac:chgData name="Nane Kratzke" userId="971be13ff4ee5ef6" providerId="LiveId" clId="{083D95B6-78AC-E443-BB97-CBBA5BC1EB1F}" dt="2022-11-21T08:12:22.776" v="420" actId="207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modSp mod">
        <pc:chgData name="Nane Kratzke" userId="971be13ff4ee5ef6" providerId="LiveId" clId="{083D95B6-78AC-E443-BB97-CBBA5BC1EB1F}" dt="2022-11-28T08:45:11.976" v="480" actId="20577"/>
        <pc:sldMkLst>
          <pc:docMk/>
          <pc:sldMk cId="2518785091" sldId="442"/>
        </pc:sldMkLst>
        <pc:spChg chg="mod">
          <ac:chgData name="Nane Kratzke" userId="971be13ff4ee5ef6" providerId="LiveId" clId="{083D95B6-78AC-E443-BB97-CBBA5BC1EB1F}" dt="2022-11-28T08:45:11.976" v="480" actId="20577"/>
          <ac:spMkLst>
            <pc:docMk/>
            <pc:sldMk cId="2518785091" sldId="442"/>
            <ac:spMk id="3" creationId="{6D44E123-1B57-1141-B775-333597485FBD}"/>
          </ac:spMkLst>
        </pc:spChg>
      </pc:sldChg>
      <pc:sldChg chg="modSp mod">
        <pc:chgData name="Nane Kratzke" userId="971be13ff4ee5ef6" providerId="LiveId" clId="{083D95B6-78AC-E443-BB97-CBBA5BC1EB1F}" dt="2022-11-28T08:06:46.212" v="477" actId="1076"/>
        <pc:sldMkLst>
          <pc:docMk/>
          <pc:sldMk cId="3736819709" sldId="461"/>
        </pc:sldMkLst>
        <pc:spChg chg="mod">
          <ac:chgData name="Nane Kratzke" userId="971be13ff4ee5ef6" providerId="LiveId" clId="{083D95B6-78AC-E443-BB97-CBBA5BC1EB1F}" dt="2022-11-28T08:06:41.552" v="476" actId="20577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083D95B6-78AC-E443-BB97-CBBA5BC1EB1F}" dt="2022-11-28T08:06:46.212" v="477" actId="1076"/>
          <ac:spMkLst>
            <pc:docMk/>
            <pc:sldMk cId="3736819709" sldId="461"/>
            <ac:spMk id="11" creationId="{874EBED5-EA3C-B84F-A06E-CDBC321EFB83}"/>
          </ac:spMkLst>
        </pc:spChg>
      </pc:sldChg>
      <pc:sldChg chg="delSp modSp mod">
        <pc:chgData name="Nane Kratzke" userId="971be13ff4ee5ef6" providerId="LiveId" clId="{083D95B6-78AC-E443-BB97-CBBA5BC1EB1F}" dt="2022-12-12T08:46:58.567" v="716" actId="1076"/>
        <pc:sldMkLst>
          <pc:docMk/>
          <pc:sldMk cId="194056035" sldId="463"/>
        </pc:sldMkLst>
        <pc:spChg chg="mod">
          <ac:chgData name="Nane Kratzke" userId="971be13ff4ee5ef6" providerId="LiveId" clId="{083D95B6-78AC-E443-BB97-CBBA5BC1EB1F}" dt="2022-12-12T08:46:33.802" v="714" actId="14100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083D95B6-78AC-E443-BB97-CBBA5BC1EB1F}" dt="2022-12-12T08:46:58.567" v="716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083D95B6-78AC-E443-BB97-CBBA5BC1EB1F}" dt="2022-12-12T08:46:42.004" v="715" actId="1076"/>
          <ac:spMkLst>
            <pc:docMk/>
            <pc:sldMk cId="194056035" sldId="463"/>
            <ac:spMk id="11" creationId="{18938D84-C29E-DB44-9D4A-1ED262027EB9}"/>
          </ac:spMkLst>
        </pc:spChg>
        <pc:spChg chg="del">
          <ac:chgData name="Nane Kratzke" userId="971be13ff4ee5ef6" providerId="LiveId" clId="{083D95B6-78AC-E443-BB97-CBBA5BC1EB1F}" dt="2022-12-12T08:45:49.755" v="702" actId="478"/>
          <ac:spMkLst>
            <pc:docMk/>
            <pc:sldMk cId="194056035" sldId="463"/>
            <ac:spMk id="12" creationId="{F04BB73A-C393-FD41-9911-82FEEF439C63}"/>
          </ac:spMkLst>
        </pc:spChg>
      </pc:sldChg>
      <pc:sldChg chg="addSp modSp">
        <pc:chgData name="Nane Kratzke" userId="971be13ff4ee5ef6" providerId="LiveId" clId="{083D95B6-78AC-E443-BB97-CBBA5BC1EB1F}" dt="2022-12-05T14:45:13.631" v="481"/>
        <pc:sldMkLst>
          <pc:docMk/>
          <pc:sldMk cId="1674219622" sldId="471"/>
        </pc:sldMkLst>
        <pc:picChg chg="add mod">
          <ac:chgData name="Nane Kratzke" userId="971be13ff4ee5ef6" providerId="LiveId" clId="{083D95B6-78AC-E443-BB97-CBBA5BC1EB1F}" dt="2022-12-05T14:45:13.631" v="481"/>
          <ac:picMkLst>
            <pc:docMk/>
            <pc:sldMk cId="1674219622" sldId="471"/>
            <ac:picMk id="6" creationId="{A5B46A78-57D6-F381-FB62-71E85C28FD72}"/>
          </ac:picMkLst>
        </pc:picChg>
      </pc:sldChg>
      <pc:sldChg chg="addSp delSp modSp mod">
        <pc:chgData name="Nane Kratzke" userId="971be13ff4ee5ef6" providerId="LiveId" clId="{083D95B6-78AC-E443-BB97-CBBA5BC1EB1F}" dt="2022-11-14T07:51:58.176" v="1" actId="478"/>
        <pc:sldMkLst>
          <pc:docMk/>
          <pc:sldMk cId="1140385747" sldId="475"/>
        </pc:sldMkLst>
        <pc:picChg chg="add del mod">
          <ac:chgData name="Nane Kratzke" userId="971be13ff4ee5ef6" providerId="LiveId" clId="{083D95B6-78AC-E443-BB97-CBBA5BC1EB1F}" dt="2022-11-14T07:51:58.176" v="1" actId="478"/>
          <ac:picMkLst>
            <pc:docMk/>
            <pc:sldMk cId="1140385747" sldId="475"/>
            <ac:picMk id="4" creationId="{2E37D9F5-08A8-E699-DD10-174A49D1082B}"/>
          </ac:picMkLst>
        </pc:picChg>
      </pc:sldChg>
    </pc:docChg>
  </pc:docChgLst>
  <pc:docChgLst>
    <pc:chgData name="Nane Kratzke" userId="971be13ff4ee5ef6" providerId="LiveId" clId="{90AB3E6F-1009-B947-8C00-6455C18BB2C1}"/>
    <pc:docChg chg="custSel modMainMaster">
      <pc:chgData name="Nane Kratzke" userId="971be13ff4ee5ef6" providerId="LiveId" clId="{90AB3E6F-1009-B947-8C00-6455C18BB2C1}" dt="2021-08-22T09:35:25.700" v="1"/>
      <pc:docMkLst>
        <pc:docMk/>
      </pc:docMkLst>
      <pc:sldMasterChg chg="addSp delSp modSp mod">
        <pc:chgData name="Nane Kratzke" userId="971be13ff4ee5ef6" providerId="LiveId" clId="{90AB3E6F-1009-B947-8C00-6455C18BB2C1}" dt="2021-08-22T09:35:25.70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0AB3E6F-1009-B947-8C00-6455C18BB2C1}" dt="2021-08-22T09:35:25.700" v="1"/>
          <ac:spMkLst>
            <pc:docMk/>
            <pc:sldMasterMk cId="946163275" sldId="2147483648"/>
            <ac:spMk id="10" creationId="{FCC5557F-1ECD-7A40-B0E2-DFAF99041950}"/>
          </ac:spMkLst>
        </pc:spChg>
        <pc:spChg chg="add mod">
          <ac:chgData name="Nane Kratzke" userId="971be13ff4ee5ef6" providerId="LiveId" clId="{90AB3E6F-1009-B947-8C00-6455C18BB2C1}" dt="2021-08-22T09:35:25.700" v="1"/>
          <ac:spMkLst>
            <pc:docMk/>
            <pc:sldMasterMk cId="946163275" sldId="2147483648"/>
            <ac:spMk id="11" creationId="{C044D152-B348-5F42-88E7-A7F5729D3FBA}"/>
          </ac:spMkLst>
        </pc:spChg>
        <pc:picChg chg="add mod">
          <ac:chgData name="Nane Kratzke" userId="971be13ff4ee5ef6" providerId="LiveId" clId="{90AB3E6F-1009-B947-8C00-6455C18BB2C1}" dt="2021-08-22T09:35:25.700" v="1"/>
          <ac:picMkLst>
            <pc:docMk/>
            <pc:sldMasterMk cId="946163275" sldId="2147483648"/>
            <ac:picMk id="9" creationId="{F72EC490-82D1-734C-98E9-D47A7E25C577}"/>
          </ac:picMkLst>
        </pc:picChg>
        <pc:picChg chg="del">
          <ac:chgData name="Nane Kratzke" userId="971be13ff4ee5ef6" providerId="LiveId" clId="{90AB3E6F-1009-B947-8C00-6455C18BB2C1}" dt="2021-08-22T09:35:24.935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10-09T11:37:42.174" v="44177" actId="20577"/>
      <pc:docMkLst>
        <pc:docMk/>
      </pc:docMkLst>
      <pc:sldChg chg="del">
        <pc:chgData name="Nane Kratzke" userId="971be13ff4ee5ef6" providerId="LiveId" clId="{19075A5A-D245-0240-878E-CFB172C98ECA}" dt="2020-10-09T11:37:32.038" v="44151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19075A5A-D245-0240-878E-CFB172C98ECA}" dt="2020-10-09T11:37:26.832" v="44150" actId="207"/>
        <pc:sldMkLst>
          <pc:docMk/>
          <pc:sldMk cId="2120406402" sldId="297"/>
        </pc:sldMkLst>
        <pc:spChg chg="mod">
          <ac:chgData name="Nane Kratzke" userId="971be13ff4ee5ef6" providerId="LiveId" clId="{19075A5A-D245-0240-878E-CFB172C98ECA}" dt="2020-10-09T11:37:26.832" v="44150" actId="207"/>
          <ac:spMkLst>
            <pc:docMk/>
            <pc:sldMk cId="2120406402" sldId="297"/>
            <ac:spMk id="10" creationId="{7709CCC9-400E-274B-A69A-1955CB1187BB}"/>
          </ac:spMkLst>
        </pc:spChg>
      </pc:sldChg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19075A5A-D245-0240-878E-CFB172C98ECA}" dt="2020-10-09T11:37:42.174" v="44177" actId="20577"/>
        <pc:sldMkLst>
          <pc:docMk/>
          <pc:sldMk cId="1674219622" sldId="471"/>
        </pc:sldMkLst>
        <pc:spChg chg="mod">
          <ac:chgData name="Nane Kratzke" userId="971be13ff4ee5ef6" providerId="LiveId" clId="{19075A5A-D245-0240-878E-CFB172C98ECA}" dt="2020-10-09T11:37:42.174" v="44177" actId="20577"/>
          <ac:spMkLst>
            <pc:docMk/>
            <pc:sldMk cId="1674219622" sldId="471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644E91C1-4C93-5146-8873-AC588D26DF39}"/>
    <pc:docChg chg="undo custSel addSld delSld modSld sldOrd">
      <pc:chgData name="Nane Kratzke" userId="971be13ff4ee5ef6" providerId="LiveId" clId="{644E91C1-4C93-5146-8873-AC588D26DF39}" dt="2023-11-15T16:13:50.378" v="3056" actId="2696"/>
      <pc:docMkLst>
        <pc:docMk/>
      </pc:docMkLst>
      <pc:sldChg chg="del">
        <pc:chgData name="Nane Kratzke" userId="971be13ff4ee5ef6" providerId="LiveId" clId="{644E91C1-4C93-5146-8873-AC588D26DF39}" dt="2023-11-14T16:22:02.041" v="18" actId="2696"/>
        <pc:sldMkLst>
          <pc:docMk/>
          <pc:sldMk cId="808877367" sldId="324"/>
        </pc:sldMkLst>
      </pc:sldChg>
      <pc:sldChg chg="del">
        <pc:chgData name="Nane Kratzke" userId="971be13ff4ee5ef6" providerId="LiveId" clId="{644E91C1-4C93-5146-8873-AC588D26DF39}" dt="2023-11-14T16:22:02.314" v="23" actId="2696"/>
        <pc:sldMkLst>
          <pc:docMk/>
          <pc:sldMk cId="678295902" sldId="401"/>
        </pc:sldMkLst>
      </pc:sldChg>
      <pc:sldChg chg="del">
        <pc:chgData name="Nane Kratzke" userId="971be13ff4ee5ef6" providerId="LiveId" clId="{644E91C1-4C93-5146-8873-AC588D26DF39}" dt="2023-11-14T16:22:02.005" v="11" actId="2696"/>
        <pc:sldMkLst>
          <pc:docMk/>
          <pc:sldMk cId="3210203829" sldId="402"/>
        </pc:sldMkLst>
      </pc:sldChg>
      <pc:sldChg chg="del">
        <pc:chgData name="Nane Kratzke" userId="971be13ff4ee5ef6" providerId="LiveId" clId="{644E91C1-4C93-5146-8873-AC588D26DF39}" dt="2023-11-14T16:22:01.957" v="8" actId="2696"/>
        <pc:sldMkLst>
          <pc:docMk/>
          <pc:sldMk cId="2992352319" sldId="403"/>
        </pc:sldMkLst>
      </pc:sldChg>
      <pc:sldChg chg="del">
        <pc:chgData name="Nane Kratzke" userId="971be13ff4ee5ef6" providerId="LiveId" clId="{644E91C1-4C93-5146-8873-AC588D26DF39}" dt="2023-11-14T16:22:02.036" v="17" actId="2696"/>
        <pc:sldMkLst>
          <pc:docMk/>
          <pc:sldMk cId="2899132080" sldId="404"/>
        </pc:sldMkLst>
      </pc:sldChg>
      <pc:sldChg chg="del">
        <pc:chgData name="Nane Kratzke" userId="971be13ff4ee5ef6" providerId="LiveId" clId="{644E91C1-4C93-5146-8873-AC588D26DF39}" dt="2023-11-14T16:22:01.947" v="6" actId="2696"/>
        <pc:sldMkLst>
          <pc:docMk/>
          <pc:sldMk cId="429683170" sldId="405"/>
        </pc:sldMkLst>
      </pc:sldChg>
      <pc:sldChg chg="del">
        <pc:chgData name="Nane Kratzke" userId="971be13ff4ee5ef6" providerId="LiveId" clId="{644E91C1-4C93-5146-8873-AC588D26DF39}" dt="2023-11-14T16:22:02.015" v="13" actId="2696"/>
        <pc:sldMkLst>
          <pc:docMk/>
          <pc:sldMk cId="2827725247" sldId="406"/>
        </pc:sldMkLst>
      </pc:sldChg>
      <pc:sldChg chg="del">
        <pc:chgData name="Nane Kratzke" userId="971be13ff4ee5ef6" providerId="LiveId" clId="{644E91C1-4C93-5146-8873-AC588D26DF39}" dt="2023-11-14T16:22:02.301" v="21" actId="2696"/>
        <pc:sldMkLst>
          <pc:docMk/>
          <pc:sldMk cId="515817754" sldId="407"/>
        </pc:sldMkLst>
      </pc:sldChg>
      <pc:sldChg chg="del">
        <pc:chgData name="Nane Kratzke" userId="971be13ff4ee5ef6" providerId="LiveId" clId="{644E91C1-4C93-5146-8873-AC588D26DF39}" dt="2023-11-14T16:22:01.700" v="4" actId="2696"/>
        <pc:sldMkLst>
          <pc:docMk/>
          <pc:sldMk cId="1137104576" sldId="408"/>
        </pc:sldMkLst>
      </pc:sldChg>
      <pc:sldChg chg="del">
        <pc:chgData name="Nane Kratzke" userId="971be13ff4ee5ef6" providerId="LiveId" clId="{644E91C1-4C93-5146-8873-AC588D26DF39}" dt="2023-11-14T16:22:02.306" v="22" actId="2696"/>
        <pc:sldMkLst>
          <pc:docMk/>
          <pc:sldMk cId="1186629863" sldId="409"/>
        </pc:sldMkLst>
      </pc:sldChg>
      <pc:sldChg chg="del">
        <pc:chgData name="Nane Kratzke" userId="971be13ff4ee5ef6" providerId="LiveId" clId="{644E91C1-4C93-5146-8873-AC588D26DF39}" dt="2023-11-14T16:22:01.963" v="9" actId="2696"/>
        <pc:sldMkLst>
          <pc:docMk/>
          <pc:sldMk cId="514950785" sldId="410"/>
        </pc:sldMkLst>
      </pc:sldChg>
      <pc:sldChg chg="del">
        <pc:chgData name="Nane Kratzke" userId="971be13ff4ee5ef6" providerId="LiveId" clId="{644E91C1-4C93-5146-8873-AC588D26DF39}" dt="2023-11-14T16:22:02.020" v="14" actId="2696"/>
        <pc:sldMkLst>
          <pc:docMk/>
          <pc:sldMk cId="1489937729" sldId="411"/>
        </pc:sldMkLst>
      </pc:sldChg>
      <pc:sldChg chg="del">
        <pc:chgData name="Nane Kratzke" userId="971be13ff4ee5ef6" providerId="LiveId" clId="{644E91C1-4C93-5146-8873-AC588D26DF39}" dt="2023-11-14T16:22:01.952" v="7" actId="2696"/>
        <pc:sldMkLst>
          <pc:docMk/>
          <pc:sldMk cId="2882640944" sldId="412"/>
        </pc:sldMkLst>
      </pc:sldChg>
      <pc:sldChg chg="del">
        <pc:chgData name="Nane Kratzke" userId="971be13ff4ee5ef6" providerId="LiveId" clId="{644E91C1-4C93-5146-8873-AC588D26DF39}" dt="2023-11-14T16:22:02.094" v="19" actId="2696"/>
        <pc:sldMkLst>
          <pc:docMk/>
          <pc:sldMk cId="652577850" sldId="413"/>
        </pc:sldMkLst>
      </pc:sldChg>
      <pc:sldChg chg="del">
        <pc:chgData name="Nane Kratzke" userId="971be13ff4ee5ef6" providerId="LiveId" clId="{644E91C1-4C93-5146-8873-AC588D26DF39}" dt="2023-11-14T16:22:02.512" v="24" actId="2696"/>
        <pc:sldMkLst>
          <pc:docMk/>
          <pc:sldMk cId="1306002383" sldId="414"/>
        </pc:sldMkLst>
      </pc:sldChg>
      <pc:sldChg chg="del">
        <pc:chgData name="Nane Kratzke" userId="971be13ff4ee5ef6" providerId="LiveId" clId="{644E91C1-4C93-5146-8873-AC588D26DF39}" dt="2023-11-14T16:22:01.520" v="1" actId="2696"/>
        <pc:sldMkLst>
          <pc:docMk/>
          <pc:sldMk cId="1483791297" sldId="415"/>
        </pc:sldMkLst>
      </pc:sldChg>
      <pc:sldChg chg="del">
        <pc:chgData name="Nane Kratzke" userId="971be13ff4ee5ef6" providerId="LiveId" clId="{644E91C1-4C93-5146-8873-AC588D26DF39}" dt="2023-11-14T16:22:02.031" v="16" actId="2696"/>
        <pc:sldMkLst>
          <pc:docMk/>
          <pc:sldMk cId="3332016124" sldId="416"/>
        </pc:sldMkLst>
      </pc:sldChg>
      <pc:sldChg chg="del">
        <pc:chgData name="Nane Kratzke" userId="971be13ff4ee5ef6" providerId="LiveId" clId="{644E91C1-4C93-5146-8873-AC588D26DF39}" dt="2023-11-14T16:22:01.526" v="2" actId="2696"/>
        <pc:sldMkLst>
          <pc:docMk/>
          <pc:sldMk cId="3086276217" sldId="417"/>
        </pc:sldMkLst>
      </pc:sldChg>
      <pc:sldChg chg="del">
        <pc:chgData name="Nane Kratzke" userId="971be13ff4ee5ef6" providerId="LiveId" clId="{644E91C1-4C93-5146-8873-AC588D26DF39}" dt="2023-11-14T16:22:02.025" v="15" actId="2696"/>
        <pc:sldMkLst>
          <pc:docMk/>
          <pc:sldMk cId="2055604102" sldId="418"/>
        </pc:sldMkLst>
      </pc:sldChg>
      <pc:sldChg chg="addSp delSp modSp mod">
        <pc:chgData name="Nane Kratzke" userId="971be13ff4ee5ef6" providerId="LiveId" clId="{644E91C1-4C93-5146-8873-AC588D26DF39}" dt="2023-11-15T14:58:59.419" v="3054" actId="20577"/>
        <pc:sldMkLst>
          <pc:docMk/>
          <pc:sldMk cId="3536118476" sldId="420"/>
        </pc:sldMkLst>
        <pc:spChg chg="mod">
          <ac:chgData name="Nane Kratzke" userId="971be13ff4ee5ef6" providerId="LiveId" clId="{644E91C1-4C93-5146-8873-AC588D26DF39}" dt="2023-11-15T14:58:59.419" v="3054" actId="20577"/>
          <ac:spMkLst>
            <pc:docMk/>
            <pc:sldMk cId="3536118476" sldId="420"/>
            <ac:spMk id="40" creationId="{1B135AFD-5E43-5843-9DA6-C7220398ADE1}"/>
          </ac:spMkLst>
        </pc:spChg>
        <pc:spChg chg="mod">
          <ac:chgData name="Nane Kratzke" userId="971be13ff4ee5ef6" providerId="LiveId" clId="{644E91C1-4C93-5146-8873-AC588D26DF39}" dt="2023-11-15T11:50:19.062" v="2442" actId="1076"/>
          <ac:spMkLst>
            <pc:docMk/>
            <pc:sldMk cId="3536118476" sldId="420"/>
            <ac:spMk id="41" creationId="{05721F09-A72B-0543-9919-D70C88AF2925}"/>
          </ac:spMkLst>
        </pc:spChg>
        <pc:spChg chg="mod">
          <ac:chgData name="Nane Kratzke" userId="971be13ff4ee5ef6" providerId="LiveId" clId="{644E91C1-4C93-5146-8873-AC588D26DF39}" dt="2023-11-15T11:55:38.988" v="2501" actId="14100"/>
          <ac:spMkLst>
            <pc:docMk/>
            <pc:sldMk cId="3536118476" sldId="420"/>
            <ac:spMk id="42" creationId="{C3CF2576-A76C-8448-9E51-FE367CFAF86A}"/>
          </ac:spMkLst>
        </pc:spChg>
        <pc:picChg chg="add del mod">
          <ac:chgData name="Nane Kratzke" userId="971be13ff4ee5ef6" providerId="LiveId" clId="{644E91C1-4C93-5146-8873-AC588D26DF39}" dt="2023-11-15T11:54:31.578" v="2486" actId="478"/>
          <ac:picMkLst>
            <pc:docMk/>
            <pc:sldMk cId="3536118476" sldId="420"/>
            <ac:picMk id="5" creationId="{7453A4F6-DE6E-C150-5FB8-FCD5C60087A5}"/>
          </ac:picMkLst>
        </pc:picChg>
        <pc:picChg chg="add mod">
          <ac:chgData name="Nane Kratzke" userId="971be13ff4ee5ef6" providerId="LiveId" clId="{644E91C1-4C93-5146-8873-AC588D26DF39}" dt="2023-11-15T11:55:54.753" v="2504" actId="1076"/>
          <ac:picMkLst>
            <pc:docMk/>
            <pc:sldMk cId="3536118476" sldId="420"/>
            <ac:picMk id="6" creationId="{367578E3-6E5E-C512-A65B-0CDA10A0E3CF}"/>
          </ac:picMkLst>
        </pc:picChg>
      </pc:sldChg>
      <pc:sldChg chg="modSp mod">
        <pc:chgData name="Nane Kratzke" userId="971be13ff4ee5ef6" providerId="LiveId" clId="{644E91C1-4C93-5146-8873-AC588D26DF39}" dt="2023-11-15T11:59:28.364" v="2532" actId="14100"/>
        <pc:sldMkLst>
          <pc:docMk/>
          <pc:sldMk cId="3112563454" sldId="421"/>
        </pc:sldMkLst>
        <pc:spChg chg="mod">
          <ac:chgData name="Nane Kratzke" userId="971be13ff4ee5ef6" providerId="LiveId" clId="{644E91C1-4C93-5146-8873-AC588D26DF39}" dt="2023-11-15T11:59:19.660" v="2529" actId="207"/>
          <ac:spMkLst>
            <pc:docMk/>
            <pc:sldMk cId="3112563454" sldId="421"/>
            <ac:spMk id="6" creationId="{5CC91731-5A63-DD4D-89B6-7CC46C53C684}"/>
          </ac:spMkLst>
        </pc:spChg>
        <pc:spChg chg="mod">
          <ac:chgData name="Nane Kratzke" userId="971be13ff4ee5ef6" providerId="LiveId" clId="{644E91C1-4C93-5146-8873-AC588D26DF39}" dt="2023-11-15T11:59:28.364" v="2532" actId="14100"/>
          <ac:spMkLst>
            <pc:docMk/>
            <pc:sldMk cId="3112563454" sldId="421"/>
            <ac:spMk id="7" creationId="{44F18B23-CA39-0348-8C4B-060D4E231CF5}"/>
          </ac:spMkLst>
        </pc:spChg>
        <pc:spChg chg="mod">
          <ac:chgData name="Nane Kratzke" userId="971be13ff4ee5ef6" providerId="LiveId" clId="{644E91C1-4C93-5146-8873-AC588D26DF39}" dt="2023-11-15T11:59:17.244" v="2528" actId="207"/>
          <ac:spMkLst>
            <pc:docMk/>
            <pc:sldMk cId="3112563454" sldId="421"/>
            <ac:spMk id="8" creationId="{C774577B-155D-EC4E-B69C-7ECDC2624120}"/>
          </ac:spMkLst>
        </pc:spChg>
        <pc:spChg chg="mod">
          <ac:chgData name="Nane Kratzke" userId="971be13ff4ee5ef6" providerId="LiveId" clId="{644E91C1-4C93-5146-8873-AC588D26DF39}" dt="2023-11-15T11:59:13.038" v="2527" actId="208"/>
          <ac:spMkLst>
            <pc:docMk/>
            <pc:sldMk cId="3112563454" sldId="421"/>
            <ac:spMk id="9" creationId="{36465470-E05E-794A-9A1D-841BF07DD523}"/>
          </ac:spMkLst>
        </pc:spChg>
        <pc:picChg chg="mod">
          <ac:chgData name="Nane Kratzke" userId="971be13ff4ee5ef6" providerId="LiveId" clId="{644E91C1-4C93-5146-8873-AC588D26DF39}" dt="2023-11-15T11:58:56.307" v="252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modSp mod">
        <pc:chgData name="Nane Kratzke" userId="971be13ff4ee5ef6" providerId="LiveId" clId="{644E91C1-4C93-5146-8873-AC588D26DF39}" dt="2023-11-15T14:42:22.859" v="3050" actId="14100"/>
        <pc:sldMkLst>
          <pc:docMk/>
          <pc:sldMk cId="4105678417" sldId="422"/>
        </pc:sldMkLst>
        <pc:spChg chg="mod">
          <ac:chgData name="Nane Kratzke" userId="971be13ff4ee5ef6" providerId="LiveId" clId="{644E91C1-4C93-5146-8873-AC588D26DF39}" dt="2023-11-15T14:30:42.787" v="3015" actId="20577"/>
          <ac:spMkLst>
            <pc:docMk/>
            <pc:sldMk cId="4105678417" sldId="422"/>
            <ac:spMk id="3" creationId="{B4ED57FB-0203-F345-8875-5FDFD80ED659}"/>
          </ac:spMkLst>
        </pc:spChg>
        <pc:spChg chg="mod">
          <ac:chgData name="Nane Kratzke" userId="971be13ff4ee5ef6" providerId="LiveId" clId="{644E91C1-4C93-5146-8873-AC588D26DF39}" dt="2023-11-15T14:42:22.859" v="3050" actId="14100"/>
          <ac:spMkLst>
            <pc:docMk/>
            <pc:sldMk cId="4105678417" sldId="422"/>
            <ac:spMk id="12" creationId="{3AC432F3-1081-4143-AB35-DD890C43D000}"/>
          </ac:spMkLst>
        </pc:spChg>
        <pc:picChg chg="add mod">
          <ac:chgData name="Nane Kratzke" userId="971be13ff4ee5ef6" providerId="LiveId" clId="{644E91C1-4C93-5146-8873-AC588D26DF39}" dt="2023-11-15T14:42:06.531" v="3021" actId="1076"/>
          <ac:picMkLst>
            <pc:docMk/>
            <pc:sldMk cId="4105678417" sldId="422"/>
            <ac:picMk id="5" creationId="{CA58A3E4-1E69-28BA-4748-ED180936F255}"/>
          </ac:picMkLst>
        </pc:picChg>
      </pc:sldChg>
      <pc:sldChg chg="ord">
        <pc:chgData name="Nane Kratzke" userId="971be13ff4ee5ef6" providerId="LiveId" clId="{644E91C1-4C93-5146-8873-AC588D26DF39}" dt="2023-11-15T12:06:33.623" v="2728" actId="20578"/>
        <pc:sldMkLst>
          <pc:docMk/>
          <pc:sldMk cId="690881589" sldId="423"/>
        </pc:sldMkLst>
      </pc:sldChg>
      <pc:sldChg chg="delSp mod ord">
        <pc:chgData name="Nane Kratzke" userId="971be13ff4ee5ef6" providerId="LiveId" clId="{644E91C1-4C93-5146-8873-AC588D26DF39}" dt="2023-11-15T12:06:33.623" v="2728" actId="20578"/>
        <pc:sldMkLst>
          <pc:docMk/>
          <pc:sldMk cId="2738006301" sldId="424"/>
        </pc:sldMkLst>
        <pc:spChg chg="del">
          <ac:chgData name="Nane Kratzke" userId="971be13ff4ee5ef6" providerId="LiveId" clId="{644E91C1-4C93-5146-8873-AC588D26DF39}" dt="2023-11-15T12:06:16.575" v="2726" actId="478"/>
          <ac:spMkLst>
            <pc:docMk/>
            <pc:sldMk cId="2738006301" sldId="424"/>
            <ac:spMk id="8" creationId="{96DBE291-5691-9F4A-9E71-406E96B5868F}"/>
          </ac:spMkLst>
        </pc:spChg>
      </pc:sldChg>
      <pc:sldChg chg="modSp mod">
        <pc:chgData name="Nane Kratzke" userId="971be13ff4ee5ef6" providerId="LiveId" clId="{644E91C1-4C93-5146-8873-AC588D26DF39}" dt="2023-11-15T12:07:35.840" v="2746"/>
        <pc:sldMkLst>
          <pc:docMk/>
          <pc:sldMk cId="3052160997" sldId="425"/>
        </pc:sldMkLst>
        <pc:picChg chg="mod">
          <ac:chgData name="Nane Kratzke" userId="971be13ff4ee5ef6" providerId="LiveId" clId="{644E91C1-4C93-5146-8873-AC588D26DF39}" dt="2023-11-15T12:07:35.840" v="274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modSp mod">
        <pc:chgData name="Nane Kratzke" userId="971be13ff4ee5ef6" providerId="LiveId" clId="{644E91C1-4C93-5146-8873-AC588D26DF39}" dt="2023-11-15T12:29:23.161" v="2886" actId="1076"/>
        <pc:sldMkLst>
          <pc:docMk/>
          <pc:sldMk cId="1159848182" sldId="426"/>
        </pc:sldMkLst>
        <pc:spChg chg="mod">
          <ac:chgData name="Nane Kratzke" userId="971be13ff4ee5ef6" providerId="LiveId" clId="{644E91C1-4C93-5146-8873-AC588D26DF39}" dt="2023-11-15T12:06:48.225" v="2743" actId="20577"/>
          <ac:spMkLst>
            <pc:docMk/>
            <pc:sldMk cId="1159848182" sldId="426"/>
            <ac:spMk id="3" creationId="{D27E8A82-FE21-3944-8201-D74D09B63896}"/>
          </ac:spMkLst>
        </pc:spChg>
        <pc:spChg chg="mod">
          <ac:chgData name="Nane Kratzke" userId="971be13ff4ee5ef6" providerId="LiveId" clId="{644E91C1-4C93-5146-8873-AC588D26DF39}" dt="2023-11-15T12:29:23.161" v="2886" actId="1076"/>
          <ac:spMkLst>
            <pc:docMk/>
            <pc:sldMk cId="1159848182" sldId="426"/>
            <ac:spMk id="8" creationId="{01CD9591-0498-EF49-BDCF-65E3BAA3B955}"/>
          </ac:spMkLst>
        </pc:spChg>
        <pc:picChg chg="add mod">
          <ac:chgData name="Nane Kratzke" userId="971be13ff4ee5ef6" providerId="LiveId" clId="{644E91C1-4C93-5146-8873-AC588D26DF39}" dt="2023-11-15T12:27:53.729" v="2882" actId="14100"/>
          <ac:picMkLst>
            <pc:docMk/>
            <pc:sldMk cId="1159848182" sldId="426"/>
            <ac:picMk id="5" creationId="{D76385C2-FCF7-5568-CDD5-F3A31EA31059}"/>
          </ac:picMkLst>
        </pc:picChg>
      </pc:sldChg>
      <pc:sldChg chg="modSp del mod">
        <pc:chgData name="Nane Kratzke" userId="971be13ff4ee5ef6" providerId="LiveId" clId="{644E91C1-4C93-5146-8873-AC588D26DF39}" dt="2023-11-15T16:13:49.930" v="3055" actId="2696"/>
        <pc:sldMkLst>
          <pc:docMk/>
          <pc:sldMk cId="1897666085" sldId="427"/>
        </pc:sldMkLst>
        <pc:spChg chg="mod">
          <ac:chgData name="Nane Kratzke" userId="971be13ff4ee5ef6" providerId="LiveId" clId="{644E91C1-4C93-5146-8873-AC588D26DF39}" dt="2023-11-15T12:08:02.280" v="2749" actId="14861"/>
          <ac:spMkLst>
            <pc:docMk/>
            <pc:sldMk cId="1897666085" sldId="427"/>
            <ac:spMk id="6" creationId="{93062DD7-7CA1-A04C-994A-EB0E66490175}"/>
          </ac:spMkLst>
        </pc:spChg>
        <pc:spChg chg="mod">
          <ac:chgData name="Nane Kratzke" userId="971be13ff4ee5ef6" providerId="LiveId" clId="{644E91C1-4C93-5146-8873-AC588D26DF39}" dt="2023-11-15T12:08:02.280" v="2749" actId="14861"/>
          <ac:spMkLst>
            <pc:docMk/>
            <pc:sldMk cId="1897666085" sldId="427"/>
            <ac:spMk id="7" creationId="{E0EC30D1-6AA0-AB41-B183-E5E92922FEE8}"/>
          </ac:spMkLst>
        </pc:spChg>
        <pc:picChg chg="mod">
          <ac:chgData name="Nane Kratzke" userId="971be13ff4ee5ef6" providerId="LiveId" clId="{644E91C1-4C93-5146-8873-AC588D26DF39}" dt="2023-11-15T12:08:52.626" v="2754" actId="14861"/>
          <ac:picMkLst>
            <pc:docMk/>
            <pc:sldMk cId="1897666085" sldId="427"/>
            <ac:picMk id="5" creationId="{9163B856-2588-1849-9E9C-41F121575DA8}"/>
          </ac:picMkLst>
        </pc:picChg>
      </pc:sldChg>
      <pc:sldChg chg="modSp del mod">
        <pc:chgData name="Nane Kratzke" userId="971be13ff4ee5ef6" providerId="LiveId" clId="{644E91C1-4C93-5146-8873-AC588D26DF39}" dt="2023-11-15T16:13:50.378" v="3056" actId="2696"/>
        <pc:sldMkLst>
          <pc:docMk/>
          <pc:sldMk cId="1622988441" sldId="428"/>
        </pc:sldMkLst>
        <pc:spChg chg="mod">
          <ac:chgData name="Nane Kratzke" userId="971be13ff4ee5ef6" providerId="LiveId" clId="{644E91C1-4C93-5146-8873-AC588D26DF39}" dt="2023-11-15T12:09:25.688" v="2755" actId="20577"/>
          <ac:spMkLst>
            <pc:docMk/>
            <pc:sldMk cId="1622988441" sldId="428"/>
            <ac:spMk id="10" creationId="{B1357F3B-E3A3-9F43-9EA4-4BAABFD5D707}"/>
          </ac:spMkLst>
        </pc:spChg>
      </pc:sldChg>
      <pc:sldChg chg="del">
        <pc:chgData name="Nane Kratzke" userId="971be13ff4ee5ef6" providerId="LiveId" clId="{644E91C1-4C93-5146-8873-AC588D26DF39}" dt="2023-11-14T16:22:01.999" v="10" actId="2696"/>
        <pc:sldMkLst>
          <pc:docMk/>
          <pc:sldMk cId="482911669" sldId="468"/>
        </pc:sldMkLst>
      </pc:sldChg>
      <pc:sldChg chg="del">
        <pc:chgData name="Nane Kratzke" userId="971be13ff4ee5ef6" providerId="LiveId" clId="{644E91C1-4C93-5146-8873-AC588D26DF39}" dt="2023-11-14T16:22:01.941" v="5" actId="2696"/>
        <pc:sldMkLst>
          <pc:docMk/>
          <pc:sldMk cId="588962951" sldId="470"/>
        </pc:sldMkLst>
      </pc:sldChg>
      <pc:sldChg chg="del">
        <pc:chgData name="Nane Kratzke" userId="971be13ff4ee5ef6" providerId="LiveId" clId="{644E91C1-4C93-5146-8873-AC588D26DF39}" dt="2023-11-14T16:22:01.273" v="0" actId="2696"/>
        <pc:sldMkLst>
          <pc:docMk/>
          <pc:sldMk cId="2595933918" sldId="690"/>
        </pc:sldMkLst>
      </pc:sldChg>
      <pc:sldChg chg="del">
        <pc:chgData name="Nane Kratzke" userId="971be13ff4ee5ef6" providerId="LiveId" clId="{644E91C1-4C93-5146-8873-AC588D26DF39}" dt="2023-11-14T16:22:02.296" v="20" actId="2696"/>
        <pc:sldMkLst>
          <pc:docMk/>
          <pc:sldMk cId="405348761" sldId="691"/>
        </pc:sldMkLst>
      </pc:sldChg>
      <pc:sldChg chg="del">
        <pc:chgData name="Nane Kratzke" userId="971be13ff4ee5ef6" providerId="LiveId" clId="{644E91C1-4C93-5146-8873-AC588D26DF39}" dt="2023-11-14T16:22:02.010" v="12" actId="2696"/>
        <pc:sldMkLst>
          <pc:docMk/>
          <pc:sldMk cId="1836130416" sldId="692"/>
        </pc:sldMkLst>
      </pc:sldChg>
      <pc:sldChg chg="del">
        <pc:chgData name="Nane Kratzke" userId="971be13ff4ee5ef6" providerId="LiveId" clId="{644E91C1-4C93-5146-8873-AC588D26DF39}" dt="2023-11-14T16:22:01.544" v="3" actId="2696"/>
        <pc:sldMkLst>
          <pc:docMk/>
          <pc:sldMk cId="1415507013" sldId="693"/>
        </pc:sldMkLst>
      </pc:sldChg>
      <pc:sldChg chg="modSp mod">
        <pc:chgData name="Nane Kratzke" userId="971be13ff4ee5ef6" providerId="LiveId" clId="{644E91C1-4C93-5146-8873-AC588D26DF39}" dt="2023-11-15T12:10:25.951" v="2758" actId="14861"/>
        <pc:sldMkLst>
          <pc:docMk/>
          <pc:sldMk cId="3356638035" sldId="694"/>
        </pc:sldMkLst>
        <pc:picChg chg="mod">
          <ac:chgData name="Nane Kratzke" userId="971be13ff4ee5ef6" providerId="LiveId" clId="{644E91C1-4C93-5146-8873-AC588D26DF39}" dt="2023-11-15T12:10:25.951" v="2758" actId="14861"/>
          <ac:picMkLst>
            <pc:docMk/>
            <pc:sldMk cId="3356638035" sldId="694"/>
            <ac:picMk id="7" creationId="{06F03241-160D-ADEB-A075-EB8327CE3418}"/>
          </ac:picMkLst>
        </pc:picChg>
      </pc:sldChg>
      <pc:sldChg chg="modSp mod">
        <pc:chgData name="Nane Kratzke" userId="971be13ff4ee5ef6" providerId="LiveId" clId="{644E91C1-4C93-5146-8873-AC588D26DF39}" dt="2023-11-14T16:22:48.938" v="53" actId="20577"/>
        <pc:sldMkLst>
          <pc:docMk/>
          <pc:sldMk cId="217408471" sldId="695"/>
        </pc:sldMkLst>
        <pc:spChg chg="mod">
          <ac:chgData name="Nane Kratzke" userId="971be13ff4ee5ef6" providerId="LiveId" clId="{644E91C1-4C93-5146-8873-AC588D26DF39}" dt="2023-11-14T16:22:48.938" v="53" actId="20577"/>
          <ac:spMkLst>
            <pc:docMk/>
            <pc:sldMk cId="217408471" sldId="695"/>
            <ac:spMk id="31" creationId="{A7AED8D2-12C6-26AC-5AF0-E921BDCCBE3B}"/>
          </ac:spMkLst>
        </pc:spChg>
      </pc:sldChg>
      <pc:sldChg chg="modSp mod">
        <pc:chgData name="Nane Kratzke" userId="971be13ff4ee5ef6" providerId="LiveId" clId="{644E91C1-4C93-5146-8873-AC588D26DF39}" dt="2023-11-14T16:23:06.283" v="55" actId="207"/>
        <pc:sldMkLst>
          <pc:docMk/>
          <pc:sldMk cId="1964748473" sldId="696"/>
        </pc:sldMkLst>
        <pc:spChg chg="mod">
          <ac:chgData name="Nane Kratzke" userId="971be13ff4ee5ef6" providerId="LiveId" clId="{644E91C1-4C93-5146-8873-AC588D26DF39}" dt="2023-11-14T16:23:06.283" v="55" actId="207"/>
          <ac:spMkLst>
            <pc:docMk/>
            <pc:sldMk cId="1964748473" sldId="696"/>
            <ac:spMk id="4" creationId="{0C458DD0-8EF5-3AA1-E0BF-0C542462EA08}"/>
          </ac:spMkLst>
        </pc:spChg>
      </pc:sldChg>
      <pc:sldChg chg="modSp mod">
        <pc:chgData name="Nane Kratzke" userId="971be13ff4ee5ef6" providerId="LiveId" clId="{644E91C1-4C93-5146-8873-AC588D26DF39}" dt="2023-11-15T14:26:48.725" v="2957" actId="20577"/>
        <pc:sldMkLst>
          <pc:docMk/>
          <pc:sldMk cId="1971916160" sldId="698"/>
        </pc:sldMkLst>
        <pc:spChg chg="mod">
          <ac:chgData name="Nane Kratzke" userId="971be13ff4ee5ef6" providerId="LiveId" clId="{644E91C1-4C93-5146-8873-AC588D26DF39}" dt="2023-11-15T14:26:48.725" v="2957" actId="20577"/>
          <ac:spMkLst>
            <pc:docMk/>
            <pc:sldMk cId="1971916160" sldId="698"/>
            <ac:spMk id="8" creationId="{0C508602-457E-2C4E-A9AC-85A3D0BD58E5}"/>
          </ac:spMkLst>
        </pc:spChg>
      </pc:sldChg>
      <pc:sldChg chg="add">
        <pc:chgData name="Nane Kratzke" userId="971be13ff4ee5ef6" providerId="LiveId" clId="{644E91C1-4C93-5146-8873-AC588D26DF39}" dt="2023-11-14T16:22:28.466" v="25"/>
        <pc:sldMkLst>
          <pc:docMk/>
          <pc:sldMk cId="4141002808" sldId="700"/>
        </pc:sldMkLst>
      </pc:sldChg>
      <pc:sldChg chg="addSp delSp modSp new mod modTransition">
        <pc:chgData name="Nane Kratzke" userId="971be13ff4ee5ef6" providerId="LiveId" clId="{644E91C1-4C93-5146-8873-AC588D26DF39}" dt="2023-11-15T10:07:34.177" v="346"/>
        <pc:sldMkLst>
          <pc:docMk/>
          <pc:sldMk cId="1592242272" sldId="701"/>
        </pc:sldMkLst>
        <pc:spChg chg="del">
          <ac:chgData name="Nane Kratzke" userId="971be13ff4ee5ef6" providerId="LiveId" clId="{644E91C1-4C93-5146-8873-AC588D26DF39}" dt="2023-11-15T08:48:40.847" v="59" actId="478"/>
          <ac:spMkLst>
            <pc:docMk/>
            <pc:sldMk cId="1592242272" sldId="701"/>
            <ac:spMk id="2" creationId="{F10B3280-1B70-DCD2-08D9-B0CE15AF9C00}"/>
          </ac:spMkLst>
        </pc:spChg>
        <pc:spChg chg="del">
          <ac:chgData name="Nane Kratzke" userId="971be13ff4ee5ef6" providerId="LiveId" clId="{644E91C1-4C93-5146-8873-AC588D26DF39}" dt="2023-11-15T08:48:38.583" v="58" actId="478"/>
          <ac:spMkLst>
            <pc:docMk/>
            <pc:sldMk cId="1592242272" sldId="701"/>
            <ac:spMk id="3" creationId="{9B1220D2-F467-41E2-37F1-4364DC9F5154}"/>
          </ac:spMkLst>
        </pc:spChg>
        <pc:spChg chg="del">
          <ac:chgData name="Nane Kratzke" userId="971be13ff4ee5ef6" providerId="LiveId" clId="{644E91C1-4C93-5146-8873-AC588D26DF39}" dt="2023-11-15T08:48:35.541" v="57" actId="478"/>
          <ac:spMkLst>
            <pc:docMk/>
            <pc:sldMk cId="1592242272" sldId="701"/>
            <ac:spMk id="4" creationId="{2AA733B8-BD14-1BDA-1A88-14892C2FDA1E}"/>
          </ac:spMkLst>
        </pc:spChg>
        <pc:spChg chg="add mod">
          <ac:chgData name="Nane Kratzke" userId="971be13ff4ee5ef6" providerId="LiveId" clId="{644E91C1-4C93-5146-8873-AC588D26DF39}" dt="2023-11-15T08:48:41.651" v="60"/>
          <ac:spMkLst>
            <pc:docMk/>
            <pc:sldMk cId="1592242272" sldId="701"/>
            <ac:spMk id="6" creationId="{410A3493-2038-559A-A021-2ADC9EA9C46F}"/>
          </ac:spMkLst>
        </pc:spChg>
        <pc:spChg chg="add mod">
          <ac:chgData name="Nane Kratzke" userId="971be13ff4ee5ef6" providerId="LiveId" clId="{644E91C1-4C93-5146-8873-AC588D26DF39}" dt="2023-11-15T08:48:41.651" v="60"/>
          <ac:spMkLst>
            <pc:docMk/>
            <pc:sldMk cId="1592242272" sldId="701"/>
            <ac:spMk id="7" creationId="{33140EE6-CFD6-C964-186A-E29AA9E22FFC}"/>
          </ac:spMkLst>
        </pc:spChg>
        <pc:spChg chg="add del">
          <ac:chgData name="Nane Kratzke" userId="971be13ff4ee5ef6" providerId="LiveId" clId="{644E91C1-4C93-5146-8873-AC588D26DF39}" dt="2023-11-15T08:53:05.393" v="64" actId="478"/>
          <ac:spMkLst>
            <pc:docMk/>
            <pc:sldMk cId="1592242272" sldId="701"/>
            <ac:spMk id="9" creationId="{3AC1B302-F3DC-C129-68D8-6D67528D6DE7}"/>
          </ac:spMkLst>
        </pc:spChg>
        <pc:spChg chg="add mod">
          <ac:chgData name="Nane Kratzke" userId="971be13ff4ee5ef6" providerId="LiveId" clId="{644E91C1-4C93-5146-8873-AC588D26DF39}" dt="2023-11-15T08:53:29.672" v="69" actId="1076"/>
          <ac:spMkLst>
            <pc:docMk/>
            <pc:sldMk cId="1592242272" sldId="701"/>
            <ac:spMk id="10" creationId="{7631FF58-22FB-FF87-9051-7B4A39A5C09C}"/>
          </ac:spMkLst>
        </pc:spChg>
        <pc:spChg chg="add mod">
          <ac:chgData name="Nane Kratzke" userId="971be13ff4ee5ef6" providerId="LiveId" clId="{644E91C1-4C93-5146-8873-AC588D26DF39}" dt="2023-11-15T08:53:32.768" v="71" actId="1076"/>
          <ac:spMkLst>
            <pc:docMk/>
            <pc:sldMk cId="1592242272" sldId="701"/>
            <ac:spMk id="11" creationId="{A2C849B4-A11B-CFC3-2E95-82FA3A64EF5F}"/>
          </ac:spMkLst>
        </pc:spChg>
        <pc:spChg chg="add mod">
          <ac:chgData name="Nane Kratzke" userId="971be13ff4ee5ef6" providerId="LiveId" clId="{644E91C1-4C93-5146-8873-AC588D26DF39}" dt="2023-11-15T08:53:37.152" v="73" actId="1076"/>
          <ac:spMkLst>
            <pc:docMk/>
            <pc:sldMk cId="1592242272" sldId="701"/>
            <ac:spMk id="12" creationId="{C1D4B60C-F7B4-EA74-70A2-A8F8BDF9AD81}"/>
          </ac:spMkLst>
        </pc:spChg>
        <pc:spChg chg="add mod">
          <ac:chgData name="Nane Kratzke" userId="971be13ff4ee5ef6" providerId="LiveId" clId="{644E91C1-4C93-5146-8873-AC588D26DF39}" dt="2023-11-15T08:53:48.911" v="75" actId="1076"/>
          <ac:spMkLst>
            <pc:docMk/>
            <pc:sldMk cId="1592242272" sldId="701"/>
            <ac:spMk id="13" creationId="{DD7B7E62-D777-6DBD-E0CE-8E26671E4076}"/>
          </ac:spMkLst>
        </pc:spChg>
        <pc:spChg chg="add mod">
          <ac:chgData name="Nane Kratzke" userId="971be13ff4ee5ef6" providerId="LiveId" clId="{644E91C1-4C93-5146-8873-AC588D26DF39}" dt="2023-11-15T08:53:48.911" v="75" actId="1076"/>
          <ac:spMkLst>
            <pc:docMk/>
            <pc:sldMk cId="1592242272" sldId="701"/>
            <ac:spMk id="14" creationId="{972C3C18-8AAB-5994-E635-73123186DCB0}"/>
          </ac:spMkLst>
        </pc:spChg>
        <pc:spChg chg="add mod">
          <ac:chgData name="Nane Kratzke" userId="971be13ff4ee5ef6" providerId="LiveId" clId="{644E91C1-4C93-5146-8873-AC588D26DF39}" dt="2023-11-15T08:53:48.911" v="75" actId="1076"/>
          <ac:spMkLst>
            <pc:docMk/>
            <pc:sldMk cId="1592242272" sldId="701"/>
            <ac:spMk id="15" creationId="{7922A2F1-6AE6-4732-5AF4-7832C28C1E05}"/>
          </ac:spMkLst>
        </pc:spChg>
        <pc:spChg chg="add del mod">
          <ac:chgData name="Nane Kratzke" userId="971be13ff4ee5ef6" providerId="LiveId" clId="{644E91C1-4C93-5146-8873-AC588D26DF39}" dt="2023-11-15T08:57:43.850" v="208" actId="478"/>
          <ac:spMkLst>
            <pc:docMk/>
            <pc:sldMk cId="1592242272" sldId="701"/>
            <ac:spMk id="16" creationId="{9A2DBD65-5420-4D48-18B1-CB423C70F49F}"/>
          </ac:spMkLst>
        </pc:spChg>
        <pc:spChg chg="add del mod">
          <ac:chgData name="Nane Kratzke" userId="971be13ff4ee5ef6" providerId="LiveId" clId="{644E91C1-4C93-5146-8873-AC588D26DF39}" dt="2023-11-15T08:57:44.946" v="209" actId="478"/>
          <ac:spMkLst>
            <pc:docMk/>
            <pc:sldMk cId="1592242272" sldId="701"/>
            <ac:spMk id="17" creationId="{379EF902-4CD5-5C92-4801-483815092258}"/>
          </ac:spMkLst>
        </pc:spChg>
        <pc:spChg chg="add del mod">
          <ac:chgData name="Nane Kratzke" userId="971be13ff4ee5ef6" providerId="LiveId" clId="{644E91C1-4C93-5146-8873-AC588D26DF39}" dt="2023-11-15T08:57:45.970" v="210" actId="478"/>
          <ac:spMkLst>
            <pc:docMk/>
            <pc:sldMk cId="1592242272" sldId="701"/>
            <ac:spMk id="18" creationId="{F2A12739-3A01-466C-2E08-3DC4D1942E3C}"/>
          </ac:spMkLst>
        </pc:spChg>
        <pc:spChg chg="add mod">
          <ac:chgData name="Nane Kratzke" userId="971be13ff4ee5ef6" providerId="LiveId" clId="{644E91C1-4C93-5146-8873-AC588D26DF39}" dt="2023-11-15T08:58:14.126" v="251" actId="113"/>
          <ac:spMkLst>
            <pc:docMk/>
            <pc:sldMk cId="1592242272" sldId="701"/>
            <ac:spMk id="19" creationId="{CB17D4BE-1B26-5D09-3E18-C812D4599B0F}"/>
          </ac:spMkLst>
        </pc:spChg>
        <pc:picChg chg="add del">
          <ac:chgData name="Nane Kratzke" userId="971be13ff4ee5ef6" providerId="LiveId" clId="{644E91C1-4C93-5146-8873-AC588D26DF39}" dt="2023-11-15T08:51:12.666" v="62" actId="478"/>
          <ac:picMkLst>
            <pc:docMk/>
            <pc:sldMk cId="1592242272" sldId="701"/>
            <ac:picMk id="8" creationId="{872A1BDB-7B35-10FB-3A29-AC3D5C57DB20}"/>
          </ac:picMkLst>
        </pc:picChg>
      </pc:sldChg>
      <pc:sldChg chg="addSp modSp add mod modTransition">
        <pc:chgData name="Nane Kratzke" userId="971be13ff4ee5ef6" providerId="LiveId" clId="{644E91C1-4C93-5146-8873-AC588D26DF39}" dt="2023-11-15T12:11:05.665" v="2759"/>
        <pc:sldMkLst>
          <pc:docMk/>
          <pc:sldMk cId="2674366502" sldId="702"/>
        </pc:sldMkLst>
        <pc:spChg chg="add mod">
          <ac:chgData name="Nane Kratzke" userId="971be13ff4ee5ef6" providerId="LiveId" clId="{644E91C1-4C93-5146-8873-AC588D26DF39}" dt="2023-11-15T10:37:19.763" v="690"/>
          <ac:spMkLst>
            <pc:docMk/>
            <pc:sldMk cId="2674366502" sldId="702"/>
            <ac:spMk id="2" creationId="{2C4E1161-19DE-17BA-8CB6-36D05329EB64}"/>
          </ac:spMkLst>
        </pc:spChg>
        <pc:spChg chg="mod">
          <ac:chgData name="Nane Kratzke" userId="971be13ff4ee5ef6" providerId="LiveId" clId="{644E91C1-4C93-5146-8873-AC588D26DF39}" dt="2023-11-15T12:11:05.665" v="2759"/>
          <ac:spMkLst>
            <pc:docMk/>
            <pc:sldMk cId="2674366502" sldId="702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2:11:05.665" v="2759"/>
          <ac:spMkLst>
            <pc:docMk/>
            <pc:sldMk cId="2674366502" sldId="702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12:11:05.665" v="2759"/>
          <ac:spMkLst>
            <pc:docMk/>
            <pc:sldMk cId="2674366502" sldId="702"/>
            <ac:spMk id="18" creationId="{F2A12739-3A01-466C-2E08-3DC4D1942E3C}"/>
          </ac:spMkLst>
        </pc:spChg>
        <pc:spChg chg="mod">
          <ac:chgData name="Nane Kratzke" userId="971be13ff4ee5ef6" providerId="LiveId" clId="{644E91C1-4C93-5146-8873-AC588D26DF39}" dt="2023-11-15T08:58:35.168" v="285" actId="113"/>
          <ac:spMkLst>
            <pc:docMk/>
            <pc:sldMk cId="2674366502" sldId="702"/>
            <ac:spMk id="19" creationId="{CB17D4BE-1B26-5D09-3E18-C812D4599B0F}"/>
          </ac:spMkLst>
        </pc:spChg>
      </pc:sldChg>
      <pc:sldChg chg="addSp modSp add mod modTransition">
        <pc:chgData name="Nane Kratzke" userId="971be13ff4ee5ef6" providerId="LiveId" clId="{644E91C1-4C93-5146-8873-AC588D26DF39}" dt="2023-11-15T10:38:05.525" v="749" actId="1076"/>
        <pc:sldMkLst>
          <pc:docMk/>
          <pc:sldMk cId="1390139030" sldId="703"/>
        </pc:sldMkLst>
        <pc:spChg chg="add mod">
          <ac:chgData name="Nane Kratzke" userId="971be13ff4ee5ef6" providerId="LiveId" clId="{644E91C1-4C93-5146-8873-AC588D26DF39}" dt="2023-11-15T10:31:22.994" v="655" actId="207"/>
          <ac:spMkLst>
            <pc:docMk/>
            <pc:sldMk cId="1390139030" sldId="703"/>
            <ac:spMk id="3" creationId="{4522950B-A312-9E84-D0AB-68BE84C9D371}"/>
          </ac:spMkLst>
        </pc:spChg>
        <pc:spChg chg="add mod">
          <ac:chgData name="Nane Kratzke" userId="971be13ff4ee5ef6" providerId="LiveId" clId="{644E91C1-4C93-5146-8873-AC588D26DF39}" dt="2023-11-15T10:38:05.525" v="749" actId="1076"/>
          <ac:spMkLst>
            <pc:docMk/>
            <pc:sldMk cId="1390139030" sldId="703"/>
            <ac:spMk id="4" creationId="{7B3FD409-3391-F4C3-9C29-C4353FB23AF7}"/>
          </ac:spMkLst>
        </pc:spChg>
        <pc:spChg chg="mod">
          <ac:chgData name="Nane Kratzke" userId="971be13ff4ee5ef6" providerId="LiveId" clId="{644E91C1-4C93-5146-8873-AC588D26DF39}" dt="2023-11-15T08:59:36.541" v="292" actId="208"/>
          <ac:spMkLst>
            <pc:docMk/>
            <pc:sldMk cId="1390139030" sldId="703"/>
            <ac:spMk id="11" creationId="{A2C849B4-A11B-CFC3-2E95-82FA3A64EF5F}"/>
          </ac:spMkLst>
        </pc:spChg>
        <pc:spChg chg="mod">
          <ac:chgData name="Nane Kratzke" userId="971be13ff4ee5ef6" providerId="LiveId" clId="{644E91C1-4C93-5146-8873-AC588D26DF39}" dt="2023-11-15T08:59:16.995" v="290"/>
          <ac:spMkLst>
            <pc:docMk/>
            <pc:sldMk cId="1390139030" sldId="703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0:19:50.614" v="496" actId="207"/>
          <ac:spMkLst>
            <pc:docMk/>
            <pc:sldMk cId="1390139030" sldId="703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08:59:16.995" v="290"/>
          <ac:spMkLst>
            <pc:docMk/>
            <pc:sldMk cId="1390139030" sldId="703"/>
            <ac:spMk id="18" creationId="{F2A12739-3A01-466C-2E08-3DC4D1942E3C}"/>
          </ac:spMkLst>
        </pc:spChg>
        <pc:spChg chg="mod">
          <ac:chgData name="Nane Kratzke" userId="971be13ff4ee5ef6" providerId="LiveId" clId="{644E91C1-4C93-5146-8873-AC588D26DF39}" dt="2023-11-15T09:00:09.714" v="334" actId="113"/>
          <ac:spMkLst>
            <pc:docMk/>
            <pc:sldMk cId="1390139030" sldId="703"/>
            <ac:spMk id="19" creationId="{CB17D4BE-1B26-5D09-3E18-C812D4599B0F}"/>
          </ac:spMkLst>
        </pc:spChg>
        <pc:picChg chg="add mod">
          <ac:chgData name="Nane Kratzke" userId="971be13ff4ee5ef6" providerId="LiveId" clId="{644E91C1-4C93-5146-8873-AC588D26DF39}" dt="2023-11-15T10:30:46.501" v="652"/>
          <ac:picMkLst>
            <pc:docMk/>
            <pc:sldMk cId="1390139030" sldId="703"/>
            <ac:picMk id="2" creationId="{B943B012-951B-FE07-419C-BFD94C31B3A4}"/>
          </ac:picMkLst>
        </pc:picChg>
      </pc:sldChg>
      <pc:sldChg chg="addSp modSp add mod modTransition">
        <pc:chgData name="Nane Kratzke" userId="971be13ff4ee5ef6" providerId="LiveId" clId="{644E91C1-4C93-5146-8873-AC588D26DF39}" dt="2023-11-15T10:32:01.917" v="659" actId="207"/>
        <pc:sldMkLst>
          <pc:docMk/>
          <pc:sldMk cId="1285769446" sldId="704"/>
        </pc:sldMkLst>
        <pc:spChg chg="add mod">
          <ac:chgData name="Nane Kratzke" userId="971be13ff4ee5ef6" providerId="LiveId" clId="{644E91C1-4C93-5146-8873-AC588D26DF39}" dt="2023-11-15T10:06:57.632" v="345" actId="1076"/>
          <ac:spMkLst>
            <pc:docMk/>
            <pc:sldMk cId="1285769446" sldId="704"/>
            <ac:spMk id="2" creationId="{84E24A93-6B10-F57A-CE97-E1DC6B20A28A}"/>
          </ac:spMkLst>
        </pc:spChg>
        <pc:spChg chg="add mod">
          <ac:chgData name="Nane Kratzke" userId="971be13ff4ee5ef6" providerId="LiveId" clId="{644E91C1-4C93-5146-8873-AC588D26DF39}" dt="2023-11-15T10:32:01.917" v="659" actId="207"/>
          <ac:spMkLst>
            <pc:docMk/>
            <pc:sldMk cId="1285769446" sldId="704"/>
            <ac:spMk id="4" creationId="{DA5EFF2E-4CD0-72B0-E308-89B05DA6BF67}"/>
          </ac:spMkLst>
        </pc:spChg>
        <pc:spChg chg="add mod">
          <ac:chgData name="Nane Kratzke" userId="971be13ff4ee5ef6" providerId="LiveId" clId="{644E91C1-4C93-5146-8873-AC588D26DF39}" dt="2023-11-15T10:26:44.906" v="636"/>
          <ac:spMkLst>
            <pc:docMk/>
            <pc:sldMk cId="1285769446" sldId="704"/>
            <ac:spMk id="8" creationId="{2899A17F-01AE-54E0-2C13-E6DE3B70A964}"/>
          </ac:spMkLst>
        </pc:spChg>
        <pc:spChg chg="mod">
          <ac:chgData name="Nane Kratzke" userId="971be13ff4ee5ef6" providerId="LiveId" clId="{644E91C1-4C93-5146-8873-AC588D26DF39}" dt="2023-11-15T10:20:10.325" v="500" actId="207"/>
          <ac:spMkLst>
            <pc:docMk/>
            <pc:sldMk cId="1285769446" sldId="704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10:06:27.690" v="342" actId="20577"/>
          <ac:spMkLst>
            <pc:docMk/>
            <pc:sldMk cId="1285769446" sldId="704"/>
            <ac:spMk id="19" creationId="{CB17D4BE-1B26-5D09-3E18-C812D4599B0F}"/>
          </ac:spMkLst>
        </pc:spChg>
        <pc:picChg chg="add mod">
          <ac:chgData name="Nane Kratzke" userId="971be13ff4ee5ef6" providerId="LiveId" clId="{644E91C1-4C93-5146-8873-AC588D26DF39}" dt="2023-11-15T10:31:58.453" v="658"/>
          <ac:picMkLst>
            <pc:docMk/>
            <pc:sldMk cId="1285769446" sldId="704"/>
            <ac:picMk id="3" creationId="{C71ECC39-3C05-0935-39C9-300F37E086EE}"/>
          </ac:picMkLst>
        </pc:picChg>
      </pc:sldChg>
      <pc:sldChg chg="addSp delSp modSp add mod">
        <pc:chgData name="Nane Kratzke" userId="971be13ff4ee5ef6" providerId="LiveId" clId="{644E91C1-4C93-5146-8873-AC588D26DF39}" dt="2023-11-15T10:39:02.607" v="796" actId="20577"/>
        <pc:sldMkLst>
          <pc:docMk/>
          <pc:sldMk cId="337517967" sldId="705"/>
        </pc:sldMkLst>
        <pc:spChg chg="add mod">
          <ac:chgData name="Nane Kratzke" userId="971be13ff4ee5ef6" providerId="LiveId" clId="{644E91C1-4C93-5146-8873-AC588D26DF39}" dt="2023-11-15T10:10:09.706" v="358" actId="1076"/>
          <ac:spMkLst>
            <pc:docMk/>
            <pc:sldMk cId="337517967" sldId="705"/>
            <ac:spMk id="4" creationId="{676DF002-AAEE-8E22-5D18-B6A3EA782FAC}"/>
          </ac:spMkLst>
        </pc:spChg>
        <pc:spChg chg="add mod">
          <ac:chgData name="Nane Kratzke" userId="971be13ff4ee5ef6" providerId="LiveId" clId="{644E91C1-4C93-5146-8873-AC588D26DF39}" dt="2023-11-15T10:10:09.706" v="358" actId="1076"/>
          <ac:spMkLst>
            <pc:docMk/>
            <pc:sldMk cId="337517967" sldId="705"/>
            <ac:spMk id="8" creationId="{04EC0E15-8386-E2FB-42FB-4C7CDD5CF4FA}"/>
          </ac:spMkLst>
        </pc:spChg>
        <pc:spChg chg="add mod">
          <ac:chgData name="Nane Kratzke" userId="971be13ff4ee5ef6" providerId="LiveId" clId="{644E91C1-4C93-5146-8873-AC588D26DF39}" dt="2023-11-15T10:33:33.264" v="667" actId="207"/>
          <ac:spMkLst>
            <pc:docMk/>
            <pc:sldMk cId="337517967" sldId="705"/>
            <ac:spMk id="9" creationId="{802810C5-7566-808C-8E72-3451FE7FE920}"/>
          </ac:spMkLst>
        </pc:spChg>
        <pc:spChg chg="del">
          <ac:chgData name="Nane Kratzke" userId="971be13ff4ee5ef6" providerId="LiveId" clId="{644E91C1-4C93-5146-8873-AC588D26DF39}" dt="2023-11-15T10:10:03.473" v="356" actId="478"/>
          <ac:spMkLst>
            <pc:docMk/>
            <pc:sldMk cId="337517967" sldId="705"/>
            <ac:spMk id="11" creationId="{A2C849B4-A11B-CFC3-2E95-82FA3A64EF5F}"/>
          </ac:spMkLst>
        </pc:spChg>
        <pc:spChg chg="del">
          <ac:chgData name="Nane Kratzke" userId="971be13ff4ee5ef6" providerId="LiveId" clId="{644E91C1-4C93-5146-8873-AC588D26DF39}" dt="2023-11-15T10:10:03.473" v="356" actId="478"/>
          <ac:spMkLst>
            <pc:docMk/>
            <pc:sldMk cId="337517967" sldId="705"/>
            <ac:spMk id="17" creationId="{379EF902-4CD5-5C92-4801-483815092258}"/>
          </ac:spMkLst>
        </pc:spChg>
        <pc:spChg chg="mod">
          <ac:chgData name="Nane Kratzke" userId="971be13ff4ee5ef6" providerId="LiveId" clId="{644E91C1-4C93-5146-8873-AC588D26DF39}" dt="2023-11-15T10:10:28.959" v="391" actId="113"/>
          <ac:spMkLst>
            <pc:docMk/>
            <pc:sldMk cId="337517967" sldId="705"/>
            <ac:spMk id="19" creationId="{CB17D4BE-1B26-5D09-3E18-C812D4599B0F}"/>
          </ac:spMkLst>
        </pc:spChg>
        <pc:spChg chg="add mod">
          <ac:chgData name="Nane Kratzke" userId="971be13ff4ee5ef6" providerId="LiveId" clId="{644E91C1-4C93-5146-8873-AC588D26DF39}" dt="2023-11-15T10:39:02.607" v="796" actId="20577"/>
          <ac:spMkLst>
            <pc:docMk/>
            <pc:sldMk cId="337517967" sldId="705"/>
            <ac:spMk id="24" creationId="{BB703E50-9CE9-1414-40C1-3B9DA273232D}"/>
          </ac:spMkLst>
        </pc:spChg>
        <pc:picChg chg="del">
          <ac:chgData name="Nane Kratzke" userId="971be13ff4ee5ef6" providerId="LiveId" clId="{644E91C1-4C93-5146-8873-AC588D26DF39}" dt="2023-11-15T10:09:57.420" v="355" actId="478"/>
          <ac:picMkLst>
            <pc:docMk/>
            <pc:sldMk cId="337517967" sldId="705"/>
            <ac:picMk id="3" creationId="{C71ECC39-3C05-0935-39C9-300F37E086EE}"/>
          </ac:picMkLst>
        </pc:picChg>
        <pc:picChg chg="add del mod">
          <ac:chgData name="Nane Kratzke" userId="971be13ff4ee5ef6" providerId="LiveId" clId="{644E91C1-4C93-5146-8873-AC588D26DF39}" dt="2023-11-15T10:28:11.902" v="641" actId="478"/>
          <ac:picMkLst>
            <pc:docMk/>
            <pc:sldMk cId="337517967" sldId="705"/>
            <ac:picMk id="20" creationId="{8C95545D-315A-602F-C226-66610994541D}"/>
          </ac:picMkLst>
        </pc:picChg>
        <pc:picChg chg="add del mod">
          <ac:chgData name="Nane Kratzke" userId="971be13ff4ee5ef6" providerId="LiveId" clId="{644E91C1-4C93-5146-8873-AC588D26DF39}" dt="2023-11-15T10:31:45.557" v="657" actId="478"/>
          <ac:picMkLst>
            <pc:docMk/>
            <pc:sldMk cId="337517967" sldId="705"/>
            <ac:picMk id="21" creationId="{D720B69F-B999-EC6B-4B13-FAEBA5505BE1}"/>
          </ac:picMkLst>
        </pc:picChg>
        <pc:picChg chg="add del mod">
          <ac:chgData name="Nane Kratzke" userId="971be13ff4ee5ef6" providerId="LiveId" clId="{644E91C1-4C93-5146-8873-AC588D26DF39}" dt="2023-11-15T10:34:00.045" v="669" actId="478"/>
          <ac:picMkLst>
            <pc:docMk/>
            <pc:sldMk cId="337517967" sldId="705"/>
            <ac:picMk id="22" creationId="{FC60C8D4-DCA1-5FA0-7D03-7E93E4F7FB43}"/>
          </ac:picMkLst>
        </pc:picChg>
        <pc:picChg chg="add mod">
          <ac:chgData name="Nane Kratzke" userId="971be13ff4ee5ef6" providerId="LiveId" clId="{644E91C1-4C93-5146-8873-AC588D26DF39}" dt="2023-11-15T10:35:56.309" v="689" actId="1076"/>
          <ac:picMkLst>
            <pc:docMk/>
            <pc:sldMk cId="337517967" sldId="705"/>
            <ac:picMk id="23" creationId="{306E56F1-9B58-20B4-C0B2-888E303DF818}"/>
          </ac:picMkLst>
        </pc:picChg>
      </pc:sldChg>
      <pc:sldChg chg="addSp modSp add mod">
        <pc:chgData name="Nane Kratzke" userId="971be13ff4ee5ef6" providerId="LiveId" clId="{644E91C1-4C93-5146-8873-AC588D26DF39}" dt="2023-11-15T10:39:24.958" v="797"/>
        <pc:sldMkLst>
          <pc:docMk/>
          <pc:sldMk cId="677013791" sldId="706"/>
        </pc:sldMkLst>
        <pc:spChg chg="add mod">
          <ac:chgData name="Nane Kratzke" userId="971be13ff4ee5ef6" providerId="LiveId" clId="{644E91C1-4C93-5146-8873-AC588D26DF39}" dt="2023-11-15T10:39:24.958" v="797"/>
          <ac:spMkLst>
            <pc:docMk/>
            <pc:sldMk cId="677013791" sldId="706"/>
            <ac:spMk id="3" creationId="{408D3219-4156-6670-7BBE-EA7CD3C0A920}"/>
          </ac:spMkLst>
        </pc:spChg>
        <pc:spChg chg="mod">
          <ac:chgData name="Nane Kratzke" userId="971be13ff4ee5ef6" providerId="LiveId" clId="{644E91C1-4C93-5146-8873-AC588D26DF39}" dt="2023-11-15T10:19:36.288" v="493" actId="207"/>
          <ac:spMkLst>
            <pc:docMk/>
            <pc:sldMk cId="677013791" sldId="706"/>
            <ac:spMk id="18" creationId="{F2A12739-3A01-466C-2E08-3DC4D1942E3C}"/>
          </ac:spMkLst>
        </pc:spChg>
      </pc:sldChg>
      <pc:sldChg chg="addSp delSp modSp add mod">
        <pc:chgData name="Nane Kratzke" userId="971be13ff4ee5ef6" providerId="LiveId" clId="{644E91C1-4C93-5146-8873-AC588D26DF39}" dt="2023-11-15T10:39:40.558" v="798"/>
        <pc:sldMkLst>
          <pc:docMk/>
          <pc:sldMk cId="4087545545" sldId="707"/>
        </pc:sldMkLst>
        <pc:spChg chg="add mod">
          <ac:chgData name="Nane Kratzke" userId="971be13ff4ee5ef6" providerId="LiveId" clId="{644E91C1-4C93-5146-8873-AC588D26DF39}" dt="2023-11-15T10:39:40.558" v="798"/>
          <ac:spMkLst>
            <pc:docMk/>
            <pc:sldMk cId="4087545545" sldId="707"/>
            <ac:spMk id="3" creationId="{27ED4F35-0AAF-8F29-3CF5-FCDCF01A0F64}"/>
          </ac:spMkLst>
        </pc:spChg>
        <pc:spChg chg="del">
          <ac:chgData name="Nane Kratzke" userId="971be13ff4ee5ef6" providerId="LiveId" clId="{644E91C1-4C93-5146-8873-AC588D26DF39}" dt="2023-11-15T10:11:12.690" v="398" actId="478"/>
          <ac:spMkLst>
            <pc:docMk/>
            <pc:sldMk cId="4087545545" sldId="707"/>
            <ac:spMk id="18" creationId="{F2A12739-3A01-466C-2E08-3DC4D1942E3C}"/>
          </ac:spMkLst>
        </pc:spChg>
        <pc:spChg chg="mod">
          <ac:chgData name="Nane Kratzke" userId="971be13ff4ee5ef6" providerId="LiveId" clId="{644E91C1-4C93-5146-8873-AC588D26DF39}" dt="2023-11-15T10:11:20.458" v="405" actId="20577"/>
          <ac:spMkLst>
            <pc:docMk/>
            <pc:sldMk cId="4087545545" sldId="707"/>
            <ac:spMk id="19" creationId="{CB17D4BE-1B26-5D09-3E18-C812D4599B0F}"/>
          </ac:spMkLst>
        </pc:spChg>
      </pc:sldChg>
      <pc:sldChg chg="addSp delSp modSp add mod">
        <pc:chgData name="Nane Kratzke" userId="971be13ff4ee5ef6" providerId="LiveId" clId="{644E91C1-4C93-5146-8873-AC588D26DF39}" dt="2023-11-15T12:15:08.245" v="2762" actId="207"/>
        <pc:sldMkLst>
          <pc:docMk/>
          <pc:sldMk cId="2621019588" sldId="708"/>
        </pc:sldMkLst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9" creationId="{30371D4C-4A2B-8157-E509-036524DC41A7}"/>
          </ac:spMkLst>
        </pc:spChg>
        <pc:spChg chg="add del mod">
          <ac:chgData name="Nane Kratzke" userId="971be13ff4ee5ef6" providerId="LiveId" clId="{644E91C1-4C93-5146-8873-AC588D26DF39}" dt="2023-11-15T10:15:14.753" v="480" actId="478"/>
          <ac:spMkLst>
            <pc:docMk/>
            <pc:sldMk cId="2621019588" sldId="708"/>
            <ac:spMk id="11" creationId="{8F306A2E-225C-A175-21A6-EDE629EAB4DA}"/>
          </ac:spMkLst>
        </pc:spChg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17" creationId="{FA3A583C-8823-ADC3-255E-198C9809CB63}"/>
          </ac:spMkLst>
        </pc:spChg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18" creationId="{43E00595-11DC-41E4-9BF2-6315C9F5A838}"/>
          </ac:spMkLst>
        </pc:spChg>
        <pc:spChg chg="mod">
          <ac:chgData name="Nane Kratzke" userId="971be13ff4ee5ef6" providerId="LiveId" clId="{644E91C1-4C93-5146-8873-AC588D26DF39}" dt="2023-11-15T10:12:18.801" v="443" actId="20577"/>
          <ac:spMkLst>
            <pc:docMk/>
            <pc:sldMk cId="2621019588" sldId="708"/>
            <ac:spMk id="19" creationId="{CB17D4BE-1B26-5D09-3E18-C812D4599B0F}"/>
          </ac:spMkLst>
        </pc:spChg>
        <pc:spChg chg="add mod">
          <ac:chgData name="Nane Kratzke" userId="971be13ff4ee5ef6" providerId="LiveId" clId="{644E91C1-4C93-5146-8873-AC588D26DF39}" dt="2023-11-15T12:15:08.245" v="2762" actId="207"/>
          <ac:spMkLst>
            <pc:docMk/>
            <pc:sldMk cId="2621019588" sldId="708"/>
            <ac:spMk id="20" creationId="{42967170-43E6-AF25-F8E4-59454BE03466}"/>
          </ac:spMkLst>
        </pc:spChg>
        <pc:spChg chg="add mod">
          <ac:chgData name="Nane Kratzke" userId="971be13ff4ee5ef6" providerId="LiveId" clId="{644E91C1-4C93-5146-8873-AC588D26DF39}" dt="2023-11-15T10:22:10.999" v="557" actId="20577"/>
          <ac:spMkLst>
            <pc:docMk/>
            <pc:sldMk cId="2621019588" sldId="708"/>
            <ac:spMk id="21" creationId="{CEF2E8EB-6E73-03BF-06C8-7D8A79AAA65F}"/>
          </ac:spMkLst>
        </pc:spChg>
        <pc:spChg chg="add mod">
          <ac:chgData name="Nane Kratzke" userId="971be13ff4ee5ef6" providerId="LiveId" clId="{644E91C1-4C93-5146-8873-AC588D26DF39}" dt="2023-11-15T10:40:59.221" v="870" actId="1076"/>
          <ac:spMkLst>
            <pc:docMk/>
            <pc:sldMk cId="2621019588" sldId="708"/>
            <ac:spMk id="22" creationId="{AEC7F377-8ABF-5BB2-3004-74B3D1A6E770}"/>
          </ac:spMkLst>
        </pc:spChg>
        <pc:picChg chg="add mod">
          <ac:chgData name="Nane Kratzke" userId="971be13ff4ee5ef6" providerId="LiveId" clId="{644E91C1-4C93-5146-8873-AC588D26DF39}" dt="2023-11-15T10:12:57.287" v="448" actId="1076"/>
          <ac:picMkLst>
            <pc:docMk/>
            <pc:sldMk cId="2621019588" sldId="708"/>
            <ac:picMk id="3" creationId="{2350D2FF-693A-7428-7841-AA1E7F0E1F1E}"/>
          </ac:picMkLst>
        </pc:picChg>
      </pc:sldChg>
      <pc:sldChg chg="addSp delSp modSp add mod">
        <pc:chgData name="Nane Kratzke" userId="971be13ff4ee5ef6" providerId="LiveId" clId="{644E91C1-4C93-5146-8873-AC588D26DF39}" dt="2023-11-15T10:41:30.839" v="884"/>
        <pc:sldMkLst>
          <pc:docMk/>
          <pc:sldMk cId="1550387296" sldId="709"/>
        </pc:sldMkLst>
        <pc:spChg chg="del">
          <ac:chgData name="Nane Kratzke" userId="971be13ff4ee5ef6" providerId="LiveId" clId="{644E91C1-4C93-5146-8873-AC588D26DF39}" dt="2023-11-15T10:14:25.329" v="465" actId="478"/>
          <ac:spMkLst>
            <pc:docMk/>
            <pc:sldMk cId="1550387296" sldId="709"/>
            <ac:spMk id="9" creationId="{30371D4C-4A2B-8157-E509-036524DC41A7}"/>
          </ac:spMkLst>
        </pc:spChg>
        <pc:spChg chg="del">
          <ac:chgData name="Nane Kratzke" userId="971be13ff4ee5ef6" providerId="LiveId" clId="{644E91C1-4C93-5146-8873-AC588D26DF39}" dt="2023-11-15T10:14:32.505" v="469" actId="478"/>
          <ac:spMkLst>
            <pc:docMk/>
            <pc:sldMk cId="1550387296" sldId="709"/>
            <ac:spMk id="11" creationId="{8F306A2E-225C-A175-21A6-EDE629EAB4DA}"/>
          </ac:spMkLst>
        </pc:spChg>
        <pc:spChg chg="del">
          <ac:chgData name="Nane Kratzke" userId="971be13ff4ee5ef6" providerId="LiveId" clId="{644E91C1-4C93-5146-8873-AC588D26DF39}" dt="2023-11-15T10:14:41.434" v="472" actId="478"/>
          <ac:spMkLst>
            <pc:docMk/>
            <pc:sldMk cId="1550387296" sldId="709"/>
            <ac:spMk id="17" creationId="{FA3A583C-8823-ADC3-255E-198C9809CB63}"/>
          </ac:spMkLst>
        </pc:spChg>
        <pc:spChg chg="del">
          <ac:chgData name="Nane Kratzke" userId="971be13ff4ee5ef6" providerId="LiveId" clId="{644E91C1-4C93-5146-8873-AC588D26DF39}" dt="2023-11-15T10:14:47.984" v="474" actId="478"/>
          <ac:spMkLst>
            <pc:docMk/>
            <pc:sldMk cId="1550387296" sldId="709"/>
            <ac:spMk id="18" creationId="{43E00595-11DC-41E4-9BF2-6315C9F5A838}"/>
          </ac:spMkLst>
        </pc:spChg>
        <pc:spChg chg="mod">
          <ac:chgData name="Nane Kratzke" userId="971be13ff4ee5ef6" providerId="LiveId" clId="{644E91C1-4C93-5146-8873-AC588D26DF39}" dt="2023-11-15T10:41:23.335" v="883" actId="20577"/>
          <ac:spMkLst>
            <pc:docMk/>
            <pc:sldMk cId="1550387296" sldId="709"/>
            <ac:spMk id="19" creationId="{CB17D4BE-1B26-5D09-3E18-C812D4599B0F}"/>
          </ac:spMkLst>
        </pc:spChg>
        <pc:spChg chg="del">
          <ac:chgData name="Nane Kratzke" userId="971be13ff4ee5ef6" providerId="LiveId" clId="{644E91C1-4C93-5146-8873-AC588D26DF39}" dt="2023-11-15T10:14:56.417" v="478" actId="478"/>
          <ac:spMkLst>
            <pc:docMk/>
            <pc:sldMk cId="1550387296" sldId="709"/>
            <ac:spMk id="20" creationId="{42967170-43E6-AF25-F8E4-59454BE03466}"/>
          </ac:spMkLst>
        </pc:spChg>
        <pc:spChg chg="add mod">
          <ac:chgData name="Nane Kratzke" userId="971be13ff4ee5ef6" providerId="LiveId" clId="{644E91C1-4C93-5146-8873-AC588D26DF39}" dt="2023-11-15T10:14:29.441" v="467" actId="1076"/>
          <ac:spMkLst>
            <pc:docMk/>
            <pc:sldMk cId="1550387296" sldId="709"/>
            <ac:spMk id="21" creationId="{9D21734A-2F3B-397B-33BD-615B1700F857}"/>
          </ac:spMkLst>
        </pc:spChg>
        <pc:spChg chg="add del mod">
          <ac:chgData name="Nane Kratzke" userId="971be13ff4ee5ef6" providerId="LiveId" clId="{644E91C1-4C93-5146-8873-AC588D26DF39}" dt="2023-11-15T10:15:22.486" v="481" actId="478"/>
          <ac:spMkLst>
            <pc:docMk/>
            <pc:sldMk cId="1550387296" sldId="709"/>
            <ac:spMk id="22" creationId="{04F92161-FB21-4CEF-0F95-6FAF03B3688E}"/>
          </ac:spMkLst>
        </pc:spChg>
        <pc:spChg chg="add mod">
          <ac:chgData name="Nane Kratzke" userId="971be13ff4ee5ef6" providerId="LiveId" clId="{644E91C1-4C93-5146-8873-AC588D26DF39}" dt="2023-11-15T10:14:45.121" v="473" actId="1076"/>
          <ac:spMkLst>
            <pc:docMk/>
            <pc:sldMk cId="1550387296" sldId="709"/>
            <ac:spMk id="23" creationId="{3BDAD026-005A-7F49-23EB-C02305702C35}"/>
          </ac:spMkLst>
        </pc:spChg>
        <pc:spChg chg="add mod">
          <ac:chgData name="Nane Kratzke" userId="971be13ff4ee5ef6" providerId="LiveId" clId="{644E91C1-4C93-5146-8873-AC588D26DF39}" dt="2023-11-15T10:14:52.336" v="476" actId="1076"/>
          <ac:spMkLst>
            <pc:docMk/>
            <pc:sldMk cId="1550387296" sldId="709"/>
            <ac:spMk id="24" creationId="{78BC336A-48A7-F806-8836-54D42FEE4F3D}"/>
          </ac:spMkLst>
        </pc:spChg>
        <pc:spChg chg="add mod">
          <ac:chgData name="Nane Kratzke" userId="971be13ff4ee5ef6" providerId="LiveId" clId="{644E91C1-4C93-5146-8873-AC588D26DF39}" dt="2023-11-15T10:15:02.223" v="479" actId="1076"/>
          <ac:spMkLst>
            <pc:docMk/>
            <pc:sldMk cId="1550387296" sldId="709"/>
            <ac:spMk id="25" creationId="{AD65699C-F4D9-466F-4A52-912F5685A452}"/>
          </ac:spMkLst>
        </pc:spChg>
        <pc:spChg chg="add mod">
          <ac:chgData name="Nane Kratzke" userId="971be13ff4ee5ef6" providerId="LiveId" clId="{644E91C1-4C93-5146-8873-AC588D26DF39}" dt="2023-11-15T10:22:23.406" v="558"/>
          <ac:spMkLst>
            <pc:docMk/>
            <pc:sldMk cId="1550387296" sldId="709"/>
            <ac:spMk id="26" creationId="{025C16E8-D0D7-AA8A-C848-8C212E94E600}"/>
          </ac:spMkLst>
        </pc:spChg>
        <pc:spChg chg="add mod">
          <ac:chgData name="Nane Kratzke" userId="971be13ff4ee5ef6" providerId="LiveId" clId="{644E91C1-4C93-5146-8873-AC588D26DF39}" dt="2023-11-15T10:41:30.839" v="884"/>
          <ac:spMkLst>
            <pc:docMk/>
            <pc:sldMk cId="1550387296" sldId="709"/>
            <ac:spMk id="27" creationId="{7F6C6819-352C-0279-E3E5-904CA8C19D29}"/>
          </ac:spMkLst>
        </pc:spChg>
      </pc:sldChg>
      <pc:sldChg chg="addSp modSp add mod">
        <pc:chgData name="Nane Kratzke" userId="971be13ff4ee5ef6" providerId="LiveId" clId="{644E91C1-4C93-5146-8873-AC588D26DF39}" dt="2023-11-15T10:43:08.854" v="928" actId="1076"/>
        <pc:sldMkLst>
          <pc:docMk/>
          <pc:sldMk cId="944435681" sldId="710"/>
        </pc:sldMkLst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2" creationId="{84E24A93-6B10-F57A-CE97-E1DC6B20A28A}"/>
          </ac:spMkLst>
        </pc:spChg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8" creationId="{04EC0E15-8386-E2FB-42FB-4C7CDD5CF4FA}"/>
          </ac:spMkLst>
        </pc:spChg>
        <pc:spChg chg="add mod">
          <ac:chgData name="Nane Kratzke" userId="971be13ff4ee5ef6" providerId="LiveId" clId="{644E91C1-4C93-5146-8873-AC588D26DF39}" dt="2023-11-15T10:22:33.544" v="565" actId="20577"/>
          <ac:spMkLst>
            <pc:docMk/>
            <pc:sldMk cId="944435681" sldId="710"/>
            <ac:spMk id="9" creationId="{E3F045FF-23FA-DB6B-272E-CFE5BB16EDFC}"/>
          </ac:spMkLst>
        </pc:spChg>
        <pc:spChg chg="add mod">
          <ac:chgData name="Nane Kratzke" userId="971be13ff4ee5ef6" providerId="LiveId" clId="{644E91C1-4C93-5146-8873-AC588D26DF39}" dt="2023-11-15T10:43:08.854" v="928" actId="1076"/>
          <ac:spMkLst>
            <pc:docMk/>
            <pc:sldMk cId="944435681" sldId="710"/>
            <ac:spMk id="11" creationId="{AB6FB56E-2F4E-B05B-588A-839045CAE3C9}"/>
          </ac:spMkLst>
        </pc:spChg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0:42:45.247" v="906" actId="20577"/>
          <ac:spMkLst>
            <pc:docMk/>
            <pc:sldMk cId="944435681" sldId="710"/>
            <ac:spMk id="19" creationId="{CB17D4BE-1B26-5D09-3E18-C812D4599B0F}"/>
          </ac:spMkLst>
        </pc:spChg>
        <pc:spChg chg="mod">
          <ac:chgData name="Nane Kratzke" userId="971be13ff4ee5ef6" providerId="LiveId" clId="{644E91C1-4C93-5146-8873-AC588D26DF39}" dt="2023-11-15T10:19:14.054" v="491" actId="208"/>
          <ac:spMkLst>
            <pc:docMk/>
            <pc:sldMk cId="944435681" sldId="710"/>
            <ac:spMk id="25" creationId="{AD65699C-F4D9-466F-4A52-912F5685A452}"/>
          </ac:spMkLst>
        </pc:spChg>
        <pc:picChg chg="mod">
          <ac:chgData name="Nane Kratzke" userId="971be13ff4ee5ef6" providerId="LiveId" clId="{644E91C1-4C93-5146-8873-AC588D26DF39}" dt="2023-11-15T10:18:46.663" v="489"/>
          <ac:picMkLst>
            <pc:docMk/>
            <pc:sldMk cId="944435681" sldId="710"/>
            <ac:picMk id="3" creationId="{2350D2FF-693A-7428-7841-AA1E7F0E1F1E}"/>
          </ac:picMkLst>
        </pc:picChg>
      </pc:sldChg>
      <pc:sldChg chg="addSp delSp modSp add mod">
        <pc:chgData name="Nane Kratzke" userId="971be13ff4ee5ef6" providerId="LiveId" clId="{644E91C1-4C93-5146-8873-AC588D26DF39}" dt="2023-11-15T10:23:52.006" v="616" actId="1076"/>
        <pc:sldMkLst>
          <pc:docMk/>
          <pc:sldMk cId="4093004168" sldId="711"/>
        </pc:sldMkLst>
        <pc:spChg chg="del">
          <ac:chgData name="Nane Kratzke" userId="971be13ff4ee5ef6" providerId="LiveId" clId="{644E91C1-4C93-5146-8873-AC588D26DF39}" dt="2023-11-15T10:22:55.856" v="572" actId="478"/>
          <ac:spMkLst>
            <pc:docMk/>
            <pc:sldMk cId="4093004168" sldId="711"/>
            <ac:spMk id="2" creationId="{84E24A93-6B10-F57A-CE97-E1DC6B20A28A}"/>
          </ac:spMkLst>
        </pc:spChg>
        <pc:spChg chg="del">
          <ac:chgData name="Nane Kratzke" userId="971be13ff4ee5ef6" providerId="LiveId" clId="{644E91C1-4C93-5146-8873-AC588D26DF39}" dt="2023-11-15T10:22:52.305" v="569" actId="478"/>
          <ac:spMkLst>
            <pc:docMk/>
            <pc:sldMk cId="4093004168" sldId="711"/>
            <ac:spMk id="8" creationId="{04EC0E15-8386-E2FB-42FB-4C7CDD5CF4FA}"/>
          </ac:spMkLst>
        </pc:spChg>
        <pc:spChg chg="del">
          <ac:chgData name="Nane Kratzke" userId="971be13ff4ee5ef6" providerId="LiveId" clId="{644E91C1-4C93-5146-8873-AC588D26DF39}" dt="2023-11-15T10:22:50.743" v="568" actId="478"/>
          <ac:spMkLst>
            <pc:docMk/>
            <pc:sldMk cId="4093004168" sldId="711"/>
            <ac:spMk id="9" creationId="{E3F045FF-23FA-DB6B-272E-CFE5BB16EDFC}"/>
          </ac:spMkLst>
        </pc:spChg>
        <pc:spChg chg="add mod">
          <ac:chgData name="Nane Kratzke" userId="971be13ff4ee5ef6" providerId="LiveId" clId="{644E91C1-4C93-5146-8873-AC588D26DF39}" dt="2023-11-15T10:23:52.006" v="616" actId="1076"/>
          <ac:spMkLst>
            <pc:docMk/>
            <pc:sldMk cId="4093004168" sldId="711"/>
            <ac:spMk id="11" creationId="{4476819A-4A19-594F-96F7-A885B7790E64}"/>
          </ac:spMkLst>
        </pc:spChg>
        <pc:spChg chg="del">
          <ac:chgData name="Nane Kratzke" userId="971be13ff4ee5ef6" providerId="LiveId" clId="{644E91C1-4C93-5146-8873-AC588D26DF39}" dt="2023-11-15T10:22:53.607" v="570" actId="478"/>
          <ac:spMkLst>
            <pc:docMk/>
            <pc:sldMk cId="4093004168" sldId="711"/>
            <ac:spMk id="16" creationId="{9A2DBD65-5420-4D48-18B1-CB423C70F49F}"/>
          </ac:spMkLst>
        </pc:spChg>
        <pc:spChg chg="mod">
          <ac:chgData name="Nane Kratzke" userId="971be13ff4ee5ef6" providerId="LiveId" clId="{644E91C1-4C93-5146-8873-AC588D26DF39}" dt="2023-11-15T10:23:06.135" v="579" actId="20577"/>
          <ac:spMkLst>
            <pc:docMk/>
            <pc:sldMk cId="4093004168" sldId="711"/>
            <ac:spMk id="19" creationId="{CB17D4BE-1B26-5D09-3E18-C812D4599B0F}"/>
          </ac:spMkLst>
        </pc:spChg>
        <pc:spChg chg="del">
          <ac:chgData name="Nane Kratzke" userId="971be13ff4ee5ef6" providerId="LiveId" clId="{644E91C1-4C93-5146-8873-AC588D26DF39}" dt="2023-11-15T10:22:54.823" v="571" actId="478"/>
          <ac:spMkLst>
            <pc:docMk/>
            <pc:sldMk cId="4093004168" sldId="711"/>
            <ac:spMk id="25" creationId="{AD65699C-F4D9-466F-4A52-912F5685A452}"/>
          </ac:spMkLst>
        </pc:spChg>
        <pc:picChg chg="del">
          <ac:chgData name="Nane Kratzke" userId="971be13ff4ee5ef6" providerId="LiveId" clId="{644E91C1-4C93-5146-8873-AC588D26DF39}" dt="2023-11-15T10:22:48.432" v="567" actId="478"/>
          <ac:picMkLst>
            <pc:docMk/>
            <pc:sldMk cId="4093004168" sldId="711"/>
            <ac:picMk id="3" creationId="{2350D2FF-693A-7428-7841-AA1E7F0E1F1E}"/>
          </ac:picMkLst>
        </pc:picChg>
      </pc:sldChg>
      <pc:sldChg chg="add del">
        <pc:chgData name="Nane Kratzke" userId="971be13ff4ee5ef6" providerId="LiveId" clId="{644E91C1-4C93-5146-8873-AC588D26DF39}" dt="2023-11-15T10:23:19.977" v="581"/>
        <pc:sldMkLst>
          <pc:docMk/>
          <pc:sldMk cId="407314490" sldId="712"/>
        </pc:sldMkLst>
      </pc:sldChg>
      <pc:sldChg chg="add del">
        <pc:chgData name="Nane Kratzke" userId="971be13ff4ee5ef6" providerId="LiveId" clId="{644E91C1-4C93-5146-8873-AC588D26DF39}" dt="2023-11-15T10:42:31.578" v="902" actId="2696"/>
        <pc:sldMkLst>
          <pc:docMk/>
          <pc:sldMk cId="963790268" sldId="712"/>
        </pc:sldMkLst>
      </pc:sldChg>
      <pc:sldChg chg="addSp modSp add mod">
        <pc:chgData name="Nane Kratzke" userId="971be13ff4ee5ef6" providerId="LiveId" clId="{644E91C1-4C93-5146-8873-AC588D26DF39}" dt="2023-11-15T10:38:35.669" v="787" actId="1076"/>
        <pc:sldMkLst>
          <pc:docMk/>
          <pc:sldMk cId="90451977" sldId="713"/>
        </pc:sldMkLst>
        <pc:spChg chg="mod">
          <ac:chgData name="Nane Kratzke" userId="971be13ff4ee5ef6" providerId="LiveId" clId="{644E91C1-4C93-5146-8873-AC588D26DF39}" dt="2023-11-15T10:31:16.101" v="654" actId="207"/>
          <ac:spMkLst>
            <pc:docMk/>
            <pc:sldMk cId="90451977" sldId="713"/>
            <ac:spMk id="3" creationId="{4522950B-A312-9E84-D0AB-68BE84C9D371}"/>
          </ac:spMkLst>
        </pc:spChg>
        <pc:spChg chg="add mod">
          <ac:chgData name="Nane Kratzke" userId="971be13ff4ee5ef6" providerId="LiveId" clId="{644E91C1-4C93-5146-8873-AC588D26DF39}" dt="2023-11-15T10:26:16.935" v="635" actId="207"/>
          <ac:spMkLst>
            <pc:docMk/>
            <pc:sldMk cId="90451977" sldId="713"/>
            <ac:spMk id="4" creationId="{393D9BC0-D23A-8E49-2C8E-E270DB0A8E04}"/>
          </ac:spMkLst>
        </pc:spChg>
        <pc:spChg chg="add mod">
          <ac:chgData name="Nane Kratzke" userId="971be13ff4ee5ef6" providerId="LiveId" clId="{644E91C1-4C93-5146-8873-AC588D26DF39}" dt="2023-11-15T10:38:35.669" v="787" actId="1076"/>
          <ac:spMkLst>
            <pc:docMk/>
            <pc:sldMk cId="90451977" sldId="713"/>
            <ac:spMk id="8" creationId="{B87F30AA-87CE-0FFD-6204-88CF195524ED}"/>
          </ac:spMkLst>
        </pc:spChg>
        <pc:picChg chg="mod">
          <ac:chgData name="Nane Kratzke" userId="971be13ff4ee5ef6" providerId="LiveId" clId="{644E91C1-4C93-5146-8873-AC588D26DF39}" dt="2023-11-15T10:31:05.471" v="653"/>
          <ac:picMkLst>
            <pc:docMk/>
            <pc:sldMk cId="90451977" sldId="713"/>
            <ac:picMk id="2" creationId="{B943B012-951B-FE07-419C-BFD94C31B3A4}"/>
          </ac:picMkLst>
        </pc:picChg>
      </pc:sldChg>
      <pc:sldChg chg="addSp delSp modSp add mod setBg">
        <pc:chgData name="Nane Kratzke" userId="971be13ff4ee5ef6" providerId="LiveId" clId="{644E91C1-4C93-5146-8873-AC588D26DF39}" dt="2023-11-15T12:38:48.024" v="2900" actId="20577"/>
        <pc:sldMkLst>
          <pc:docMk/>
          <pc:sldMk cId="4004562763" sldId="714"/>
        </pc:sldMkLst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4" creationId="{676DF002-AAEE-8E22-5D18-B6A3EA782FAC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0" creationId="{7631FF58-22FB-FF87-9051-7B4A39A5C09C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1" creationId="{4476819A-4A19-594F-96F7-A885B7790E64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2" creationId="{C1D4B60C-F7B4-EA74-70A2-A8F8BDF9AD81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3" creationId="{DD7B7E62-D777-6DBD-E0CE-8E26671E4076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4" creationId="{972C3C18-8AAB-5994-E635-73123186DCB0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15" creationId="{7922A2F1-6AE6-4732-5AF4-7832C28C1E05}"/>
          </ac:spMkLst>
        </pc:spChg>
        <pc:spChg chg="add mod">
          <ac:chgData name="Nane Kratzke" userId="971be13ff4ee5ef6" providerId="LiveId" clId="{644E91C1-4C93-5146-8873-AC588D26DF39}" dt="2023-11-15T12:38:48.024" v="2900" actId="20577"/>
          <ac:spMkLst>
            <pc:docMk/>
            <pc:sldMk cId="4004562763" sldId="714"/>
            <ac:spMk id="16" creationId="{B6868632-C4CF-882D-F638-B07B9A1D9823}"/>
          </ac:spMkLst>
        </pc:spChg>
        <pc:spChg chg="add mod">
          <ac:chgData name="Nane Kratzke" userId="971be13ff4ee5ef6" providerId="LiveId" clId="{644E91C1-4C93-5146-8873-AC588D26DF39}" dt="2023-11-15T11:47:30.213" v="2438" actId="1076"/>
          <ac:spMkLst>
            <pc:docMk/>
            <pc:sldMk cId="4004562763" sldId="714"/>
            <ac:spMk id="17" creationId="{B217EDC0-48ED-DF34-9741-CBCD0BDE7C7F}"/>
          </ac:spMkLst>
        </pc:spChg>
        <pc:spChg chg="del">
          <ac:chgData name="Nane Kratzke" userId="971be13ff4ee5ef6" providerId="LiveId" clId="{644E91C1-4C93-5146-8873-AC588D26DF39}" dt="2023-11-15T10:43:31.024" v="931" actId="478"/>
          <ac:spMkLst>
            <pc:docMk/>
            <pc:sldMk cId="4004562763" sldId="714"/>
            <ac:spMk id="19" creationId="{CB17D4BE-1B26-5D09-3E18-C812D4599B0F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21" creationId="{9D21734A-2F3B-397B-33BD-615B1700F857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23" creationId="{3BDAD026-005A-7F49-23EB-C02305702C35}"/>
          </ac:spMkLst>
        </pc:spChg>
        <pc:spChg chg="del">
          <ac:chgData name="Nane Kratzke" userId="971be13ff4ee5ef6" providerId="LiveId" clId="{644E91C1-4C93-5146-8873-AC588D26DF39}" dt="2023-11-15T10:43:27.800" v="930" actId="478"/>
          <ac:spMkLst>
            <pc:docMk/>
            <pc:sldMk cId="4004562763" sldId="714"/>
            <ac:spMk id="24" creationId="{78BC336A-48A7-F806-8836-54D42FEE4F3D}"/>
          </ac:spMkLst>
        </pc:spChg>
        <pc:picChg chg="add del mod">
          <ac:chgData name="Nane Kratzke" userId="971be13ff4ee5ef6" providerId="LiveId" clId="{644E91C1-4C93-5146-8873-AC588D26DF39}" dt="2023-11-15T11:20:44.707" v="958" actId="478"/>
          <ac:picMkLst>
            <pc:docMk/>
            <pc:sldMk cId="4004562763" sldId="714"/>
            <ac:picMk id="2" creationId="{7D819944-D954-B143-100F-CA111EF2FE5E}"/>
          </ac:picMkLst>
        </pc:picChg>
        <pc:picChg chg="add del mod">
          <ac:chgData name="Nane Kratzke" userId="971be13ff4ee5ef6" providerId="LiveId" clId="{644E91C1-4C93-5146-8873-AC588D26DF39}" dt="2023-11-15T10:48:36.816" v="954" actId="478"/>
          <ac:picMkLst>
            <pc:docMk/>
            <pc:sldMk cId="4004562763" sldId="714"/>
            <ac:picMk id="3" creationId="{7BD103E4-F21A-E3DE-730E-B896CF90A59C}"/>
          </ac:picMkLst>
        </pc:picChg>
        <pc:picChg chg="add del mod">
          <ac:chgData name="Nane Kratzke" userId="971be13ff4ee5ef6" providerId="LiveId" clId="{644E91C1-4C93-5146-8873-AC588D26DF39}" dt="2023-11-15T11:23:34.632" v="1258" actId="478"/>
          <ac:picMkLst>
            <pc:docMk/>
            <pc:sldMk cId="4004562763" sldId="714"/>
            <ac:picMk id="8" creationId="{54816B0B-9062-BEEC-6406-C3873ADE3E3E}"/>
          </ac:picMkLst>
        </pc:picChg>
        <pc:picChg chg="add mod">
          <ac:chgData name="Nane Kratzke" userId="971be13ff4ee5ef6" providerId="LiveId" clId="{644E91C1-4C93-5146-8873-AC588D26DF39}" dt="2023-11-15T11:47:44.141" v="2440" actId="1076"/>
          <ac:picMkLst>
            <pc:docMk/>
            <pc:sldMk cId="4004562763" sldId="714"/>
            <ac:picMk id="9" creationId="{DD53BDD2-D0EF-488C-4164-4DF9F189F7C1}"/>
          </ac:picMkLst>
        </pc:picChg>
        <pc:picChg chg="add mod">
          <ac:chgData name="Nane Kratzke" userId="971be13ff4ee5ef6" providerId="LiveId" clId="{644E91C1-4C93-5146-8873-AC588D26DF39}" dt="2023-11-15T11:47:11.412" v="2433" actId="14100"/>
          <ac:picMkLst>
            <pc:docMk/>
            <pc:sldMk cId="4004562763" sldId="714"/>
            <ac:picMk id="18" creationId="{236615D2-1CC0-943A-79EF-2BA464078A9C}"/>
          </ac:picMkLst>
        </pc:picChg>
      </pc:sldChg>
    </pc:docChg>
  </pc:docChgLst>
  <pc:docChgLst>
    <pc:chgData name="Nane Kratzke" userId="971be13ff4ee5ef6" providerId="LiveId" clId="{A8E60335-9138-3A42-B4C4-F069B2A69D5F}"/>
    <pc:docChg chg="undo custSel addSld delSld modSld sldOrd">
      <pc:chgData name="Nane Kratzke" userId="971be13ff4ee5ef6" providerId="LiveId" clId="{A8E60335-9138-3A42-B4C4-F069B2A69D5F}" dt="2023-11-14T13:00:46.325" v="815" actId="12"/>
      <pc:docMkLst>
        <pc:docMk/>
      </pc:docMkLst>
      <pc:sldChg chg="del">
        <pc:chgData name="Nane Kratzke" userId="971be13ff4ee5ef6" providerId="LiveId" clId="{A8E60335-9138-3A42-B4C4-F069B2A69D5F}" dt="2023-11-13T08:02:38.515" v="533" actId="2696"/>
        <pc:sldMkLst>
          <pc:docMk/>
          <pc:sldMk cId="704272100" sldId="323"/>
        </pc:sldMkLst>
      </pc:sldChg>
      <pc:sldChg chg="del">
        <pc:chgData name="Nane Kratzke" userId="971be13ff4ee5ef6" providerId="LiveId" clId="{A8E60335-9138-3A42-B4C4-F069B2A69D5F}" dt="2023-11-13T08:02:07.396" v="531" actId="2696"/>
        <pc:sldMkLst>
          <pc:docMk/>
          <pc:sldMk cId="4032822108" sldId="399"/>
        </pc:sldMkLst>
      </pc:sldChg>
      <pc:sldChg chg="modSp mod">
        <pc:chgData name="Nane Kratzke" userId="971be13ff4ee5ef6" providerId="LiveId" clId="{A8E60335-9138-3A42-B4C4-F069B2A69D5F}" dt="2023-11-13T08:39:34.635" v="604" actId="20577"/>
        <pc:sldMkLst>
          <pc:docMk/>
          <pc:sldMk cId="678295902" sldId="401"/>
        </pc:sldMkLst>
        <pc:spChg chg="mod">
          <ac:chgData name="Nane Kratzke" userId="971be13ff4ee5ef6" providerId="LiveId" clId="{A8E60335-9138-3A42-B4C4-F069B2A69D5F}" dt="2023-11-13T08:39:34.635" v="604" actId="20577"/>
          <ac:spMkLst>
            <pc:docMk/>
            <pc:sldMk cId="678295902" sldId="401"/>
            <ac:spMk id="33" creationId="{EF69FE3A-3282-C049-BCB5-56B2BEFF2180}"/>
          </ac:spMkLst>
        </pc:spChg>
      </pc:sldChg>
      <pc:sldChg chg="modSp mod">
        <pc:chgData name="Nane Kratzke" userId="971be13ff4ee5ef6" providerId="LiveId" clId="{A8E60335-9138-3A42-B4C4-F069B2A69D5F}" dt="2023-11-13T09:26:55.095" v="605" actId="20577"/>
        <pc:sldMkLst>
          <pc:docMk/>
          <pc:sldMk cId="2899132080" sldId="404"/>
        </pc:sldMkLst>
        <pc:spChg chg="mod">
          <ac:chgData name="Nane Kratzke" userId="971be13ff4ee5ef6" providerId="LiveId" clId="{A8E60335-9138-3A42-B4C4-F069B2A69D5F}" dt="2023-11-13T09:26:55.095" v="605" actId="20577"/>
          <ac:spMkLst>
            <pc:docMk/>
            <pc:sldMk cId="2899132080" sldId="404"/>
            <ac:spMk id="11" creationId="{FF3D0721-C3C5-D54E-80CF-8A37F52FE37B}"/>
          </ac:spMkLst>
        </pc:spChg>
      </pc:sldChg>
      <pc:sldChg chg="modSp mod">
        <pc:chgData name="Nane Kratzke" userId="971be13ff4ee5ef6" providerId="LiveId" clId="{A8E60335-9138-3A42-B4C4-F069B2A69D5F}" dt="2023-11-13T09:41:24.281" v="610" actId="20577"/>
        <pc:sldMkLst>
          <pc:docMk/>
          <pc:sldMk cId="2827725247" sldId="406"/>
        </pc:sldMkLst>
        <pc:spChg chg="mod">
          <ac:chgData name="Nane Kratzke" userId="971be13ff4ee5ef6" providerId="LiveId" clId="{A8E60335-9138-3A42-B4C4-F069B2A69D5F}" dt="2023-11-13T09:41:24.281" v="610" actId="20577"/>
          <ac:spMkLst>
            <pc:docMk/>
            <pc:sldMk cId="2827725247" sldId="406"/>
            <ac:spMk id="3" creationId="{ABA5F95F-B4A9-0741-84E2-E5798882F48B}"/>
          </ac:spMkLst>
        </pc:spChg>
      </pc:sldChg>
      <pc:sldChg chg="modSp mod">
        <pc:chgData name="Nane Kratzke" userId="971be13ff4ee5ef6" providerId="LiveId" clId="{A8E60335-9138-3A42-B4C4-F069B2A69D5F}" dt="2023-11-14T13:00:46.325" v="815" actId="12"/>
        <pc:sldMkLst>
          <pc:docMk/>
          <pc:sldMk cId="1186629863" sldId="409"/>
        </pc:sldMkLst>
        <pc:spChg chg="mod">
          <ac:chgData name="Nane Kratzke" userId="971be13ff4ee5ef6" providerId="LiveId" clId="{A8E60335-9138-3A42-B4C4-F069B2A69D5F}" dt="2023-11-14T13:00:46.325" v="815" actId="12"/>
          <ac:spMkLst>
            <pc:docMk/>
            <pc:sldMk cId="1186629863" sldId="409"/>
            <ac:spMk id="5" creationId="{6F23112D-C246-6E40-A5C5-02A44226B9E9}"/>
          </ac:spMkLst>
        </pc:spChg>
      </pc:sldChg>
      <pc:sldChg chg="addSp delSp modSp mod">
        <pc:chgData name="Nane Kratzke" userId="971be13ff4ee5ef6" providerId="LiveId" clId="{A8E60335-9138-3A42-B4C4-F069B2A69D5F}" dt="2023-11-13T14:38:47.234" v="701"/>
        <pc:sldMkLst>
          <pc:docMk/>
          <pc:sldMk cId="514950785" sldId="410"/>
        </pc:sldMkLst>
        <pc:spChg chg="mod">
          <ac:chgData name="Nane Kratzke" userId="971be13ff4ee5ef6" providerId="LiveId" clId="{A8E60335-9138-3A42-B4C4-F069B2A69D5F}" dt="2023-11-13T13:58:52.298" v="687" actId="14100"/>
          <ac:spMkLst>
            <pc:docMk/>
            <pc:sldMk cId="514950785" sldId="410"/>
            <ac:spMk id="22" creationId="{C7A5FAC9-3E10-CD43-9E98-B562AFB77CCC}"/>
          </ac:spMkLst>
        </pc:spChg>
        <pc:picChg chg="add del mod">
          <ac:chgData name="Nane Kratzke" userId="971be13ff4ee5ef6" providerId="LiveId" clId="{A8E60335-9138-3A42-B4C4-F069B2A69D5F}" dt="2023-11-13T13:55:45.813" v="680" actId="478"/>
          <ac:picMkLst>
            <pc:docMk/>
            <pc:sldMk cId="514950785" sldId="410"/>
            <ac:picMk id="23" creationId="{5BC49ADD-6034-2E50-4667-6208258FD0AC}"/>
          </ac:picMkLst>
        </pc:picChg>
        <pc:picChg chg="add mod">
          <ac:chgData name="Nane Kratzke" userId="971be13ff4ee5ef6" providerId="LiveId" clId="{A8E60335-9138-3A42-B4C4-F069B2A69D5F}" dt="2023-11-13T14:38:47.234" v="701"/>
          <ac:picMkLst>
            <pc:docMk/>
            <pc:sldMk cId="514950785" sldId="410"/>
            <ac:picMk id="24" creationId="{ED7A01EE-714E-D7CD-9041-CCBE9AA83C6B}"/>
          </ac:picMkLst>
        </pc:picChg>
      </pc:sldChg>
      <pc:sldChg chg="addSp modSp mod">
        <pc:chgData name="Nane Kratzke" userId="971be13ff4ee5ef6" providerId="LiveId" clId="{A8E60335-9138-3A42-B4C4-F069B2A69D5F}" dt="2023-11-14T11:58:33.285" v="791" actId="20577"/>
        <pc:sldMkLst>
          <pc:docMk/>
          <pc:sldMk cId="1489937729" sldId="411"/>
        </pc:sldMkLst>
        <pc:spChg chg="mod">
          <ac:chgData name="Nane Kratzke" userId="971be13ff4ee5ef6" providerId="LiveId" clId="{A8E60335-9138-3A42-B4C4-F069B2A69D5F}" dt="2023-11-14T11:58:33.285" v="791" actId="20577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A8E60335-9138-3A42-B4C4-F069B2A69D5F}" dt="2023-11-13T14:39:41.746" v="709"/>
          <ac:picMkLst>
            <pc:docMk/>
            <pc:sldMk cId="1489937729" sldId="411"/>
            <ac:picMk id="5" creationId="{AAABA1A9-002F-B1E7-7813-59597B0AD56D}"/>
          </ac:picMkLst>
        </pc:picChg>
      </pc:sldChg>
      <pc:sldChg chg="ord">
        <pc:chgData name="Nane Kratzke" userId="971be13ff4ee5ef6" providerId="LiveId" clId="{A8E60335-9138-3A42-B4C4-F069B2A69D5F}" dt="2023-11-14T08:49:40.052" v="713" actId="20578"/>
        <pc:sldMkLst>
          <pc:docMk/>
          <pc:sldMk cId="1483791297" sldId="415"/>
        </pc:sldMkLst>
      </pc:sldChg>
      <pc:sldChg chg="modSp mod">
        <pc:chgData name="Nane Kratzke" userId="971be13ff4ee5ef6" providerId="LiveId" clId="{A8E60335-9138-3A42-B4C4-F069B2A69D5F}" dt="2023-11-14T08:54:31.578" v="714" actId="12"/>
        <pc:sldMkLst>
          <pc:docMk/>
          <pc:sldMk cId="3332016124" sldId="416"/>
        </pc:sldMkLst>
        <pc:spChg chg="mod">
          <ac:chgData name="Nane Kratzke" userId="971be13ff4ee5ef6" providerId="LiveId" clId="{A8E60335-9138-3A42-B4C4-F069B2A69D5F}" dt="2023-11-14T08:54:31.578" v="714" actId="12"/>
          <ac:spMkLst>
            <pc:docMk/>
            <pc:sldMk cId="3332016124" sldId="416"/>
            <ac:spMk id="5" creationId="{167CFCFC-2AC2-DB4A-AA43-5932368231CE}"/>
          </ac:spMkLst>
        </pc:spChg>
      </pc:sldChg>
      <pc:sldChg chg="modSp mod">
        <pc:chgData name="Nane Kratzke" userId="971be13ff4ee5ef6" providerId="LiveId" clId="{A8E60335-9138-3A42-B4C4-F069B2A69D5F}" dt="2023-11-14T08:54:39.415" v="715" actId="12"/>
        <pc:sldMkLst>
          <pc:docMk/>
          <pc:sldMk cId="3086276217" sldId="417"/>
        </pc:sldMkLst>
        <pc:spChg chg="mod">
          <ac:chgData name="Nane Kratzke" userId="971be13ff4ee5ef6" providerId="LiveId" clId="{A8E60335-9138-3A42-B4C4-F069B2A69D5F}" dt="2023-11-14T08:54:39.415" v="715" actId="12"/>
          <ac:spMkLst>
            <pc:docMk/>
            <pc:sldMk cId="3086276217" sldId="417"/>
            <ac:spMk id="5" creationId="{167CFCFC-2AC2-DB4A-AA43-5932368231CE}"/>
          </ac:spMkLst>
        </pc:spChg>
      </pc:sldChg>
      <pc:sldChg chg="addSp delSp modSp mod ord">
        <pc:chgData name="Nane Kratzke" userId="971be13ff4ee5ef6" providerId="LiveId" clId="{A8E60335-9138-3A42-B4C4-F069B2A69D5F}" dt="2023-11-14T11:59:39.124" v="792" actId="20577"/>
        <pc:sldMkLst>
          <pc:docMk/>
          <pc:sldMk cId="2055604102" sldId="418"/>
        </pc:sldMkLst>
        <pc:spChg chg="mod">
          <ac:chgData name="Nane Kratzke" userId="971be13ff4ee5ef6" providerId="LiveId" clId="{A8E60335-9138-3A42-B4C4-F069B2A69D5F}" dt="2023-11-14T11:03:18.608" v="756" actId="20577"/>
          <ac:spMkLst>
            <pc:docMk/>
            <pc:sldMk cId="2055604102" sldId="418"/>
            <ac:spMk id="2" creationId="{42747490-25DE-5445-B143-60D17E8AECCF}"/>
          </ac:spMkLst>
        </pc:spChg>
        <pc:spChg chg="del">
          <ac:chgData name="Nane Kratzke" userId="971be13ff4ee5ef6" providerId="LiveId" clId="{A8E60335-9138-3A42-B4C4-F069B2A69D5F}" dt="2023-11-14T11:03:21.344" v="757" actId="478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A8E60335-9138-3A42-B4C4-F069B2A69D5F}" dt="2023-11-14T11:03:53.311" v="765" actId="14100"/>
          <ac:spMkLst>
            <pc:docMk/>
            <pc:sldMk cId="2055604102" sldId="418"/>
            <ac:spMk id="5" creationId="{167CFCFC-2AC2-DB4A-AA43-5932368231CE}"/>
          </ac:spMkLst>
        </pc:spChg>
        <pc:spChg chg="mod">
          <ac:chgData name="Nane Kratzke" userId="971be13ff4ee5ef6" providerId="LiveId" clId="{A8E60335-9138-3A42-B4C4-F069B2A69D5F}" dt="2023-11-14T11:04:06.019" v="766" actId="1076"/>
          <ac:spMkLst>
            <pc:docMk/>
            <pc:sldMk cId="2055604102" sldId="418"/>
            <ac:spMk id="6" creationId="{46DD4B25-C9FA-A349-A089-06B9EC582FE9}"/>
          </ac:spMkLst>
        </pc:spChg>
        <pc:spChg chg="mod">
          <ac:chgData name="Nane Kratzke" userId="971be13ff4ee5ef6" providerId="LiveId" clId="{A8E60335-9138-3A42-B4C4-F069B2A69D5F}" dt="2023-11-14T11:59:39.124" v="792" actId="20577"/>
          <ac:spMkLst>
            <pc:docMk/>
            <pc:sldMk cId="2055604102" sldId="418"/>
            <ac:spMk id="8" creationId="{9219EC54-B05E-5B42-B4AE-19E997CB5DBC}"/>
          </ac:spMkLst>
        </pc:spChg>
        <pc:spChg chg="add del mod">
          <ac:chgData name="Nane Kratzke" userId="971be13ff4ee5ef6" providerId="LiveId" clId="{A8E60335-9138-3A42-B4C4-F069B2A69D5F}" dt="2023-11-14T11:03:23.607" v="758" actId="478"/>
          <ac:spMkLst>
            <pc:docMk/>
            <pc:sldMk cId="2055604102" sldId="418"/>
            <ac:spMk id="11" creationId="{69893C7F-179B-4CAD-83DF-F2CBEBB85690}"/>
          </ac:spMkLst>
        </pc:spChg>
        <pc:picChg chg="add mod">
          <ac:chgData name="Nane Kratzke" userId="971be13ff4ee5ef6" providerId="LiveId" clId="{A8E60335-9138-3A42-B4C4-F069B2A69D5F}" dt="2023-11-14T11:03:01.478" v="741" actId="1076"/>
          <ac:picMkLst>
            <pc:docMk/>
            <pc:sldMk cId="2055604102" sldId="418"/>
            <ac:picMk id="7" creationId="{354D0A56-FD98-1A5E-F3D0-F2268E92D660}"/>
          </ac:picMkLst>
        </pc:picChg>
        <pc:picChg chg="del">
          <ac:chgData name="Nane Kratzke" userId="971be13ff4ee5ef6" providerId="LiveId" clId="{A8E60335-9138-3A42-B4C4-F069B2A69D5F}" dt="2023-11-14T11:00:20.533" v="716" actId="478"/>
          <ac:picMkLst>
            <pc:docMk/>
            <pc:sldMk cId="2055604102" sldId="418"/>
            <ac:picMk id="9" creationId="{F11A2C30-448D-264D-A53C-1E561616AEEF}"/>
          </ac:picMkLst>
        </pc:picChg>
      </pc:sldChg>
      <pc:sldChg chg="ord">
        <pc:chgData name="Nane Kratzke" userId="971be13ff4ee5ef6" providerId="LiveId" clId="{A8E60335-9138-3A42-B4C4-F069B2A69D5F}" dt="2023-11-14T12:57:28.258" v="797" actId="20578"/>
        <pc:sldMkLst>
          <pc:docMk/>
          <pc:sldMk cId="4105678417" sldId="422"/>
        </pc:sldMkLst>
      </pc:sldChg>
      <pc:sldChg chg="modSp mod">
        <pc:chgData name="Nane Kratzke" userId="971be13ff4ee5ef6" providerId="LiveId" clId="{A8E60335-9138-3A42-B4C4-F069B2A69D5F}" dt="2023-11-14T11:39:05.792" v="777" actId="12"/>
        <pc:sldMkLst>
          <pc:docMk/>
          <pc:sldMk cId="1159848182" sldId="426"/>
        </pc:sldMkLst>
        <pc:spChg chg="mod">
          <ac:chgData name="Nane Kratzke" userId="971be13ff4ee5ef6" providerId="LiveId" clId="{A8E60335-9138-3A42-B4C4-F069B2A69D5F}" dt="2023-11-14T11:39:05.792" v="777" actId="12"/>
          <ac:spMkLst>
            <pc:docMk/>
            <pc:sldMk cId="1159848182" sldId="426"/>
            <ac:spMk id="8" creationId="{01CD9591-0498-EF49-BDCF-65E3BAA3B955}"/>
          </ac:spMkLst>
        </pc:spChg>
      </pc:sldChg>
      <pc:sldChg chg="del">
        <pc:chgData name="Nane Kratzke" userId="971be13ff4ee5ef6" providerId="LiveId" clId="{A8E60335-9138-3A42-B4C4-F069B2A69D5F}" dt="2023-11-13T08:02:07.889" v="532" actId="2696"/>
        <pc:sldMkLst>
          <pc:docMk/>
          <pc:sldMk cId="3076701138" sldId="467"/>
        </pc:sldMkLst>
      </pc:sldChg>
      <pc:sldChg chg="modSp mod">
        <pc:chgData name="Nane Kratzke" userId="971be13ff4ee5ef6" providerId="LiveId" clId="{A8E60335-9138-3A42-B4C4-F069B2A69D5F}" dt="2023-11-14T12:56:34.708" v="793" actId="20577"/>
        <pc:sldMkLst>
          <pc:docMk/>
          <pc:sldMk cId="482911669" sldId="468"/>
        </pc:sldMkLst>
        <pc:spChg chg="mod">
          <ac:chgData name="Nane Kratzke" userId="971be13ff4ee5ef6" providerId="LiveId" clId="{A8E60335-9138-3A42-B4C4-F069B2A69D5F}" dt="2023-11-14T11:20:42.796" v="774" actId="20577"/>
          <ac:spMkLst>
            <pc:docMk/>
            <pc:sldMk cId="482911669" sldId="468"/>
            <ac:spMk id="2" creationId="{6D39A0F7-5B8F-5047-AD5F-FC2C4F71D320}"/>
          </ac:spMkLst>
        </pc:spChg>
        <pc:spChg chg="mod">
          <ac:chgData name="Nane Kratzke" userId="971be13ff4ee5ef6" providerId="LiveId" clId="{A8E60335-9138-3A42-B4C4-F069B2A69D5F}" dt="2023-11-14T12:56:34.708" v="793" actId="20577"/>
          <ac:spMkLst>
            <pc:docMk/>
            <pc:sldMk cId="482911669" sldId="468"/>
            <ac:spMk id="8" creationId="{0C508602-457E-2C4E-A9AC-85A3D0BD58E5}"/>
          </ac:spMkLst>
        </pc:spChg>
      </pc:sldChg>
      <pc:sldChg chg="modSp mod">
        <pc:chgData name="Nane Kratzke" userId="971be13ff4ee5ef6" providerId="LiveId" clId="{A8E60335-9138-3A42-B4C4-F069B2A69D5F}" dt="2023-11-14T12:58:15.433" v="814" actId="20577"/>
        <pc:sldMkLst>
          <pc:docMk/>
          <pc:sldMk cId="1365271513" sldId="469"/>
        </pc:sldMkLst>
        <pc:spChg chg="mod">
          <ac:chgData name="Nane Kratzke" userId="971be13ff4ee5ef6" providerId="LiveId" clId="{A8E60335-9138-3A42-B4C4-F069B2A69D5F}" dt="2023-11-14T12:58:15.433" v="814" actId="20577"/>
          <ac:spMkLst>
            <pc:docMk/>
            <pc:sldMk cId="1365271513" sldId="469"/>
            <ac:spMk id="2" creationId="{6D39A0F7-5B8F-5047-AD5F-FC2C4F71D320}"/>
          </ac:spMkLst>
        </pc:spChg>
        <pc:spChg chg="mod">
          <ac:chgData name="Nane Kratzke" userId="971be13ff4ee5ef6" providerId="LiveId" clId="{A8E60335-9138-3A42-B4C4-F069B2A69D5F}" dt="2023-11-14T12:57:06.180" v="795" actId="20577"/>
          <ac:spMkLst>
            <pc:docMk/>
            <pc:sldMk cId="1365271513" sldId="469"/>
            <ac:spMk id="8" creationId="{0C508602-457E-2C4E-A9AC-85A3D0BD58E5}"/>
          </ac:spMkLst>
        </pc:spChg>
      </pc:sldChg>
      <pc:sldChg chg="modSp mod">
        <pc:chgData name="Nane Kratzke" userId="971be13ff4ee5ef6" providerId="LiveId" clId="{A8E60335-9138-3A42-B4C4-F069B2A69D5F}" dt="2023-11-14T12:56:43.116" v="794" actId="20577"/>
        <pc:sldMkLst>
          <pc:docMk/>
          <pc:sldMk cId="588962951" sldId="470"/>
        </pc:sldMkLst>
        <pc:spChg chg="mod">
          <ac:chgData name="Nane Kratzke" userId="971be13ff4ee5ef6" providerId="LiveId" clId="{A8E60335-9138-3A42-B4C4-F069B2A69D5F}" dt="2023-11-14T12:56:43.116" v="794" actId="20577"/>
          <ac:spMkLst>
            <pc:docMk/>
            <pc:sldMk cId="588962951" sldId="470"/>
            <ac:spMk id="8" creationId="{0C508602-457E-2C4E-A9AC-85A3D0BD58E5}"/>
          </ac:spMkLst>
        </pc:spChg>
      </pc:sldChg>
      <pc:sldChg chg="del">
        <pc:chgData name="Nane Kratzke" userId="971be13ff4ee5ef6" providerId="LiveId" clId="{A8E60335-9138-3A42-B4C4-F069B2A69D5F}" dt="2023-11-13T07:54:06.578" v="1" actId="2696"/>
        <pc:sldMkLst>
          <pc:docMk/>
          <pc:sldMk cId="1674219622" sldId="471"/>
        </pc:sldMkLst>
      </pc:sldChg>
      <pc:sldChg chg="del ord">
        <pc:chgData name="Nane Kratzke" userId="971be13ff4ee5ef6" providerId="LiveId" clId="{A8E60335-9138-3A42-B4C4-F069B2A69D5F}" dt="2023-11-13T08:16:15.563" v="598" actId="2696"/>
        <pc:sldMkLst>
          <pc:docMk/>
          <pc:sldMk cId="2142144293" sldId="472"/>
        </pc:sldMkLst>
      </pc:sldChg>
      <pc:sldChg chg="del">
        <pc:chgData name="Nane Kratzke" userId="971be13ff4ee5ef6" providerId="LiveId" clId="{A8E60335-9138-3A42-B4C4-F069B2A69D5F}" dt="2023-11-13T08:01:44.115" v="526" actId="2696"/>
        <pc:sldMkLst>
          <pc:docMk/>
          <pc:sldMk cId="2487667598" sldId="473"/>
        </pc:sldMkLst>
      </pc:sldChg>
      <pc:sldChg chg="del">
        <pc:chgData name="Nane Kratzke" userId="971be13ff4ee5ef6" providerId="LiveId" clId="{A8E60335-9138-3A42-B4C4-F069B2A69D5F}" dt="2023-11-13T08:02:05.212" v="530" actId="2696"/>
        <pc:sldMkLst>
          <pc:docMk/>
          <pc:sldMk cId="1244482747" sldId="474"/>
        </pc:sldMkLst>
      </pc:sldChg>
      <pc:sldChg chg="add del ord">
        <pc:chgData name="Nane Kratzke" userId="971be13ff4ee5ef6" providerId="LiveId" clId="{A8E60335-9138-3A42-B4C4-F069B2A69D5F}" dt="2023-11-13T08:32:03.041" v="602" actId="2696"/>
        <pc:sldMkLst>
          <pc:docMk/>
          <pc:sldMk cId="1140385747" sldId="475"/>
        </pc:sldMkLst>
      </pc:sldChg>
      <pc:sldChg chg="addSp delSp modSp add mod">
        <pc:chgData name="Nane Kratzke" userId="971be13ff4ee5ef6" providerId="LiveId" clId="{A8E60335-9138-3A42-B4C4-F069B2A69D5F}" dt="2023-11-13T10:00:51.047" v="654" actId="6549"/>
        <pc:sldMkLst>
          <pc:docMk/>
          <pc:sldMk cId="2595933918" sldId="690"/>
        </pc:sldMkLst>
        <pc:spChg chg="mod">
          <ac:chgData name="Nane Kratzke" userId="971be13ff4ee5ef6" providerId="LiveId" clId="{A8E60335-9138-3A42-B4C4-F069B2A69D5F}" dt="2023-11-13T10:00:51.047" v="654" actId="6549"/>
          <ac:spMkLst>
            <pc:docMk/>
            <pc:sldMk cId="2595933918" sldId="690"/>
            <ac:spMk id="31" creationId="{A7AED8D2-12C6-26AC-5AF0-E921BDCCBE3B}"/>
          </ac:spMkLst>
        </pc:spChg>
        <pc:picChg chg="add del mod">
          <ac:chgData name="Nane Kratzke" userId="971be13ff4ee5ef6" providerId="LiveId" clId="{A8E60335-9138-3A42-B4C4-F069B2A69D5F}" dt="2023-11-13T08:06:05.075" v="536" actId="478"/>
          <ac:picMkLst>
            <pc:docMk/>
            <pc:sldMk cId="2595933918" sldId="690"/>
            <ac:picMk id="2" creationId="{4F047FCD-C8A9-6733-1FE0-61AB9CF65991}"/>
          </ac:picMkLst>
        </pc:picChg>
        <pc:picChg chg="del">
          <ac:chgData name="Nane Kratzke" userId="971be13ff4ee5ef6" providerId="LiveId" clId="{A8E60335-9138-3A42-B4C4-F069B2A69D5F}" dt="2023-11-13T08:10:47.179" v="541" actId="478"/>
          <ac:picMkLst>
            <pc:docMk/>
            <pc:sldMk cId="2595933918" sldId="690"/>
            <ac:picMk id="4" creationId="{CC081485-2980-561E-5785-13342BD378CB}"/>
          </ac:picMkLst>
        </pc:picChg>
        <pc:picChg chg="add del mod">
          <ac:chgData name="Nane Kratzke" userId="971be13ff4ee5ef6" providerId="LiveId" clId="{A8E60335-9138-3A42-B4C4-F069B2A69D5F}" dt="2023-11-13T09:55:13.956" v="620" actId="478"/>
          <ac:picMkLst>
            <pc:docMk/>
            <pc:sldMk cId="2595933918" sldId="690"/>
            <ac:picMk id="5" creationId="{C3FD967C-101E-773E-556C-4E9DDCA3AC82}"/>
          </ac:picMkLst>
        </pc:picChg>
        <pc:picChg chg="add del mod">
          <ac:chgData name="Nane Kratzke" userId="971be13ff4ee5ef6" providerId="LiveId" clId="{A8E60335-9138-3A42-B4C4-F069B2A69D5F}" dt="2023-11-13T09:50:18.539" v="613" actId="478"/>
          <ac:picMkLst>
            <pc:docMk/>
            <pc:sldMk cId="2595933918" sldId="690"/>
            <ac:picMk id="6" creationId="{3C21BDA8-A032-1826-BBA2-32B0C6F6680C}"/>
          </ac:picMkLst>
        </pc:picChg>
        <pc:picChg chg="add del">
          <ac:chgData name="Nane Kratzke" userId="971be13ff4ee5ef6" providerId="LiveId" clId="{A8E60335-9138-3A42-B4C4-F069B2A69D5F}" dt="2023-11-13T09:51:54.196" v="615" actId="478"/>
          <ac:picMkLst>
            <pc:docMk/>
            <pc:sldMk cId="2595933918" sldId="690"/>
            <ac:picMk id="7" creationId="{FEDF837F-482F-2DE2-9D6C-7940114DB2B3}"/>
          </ac:picMkLst>
        </pc:picChg>
        <pc:picChg chg="add del mod">
          <ac:chgData name="Nane Kratzke" userId="971be13ff4ee5ef6" providerId="LiveId" clId="{A8E60335-9138-3A42-B4C4-F069B2A69D5F}" dt="2023-11-13T09:59:45.110" v="626" actId="478"/>
          <ac:picMkLst>
            <pc:docMk/>
            <pc:sldMk cId="2595933918" sldId="690"/>
            <ac:picMk id="8" creationId="{3930A19D-67A7-54A5-9C46-2D52B8EEA0E7}"/>
          </ac:picMkLst>
        </pc:picChg>
        <pc:picChg chg="add mod">
          <ac:chgData name="Nane Kratzke" userId="971be13ff4ee5ef6" providerId="LiveId" clId="{A8E60335-9138-3A42-B4C4-F069B2A69D5F}" dt="2023-11-13T10:00:13.739" v="634" actId="1076"/>
          <ac:picMkLst>
            <pc:docMk/>
            <pc:sldMk cId="2595933918" sldId="690"/>
            <ac:picMk id="9" creationId="{15909EB1-B2FC-8711-70B2-F0FDB0423D31}"/>
          </ac:picMkLst>
        </pc:picChg>
      </pc:sldChg>
      <pc:sldChg chg="addSp delSp modSp add mod">
        <pc:chgData name="Nane Kratzke" userId="971be13ff4ee5ef6" providerId="LiveId" clId="{A8E60335-9138-3A42-B4C4-F069B2A69D5F}" dt="2023-11-13T15:02:32.776" v="711" actId="207"/>
        <pc:sldMkLst>
          <pc:docMk/>
          <pc:sldMk cId="405348761" sldId="691"/>
        </pc:sldMkLst>
        <pc:spChg chg="mod">
          <ac:chgData name="Nane Kratzke" userId="971be13ff4ee5ef6" providerId="LiveId" clId="{A8E60335-9138-3A42-B4C4-F069B2A69D5F}" dt="2023-11-13T07:54:12.197" v="2" actId="20577"/>
          <ac:spMkLst>
            <pc:docMk/>
            <pc:sldMk cId="405348761" sldId="691"/>
            <ac:spMk id="2" creationId="{FFF17719-476F-E844-899E-CCFF90EAAAB1}"/>
          </ac:spMkLst>
        </pc:spChg>
        <pc:spChg chg="mod">
          <ac:chgData name="Nane Kratzke" userId="971be13ff4ee5ef6" providerId="LiveId" clId="{A8E60335-9138-3A42-B4C4-F069B2A69D5F}" dt="2023-11-13T08:01:59.347" v="529" actId="20577"/>
          <ac:spMkLst>
            <pc:docMk/>
            <pc:sldMk cId="405348761" sldId="691"/>
            <ac:spMk id="3" creationId="{35FC8172-CC59-6D4F-A58F-7158ACE5B30E}"/>
          </ac:spMkLst>
        </pc:spChg>
        <pc:spChg chg="add mod">
          <ac:chgData name="Nane Kratzke" userId="971be13ff4ee5ef6" providerId="LiveId" clId="{A8E60335-9138-3A42-B4C4-F069B2A69D5F}" dt="2023-11-13T15:02:32.776" v="711" actId="207"/>
          <ac:spMkLst>
            <pc:docMk/>
            <pc:sldMk cId="405348761" sldId="691"/>
            <ac:spMk id="4" creationId="{0C458DD0-8EF5-3AA1-E0BF-0C542462EA08}"/>
          </ac:spMkLst>
        </pc:spChg>
        <pc:picChg chg="del">
          <ac:chgData name="Nane Kratzke" userId="971be13ff4ee5ef6" providerId="LiveId" clId="{A8E60335-9138-3A42-B4C4-F069B2A69D5F}" dt="2023-11-13T07:54:21.596" v="24" actId="478"/>
          <ac:picMkLst>
            <pc:docMk/>
            <pc:sldMk cId="405348761" sldId="691"/>
            <ac:picMk id="14" creationId="{02AE9432-680C-8742-B5D4-39F8B63856B6}"/>
          </ac:picMkLst>
        </pc:picChg>
      </pc:sldChg>
      <pc:sldChg chg="modSp add mod">
        <pc:chgData name="Nane Kratzke" userId="971be13ff4ee5ef6" providerId="LiveId" clId="{A8E60335-9138-3A42-B4C4-F069B2A69D5F}" dt="2023-11-13T07:59:09.509" v="525" actId="207"/>
        <pc:sldMkLst>
          <pc:docMk/>
          <pc:sldMk cId="1836130416" sldId="692"/>
        </pc:sldMkLst>
        <pc:spChg chg="mod">
          <ac:chgData name="Nane Kratzke" userId="971be13ff4ee5ef6" providerId="LiveId" clId="{A8E60335-9138-3A42-B4C4-F069B2A69D5F}" dt="2023-11-13T07:59:04.796" v="524" actId="207"/>
          <ac:spMkLst>
            <pc:docMk/>
            <pc:sldMk cId="1836130416" sldId="692"/>
            <ac:spMk id="16" creationId="{ACA85333-2C43-7E45-97E8-8CF9DF9CB579}"/>
          </ac:spMkLst>
        </pc:spChg>
        <pc:spChg chg="mod">
          <ac:chgData name="Nane Kratzke" userId="971be13ff4ee5ef6" providerId="LiveId" clId="{A8E60335-9138-3A42-B4C4-F069B2A69D5F}" dt="2023-11-13T07:59:09.509" v="525" actId="207"/>
          <ac:spMkLst>
            <pc:docMk/>
            <pc:sldMk cId="1836130416" sldId="692"/>
            <ac:spMk id="20" creationId="{A2914D16-E03D-274E-B879-3F34EC1ECB51}"/>
          </ac:spMkLst>
        </pc:spChg>
      </pc:sldChg>
      <pc:sldChg chg="add">
        <pc:chgData name="Nane Kratzke" userId="971be13ff4ee5ef6" providerId="LiveId" clId="{A8E60335-9138-3A42-B4C4-F069B2A69D5F}" dt="2023-11-14T11:21:09.802" v="775"/>
        <pc:sldMkLst>
          <pc:docMk/>
          <pc:sldMk cId="1415507013" sldId="693"/>
        </pc:sldMkLst>
      </pc:sldChg>
      <pc:sldChg chg="modSp add mod">
        <pc:chgData name="Nane Kratzke" userId="971be13ff4ee5ef6" providerId="LiveId" clId="{A8E60335-9138-3A42-B4C4-F069B2A69D5F}" dt="2023-11-14T11:40:06.430" v="790" actId="14100"/>
        <pc:sldMkLst>
          <pc:docMk/>
          <pc:sldMk cId="3356638035" sldId="694"/>
        </pc:sldMkLst>
        <pc:spChg chg="mod">
          <ac:chgData name="Nane Kratzke" userId="971be13ff4ee5ef6" providerId="LiveId" clId="{A8E60335-9138-3A42-B4C4-F069B2A69D5F}" dt="2023-11-14T11:39:51.672" v="788" actId="20577"/>
          <ac:spMkLst>
            <pc:docMk/>
            <pc:sldMk cId="3356638035" sldId="694"/>
            <ac:spMk id="2" creationId="{8C835928-3BC8-F30F-CF51-543B557C821D}"/>
          </ac:spMkLst>
        </pc:spChg>
        <pc:spChg chg="mod">
          <ac:chgData name="Nane Kratzke" userId="971be13ff4ee5ef6" providerId="LiveId" clId="{A8E60335-9138-3A42-B4C4-F069B2A69D5F}" dt="2023-11-14T11:40:06.430" v="790" actId="14100"/>
          <ac:spMkLst>
            <pc:docMk/>
            <pc:sldMk cId="3356638035" sldId="694"/>
            <ac:spMk id="3" creationId="{E4FD4906-74B9-F4DD-EBCC-36DF52596FAD}"/>
          </ac:spMkLst>
        </pc:spChg>
      </pc:sldChg>
      <pc:sldChg chg="add">
        <pc:chgData name="Nane Kratzke" userId="971be13ff4ee5ef6" providerId="LiveId" clId="{A8E60335-9138-3A42-B4C4-F069B2A69D5F}" dt="2023-11-14T12:57:26.153" v="796"/>
        <pc:sldMkLst>
          <pc:docMk/>
          <pc:sldMk cId="217408471" sldId="695"/>
        </pc:sldMkLst>
      </pc:sldChg>
      <pc:sldChg chg="add">
        <pc:chgData name="Nane Kratzke" userId="971be13ff4ee5ef6" providerId="LiveId" clId="{A8E60335-9138-3A42-B4C4-F069B2A69D5F}" dt="2023-11-14T12:57:26.153" v="796"/>
        <pc:sldMkLst>
          <pc:docMk/>
          <pc:sldMk cId="1964748473" sldId="696"/>
        </pc:sldMkLst>
      </pc:sldChg>
      <pc:sldChg chg="add">
        <pc:chgData name="Nane Kratzke" userId="971be13ff4ee5ef6" providerId="LiveId" clId="{A8E60335-9138-3A42-B4C4-F069B2A69D5F}" dt="2023-11-14T12:57:26.153" v="796"/>
        <pc:sldMkLst>
          <pc:docMk/>
          <pc:sldMk cId="3237703756" sldId="697"/>
        </pc:sldMkLst>
      </pc:sldChg>
      <pc:sldChg chg="modSp add mod">
        <pc:chgData name="Nane Kratzke" userId="971be13ff4ee5ef6" providerId="LiveId" clId="{A8E60335-9138-3A42-B4C4-F069B2A69D5F}" dt="2023-11-14T12:57:47.769" v="805" actId="20577"/>
        <pc:sldMkLst>
          <pc:docMk/>
          <pc:sldMk cId="1971916160" sldId="698"/>
        </pc:sldMkLst>
        <pc:spChg chg="mod">
          <ac:chgData name="Nane Kratzke" userId="971be13ff4ee5ef6" providerId="LiveId" clId="{A8E60335-9138-3A42-B4C4-F069B2A69D5F}" dt="2023-11-14T12:57:47.769" v="805" actId="20577"/>
          <ac:spMkLst>
            <pc:docMk/>
            <pc:sldMk cId="1971916160" sldId="698"/>
            <ac:spMk id="2" creationId="{6D39A0F7-5B8F-5047-AD5F-FC2C4F71D320}"/>
          </ac:spMkLst>
        </pc:spChg>
      </pc:sldChg>
      <pc:sldChg chg="add">
        <pc:chgData name="Nane Kratzke" userId="971be13ff4ee5ef6" providerId="LiveId" clId="{A8E60335-9138-3A42-B4C4-F069B2A69D5F}" dt="2023-11-14T12:58:11.300" v="806"/>
        <pc:sldMkLst>
          <pc:docMk/>
          <pc:sldMk cId="3625736529" sldId="699"/>
        </pc:sldMkLst>
      </pc:sldChg>
    </pc:docChg>
  </pc:docChgLst>
  <pc:docChgLst>
    <pc:chgData name="Nane Kratzke" userId="971be13ff4ee5ef6" providerId="LiveId" clId="{B5F52B4B-9766-2740-931D-B1B34A0A9670}"/>
    <pc:docChg chg="undo custSel addSld delSld modSld">
      <pc:chgData name="Nane Kratzke" userId="971be13ff4ee5ef6" providerId="LiveId" clId="{B5F52B4B-9766-2740-931D-B1B34A0A9670}" dt="2021-11-28T11:29:13.358" v="261" actId="20577"/>
      <pc:docMkLst>
        <pc:docMk/>
      </pc:docMkLst>
      <pc:sldChg chg="del">
        <pc:chgData name="Nane Kratzke" userId="971be13ff4ee5ef6" providerId="LiveId" clId="{B5F52B4B-9766-2740-931D-B1B34A0A9670}" dt="2021-11-18T17:16:15.306" v="1" actId="2696"/>
        <pc:sldMkLst>
          <pc:docMk/>
          <pc:sldMk cId="2120406402" sldId="297"/>
        </pc:sldMkLst>
      </pc:sldChg>
      <pc:sldChg chg="addSp delSp modSp mod">
        <pc:chgData name="Nane Kratzke" userId="971be13ff4ee5ef6" providerId="LiveId" clId="{B5F52B4B-9766-2740-931D-B1B34A0A9670}" dt="2021-11-28T11:15:43.747" v="185" actId="14861"/>
        <pc:sldMkLst>
          <pc:docMk/>
          <pc:sldMk cId="652577850" sldId="413"/>
        </pc:sldMkLst>
        <pc:picChg chg="add mod modCrop">
          <ac:chgData name="Nane Kratzke" userId="971be13ff4ee5ef6" providerId="LiveId" clId="{B5F52B4B-9766-2740-931D-B1B34A0A9670}" dt="2021-11-28T11:15:43.747" v="185" actId="14861"/>
          <ac:picMkLst>
            <pc:docMk/>
            <pc:sldMk cId="652577850" sldId="413"/>
            <ac:picMk id="7" creationId="{32E00F9F-0C0B-3E45-8509-B8DF7DE6DB6F}"/>
          </ac:picMkLst>
        </pc:picChg>
        <pc:picChg chg="del">
          <ac:chgData name="Nane Kratzke" userId="971be13ff4ee5ef6" providerId="LiveId" clId="{B5F52B4B-9766-2740-931D-B1B34A0A9670}" dt="2021-11-28T11:15:26.976" v="182" actId="478"/>
          <ac:picMkLst>
            <pc:docMk/>
            <pc:sldMk cId="652577850" sldId="413"/>
            <ac:picMk id="12" creationId="{E343A700-A3A4-FE4A-9EB9-15CE0F374195}"/>
          </ac:picMkLst>
        </pc:picChg>
      </pc:sldChg>
      <pc:sldChg chg="addSp delSp modSp mod">
        <pc:chgData name="Nane Kratzke" userId="971be13ff4ee5ef6" providerId="LiveId" clId="{B5F52B4B-9766-2740-931D-B1B34A0A9670}" dt="2021-11-28T11:16:52.654" v="192" actId="14861"/>
        <pc:sldMkLst>
          <pc:docMk/>
          <pc:sldMk cId="1306002383" sldId="414"/>
        </pc:sldMkLst>
        <pc:picChg chg="del">
          <ac:chgData name="Nane Kratzke" userId="971be13ff4ee5ef6" providerId="LiveId" clId="{B5F52B4B-9766-2740-931D-B1B34A0A9670}" dt="2021-11-28T11:16:06.616" v="186" actId="478"/>
          <ac:picMkLst>
            <pc:docMk/>
            <pc:sldMk cId="1306002383" sldId="414"/>
            <ac:picMk id="12" creationId="{E343A700-A3A4-FE4A-9EB9-15CE0F374195}"/>
          </ac:picMkLst>
        </pc:picChg>
        <pc:picChg chg="add mod modCrop">
          <ac:chgData name="Nane Kratzke" userId="971be13ff4ee5ef6" providerId="LiveId" clId="{B5F52B4B-9766-2740-931D-B1B34A0A9670}" dt="2021-11-28T11:16:52.654" v="192" actId="14861"/>
          <ac:picMkLst>
            <pc:docMk/>
            <pc:sldMk cId="1306002383" sldId="414"/>
            <ac:picMk id="14" creationId="{74370E4B-9902-AD4E-9E67-4B31DFE241AC}"/>
          </ac:picMkLst>
        </pc:picChg>
      </pc:sldChg>
      <pc:sldChg chg="addSp delSp modSp mod">
        <pc:chgData name="Nane Kratzke" userId="971be13ff4ee5ef6" providerId="LiveId" clId="{B5F52B4B-9766-2740-931D-B1B34A0A9670}" dt="2021-11-28T11:17:52.585" v="198" actId="14861"/>
        <pc:sldMkLst>
          <pc:docMk/>
          <pc:sldMk cId="1483791297" sldId="415"/>
        </pc:sldMkLst>
        <pc:picChg chg="add mod modCrop">
          <ac:chgData name="Nane Kratzke" userId="971be13ff4ee5ef6" providerId="LiveId" clId="{B5F52B4B-9766-2740-931D-B1B34A0A9670}" dt="2021-11-28T11:17:52.585" v="198" actId="14861"/>
          <ac:picMkLst>
            <pc:docMk/>
            <pc:sldMk cId="1483791297" sldId="415"/>
            <ac:picMk id="11" creationId="{5D22FEC8-204D-954C-B742-605237AC7835}"/>
          </ac:picMkLst>
        </pc:picChg>
        <pc:picChg chg="del">
          <ac:chgData name="Nane Kratzke" userId="971be13ff4ee5ef6" providerId="LiveId" clId="{B5F52B4B-9766-2740-931D-B1B34A0A9670}" dt="2021-11-28T11:17:25.471" v="193" actId="478"/>
          <ac:picMkLst>
            <pc:docMk/>
            <pc:sldMk cId="1483791297" sldId="415"/>
            <ac:picMk id="12" creationId="{E343A700-A3A4-FE4A-9EB9-15CE0F374195}"/>
          </ac:picMkLst>
        </pc:picChg>
      </pc:sldChg>
      <pc:sldChg chg="addSp delSp modSp mod">
        <pc:chgData name="Nane Kratzke" userId="971be13ff4ee5ef6" providerId="LiveId" clId="{B5F52B4B-9766-2740-931D-B1B34A0A9670}" dt="2021-11-18T17:24:35.557" v="7"/>
        <pc:sldMkLst>
          <pc:docMk/>
          <pc:sldMk cId="2738006301" sldId="424"/>
        </pc:sldMkLst>
        <pc:picChg chg="add mod">
          <ac:chgData name="Nane Kratzke" userId="971be13ff4ee5ef6" providerId="LiveId" clId="{B5F52B4B-9766-2740-931D-B1B34A0A9670}" dt="2021-11-18T17:24:35.557" v="7"/>
          <ac:picMkLst>
            <pc:docMk/>
            <pc:sldMk cId="2738006301" sldId="424"/>
            <ac:picMk id="7" creationId="{9F05191A-41F8-2E40-818B-706FA691C164}"/>
          </ac:picMkLst>
        </pc:picChg>
        <pc:picChg chg="del">
          <ac:chgData name="Nane Kratzke" userId="971be13ff4ee5ef6" providerId="LiveId" clId="{B5F52B4B-9766-2740-931D-B1B34A0A9670}" dt="2021-11-18T17:24:34.549" v="6" actId="478"/>
          <ac:picMkLst>
            <pc:docMk/>
            <pc:sldMk cId="2738006301" sldId="424"/>
            <ac:picMk id="19" creationId="{8C5975D0-5F5D-2F42-92C3-C3C16E28E851}"/>
          </ac:picMkLst>
        </pc:picChg>
      </pc:sldChg>
      <pc:sldChg chg="modSp mod">
        <pc:chgData name="Nane Kratzke" userId="971be13ff4ee5ef6" providerId="LiveId" clId="{B5F52B4B-9766-2740-931D-B1B34A0A9670}" dt="2021-11-28T11:29:13.358" v="261" actId="20577"/>
        <pc:sldMkLst>
          <pc:docMk/>
          <pc:sldMk cId="3052160997" sldId="425"/>
        </pc:sldMkLst>
        <pc:spChg chg="mod">
          <ac:chgData name="Nane Kratzke" userId="971be13ff4ee5ef6" providerId="LiveId" clId="{B5F52B4B-9766-2740-931D-B1B34A0A9670}" dt="2021-11-28T11:29:13.358" v="261" actId="20577"/>
          <ac:spMkLst>
            <pc:docMk/>
            <pc:sldMk cId="3052160997" sldId="425"/>
            <ac:spMk id="3" creationId="{D27E8A82-FE21-3944-8201-D74D09B63896}"/>
          </ac:spMkLst>
        </pc:spChg>
      </pc:sldChg>
      <pc:sldChg chg="addSp modSp mod modClrScheme chgLayout">
        <pc:chgData name="Nane Kratzke" userId="971be13ff4ee5ef6" providerId="LiveId" clId="{B5F52B4B-9766-2740-931D-B1B34A0A9670}" dt="2021-11-21T17:52:03.482" v="40" actId="20577"/>
        <pc:sldMkLst>
          <pc:docMk/>
          <pc:sldMk cId="2487667598" sldId="473"/>
        </pc:sldMkLst>
        <pc:spChg chg="add mod ord">
          <ac:chgData name="Nane Kratzke" userId="971be13ff4ee5ef6" providerId="LiveId" clId="{B5F52B4B-9766-2740-931D-B1B34A0A9670}" dt="2021-11-21T17:51:52.665" v="19" actId="20577"/>
          <ac:spMkLst>
            <pc:docMk/>
            <pc:sldMk cId="2487667598" sldId="473"/>
            <ac:spMk id="2" creationId="{FFF17719-476F-E844-899E-CCFF90EAAAB1}"/>
          </ac:spMkLst>
        </pc:spChg>
        <pc:spChg chg="add mod ord">
          <ac:chgData name="Nane Kratzke" userId="971be13ff4ee5ef6" providerId="LiveId" clId="{B5F52B4B-9766-2740-931D-B1B34A0A9670}" dt="2021-11-21T17:52:03.482" v="40" actId="20577"/>
          <ac:spMkLst>
            <pc:docMk/>
            <pc:sldMk cId="2487667598" sldId="473"/>
            <ac:spMk id="3" creationId="{35FC8172-CC59-6D4F-A58F-7158ACE5B30E}"/>
          </ac:spMkLst>
        </pc:spChg>
        <pc:spChg chg="mod ord">
          <ac:chgData name="Nane Kratzke" userId="971be13ff4ee5ef6" providerId="LiveId" clId="{B5F52B4B-9766-2740-931D-B1B34A0A9670}" dt="2021-11-21T17:51:04.145" v="8" actId="700"/>
          <ac:spMkLst>
            <pc:docMk/>
            <pc:sldMk cId="2487667598" sldId="473"/>
            <ac:spMk id="6" creationId="{0F2DDE27-92D3-C74C-9006-07C2999CBE36}"/>
          </ac:spMkLst>
        </pc:spChg>
      </pc:sldChg>
      <pc:sldChg chg="modSp add mod">
        <pc:chgData name="Nane Kratzke" userId="971be13ff4ee5ef6" providerId="LiveId" clId="{B5F52B4B-9766-2740-931D-B1B34A0A9670}" dt="2021-11-18T17:16:43.738" v="5" actId="207"/>
        <pc:sldMkLst>
          <pc:docMk/>
          <pc:sldMk cId="1244482747" sldId="474"/>
        </pc:sldMkLst>
        <pc:spChg chg="mod">
          <ac:chgData name="Nane Kratzke" userId="971be13ff4ee5ef6" providerId="LiveId" clId="{B5F52B4B-9766-2740-931D-B1B34A0A9670}" dt="2021-11-18T17:16:38.541" v="4" actId="207"/>
          <ac:spMkLst>
            <pc:docMk/>
            <pc:sldMk cId="1244482747" sldId="474"/>
            <ac:spMk id="16" creationId="{ACA85333-2C43-7E45-97E8-8CF9DF9CB579}"/>
          </ac:spMkLst>
        </pc:spChg>
        <pc:spChg chg="mod">
          <ac:chgData name="Nane Kratzke" userId="971be13ff4ee5ef6" providerId="LiveId" clId="{B5F52B4B-9766-2740-931D-B1B34A0A9670}" dt="2021-11-18T17:16:43.738" v="5" actId="207"/>
          <ac:spMkLst>
            <pc:docMk/>
            <pc:sldMk cId="1244482747" sldId="474"/>
            <ac:spMk id="20" creationId="{A2914D16-E03D-274E-B879-3F34EC1ECB51}"/>
          </ac:spMkLst>
        </pc:spChg>
      </pc:sldChg>
      <pc:sldChg chg="addSp delSp modSp new mod">
        <pc:chgData name="Nane Kratzke" userId="971be13ff4ee5ef6" providerId="LiveId" clId="{B5F52B4B-9766-2740-931D-B1B34A0A9670}" dt="2021-11-28T10:55:19.336" v="177" actId="1076"/>
        <pc:sldMkLst>
          <pc:docMk/>
          <pc:sldMk cId="1140385747" sldId="475"/>
        </pc:sldMkLst>
        <pc:spChg chg="mod">
          <ac:chgData name="Nane Kratzke" userId="971be13ff4ee5ef6" providerId="LiveId" clId="{B5F52B4B-9766-2740-931D-B1B34A0A9670}" dt="2021-11-28T10:53:07.584" v="55" actId="20577"/>
          <ac:spMkLst>
            <pc:docMk/>
            <pc:sldMk cId="1140385747" sldId="475"/>
            <ac:spMk id="2" creationId="{3272E52A-7313-C348-91B3-37D9189B1B64}"/>
          </ac:spMkLst>
        </pc:spChg>
        <pc:spChg chg="del">
          <ac:chgData name="Nane Kratzke" userId="971be13ff4ee5ef6" providerId="LiveId" clId="{B5F52B4B-9766-2740-931D-B1B34A0A9670}" dt="2021-11-28T10:53:09.933" v="56" actId="478"/>
          <ac:spMkLst>
            <pc:docMk/>
            <pc:sldMk cId="1140385747" sldId="475"/>
            <ac:spMk id="4" creationId="{B0A9A4D5-51B6-A04D-B37B-C60B8AC92CD2}"/>
          </ac:spMkLst>
        </pc:spChg>
        <pc:spChg chg="del">
          <ac:chgData name="Nane Kratzke" userId="971be13ff4ee5ef6" providerId="LiveId" clId="{B5F52B4B-9766-2740-931D-B1B34A0A9670}" dt="2021-11-28T10:53:12.464" v="57" actId="478"/>
          <ac:spMkLst>
            <pc:docMk/>
            <pc:sldMk cId="1140385747" sldId="475"/>
            <ac:spMk id="5" creationId="{182FD2F3-823A-CC47-97B7-1024E0F3F955}"/>
          </ac:spMkLst>
        </pc:spChg>
        <pc:spChg chg="add mod">
          <ac:chgData name="Nane Kratzke" userId="971be13ff4ee5ef6" providerId="LiveId" clId="{B5F52B4B-9766-2740-931D-B1B34A0A9670}" dt="2021-11-28T10:55:19.336" v="177" actId="1076"/>
          <ac:spMkLst>
            <pc:docMk/>
            <pc:sldMk cId="1140385747" sldId="475"/>
            <ac:spMk id="8" creationId="{AB19810A-804F-8945-A46D-D6E683CB5A5B}"/>
          </ac:spMkLst>
        </pc:spChg>
        <pc:picChg chg="add mod">
          <ac:chgData name="Nane Kratzke" userId="971be13ff4ee5ef6" providerId="LiveId" clId="{B5F52B4B-9766-2740-931D-B1B34A0A9670}" dt="2021-11-28T10:53:45.468" v="62" actId="14861"/>
          <ac:picMkLst>
            <pc:docMk/>
            <pc:sldMk cId="1140385747" sldId="475"/>
            <ac:picMk id="7" creationId="{827F0179-F44A-3A49-8986-1CDC89579C7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2221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28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2636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2EC490-82D1-734C-98E9-D47A7E25C57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C5557F-1ECD-7A40-B0E2-DFAF99041950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44D152-B348-5F42-88E7-A7F5729D3FBA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Container-</a:t>
            </a:r>
            <a:r>
              <a:rPr lang="en-US" sz="2400" b="1" dirty="0" err="1">
                <a:latin typeface="+mn-lt"/>
              </a:rPr>
              <a:t>Orchestrierung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</a:t>
            </a:r>
            <a:r>
              <a:rPr lang="en-US" dirty="0" err="1">
                <a:latin typeface="+mj-lt"/>
              </a:rPr>
              <a:t>Orchestrierung</a:t>
            </a:r>
            <a:r>
              <a:rPr lang="en-US" dirty="0">
                <a:latin typeface="+mj-lt"/>
              </a:rPr>
              <a:t> in </a:t>
            </a:r>
            <a:r>
              <a:rPr lang="en-US" dirty="0" err="1">
                <a:latin typeface="+mj-lt"/>
              </a:rPr>
              <a:t>Abgrenzung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zum</a:t>
            </a:r>
            <a:r>
              <a:rPr lang="en-US" dirty="0">
                <a:latin typeface="+mj-lt"/>
              </a:rPr>
              <a:t> Scheduling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909EB1-B2FC-8711-70B2-F0FDB0423D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2815">
            <a:off x="9666175" y="4649618"/>
            <a:ext cx="1592244" cy="15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328D22F-A4A8-344C-89C9-7CC65EE08D1E}"/>
              </a:ext>
            </a:extLst>
          </p:cNvPr>
          <p:cNvGrpSpPr/>
          <p:nvPr/>
        </p:nvGrpSpPr>
        <p:grpSpPr>
          <a:xfrm>
            <a:off x="4805110" y="2830049"/>
            <a:ext cx="576000" cy="591560"/>
            <a:chOff x="4138400" y="2354014"/>
            <a:chExt cx="576000" cy="591560"/>
          </a:xfrm>
        </p:grpSpPr>
        <p:sp>
          <p:nvSpPr>
            <p:cNvPr id="14" name="Ring 13">
              <a:extLst>
                <a:ext uri="{FF2B5EF4-FFF2-40B4-BE49-F238E27FC236}">
                  <a16:creationId xmlns:a16="http://schemas.microsoft.com/office/drawing/2014/main" id="{2E5E02BD-FF4D-7A4F-AC12-E0CBBED42E85}"/>
                </a:ext>
              </a:extLst>
            </p:cNvPr>
            <p:cNvSpPr/>
            <p:nvPr/>
          </p:nvSpPr>
          <p:spPr>
            <a:xfrm>
              <a:off x="4138400" y="2369574"/>
              <a:ext cx="576000" cy="576000"/>
            </a:xfrm>
            <a:prstGeom prst="donut">
              <a:avLst>
                <a:gd name="adj" fmla="val 6143"/>
              </a:avLst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60371F3-8DE3-1443-9BEC-364952989492}"/>
                </a:ext>
              </a:extLst>
            </p:cNvPr>
            <p:cNvSpPr/>
            <p:nvPr/>
          </p:nvSpPr>
          <p:spPr>
            <a:xfrm>
              <a:off x="4375355" y="2354014"/>
              <a:ext cx="339045" cy="59156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AA714D5-4CBE-EF42-87D7-0172749D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- </a:t>
            </a:r>
            <a:r>
              <a:rPr lang="de-DE" dirty="0" err="1"/>
              <a:t>Orchestrierer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B0FD41-1F77-F946-A686-8B9E6A80272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Schnittstelle zwischen Betrieb und Entwicklung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43162C-4EC0-7846-9261-CF3BC189A55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046935-48AB-984D-997E-779C8A9A0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9789" y="2303936"/>
            <a:ext cx="1440044" cy="13258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1C88E0D-F780-2048-812C-E20DD1FA2F40}"/>
              </a:ext>
            </a:extLst>
          </p:cNvPr>
          <p:cNvSpPr txBox="1"/>
          <p:nvPr/>
        </p:nvSpPr>
        <p:spPr>
          <a:xfrm>
            <a:off x="7827222" y="3844091"/>
            <a:ext cx="9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Betrieb</a:t>
            </a:r>
          </a:p>
          <a:p>
            <a:pPr algn="ctr"/>
            <a:r>
              <a:rPr lang="de-DE" b="1" dirty="0"/>
              <a:t>(</a:t>
            </a:r>
            <a:r>
              <a:rPr lang="de-DE" b="1" dirty="0" err="1"/>
              <a:t>Ops</a:t>
            </a:r>
            <a:r>
              <a:rPr lang="de-DE" b="1" dirty="0"/>
              <a:t>)</a:t>
            </a:r>
          </a:p>
        </p:txBody>
      </p:sp>
      <p:sp>
        <p:nvSpPr>
          <p:cNvPr id="7" name="Ring 6">
            <a:extLst>
              <a:ext uri="{FF2B5EF4-FFF2-40B4-BE49-F238E27FC236}">
                <a16:creationId xmlns:a16="http://schemas.microsoft.com/office/drawing/2014/main" id="{D1BAEC8B-1721-9A40-805A-D186AE60F979}"/>
              </a:ext>
            </a:extLst>
          </p:cNvPr>
          <p:cNvSpPr/>
          <p:nvPr/>
        </p:nvSpPr>
        <p:spPr>
          <a:xfrm>
            <a:off x="4876800" y="2910748"/>
            <a:ext cx="432619" cy="432000"/>
          </a:xfrm>
          <a:prstGeom prst="donut">
            <a:avLst>
              <a:gd name="adj" fmla="val 11297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05045D9-97B0-854E-B0B8-AE1C1B598968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5309419" y="3125829"/>
            <a:ext cx="2240370" cy="919"/>
          </a:xfrm>
          <a:prstGeom prst="line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68FEB1A-ABA6-6B4E-B0E8-DEDD86B3360A}"/>
              </a:ext>
            </a:extLst>
          </p:cNvPr>
          <p:cNvSpPr txBox="1"/>
          <p:nvPr/>
        </p:nvSpPr>
        <p:spPr>
          <a:xfrm>
            <a:off x="4023763" y="3837229"/>
            <a:ext cx="230620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DevOps</a:t>
            </a:r>
            <a:r>
              <a:rPr lang="de-DE" b="1" dirty="0"/>
              <a:t>-Schnittstelle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deploy</a:t>
            </a:r>
            <a:r>
              <a:rPr lang="de-DE" sz="1600" dirty="0"/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rollback</a:t>
            </a:r>
            <a:r>
              <a:rPr lang="de-DE" sz="1600" dirty="0"/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configure</a:t>
            </a:r>
            <a:r>
              <a:rPr lang="de-DE" sz="1600" dirty="0"/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scale</a:t>
            </a:r>
            <a:r>
              <a:rPr lang="de-DE" sz="1600" dirty="0"/>
              <a:t>()</a:t>
            </a:r>
          </a:p>
        </p:txBody>
      </p:sp>
      <p:sp>
        <p:nvSpPr>
          <p:cNvPr id="17" name="Würfel 16">
            <a:extLst>
              <a:ext uri="{FF2B5EF4-FFF2-40B4-BE49-F238E27FC236}">
                <a16:creationId xmlns:a16="http://schemas.microsoft.com/office/drawing/2014/main" id="{212E0B48-4227-C94E-8F1D-DE473C626428}"/>
              </a:ext>
            </a:extLst>
          </p:cNvPr>
          <p:cNvSpPr/>
          <p:nvPr/>
        </p:nvSpPr>
        <p:spPr>
          <a:xfrm>
            <a:off x="1356474" y="2574772"/>
            <a:ext cx="1170039" cy="1117673"/>
          </a:xfrm>
          <a:prstGeom prst="cube">
            <a:avLst>
              <a:gd name="adj" fmla="val 29398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App-</a:t>
            </a:r>
            <a:r>
              <a:rPr lang="de-DE" sz="1400" dirty="0" err="1"/>
              <a:t>likation</a:t>
            </a:r>
            <a:endParaRPr lang="de-DE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4A83E213-7DB3-2B43-9AE4-FC179D22C399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2526513" y="3133609"/>
            <a:ext cx="2278597" cy="0"/>
          </a:xfrm>
          <a:prstGeom prst="line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DA7A514-F9F5-404F-BA10-41A9515764CA}"/>
              </a:ext>
            </a:extLst>
          </p:cNvPr>
          <p:cNvSpPr txBox="1"/>
          <p:nvPr/>
        </p:nvSpPr>
        <p:spPr>
          <a:xfrm>
            <a:off x="1133183" y="3844091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Entwicklung</a:t>
            </a:r>
          </a:p>
          <a:p>
            <a:pPr algn="ctr"/>
            <a:r>
              <a:rPr lang="de-DE" b="1" dirty="0"/>
              <a:t>(</a:t>
            </a:r>
            <a:r>
              <a:rPr lang="de-DE" b="1" dirty="0" err="1"/>
              <a:t>Dev</a:t>
            </a:r>
            <a:r>
              <a:rPr lang="de-DE" b="1" dirty="0"/>
              <a:t>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D0947EA-97F3-6746-B4D5-A381F4D318DC}"/>
              </a:ext>
            </a:extLst>
          </p:cNvPr>
          <p:cNvSpPr txBox="1"/>
          <p:nvPr/>
        </p:nvSpPr>
        <p:spPr>
          <a:xfrm>
            <a:off x="0" y="6426000"/>
            <a:ext cx="3262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QAware</a:t>
            </a:r>
            <a:r>
              <a:rPr lang="de-DE" sz="1100" dirty="0"/>
              <a:t> GmbH</a:t>
            </a:r>
          </a:p>
          <a:p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qaware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endParaRPr lang="de-DE" sz="11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8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69FDE-069F-6940-82EE-B1CF97C4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- </a:t>
            </a:r>
            <a:r>
              <a:rPr lang="de-DE" dirty="0" err="1"/>
              <a:t>Orchestrierer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7E8A82-FE21-3944-8201-D74D09B638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Beispiele von Betriebsaufgaben in einem Cluster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1902EF-F4EF-8849-9ADB-4DD65708A76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3E549D3-FF35-D74A-9CD8-6E8C8BEBB468}"/>
              </a:ext>
            </a:extLst>
          </p:cNvPr>
          <p:cNvSpPr txBox="1"/>
          <p:nvPr/>
        </p:nvSpPr>
        <p:spPr>
          <a:xfrm>
            <a:off x="0" y="6426000"/>
            <a:ext cx="3262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QAware</a:t>
            </a:r>
            <a:r>
              <a:rPr lang="de-DE" sz="1100" dirty="0"/>
              <a:t> GmbH</a:t>
            </a:r>
          </a:p>
          <a:p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qaware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endParaRPr lang="de-DE" sz="11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CD9591-0498-EF49-BDCF-65E3BAA3B955}"/>
              </a:ext>
            </a:extLst>
          </p:cNvPr>
          <p:cNvSpPr txBox="1"/>
          <p:nvPr/>
        </p:nvSpPr>
        <p:spPr>
          <a:xfrm>
            <a:off x="431801" y="1792303"/>
            <a:ext cx="663909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Scheduling von Containern mit applikationsspezifischen </a:t>
            </a:r>
            <a:r>
              <a:rPr lang="de-DE" sz="1600" dirty="0" err="1"/>
              <a:t>Constraints</a:t>
            </a:r>
            <a:r>
              <a:rPr lang="de-DE" sz="1600" dirty="0"/>
              <a:t> (z.B. </a:t>
            </a:r>
            <a:r>
              <a:rPr lang="de-DE" sz="1600" dirty="0" err="1"/>
              <a:t>Affinities</a:t>
            </a:r>
            <a:r>
              <a:rPr lang="de-DE" sz="1600" dirty="0"/>
              <a:t> und Anti-</a:t>
            </a:r>
            <a:r>
              <a:rPr lang="de-DE" sz="1600" dirty="0" err="1"/>
              <a:t>Affinities</a:t>
            </a:r>
            <a:r>
              <a:rPr lang="de-DE" sz="1600" dirty="0"/>
              <a:t>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Aufbau von notwendigen Netzwerk-Verbindungen zwischen Containern.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Bereitstellung von persistenten Speichern für zustandsbehaftete Container.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(Auto-)Skalierung von Containern.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Re-</a:t>
            </a:r>
            <a:r>
              <a:rPr lang="de-DE" sz="1600" dirty="0" err="1"/>
              <a:t>Scheduling</a:t>
            </a:r>
            <a:r>
              <a:rPr lang="de-DE" sz="1600" dirty="0"/>
              <a:t> von Containern im Fehlerfall (Auto-</a:t>
            </a:r>
            <a:r>
              <a:rPr lang="de-DE" sz="1600" dirty="0" err="1"/>
              <a:t>Healing</a:t>
            </a:r>
            <a:r>
              <a:rPr lang="de-DE" sz="1600" dirty="0"/>
              <a:t>) oder zur Ressourcen-Optimierung (→ </a:t>
            </a:r>
            <a:r>
              <a:rPr lang="de-DE" sz="1600" dirty="0" err="1"/>
              <a:t>Scheduling</a:t>
            </a:r>
            <a:r>
              <a:rPr lang="de-DE" sz="1600" dirty="0"/>
              <a:t>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Container-Logistik: Verwaltung, Bereitstellung und </a:t>
            </a:r>
            <a:r>
              <a:rPr lang="de-DE" sz="1600" dirty="0" err="1"/>
              <a:t>Cacheing</a:t>
            </a:r>
            <a:r>
              <a:rPr lang="de-DE" sz="1600" dirty="0"/>
              <a:t> von Container-Images.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Management von Services: Service Discovery, Naming, Load </a:t>
            </a:r>
            <a:r>
              <a:rPr lang="de-DE" sz="1600" dirty="0" err="1"/>
              <a:t>Balancing</a:t>
            </a:r>
            <a:r>
              <a:rPr lang="de-DE" sz="1600" dirty="0"/>
              <a:t>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Automatismen für Rollout-Workflows wie z.B. </a:t>
            </a:r>
            <a:r>
              <a:rPr lang="de-DE" sz="1600" dirty="0" err="1"/>
              <a:t>Canary</a:t>
            </a:r>
            <a:r>
              <a:rPr lang="de-DE" sz="1600" dirty="0"/>
              <a:t> Rollout.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Monitoring und Diagnose von Containern und Services.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...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6385C2-FCF7-5568-CDD5-F3A31EA3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17000" scaling="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298" y="1512000"/>
            <a:ext cx="4086082" cy="408608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59848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69FDE-069F-6940-82EE-B1CF97C4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Blueprints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7E8A82-FE21-3944-8201-D74D09B638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„Konstruktionspläne“ von Anwendungen (Multi-Komponenten Anwendungen)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1902EF-F4EF-8849-9ADB-4DD65708A76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4AA03C-9ABA-034B-97ED-9678AECF2F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801" y="1805914"/>
            <a:ext cx="9198116" cy="3908145"/>
          </a:xfrm>
          <a:prstGeom prst="rect">
            <a:avLst/>
          </a:prstGeom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68F7A7-611F-DF4F-876C-A37D03656E19}"/>
              </a:ext>
            </a:extLst>
          </p:cNvPr>
          <p:cNvSpPr txBox="1"/>
          <p:nvPr/>
        </p:nvSpPr>
        <p:spPr>
          <a:xfrm>
            <a:off x="10123713" y="180591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Vereinfachte Darstellung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3E549D3-FF35-D74A-9CD8-6E8C8BEBB468}"/>
              </a:ext>
            </a:extLst>
          </p:cNvPr>
          <p:cNvSpPr txBox="1"/>
          <p:nvPr/>
        </p:nvSpPr>
        <p:spPr>
          <a:xfrm>
            <a:off x="0" y="6426000"/>
            <a:ext cx="3262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QAware</a:t>
            </a:r>
            <a:r>
              <a:rPr lang="de-DE" sz="1100" dirty="0"/>
              <a:t> GmbH</a:t>
            </a:r>
          </a:p>
          <a:p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qaware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endParaRPr lang="de-DE" sz="11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6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35928-3BC8-F30F-CF51-543B557C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FD4906-74B9-F4DD-EBCC-36DF52596FA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B2F506A-6D9C-B3D9-D25F-B386E8C3E9A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F03241-160D-ADEB-A075-EB8327CE34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1" y="1512000"/>
            <a:ext cx="9080500" cy="443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63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C849B4-A11B-CFC3-2E95-82FA3A64EF5F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0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dirty="0"/>
            </a:br>
            <a:r>
              <a:rPr lang="de-DE" sz="1400" dirty="0"/>
              <a:t>Starte 3 Instanzen von NGINX</a:t>
            </a:r>
          </a:p>
        </p:txBody>
      </p:sp>
    </p:spTree>
    <p:extLst>
      <p:ext uri="{BB962C8B-B14F-4D97-AF65-F5344CB8AC3E}">
        <p14:creationId xmlns:p14="http://schemas.microsoft.com/office/powerpoint/2010/main" val="1592242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C849B4-A11B-CFC3-2E95-82FA3A64EF5F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65657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1655" y="75857"/>
                  <a:pt x="79868" y="-11197"/>
                  <a:pt x="180000" y="0"/>
                </a:cubicBezTo>
                <a:cubicBezTo>
                  <a:pt x="415607" y="-46447"/>
                  <a:pt x="434182" y="6584"/>
                  <a:pt x="665657" y="0"/>
                </a:cubicBezTo>
                <a:cubicBezTo>
                  <a:pt x="897132" y="-6584"/>
                  <a:pt x="1030539" y="34156"/>
                  <a:pt x="1132269" y="0"/>
                </a:cubicBezTo>
                <a:cubicBezTo>
                  <a:pt x="1233888" y="85"/>
                  <a:pt x="1336113" y="91868"/>
                  <a:pt x="1312269" y="180000"/>
                </a:cubicBezTo>
                <a:lnTo>
                  <a:pt x="1312269" y="180000"/>
                </a:lnTo>
                <a:cubicBezTo>
                  <a:pt x="1293683" y="264866"/>
                  <a:pt x="1228877" y="370811"/>
                  <a:pt x="1132269" y="360000"/>
                </a:cubicBezTo>
                <a:cubicBezTo>
                  <a:pt x="955584" y="400963"/>
                  <a:pt x="824584" y="324049"/>
                  <a:pt x="637089" y="360000"/>
                </a:cubicBezTo>
                <a:cubicBezTo>
                  <a:pt x="449594" y="395951"/>
                  <a:pt x="307863" y="339904"/>
                  <a:pt x="180000" y="360000"/>
                </a:cubicBezTo>
                <a:cubicBezTo>
                  <a:pt x="57449" y="374646"/>
                  <a:pt x="-3085" y="283294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9284" y="81406"/>
                  <a:pt x="84710" y="1053"/>
                  <a:pt x="180000" y="0"/>
                </a:cubicBezTo>
                <a:cubicBezTo>
                  <a:pt x="306190" y="-38092"/>
                  <a:pt x="443937" y="24569"/>
                  <a:pt x="627566" y="0"/>
                </a:cubicBezTo>
                <a:cubicBezTo>
                  <a:pt x="811195" y="-24569"/>
                  <a:pt x="946747" y="48108"/>
                  <a:pt x="1132269" y="0"/>
                </a:cubicBezTo>
                <a:cubicBezTo>
                  <a:pt x="1241617" y="10480"/>
                  <a:pt x="1309918" y="104491"/>
                  <a:pt x="1312269" y="180000"/>
                </a:cubicBezTo>
                <a:lnTo>
                  <a:pt x="1312269" y="180000"/>
                </a:lnTo>
                <a:cubicBezTo>
                  <a:pt x="1282586" y="280985"/>
                  <a:pt x="1232929" y="371085"/>
                  <a:pt x="1132269" y="360000"/>
                </a:cubicBezTo>
                <a:cubicBezTo>
                  <a:pt x="889633" y="387509"/>
                  <a:pt x="855494" y="352316"/>
                  <a:pt x="637089" y="360000"/>
                </a:cubicBezTo>
                <a:cubicBezTo>
                  <a:pt x="418684" y="367684"/>
                  <a:pt x="403152" y="326808"/>
                  <a:pt x="180000" y="360000"/>
                </a:cubicBezTo>
                <a:cubicBezTo>
                  <a:pt x="72640" y="356108"/>
                  <a:pt x="7679" y="295324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85869651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79EF902-4CD5-5C92-4801-483815092258}"/>
              </a:ext>
            </a:extLst>
          </p:cNvPr>
          <p:cNvSpPr/>
          <p:nvPr/>
        </p:nvSpPr>
        <p:spPr>
          <a:xfrm>
            <a:off x="3506362" y="2411151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27566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84703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-17076" y="60203"/>
                  <a:pt x="84664" y="21529"/>
                  <a:pt x="180000" y="0"/>
                </a:cubicBezTo>
                <a:cubicBezTo>
                  <a:pt x="318535" y="-11989"/>
                  <a:pt x="467317" y="42444"/>
                  <a:pt x="627566" y="0"/>
                </a:cubicBezTo>
                <a:cubicBezTo>
                  <a:pt x="787815" y="-42444"/>
                  <a:pt x="916184" y="10985"/>
                  <a:pt x="1132269" y="0"/>
                </a:cubicBezTo>
                <a:cubicBezTo>
                  <a:pt x="1218503" y="24604"/>
                  <a:pt x="1313279" y="74343"/>
                  <a:pt x="1312269" y="180000"/>
                </a:cubicBezTo>
                <a:lnTo>
                  <a:pt x="1312269" y="180000"/>
                </a:lnTo>
                <a:cubicBezTo>
                  <a:pt x="1316095" y="293311"/>
                  <a:pt x="1207286" y="368985"/>
                  <a:pt x="1132269" y="360000"/>
                </a:cubicBezTo>
                <a:cubicBezTo>
                  <a:pt x="1036519" y="385941"/>
                  <a:pt x="804567" y="355609"/>
                  <a:pt x="684703" y="360000"/>
                </a:cubicBezTo>
                <a:cubicBezTo>
                  <a:pt x="564839" y="364391"/>
                  <a:pt x="395411" y="318434"/>
                  <a:pt x="180000" y="360000"/>
                </a:cubicBezTo>
                <a:cubicBezTo>
                  <a:pt x="63070" y="352936"/>
                  <a:pt x="-13471" y="259750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9336" y="82471"/>
                  <a:pt x="56762" y="-6177"/>
                  <a:pt x="180000" y="0"/>
                </a:cubicBezTo>
                <a:cubicBezTo>
                  <a:pt x="306111" y="-27866"/>
                  <a:pt x="465590" y="14319"/>
                  <a:pt x="665657" y="0"/>
                </a:cubicBezTo>
                <a:cubicBezTo>
                  <a:pt x="865724" y="-14319"/>
                  <a:pt x="933907" y="24345"/>
                  <a:pt x="1132269" y="0"/>
                </a:cubicBezTo>
                <a:cubicBezTo>
                  <a:pt x="1237410" y="1748"/>
                  <a:pt x="1292543" y="77542"/>
                  <a:pt x="1312269" y="180000"/>
                </a:cubicBezTo>
                <a:lnTo>
                  <a:pt x="1312269" y="180000"/>
                </a:lnTo>
                <a:cubicBezTo>
                  <a:pt x="1311312" y="284103"/>
                  <a:pt x="1231196" y="354397"/>
                  <a:pt x="1132269" y="360000"/>
                </a:cubicBezTo>
                <a:cubicBezTo>
                  <a:pt x="1014041" y="394739"/>
                  <a:pt x="854771" y="357262"/>
                  <a:pt x="656135" y="360000"/>
                </a:cubicBezTo>
                <a:cubicBezTo>
                  <a:pt x="457499" y="362738"/>
                  <a:pt x="370113" y="354742"/>
                  <a:pt x="180000" y="360000"/>
                </a:cubicBezTo>
                <a:cubicBezTo>
                  <a:pt x="72282" y="331773"/>
                  <a:pt x="19484" y="28336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4285302561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A12739-3A01-466C-2E08-3DC4D1942E3C}"/>
              </a:ext>
            </a:extLst>
          </p:cNvPr>
          <p:cNvSpPr/>
          <p:nvPr/>
        </p:nvSpPr>
        <p:spPr>
          <a:xfrm>
            <a:off x="5967560" y="4227816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37089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46612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2463" y="75342"/>
                  <a:pt x="93197" y="-1146"/>
                  <a:pt x="180000" y="0"/>
                </a:cubicBezTo>
                <a:cubicBezTo>
                  <a:pt x="314838" y="-24711"/>
                  <a:pt x="422196" y="37939"/>
                  <a:pt x="637089" y="0"/>
                </a:cubicBezTo>
                <a:cubicBezTo>
                  <a:pt x="851982" y="-37939"/>
                  <a:pt x="915435" y="41720"/>
                  <a:pt x="1132269" y="0"/>
                </a:cubicBezTo>
                <a:cubicBezTo>
                  <a:pt x="1239948" y="-12628"/>
                  <a:pt x="1316399" y="100122"/>
                  <a:pt x="1312269" y="180000"/>
                </a:cubicBezTo>
                <a:lnTo>
                  <a:pt x="1312269" y="180000"/>
                </a:lnTo>
                <a:cubicBezTo>
                  <a:pt x="1339769" y="267953"/>
                  <a:pt x="1224520" y="369743"/>
                  <a:pt x="1132269" y="360000"/>
                </a:cubicBezTo>
                <a:cubicBezTo>
                  <a:pt x="894675" y="395229"/>
                  <a:pt x="835089" y="304957"/>
                  <a:pt x="646612" y="360000"/>
                </a:cubicBezTo>
                <a:cubicBezTo>
                  <a:pt x="458135" y="415043"/>
                  <a:pt x="282739" y="311816"/>
                  <a:pt x="180000" y="360000"/>
                </a:cubicBezTo>
                <a:cubicBezTo>
                  <a:pt x="96960" y="336209"/>
                  <a:pt x="-3607" y="301100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14498" y="70908"/>
                  <a:pt x="75315" y="9466"/>
                  <a:pt x="180000" y="0"/>
                </a:cubicBezTo>
                <a:cubicBezTo>
                  <a:pt x="307579" y="-39741"/>
                  <a:pt x="420773" y="13621"/>
                  <a:pt x="656135" y="0"/>
                </a:cubicBezTo>
                <a:cubicBezTo>
                  <a:pt x="891497" y="-13621"/>
                  <a:pt x="966300" y="38347"/>
                  <a:pt x="1132269" y="0"/>
                </a:cubicBezTo>
                <a:cubicBezTo>
                  <a:pt x="1229253" y="7024"/>
                  <a:pt x="1311436" y="77630"/>
                  <a:pt x="1312269" y="180000"/>
                </a:cubicBezTo>
                <a:lnTo>
                  <a:pt x="1312269" y="180000"/>
                </a:lnTo>
                <a:cubicBezTo>
                  <a:pt x="1303145" y="286792"/>
                  <a:pt x="1233407" y="356350"/>
                  <a:pt x="1132269" y="360000"/>
                </a:cubicBezTo>
                <a:cubicBezTo>
                  <a:pt x="1014369" y="377067"/>
                  <a:pt x="883705" y="334209"/>
                  <a:pt x="684703" y="360000"/>
                </a:cubicBezTo>
                <a:cubicBezTo>
                  <a:pt x="485701" y="385791"/>
                  <a:pt x="399424" y="319046"/>
                  <a:pt x="180000" y="360000"/>
                </a:cubicBezTo>
                <a:cubicBezTo>
                  <a:pt x="83545" y="354165"/>
                  <a:pt x="-16446" y="302500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4062271724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3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keine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4E1161-19DE-17BA-8CB6-36D05329EB64}"/>
              </a:ext>
            </a:extLst>
          </p:cNvPr>
          <p:cNvSpPr txBox="1"/>
          <p:nvPr/>
        </p:nvSpPr>
        <p:spPr>
          <a:xfrm>
            <a:off x="2531281" y="603241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 wieder erreicht !!!</a:t>
            </a:r>
          </a:p>
        </p:txBody>
      </p:sp>
    </p:spTree>
    <p:extLst>
      <p:ext uri="{BB962C8B-B14F-4D97-AF65-F5344CB8AC3E}">
        <p14:creationId xmlns:p14="http://schemas.microsoft.com/office/powerpoint/2010/main" val="2674366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C849B4-A11B-CFC3-2E95-82FA3A64EF5F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79EF902-4CD5-5C92-4801-483815092258}"/>
              </a:ext>
            </a:extLst>
          </p:cNvPr>
          <p:cNvSpPr/>
          <p:nvPr/>
        </p:nvSpPr>
        <p:spPr>
          <a:xfrm>
            <a:off x="3506362" y="2411151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56135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46612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-3096" y="80088"/>
                  <a:pt x="97559" y="13879"/>
                  <a:pt x="180000" y="0"/>
                </a:cubicBezTo>
                <a:cubicBezTo>
                  <a:pt x="303622" y="-26188"/>
                  <a:pt x="486526" y="25731"/>
                  <a:pt x="656135" y="0"/>
                </a:cubicBezTo>
                <a:cubicBezTo>
                  <a:pt x="825745" y="-25731"/>
                  <a:pt x="908259" y="1984"/>
                  <a:pt x="1132269" y="0"/>
                </a:cubicBezTo>
                <a:cubicBezTo>
                  <a:pt x="1238297" y="-5793"/>
                  <a:pt x="1315191" y="66844"/>
                  <a:pt x="1312269" y="180000"/>
                </a:cubicBezTo>
                <a:lnTo>
                  <a:pt x="1312269" y="180000"/>
                </a:lnTo>
                <a:cubicBezTo>
                  <a:pt x="1306631" y="280337"/>
                  <a:pt x="1229553" y="358532"/>
                  <a:pt x="1132269" y="360000"/>
                </a:cubicBezTo>
                <a:cubicBezTo>
                  <a:pt x="927642" y="365110"/>
                  <a:pt x="800203" y="313494"/>
                  <a:pt x="646612" y="360000"/>
                </a:cubicBezTo>
                <a:cubicBezTo>
                  <a:pt x="493021" y="406506"/>
                  <a:pt x="385462" y="348530"/>
                  <a:pt x="180000" y="360000"/>
                </a:cubicBezTo>
                <a:cubicBezTo>
                  <a:pt x="75713" y="368718"/>
                  <a:pt x="22008" y="295765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4592" y="77756"/>
                  <a:pt x="70020" y="3967"/>
                  <a:pt x="180000" y="0"/>
                </a:cubicBezTo>
                <a:cubicBezTo>
                  <a:pt x="358908" y="-59206"/>
                  <a:pt x="459729" y="35357"/>
                  <a:pt x="675180" y="0"/>
                </a:cubicBezTo>
                <a:cubicBezTo>
                  <a:pt x="890631" y="-35357"/>
                  <a:pt x="993677" y="45110"/>
                  <a:pt x="1132269" y="0"/>
                </a:cubicBezTo>
                <a:cubicBezTo>
                  <a:pt x="1222041" y="-5274"/>
                  <a:pt x="1320378" y="84464"/>
                  <a:pt x="1312269" y="180000"/>
                </a:cubicBezTo>
                <a:lnTo>
                  <a:pt x="1312269" y="180000"/>
                </a:lnTo>
                <a:cubicBezTo>
                  <a:pt x="1326949" y="281152"/>
                  <a:pt x="1234985" y="353198"/>
                  <a:pt x="1132269" y="360000"/>
                </a:cubicBezTo>
                <a:cubicBezTo>
                  <a:pt x="971406" y="383870"/>
                  <a:pt x="811704" y="338469"/>
                  <a:pt x="675180" y="360000"/>
                </a:cubicBezTo>
                <a:cubicBezTo>
                  <a:pt x="538656" y="381531"/>
                  <a:pt x="358535" y="349257"/>
                  <a:pt x="180000" y="360000"/>
                </a:cubicBezTo>
                <a:cubicBezTo>
                  <a:pt x="93531" y="367246"/>
                  <a:pt x="2907" y="280110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A12739-3A01-466C-2E08-3DC4D1942E3C}"/>
              </a:ext>
            </a:extLst>
          </p:cNvPr>
          <p:cNvSpPr/>
          <p:nvPr/>
        </p:nvSpPr>
        <p:spPr>
          <a:xfrm>
            <a:off x="5967560" y="4227816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2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Starte eine Instanz von NGINX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43B012-951B-FE07-419C-BFD94C31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94178">
            <a:off x="4114575" y="986728"/>
            <a:ext cx="1446304" cy="14463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22950B-A312-9E84-D0AB-68BE84C9D371}"/>
              </a:ext>
            </a:extLst>
          </p:cNvPr>
          <p:cNvSpPr txBox="1"/>
          <p:nvPr/>
        </p:nvSpPr>
        <p:spPr>
          <a:xfrm rot="21138626">
            <a:off x="5254417" y="724074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Serverausfall !!!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3FD409-3391-F4C3-9C29-C4353FB23AF7}"/>
              </a:ext>
            </a:extLst>
          </p:cNvPr>
          <p:cNvSpPr txBox="1"/>
          <p:nvPr/>
        </p:nvSpPr>
        <p:spPr>
          <a:xfrm>
            <a:off x="1330631" y="6069988"/>
            <a:ext cx="566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Externes Ereignis mit Einfluss auf den </a:t>
            </a:r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State.</a:t>
            </a:r>
          </a:p>
        </p:txBody>
      </p:sp>
    </p:spTree>
    <p:extLst>
      <p:ext uri="{BB962C8B-B14F-4D97-AF65-F5344CB8AC3E}">
        <p14:creationId xmlns:p14="http://schemas.microsoft.com/office/powerpoint/2010/main" val="139013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C849B4-A11B-CFC3-2E95-82FA3A64EF5F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79EF902-4CD5-5C92-4801-483815092258}"/>
              </a:ext>
            </a:extLst>
          </p:cNvPr>
          <p:cNvSpPr/>
          <p:nvPr/>
        </p:nvSpPr>
        <p:spPr>
          <a:xfrm>
            <a:off x="3506362" y="2411151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56135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46612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-3096" y="80088"/>
                  <a:pt x="97559" y="13879"/>
                  <a:pt x="180000" y="0"/>
                </a:cubicBezTo>
                <a:cubicBezTo>
                  <a:pt x="303622" y="-26188"/>
                  <a:pt x="486526" y="25731"/>
                  <a:pt x="656135" y="0"/>
                </a:cubicBezTo>
                <a:cubicBezTo>
                  <a:pt x="825745" y="-25731"/>
                  <a:pt x="908259" y="1984"/>
                  <a:pt x="1132269" y="0"/>
                </a:cubicBezTo>
                <a:cubicBezTo>
                  <a:pt x="1238297" y="-5793"/>
                  <a:pt x="1315191" y="66844"/>
                  <a:pt x="1312269" y="180000"/>
                </a:cubicBezTo>
                <a:lnTo>
                  <a:pt x="1312269" y="180000"/>
                </a:lnTo>
                <a:cubicBezTo>
                  <a:pt x="1306631" y="280337"/>
                  <a:pt x="1229553" y="358532"/>
                  <a:pt x="1132269" y="360000"/>
                </a:cubicBezTo>
                <a:cubicBezTo>
                  <a:pt x="927642" y="365110"/>
                  <a:pt x="800203" y="313494"/>
                  <a:pt x="646612" y="360000"/>
                </a:cubicBezTo>
                <a:cubicBezTo>
                  <a:pt x="493021" y="406506"/>
                  <a:pt x="385462" y="348530"/>
                  <a:pt x="180000" y="360000"/>
                </a:cubicBezTo>
                <a:cubicBezTo>
                  <a:pt x="75713" y="368718"/>
                  <a:pt x="22008" y="295765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4592" y="77756"/>
                  <a:pt x="70020" y="3967"/>
                  <a:pt x="180000" y="0"/>
                </a:cubicBezTo>
                <a:cubicBezTo>
                  <a:pt x="358908" y="-59206"/>
                  <a:pt x="459729" y="35357"/>
                  <a:pt x="675180" y="0"/>
                </a:cubicBezTo>
                <a:cubicBezTo>
                  <a:pt x="890631" y="-35357"/>
                  <a:pt x="993677" y="45110"/>
                  <a:pt x="1132269" y="0"/>
                </a:cubicBezTo>
                <a:cubicBezTo>
                  <a:pt x="1222041" y="-5274"/>
                  <a:pt x="1320378" y="84464"/>
                  <a:pt x="1312269" y="180000"/>
                </a:cubicBezTo>
                <a:lnTo>
                  <a:pt x="1312269" y="180000"/>
                </a:lnTo>
                <a:cubicBezTo>
                  <a:pt x="1326949" y="281152"/>
                  <a:pt x="1234985" y="353198"/>
                  <a:pt x="1132269" y="360000"/>
                </a:cubicBezTo>
                <a:cubicBezTo>
                  <a:pt x="971406" y="383870"/>
                  <a:pt x="811704" y="338469"/>
                  <a:pt x="675180" y="360000"/>
                </a:cubicBezTo>
                <a:cubicBezTo>
                  <a:pt x="538656" y="381531"/>
                  <a:pt x="358535" y="349257"/>
                  <a:pt x="180000" y="360000"/>
                </a:cubicBezTo>
                <a:cubicBezTo>
                  <a:pt x="93531" y="367246"/>
                  <a:pt x="2907" y="280110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A12739-3A01-466C-2E08-3DC4D1942E3C}"/>
              </a:ext>
            </a:extLst>
          </p:cNvPr>
          <p:cNvSpPr/>
          <p:nvPr/>
        </p:nvSpPr>
        <p:spPr>
          <a:xfrm>
            <a:off x="5967560" y="4227816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2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Starte eine Instanz von NGINX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43B012-951B-FE07-419C-BFD94C31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94178">
            <a:off x="4114575" y="986728"/>
            <a:ext cx="1446304" cy="14463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22950B-A312-9E84-D0AB-68BE84C9D371}"/>
              </a:ext>
            </a:extLst>
          </p:cNvPr>
          <p:cNvSpPr txBox="1"/>
          <p:nvPr/>
        </p:nvSpPr>
        <p:spPr>
          <a:xfrm rot="21138626">
            <a:off x="5254417" y="724074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Serverausfall !!!</a:t>
            </a: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393D9BC0-D23A-8E49-2C8E-E270DB0A8E04}"/>
              </a:ext>
            </a:extLst>
          </p:cNvPr>
          <p:cNvSpPr/>
          <p:nvPr/>
        </p:nvSpPr>
        <p:spPr>
          <a:xfrm>
            <a:off x="3506361" y="4255737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B050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7F30AA-87CE-0FFD-6204-88CF195524ED}"/>
              </a:ext>
            </a:extLst>
          </p:cNvPr>
          <p:cNvSpPr txBox="1"/>
          <p:nvPr/>
        </p:nvSpPr>
        <p:spPr>
          <a:xfrm>
            <a:off x="1780200" y="6056668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Planung einer Kompensationsmaßnahme.</a:t>
            </a:r>
          </a:p>
        </p:txBody>
      </p:sp>
    </p:spTree>
    <p:extLst>
      <p:ext uri="{BB962C8B-B14F-4D97-AF65-F5344CB8AC3E}">
        <p14:creationId xmlns:p14="http://schemas.microsoft.com/office/powerpoint/2010/main" val="9045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C849B4-A11B-CFC3-2E95-82FA3A64EF5F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79EF902-4CD5-5C92-4801-483815092258}"/>
              </a:ext>
            </a:extLst>
          </p:cNvPr>
          <p:cNvSpPr/>
          <p:nvPr/>
        </p:nvSpPr>
        <p:spPr>
          <a:xfrm>
            <a:off x="3506362" y="2411151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75180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extrusionOk="0">
                <a:moveTo>
                  <a:pt x="0" y="180000"/>
                </a:moveTo>
                <a:cubicBezTo>
                  <a:pt x="-4592" y="77756"/>
                  <a:pt x="70020" y="3967"/>
                  <a:pt x="180000" y="0"/>
                </a:cubicBezTo>
                <a:cubicBezTo>
                  <a:pt x="358908" y="-59206"/>
                  <a:pt x="459729" y="35357"/>
                  <a:pt x="675180" y="0"/>
                </a:cubicBezTo>
                <a:cubicBezTo>
                  <a:pt x="890631" y="-35357"/>
                  <a:pt x="993677" y="45110"/>
                  <a:pt x="1132269" y="0"/>
                </a:cubicBezTo>
                <a:cubicBezTo>
                  <a:pt x="1222041" y="-5274"/>
                  <a:pt x="1320378" y="84464"/>
                  <a:pt x="1312269" y="180000"/>
                </a:cubicBezTo>
                <a:lnTo>
                  <a:pt x="1312269" y="180000"/>
                </a:lnTo>
                <a:cubicBezTo>
                  <a:pt x="1326949" y="281152"/>
                  <a:pt x="1234985" y="353198"/>
                  <a:pt x="1132269" y="360000"/>
                </a:cubicBezTo>
                <a:cubicBezTo>
                  <a:pt x="971406" y="383870"/>
                  <a:pt x="811704" y="338469"/>
                  <a:pt x="675180" y="360000"/>
                </a:cubicBezTo>
                <a:cubicBezTo>
                  <a:pt x="538656" y="381531"/>
                  <a:pt x="358535" y="349257"/>
                  <a:pt x="180000" y="360000"/>
                </a:cubicBezTo>
                <a:cubicBezTo>
                  <a:pt x="93531" y="367246"/>
                  <a:pt x="2907" y="280110"/>
                  <a:pt x="0" y="180000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A12739-3A01-466C-2E08-3DC4D1942E3C}"/>
              </a:ext>
            </a:extLst>
          </p:cNvPr>
          <p:cNvSpPr/>
          <p:nvPr/>
        </p:nvSpPr>
        <p:spPr>
          <a:xfrm>
            <a:off x="5967560" y="4227816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3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keine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1ECC39-3C05-0935-39C9-300F37E086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94178">
            <a:off x="4114575" y="986728"/>
            <a:ext cx="1446304" cy="14463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A5EFF2E-4CD0-72B0-E308-89B05DA6BF67}"/>
              </a:ext>
            </a:extLst>
          </p:cNvPr>
          <p:cNvSpPr txBox="1"/>
          <p:nvPr/>
        </p:nvSpPr>
        <p:spPr>
          <a:xfrm rot="21138626">
            <a:off x="5254417" y="724074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</a:rPr>
              <a:t>Serverausfall !!!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99A17F-01AE-54E0-2C13-E6DE3B70A964}"/>
              </a:ext>
            </a:extLst>
          </p:cNvPr>
          <p:cNvSpPr txBox="1"/>
          <p:nvPr/>
        </p:nvSpPr>
        <p:spPr>
          <a:xfrm>
            <a:off x="2531281" y="603241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 wieder erreicht !!!</a:t>
            </a:r>
          </a:p>
        </p:txBody>
      </p:sp>
    </p:spTree>
    <p:extLst>
      <p:ext uri="{BB962C8B-B14F-4D97-AF65-F5344CB8AC3E}">
        <p14:creationId xmlns:p14="http://schemas.microsoft.com/office/powerpoint/2010/main" val="128576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19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A12739-3A01-466C-2E08-3DC4D1942E3C}"/>
              </a:ext>
            </a:extLst>
          </p:cNvPr>
          <p:cNvSpPr/>
          <p:nvPr/>
        </p:nvSpPr>
        <p:spPr>
          <a:xfrm>
            <a:off x="5967560" y="4227816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4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Lösche eine NGINX Instanz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4EC0E15-8386-E2FB-42FB-4C7CDD5CF4FA}"/>
              </a:ext>
            </a:extLst>
          </p:cNvPr>
          <p:cNvSpPr/>
          <p:nvPr/>
        </p:nvSpPr>
        <p:spPr>
          <a:xfrm>
            <a:off x="350636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2810C5-7566-808C-8E72-3451FE7FE920}"/>
              </a:ext>
            </a:extLst>
          </p:cNvPr>
          <p:cNvSpPr txBox="1"/>
          <p:nvPr/>
        </p:nvSpPr>
        <p:spPr>
          <a:xfrm rot="21138626">
            <a:off x="5280831" y="763434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B050"/>
                </a:solidFill>
                <a:latin typeface="Bradley Hand" pitchFamily="2" charset="77"/>
              </a:rPr>
              <a:t>Server wieder verfügbar !!!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06E56F1-9B58-20B4-C0B2-888E303D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0164">
            <a:off x="3862866" y="940629"/>
            <a:ext cx="1632178" cy="163217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BB703E50-9CE9-1414-40C1-3B9DA273232D}"/>
              </a:ext>
            </a:extLst>
          </p:cNvPr>
          <p:cNvSpPr txBox="1"/>
          <p:nvPr/>
        </p:nvSpPr>
        <p:spPr>
          <a:xfrm>
            <a:off x="1330631" y="6069988"/>
            <a:ext cx="568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Erneutes Ereignis mit Einfluss auf den </a:t>
            </a:r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State.</a:t>
            </a:r>
          </a:p>
        </p:txBody>
      </p:sp>
    </p:spTree>
    <p:extLst>
      <p:ext uri="{BB962C8B-B14F-4D97-AF65-F5344CB8AC3E}">
        <p14:creationId xmlns:p14="http://schemas.microsoft.com/office/powerpoint/2010/main" val="33751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20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A12739-3A01-466C-2E08-3DC4D1942E3C}"/>
              </a:ext>
            </a:extLst>
          </p:cNvPr>
          <p:cNvSpPr/>
          <p:nvPr/>
        </p:nvSpPr>
        <p:spPr>
          <a:xfrm>
            <a:off x="5967560" y="4227816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768" y="68717"/>
                  <a:pt x="76312" y="-1060"/>
                  <a:pt x="180000" y="0"/>
                </a:cubicBezTo>
                <a:cubicBezTo>
                  <a:pt x="343005" y="-8025"/>
                  <a:pt x="511099" y="33413"/>
                  <a:pt x="675180" y="0"/>
                </a:cubicBezTo>
                <a:cubicBezTo>
                  <a:pt x="839261" y="-33413"/>
                  <a:pt x="1024801" y="49060"/>
                  <a:pt x="1132269" y="0"/>
                </a:cubicBezTo>
                <a:cubicBezTo>
                  <a:pt x="1219521" y="-1721"/>
                  <a:pt x="1295168" y="67632"/>
                  <a:pt x="1312269" y="180000"/>
                </a:cubicBezTo>
                <a:lnTo>
                  <a:pt x="1312269" y="180000"/>
                </a:lnTo>
                <a:cubicBezTo>
                  <a:pt x="1312745" y="274547"/>
                  <a:pt x="1227735" y="350181"/>
                  <a:pt x="1132269" y="360000"/>
                </a:cubicBezTo>
                <a:cubicBezTo>
                  <a:pt x="970215" y="403341"/>
                  <a:pt x="790925" y="316740"/>
                  <a:pt x="637089" y="360000"/>
                </a:cubicBezTo>
                <a:cubicBezTo>
                  <a:pt x="483253" y="403260"/>
                  <a:pt x="398607" y="311620"/>
                  <a:pt x="180000" y="360000"/>
                </a:cubicBezTo>
                <a:cubicBezTo>
                  <a:pt x="54986" y="355342"/>
                  <a:pt x="8192" y="261237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16415" y="74565"/>
                  <a:pt x="80642" y="-25640"/>
                  <a:pt x="180000" y="0"/>
                </a:cubicBezTo>
                <a:cubicBezTo>
                  <a:pt x="374906" y="-46846"/>
                  <a:pt x="540574" y="49189"/>
                  <a:pt x="675180" y="0"/>
                </a:cubicBezTo>
                <a:cubicBezTo>
                  <a:pt x="809786" y="-49189"/>
                  <a:pt x="952611" y="52453"/>
                  <a:pt x="1132269" y="0"/>
                </a:cubicBezTo>
                <a:cubicBezTo>
                  <a:pt x="1234128" y="1178"/>
                  <a:pt x="1323592" y="90777"/>
                  <a:pt x="1312269" y="180000"/>
                </a:cubicBezTo>
                <a:lnTo>
                  <a:pt x="1312269" y="180000"/>
                </a:lnTo>
                <a:cubicBezTo>
                  <a:pt x="1297021" y="262905"/>
                  <a:pt x="1232266" y="369250"/>
                  <a:pt x="1132269" y="360000"/>
                </a:cubicBezTo>
                <a:cubicBezTo>
                  <a:pt x="905394" y="379095"/>
                  <a:pt x="796222" y="348870"/>
                  <a:pt x="675180" y="360000"/>
                </a:cubicBezTo>
                <a:cubicBezTo>
                  <a:pt x="554138" y="371130"/>
                  <a:pt x="331598" y="350823"/>
                  <a:pt x="180000" y="360000"/>
                </a:cubicBezTo>
                <a:cubicBezTo>
                  <a:pt x="58903" y="375674"/>
                  <a:pt x="10145" y="305285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4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Lösche eine NGINX Instanz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4EC0E15-8386-E2FB-42FB-4C7CDD5CF4FA}"/>
              </a:ext>
            </a:extLst>
          </p:cNvPr>
          <p:cNvSpPr/>
          <p:nvPr/>
        </p:nvSpPr>
        <p:spPr>
          <a:xfrm>
            <a:off x="350636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8D3219-4156-6670-7BBE-EA7CD3C0A920}"/>
              </a:ext>
            </a:extLst>
          </p:cNvPr>
          <p:cNvSpPr txBox="1"/>
          <p:nvPr/>
        </p:nvSpPr>
        <p:spPr>
          <a:xfrm>
            <a:off x="1780200" y="6056668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Planung einer Kompensationsmaßnahme.</a:t>
            </a:r>
          </a:p>
        </p:txBody>
      </p:sp>
    </p:spTree>
    <p:extLst>
      <p:ext uri="{BB962C8B-B14F-4D97-AF65-F5344CB8AC3E}">
        <p14:creationId xmlns:p14="http://schemas.microsoft.com/office/powerpoint/2010/main" val="677013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21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3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keine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4EC0E15-8386-E2FB-42FB-4C7CDD5CF4FA}"/>
              </a:ext>
            </a:extLst>
          </p:cNvPr>
          <p:cNvSpPr/>
          <p:nvPr/>
        </p:nvSpPr>
        <p:spPr>
          <a:xfrm>
            <a:off x="350636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ED4F35-0AAF-8F29-3CF5-FCDCF01A0F64}"/>
              </a:ext>
            </a:extLst>
          </p:cNvPr>
          <p:cNvSpPr txBox="1"/>
          <p:nvPr/>
        </p:nvSpPr>
        <p:spPr>
          <a:xfrm>
            <a:off x="2531281" y="603241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 wieder erreicht !!!</a:t>
            </a:r>
          </a:p>
        </p:txBody>
      </p:sp>
    </p:spTree>
    <p:extLst>
      <p:ext uri="{BB962C8B-B14F-4D97-AF65-F5344CB8AC3E}">
        <p14:creationId xmlns:p14="http://schemas.microsoft.com/office/powerpoint/2010/main" val="4087545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22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7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3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Starte 4 weitere Instanzen.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4EC0E15-8386-E2FB-42FB-4C7CDD5CF4FA}"/>
              </a:ext>
            </a:extLst>
          </p:cNvPr>
          <p:cNvSpPr/>
          <p:nvPr/>
        </p:nvSpPr>
        <p:spPr>
          <a:xfrm>
            <a:off x="350636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50D2FF-693A-7428-7841-AA1E7F0E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06034">
            <a:off x="7611999" y="195199"/>
            <a:ext cx="1800492" cy="1800492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30371D4C-4A2B-8157-E509-036524DC41A7}"/>
              </a:ext>
            </a:extLst>
          </p:cNvPr>
          <p:cNvSpPr/>
          <p:nvPr/>
        </p:nvSpPr>
        <p:spPr>
          <a:xfrm>
            <a:off x="1045858" y="2876173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B050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FA3A583C-8823-ADC3-255E-198C9809CB63}"/>
              </a:ext>
            </a:extLst>
          </p:cNvPr>
          <p:cNvSpPr/>
          <p:nvPr/>
        </p:nvSpPr>
        <p:spPr>
          <a:xfrm>
            <a:off x="5967560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B050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43E00595-11DC-41E4-9BF2-6315C9F5A838}"/>
              </a:ext>
            </a:extLst>
          </p:cNvPr>
          <p:cNvSpPr/>
          <p:nvPr/>
        </p:nvSpPr>
        <p:spPr>
          <a:xfrm>
            <a:off x="6001878" y="418884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B050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42967170-43E6-AF25-F8E4-59454BE03466}"/>
              </a:ext>
            </a:extLst>
          </p:cNvPr>
          <p:cNvSpPr/>
          <p:nvPr/>
        </p:nvSpPr>
        <p:spPr>
          <a:xfrm>
            <a:off x="1045276" y="4226949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B050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EF2E8EB-6E73-03BF-06C8-7D8A79AAA65F}"/>
              </a:ext>
            </a:extLst>
          </p:cNvPr>
          <p:cNvSpPr txBox="1"/>
          <p:nvPr/>
        </p:nvSpPr>
        <p:spPr>
          <a:xfrm rot="21138626">
            <a:off x="5330560" y="724074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Lastanstieg !!!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EC7F377-8ABF-5BB2-3004-74B3D1A6E770}"/>
              </a:ext>
            </a:extLst>
          </p:cNvPr>
          <p:cNvSpPr txBox="1"/>
          <p:nvPr/>
        </p:nvSpPr>
        <p:spPr>
          <a:xfrm>
            <a:off x="1595941" y="6032418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Änderung des gewünschten Betriebszustands.</a:t>
            </a:r>
          </a:p>
        </p:txBody>
      </p:sp>
    </p:spTree>
    <p:extLst>
      <p:ext uri="{BB962C8B-B14F-4D97-AF65-F5344CB8AC3E}">
        <p14:creationId xmlns:p14="http://schemas.microsoft.com/office/powerpoint/2010/main" val="262101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23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7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7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Keine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2431" y="77635"/>
                  <a:pt x="70031" y="-2616"/>
                  <a:pt x="180000" y="0"/>
                </a:cubicBezTo>
                <a:cubicBezTo>
                  <a:pt x="343005" y="-12977"/>
                  <a:pt x="511099" y="-11153"/>
                  <a:pt x="675180" y="0"/>
                </a:cubicBezTo>
                <a:cubicBezTo>
                  <a:pt x="839261" y="11153"/>
                  <a:pt x="1024801" y="-1219"/>
                  <a:pt x="1132269" y="0"/>
                </a:cubicBezTo>
                <a:cubicBezTo>
                  <a:pt x="1221340" y="-1463"/>
                  <a:pt x="1304230" y="74498"/>
                  <a:pt x="1312269" y="180000"/>
                </a:cubicBezTo>
                <a:lnTo>
                  <a:pt x="1312269" y="180000"/>
                </a:lnTo>
                <a:cubicBezTo>
                  <a:pt x="1313678" y="265025"/>
                  <a:pt x="1229551" y="354700"/>
                  <a:pt x="1132269" y="360000"/>
                </a:cubicBezTo>
                <a:cubicBezTo>
                  <a:pt x="970215" y="368678"/>
                  <a:pt x="790925" y="361306"/>
                  <a:pt x="637089" y="360000"/>
                </a:cubicBezTo>
                <a:cubicBezTo>
                  <a:pt x="483253" y="358694"/>
                  <a:pt x="398607" y="371041"/>
                  <a:pt x="180000" y="360000"/>
                </a:cubicBezTo>
                <a:cubicBezTo>
                  <a:pt x="69298" y="357946"/>
                  <a:pt x="10025" y="257172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20138" y="73198"/>
                  <a:pt x="80622" y="-15819"/>
                  <a:pt x="180000" y="0"/>
                </a:cubicBezTo>
                <a:cubicBezTo>
                  <a:pt x="374906" y="7624"/>
                  <a:pt x="540574" y="24430"/>
                  <a:pt x="675180" y="0"/>
                </a:cubicBezTo>
                <a:cubicBezTo>
                  <a:pt x="809786" y="-24430"/>
                  <a:pt x="952611" y="20457"/>
                  <a:pt x="1132269" y="0"/>
                </a:cubicBezTo>
                <a:cubicBezTo>
                  <a:pt x="1237610" y="2853"/>
                  <a:pt x="1321047" y="88486"/>
                  <a:pt x="1312269" y="180000"/>
                </a:cubicBezTo>
                <a:lnTo>
                  <a:pt x="1312269" y="180000"/>
                </a:lnTo>
                <a:cubicBezTo>
                  <a:pt x="1305395" y="271970"/>
                  <a:pt x="1231824" y="362276"/>
                  <a:pt x="1132269" y="360000"/>
                </a:cubicBezTo>
                <a:cubicBezTo>
                  <a:pt x="905394" y="374524"/>
                  <a:pt x="796222" y="344299"/>
                  <a:pt x="675180" y="360000"/>
                </a:cubicBezTo>
                <a:cubicBezTo>
                  <a:pt x="554138" y="375701"/>
                  <a:pt x="331598" y="345871"/>
                  <a:pt x="180000" y="360000"/>
                </a:cubicBezTo>
                <a:cubicBezTo>
                  <a:pt x="72420" y="365904"/>
                  <a:pt x="2901" y="286811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4EC0E15-8386-E2FB-42FB-4C7CDD5CF4FA}"/>
              </a:ext>
            </a:extLst>
          </p:cNvPr>
          <p:cNvSpPr/>
          <p:nvPr/>
        </p:nvSpPr>
        <p:spPr>
          <a:xfrm>
            <a:off x="350636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50D2FF-693A-7428-7841-AA1E7F0E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06034">
            <a:off x="7611999" y="195199"/>
            <a:ext cx="1800492" cy="1800492"/>
          </a:xfrm>
          <a:prstGeom prst="rect">
            <a:avLst/>
          </a:prstGeom>
        </p:spPr>
      </p:pic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9D21734A-2F3B-397B-33BD-615B1700F857}"/>
              </a:ext>
            </a:extLst>
          </p:cNvPr>
          <p:cNvSpPr/>
          <p:nvPr/>
        </p:nvSpPr>
        <p:spPr>
          <a:xfrm>
            <a:off x="1045276" y="2876173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3BDAD026-005A-7F49-23EB-C02305702C35}"/>
              </a:ext>
            </a:extLst>
          </p:cNvPr>
          <p:cNvSpPr/>
          <p:nvPr/>
        </p:nvSpPr>
        <p:spPr>
          <a:xfrm>
            <a:off x="5967560" y="2387562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78BC336A-48A7-F806-8836-54D42FEE4F3D}"/>
              </a:ext>
            </a:extLst>
          </p:cNvPr>
          <p:cNvSpPr/>
          <p:nvPr/>
        </p:nvSpPr>
        <p:spPr>
          <a:xfrm>
            <a:off x="5965345" y="417195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AD65699C-F4D9-466F-4A52-912F5685A452}"/>
              </a:ext>
            </a:extLst>
          </p:cNvPr>
          <p:cNvSpPr/>
          <p:nvPr/>
        </p:nvSpPr>
        <p:spPr>
          <a:xfrm>
            <a:off x="1045276" y="4212611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25C16E8-D0D7-AA8A-C848-8C212E94E600}"/>
              </a:ext>
            </a:extLst>
          </p:cNvPr>
          <p:cNvSpPr txBox="1"/>
          <p:nvPr/>
        </p:nvSpPr>
        <p:spPr>
          <a:xfrm rot="21138626">
            <a:off x="5330560" y="724074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Lastanstieg !!!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F6C6819-352C-0279-E3E5-904CA8C19D29}"/>
              </a:ext>
            </a:extLst>
          </p:cNvPr>
          <p:cNvSpPr txBox="1"/>
          <p:nvPr/>
        </p:nvSpPr>
        <p:spPr>
          <a:xfrm>
            <a:off x="2531281" y="603241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 wieder erreicht !!!</a:t>
            </a:r>
          </a:p>
        </p:txBody>
      </p:sp>
    </p:spTree>
    <p:extLst>
      <p:ext uri="{BB962C8B-B14F-4D97-AF65-F5344CB8AC3E}">
        <p14:creationId xmlns:p14="http://schemas.microsoft.com/office/powerpoint/2010/main" val="155038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24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A2DBD65-5420-4D48-18B1-CB423C70F49F}"/>
              </a:ext>
            </a:extLst>
          </p:cNvPr>
          <p:cNvSpPr/>
          <p:nvPr/>
        </p:nvSpPr>
        <p:spPr>
          <a:xfrm>
            <a:off x="105051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7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Stoppe 4 der 7 Instanzen.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4E24A93-6B10-F57A-CE97-E1DC6B20A28A}"/>
              </a:ext>
            </a:extLst>
          </p:cNvPr>
          <p:cNvSpPr/>
          <p:nvPr/>
        </p:nvSpPr>
        <p:spPr>
          <a:xfrm>
            <a:off x="3506362" y="4195478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75180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768" y="68717"/>
                  <a:pt x="76312" y="-1060"/>
                  <a:pt x="180000" y="0"/>
                </a:cubicBezTo>
                <a:cubicBezTo>
                  <a:pt x="343005" y="-8025"/>
                  <a:pt x="511099" y="33413"/>
                  <a:pt x="675180" y="0"/>
                </a:cubicBezTo>
                <a:cubicBezTo>
                  <a:pt x="839261" y="-33413"/>
                  <a:pt x="1024801" y="49060"/>
                  <a:pt x="1132269" y="0"/>
                </a:cubicBezTo>
                <a:cubicBezTo>
                  <a:pt x="1219521" y="-1721"/>
                  <a:pt x="1295168" y="67632"/>
                  <a:pt x="1312269" y="180000"/>
                </a:cubicBezTo>
                <a:lnTo>
                  <a:pt x="1312269" y="180000"/>
                </a:lnTo>
                <a:cubicBezTo>
                  <a:pt x="1312745" y="274547"/>
                  <a:pt x="1227735" y="350181"/>
                  <a:pt x="1132269" y="360000"/>
                </a:cubicBezTo>
                <a:cubicBezTo>
                  <a:pt x="970215" y="403341"/>
                  <a:pt x="790925" y="316740"/>
                  <a:pt x="637089" y="360000"/>
                </a:cubicBezTo>
                <a:cubicBezTo>
                  <a:pt x="483253" y="403260"/>
                  <a:pt x="398607" y="311620"/>
                  <a:pt x="180000" y="360000"/>
                </a:cubicBezTo>
                <a:cubicBezTo>
                  <a:pt x="54986" y="355342"/>
                  <a:pt x="8192" y="261237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-16415" y="74565"/>
                  <a:pt x="80642" y="-25640"/>
                  <a:pt x="180000" y="0"/>
                </a:cubicBezTo>
                <a:cubicBezTo>
                  <a:pt x="374906" y="-46846"/>
                  <a:pt x="540574" y="49189"/>
                  <a:pt x="675180" y="0"/>
                </a:cubicBezTo>
                <a:cubicBezTo>
                  <a:pt x="809786" y="-49189"/>
                  <a:pt x="952611" y="52453"/>
                  <a:pt x="1132269" y="0"/>
                </a:cubicBezTo>
                <a:cubicBezTo>
                  <a:pt x="1234128" y="1178"/>
                  <a:pt x="1323592" y="90777"/>
                  <a:pt x="1312269" y="180000"/>
                </a:cubicBezTo>
                <a:lnTo>
                  <a:pt x="1312269" y="180000"/>
                </a:lnTo>
                <a:cubicBezTo>
                  <a:pt x="1297021" y="262905"/>
                  <a:pt x="1232266" y="369250"/>
                  <a:pt x="1132269" y="360000"/>
                </a:cubicBezTo>
                <a:cubicBezTo>
                  <a:pt x="905394" y="379095"/>
                  <a:pt x="796222" y="348870"/>
                  <a:pt x="675180" y="360000"/>
                </a:cubicBezTo>
                <a:cubicBezTo>
                  <a:pt x="554138" y="371130"/>
                  <a:pt x="331598" y="350823"/>
                  <a:pt x="180000" y="360000"/>
                </a:cubicBezTo>
                <a:cubicBezTo>
                  <a:pt x="58903" y="375674"/>
                  <a:pt x="10145" y="305285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4EC0E15-8386-E2FB-42FB-4C7CDD5CF4FA}"/>
              </a:ext>
            </a:extLst>
          </p:cNvPr>
          <p:cNvSpPr/>
          <p:nvPr/>
        </p:nvSpPr>
        <p:spPr>
          <a:xfrm>
            <a:off x="3506362" y="238320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50D2FF-693A-7428-7841-AA1E7F0E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 rot="406034">
            <a:off x="7611999" y="195199"/>
            <a:ext cx="1800492" cy="1800492"/>
          </a:xfrm>
          <a:prstGeom prst="rect">
            <a:avLst/>
          </a:prstGeom>
        </p:spPr>
      </p:pic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9D21734A-2F3B-397B-33BD-615B1700F857}"/>
              </a:ext>
            </a:extLst>
          </p:cNvPr>
          <p:cNvSpPr/>
          <p:nvPr/>
        </p:nvSpPr>
        <p:spPr>
          <a:xfrm>
            <a:off x="1045276" y="2876173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3BDAD026-005A-7F49-23EB-C02305702C35}"/>
              </a:ext>
            </a:extLst>
          </p:cNvPr>
          <p:cNvSpPr/>
          <p:nvPr/>
        </p:nvSpPr>
        <p:spPr>
          <a:xfrm>
            <a:off x="5967560" y="2387562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78BC336A-48A7-F806-8836-54D42FEE4F3D}"/>
              </a:ext>
            </a:extLst>
          </p:cNvPr>
          <p:cNvSpPr/>
          <p:nvPr/>
        </p:nvSpPr>
        <p:spPr>
          <a:xfrm>
            <a:off x="5965345" y="417195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AD65699C-F4D9-466F-4A52-912F5685A452}"/>
              </a:ext>
            </a:extLst>
          </p:cNvPr>
          <p:cNvSpPr/>
          <p:nvPr/>
        </p:nvSpPr>
        <p:spPr>
          <a:xfrm>
            <a:off x="1045276" y="4212611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959" y="106548"/>
                  <a:pt x="85941" y="8982"/>
                  <a:pt x="180000" y="0"/>
                </a:cubicBezTo>
                <a:cubicBezTo>
                  <a:pt x="372387" y="-7328"/>
                  <a:pt x="496049" y="30774"/>
                  <a:pt x="646612" y="0"/>
                </a:cubicBezTo>
                <a:cubicBezTo>
                  <a:pt x="797175" y="-30774"/>
                  <a:pt x="905202" y="43216"/>
                  <a:pt x="1132269" y="0"/>
                </a:cubicBezTo>
                <a:cubicBezTo>
                  <a:pt x="1246154" y="9684"/>
                  <a:pt x="1304131" y="96645"/>
                  <a:pt x="1312269" y="180000"/>
                </a:cubicBezTo>
                <a:lnTo>
                  <a:pt x="1312269" y="180000"/>
                </a:lnTo>
                <a:cubicBezTo>
                  <a:pt x="1317074" y="255024"/>
                  <a:pt x="1221581" y="348679"/>
                  <a:pt x="1132269" y="360000"/>
                </a:cubicBezTo>
                <a:cubicBezTo>
                  <a:pt x="1019285" y="409684"/>
                  <a:pt x="811718" y="357961"/>
                  <a:pt x="637089" y="360000"/>
                </a:cubicBezTo>
                <a:cubicBezTo>
                  <a:pt x="462460" y="362039"/>
                  <a:pt x="316755" y="305614"/>
                  <a:pt x="180000" y="360000"/>
                </a:cubicBezTo>
                <a:cubicBezTo>
                  <a:pt x="94297" y="334479"/>
                  <a:pt x="-1817" y="274723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5821" y="87627"/>
                  <a:pt x="85128" y="9458"/>
                  <a:pt x="180000" y="0"/>
                </a:cubicBezTo>
                <a:cubicBezTo>
                  <a:pt x="342586" y="-30662"/>
                  <a:pt x="557800" y="49203"/>
                  <a:pt x="675180" y="0"/>
                </a:cubicBezTo>
                <a:cubicBezTo>
                  <a:pt x="792560" y="-49203"/>
                  <a:pt x="1008647" y="21731"/>
                  <a:pt x="1132269" y="0"/>
                </a:cubicBezTo>
                <a:cubicBezTo>
                  <a:pt x="1251743" y="-17058"/>
                  <a:pt x="1318667" y="75980"/>
                  <a:pt x="1312269" y="180000"/>
                </a:cubicBezTo>
                <a:lnTo>
                  <a:pt x="1312269" y="180000"/>
                </a:lnTo>
                <a:cubicBezTo>
                  <a:pt x="1294374" y="285894"/>
                  <a:pt x="1226523" y="359156"/>
                  <a:pt x="1132269" y="360000"/>
                </a:cubicBezTo>
                <a:cubicBezTo>
                  <a:pt x="963090" y="406682"/>
                  <a:pt x="768829" y="305164"/>
                  <a:pt x="656135" y="360000"/>
                </a:cubicBezTo>
                <a:cubicBezTo>
                  <a:pt x="543441" y="414836"/>
                  <a:pt x="289272" y="306793"/>
                  <a:pt x="180000" y="360000"/>
                </a:cubicBezTo>
                <a:cubicBezTo>
                  <a:pt x="74334" y="382590"/>
                  <a:pt x="-20998" y="287200"/>
                  <a:pt x="0" y="18000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3"/>
                </a:solidFill>
                <a:latin typeface="Bradley Hand" pitchFamily="2" charset="77"/>
              </a:rPr>
              <a:t>NGINX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3F045FF-23FA-DB6B-272E-CFE5BB16EDFC}"/>
              </a:ext>
            </a:extLst>
          </p:cNvPr>
          <p:cNvSpPr txBox="1"/>
          <p:nvPr/>
        </p:nvSpPr>
        <p:spPr>
          <a:xfrm rot="21138626">
            <a:off x="5414718" y="724074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Lastabfall !!!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6FB56E-2F4E-B05B-588A-839045CAE3C9}"/>
              </a:ext>
            </a:extLst>
          </p:cNvPr>
          <p:cNvSpPr txBox="1"/>
          <p:nvPr/>
        </p:nvSpPr>
        <p:spPr>
          <a:xfrm>
            <a:off x="1280938" y="6032418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Bradley Hand" pitchFamily="2" charset="77"/>
              </a:rPr>
              <a:t>Erneute Änderung des gewünschten Betriebszustands.</a:t>
            </a:r>
          </a:p>
        </p:txBody>
      </p:sp>
    </p:spTree>
    <p:extLst>
      <p:ext uri="{BB962C8B-B14F-4D97-AF65-F5344CB8AC3E}">
        <p14:creationId xmlns:p14="http://schemas.microsoft.com/office/powerpoint/2010/main" val="944435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25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31FF58-22FB-FF87-9051-7B4A39A5C09C}"/>
              </a:ext>
            </a:extLst>
          </p:cNvPr>
          <p:cNvSpPr/>
          <p:nvPr/>
        </p:nvSpPr>
        <p:spPr>
          <a:xfrm>
            <a:off x="60029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D4B60C-F7B4-EA74-70A2-A8F8BDF9AD81}"/>
              </a:ext>
            </a:extLst>
          </p:cNvPr>
          <p:cNvSpPr/>
          <p:nvPr/>
        </p:nvSpPr>
        <p:spPr>
          <a:xfrm>
            <a:off x="5517341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7B7E62-D777-6DBD-E0CE-8E26671E4076}"/>
              </a:ext>
            </a:extLst>
          </p:cNvPr>
          <p:cNvSpPr/>
          <p:nvPr/>
        </p:nvSpPr>
        <p:spPr>
          <a:xfrm>
            <a:off x="60029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2C3C18-8AAB-5994-E635-73123186DCB0}"/>
              </a:ext>
            </a:extLst>
          </p:cNvPr>
          <p:cNvSpPr/>
          <p:nvPr/>
        </p:nvSpPr>
        <p:spPr>
          <a:xfrm>
            <a:off x="3056143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22A2F1-6AE6-4732-5AF4-7832C28C1E05}"/>
              </a:ext>
            </a:extLst>
          </p:cNvPr>
          <p:cNvSpPr/>
          <p:nvPr/>
        </p:nvSpPr>
        <p:spPr>
          <a:xfrm>
            <a:off x="5517341" y="3963564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17D4BE-1B26-5D09-3E18-C812D4599B0F}"/>
              </a:ext>
            </a:extLst>
          </p:cNvPr>
          <p:cNvSpPr txBox="1"/>
          <p:nvPr/>
        </p:nvSpPr>
        <p:spPr>
          <a:xfrm>
            <a:off x="10072360" y="2128709"/>
            <a:ext cx="1758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Desired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Betreibe 3 Instanzen von NGINX</a:t>
            </a:r>
          </a:p>
          <a:p>
            <a:endParaRPr lang="de-DE" sz="1400" dirty="0"/>
          </a:p>
          <a:p>
            <a:r>
              <a:rPr lang="de-DE" sz="1400" b="1" dirty="0" err="1"/>
              <a:t>Current</a:t>
            </a:r>
            <a:r>
              <a:rPr lang="de-DE" sz="1400" b="1" dirty="0"/>
              <a:t> State:</a:t>
            </a:r>
          </a:p>
          <a:p>
            <a:r>
              <a:rPr lang="de-DE" sz="1400" dirty="0"/>
              <a:t>Es laufen 3 Instanzen von NGINX</a:t>
            </a:r>
          </a:p>
          <a:p>
            <a:endParaRPr lang="de-DE" sz="1400" dirty="0"/>
          </a:p>
          <a:p>
            <a:r>
              <a:rPr lang="de-DE" sz="1400" b="1" dirty="0"/>
              <a:t>Maßnahme:</a:t>
            </a:r>
            <a:br>
              <a:rPr lang="de-DE" sz="1400" b="1" dirty="0"/>
            </a:br>
            <a:r>
              <a:rPr lang="de-DE" sz="1400" dirty="0"/>
              <a:t>keine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6DF002-AAEE-8E22-5D18-B6A3EA782FAC}"/>
              </a:ext>
            </a:extLst>
          </p:cNvPr>
          <p:cNvSpPr/>
          <p:nvPr/>
        </p:nvSpPr>
        <p:spPr>
          <a:xfrm>
            <a:off x="3056143" y="2212709"/>
            <a:ext cx="2212708" cy="1516438"/>
          </a:xfrm>
          <a:custGeom>
            <a:avLst/>
            <a:gdLst>
              <a:gd name="connsiteX0" fmla="*/ 0 w 2212708"/>
              <a:gd name="connsiteY0" fmla="*/ 0 h 1516438"/>
              <a:gd name="connsiteX1" fmla="*/ 531050 w 2212708"/>
              <a:gd name="connsiteY1" fmla="*/ 0 h 1516438"/>
              <a:gd name="connsiteX2" fmla="*/ 1017846 w 2212708"/>
              <a:gd name="connsiteY2" fmla="*/ 0 h 1516438"/>
              <a:gd name="connsiteX3" fmla="*/ 1615277 w 2212708"/>
              <a:gd name="connsiteY3" fmla="*/ 0 h 1516438"/>
              <a:gd name="connsiteX4" fmla="*/ 2212708 w 2212708"/>
              <a:gd name="connsiteY4" fmla="*/ 0 h 1516438"/>
              <a:gd name="connsiteX5" fmla="*/ 2212708 w 2212708"/>
              <a:gd name="connsiteY5" fmla="*/ 490315 h 1516438"/>
              <a:gd name="connsiteX6" fmla="*/ 2212708 w 2212708"/>
              <a:gd name="connsiteY6" fmla="*/ 965466 h 1516438"/>
              <a:gd name="connsiteX7" fmla="*/ 2212708 w 2212708"/>
              <a:gd name="connsiteY7" fmla="*/ 1516438 h 1516438"/>
              <a:gd name="connsiteX8" fmla="*/ 1659531 w 2212708"/>
              <a:gd name="connsiteY8" fmla="*/ 1516438 h 1516438"/>
              <a:gd name="connsiteX9" fmla="*/ 1172735 w 2212708"/>
              <a:gd name="connsiteY9" fmla="*/ 1516438 h 1516438"/>
              <a:gd name="connsiteX10" fmla="*/ 619558 w 2212708"/>
              <a:gd name="connsiteY10" fmla="*/ 1516438 h 1516438"/>
              <a:gd name="connsiteX11" fmla="*/ 0 w 2212708"/>
              <a:gd name="connsiteY11" fmla="*/ 1516438 h 1516438"/>
              <a:gd name="connsiteX12" fmla="*/ 0 w 2212708"/>
              <a:gd name="connsiteY12" fmla="*/ 1026123 h 1516438"/>
              <a:gd name="connsiteX13" fmla="*/ 0 w 2212708"/>
              <a:gd name="connsiteY13" fmla="*/ 535808 h 1516438"/>
              <a:gd name="connsiteX14" fmla="*/ 0 w 2212708"/>
              <a:gd name="connsiteY14" fmla="*/ 0 h 151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2708" h="1516438" extrusionOk="0">
                <a:moveTo>
                  <a:pt x="0" y="0"/>
                </a:moveTo>
                <a:cubicBezTo>
                  <a:pt x="251259" y="-25406"/>
                  <a:pt x="279609" y="20065"/>
                  <a:pt x="531050" y="0"/>
                </a:cubicBezTo>
                <a:cubicBezTo>
                  <a:pt x="782491" y="-20065"/>
                  <a:pt x="883694" y="14628"/>
                  <a:pt x="1017846" y="0"/>
                </a:cubicBezTo>
                <a:cubicBezTo>
                  <a:pt x="1151998" y="-14628"/>
                  <a:pt x="1405200" y="28892"/>
                  <a:pt x="1615277" y="0"/>
                </a:cubicBezTo>
                <a:cubicBezTo>
                  <a:pt x="1825354" y="-28892"/>
                  <a:pt x="1962291" y="25670"/>
                  <a:pt x="2212708" y="0"/>
                </a:cubicBezTo>
                <a:cubicBezTo>
                  <a:pt x="2221837" y="191527"/>
                  <a:pt x="2200142" y="268672"/>
                  <a:pt x="2212708" y="490315"/>
                </a:cubicBezTo>
                <a:cubicBezTo>
                  <a:pt x="2225274" y="711958"/>
                  <a:pt x="2231654" y="828026"/>
                  <a:pt x="2212708" y="965466"/>
                </a:cubicBezTo>
                <a:cubicBezTo>
                  <a:pt x="2193762" y="1102906"/>
                  <a:pt x="2229947" y="1284869"/>
                  <a:pt x="2212708" y="1516438"/>
                </a:cubicBezTo>
                <a:cubicBezTo>
                  <a:pt x="1994863" y="1508776"/>
                  <a:pt x="1916197" y="1508001"/>
                  <a:pt x="1659531" y="1516438"/>
                </a:cubicBezTo>
                <a:cubicBezTo>
                  <a:pt x="1402865" y="1524875"/>
                  <a:pt x="1320222" y="1496564"/>
                  <a:pt x="1172735" y="1516438"/>
                </a:cubicBezTo>
                <a:cubicBezTo>
                  <a:pt x="1025248" y="1536312"/>
                  <a:pt x="857462" y="1535985"/>
                  <a:pt x="619558" y="1516438"/>
                </a:cubicBezTo>
                <a:cubicBezTo>
                  <a:pt x="381654" y="1496891"/>
                  <a:pt x="181814" y="1527853"/>
                  <a:pt x="0" y="1516438"/>
                </a:cubicBezTo>
                <a:cubicBezTo>
                  <a:pt x="23441" y="1285240"/>
                  <a:pt x="-10126" y="1176312"/>
                  <a:pt x="0" y="1026123"/>
                </a:cubicBezTo>
                <a:cubicBezTo>
                  <a:pt x="10126" y="875935"/>
                  <a:pt x="-23276" y="651280"/>
                  <a:pt x="0" y="535808"/>
                </a:cubicBezTo>
                <a:cubicBezTo>
                  <a:pt x="23276" y="420336"/>
                  <a:pt x="6848" y="15890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9D21734A-2F3B-397B-33BD-615B1700F857}"/>
              </a:ext>
            </a:extLst>
          </p:cNvPr>
          <p:cNvSpPr/>
          <p:nvPr/>
        </p:nvSpPr>
        <p:spPr>
          <a:xfrm>
            <a:off x="1045276" y="2876173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3BDAD026-005A-7F49-23EB-C02305702C35}"/>
              </a:ext>
            </a:extLst>
          </p:cNvPr>
          <p:cNvSpPr/>
          <p:nvPr/>
        </p:nvSpPr>
        <p:spPr>
          <a:xfrm>
            <a:off x="5967560" y="2387562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78BC336A-48A7-F806-8836-54D42FEE4F3D}"/>
              </a:ext>
            </a:extLst>
          </p:cNvPr>
          <p:cNvSpPr/>
          <p:nvPr/>
        </p:nvSpPr>
        <p:spPr>
          <a:xfrm>
            <a:off x="5965345" y="4171950"/>
            <a:ext cx="1312269" cy="360000"/>
          </a:xfrm>
          <a:custGeom>
            <a:avLst/>
            <a:gdLst>
              <a:gd name="connsiteX0" fmla="*/ 0 w 1312269"/>
              <a:gd name="connsiteY0" fmla="*/ 180000 h 360000"/>
              <a:gd name="connsiteX1" fmla="*/ 180000 w 1312269"/>
              <a:gd name="connsiteY1" fmla="*/ 0 h 360000"/>
              <a:gd name="connsiteX2" fmla="*/ 646612 w 1312269"/>
              <a:gd name="connsiteY2" fmla="*/ 0 h 360000"/>
              <a:gd name="connsiteX3" fmla="*/ 1132269 w 1312269"/>
              <a:gd name="connsiteY3" fmla="*/ 0 h 360000"/>
              <a:gd name="connsiteX4" fmla="*/ 1312269 w 1312269"/>
              <a:gd name="connsiteY4" fmla="*/ 180000 h 360000"/>
              <a:gd name="connsiteX5" fmla="*/ 1312269 w 1312269"/>
              <a:gd name="connsiteY5" fmla="*/ 180000 h 360000"/>
              <a:gd name="connsiteX6" fmla="*/ 1132269 w 1312269"/>
              <a:gd name="connsiteY6" fmla="*/ 360000 h 360000"/>
              <a:gd name="connsiteX7" fmla="*/ 637089 w 1312269"/>
              <a:gd name="connsiteY7" fmla="*/ 360000 h 360000"/>
              <a:gd name="connsiteX8" fmla="*/ 180000 w 1312269"/>
              <a:gd name="connsiteY8" fmla="*/ 360000 h 360000"/>
              <a:gd name="connsiteX9" fmla="*/ 0 w 1312269"/>
              <a:gd name="connsiteY9" fmla="*/ 18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69" h="360000" fill="none" extrusionOk="0">
                <a:moveTo>
                  <a:pt x="0" y="180000"/>
                </a:moveTo>
                <a:cubicBezTo>
                  <a:pt x="435" y="92374"/>
                  <a:pt x="85799" y="8744"/>
                  <a:pt x="180000" y="0"/>
                </a:cubicBezTo>
                <a:cubicBezTo>
                  <a:pt x="372387" y="-11994"/>
                  <a:pt x="496049" y="-11221"/>
                  <a:pt x="646612" y="0"/>
                </a:cubicBezTo>
                <a:cubicBezTo>
                  <a:pt x="797175" y="11221"/>
                  <a:pt x="905202" y="-493"/>
                  <a:pt x="1132269" y="0"/>
                </a:cubicBezTo>
                <a:cubicBezTo>
                  <a:pt x="1247947" y="10884"/>
                  <a:pt x="1304338" y="96237"/>
                  <a:pt x="1312269" y="180000"/>
                </a:cubicBezTo>
                <a:lnTo>
                  <a:pt x="1312269" y="180000"/>
                </a:lnTo>
                <a:cubicBezTo>
                  <a:pt x="1316379" y="258550"/>
                  <a:pt x="1226974" y="354724"/>
                  <a:pt x="1132269" y="360000"/>
                </a:cubicBezTo>
                <a:cubicBezTo>
                  <a:pt x="1019285" y="345311"/>
                  <a:pt x="811718" y="343106"/>
                  <a:pt x="637089" y="360000"/>
                </a:cubicBezTo>
                <a:cubicBezTo>
                  <a:pt x="462460" y="376894"/>
                  <a:pt x="316755" y="337610"/>
                  <a:pt x="180000" y="360000"/>
                </a:cubicBezTo>
                <a:cubicBezTo>
                  <a:pt x="88755" y="344797"/>
                  <a:pt x="-1517" y="275498"/>
                  <a:pt x="0" y="180000"/>
                </a:cubicBezTo>
                <a:close/>
              </a:path>
              <a:path w="1312269" h="360000" stroke="0" extrusionOk="0">
                <a:moveTo>
                  <a:pt x="0" y="180000"/>
                </a:moveTo>
                <a:cubicBezTo>
                  <a:pt x="23739" y="87060"/>
                  <a:pt x="83616" y="6307"/>
                  <a:pt x="180000" y="0"/>
                </a:cubicBezTo>
                <a:cubicBezTo>
                  <a:pt x="342586" y="4001"/>
                  <a:pt x="557800" y="-5267"/>
                  <a:pt x="675180" y="0"/>
                </a:cubicBezTo>
                <a:cubicBezTo>
                  <a:pt x="792560" y="5267"/>
                  <a:pt x="1008647" y="8018"/>
                  <a:pt x="1132269" y="0"/>
                </a:cubicBezTo>
                <a:cubicBezTo>
                  <a:pt x="1239294" y="-6474"/>
                  <a:pt x="1322915" y="72919"/>
                  <a:pt x="1312269" y="180000"/>
                </a:cubicBezTo>
                <a:lnTo>
                  <a:pt x="1312269" y="180000"/>
                </a:lnTo>
                <a:cubicBezTo>
                  <a:pt x="1305039" y="282030"/>
                  <a:pt x="1226699" y="359185"/>
                  <a:pt x="1132269" y="360000"/>
                </a:cubicBezTo>
                <a:cubicBezTo>
                  <a:pt x="963090" y="344785"/>
                  <a:pt x="768829" y="357538"/>
                  <a:pt x="656135" y="360000"/>
                </a:cubicBezTo>
                <a:cubicBezTo>
                  <a:pt x="543441" y="362462"/>
                  <a:pt x="289272" y="368691"/>
                  <a:pt x="180000" y="360000"/>
                </a:cubicBezTo>
                <a:cubicBezTo>
                  <a:pt x="77415" y="371464"/>
                  <a:pt x="-12673" y="284112"/>
                  <a:pt x="0" y="18000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radley Hand" pitchFamily="2" charset="77"/>
              </a:rPr>
              <a:t>NGINX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76819A-4A19-594F-96F7-A885B7790E64}"/>
              </a:ext>
            </a:extLst>
          </p:cNvPr>
          <p:cNvSpPr txBox="1"/>
          <p:nvPr/>
        </p:nvSpPr>
        <p:spPr>
          <a:xfrm>
            <a:off x="2531281" y="603241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latin typeface="Bradley Hand" pitchFamily="2" charset="77"/>
              </a:rPr>
              <a:t>Desired</a:t>
            </a:r>
            <a:r>
              <a:rPr lang="de-DE" b="1" i="1" dirty="0">
                <a:latin typeface="Bradley Hand" pitchFamily="2" charset="77"/>
              </a:rPr>
              <a:t> State wieder erreicht !!!</a:t>
            </a:r>
          </a:p>
        </p:txBody>
      </p:sp>
    </p:spTree>
    <p:extLst>
      <p:ext uri="{BB962C8B-B14F-4D97-AF65-F5344CB8AC3E}">
        <p14:creationId xmlns:p14="http://schemas.microsoft.com/office/powerpoint/2010/main" val="409300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09C15-79FA-0F5A-1474-0A52C42000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26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10A3493-2038-559A-A021-2ADC9EA9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 err="1"/>
              <a:t>REGELKreis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140EE6-CFD6-C964-186A-E29AA9E22F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9080500" cy="360000"/>
          </a:xfrm>
        </p:spPr>
        <p:txBody>
          <a:bodyPr/>
          <a:lstStyle/>
          <a:p>
            <a:r>
              <a:rPr lang="de-DE" dirty="0" err="1"/>
              <a:t>Desired</a:t>
            </a:r>
            <a:r>
              <a:rPr lang="de-DE" dirty="0"/>
              <a:t> vs. </a:t>
            </a:r>
            <a:r>
              <a:rPr lang="de-DE" dirty="0" err="1"/>
              <a:t>Current</a:t>
            </a:r>
            <a:r>
              <a:rPr lang="de-DE" dirty="0"/>
              <a:t> State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53BDD2-D0EF-488C-4164-4DF9F189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100000"/>
                    </a14:imgEffect>
                    <a14:imgEffect>
                      <a14:sharpenSoften amoun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6542" y="1452627"/>
            <a:ext cx="2038205" cy="2038205"/>
          </a:xfrm>
          <a:prstGeom prst="rect">
            <a:avLst/>
          </a:prstGeom>
          <a:effectLst>
            <a:softEdge rad="204923"/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6868632-C4CF-882D-F638-B07B9A1D9823}"/>
              </a:ext>
            </a:extLst>
          </p:cNvPr>
          <p:cNvSpPr txBox="1"/>
          <p:nvPr/>
        </p:nvSpPr>
        <p:spPr>
          <a:xfrm>
            <a:off x="431802" y="1512000"/>
            <a:ext cx="527796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Regelkreise streben also von einem gegeben Ist-Zustand (I) einen Ziel-Zustand (Z) an.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Dabei ist es egal, wieso der Ist-Zustand vom Ziel-Zustand abweicht.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i="1" dirty="0">
                <a:solidFill>
                  <a:schemeClr val="accent5"/>
                </a:solidFill>
              </a:rPr>
              <a:t>Bewusst gesetzter neuer Ziel-Zustand </a:t>
            </a:r>
            <a:r>
              <a:rPr lang="de-DE" sz="1600" dirty="0"/>
              <a:t>(mehr Instanzen aufgrund höherer Last)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i="1" dirty="0">
                <a:solidFill>
                  <a:schemeClr val="accent5"/>
                </a:solidFill>
              </a:rPr>
              <a:t>Ungewollt neuer Ist-Zustand</a:t>
            </a:r>
            <a:r>
              <a:rPr lang="de-DE" sz="1600" dirty="0"/>
              <a:t> (weniger Instanzen aufgrund von Ereignissen wie Serverabstürzen)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Es werden in beiden Fällen nur Kompensationsmaßnahmen abgeleitet (</a:t>
            </a:r>
            <a:r>
              <a:rPr lang="de-DE" b="1" i="1" dirty="0">
                <a:latin typeface="Bradley Hand" pitchFamily="2" charset="77"/>
              </a:rPr>
              <a:t>K = Z – I</a:t>
            </a:r>
            <a:r>
              <a:rPr lang="de-DE" dirty="0"/>
              <a:t>), um den Ziel-Zustand zu erreichen.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Der Ziel-Zustand ist erreicht, wenn </a:t>
            </a:r>
            <a:r>
              <a:rPr lang="de-DE" b="1" i="1" dirty="0">
                <a:solidFill>
                  <a:schemeClr val="accent5"/>
                </a:solidFill>
                <a:latin typeface="Bradley Hand" pitchFamily="2" charset="77"/>
              </a:rPr>
              <a:t>K = Z – I = 0</a:t>
            </a:r>
            <a:r>
              <a:rPr lang="de-DE" dirty="0"/>
              <a:t> gilt.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Solche Regelkreise dienen sowohl dazu Ausfälle zu kompensieren (Resilienz, Self-Healing) als auch neue intendierte Zustände einzunehmen.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217EDC0-48ED-DF34-9741-CBCD0BDE7C7F}"/>
              </a:ext>
            </a:extLst>
          </p:cNvPr>
          <p:cNvSpPr txBox="1"/>
          <p:nvPr/>
        </p:nvSpPr>
        <p:spPr>
          <a:xfrm>
            <a:off x="10066543" y="3804935"/>
            <a:ext cx="20382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chemeClr val="accent5"/>
                </a:solidFill>
                <a:latin typeface="Bradley Hand" pitchFamily="2" charset="77"/>
              </a:rPr>
              <a:t>Merke:</a:t>
            </a:r>
          </a:p>
          <a:p>
            <a:r>
              <a:rPr lang="de-DE" sz="1400" i="1" dirty="0">
                <a:latin typeface="Bradley Hand" pitchFamily="2" charset="77"/>
              </a:rPr>
              <a:t>Dieses einfache Prinzip ist die Basis vieler Container-fokussierter Orchestrierungs-lösungen (insb. </a:t>
            </a:r>
            <a:r>
              <a:rPr lang="de-DE" sz="1400" i="1" dirty="0" err="1">
                <a:latin typeface="Bradley Hand" pitchFamily="2" charset="77"/>
              </a:rPr>
              <a:t>Kubernetes</a:t>
            </a:r>
            <a:r>
              <a:rPr lang="de-DE" sz="1400" i="1" dirty="0">
                <a:latin typeface="Bradley Hand" pitchFamily="2" charset="77"/>
              </a:rPr>
              <a:t>).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36615D2-1CC0-943A-79EF-2BA46407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96000" y="2974709"/>
            <a:ext cx="3883292" cy="38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62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CDEEA-8C4C-5249-93DA-3A9D3FD3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- </a:t>
            </a:r>
            <a:r>
              <a:rPr lang="de-DE" dirty="0" err="1"/>
              <a:t>Orchestrierer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689EEB-34CB-7140-82AF-71D97849179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55BF2F-2E04-1E45-81C2-C946AECE6A0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27</a:t>
            </a:fld>
            <a:endParaRPr lang="de-DE" noProof="0"/>
          </a:p>
        </p:txBody>
      </p:sp>
      <p:pic>
        <p:nvPicPr>
          <p:cNvPr id="1026" name="Picture 2" descr="Deploy Docker Compose (v3) to Swarm (mode) Cluster - Codefresh">
            <a:extLst>
              <a:ext uri="{FF2B5EF4-FFF2-40B4-BE49-F238E27FC236}">
                <a16:creationId xmlns:a16="http://schemas.microsoft.com/office/drawing/2014/main" id="{59755CF8-A585-B64C-B926-3FDEC1FB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67" y="2831517"/>
            <a:ext cx="2533651" cy="12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A455FEF-A3F0-0B4B-B87C-7E9EABD4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1" y="3016483"/>
            <a:ext cx="2559844" cy="119459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D6708A5-BA84-7444-A61D-20A794B103AC}"/>
              </a:ext>
            </a:extLst>
          </p:cNvPr>
          <p:cNvSpPr txBox="1"/>
          <p:nvPr/>
        </p:nvSpPr>
        <p:spPr>
          <a:xfrm>
            <a:off x="863862" y="2100605"/>
            <a:ext cx="1695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Apache </a:t>
            </a:r>
            <a:r>
              <a:rPr lang="de-DE" b="1" dirty="0" err="1"/>
              <a:t>Mesos</a:t>
            </a:r>
            <a:endParaRPr lang="de-DE" b="1" dirty="0"/>
          </a:p>
          <a:p>
            <a:pPr algn="ctr"/>
            <a:r>
              <a:rPr lang="de-DE" sz="1400" dirty="0"/>
              <a:t>Marathon + </a:t>
            </a:r>
            <a:r>
              <a:rPr lang="de-DE" sz="1400" dirty="0" err="1"/>
              <a:t>Chronos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515944-AB01-5E43-BF9E-9C5D0CA4CCA6}"/>
              </a:ext>
            </a:extLst>
          </p:cNvPr>
          <p:cNvSpPr txBox="1"/>
          <p:nvPr/>
        </p:nvSpPr>
        <p:spPr>
          <a:xfrm>
            <a:off x="4556538" y="2100604"/>
            <a:ext cx="1571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Docker</a:t>
            </a:r>
          </a:p>
          <a:p>
            <a:pPr algn="ctr"/>
            <a:r>
              <a:rPr lang="de-DE" sz="1400" dirty="0" err="1"/>
              <a:t>Compose</a:t>
            </a:r>
            <a:r>
              <a:rPr lang="de-DE" sz="1400" dirty="0"/>
              <a:t> + </a:t>
            </a:r>
            <a:r>
              <a:rPr lang="de-DE" sz="1400" dirty="0" err="1"/>
              <a:t>Swarm</a:t>
            </a:r>
            <a:endParaRPr lang="de-DE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9F5FE2D-518B-874F-80D4-5204D679FB37}"/>
              </a:ext>
            </a:extLst>
          </p:cNvPr>
          <p:cNvSpPr txBox="1"/>
          <p:nvPr/>
        </p:nvSpPr>
        <p:spPr>
          <a:xfrm>
            <a:off x="7977512" y="2208325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Kubernetes</a:t>
            </a:r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D762BE-9919-4C41-9935-9F27FC20B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247" y="2875160"/>
            <a:ext cx="1207693" cy="12076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256BF0E-57B4-A746-B734-AC51F9A604BF}"/>
              </a:ext>
            </a:extLst>
          </p:cNvPr>
          <p:cNvSpPr txBox="1"/>
          <p:nvPr/>
        </p:nvSpPr>
        <p:spPr>
          <a:xfrm>
            <a:off x="8108157" y="4676342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De-facto</a:t>
            </a:r>
          </a:p>
          <a:p>
            <a:pPr algn="ctr"/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Standard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957E8D0-7335-FB4C-96B7-A5B6BD924931}"/>
              </a:ext>
            </a:extLst>
          </p:cNvPr>
          <p:cNvSpPr txBox="1"/>
          <p:nvPr/>
        </p:nvSpPr>
        <p:spPr>
          <a:xfrm>
            <a:off x="4704237" y="4751395"/>
            <a:ext cx="1276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Lightweight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8212794-8747-BD48-934E-C28CE2C9D7DD}"/>
              </a:ext>
            </a:extLst>
          </p:cNvPr>
          <p:cNvSpPr txBox="1"/>
          <p:nvPr/>
        </p:nvSpPr>
        <p:spPr>
          <a:xfrm>
            <a:off x="736134" y="5694148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Eher </a:t>
            </a:r>
            <a:r>
              <a:rPr lang="de-DE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Ops</a:t>
            </a:r>
            <a:r>
              <a:rPr 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-fokussiert</a:t>
            </a:r>
          </a:p>
          <a:p>
            <a:pPr algn="ctr"/>
            <a:r>
              <a:rPr 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(DC, Data Center)</a:t>
            </a:r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D512093B-AF1A-3043-9A52-30626B536CFD}"/>
              </a:ext>
            </a:extLst>
          </p:cNvPr>
          <p:cNvSpPr/>
          <p:nvPr/>
        </p:nvSpPr>
        <p:spPr>
          <a:xfrm rot="5400000">
            <a:off x="6563027" y="2841507"/>
            <a:ext cx="261044" cy="5235965"/>
          </a:xfrm>
          <a:prstGeom prst="rightBrace">
            <a:avLst>
              <a:gd name="adj1" fmla="val 72769"/>
              <a:gd name="adj2" fmla="val 50000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highlight>
                <a:srgbClr val="187DC5"/>
              </a:highlight>
            </a:endParaRPr>
          </a:p>
        </p:txBody>
      </p:sp>
      <p:sp>
        <p:nvSpPr>
          <p:cNvPr id="19" name="Geschweifte Klammer rechts 18">
            <a:extLst>
              <a:ext uri="{FF2B5EF4-FFF2-40B4-BE49-F238E27FC236}">
                <a16:creationId xmlns:a16="http://schemas.microsoft.com/office/drawing/2014/main" id="{0169EB3B-838C-6A4D-AD19-FE3ADE51FE18}"/>
              </a:ext>
            </a:extLst>
          </p:cNvPr>
          <p:cNvSpPr/>
          <p:nvPr/>
        </p:nvSpPr>
        <p:spPr>
          <a:xfrm rot="5400000">
            <a:off x="1581198" y="4179567"/>
            <a:ext cx="261044" cy="2559845"/>
          </a:xfrm>
          <a:prstGeom prst="rightBrace">
            <a:avLst>
              <a:gd name="adj1" fmla="val 72769"/>
              <a:gd name="adj2" fmla="val 50000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highlight>
                <a:srgbClr val="187DC5"/>
              </a:highlight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D230C7E-65D0-D440-A13B-9C6C5116FB9D}"/>
              </a:ext>
            </a:extLst>
          </p:cNvPr>
          <p:cNvSpPr txBox="1"/>
          <p:nvPr/>
        </p:nvSpPr>
        <p:spPr>
          <a:xfrm>
            <a:off x="5704335" y="5803207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Mehr </a:t>
            </a:r>
            <a:r>
              <a:rPr lang="de-DE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Dev</a:t>
            </a:r>
            <a:r>
              <a:rPr lang="de-D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-fokussiert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2922835-3388-234A-950B-6BB2E22AF068}"/>
              </a:ext>
            </a:extLst>
          </p:cNvPr>
          <p:cNvSpPr txBox="1"/>
          <p:nvPr/>
        </p:nvSpPr>
        <p:spPr>
          <a:xfrm>
            <a:off x="1117647" y="4689839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Für große</a:t>
            </a:r>
          </a:p>
          <a:p>
            <a:pPr algn="ctr"/>
            <a:r>
              <a:rPr lang="de-DE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" pitchFamily="2" charset="77"/>
              </a:rPr>
              <a:t>Rechenzentren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D2AC17-AE0A-2F43-A0B6-9DF87B524873}"/>
              </a:ext>
            </a:extLst>
          </p:cNvPr>
          <p:cNvSpPr txBox="1"/>
          <p:nvPr/>
        </p:nvSpPr>
        <p:spPr>
          <a:xfrm>
            <a:off x="10017541" y="2266971"/>
            <a:ext cx="20564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Bradley Hand" pitchFamily="2" charset="77"/>
              </a:rPr>
              <a:t>Anmerkung:</a:t>
            </a:r>
          </a:p>
          <a:p>
            <a:r>
              <a:rPr lang="de-DE" sz="1400" i="1" dirty="0">
                <a:latin typeface="Bradley Hand" pitchFamily="2" charset="77"/>
              </a:rPr>
              <a:t>Die Systeme sind vom Prinzip her vergleichbar. Die Zielgruppen und damit die Feature-Schwerpunkte sind nur unterschiedlich.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endParaRPr lang="de-DE" sz="12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endParaRPr lang="de-DE" sz="1200" b="1" i="1" dirty="0">
              <a:solidFill>
                <a:schemeClr val="accent5"/>
              </a:solidFill>
              <a:latin typeface="Bradley Hand" pitchFamily="2" charset="77"/>
            </a:endParaRPr>
          </a:p>
          <a:p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Aus Gründen der Praktikabilität fokussieren wir im folgenden den De-facto Standard Typvertreter </a:t>
            </a:r>
            <a:r>
              <a:rPr lang="de-DE" sz="1200" b="1" i="1" dirty="0" err="1">
                <a:solidFill>
                  <a:schemeClr val="accent5"/>
                </a:solidFill>
                <a:latin typeface="Bradley Hand" pitchFamily="2" charset="77"/>
              </a:rPr>
              <a:t>Kubernetes</a:t>
            </a:r>
            <a:r>
              <a:rPr lang="de-DE" sz="1200" b="1" i="1" dirty="0">
                <a:solidFill>
                  <a:schemeClr val="accent5"/>
                </a:solidFill>
                <a:latin typeface="Bradley Hand" pitchFamily="2" charset="77"/>
              </a:rPr>
              <a:t>.</a:t>
            </a:r>
            <a:endParaRPr lang="de-DE" sz="1400" b="1" i="1" dirty="0">
              <a:solidFill>
                <a:schemeClr val="accent5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066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28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Problem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Algorithmen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 Architekturen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Beispiele von Cluster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: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Mesos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Swarm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66700" lvl="1" indent="0">
              <a:buNone/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Orchestrierung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Orchestrierung (in Abgrenzung zum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sind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Blueprints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bestehende Orchestrierungslösungen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Kubernetes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(Typ-Vertreter)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K8S-Architektur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K8S-Ressourcen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Workloads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Persistenz, Isolation und Exponieren von Services</a:t>
            </a:r>
            <a:endParaRPr lang="de-DE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err="1">
                <a:solidFill>
                  <a:srgbClr val="0070C0"/>
                </a:solidFill>
                <a:latin typeface="Bradley Hand" pitchFamily="2" charset="77"/>
              </a:rPr>
              <a:t>Blueprints</a:t>
            </a:r>
            <a:endParaRPr lang="de-DE" sz="11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271492" y="2719082"/>
            <a:ext cx="744346" cy="7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1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29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9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Container-Plattformen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1" y="1652109"/>
            <a:ext cx="346627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9.1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Heterogenität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Scheduling-Algorithmen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Scheduling-Architekturen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b="1" dirty="0"/>
              <a:t>9.2 Orchestrierung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Definition von Betriebszuständen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Regelkreis: </a:t>
            </a:r>
            <a:r>
              <a:rPr lang="de-DE" sz="1400" dirty="0" err="1"/>
              <a:t>Desired</a:t>
            </a:r>
            <a:r>
              <a:rPr lang="de-DE" sz="1400" dirty="0"/>
              <a:t> </a:t>
            </a:r>
            <a:r>
              <a:rPr lang="de-DE" sz="1400" dirty="0" err="1"/>
              <a:t>vs</a:t>
            </a:r>
            <a:r>
              <a:rPr lang="de-DE" sz="1400" dirty="0"/>
              <a:t> </a:t>
            </a:r>
            <a:r>
              <a:rPr lang="de-DE" sz="1400" dirty="0" err="1"/>
              <a:t>Current</a:t>
            </a:r>
            <a:r>
              <a:rPr lang="de-DE" sz="1400" dirty="0"/>
              <a:t>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9.3 Inside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</a:rPr>
              <a:t>Kubernetes</a:t>
            </a:r>
            <a:endParaRPr lang="de-DE" sz="1600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Kubernetes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-Architektur und Ressourcen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Workloadarten</a:t>
            </a:r>
            <a:endParaRPr lang="de-DE" sz="1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Scheduling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Constraints</a:t>
            </a:r>
            <a:endParaRPr lang="de-DE" sz="1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Automatische Skalierung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Exponierung von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Health Checking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Persistenz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Isolation von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9.4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196474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21D13C-3AD0-C343-9971-78F755EEBC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D85F2-AB9A-BF48-A459-4D48C01DEBB1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01</a:t>
            </a:r>
          </a:p>
          <a:p>
            <a:endParaRPr lang="de-DE" dirty="0"/>
          </a:p>
          <a:p>
            <a:r>
              <a:rPr lang="de-DE" sz="1600" b="0" dirty="0"/>
              <a:t>Cloud Computing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79C89F-70C2-2A44-AA3F-17B653DB2AB5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02</a:t>
            </a:r>
          </a:p>
          <a:p>
            <a:endParaRPr lang="de-DE" dirty="0"/>
          </a:p>
          <a:p>
            <a:r>
              <a:rPr lang="de-DE" sz="1600" dirty="0" err="1"/>
              <a:t>DevOps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2E4BB2-C09E-3245-8979-A7473802470A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A85333-2C43-7E45-97E8-8CF9DF9CB579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965C5A-5B82-1E4D-96FE-D71B97E02F82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6176CB-C5CB-C040-B58F-A1BEC6278A41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914D16-E03D-274E-B879-3F34EC1ECB51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FBBC16-532E-8F4E-A6B1-49D8F083A5DF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5430CA-249E-A94C-9E9B-8EC34E9D063B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D7DB56-480D-054D-93B5-B75DFC428688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</a:t>
            </a:r>
            <a:r>
              <a:rPr lang="de-DE" sz="1600" dirty="0"/>
              <a:t>n</a:t>
            </a:r>
          </a:p>
        </p:txBody>
      </p:sp>
      <p:sp>
        <p:nvSpPr>
          <p:cNvPr id="24" name="Geschweifte Klammer rechts 23">
            <a:extLst>
              <a:ext uri="{FF2B5EF4-FFF2-40B4-BE49-F238E27FC236}">
                <a16:creationId xmlns:a16="http://schemas.microsoft.com/office/drawing/2014/main" id="{1001CEE1-E4D8-9B4D-8089-E996B2249411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70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Problem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Algorithmen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 Architekturen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Beispiele von Cluster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Schedulern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: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Mesos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Swarm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66700" lvl="1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Orchestrierung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Orchestrierung (in Abgrenzung zum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sind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Blueprints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Wie funktionieren Regelkreise in der Orchestrierung?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bestehende Orchestrierungslösungen</a:t>
            </a:r>
            <a:endParaRPr lang="de-DE" sz="14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Kubernetes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(Typ-Vertreter)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K8S-Architektur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K8S-Ressourcen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Workloads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Persistenz, Isolation und Exponieren von Services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err="1">
                <a:solidFill>
                  <a:srgbClr val="0070C0"/>
                </a:solidFill>
                <a:latin typeface="Bradley Hand" pitchFamily="2" charset="77"/>
              </a:rPr>
              <a:t>Blueprints</a:t>
            </a:r>
            <a:endParaRPr lang="de-DE" sz="11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271492" y="2772541"/>
            <a:ext cx="744346" cy="7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6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96F27-E8F7-9E4E-A407-4E59E236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Orchestrierung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ED57FB-0203-F345-8875-5FDFD80ED6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Was versteht man unter Orchestrierung im Cloud-native Computing?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B12AD9-0E11-9841-A569-097FF8D322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396404-EB53-514A-9C99-A7DB37331AD8}"/>
              </a:ext>
            </a:extLst>
          </p:cNvPr>
          <p:cNvSpPr txBox="1"/>
          <p:nvPr/>
        </p:nvSpPr>
        <p:spPr>
          <a:xfrm>
            <a:off x="431801" y="1620357"/>
            <a:ext cx="43991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Eine Anwendung, die in mehrere Betriebskomponenten aufgeteilt ist, auf mehreren Knoten laufen lassen.</a:t>
            </a:r>
          </a:p>
          <a:p>
            <a:endParaRPr lang="de-DE" dirty="0"/>
          </a:p>
          <a:p>
            <a:r>
              <a:rPr lang="de-DE" dirty="0"/>
              <a:t>Führt Abstraktionen zur Ausführung von Anwendungen mit ihren Services in einem (großen) Cluster ein.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5"/>
                </a:solidFill>
              </a:rPr>
              <a:t>Orchestrierung</a:t>
            </a:r>
            <a:r>
              <a:rPr lang="de-DE" dirty="0"/>
              <a:t> ist keine statische, einmalige Aktivität wie die </a:t>
            </a:r>
            <a:r>
              <a:rPr lang="de-DE" dirty="0" err="1"/>
              <a:t>Provisionierung</a:t>
            </a:r>
            <a:r>
              <a:rPr lang="de-DE" dirty="0"/>
              <a:t>, sondern eine dynamische, </a:t>
            </a:r>
            <a:r>
              <a:rPr lang="de-DE" b="1" dirty="0">
                <a:solidFill>
                  <a:schemeClr val="accent5"/>
                </a:solidFill>
              </a:rPr>
              <a:t>kontinuierliche Aktivität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Orchestrierung hat den Anspruch, alle Standard-Betriebsprozeduren einer Anwendung zu automatisieren.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A4E30D5-10CE-C846-9248-B1E21C599716}"/>
              </a:ext>
            </a:extLst>
          </p:cNvPr>
          <p:cNvSpPr txBox="1"/>
          <p:nvPr/>
        </p:nvSpPr>
        <p:spPr>
          <a:xfrm>
            <a:off x="5230761" y="1620357"/>
            <a:ext cx="4399156" cy="159543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no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Blaupause (</a:t>
            </a:r>
            <a:r>
              <a:rPr lang="de-DE" sz="1600" b="1" dirty="0" err="1">
                <a:solidFill>
                  <a:schemeClr val="accent5"/>
                </a:solidFill>
              </a:rPr>
              <a:t>Blueprint</a:t>
            </a:r>
            <a:r>
              <a:rPr lang="de-DE" sz="1600" b="1" dirty="0">
                <a:solidFill>
                  <a:schemeClr val="accent5"/>
                </a:solidFill>
              </a:rPr>
              <a:t>) der Anwendung</a:t>
            </a:r>
          </a:p>
          <a:p>
            <a:endParaRPr lang="de-DE" sz="1400" dirty="0"/>
          </a:p>
          <a:p>
            <a:r>
              <a:rPr lang="de-DE" sz="1400" dirty="0"/>
              <a:t>Gewünschter Betriebszustand der Anwendung. Diese beschreibt die Betriebskomponenten (Container), deren Betriebsanforderungen sowie die angebotenen und benötigten Schnittstellen.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AC432F3-1081-4143-AB35-DD890C43D000}"/>
              </a:ext>
            </a:extLst>
          </p:cNvPr>
          <p:cNvSpPr txBox="1"/>
          <p:nvPr/>
        </p:nvSpPr>
        <p:spPr>
          <a:xfrm>
            <a:off x="5230761" y="4578204"/>
            <a:ext cx="4399156" cy="184779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no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Steuerungsaktivitäten im Cluster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Start von Containern auf Knoten (→ Scheduler)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Verknüpfung von Container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Replizierung/Skalierung von Containern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Behebung von Fehlerzuständen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...</a:t>
            </a:r>
          </a:p>
        </p:txBody>
      </p: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5EF19254-CE22-E245-8B0F-58ED0A5835EB}"/>
              </a:ext>
            </a:extLst>
          </p:cNvPr>
          <p:cNvSpPr/>
          <p:nvPr/>
        </p:nvSpPr>
        <p:spPr>
          <a:xfrm>
            <a:off x="7164868" y="3215795"/>
            <a:ext cx="530942" cy="1362409"/>
          </a:xfrm>
          <a:prstGeom prst="downArrow">
            <a:avLst>
              <a:gd name="adj1" fmla="val 59259"/>
              <a:gd name="adj2" fmla="val 49537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3D387BA-8053-0F4F-A85B-820A235B6AEF}"/>
              </a:ext>
            </a:extLst>
          </p:cNvPr>
          <p:cNvSpPr/>
          <p:nvPr/>
        </p:nvSpPr>
        <p:spPr>
          <a:xfrm>
            <a:off x="5230761" y="3566621"/>
            <a:ext cx="4399156" cy="5702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Cluster-</a:t>
            </a:r>
            <a:r>
              <a:rPr lang="de-DE" dirty="0" err="1"/>
              <a:t>Orchestrierer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1C189CB-EA33-B147-A710-8BEBA8E751F2}"/>
              </a:ext>
            </a:extLst>
          </p:cNvPr>
          <p:cNvSpPr txBox="1"/>
          <p:nvPr/>
        </p:nvSpPr>
        <p:spPr>
          <a:xfrm>
            <a:off x="0" y="6426000"/>
            <a:ext cx="3262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QAware</a:t>
            </a:r>
            <a:r>
              <a:rPr lang="de-DE" sz="1100" dirty="0"/>
              <a:t> GmbH</a:t>
            </a:r>
          </a:p>
          <a:p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qaware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endParaRPr lang="de-DE" sz="11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58A3E4-1E69-28BA-4748-ED180936F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721" y="2803181"/>
            <a:ext cx="2162279" cy="21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7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523EB-9AFF-1F4F-910E-6F3BDEC5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  TO  Big  Picture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0B5B2B-13CB-8C49-AEF4-0345B6EE047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Orchestrierung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1AAFD3-4113-3D42-8025-04DAEC46BDA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87B01C6-3701-F64B-AF3E-7BEA9E859C6A}"/>
              </a:ext>
            </a:extLst>
          </p:cNvPr>
          <p:cNvCxnSpPr>
            <a:cxnSpLocks/>
            <a:stCxn id="35" idx="2"/>
            <a:endCxn id="34" idx="0"/>
          </p:cNvCxnSpPr>
          <p:nvPr/>
        </p:nvCxnSpPr>
        <p:spPr>
          <a:xfrm>
            <a:off x="1360697" y="3207009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1F37C277-140B-B245-8DED-F8BCF13F6E5C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>
            <a:off x="1360697" y="3816609"/>
            <a:ext cx="0" cy="30194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7815A4B5-B869-624D-AECE-BC3E5F6CC065}"/>
              </a:ext>
            </a:extLst>
          </p:cNvPr>
          <p:cNvCxnSpPr>
            <a:cxnSpLocks/>
            <a:stCxn id="37" idx="0"/>
            <a:endCxn id="33" idx="2"/>
          </p:cNvCxnSpPr>
          <p:nvPr/>
        </p:nvCxnSpPr>
        <p:spPr>
          <a:xfrm flipV="1">
            <a:off x="1360697" y="4423354"/>
            <a:ext cx="0" cy="3048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9CC1D7B-5067-1C44-A4B5-5E492A6F9D3A}"/>
              </a:ext>
            </a:extLst>
          </p:cNvPr>
          <p:cNvCxnSpPr>
            <a:cxnSpLocks/>
            <a:stCxn id="32" idx="0"/>
            <a:endCxn id="37" idx="2"/>
          </p:cNvCxnSpPr>
          <p:nvPr/>
        </p:nvCxnSpPr>
        <p:spPr>
          <a:xfrm flipH="1" flipV="1">
            <a:off x="1360697" y="5032954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BF78402D-4E2A-7249-B45F-2566F69D3BC6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1360697" y="2646465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16B0557F-1E8E-1849-9346-3AC5EF1B1EF7}"/>
              </a:ext>
            </a:extLst>
          </p:cNvPr>
          <p:cNvSpPr txBox="1"/>
          <p:nvPr/>
        </p:nvSpPr>
        <p:spPr>
          <a:xfrm>
            <a:off x="1422700" y="5053073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40EAD8B-38CA-2F47-A73D-B62CCAFFF38F}"/>
              </a:ext>
            </a:extLst>
          </p:cNvPr>
          <p:cNvSpPr txBox="1"/>
          <p:nvPr/>
        </p:nvSpPr>
        <p:spPr>
          <a:xfrm>
            <a:off x="1416867" y="4431036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9CAB665-EB48-644B-8438-1486F1F5B194}"/>
              </a:ext>
            </a:extLst>
          </p:cNvPr>
          <p:cNvSpPr txBox="1"/>
          <p:nvPr/>
        </p:nvSpPr>
        <p:spPr>
          <a:xfrm>
            <a:off x="1443829" y="3829081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0070C0"/>
                </a:solidFill>
                <a:latin typeface="Bradley Hand" pitchFamily="2" charset="77"/>
              </a:rPr>
              <a:t>Tasks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2293D3E-BA96-5A4F-8CFD-D278F34B4366}"/>
              </a:ext>
            </a:extLst>
          </p:cNvPr>
          <p:cNvSpPr txBox="1"/>
          <p:nvPr/>
        </p:nvSpPr>
        <p:spPr>
          <a:xfrm>
            <a:off x="1447191" y="3214690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err="1">
                <a:solidFill>
                  <a:srgbClr val="0070C0"/>
                </a:solidFill>
                <a:latin typeface="Bradley Hand" pitchFamily="2" charset="77"/>
              </a:rPr>
              <a:t>Blueprints</a:t>
            </a:r>
            <a:endParaRPr lang="de-DE" sz="11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438351C-A249-3246-9BB1-359A6DB0CE53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1364415" y="5654992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75F3D86E-1E45-FC4A-8992-359377C49885}"/>
              </a:ext>
            </a:extLst>
          </p:cNvPr>
          <p:cNvSpPr/>
          <p:nvPr/>
        </p:nvSpPr>
        <p:spPr>
          <a:xfrm>
            <a:off x="435519" y="5350192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8AF9EB3-D8C4-0D4E-84CF-EF3D6F19333E}"/>
              </a:ext>
            </a:extLst>
          </p:cNvPr>
          <p:cNvSpPr/>
          <p:nvPr/>
        </p:nvSpPr>
        <p:spPr>
          <a:xfrm>
            <a:off x="431801" y="4118554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F703F30-2C21-FD41-89C6-386BC48DC5B9}"/>
              </a:ext>
            </a:extLst>
          </p:cNvPr>
          <p:cNvSpPr/>
          <p:nvPr/>
        </p:nvSpPr>
        <p:spPr>
          <a:xfrm>
            <a:off x="431801" y="3511809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6BA6F9A-B32E-F242-908C-87CF84575A2C}"/>
              </a:ext>
            </a:extLst>
          </p:cNvPr>
          <p:cNvSpPr/>
          <p:nvPr/>
        </p:nvSpPr>
        <p:spPr>
          <a:xfrm>
            <a:off x="431801" y="2902209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6" name="Sechseck 35">
            <a:extLst>
              <a:ext uri="{FF2B5EF4-FFF2-40B4-BE49-F238E27FC236}">
                <a16:creationId xmlns:a16="http://schemas.microsoft.com/office/drawing/2014/main" id="{9D99F9D8-C4DA-9A45-81ED-0FEA25B71325}"/>
              </a:ext>
            </a:extLst>
          </p:cNvPr>
          <p:cNvSpPr/>
          <p:nvPr/>
        </p:nvSpPr>
        <p:spPr>
          <a:xfrm>
            <a:off x="957075" y="5948349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4095F3B-9DA2-0747-B289-19BB2B44AD9C}"/>
              </a:ext>
            </a:extLst>
          </p:cNvPr>
          <p:cNvSpPr/>
          <p:nvPr/>
        </p:nvSpPr>
        <p:spPr>
          <a:xfrm>
            <a:off x="431801" y="4728154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4ED6E63A-D82D-AA40-954B-8843CEED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47" y="1595440"/>
            <a:ext cx="1440044" cy="1325893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35BFDAAF-2C0B-554B-A5D3-696F0A369D47}"/>
              </a:ext>
            </a:extLst>
          </p:cNvPr>
          <p:cNvSpPr txBox="1"/>
          <p:nvPr/>
        </p:nvSpPr>
        <p:spPr>
          <a:xfrm>
            <a:off x="785759" y="2118405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B135AFD-5E43-5843-9DA6-C7220398ADE1}"/>
              </a:ext>
            </a:extLst>
          </p:cNvPr>
          <p:cNvSpPr txBox="1"/>
          <p:nvPr/>
        </p:nvSpPr>
        <p:spPr>
          <a:xfrm>
            <a:off x="2563438" y="3410869"/>
            <a:ext cx="566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NGINX </a:t>
            </a:r>
            <a:r>
              <a:rPr lang="de-DE" dirty="0"/>
              <a:t>Webserver + vorgelagerter </a:t>
            </a:r>
            <a:r>
              <a:rPr lang="de-DE" dirty="0" err="1"/>
              <a:t>HAproxy</a:t>
            </a:r>
            <a:r>
              <a:rPr lang="de-DE" dirty="0"/>
              <a:t> (ausfallsicher)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5721F09-A72B-0543-9919-D70C88AF2925}"/>
              </a:ext>
            </a:extLst>
          </p:cNvPr>
          <p:cNvSpPr txBox="1"/>
          <p:nvPr/>
        </p:nvSpPr>
        <p:spPr>
          <a:xfrm>
            <a:off x="2563438" y="4047834"/>
            <a:ext cx="656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 Instanzen NGINX, mind. 2 Instanzen </a:t>
            </a:r>
            <a:r>
              <a:rPr lang="de-DE" dirty="0" err="1"/>
              <a:t>HAproxy</a:t>
            </a:r>
            <a:r>
              <a:rPr lang="de-DE" dirty="0"/>
              <a:t> mit </a:t>
            </a:r>
            <a:r>
              <a:rPr lang="de-DE" dirty="0" err="1"/>
              <a:t>Liveness</a:t>
            </a:r>
            <a:r>
              <a:rPr lang="de-DE" dirty="0"/>
              <a:t> </a:t>
            </a:r>
            <a:r>
              <a:rPr lang="de-DE" dirty="0" err="1"/>
              <a:t>Probes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3CF2576-A76C-8448-9E51-FE367CFAF86A}"/>
              </a:ext>
            </a:extLst>
          </p:cNvPr>
          <p:cNvSpPr txBox="1"/>
          <p:nvPr/>
        </p:nvSpPr>
        <p:spPr>
          <a:xfrm>
            <a:off x="10149155" y="3864891"/>
            <a:ext cx="19311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Kelsey </a:t>
            </a:r>
            <a:r>
              <a:rPr lang="de-DE" sz="1400" b="1" dirty="0" err="1"/>
              <a:t>Hightower</a:t>
            </a:r>
            <a:endParaRPr lang="de-DE" sz="1400" b="1" dirty="0"/>
          </a:p>
          <a:p>
            <a:endParaRPr lang="de-DE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„</a:t>
            </a:r>
            <a:r>
              <a:rPr lang="de-DE" sz="1400" i="1" dirty="0" err="1">
                <a:latin typeface="Bradley Hand" pitchFamily="2" charset="77"/>
              </a:rPr>
              <a:t>How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would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you</a:t>
            </a:r>
            <a:r>
              <a:rPr lang="de-DE" sz="1400" i="1" dirty="0">
                <a:latin typeface="Bradley Hand" pitchFamily="2" charset="77"/>
              </a:rPr>
              <a:t> design </a:t>
            </a:r>
            <a:r>
              <a:rPr lang="de-DE" sz="1400" i="1" dirty="0" err="1">
                <a:latin typeface="Bradley Hand" pitchFamily="2" charset="77"/>
              </a:rPr>
              <a:t>your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infrastructure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if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you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couldn‘t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login</a:t>
            </a:r>
            <a:r>
              <a:rPr lang="de-DE" sz="1400" i="1" dirty="0">
                <a:latin typeface="Bradley Hand" pitchFamily="2" charset="77"/>
              </a:rPr>
              <a:t>. Never!“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7578E3-6E5E-C512-A65B-0CDA10A0E3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4640" y="2002003"/>
            <a:ext cx="1862888" cy="18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96F27-E8F7-9E4E-A407-4E59E236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Orchestrierung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ED57FB-0203-F345-8875-5FDFD80ED6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Unterschiedliche </a:t>
            </a:r>
            <a:r>
              <a:rPr lang="de-DE" dirty="0" err="1"/>
              <a:t>DevOps</a:t>
            </a:r>
            <a:r>
              <a:rPr lang="de-DE" dirty="0"/>
              <a:t>-Perspektiven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B12AD9-0E11-9841-A569-097FF8D322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5ADA0B-A6D6-B741-AD1D-38782D0B27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1" y="1986912"/>
            <a:ext cx="7201451" cy="2344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C91731-5A63-DD4D-89B6-7CC46C53C684}"/>
              </a:ext>
            </a:extLst>
          </p:cNvPr>
          <p:cNvSpPr txBox="1"/>
          <p:nvPr/>
        </p:nvSpPr>
        <p:spPr>
          <a:xfrm>
            <a:off x="8022867" y="2051245"/>
            <a:ext cx="1639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chemeClr val="accent5"/>
                </a:solidFill>
              </a:rPr>
              <a:t>Dev</a:t>
            </a:r>
            <a:r>
              <a:rPr lang="de-DE" sz="1600" b="1" dirty="0">
                <a:solidFill>
                  <a:schemeClr val="accent5"/>
                </a:solidFill>
              </a:rPr>
              <a:t>-Perspektive</a:t>
            </a:r>
          </a:p>
          <a:p>
            <a:endParaRPr lang="de-DE" sz="1400" dirty="0"/>
          </a:p>
          <a:p>
            <a:r>
              <a:rPr lang="de-DE" sz="1400" dirty="0"/>
              <a:t>Anwendungen</a:t>
            </a:r>
          </a:p>
          <a:p>
            <a:r>
              <a:rPr lang="de-DE" sz="1400" dirty="0"/>
              <a:t>Betriebssystem</a:t>
            </a:r>
          </a:p>
          <a:p>
            <a:r>
              <a:rPr lang="de-DE" sz="1400" dirty="0"/>
              <a:t>Abhängigkeiten</a:t>
            </a: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44F18B23-CA39-0348-8C4B-060D4E231CF5}"/>
              </a:ext>
            </a:extLst>
          </p:cNvPr>
          <p:cNvSpPr/>
          <p:nvPr/>
        </p:nvSpPr>
        <p:spPr>
          <a:xfrm>
            <a:off x="7728668" y="2205728"/>
            <a:ext cx="198782" cy="970241"/>
          </a:xfrm>
          <a:custGeom>
            <a:avLst/>
            <a:gdLst>
              <a:gd name="connsiteX0" fmla="*/ 0 w 198782"/>
              <a:gd name="connsiteY0" fmla="*/ 0 h 970241"/>
              <a:gd name="connsiteX1" fmla="*/ 99391 w 198782"/>
              <a:gd name="connsiteY1" fmla="*/ 72223 h 970241"/>
              <a:gd name="connsiteX2" fmla="*/ 99391 w 198782"/>
              <a:gd name="connsiteY2" fmla="*/ 412897 h 970241"/>
              <a:gd name="connsiteX3" fmla="*/ 198782 w 198782"/>
              <a:gd name="connsiteY3" fmla="*/ 485120 h 970241"/>
              <a:gd name="connsiteX4" fmla="*/ 99391 w 198782"/>
              <a:gd name="connsiteY4" fmla="*/ 557343 h 970241"/>
              <a:gd name="connsiteX5" fmla="*/ 99391 w 198782"/>
              <a:gd name="connsiteY5" fmla="*/ 898018 h 970241"/>
              <a:gd name="connsiteX6" fmla="*/ 0 w 198782"/>
              <a:gd name="connsiteY6" fmla="*/ 970241 h 970241"/>
              <a:gd name="connsiteX7" fmla="*/ 0 w 198782"/>
              <a:gd name="connsiteY7" fmla="*/ 514228 h 970241"/>
              <a:gd name="connsiteX8" fmla="*/ 0 w 198782"/>
              <a:gd name="connsiteY8" fmla="*/ 0 h 970241"/>
              <a:gd name="connsiteX0" fmla="*/ 0 w 198782"/>
              <a:gd name="connsiteY0" fmla="*/ 0 h 970241"/>
              <a:gd name="connsiteX1" fmla="*/ 99391 w 198782"/>
              <a:gd name="connsiteY1" fmla="*/ 72223 h 970241"/>
              <a:gd name="connsiteX2" fmla="*/ 99391 w 198782"/>
              <a:gd name="connsiteY2" fmla="*/ 412897 h 970241"/>
              <a:gd name="connsiteX3" fmla="*/ 198782 w 198782"/>
              <a:gd name="connsiteY3" fmla="*/ 485120 h 970241"/>
              <a:gd name="connsiteX4" fmla="*/ 99391 w 198782"/>
              <a:gd name="connsiteY4" fmla="*/ 557343 h 970241"/>
              <a:gd name="connsiteX5" fmla="*/ 99391 w 198782"/>
              <a:gd name="connsiteY5" fmla="*/ 898018 h 970241"/>
              <a:gd name="connsiteX6" fmla="*/ 0 w 198782"/>
              <a:gd name="connsiteY6" fmla="*/ 970241 h 97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2" h="970241" stroke="0" extrusionOk="0">
                <a:moveTo>
                  <a:pt x="0" y="0"/>
                </a:moveTo>
                <a:cubicBezTo>
                  <a:pt x="52124" y="-1016"/>
                  <a:pt x="99401" y="27583"/>
                  <a:pt x="99391" y="72223"/>
                </a:cubicBezTo>
                <a:cubicBezTo>
                  <a:pt x="84635" y="217317"/>
                  <a:pt x="97073" y="340740"/>
                  <a:pt x="99391" y="412897"/>
                </a:cubicBezTo>
                <a:cubicBezTo>
                  <a:pt x="98194" y="455633"/>
                  <a:pt x="148972" y="480256"/>
                  <a:pt x="198782" y="485120"/>
                </a:cubicBezTo>
                <a:cubicBezTo>
                  <a:pt x="140732" y="486226"/>
                  <a:pt x="97432" y="517774"/>
                  <a:pt x="99391" y="557343"/>
                </a:cubicBezTo>
                <a:cubicBezTo>
                  <a:pt x="92736" y="652734"/>
                  <a:pt x="91151" y="741995"/>
                  <a:pt x="99391" y="898018"/>
                </a:cubicBezTo>
                <a:cubicBezTo>
                  <a:pt x="98692" y="934061"/>
                  <a:pt x="62157" y="968472"/>
                  <a:pt x="0" y="970241"/>
                </a:cubicBezTo>
                <a:cubicBezTo>
                  <a:pt x="8998" y="810387"/>
                  <a:pt x="10612" y="650910"/>
                  <a:pt x="0" y="514228"/>
                </a:cubicBezTo>
                <a:cubicBezTo>
                  <a:pt x="-10612" y="377546"/>
                  <a:pt x="24926" y="213253"/>
                  <a:pt x="0" y="0"/>
                </a:cubicBezTo>
                <a:close/>
              </a:path>
              <a:path w="198782" h="970241" fill="none" extrusionOk="0">
                <a:moveTo>
                  <a:pt x="0" y="0"/>
                </a:moveTo>
                <a:cubicBezTo>
                  <a:pt x="45483" y="-1712"/>
                  <a:pt x="100744" y="29334"/>
                  <a:pt x="99391" y="72223"/>
                </a:cubicBezTo>
                <a:cubicBezTo>
                  <a:pt x="108421" y="235341"/>
                  <a:pt x="88522" y="246621"/>
                  <a:pt x="99391" y="412897"/>
                </a:cubicBezTo>
                <a:cubicBezTo>
                  <a:pt x="98992" y="448650"/>
                  <a:pt x="147068" y="482927"/>
                  <a:pt x="198782" y="485120"/>
                </a:cubicBezTo>
                <a:cubicBezTo>
                  <a:pt x="147480" y="480401"/>
                  <a:pt x="91854" y="520804"/>
                  <a:pt x="99391" y="557343"/>
                </a:cubicBezTo>
                <a:cubicBezTo>
                  <a:pt x="108801" y="639263"/>
                  <a:pt x="99090" y="784976"/>
                  <a:pt x="99391" y="898018"/>
                </a:cubicBezTo>
                <a:cubicBezTo>
                  <a:pt x="92860" y="941685"/>
                  <a:pt x="61555" y="979104"/>
                  <a:pt x="0" y="970241"/>
                </a:cubicBezTo>
              </a:path>
              <a:path w="198782" h="970241" fill="none" stroke="0" extrusionOk="0">
                <a:moveTo>
                  <a:pt x="0" y="0"/>
                </a:moveTo>
                <a:cubicBezTo>
                  <a:pt x="51676" y="-797"/>
                  <a:pt x="106256" y="26796"/>
                  <a:pt x="99391" y="72223"/>
                </a:cubicBezTo>
                <a:cubicBezTo>
                  <a:pt x="100063" y="192303"/>
                  <a:pt x="90808" y="265007"/>
                  <a:pt x="99391" y="412897"/>
                </a:cubicBezTo>
                <a:cubicBezTo>
                  <a:pt x="98734" y="445192"/>
                  <a:pt x="146232" y="492556"/>
                  <a:pt x="198782" y="485120"/>
                </a:cubicBezTo>
                <a:cubicBezTo>
                  <a:pt x="142979" y="484851"/>
                  <a:pt x="107096" y="518732"/>
                  <a:pt x="99391" y="557343"/>
                </a:cubicBezTo>
                <a:cubicBezTo>
                  <a:pt x="107989" y="713768"/>
                  <a:pt x="82903" y="802149"/>
                  <a:pt x="99391" y="898018"/>
                </a:cubicBezTo>
                <a:cubicBezTo>
                  <a:pt x="93180" y="942387"/>
                  <a:pt x="61716" y="973933"/>
                  <a:pt x="0" y="970241"/>
                </a:cubicBezTo>
              </a:path>
            </a:pathLst>
          </a:custGeom>
          <a:ln w="28575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ightBrace">
                    <a:avLst>
                      <a:gd name="adj1" fmla="val 36333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74577B-155D-EC4E-B69C-7ECDC2624120}"/>
              </a:ext>
            </a:extLst>
          </p:cNvPr>
          <p:cNvSpPr txBox="1"/>
          <p:nvPr/>
        </p:nvSpPr>
        <p:spPr>
          <a:xfrm>
            <a:off x="2537792" y="4778321"/>
            <a:ext cx="439748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5"/>
                </a:solidFill>
              </a:rPr>
              <a:t>Ops</a:t>
            </a:r>
            <a:r>
              <a:rPr lang="de-DE" sz="1600" b="1" dirty="0">
                <a:solidFill>
                  <a:schemeClr val="accent5"/>
                </a:solidFill>
              </a:rPr>
              <a:t>-Perspektive</a:t>
            </a:r>
          </a:p>
          <a:p>
            <a:endParaRPr lang="de-DE" sz="1400" dirty="0"/>
          </a:p>
          <a:p>
            <a:r>
              <a:rPr lang="de-DE" sz="1400" dirty="0" err="1"/>
              <a:t>Deployment</a:t>
            </a:r>
            <a:r>
              <a:rPr lang="de-DE" sz="1400" dirty="0"/>
              <a:t>		</a:t>
            </a:r>
            <a:r>
              <a:rPr lang="de-DE" sz="1400" dirty="0" err="1"/>
              <a:t>Scaling</a:t>
            </a:r>
            <a:endParaRPr lang="de-DE" sz="1400" dirty="0"/>
          </a:p>
          <a:p>
            <a:r>
              <a:rPr lang="de-DE" sz="1400" dirty="0"/>
              <a:t>Networking			Load </a:t>
            </a:r>
            <a:r>
              <a:rPr lang="de-DE" sz="1400" dirty="0" err="1"/>
              <a:t>Balancing</a:t>
            </a:r>
            <a:endParaRPr lang="de-DE" sz="1400" dirty="0"/>
          </a:p>
          <a:p>
            <a:r>
              <a:rPr lang="de-DE" sz="1400" dirty="0"/>
              <a:t>Service-Discovery (auch </a:t>
            </a:r>
            <a:r>
              <a:rPr lang="de-DE" sz="1400" dirty="0" err="1"/>
              <a:t>Dev</a:t>
            </a:r>
            <a:r>
              <a:rPr lang="de-DE" sz="1400" dirty="0"/>
              <a:t>)	</a:t>
            </a:r>
            <a:r>
              <a:rPr lang="de-DE" sz="1400" dirty="0" err="1"/>
              <a:t>Logging</a:t>
            </a:r>
            <a:r>
              <a:rPr lang="de-DE" sz="1400" dirty="0"/>
              <a:t> + Analytics</a:t>
            </a:r>
          </a:p>
          <a:p>
            <a:r>
              <a:rPr lang="de-DE" sz="1400" dirty="0" err="1"/>
              <a:t>Rescheduling</a:t>
            </a:r>
            <a:r>
              <a:rPr lang="de-DE" sz="1400" dirty="0"/>
              <a:t>		</a:t>
            </a:r>
            <a:r>
              <a:rPr lang="de-DE" sz="1400" dirty="0" err="1"/>
              <a:t>Failure</a:t>
            </a:r>
            <a:r>
              <a:rPr lang="de-DE" sz="1400" dirty="0"/>
              <a:t> </a:t>
            </a:r>
            <a:r>
              <a:rPr lang="de-DE" sz="1400" dirty="0" err="1"/>
              <a:t>Recovery</a:t>
            </a:r>
            <a:endParaRPr lang="de-DE" sz="1400" dirty="0"/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36465470-E05E-794A-9A1D-841BF07DD523}"/>
              </a:ext>
            </a:extLst>
          </p:cNvPr>
          <p:cNvSpPr/>
          <p:nvPr/>
        </p:nvSpPr>
        <p:spPr>
          <a:xfrm rot="5400000">
            <a:off x="4428874" y="1684526"/>
            <a:ext cx="254445" cy="5740842"/>
          </a:xfrm>
          <a:custGeom>
            <a:avLst/>
            <a:gdLst>
              <a:gd name="connsiteX0" fmla="*/ 0 w 254445"/>
              <a:gd name="connsiteY0" fmla="*/ 0 h 5740842"/>
              <a:gd name="connsiteX1" fmla="*/ 127223 w 254445"/>
              <a:gd name="connsiteY1" fmla="*/ 115429 h 5740842"/>
              <a:gd name="connsiteX2" fmla="*/ 127223 w 254445"/>
              <a:gd name="connsiteY2" fmla="*/ 694390 h 5740842"/>
              <a:gd name="connsiteX3" fmla="*/ 127223 w 254445"/>
              <a:gd name="connsiteY3" fmla="*/ 1273351 h 5740842"/>
              <a:gd name="connsiteX4" fmla="*/ 127223 w 254445"/>
              <a:gd name="connsiteY4" fmla="*/ 1878628 h 5740842"/>
              <a:gd name="connsiteX5" fmla="*/ 127223 w 254445"/>
              <a:gd name="connsiteY5" fmla="*/ 2747070 h 5740842"/>
              <a:gd name="connsiteX6" fmla="*/ 254446 w 254445"/>
              <a:gd name="connsiteY6" fmla="*/ 2862499 h 5740842"/>
              <a:gd name="connsiteX7" fmla="*/ 127223 w 254445"/>
              <a:gd name="connsiteY7" fmla="*/ 2977928 h 5740842"/>
              <a:gd name="connsiteX8" fmla="*/ 127223 w 254445"/>
              <a:gd name="connsiteY8" fmla="*/ 3692749 h 5740842"/>
              <a:gd name="connsiteX9" fmla="*/ 127223 w 254445"/>
              <a:gd name="connsiteY9" fmla="*/ 4381095 h 5740842"/>
              <a:gd name="connsiteX10" fmla="*/ 127223 w 254445"/>
              <a:gd name="connsiteY10" fmla="*/ 5625413 h 5740842"/>
              <a:gd name="connsiteX11" fmla="*/ 0 w 254445"/>
              <a:gd name="connsiteY11" fmla="*/ 5740842 h 5740842"/>
              <a:gd name="connsiteX12" fmla="*/ 0 w 254445"/>
              <a:gd name="connsiteY12" fmla="*/ 5160379 h 5740842"/>
              <a:gd name="connsiteX13" fmla="*/ 0 w 254445"/>
              <a:gd name="connsiteY13" fmla="*/ 4637325 h 5740842"/>
              <a:gd name="connsiteX14" fmla="*/ 0 w 254445"/>
              <a:gd name="connsiteY14" fmla="*/ 4056862 h 5740842"/>
              <a:gd name="connsiteX15" fmla="*/ 0 w 254445"/>
              <a:gd name="connsiteY15" fmla="*/ 3304174 h 5740842"/>
              <a:gd name="connsiteX16" fmla="*/ 0 w 254445"/>
              <a:gd name="connsiteY16" fmla="*/ 2608894 h 5740842"/>
              <a:gd name="connsiteX17" fmla="*/ 0 w 254445"/>
              <a:gd name="connsiteY17" fmla="*/ 1913614 h 5740842"/>
              <a:gd name="connsiteX18" fmla="*/ 0 w 254445"/>
              <a:gd name="connsiteY18" fmla="*/ 1275743 h 5740842"/>
              <a:gd name="connsiteX19" fmla="*/ 0 w 254445"/>
              <a:gd name="connsiteY19" fmla="*/ 637871 h 5740842"/>
              <a:gd name="connsiteX20" fmla="*/ 0 w 254445"/>
              <a:gd name="connsiteY20" fmla="*/ 0 h 5740842"/>
              <a:gd name="connsiteX0" fmla="*/ 0 w 254445"/>
              <a:gd name="connsiteY0" fmla="*/ 0 h 5740842"/>
              <a:gd name="connsiteX1" fmla="*/ 127223 w 254445"/>
              <a:gd name="connsiteY1" fmla="*/ 115429 h 5740842"/>
              <a:gd name="connsiteX2" fmla="*/ 127223 w 254445"/>
              <a:gd name="connsiteY2" fmla="*/ 720706 h 5740842"/>
              <a:gd name="connsiteX3" fmla="*/ 127223 w 254445"/>
              <a:gd name="connsiteY3" fmla="*/ 1431250 h 5740842"/>
              <a:gd name="connsiteX4" fmla="*/ 127223 w 254445"/>
              <a:gd name="connsiteY4" fmla="*/ 2036527 h 5740842"/>
              <a:gd name="connsiteX5" fmla="*/ 127223 w 254445"/>
              <a:gd name="connsiteY5" fmla="*/ 2747070 h 5740842"/>
              <a:gd name="connsiteX6" fmla="*/ 254446 w 254445"/>
              <a:gd name="connsiteY6" fmla="*/ 2862499 h 5740842"/>
              <a:gd name="connsiteX7" fmla="*/ 127223 w 254445"/>
              <a:gd name="connsiteY7" fmla="*/ 2977928 h 5740842"/>
              <a:gd name="connsiteX8" fmla="*/ 127223 w 254445"/>
              <a:gd name="connsiteY8" fmla="*/ 3613324 h 5740842"/>
              <a:gd name="connsiteX9" fmla="*/ 127223 w 254445"/>
              <a:gd name="connsiteY9" fmla="*/ 4248721 h 5740842"/>
              <a:gd name="connsiteX10" fmla="*/ 127223 w 254445"/>
              <a:gd name="connsiteY10" fmla="*/ 4831168 h 5740842"/>
              <a:gd name="connsiteX11" fmla="*/ 127223 w 254445"/>
              <a:gd name="connsiteY11" fmla="*/ 5625413 h 5740842"/>
              <a:gd name="connsiteX12" fmla="*/ 0 w 254445"/>
              <a:gd name="connsiteY12" fmla="*/ 5740842 h 574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445" h="5740842" stroke="0" extrusionOk="0">
                <a:moveTo>
                  <a:pt x="0" y="0"/>
                </a:moveTo>
                <a:cubicBezTo>
                  <a:pt x="77368" y="625"/>
                  <a:pt x="129352" y="52223"/>
                  <a:pt x="127223" y="115429"/>
                </a:cubicBezTo>
                <a:cubicBezTo>
                  <a:pt x="109975" y="327089"/>
                  <a:pt x="128686" y="535966"/>
                  <a:pt x="127223" y="694390"/>
                </a:cubicBezTo>
                <a:cubicBezTo>
                  <a:pt x="125760" y="852814"/>
                  <a:pt x="128713" y="1154758"/>
                  <a:pt x="127223" y="1273351"/>
                </a:cubicBezTo>
                <a:cubicBezTo>
                  <a:pt x="125733" y="1391944"/>
                  <a:pt x="143493" y="1732239"/>
                  <a:pt x="127223" y="1878628"/>
                </a:cubicBezTo>
                <a:cubicBezTo>
                  <a:pt x="110953" y="2025017"/>
                  <a:pt x="141247" y="2528872"/>
                  <a:pt x="127223" y="2747070"/>
                </a:cubicBezTo>
                <a:cubicBezTo>
                  <a:pt x="128372" y="2821011"/>
                  <a:pt x="186202" y="2853209"/>
                  <a:pt x="254446" y="2862499"/>
                </a:cubicBezTo>
                <a:cubicBezTo>
                  <a:pt x="184220" y="2864933"/>
                  <a:pt x="125639" y="2924388"/>
                  <a:pt x="127223" y="2977928"/>
                </a:cubicBezTo>
                <a:cubicBezTo>
                  <a:pt x="117421" y="3218484"/>
                  <a:pt x="133600" y="3478225"/>
                  <a:pt x="127223" y="3692749"/>
                </a:cubicBezTo>
                <a:cubicBezTo>
                  <a:pt x="120846" y="3907273"/>
                  <a:pt x="153596" y="4091057"/>
                  <a:pt x="127223" y="4381095"/>
                </a:cubicBezTo>
                <a:cubicBezTo>
                  <a:pt x="100850" y="4671133"/>
                  <a:pt x="181410" y="5100883"/>
                  <a:pt x="127223" y="5625413"/>
                </a:cubicBezTo>
                <a:cubicBezTo>
                  <a:pt x="126545" y="5691691"/>
                  <a:pt x="72986" y="5744592"/>
                  <a:pt x="0" y="5740842"/>
                </a:cubicBezTo>
                <a:cubicBezTo>
                  <a:pt x="19378" y="5599082"/>
                  <a:pt x="-16387" y="5356711"/>
                  <a:pt x="0" y="5160379"/>
                </a:cubicBezTo>
                <a:cubicBezTo>
                  <a:pt x="16387" y="4964047"/>
                  <a:pt x="-3858" y="4780450"/>
                  <a:pt x="0" y="4637325"/>
                </a:cubicBezTo>
                <a:cubicBezTo>
                  <a:pt x="3858" y="4494200"/>
                  <a:pt x="23145" y="4309652"/>
                  <a:pt x="0" y="4056862"/>
                </a:cubicBezTo>
                <a:cubicBezTo>
                  <a:pt x="-23145" y="3804072"/>
                  <a:pt x="-27225" y="3515712"/>
                  <a:pt x="0" y="3304174"/>
                </a:cubicBezTo>
                <a:cubicBezTo>
                  <a:pt x="27225" y="3092636"/>
                  <a:pt x="2697" y="2772046"/>
                  <a:pt x="0" y="2608894"/>
                </a:cubicBezTo>
                <a:cubicBezTo>
                  <a:pt x="-2697" y="2445742"/>
                  <a:pt x="-23522" y="2060584"/>
                  <a:pt x="0" y="1913614"/>
                </a:cubicBezTo>
                <a:cubicBezTo>
                  <a:pt x="23522" y="1766644"/>
                  <a:pt x="-12487" y="1532662"/>
                  <a:pt x="0" y="1275743"/>
                </a:cubicBezTo>
                <a:cubicBezTo>
                  <a:pt x="12487" y="1018824"/>
                  <a:pt x="23582" y="871791"/>
                  <a:pt x="0" y="637871"/>
                </a:cubicBezTo>
                <a:cubicBezTo>
                  <a:pt x="-23582" y="403951"/>
                  <a:pt x="-11432" y="184855"/>
                  <a:pt x="0" y="0"/>
                </a:cubicBezTo>
                <a:close/>
              </a:path>
              <a:path w="254445" h="5740842" fill="none" extrusionOk="0">
                <a:moveTo>
                  <a:pt x="0" y="0"/>
                </a:moveTo>
                <a:cubicBezTo>
                  <a:pt x="75117" y="1496"/>
                  <a:pt x="128991" y="67281"/>
                  <a:pt x="127223" y="115429"/>
                </a:cubicBezTo>
                <a:cubicBezTo>
                  <a:pt x="143241" y="385331"/>
                  <a:pt x="115470" y="491550"/>
                  <a:pt x="127223" y="720706"/>
                </a:cubicBezTo>
                <a:cubicBezTo>
                  <a:pt x="138976" y="949862"/>
                  <a:pt x="140412" y="1174323"/>
                  <a:pt x="127223" y="1431250"/>
                </a:cubicBezTo>
                <a:cubicBezTo>
                  <a:pt x="114034" y="1688177"/>
                  <a:pt x="154920" y="1892588"/>
                  <a:pt x="127223" y="2036527"/>
                </a:cubicBezTo>
                <a:cubicBezTo>
                  <a:pt x="99526" y="2180466"/>
                  <a:pt x="156059" y="2512784"/>
                  <a:pt x="127223" y="2747070"/>
                </a:cubicBezTo>
                <a:cubicBezTo>
                  <a:pt x="134583" y="2825717"/>
                  <a:pt x="183688" y="2860296"/>
                  <a:pt x="254446" y="2862499"/>
                </a:cubicBezTo>
                <a:cubicBezTo>
                  <a:pt x="173739" y="2874430"/>
                  <a:pt x="128223" y="2915980"/>
                  <a:pt x="127223" y="2977928"/>
                </a:cubicBezTo>
                <a:cubicBezTo>
                  <a:pt x="152143" y="3201268"/>
                  <a:pt x="148739" y="3392944"/>
                  <a:pt x="127223" y="3613324"/>
                </a:cubicBezTo>
                <a:cubicBezTo>
                  <a:pt x="105707" y="3833704"/>
                  <a:pt x="149733" y="4053549"/>
                  <a:pt x="127223" y="4248721"/>
                </a:cubicBezTo>
                <a:cubicBezTo>
                  <a:pt x="104713" y="4443893"/>
                  <a:pt x="126561" y="4680677"/>
                  <a:pt x="127223" y="4831168"/>
                </a:cubicBezTo>
                <a:cubicBezTo>
                  <a:pt x="127885" y="4981659"/>
                  <a:pt x="106052" y="5231489"/>
                  <a:pt x="127223" y="5625413"/>
                </a:cubicBezTo>
                <a:cubicBezTo>
                  <a:pt x="126411" y="5672386"/>
                  <a:pt x="68008" y="5751842"/>
                  <a:pt x="0" y="5740842"/>
                </a:cubicBezTo>
              </a:path>
              <a:path w="254445" h="5740842" fill="none" stroke="0" extrusionOk="0">
                <a:moveTo>
                  <a:pt x="0" y="0"/>
                </a:moveTo>
                <a:cubicBezTo>
                  <a:pt x="63037" y="-12963"/>
                  <a:pt x="129134" y="56212"/>
                  <a:pt x="127223" y="115429"/>
                </a:cubicBezTo>
                <a:cubicBezTo>
                  <a:pt x="151989" y="363174"/>
                  <a:pt x="122817" y="601761"/>
                  <a:pt x="127223" y="747023"/>
                </a:cubicBezTo>
                <a:cubicBezTo>
                  <a:pt x="131629" y="892285"/>
                  <a:pt x="146750" y="1079130"/>
                  <a:pt x="127223" y="1378617"/>
                </a:cubicBezTo>
                <a:cubicBezTo>
                  <a:pt x="107696" y="1678104"/>
                  <a:pt x="123714" y="1758279"/>
                  <a:pt x="127223" y="1983894"/>
                </a:cubicBezTo>
                <a:cubicBezTo>
                  <a:pt x="130732" y="2209509"/>
                  <a:pt x="106070" y="2501659"/>
                  <a:pt x="127223" y="2747070"/>
                </a:cubicBezTo>
                <a:cubicBezTo>
                  <a:pt x="120696" y="2807642"/>
                  <a:pt x="178249" y="2868613"/>
                  <a:pt x="254446" y="2862499"/>
                </a:cubicBezTo>
                <a:cubicBezTo>
                  <a:pt x="181216" y="2865469"/>
                  <a:pt x="112370" y="2917992"/>
                  <a:pt x="127223" y="2977928"/>
                </a:cubicBezTo>
                <a:cubicBezTo>
                  <a:pt x="98500" y="3110002"/>
                  <a:pt x="109676" y="3341768"/>
                  <a:pt x="127223" y="3560375"/>
                </a:cubicBezTo>
                <a:cubicBezTo>
                  <a:pt x="144770" y="3778982"/>
                  <a:pt x="137495" y="3981550"/>
                  <a:pt x="127223" y="4142821"/>
                </a:cubicBezTo>
                <a:cubicBezTo>
                  <a:pt x="116951" y="4304092"/>
                  <a:pt x="110817" y="4666304"/>
                  <a:pt x="127223" y="4804693"/>
                </a:cubicBezTo>
                <a:cubicBezTo>
                  <a:pt x="143629" y="4943082"/>
                  <a:pt x="126624" y="5458718"/>
                  <a:pt x="127223" y="5625413"/>
                </a:cubicBezTo>
                <a:cubicBezTo>
                  <a:pt x="127064" y="5684952"/>
                  <a:pt x="74925" y="5736867"/>
                  <a:pt x="0" y="5740842"/>
                </a:cubicBezTo>
              </a:path>
            </a:pathLst>
          </a:custGeom>
          <a:ln w="28575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858696512">
                  <a:prstGeom prst="rightBrace">
                    <a:avLst>
                      <a:gd name="adj1" fmla="val 45365"/>
                      <a:gd name="adj2" fmla="val 4986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2D787E-55BC-9E4B-83B4-2D1F72063F55}"/>
              </a:ext>
            </a:extLst>
          </p:cNvPr>
          <p:cNvSpPr txBox="1"/>
          <p:nvPr/>
        </p:nvSpPr>
        <p:spPr>
          <a:xfrm>
            <a:off x="0" y="6426000"/>
            <a:ext cx="3262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QAware</a:t>
            </a:r>
            <a:r>
              <a:rPr lang="de-DE" sz="1100" dirty="0"/>
              <a:t> GmbH</a:t>
            </a:r>
          </a:p>
          <a:p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qaware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endParaRPr lang="de-DE" sz="11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6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714D5-4CBE-EF42-87D7-0172749D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- </a:t>
            </a:r>
            <a:r>
              <a:rPr lang="de-DE" dirty="0" err="1"/>
              <a:t>Orchestrierer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B0FD41-1F77-F946-A686-8B9E6A80272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Schnittstelle zwischen Betrieb und Entwicklung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43162C-4EC0-7846-9261-CF3BC189A55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05191A-41F8-2E40-818B-706FA691C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006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1544</Words>
  <Application>Microsoft Macintosh PowerPoint</Application>
  <PresentationFormat>Breitbild</PresentationFormat>
  <Paragraphs>465</Paragraphs>
  <Slides>29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9" baseType="lpstr"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  Cloud-native</vt:lpstr>
      <vt:lpstr>PowerPoint-Präsentation</vt:lpstr>
      <vt:lpstr>Kapitel 9</vt:lpstr>
      <vt:lpstr>Inhaltsverzeichnis</vt:lpstr>
      <vt:lpstr>Inhalte</vt:lpstr>
      <vt:lpstr>Orchestrierung</vt:lpstr>
      <vt:lpstr>Back  TO  Big  Picture</vt:lpstr>
      <vt:lpstr>Orchestrierung</vt:lpstr>
      <vt:lpstr>Cluster - Orchestrierer</vt:lpstr>
      <vt:lpstr>Cluster - Orchestrierer</vt:lpstr>
      <vt:lpstr>Cluster - Orchestrierer</vt:lpstr>
      <vt:lpstr>Blueprints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REGELKreis</vt:lpstr>
      <vt:lpstr>CLUSTER - Orchestrierer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2022-11-14T07:49:02Z</cp:lastPrinted>
  <dcterms:created xsi:type="dcterms:W3CDTF">2020-09-01T15:16:10Z</dcterms:created>
  <dcterms:modified xsi:type="dcterms:W3CDTF">2023-12-11T09:34:58Z</dcterms:modified>
</cp:coreProperties>
</file>