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20"/>
  </p:notesMasterIdLst>
  <p:handoutMasterIdLst>
    <p:handoutMasterId r:id="rId21"/>
  </p:handoutMasterIdLst>
  <p:sldIdLst>
    <p:sldId id="715" r:id="rId5"/>
    <p:sldId id="681" r:id="rId6"/>
    <p:sldId id="716" r:id="rId7"/>
    <p:sldId id="717" r:id="rId8"/>
    <p:sldId id="699" r:id="rId9"/>
    <p:sldId id="434" r:id="rId10"/>
    <p:sldId id="435" r:id="rId11"/>
    <p:sldId id="330" r:id="rId12"/>
    <p:sldId id="400" r:id="rId13"/>
    <p:sldId id="720" r:id="rId14"/>
    <p:sldId id="719" r:id="rId15"/>
    <p:sldId id="477" r:id="rId16"/>
    <p:sldId id="331" r:id="rId17"/>
    <p:sldId id="329" r:id="rId18"/>
    <p:sldId id="722" r:id="rId19"/>
  </p:sldIdLst>
  <p:sldSz cx="12192000" cy="6858000"/>
  <p:notesSz cx="6858000" cy="9144000"/>
  <p:defaultTextStyle>
    <a:defPPr rtl="0">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6CE5"/>
    <a:srgbClr val="388ECC"/>
    <a:srgbClr val="187DC5"/>
    <a:srgbClr val="EC7D30"/>
    <a:srgbClr val="404040"/>
    <a:srgbClr val="F2F2F2"/>
    <a:srgbClr val="262626"/>
    <a:srgbClr val="FFFFFF"/>
    <a:srgbClr val="272C36"/>
    <a:srgbClr val="59A0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EB50D2F-AF5B-9A48-AB0F-1A2687CFC582}" v="36" dt="2023-12-11T09:35:34.541"/>
  </p1510:revLst>
</p1510:revInfo>
</file>

<file path=ppt/tableStyles.xml><?xml version="1.0" encoding="utf-8"?>
<a:tblStyleLst xmlns:a="http://schemas.openxmlformats.org/drawingml/2006/main" def="{073A0DAA-6AF3-43AB-8588-CEC1D06C72B9}">
  <a:tblStyle styleId="{8EC20E35-A176-4012-BC5E-935CFFF8708E}" styleName="Mittlere Formatvorlag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398" autoAdjust="0"/>
    <p:restoredTop sz="94898" autoAdjust="0"/>
  </p:normalViewPr>
  <p:slideViewPr>
    <p:cSldViewPr snapToGrid="0">
      <p:cViewPr varScale="1">
        <p:scale>
          <a:sx n="182" d="100"/>
          <a:sy n="182" d="100"/>
        </p:scale>
        <p:origin x="2184" y="160"/>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 d="1"/>
        <a:sy n="1" d="1"/>
      </p:scale>
      <p:origin x="0" y="0"/>
    </p:cViewPr>
  </p:sorterViewPr>
  <p:notesViewPr>
    <p:cSldViewPr snapToGrid="0">
      <p:cViewPr varScale="1">
        <p:scale>
          <a:sx n="89" d="100"/>
          <a:sy n="89" d="100"/>
        </p:scale>
        <p:origin x="3006"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ne Kratzke" userId="971be13ff4ee5ef6" providerId="LiveId" clId="{F5248AB8-B85B-1046-A017-B8A4584DB5E4}"/>
    <pc:docChg chg="modSld">
      <pc:chgData name="Nane Kratzke" userId="971be13ff4ee5ef6" providerId="LiveId" clId="{F5248AB8-B85B-1046-A017-B8A4584DB5E4}" dt="2022-10-25T15:18:38.656" v="5" actId="1076"/>
      <pc:docMkLst>
        <pc:docMk/>
      </pc:docMkLst>
      <pc:sldChg chg="addSp modSp mod">
        <pc:chgData name="Nane Kratzke" userId="971be13ff4ee5ef6" providerId="LiveId" clId="{F5248AB8-B85B-1046-A017-B8A4584DB5E4}" dt="2022-10-25T15:18:38.656" v="5" actId="1076"/>
        <pc:sldMkLst>
          <pc:docMk/>
          <pc:sldMk cId="1674219622" sldId="471"/>
        </pc:sldMkLst>
        <pc:picChg chg="add mod">
          <ac:chgData name="Nane Kratzke" userId="971be13ff4ee5ef6" providerId="LiveId" clId="{F5248AB8-B85B-1046-A017-B8A4584DB5E4}" dt="2022-10-25T15:18:38.656" v="5" actId="1076"/>
          <ac:picMkLst>
            <pc:docMk/>
            <pc:sldMk cId="1674219622" sldId="471"/>
            <ac:picMk id="5" creationId="{31E2B094-C43C-6D68-59DE-BFADC7313E4E}"/>
          </ac:picMkLst>
        </pc:picChg>
      </pc:sldChg>
    </pc:docChg>
  </pc:docChgLst>
  <pc:docChgLst>
    <pc:chgData name="Nane Kratzke" userId="971be13ff4ee5ef6" providerId="LiveId" clId="{3C00C86D-3433-F840-B48D-C25350200826}"/>
    <pc:docChg chg="undo custSel addSld modSld">
      <pc:chgData name="Nane Kratzke" userId="971be13ff4ee5ef6" providerId="LiveId" clId="{3C00C86D-3433-F840-B48D-C25350200826}" dt="2020-09-16T18:06:35.363" v="553" actId="478"/>
      <pc:docMkLst>
        <pc:docMk/>
      </pc:docMkLst>
      <pc:sldChg chg="addSp delSp modSp mod setBg">
        <pc:chgData name="Nane Kratzke" userId="971be13ff4ee5ef6" providerId="LiveId" clId="{3C00C86D-3433-F840-B48D-C25350200826}" dt="2020-09-16T18:00:24.171" v="524" actId="207"/>
        <pc:sldMkLst>
          <pc:docMk/>
          <pc:sldMk cId="704272100" sldId="323"/>
        </pc:sldMkLst>
        <pc:spChg chg="mod">
          <ac:chgData name="Nane Kratzke" userId="971be13ff4ee5ef6" providerId="LiveId" clId="{3C00C86D-3433-F840-B48D-C25350200826}" dt="2020-09-16T18:00:24.171" v="524" actId="207"/>
          <ac:spMkLst>
            <pc:docMk/>
            <pc:sldMk cId="704272100" sldId="323"/>
            <ac:spMk id="8" creationId="{0C508602-457E-2C4E-A9AC-85A3D0BD58E5}"/>
          </ac:spMkLst>
        </pc:spChg>
        <pc:graphicFrameChg chg="add del mod modGraphic">
          <ac:chgData name="Nane Kratzke" userId="971be13ff4ee5ef6" providerId="LiveId" clId="{3C00C86D-3433-F840-B48D-C25350200826}" dt="2020-09-16T17:50:45.388" v="493"/>
          <ac:graphicFrameMkLst>
            <pc:docMk/>
            <pc:sldMk cId="704272100" sldId="323"/>
            <ac:graphicFrameMk id="4" creationId="{613D95A5-2064-C64A-BBE6-223C2EA23113}"/>
          </ac:graphicFrameMkLst>
        </pc:graphicFrameChg>
        <pc:picChg chg="add del mod">
          <ac:chgData name="Nane Kratzke" userId="971be13ff4ee5ef6" providerId="LiveId" clId="{3C00C86D-3433-F840-B48D-C25350200826}" dt="2020-09-16T17:59:00.662" v="517" actId="478"/>
          <ac:picMkLst>
            <pc:docMk/>
            <pc:sldMk cId="704272100" sldId="323"/>
            <ac:picMk id="1027" creationId="{CECE40DD-97DE-2C41-8F52-A54A540ADC80}"/>
          </ac:picMkLst>
        </pc:picChg>
      </pc:sldChg>
      <pc:sldChg chg="modSp mod">
        <pc:chgData name="Nane Kratzke" userId="971be13ff4ee5ef6" providerId="LiveId" clId="{3C00C86D-3433-F840-B48D-C25350200826}" dt="2020-09-16T17:49:38.253" v="440" actId="20577"/>
        <pc:sldMkLst>
          <pc:docMk/>
          <pc:sldMk cId="1230386854" sldId="341"/>
        </pc:sldMkLst>
        <pc:spChg chg="mod">
          <ac:chgData name="Nane Kratzke" userId="971be13ff4ee5ef6" providerId="LiveId" clId="{3C00C86D-3433-F840-B48D-C25350200826}" dt="2020-09-16T17:49:38.253" v="440" actId="20577"/>
          <ac:spMkLst>
            <pc:docMk/>
            <pc:sldMk cId="1230386854" sldId="341"/>
            <ac:spMk id="13" creationId="{354047B6-BD76-2344-BC64-8469A2B7DD78}"/>
          </ac:spMkLst>
        </pc:spChg>
        <pc:spChg chg="mod">
          <ac:chgData name="Nane Kratzke" userId="971be13ff4ee5ef6" providerId="LiveId" clId="{3C00C86D-3433-F840-B48D-C25350200826}" dt="2020-09-16T17:49:30.379" v="432" actId="20577"/>
          <ac:spMkLst>
            <pc:docMk/>
            <pc:sldMk cId="1230386854" sldId="341"/>
            <ac:spMk id="14" creationId="{394EE6B6-3117-D046-8CD3-B5251715E0CF}"/>
          </ac:spMkLst>
        </pc:spChg>
      </pc:sldChg>
      <pc:sldChg chg="modSp mod">
        <pc:chgData name="Nane Kratzke" userId="971be13ff4ee5ef6" providerId="LiveId" clId="{3C00C86D-3433-F840-B48D-C25350200826}" dt="2020-09-16T17:41:52.163" v="118" actId="20577"/>
        <pc:sldMkLst>
          <pc:docMk/>
          <pc:sldMk cId="1558660255" sldId="342"/>
        </pc:sldMkLst>
        <pc:spChg chg="mod">
          <ac:chgData name="Nane Kratzke" userId="971be13ff4ee5ef6" providerId="LiveId" clId="{3C00C86D-3433-F840-B48D-C25350200826}" dt="2020-09-16T17:41:52.163" v="118" actId="20577"/>
          <ac:spMkLst>
            <pc:docMk/>
            <pc:sldMk cId="1558660255" sldId="342"/>
            <ac:spMk id="3" creationId="{C95E9DB5-85EC-1243-9EB6-6440C0B5B0A5}"/>
          </ac:spMkLst>
        </pc:spChg>
      </pc:sldChg>
      <pc:sldChg chg="delSp mod">
        <pc:chgData name="Nane Kratzke" userId="971be13ff4ee5ef6" providerId="LiveId" clId="{3C00C86D-3433-F840-B48D-C25350200826}" dt="2020-09-16T18:06:35.363" v="553" actId="478"/>
        <pc:sldMkLst>
          <pc:docMk/>
          <pc:sldMk cId="3828543625" sldId="353"/>
        </pc:sldMkLst>
        <pc:spChg chg="del">
          <ac:chgData name="Nane Kratzke" userId="971be13ff4ee5ef6" providerId="LiveId" clId="{3C00C86D-3433-F840-B48D-C25350200826}" dt="2020-09-16T18:06:35.363" v="553" actId="478"/>
          <ac:spMkLst>
            <pc:docMk/>
            <pc:sldMk cId="3828543625" sldId="353"/>
            <ac:spMk id="9" creationId="{782BDE8C-C634-5A46-92DE-01ED384BFFD4}"/>
          </ac:spMkLst>
        </pc:spChg>
      </pc:sldChg>
      <pc:sldChg chg="modSp mod">
        <pc:chgData name="Nane Kratzke" userId="971be13ff4ee5ef6" providerId="LiveId" clId="{3C00C86D-3433-F840-B48D-C25350200826}" dt="2020-09-16T18:02:55.903" v="539" actId="20577"/>
        <pc:sldMkLst>
          <pc:docMk/>
          <pc:sldMk cId="4037558482" sldId="362"/>
        </pc:sldMkLst>
        <pc:spChg chg="mod">
          <ac:chgData name="Nane Kratzke" userId="971be13ff4ee5ef6" providerId="LiveId" clId="{3C00C86D-3433-F840-B48D-C25350200826}" dt="2020-09-16T18:02:55.903" v="539" actId="20577"/>
          <ac:spMkLst>
            <pc:docMk/>
            <pc:sldMk cId="4037558482" sldId="362"/>
            <ac:spMk id="5" creationId="{DF07706A-B0CE-B04A-995D-D771CFD65309}"/>
          </ac:spMkLst>
        </pc:spChg>
      </pc:sldChg>
      <pc:sldChg chg="modSp mod">
        <pc:chgData name="Nane Kratzke" userId="971be13ff4ee5ef6" providerId="LiveId" clId="{3C00C86D-3433-F840-B48D-C25350200826}" dt="2020-09-16T18:03:53.396" v="552" actId="20577"/>
        <pc:sldMkLst>
          <pc:docMk/>
          <pc:sldMk cId="1459311474" sldId="366"/>
        </pc:sldMkLst>
        <pc:spChg chg="mod">
          <ac:chgData name="Nane Kratzke" userId="971be13ff4ee5ef6" providerId="LiveId" clId="{3C00C86D-3433-F840-B48D-C25350200826}" dt="2020-09-16T18:03:53.396" v="552" actId="20577"/>
          <ac:spMkLst>
            <pc:docMk/>
            <pc:sldMk cId="1459311474" sldId="366"/>
            <ac:spMk id="5" creationId="{C4F11588-8519-0B43-9986-029D80F18E73}"/>
          </ac:spMkLst>
        </pc:spChg>
      </pc:sldChg>
      <pc:sldChg chg="modSp add mod">
        <pc:chgData name="Nane Kratzke" userId="971be13ff4ee5ef6" providerId="LiveId" clId="{3C00C86D-3433-F840-B48D-C25350200826}" dt="2020-09-16T17:59:25.505" v="519" actId="207"/>
        <pc:sldMkLst>
          <pc:docMk/>
          <pc:sldMk cId="1103827923" sldId="367"/>
        </pc:sldMkLst>
        <pc:spChg chg="mod">
          <ac:chgData name="Nane Kratzke" userId="971be13ff4ee5ef6" providerId="LiveId" clId="{3C00C86D-3433-F840-B48D-C25350200826}" dt="2020-09-16T17:59:25.505" v="519" actId="207"/>
          <ac:spMkLst>
            <pc:docMk/>
            <pc:sldMk cId="1103827923" sldId="367"/>
            <ac:spMk id="8" creationId="{0C508602-457E-2C4E-A9AC-85A3D0BD58E5}"/>
          </ac:spMkLst>
        </pc:spChg>
      </pc:sldChg>
      <pc:sldChg chg="modSp add mod">
        <pc:chgData name="Nane Kratzke" userId="971be13ff4ee5ef6" providerId="LiveId" clId="{3C00C86D-3433-F840-B48D-C25350200826}" dt="2020-09-16T17:59:57.158" v="521" actId="207"/>
        <pc:sldMkLst>
          <pc:docMk/>
          <pc:sldMk cId="1147892444" sldId="368"/>
        </pc:sldMkLst>
        <pc:spChg chg="mod">
          <ac:chgData name="Nane Kratzke" userId="971be13ff4ee5ef6" providerId="LiveId" clId="{3C00C86D-3433-F840-B48D-C25350200826}" dt="2020-09-16T17:59:57.158" v="521" actId="207"/>
          <ac:spMkLst>
            <pc:docMk/>
            <pc:sldMk cId="1147892444" sldId="368"/>
            <ac:spMk id="8" creationId="{0C508602-457E-2C4E-A9AC-85A3D0BD58E5}"/>
          </ac:spMkLst>
        </pc:spChg>
      </pc:sldChg>
      <pc:sldChg chg="modSp add mod">
        <pc:chgData name="Nane Kratzke" userId="971be13ff4ee5ef6" providerId="LiveId" clId="{3C00C86D-3433-F840-B48D-C25350200826}" dt="2020-09-16T18:00:13.482" v="523" actId="207"/>
        <pc:sldMkLst>
          <pc:docMk/>
          <pc:sldMk cId="433216515" sldId="369"/>
        </pc:sldMkLst>
        <pc:spChg chg="mod">
          <ac:chgData name="Nane Kratzke" userId="971be13ff4ee5ef6" providerId="LiveId" clId="{3C00C86D-3433-F840-B48D-C25350200826}" dt="2020-09-16T18:00:13.482" v="523" actId="207"/>
          <ac:spMkLst>
            <pc:docMk/>
            <pc:sldMk cId="433216515" sldId="369"/>
            <ac:spMk id="8" creationId="{0C508602-457E-2C4E-A9AC-85A3D0BD58E5}"/>
          </ac:spMkLst>
        </pc:spChg>
      </pc:sldChg>
    </pc:docChg>
  </pc:docChgLst>
  <pc:docChgLst>
    <pc:chgData name="Nane Kratzke" userId="971be13ff4ee5ef6" providerId="LiveId" clId="{99C3B895-3D89-094E-8D8D-5328E68DA2DF}"/>
    <pc:docChg chg="undo custSel addSld delSld modSld sldOrd">
      <pc:chgData name="Nane Kratzke" userId="971be13ff4ee5ef6" providerId="LiveId" clId="{99C3B895-3D89-094E-8D8D-5328E68DA2DF}" dt="2020-09-21T11:36:00.868" v="6255" actId="207"/>
      <pc:docMkLst>
        <pc:docMk/>
      </pc:docMkLst>
      <pc:sldChg chg="addSp delSp modSp mod">
        <pc:chgData name="Nane Kratzke" userId="971be13ff4ee5ef6" providerId="LiveId" clId="{99C3B895-3D89-094E-8D8D-5328E68DA2DF}" dt="2020-09-21T11:36:00.868" v="6255" actId="207"/>
        <pc:sldMkLst>
          <pc:docMk/>
          <pc:sldMk cId="704272100" sldId="323"/>
        </pc:sldMkLst>
        <pc:spChg chg="add mod">
          <ac:chgData name="Nane Kratzke" userId="971be13ff4ee5ef6" providerId="LiveId" clId="{99C3B895-3D89-094E-8D8D-5328E68DA2DF}" dt="2020-09-21T11:35:35.071" v="6251" actId="207"/>
          <ac:spMkLst>
            <pc:docMk/>
            <pc:sldMk cId="704272100" sldId="323"/>
            <ac:spMk id="6" creationId="{B2FFA29F-8624-FF49-B909-50A409457B33}"/>
          </ac:spMkLst>
        </pc:spChg>
        <pc:spChg chg="add mod">
          <ac:chgData name="Nane Kratzke" userId="971be13ff4ee5ef6" providerId="LiveId" clId="{99C3B895-3D89-094E-8D8D-5328E68DA2DF}" dt="2020-09-21T11:28:07.553" v="6248" actId="1076"/>
          <ac:spMkLst>
            <pc:docMk/>
            <pc:sldMk cId="704272100" sldId="323"/>
            <ac:spMk id="7" creationId="{2573F0DD-86C7-194B-BB00-916C460CF449}"/>
          </ac:spMkLst>
        </pc:spChg>
        <pc:spChg chg="mod">
          <ac:chgData name="Nane Kratzke" userId="971be13ff4ee5ef6" providerId="LiveId" clId="{99C3B895-3D89-094E-8D8D-5328E68DA2DF}" dt="2020-09-21T06:24:37.084" v="21" actId="20577"/>
          <ac:spMkLst>
            <pc:docMk/>
            <pc:sldMk cId="704272100" sldId="323"/>
            <ac:spMk id="8" creationId="{0C508602-457E-2C4E-A9AC-85A3D0BD58E5}"/>
          </ac:spMkLst>
        </pc:spChg>
        <pc:spChg chg="add mod">
          <ac:chgData name="Nane Kratzke" userId="971be13ff4ee5ef6" providerId="LiveId" clId="{99C3B895-3D89-094E-8D8D-5328E68DA2DF}" dt="2020-09-21T11:28:07.553" v="6248" actId="1076"/>
          <ac:spMkLst>
            <pc:docMk/>
            <pc:sldMk cId="704272100" sldId="323"/>
            <ac:spMk id="9" creationId="{00115806-6A32-F54E-9BC4-E5EE59629008}"/>
          </ac:spMkLst>
        </pc:spChg>
        <pc:spChg chg="add mod">
          <ac:chgData name="Nane Kratzke" userId="971be13ff4ee5ef6" providerId="LiveId" clId="{99C3B895-3D89-094E-8D8D-5328E68DA2DF}" dt="2020-09-21T11:28:07.553" v="6248" actId="1076"/>
          <ac:spMkLst>
            <pc:docMk/>
            <pc:sldMk cId="704272100" sldId="323"/>
            <ac:spMk id="10" creationId="{8AE1F451-539F-1A4F-AC27-063749464136}"/>
          </ac:spMkLst>
        </pc:spChg>
        <pc:spChg chg="add mod">
          <ac:chgData name="Nane Kratzke" userId="971be13ff4ee5ef6" providerId="LiveId" clId="{99C3B895-3D89-094E-8D8D-5328E68DA2DF}" dt="2020-09-21T11:35:35.071" v="6251" actId="207"/>
          <ac:spMkLst>
            <pc:docMk/>
            <pc:sldMk cId="704272100" sldId="323"/>
            <ac:spMk id="11" creationId="{EF7CB2A2-8DEF-4342-BDE5-612E783EBFF2}"/>
          </ac:spMkLst>
        </pc:spChg>
        <pc:spChg chg="add mod">
          <ac:chgData name="Nane Kratzke" userId="971be13ff4ee5ef6" providerId="LiveId" clId="{99C3B895-3D89-094E-8D8D-5328E68DA2DF}" dt="2020-09-21T11:35:55.796" v="6253" actId="208"/>
          <ac:spMkLst>
            <pc:docMk/>
            <pc:sldMk cId="704272100" sldId="323"/>
            <ac:spMk id="12" creationId="{DCE87366-1AB4-E345-8C23-A5974F2B8036}"/>
          </ac:spMkLst>
        </pc:spChg>
        <pc:spChg chg="add mod">
          <ac:chgData name="Nane Kratzke" userId="971be13ff4ee5ef6" providerId="LiveId" clId="{99C3B895-3D89-094E-8D8D-5328E68DA2DF}" dt="2020-09-21T11:28:07.553" v="6248" actId="1076"/>
          <ac:spMkLst>
            <pc:docMk/>
            <pc:sldMk cId="704272100" sldId="323"/>
            <ac:spMk id="18" creationId="{74BF62C8-01BB-354F-81AE-D94610B8B132}"/>
          </ac:spMkLst>
        </pc:spChg>
        <pc:spChg chg="add mod">
          <ac:chgData name="Nane Kratzke" userId="971be13ff4ee5ef6" providerId="LiveId" clId="{99C3B895-3D89-094E-8D8D-5328E68DA2DF}" dt="2020-09-21T11:28:07.553" v="6248" actId="1076"/>
          <ac:spMkLst>
            <pc:docMk/>
            <pc:sldMk cId="704272100" sldId="323"/>
            <ac:spMk id="19" creationId="{9FCD17D6-8DFD-AC4D-802C-24291272A02A}"/>
          </ac:spMkLst>
        </pc:spChg>
        <pc:spChg chg="add mod">
          <ac:chgData name="Nane Kratzke" userId="971be13ff4ee5ef6" providerId="LiveId" clId="{99C3B895-3D89-094E-8D8D-5328E68DA2DF}" dt="2020-09-21T11:28:07.553" v="6248" actId="1076"/>
          <ac:spMkLst>
            <pc:docMk/>
            <pc:sldMk cId="704272100" sldId="323"/>
            <ac:spMk id="20" creationId="{FA44ADB4-C0C1-0344-AFAA-2667CC2580AF}"/>
          </ac:spMkLst>
        </pc:spChg>
        <pc:spChg chg="add mod">
          <ac:chgData name="Nane Kratzke" userId="971be13ff4ee5ef6" providerId="LiveId" clId="{99C3B895-3D89-094E-8D8D-5328E68DA2DF}" dt="2020-09-21T11:28:07.553" v="6248" actId="1076"/>
          <ac:spMkLst>
            <pc:docMk/>
            <pc:sldMk cId="704272100" sldId="323"/>
            <ac:spMk id="21" creationId="{7F42BBF5-3C44-C047-B360-7239ACDC5FDD}"/>
          </ac:spMkLst>
        </pc:spChg>
        <pc:spChg chg="add mod">
          <ac:chgData name="Nane Kratzke" userId="971be13ff4ee5ef6" providerId="LiveId" clId="{99C3B895-3D89-094E-8D8D-5328E68DA2DF}" dt="2020-09-21T11:36:00.868" v="6255" actId="207"/>
          <ac:spMkLst>
            <pc:docMk/>
            <pc:sldMk cId="704272100" sldId="323"/>
            <ac:spMk id="22" creationId="{854D227D-82E5-E34D-9A80-FDA2C24305B8}"/>
          </ac:spMkLst>
        </pc:spChg>
        <pc:picChg chg="del">
          <ac:chgData name="Nane Kratzke" userId="971be13ff4ee5ef6" providerId="LiveId" clId="{99C3B895-3D89-094E-8D8D-5328E68DA2DF}" dt="2020-09-21T11:27:55.781" v="6246" actId="478"/>
          <ac:picMkLst>
            <pc:docMk/>
            <pc:sldMk cId="704272100" sldId="323"/>
            <ac:picMk id="5" creationId="{E1566EE4-E109-0B45-9CB8-357BF0DC03CD}"/>
          </ac:picMkLst>
        </pc:picChg>
        <pc:cxnChg chg="add mod">
          <ac:chgData name="Nane Kratzke" userId="971be13ff4ee5ef6" providerId="LiveId" clId="{99C3B895-3D89-094E-8D8D-5328E68DA2DF}" dt="2020-09-21T11:28:07.553" v="6248" actId="1076"/>
          <ac:cxnSpMkLst>
            <pc:docMk/>
            <pc:sldMk cId="704272100" sldId="323"/>
            <ac:cxnSpMk id="13" creationId="{F3C37285-1A19-794C-8268-3568881D9039}"/>
          </ac:cxnSpMkLst>
        </pc:cxnChg>
        <pc:cxnChg chg="add mod">
          <ac:chgData name="Nane Kratzke" userId="971be13ff4ee5ef6" providerId="LiveId" clId="{99C3B895-3D89-094E-8D8D-5328E68DA2DF}" dt="2020-09-21T11:28:07.553" v="6248" actId="1076"/>
          <ac:cxnSpMkLst>
            <pc:docMk/>
            <pc:sldMk cId="704272100" sldId="323"/>
            <ac:cxnSpMk id="14" creationId="{468D2ABF-9282-0142-865F-C3A8C968E076}"/>
          </ac:cxnSpMkLst>
        </pc:cxnChg>
        <pc:cxnChg chg="add mod">
          <ac:chgData name="Nane Kratzke" userId="971be13ff4ee5ef6" providerId="LiveId" clId="{99C3B895-3D89-094E-8D8D-5328E68DA2DF}" dt="2020-09-21T11:28:07.553" v="6248" actId="1076"/>
          <ac:cxnSpMkLst>
            <pc:docMk/>
            <pc:sldMk cId="704272100" sldId="323"/>
            <ac:cxnSpMk id="15" creationId="{3298D7B8-E3ED-CA4E-BC12-F31964FDE137}"/>
          </ac:cxnSpMkLst>
        </pc:cxnChg>
        <pc:cxnChg chg="add mod">
          <ac:chgData name="Nane Kratzke" userId="971be13ff4ee5ef6" providerId="LiveId" clId="{99C3B895-3D89-094E-8D8D-5328E68DA2DF}" dt="2020-09-21T11:28:07.553" v="6248" actId="1076"/>
          <ac:cxnSpMkLst>
            <pc:docMk/>
            <pc:sldMk cId="704272100" sldId="323"/>
            <ac:cxnSpMk id="16" creationId="{5724F75F-E84A-7B46-B754-E6A3A1AF89A1}"/>
          </ac:cxnSpMkLst>
        </pc:cxnChg>
        <pc:cxnChg chg="add mod">
          <ac:chgData name="Nane Kratzke" userId="971be13ff4ee5ef6" providerId="LiveId" clId="{99C3B895-3D89-094E-8D8D-5328E68DA2DF}" dt="2020-09-21T11:35:55.796" v="6253" actId="208"/>
          <ac:cxnSpMkLst>
            <pc:docMk/>
            <pc:sldMk cId="704272100" sldId="323"/>
            <ac:cxnSpMk id="17" creationId="{01370532-A37D-2A47-80B5-479571D237F8}"/>
          </ac:cxnSpMkLst>
        </pc:cxnChg>
        <pc:cxnChg chg="add mod">
          <ac:chgData name="Nane Kratzke" userId="971be13ff4ee5ef6" providerId="LiveId" clId="{99C3B895-3D89-094E-8D8D-5328E68DA2DF}" dt="2020-09-21T11:36:00.868" v="6255" actId="207"/>
          <ac:cxnSpMkLst>
            <pc:docMk/>
            <pc:sldMk cId="704272100" sldId="323"/>
            <ac:cxnSpMk id="23" creationId="{EBFAFA88-648D-F543-B526-BB94B9F324C3}"/>
          </ac:cxnSpMkLst>
        </pc:cxnChg>
      </pc:sldChg>
      <pc:sldChg chg="delSp modSp mod">
        <pc:chgData name="Nane Kratzke" userId="971be13ff4ee5ef6" providerId="LiveId" clId="{99C3B895-3D89-094E-8D8D-5328E68DA2DF}" dt="2020-09-21T07:55:01.044" v="4829" actId="1076"/>
        <pc:sldMkLst>
          <pc:docMk/>
          <pc:sldMk cId="2484808012" sldId="391"/>
        </pc:sldMkLst>
        <pc:spChg chg="mod">
          <ac:chgData name="Nane Kratzke" userId="971be13ff4ee5ef6" providerId="LiveId" clId="{99C3B895-3D89-094E-8D8D-5328E68DA2DF}" dt="2020-09-21T07:54:19.924" v="4822" actId="20577"/>
          <ac:spMkLst>
            <pc:docMk/>
            <pc:sldMk cId="2484808012" sldId="391"/>
            <ac:spMk id="2" creationId="{90CC33CD-9BC8-9E4D-A706-F2AC4983123E}"/>
          </ac:spMkLst>
        </pc:spChg>
        <pc:spChg chg="del">
          <ac:chgData name="Nane Kratzke" userId="971be13ff4ee5ef6" providerId="LiveId" clId="{99C3B895-3D89-094E-8D8D-5328E68DA2DF}" dt="2020-09-21T07:54:33.829" v="4823" actId="478"/>
          <ac:spMkLst>
            <pc:docMk/>
            <pc:sldMk cId="2484808012" sldId="391"/>
            <ac:spMk id="6" creationId="{EAEF673E-B8B9-384F-8A33-859DC883F332}"/>
          </ac:spMkLst>
        </pc:spChg>
        <pc:picChg chg="mod">
          <ac:chgData name="Nane Kratzke" userId="971be13ff4ee5ef6" providerId="LiveId" clId="{99C3B895-3D89-094E-8D8D-5328E68DA2DF}" dt="2020-09-21T07:55:01.044" v="4829" actId="1076"/>
          <ac:picMkLst>
            <pc:docMk/>
            <pc:sldMk cId="2484808012" sldId="391"/>
            <ac:picMk id="5" creationId="{450049C5-4F48-5444-9B64-28595CA90745}"/>
          </ac:picMkLst>
        </pc:picChg>
      </pc:sldChg>
      <pc:sldChg chg="addSp modSp">
        <pc:chgData name="Nane Kratzke" userId="971be13ff4ee5ef6" providerId="LiveId" clId="{99C3B895-3D89-094E-8D8D-5328E68DA2DF}" dt="2020-09-21T10:32:58.556" v="4834"/>
        <pc:sldMkLst>
          <pc:docMk/>
          <pc:sldMk cId="2483948438" sldId="392"/>
        </pc:sldMkLst>
        <pc:spChg chg="add mod">
          <ac:chgData name="Nane Kratzke" userId="971be13ff4ee5ef6" providerId="LiveId" clId="{99C3B895-3D89-094E-8D8D-5328E68DA2DF}" dt="2020-09-21T10:32:58.556" v="4834"/>
          <ac:spMkLst>
            <pc:docMk/>
            <pc:sldMk cId="2483948438" sldId="392"/>
            <ac:spMk id="60" creationId="{6AC0731C-9533-784F-A3D5-B887C62DDBB7}"/>
          </ac:spMkLst>
        </pc:spChg>
      </pc:sldChg>
      <pc:sldChg chg="addSp delSp modSp add mod ord">
        <pc:chgData name="Nane Kratzke" userId="971be13ff4ee5ef6" providerId="LiveId" clId="{99C3B895-3D89-094E-8D8D-5328E68DA2DF}" dt="2020-09-21T11:10:46.175" v="5918"/>
        <pc:sldMkLst>
          <pc:docMk/>
          <pc:sldMk cId="4032822108" sldId="399"/>
        </pc:sldMkLst>
        <pc:spChg chg="mod">
          <ac:chgData name="Nane Kratzke" userId="971be13ff4ee5ef6" providerId="LiveId" clId="{99C3B895-3D89-094E-8D8D-5328E68DA2DF}" dt="2020-09-21T06:34:08.874" v="602" actId="20577"/>
          <ac:spMkLst>
            <pc:docMk/>
            <pc:sldMk cId="4032822108" sldId="399"/>
            <ac:spMk id="2" creationId="{ADD7222D-B729-B440-95AC-3B3A892068CF}"/>
          </ac:spMkLst>
        </pc:spChg>
        <pc:spChg chg="mod">
          <ac:chgData name="Nane Kratzke" userId="971be13ff4ee5ef6" providerId="LiveId" clId="{99C3B895-3D89-094E-8D8D-5328E68DA2DF}" dt="2020-09-21T06:31:29.357" v="583" actId="20577"/>
          <ac:spMkLst>
            <pc:docMk/>
            <pc:sldMk cId="4032822108" sldId="399"/>
            <ac:spMk id="3" creationId="{6BEFA426-2BA2-2B46-A639-0CE35FDB7363}"/>
          </ac:spMkLst>
        </pc:spChg>
        <pc:spChg chg="add del mod">
          <ac:chgData name="Nane Kratzke" userId="971be13ff4ee5ef6" providerId="LiveId" clId="{99C3B895-3D89-094E-8D8D-5328E68DA2DF}" dt="2020-09-21T06:26:10.888" v="92" actId="12084"/>
          <ac:spMkLst>
            <pc:docMk/>
            <pc:sldMk cId="4032822108" sldId="399"/>
            <ac:spMk id="5" creationId="{9E26C690-F435-844C-B1B7-B12AA39C49B5}"/>
          </ac:spMkLst>
        </pc:spChg>
        <pc:spChg chg="add mod">
          <ac:chgData name="Nane Kratzke" userId="971be13ff4ee5ef6" providerId="LiveId" clId="{99C3B895-3D89-094E-8D8D-5328E68DA2DF}" dt="2020-09-21T06:33:55.255" v="600" actId="207"/>
          <ac:spMkLst>
            <pc:docMk/>
            <pc:sldMk cId="4032822108" sldId="399"/>
            <ac:spMk id="7" creationId="{A71D7EED-CC5A-D74E-9991-048440F93C37}"/>
          </ac:spMkLst>
        </pc:spChg>
        <pc:spChg chg="add mod">
          <ac:chgData name="Nane Kratzke" userId="971be13ff4ee5ef6" providerId="LiveId" clId="{99C3B895-3D89-094E-8D8D-5328E68DA2DF}" dt="2020-09-21T06:33:31.183" v="597" actId="207"/>
          <ac:spMkLst>
            <pc:docMk/>
            <pc:sldMk cId="4032822108" sldId="399"/>
            <ac:spMk id="8" creationId="{4E6166EB-BB4B-2E48-9F9D-EED85781A7DC}"/>
          </ac:spMkLst>
        </pc:spChg>
        <pc:spChg chg="add mod">
          <ac:chgData name="Nane Kratzke" userId="971be13ff4ee5ef6" providerId="LiveId" clId="{99C3B895-3D89-094E-8D8D-5328E68DA2DF}" dt="2020-09-21T06:33:55.255" v="600" actId="207"/>
          <ac:spMkLst>
            <pc:docMk/>
            <pc:sldMk cId="4032822108" sldId="399"/>
            <ac:spMk id="9" creationId="{ADCEFC38-5DD2-8C4A-837D-A27E75728ADB}"/>
          </ac:spMkLst>
        </pc:spChg>
        <pc:spChg chg="add mod">
          <ac:chgData name="Nane Kratzke" userId="971be13ff4ee5ef6" providerId="LiveId" clId="{99C3B895-3D89-094E-8D8D-5328E68DA2DF}" dt="2020-09-21T06:33:55.255" v="600" actId="207"/>
          <ac:spMkLst>
            <pc:docMk/>
            <pc:sldMk cId="4032822108" sldId="399"/>
            <ac:spMk id="10" creationId="{C7DD3664-86F2-004C-ADEA-06D4188AD053}"/>
          </ac:spMkLst>
        </pc:spChg>
        <pc:graphicFrameChg chg="add mod">
          <ac:chgData name="Nane Kratzke" userId="971be13ff4ee5ef6" providerId="LiveId" clId="{99C3B895-3D89-094E-8D8D-5328E68DA2DF}" dt="2020-09-21T06:33:40.573" v="599" actId="207"/>
          <ac:graphicFrameMkLst>
            <pc:docMk/>
            <pc:sldMk cId="4032822108" sldId="399"/>
            <ac:graphicFrameMk id="6" creationId="{728354DE-794E-644E-BEB9-A88DE5DC2235}"/>
          </ac:graphicFrameMkLst>
        </pc:graphicFrameChg>
      </pc:sldChg>
      <pc:sldChg chg="addSp delSp modSp add mod">
        <pc:chgData name="Nane Kratzke" userId="971be13ff4ee5ef6" providerId="LiveId" clId="{99C3B895-3D89-094E-8D8D-5328E68DA2DF}" dt="2020-09-21T07:13:25.025" v="2309"/>
        <pc:sldMkLst>
          <pc:docMk/>
          <pc:sldMk cId="3338376185" sldId="400"/>
        </pc:sldMkLst>
        <pc:spChg chg="mod">
          <ac:chgData name="Nane Kratzke" userId="971be13ff4ee5ef6" providerId="LiveId" clId="{99C3B895-3D89-094E-8D8D-5328E68DA2DF}" dt="2020-09-21T06:41:56.229" v="813" actId="20577"/>
          <ac:spMkLst>
            <pc:docMk/>
            <pc:sldMk cId="3338376185" sldId="400"/>
            <ac:spMk id="2" creationId="{A47AD4BE-7B56-A642-A2C6-3FAAB802565A}"/>
          </ac:spMkLst>
        </pc:spChg>
        <pc:spChg chg="mod">
          <ac:chgData name="Nane Kratzke" userId="971be13ff4ee5ef6" providerId="LiveId" clId="{99C3B895-3D89-094E-8D8D-5328E68DA2DF}" dt="2020-09-21T06:40:18.559" v="688" actId="313"/>
          <ac:spMkLst>
            <pc:docMk/>
            <pc:sldMk cId="3338376185" sldId="400"/>
            <ac:spMk id="3" creationId="{EF7FD976-50F6-924C-9D1C-345E9446614C}"/>
          </ac:spMkLst>
        </pc:spChg>
        <pc:spChg chg="add mod">
          <ac:chgData name="Nane Kratzke" userId="971be13ff4ee5ef6" providerId="LiveId" clId="{99C3B895-3D89-094E-8D8D-5328E68DA2DF}" dt="2020-09-21T06:41:11.974" v="796" actId="20577"/>
          <ac:spMkLst>
            <pc:docMk/>
            <pc:sldMk cId="3338376185" sldId="400"/>
            <ac:spMk id="6" creationId="{139FE635-99BC-704C-A028-243E4463FC88}"/>
          </ac:spMkLst>
        </pc:spChg>
        <pc:spChg chg="add mod">
          <ac:chgData name="Nane Kratzke" userId="971be13ff4ee5ef6" providerId="LiveId" clId="{99C3B895-3D89-094E-8D8D-5328E68DA2DF}" dt="2020-09-21T07:13:25.025" v="2309"/>
          <ac:spMkLst>
            <pc:docMk/>
            <pc:sldMk cId="3338376185" sldId="400"/>
            <ac:spMk id="8" creationId="{C615E985-317C-294D-A149-479C2CFD2C17}"/>
          </ac:spMkLst>
        </pc:spChg>
        <pc:picChg chg="add mod">
          <ac:chgData name="Nane Kratzke" userId="971be13ff4ee5ef6" providerId="LiveId" clId="{99C3B895-3D89-094E-8D8D-5328E68DA2DF}" dt="2020-09-21T06:39:46.841" v="634" actId="1076"/>
          <ac:picMkLst>
            <pc:docMk/>
            <pc:sldMk cId="3338376185" sldId="400"/>
            <ac:picMk id="5" creationId="{D49395A2-D0D6-2548-9128-A4F93138BF28}"/>
          </ac:picMkLst>
        </pc:picChg>
        <pc:picChg chg="add del">
          <ac:chgData name="Nane Kratzke" userId="971be13ff4ee5ef6" providerId="LiveId" clId="{99C3B895-3D89-094E-8D8D-5328E68DA2DF}" dt="2020-09-21T06:38:45.177" v="629" actId="478"/>
          <ac:picMkLst>
            <pc:docMk/>
            <pc:sldMk cId="3338376185" sldId="400"/>
            <ac:picMk id="1025" creationId="{93A46425-0351-5344-9545-7F5799A3AECD}"/>
          </ac:picMkLst>
        </pc:picChg>
      </pc:sldChg>
      <pc:sldChg chg="addSp modSp add mod">
        <pc:chgData name="Nane Kratzke" userId="971be13ff4ee5ef6" providerId="LiveId" clId="{99C3B895-3D89-094E-8D8D-5328E68DA2DF}" dt="2020-09-21T07:13:22.161" v="2308"/>
        <pc:sldMkLst>
          <pc:docMk/>
          <pc:sldMk cId="786740167" sldId="401"/>
        </pc:sldMkLst>
        <pc:spChg chg="mod">
          <ac:chgData name="Nane Kratzke" userId="971be13ff4ee5ef6" providerId="LiveId" clId="{99C3B895-3D89-094E-8D8D-5328E68DA2DF}" dt="2020-09-21T06:42:18.528" v="861" actId="20577"/>
          <ac:spMkLst>
            <pc:docMk/>
            <pc:sldMk cId="786740167" sldId="401"/>
            <ac:spMk id="2" creationId="{9BEEF00F-65F8-324D-804B-C62C0630640A}"/>
          </ac:spMkLst>
        </pc:spChg>
        <pc:spChg chg="mod">
          <ac:chgData name="Nane Kratzke" userId="971be13ff4ee5ef6" providerId="LiveId" clId="{99C3B895-3D89-094E-8D8D-5328E68DA2DF}" dt="2020-09-21T06:42:34.649" v="926" actId="20577"/>
          <ac:spMkLst>
            <pc:docMk/>
            <pc:sldMk cId="786740167" sldId="401"/>
            <ac:spMk id="3" creationId="{56582458-81E5-C341-A670-CB435E4D1D5A}"/>
          </ac:spMkLst>
        </pc:spChg>
        <pc:spChg chg="add mod">
          <ac:chgData name="Nane Kratzke" userId="971be13ff4ee5ef6" providerId="LiveId" clId="{99C3B895-3D89-094E-8D8D-5328E68DA2DF}" dt="2020-09-21T06:46:17.437" v="1430" actId="1076"/>
          <ac:spMkLst>
            <pc:docMk/>
            <pc:sldMk cId="786740167" sldId="401"/>
            <ac:spMk id="6" creationId="{D14551ED-9A12-2847-8736-40D04906A4C3}"/>
          </ac:spMkLst>
        </pc:spChg>
        <pc:spChg chg="add mod">
          <ac:chgData name="Nane Kratzke" userId="971be13ff4ee5ef6" providerId="LiveId" clId="{99C3B895-3D89-094E-8D8D-5328E68DA2DF}" dt="2020-09-21T07:13:22.161" v="2308"/>
          <ac:spMkLst>
            <pc:docMk/>
            <pc:sldMk cId="786740167" sldId="401"/>
            <ac:spMk id="7" creationId="{64F37129-94EE-234D-9786-1FBF72FDEFAF}"/>
          </ac:spMkLst>
        </pc:spChg>
        <pc:picChg chg="add mod">
          <ac:chgData name="Nane Kratzke" userId="971be13ff4ee5ef6" providerId="LiveId" clId="{99C3B895-3D89-094E-8D8D-5328E68DA2DF}" dt="2020-09-21T06:46:23.703" v="1431" actId="1076"/>
          <ac:picMkLst>
            <pc:docMk/>
            <pc:sldMk cId="786740167" sldId="401"/>
            <ac:picMk id="5" creationId="{E0041046-90A1-F94D-BBB9-19FB1ADA8E9E}"/>
          </ac:picMkLst>
        </pc:picChg>
      </pc:sldChg>
      <pc:sldChg chg="addSp modSp add mod">
        <pc:chgData name="Nane Kratzke" userId="971be13ff4ee5ef6" providerId="LiveId" clId="{99C3B895-3D89-094E-8D8D-5328E68DA2DF}" dt="2020-09-21T06:55:16.051" v="1823" actId="20577"/>
        <pc:sldMkLst>
          <pc:docMk/>
          <pc:sldMk cId="284200008" sldId="402"/>
        </pc:sldMkLst>
        <pc:spChg chg="mod">
          <ac:chgData name="Nane Kratzke" userId="971be13ff4ee5ef6" providerId="LiveId" clId="{99C3B895-3D89-094E-8D8D-5328E68DA2DF}" dt="2020-09-21T06:49:39.828" v="1436" actId="20577"/>
          <ac:spMkLst>
            <pc:docMk/>
            <pc:sldMk cId="284200008" sldId="402"/>
            <ac:spMk id="2" creationId="{5D47ED4D-C65B-4D4F-A1EB-621CE5172A07}"/>
          </ac:spMkLst>
        </pc:spChg>
        <pc:spChg chg="mod">
          <ac:chgData name="Nane Kratzke" userId="971be13ff4ee5ef6" providerId="LiveId" clId="{99C3B895-3D89-094E-8D8D-5328E68DA2DF}" dt="2020-09-21T06:55:16.051" v="1823" actId="20577"/>
          <ac:spMkLst>
            <pc:docMk/>
            <pc:sldMk cId="284200008" sldId="402"/>
            <ac:spMk id="3" creationId="{F87EF179-95A5-164C-A887-F556D1C89BD7}"/>
          </ac:spMkLst>
        </pc:spChg>
        <pc:spChg chg="add mod">
          <ac:chgData name="Nane Kratzke" userId="971be13ff4ee5ef6" providerId="LiveId" clId="{99C3B895-3D89-094E-8D8D-5328E68DA2DF}" dt="2020-09-21T06:52:32.719" v="1520" actId="14100"/>
          <ac:spMkLst>
            <pc:docMk/>
            <pc:sldMk cId="284200008" sldId="402"/>
            <ac:spMk id="5" creationId="{91692DAB-3F6B-3142-A6EF-F5D49255C58D}"/>
          </ac:spMkLst>
        </pc:spChg>
        <pc:spChg chg="add mod">
          <ac:chgData name="Nane Kratzke" userId="971be13ff4ee5ef6" providerId="LiveId" clId="{99C3B895-3D89-094E-8D8D-5328E68DA2DF}" dt="2020-09-21T06:55:07.919" v="1822" actId="6549"/>
          <ac:spMkLst>
            <pc:docMk/>
            <pc:sldMk cId="284200008" sldId="402"/>
            <ac:spMk id="6" creationId="{EF9DAFCC-B351-3248-B5EE-10976804C0B0}"/>
          </ac:spMkLst>
        </pc:spChg>
      </pc:sldChg>
      <pc:sldChg chg="addSp modSp add mod">
        <pc:chgData name="Nane Kratzke" userId="971be13ff4ee5ef6" providerId="LiveId" clId="{99C3B895-3D89-094E-8D8D-5328E68DA2DF}" dt="2020-09-21T07:13:15.768" v="2307" actId="1076"/>
        <pc:sldMkLst>
          <pc:docMk/>
          <pc:sldMk cId="1267612541" sldId="403"/>
        </pc:sldMkLst>
        <pc:spChg chg="mod">
          <ac:chgData name="Nane Kratzke" userId="971be13ff4ee5ef6" providerId="LiveId" clId="{99C3B895-3D89-094E-8D8D-5328E68DA2DF}" dt="2020-09-21T06:56:08.027" v="1844" actId="20577"/>
          <ac:spMkLst>
            <pc:docMk/>
            <pc:sldMk cId="1267612541" sldId="403"/>
            <ac:spMk id="2" creationId="{1AD9A011-ED62-024B-89D9-7F9EC886E372}"/>
          </ac:spMkLst>
        </pc:spChg>
        <pc:spChg chg="add mod">
          <ac:chgData name="Nane Kratzke" userId="971be13ff4ee5ef6" providerId="LiveId" clId="{99C3B895-3D89-094E-8D8D-5328E68DA2DF}" dt="2020-09-21T07:13:10.351" v="2305"/>
          <ac:spMkLst>
            <pc:docMk/>
            <pc:sldMk cId="1267612541" sldId="403"/>
            <ac:spMk id="6" creationId="{A48C8FB1-2688-164D-B316-8DE73F8BFF9C}"/>
          </ac:spMkLst>
        </pc:spChg>
        <pc:picChg chg="add mod">
          <ac:chgData name="Nane Kratzke" userId="971be13ff4ee5ef6" providerId="LiveId" clId="{99C3B895-3D89-094E-8D8D-5328E68DA2DF}" dt="2020-09-21T07:13:15.768" v="2307" actId="1076"/>
          <ac:picMkLst>
            <pc:docMk/>
            <pc:sldMk cId="1267612541" sldId="403"/>
            <ac:picMk id="5" creationId="{1986E8EA-40E6-DA45-9E27-C0B0C3169DBA}"/>
          </ac:picMkLst>
        </pc:picChg>
      </pc:sldChg>
      <pc:sldChg chg="addSp modSp add mod">
        <pc:chgData name="Nane Kratzke" userId="971be13ff4ee5ef6" providerId="LiveId" clId="{99C3B895-3D89-094E-8D8D-5328E68DA2DF}" dt="2020-09-21T07:12:52.143" v="2304" actId="1076"/>
        <pc:sldMkLst>
          <pc:docMk/>
          <pc:sldMk cId="1912849434" sldId="404"/>
        </pc:sldMkLst>
        <pc:spChg chg="mod">
          <ac:chgData name="Nane Kratzke" userId="971be13ff4ee5ef6" providerId="LiveId" clId="{99C3B895-3D89-094E-8D8D-5328E68DA2DF}" dt="2020-09-21T06:58:09.811" v="1945" actId="20577"/>
          <ac:spMkLst>
            <pc:docMk/>
            <pc:sldMk cId="1912849434" sldId="404"/>
            <ac:spMk id="2" creationId="{F550ACAC-D98C-144E-AF25-BE063C572797}"/>
          </ac:spMkLst>
        </pc:spChg>
        <pc:spChg chg="mod">
          <ac:chgData name="Nane Kratzke" userId="971be13ff4ee5ef6" providerId="LiveId" clId="{99C3B895-3D89-094E-8D8D-5328E68DA2DF}" dt="2020-09-21T06:58:03.173" v="1933" actId="20577"/>
          <ac:spMkLst>
            <pc:docMk/>
            <pc:sldMk cId="1912849434" sldId="404"/>
            <ac:spMk id="3" creationId="{9DBFAF22-3897-6B40-9325-AA6B35875067}"/>
          </ac:spMkLst>
        </pc:spChg>
        <pc:spChg chg="add mod">
          <ac:chgData name="Nane Kratzke" userId="971be13ff4ee5ef6" providerId="LiveId" clId="{99C3B895-3D89-094E-8D8D-5328E68DA2DF}" dt="2020-09-21T06:59:24.096" v="1953" actId="1076"/>
          <ac:spMkLst>
            <pc:docMk/>
            <pc:sldMk cId="1912849434" sldId="404"/>
            <ac:spMk id="6" creationId="{4F4631EB-18D7-CA48-A4B5-1F4CC2E5A447}"/>
          </ac:spMkLst>
        </pc:spChg>
        <pc:spChg chg="add mod">
          <ac:chgData name="Nane Kratzke" userId="971be13ff4ee5ef6" providerId="LiveId" clId="{99C3B895-3D89-094E-8D8D-5328E68DA2DF}" dt="2020-09-21T07:12:52.143" v="2304" actId="1076"/>
          <ac:spMkLst>
            <pc:docMk/>
            <pc:sldMk cId="1912849434" sldId="404"/>
            <ac:spMk id="7" creationId="{20CD0F70-5A47-7648-9B53-61207E3AA10A}"/>
          </ac:spMkLst>
        </pc:spChg>
        <pc:picChg chg="add mod">
          <ac:chgData name="Nane Kratzke" userId="971be13ff4ee5ef6" providerId="LiveId" clId="{99C3B895-3D89-094E-8D8D-5328E68DA2DF}" dt="2020-09-21T06:59:28.371" v="1954" actId="14861"/>
          <ac:picMkLst>
            <pc:docMk/>
            <pc:sldMk cId="1912849434" sldId="404"/>
            <ac:picMk id="5" creationId="{D5BBEBB1-8432-B243-A689-D25966391537}"/>
          </ac:picMkLst>
        </pc:picChg>
      </pc:sldChg>
      <pc:sldChg chg="addSp delSp modSp add mod">
        <pc:chgData name="Nane Kratzke" userId="971be13ff4ee5ef6" providerId="LiveId" clId="{99C3B895-3D89-094E-8D8D-5328E68DA2DF}" dt="2020-09-21T07:10:01.545" v="2227" actId="1076"/>
        <pc:sldMkLst>
          <pc:docMk/>
          <pc:sldMk cId="1079793489" sldId="405"/>
        </pc:sldMkLst>
        <pc:spChg chg="mod">
          <ac:chgData name="Nane Kratzke" userId="971be13ff4ee5ef6" providerId="LiveId" clId="{99C3B895-3D89-094E-8D8D-5328E68DA2DF}" dt="2020-09-21T07:02:21.411" v="2004" actId="20577"/>
          <ac:spMkLst>
            <pc:docMk/>
            <pc:sldMk cId="1079793489" sldId="405"/>
            <ac:spMk id="2" creationId="{AE8CBF34-F6D4-E148-A755-1BD840B0378C}"/>
          </ac:spMkLst>
        </pc:spChg>
        <pc:spChg chg="mod">
          <ac:chgData name="Nane Kratzke" userId="971be13ff4ee5ef6" providerId="LiveId" clId="{99C3B895-3D89-094E-8D8D-5328E68DA2DF}" dt="2020-09-21T07:04:22.192" v="2104" actId="20577"/>
          <ac:spMkLst>
            <pc:docMk/>
            <pc:sldMk cId="1079793489" sldId="405"/>
            <ac:spMk id="3" creationId="{D6FB3230-69A5-D14C-934E-05DBFF37EC2F}"/>
          </ac:spMkLst>
        </pc:spChg>
        <pc:spChg chg="add mod">
          <ac:chgData name="Nane Kratzke" userId="971be13ff4ee5ef6" providerId="LiveId" clId="{99C3B895-3D89-094E-8D8D-5328E68DA2DF}" dt="2020-09-21T07:09:43.162" v="2224" actId="1076"/>
          <ac:spMkLst>
            <pc:docMk/>
            <pc:sldMk cId="1079793489" sldId="405"/>
            <ac:spMk id="7" creationId="{51DF989B-0808-F54F-BA5A-5E29CBF3FF1D}"/>
          </ac:spMkLst>
        </pc:spChg>
        <pc:spChg chg="add mod">
          <ac:chgData name="Nane Kratzke" userId="971be13ff4ee5ef6" providerId="LiveId" clId="{99C3B895-3D89-094E-8D8D-5328E68DA2DF}" dt="2020-09-21T07:09:09.177" v="2218" actId="1076"/>
          <ac:spMkLst>
            <pc:docMk/>
            <pc:sldMk cId="1079793489" sldId="405"/>
            <ac:spMk id="8" creationId="{54FEB9C2-F510-9F43-B820-CB2CD66C9CED}"/>
          </ac:spMkLst>
        </pc:spChg>
        <pc:spChg chg="add mod">
          <ac:chgData name="Nane Kratzke" userId="971be13ff4ee5ef6" providerId="LiveId" clId="{99C3B895-3D89-094E-8D8D-5328E68DA2DF}" dt="2020-09-21T07:10:01.545" v="2227" actId="1076"/>
          <ac:spMkLst>
            <pc:docMk/>
            <pc:sldMk cId="1079793489" sldId="405"/>
            <ac:spMk id="9" creationId="{3F56F42B-26D2-0C4E-8ED3-34334B33D570}"/>
          </ac:spMkLst>
        </pc:spChg>
        <pc:spChg chg="add del mod">
          <ac:chgData name="Nane Kratzke" userId="971be13ff4ee5ef6" providerId="LiveId" clId="{99C3B895-3D89-094E-8D8D-5328E68DA2DF}" dt="2020-09-21T07:08:05.499" v="2211" actId="478"/>
          <ac:spMkLst>
            <pc:docMk/>
            <pc:sldMk cId="1079793489" sldId="405"/>
            <ac:spMk id="10" creationId="{2C8AA75B-FCEB-8743-9A6D-B2FA56D0B5ED}"/>
          </ac:spMkLst>
        </pc:spChg>
        <pc:spChg chg="add del mod">
          <ac:chgData name="Nane Kratzke" userId="971be13ff4ee5ef6" providerId="LiveId" clId="{99C3B895-3D89-094E-8D8D-5328E68DA2DF}" dt="2020-09-21T07:08:23.671" v="2213"/>
          <ac:spMkLst>
            <pc:docMk/>
            <pc:sldMk cId="1079793489" sldId="405"/>
            <ac:spMk id="11" creationId="{66A26F91-A5B9-B44B-8119-E58CB91E1916}"/>
          </ac:spMkLst>
        </pc:spChg>
        <pc:picChg chg="add mod">
          <ac:chgData name="Nane Kratzke" userId="971be13ff4ee5ef6" providerId="LiveId" clId="{99C3B895-3D89-094E-8D8D-5328E68DA2DF}" dt="2020-09-21T07:09:43.162" v="2224" actId="1076"/>
          <ac:picMkLst>
            <pc:docMk/>
            <pc:sldMk cId="1079793489" sldId="405"/>
            <ac:picMk id="5" creationId="{B304BCFA-16D6-A747-AD70-49D8B4522A0C}"/>
          </ac:picMkLst>
        </pc:picChg>
        <pc:picChg chg="add mod">
          <ac:chgData name="Nane Kratzke" userId="971be13ff4ee5ef6" providerId="LiveId" clId="{99C3B895-3D89-094E-8D8D-5328E68DA2DF}" dt="2020-09-21T07:09:54.606" v="2226" actId="1076"/>
          <ac:picMkLst>
            <pc:docMk/>
            <pc:sldMk cId="1079793489" sldId="405"/>
            <ac:picMk id="6" creationId="{BFA2E207-5032-5B40-A991-A5A1AE5E38A4}"/>
          </ac:picMkLst>
        </pc:picChg>
      </pc:sldChg>
      <pc:sldChg chg="addSp modSp add mod">
        <pc:chgData name="Nane Kratzke" userId="971be13ff4ee5ef6" providerId="LiveId" clId="{99C3B895-3D89-094E-8D8D-5328E68DA2DF}" dt="2020-09-21T07:13:54.052" v="2311" actId="20577"/>
        <pc:sldMkLst>
          <pc:docMk/>
          <pc:sldMk cId="3258507040" sldId="406"/>
        </pc:sldMkLst>
        <pc:spChg chg="mod">
          <ac:chgData name="Nane Kratzke" userId="971be13ff4ee5ef6" providerId="LiveId" clId="{99C3B895-3D89-094E-8D8D-5328E68DA2DF}" dt="2020-09-21T07:13:54.052" v="2311" actId="20577"/>
          <ac:spMkLst>
            <pc:docMk/>
            <pc:sldMk cId="3258507040" sldId="406"/>
            <ac:spMk id="2" creationId="{3440F374-21EC-BC47-8AA4-EFEA48E2009D}"/>
          </ac:spMkLst>
        </pc:spChg>
        <pc:spChg chg="mod">
          <ac:chgData name="Nane Kratzke" userId="971be13ff4ee5ef6" providerId="LiveId" clId="{99C3B895-3D89-094E-8D8D-5328E68DA2DF}" dt="2020-09-21T07:10:51.208" v="2286" actId="20577"/>
          <ac:spMkLst>
            <pc:docMk/>
            <pc:sldMk cId="3258507040" sldId="406"/>
            <ac:spMk id="3" creationId="{B4B716AD-A671-FB41-A321-D2009688BBB5}"/>
          </ac:spMkLst>
        </pc:spChg>
        <pc:spChg chg="add mod">
          <ac:chgData name="Nane Kratzke" userId="971be13ff4ee5ef6" providerId="LiveId" clId="{99C3B895-3D89-094E-8D8D-5328E68DA2DF}" dt="2020-09-21T07:12:28.002" v="2299"/>
          <ac:spMkLst>
            <pc:docMk/>
            <pc:sldMk cId="3258507040" sldId="406"/>
            <ac:spMk id="6" creationId="{DC3C24EE-5572-EE4C-A853-26EC55060654}"/>
          </ac:spMkLst>
        </pc:spChg>
        <pc:picChg chg="add mod">
          <ac:chgData name="Nane Kratzke" userId="971be13ff4ee5ef6" providerId="LiveId" clId="{99C3B895-3D89-094E-8D8D-5328E68DA2DF}" dt="2020-09-21T07:11:44.248" v="2291" actId="14861"/>
          <ac:picMkLst>
            <pc:docMk/>
            <pc:sldMk cId="3258507040" sldId="406"/>
            <ac:picMk id="5" creationId="{6F2E6CA4-A440-6143-B365-6B591540809B}"/>
          </ac:picMkLst>
        </pc:picChg>
      </pc:sldChg>
      <pc:sldChg chg="addSp delSp modSp add mod">
        <pc:chgData name="Nane Kratzke" userId="971be13ff4ee5ef6" providerId="LiveId" clId="{99C3B895-3D89-094E-8D8D-5328E68DA2DF}" dt="2020-09-21T07:17:33.253" v="2375" actId="478"/>
        <pc:sldMkLst>
          <pc:docMk/>
          <pc:sldMk cId="1680225601" sldId="407"/>
        </pc:sldMkLst>
        <pc:spChg chg="mod">
          <ac:chgData name="Nane Kratzke" userId="971be13ff4ee5ef6" providerId="LiveId" clId="{99C3B895-3D89-094E-8D8D-5328E68DA2DF}" dt="2020-09-21T07:14:53.285" v="2335" actId="20577"/>
          <ac:spMkLst>
            <pc:docMk/>
            <pc:sldMk cId="1680225601" sldId="407"/>
            <ac:spMk id="2" creationId="{AFF77F1D-9B2B-DD42-A9A0-993309BF8863}"/>
          </ac:spMkLst>
        </pc:spChg>
        <pc:spChg chg="mod">
          <ac:chgData name="Nane Kratzke" userId="971be13ff4ee5ef6" providerId="LiveId" clId="{99C3B895-3D89-094E-8D8D-5328E68DA2DF}" dt="2020-09-21T07:15:10.689" v="2362" actId="20577"/>
          <ac:spMkLst>
            <pc:docMk/>
            <pc:sldMk cId="1680225601" sldId="407"/>
            <ac:spMk id="3" creationId="{3C977273-BF94-0C41-8EFD-EF78B10A5AEE}"/>
          </ac:spMkLst>
        </pc:spChg>
        <pc:picChg chg="add mod">
          <ac:chgData name="Nane Kratzke" userId="971be13ff4ee5ef6" providerId="LiveId" clId="{99C3B895-3D89-094E-8D8D-5328E68DA2DF}" dt="2020-09-21T07:16:50.512" v="2373" actId="1076"/>
          <ac:picMkLst>
            <pc:docMk/>
            <pc:sldMk cId="1680225601" sldId="407"/>
            <ac:picMk id="5" creationId="{CDACE30A-F26C-624B-8216-2B3502881BF3}"/>
          </ac:picMkLst>
        </pc:picChg>
        <pc:picChg chg="add del">
          <ac:chgData name="Nane Kratzke" userId="971be13ff4ee5ef6" providerId="LiveId" clId="{99C3B895-3D89-094E-8D8D-5328E68DA2DF}" dt="2020-09-21T07:17:33.253" v="2375" actId="478"/>
          <ac:picMkLst>
            <pc:docMk/>
            <pc:sldMk cId="1680225601" sldId="407"/>
            <ac:picMk id="6" creationId="{D1729D3A-FECC-584C-8B97-5023F6EA7DF3}"/>
          </ac:picMkLst>
        </pc:picChg>
      </pc:sldChg>
      <pc:sldChg chg="addSp delSp modSp add mod">
        <pc:chgData name="Nane Kratzke" userId="971be13ff4ee5ef6" providerId="LiveId" clId="{99C3B895-3D89-094E-8D8D-5328E68DA2DF}" dt="2020-09-21T07:18:23.270" v="2388" actId="1076"/>
        <pc:sldMkLst>
          <pc:docMk/>
          <pc:sldMk cId="3779774743" sldId="408"/>
        </pc:sldMkLst>
        <pc:spChg chg="mod">
          <ac:chgData name="Nane Kratzke" userId="971be13ff4ee5ef6" providerId="LiveId" clId="{99C3B895-3D89-094E-8D8D-5328E68DA2DF}" dt="2020-09-21T07:17:42.319" v="2381" actId="20577"/>
          <ac:spMkLst>
            <pc:docMk/>
            <pc:sldMk cId="3779774743" sldId="408"/>
            <ac:spMk id="3" creationId="{3C977273-BF94-0C41-8EFD-EF78B10A5AEE}"/>
          </ac:spMkLst>
        </pc:spChg>
        <pc:picChg chg="del">
          <ac:chgData name="Nane Kratzke" userId="971be13ff4ee5ef6" providerId="LiveId" clId="{99C3B895-3D89-094E-8D8D-5328E68DA2DF}" dt="2020-09-21T07:18:06.034" v="2382" actId="478"/>
          <ac:picMkLst>
            <pc:docMk/>
            <pc:sldMk cId="3779774743" sldId="408"/>
            <ac:picMk id="5" creationId="{CDACE30A-F26C-624B-8216-2B3502881BF3}"/>
          </ac:picMkLst>
        </pc:picChg>
        <pc:picChg chg="add mod">
          <ac:chgData name="Nane Kratzke" userId="971be13ff4ee5ef6" providerId="LiveId" clId="{99C3B895-3D89-094E-8D8D-5328E68DA2DF}" dt="2020-09-21T07:18:23.270" v="2388" actId="1076"/>
          <ac:picMkLst>
            <pc:docMk/>
            <pc:sldMk cId="3779774743" sldId="408"/>
            <ac:picMk id="6" creationId="{A158269A-4BF3-1A4E-8105-1C84F32202DC}"/>
          </ac:picMkLst>
        </pc:picChg>
      </pc:sldChg>
      <pc:sldChg chg="addSp delSp modSp add mod">
        <pc:chgData name="Nane Kratzke" userId="971be13ff4ee5ef6" providerId="LiveId" clId="{99C3B895-3D89-094E-8D8D-5328E68DA2DF}" dt="2020-09-21T07:26:39.672" v="3270" actId="14861"/>
        <pc:sldMkLst>
          <pc:docMk/>
          <pc:sldMk cId="110797625" sldId="409"/>
        </pc:sldMkLst>
        <pc:spChg chg="mod">
          <ac:chgData name="Nane Kratzke" userId="971be13ff4ee5ef6" providerId="LiveId" clId="{99C3B895-3D89-094E-8D8D-5328E68DA2DF}" dt="2020-09-21T07:19:02.186" v="2445" actId="20577"/>
          <ac:spMkLst>
            <pc:docMk/>
            <pc:sldMk cId="110797625" sldId="409"/>
            <ac:spMk id="3" creationId="{3C977273-BF94-0C41-8EFD-EF78B10A5AEE}"/>
          </ac:spMkLst>
        </pc:spChg>
        <pc:spChg chg="add del mod">
          <ac:chgData name="Nane Kratzke" userId="971be13ff4ee5ef6" providerId="LiveId" clId="{99C3B895-3D89-094E-8D8D-5328E68DA2DF}" dt="2020-09-21T07:19:50.403" v="2484" actId="478"/>
          <ac:spMkLst>
            <pc:docMk/>
            <pc:sldMk cId="110797625" sldId="409"/>
            <ac:spMk id="5" creationId="{D13FFE10-55A9-BB4D-8240-BFB227D7BC26}"/>
          </ac:spMkLst>
        </pc:spChg>
        <pc:spChg chg="add mod">
          <ac:chgData name="Nane Kratzke" userId="971be13ff4ee5ef6" providerId="LiveId" clId="{99C3B895-3D89-094E-8D8D-5328E68DA2DF}" dt="2020-09-21T07:26:27.811" v="3269"/>
          <ac:spMkLst>
            <pc:docMk/>
            <pc:sldMk cId="110797625" sldId="409"/>
            <ac:spMk id="93" creationId="{262939BB-6837-C940-907A-1BA2EFB67163}"/>
          </ac:spMkLst>
        </pc:spChg>
        <pc:graphicFrameChg chg="add mod modGraphic">
          <ac:chgData name="Nane Kratzke" userId="971be13ff4ee5ef6" providerId="LiveId" clId="{99C3B895-3D89-094E-8D8D-5328E68DA2DF}" dt="2020-09-21T07:26:39.672" v="3270" actId="14861"/>
          <ac:graphicFrameMkLst>
            <pc:docMk/>
            <pc:sldMk cId="110797625" sldId="409"/>
            <ac:graphicFrameMk id="7" creationId="{3F72C47A-F88F-6A47-84C6-5099B00FAF2F}"/>
          </ac:graphicFrameMkLst>
        </pc:graphicFrameChg>
        <pc:picChg chg="del">
          <ac:chgData name="Nane Kratzke" userId="971be13ff4ee5ef6" providerId="LiveId" clId="{99C3B895-3D89-094E-8D8D-5328E68DA2DF}" dt="2020-09-21T07:18:44.420" v="2406" actId="478"/>
          <ac:picMkLst>
            <pc:docMk/>
            <pc:sldMk cId="110797625" sldId="409"/>
            <ac:picMk id="6" creationId="{A158269A-4BF3-1A4E-8105-1C84F32202DC}"/>
          </ac:picMkLst>
        </pc:picChg>
        <pc:picChg chg="add del">
          <ac:chgData name="Nane Kratzke" userId="971be13ff4ee5ef6" providerId="LiveId" clId="{99C3B895-3D89-094E-8D8D-5328E68DA2DF}" dt="2020-09-21T07:19:22.057" v="2448"/>
          <ac:picMkLst>
            <pc:docMk/>
            <pc:sldMk cId="110797625" sldId="409"/>
            <ac:picMk id="2049" creationId="{75FD354F-1ED6-FD47-B4FE-ED27FF8CF09B}"/>
          </ac:picMkLst>
        </pc:picChg>
        <pc:picChg chg="add del">
          <ac:chgData name="Nane Kratzke" userId="971be13ff4ee5ef6" providerId="LiveId" clId="{99C3B895-3D89-094E-8D8D-5328E68DA2DF}" dt="2020-09-21T07:19:22.057" v="2448"/>
          <ac:picMkLst>
            <pc:docMk/>
            <pc:sldMk cId="110797625" sldId="409"/>
            <ac:picMk id="2050" creationId="{DEAAF7FC-0CDB-DC47-9970-0CC8F1FADEB9}"/>
          </ac:picMkLst>
        </pc:picChg>
        <pc:picChg chg="add del">
          <ac:chgData name="Nane Kratzke" userId="971be13ff4ee5ef6" providerId="LiveId" clId="{99C3B895-3D89-094E-8D8D-5328E68DA2DF}" dt="2020-09-21T07:19:22.057" v="2448"/>
          <ac:picMkLst>
            <pc:docMk/>
            <pc:sldMk cId="110797625" sldId="409"/>
            <ac:picMk id="2051" creationId="{6A9EEB28-799C-5448-8471-E2C2FE51FB54}"/>
          </ac:picMkLst>
        </pc:picChg>
        <pc:picChg chg="add del">
          <ac:chgData name="Nane Kratzke" userId="971be13ff4ee5ef6" providerId="LiveId" clId="{99C3B895-3D89-094E-8D8D-5328E68DA2DF}" dt="2020-09-21T07:19:22.057" v="2448"/>
          <ac:picMkLst>
            <pc:docMk/>
            <pc:sldMk cId="110797625" sldId="409"/>
            <ac:picMk id="2052" creationId="{E3F79964-16B2-3042-A296-C023E5D85416}"/>
          </ac:picMkLst>
        </pc:picChg>
        <pc:picChg chg="add del">
          <ac:chgData name="Nane Kratzke" userId="971be13ff4ee5ef6" providerId="LiveId" clId="{99C3B895-3D89-094E-8D8D-5328E68DA2DF}" dt="2020-09-21T07:19:22.057" v="2448"/>
          <ac:picMkLst>
            <pc:docMk/>
            <pc:sldMk cId="110797625" sldId="409"/>
            <ac:picMk id="2053" creationId="{359F812C-2FD8-ED42-8CC5-62A4A0922A2D}"/>
          </ac:picMkLst>
        </pc:picChg>
        <pc:picChg chg="add del">
          <ac:chgData name="Nane Kratzke" userId="971be13ff4ee5ef6" providerId="LiveId" clId="{99C3B895-3D89-094E-8D8D-5328E68DA2DF}" dt="2020-09-21T07:19:22.057" v="2448"/>
          <ac:picMkLst>
            <pc:docMk/>
            <pc:sldMk cId="110797625" sldId="409"/>
            <ac:picMk id="2054" creationId="{2099639D-8206-3F47-81A5-DD498C50BCE7}"/>
          </ac:picMkLst>
        </pc:picChg>
        <pc:picChg chg="add del">
          <ac:chgData name="Nane Kratzke" userId="971be13ff4ee5ef6" providerId="LiveId" clId="{99C3B895-3D89-094E-8D8D-5328E68DA2DF}" dt="2020-09-21T07:19:22.057" v="2448"/>
          <ac:picMkLst>
            <pc:docMk/>
            <pc:sldMk cId="110797625" sldId="409"/>
            <ac:picMk id="2055" creationId="{F90C59D0-1EE2-B24B-84DA-17EE99B90581}"/>
          </ac:picMkLst>
        </pc:picChg>
        <pc:picChg chg="add del">
          <ac:chgData name="Nane Kratzke" userId="971be13ff4ee5ef6" providerId="LiveId" clId="{99C3B895-3D89-094E-8D8D-5328E68DA2DF}" dt="2020-09-21T07:19:22.057" v="2448"/>
          <ac:picMkLst>
            <pc:docMk/>
            <pc:sldMk cId="110797625" sldId="409"/>
            <ac:picMk id="2056" creationId="{69A20A52-6C77-6040-9D7E-44C89B2958F5}"/>
          </ac:picMkLst>
        </pc:picChg>
        <pc:picChg chg="add del">
          <ac:chgData name="Nane Kratzke" userId="971be13ff4ee5ef6" providerId="LiveId" clId="{99C3B895-3D89-094E-8D8D-5328E68DA2DF}" dt="2020-09-21T07:19:22.057" v="2448"/>
          <ac:picMkLst>
            <pc:docMk/>
            <pc:sldMk cId="110797625" sldId="409"/>
            <ac:picMk id="2057" creationId="{9F089FD7-4230-E44F-BBFF-4FBAE8B12BDB}"/>
          </ac:picMkLst>
        </pc:picChg>
        <pc:picChg chg="add del">
          <ac:chgData name="Nane Kratzke" userId="971be13ff4ee5ef6" providerId="LiveId" clId="{99C3B895-3D89-094E-8D8D-5328E68DA2DF}" dt="2020-09-21T07:19:22.057" v="2448"/>
          <ac:picMkLst>
            <pc:docMk/>
            <pc:sldMk cId="110797625" sldId="409"/>
            <ac:picMk id="2058" creationId="{EE5CA47A-9823-9544-8E6B-D97A2ADEA6B9}"/>
          </ac:picMkLst>
        </pc:picChg>
        <pc:picChg chg="add del">
          <ac:chgData name="Nane Kratzke" userId="971be13ff4ee5ef6" providerId="LiveId" clId="{99C3B895-3D89-094E-8D8D-5328E68DA2DF}" dt="2020-09-21T07:19:22.057" v="2448"/>
          <ac:picMkLst>
            <pc:docMk/>
            <pc:sldMk cId="110797625" sldId="409"/>
            <ac:picMk id="2059" creationId="{8FEC41A1-C539-D940-BCF4-14E9E3063CF4}"/>
          </ac:picMkLst>
        </pc:picChg>
        <pc:picChg chg="add del">
          <ac:chgData name="Nane Kratzke" userId="971be13ff4ee5ef6" providerId="LiveId" clId="{99C3B895-3D89-094E-8D8D-5328E68DA2DF}" dt="2020-09-21T07:19:22.057" v="2448"/>
          <ac:picMkLst>
            <pc:docMk/>
            <pc:sldMk cId="110797625" sldId="409"/>
            <ac:picMk id="2060" creationId="{852CC9E8-3157-3F4A-BC7E-01F9F524CA0F}"/>
          </ac:picMkLst>
        </pc:picChg>
        <pc:picChg chg="add del">
          <ac:chgData name="Nane Kratzke" userId="971be13ff4ee5ef6" providerId="LiveId" clId="{99C3B895-3D89-094E-8D8D-5328E68DA2DF}" dt="2020-09-21T07:19:22.057" v="2448"/>
          <ac:picMkLst>
            <pc:docMk/>
            <pc:sldMk cId="110797625" sldId="409"/>
            <ac:picMk id="2061" creationId="{71F66034-E0DF-2E43-86D3-E80E4985642C}"/>
          </ac:picMkLst>
        </pc:picChg>
        <pc:picChg chg="add del">
          <ac:chgData name="Nane Kratzke" userId="971be13ff4ee5ef6" providerId="LiveId" clId="{99C3B895-3D89-094E-8D8D-5328E68DA2DF}" dt="2020-09-21T07:19:22.057" v="2448"/>
          <ac:picMkLst>
            <pc:docMk/>
            <pc:sldMk cId="110797625" sldId="409"/>
            <ac:picMk id="2062" creationId="{D97B0F26-2C95-8649-BE09-EE216CD561B8}"/>
          </ac:picMkLst>
        </pc:picChg>
        <pc:picChg chg="add del">
          <ac:chgData name="Nane Kratzke" userId="971be13ff4ee5ef6" providerId="LiveId" clId="{99C3B895-3D89-094E-8D8D-5328E68DA2DF}" dt="2020-09-21T07:19:22.057" v="2448"/>
          <ac:picMkLst>
            <pc:docMk/>
            <pc:sldMk cId="110797625" sldId="409"/>
            <ac:picMk id="2063" creationId="{1250F56C-6891-BC4A-AAB5-4B22D4FFE02C}"/>
          </ac:picMkLst>
        </pc:picChg>
        <pc:picChg chg="add del">
          <ac:chgData name="Nane Kratzke" userId="971be13ff4ee5ef6" providerId="LiveId" clId="{99C3B895-3D89-094E-8D8D-5328E68DA2DF}" dt="2020-09-21T07:19:22.057" v="2448"/>
          <ac:picMkLst>
            <pc:docMk/>
            <pc:sldMk cId="110797625" sldId="409"/>
            <ac:picMk id="2064" creationId="{6AE84495-C5E3-D642-B501-E4D3DFD57812}"/>
          </ac:picMkLst>
        </pc:picChg>
        <pc:picChg chg="add del">
          <ac:chgData name="Nane Kratzke" userId="971be13ff4ee5ef6" providerId="LiveId" clId="{99C3B895-3D89-094E-8D8D-5328E68DA2DF}" dt="2020-09-21T07:19:22.057" v="2448"/>
          <ac:picMkLst>
            <pc:docMk/>
            <pc:sldMk cId="110797625" sldId="409"/>
            <ac:picMk id="2065" creationId="{464B74BC-B816-A24D-9EC4-3CF8147F78BC}"/>
          </ac:picMkLst>
        </pc:picChg>
        <pc:picChg chg="add del">
          <ac:chgData name="Nane Kratzke" userId="971be13ff4ee5ef6" providerId="LiveId" clId="{99C3B895-3D89-094E-8D8D-5328E68DA2DF}" dt="2020-09-21T07:19:22.057" v="2448"/>
          <ac:picMkLst>
            <pc:docMk/>
            <pc:sldMk cId="110797625" sldId="409"/>
            <ac:picMk id="2066" creationId="{3EB82646-DF90-B64B-A43A-0EEA00F426A2}"/>
          </ac:picMkLst>
        </pc:picChg>
        <pc:picChg chg="add del">
          <ac:chgData name="Nane Kratzke" userId="971be13ff4ee5ef6" providerId="LiveId" clId="{99C3B895-3D89-094E-8D8D-5328E68DA2DF}" dt="2020-09-21T07:19:22.057" v="2448"/>
          <ac:picMkLst>
            <pc:docMk/>
            <pc:sldMk cId="110797625" sldId="409"/>
            <ac:picMk id="2067" creationId="{5672188A-E2CF-4D4F-A120-140860AA6FCA}"/>
          </ac:picMkLst>
        </pc:picChg>
        <pc:picChg chg="add del">
          <ac:chgData name="Nane Kratzke" userId="971be13ff4ee5ef6" providerId="LiveId" clId="{99C3B895-3D89-094E-8D8D-5328E68DA2DF}" dt="2020-09-21T07:19:22.057" v="2448"/>
          <ac:picMkLst>
            <pc:docMk/>
            <pc:sldMk cId="110797625" sldId="409"/>
            <ac:picMk id="2068" creationId="{9DBC342F-AEF3-4645-9D6E-BEE41956B857}"/>
          </ac:picMkLst>
        </pc:picChg>
        <pc:picChg chg="add del">
          <ac:chgData name="Nane Kratzke" userId="971be13ff4ee5ef6" providerId="LiveId" clId="{99C3B895-3D89-094E-8D8D-5328E68DA2DF}" dt="2020-09-21T07:19:22.057" v="2448"/>
          <ac:picMkLst>
            <pc:docMk/>
            <pc:sldMk cId="110797625" sldId="409"/>
            <ac:picMk id="2069" creationId="{0A1F0FA1-A15D-974D-9429-F21170114FD1}"/>
          </ac:picMkLst>
        </pc:picChg>
        <pc:picChg chg="add del">
          <ac:chgData name="Nane Kratzke" userId="971be13ff4ee5ef6" providerId="LiveId" clId="{99C3B895-3D89-094E-8D8D-5328E68DA2DF}" dt="2020-09-21T07:19:22.057" v="2448"/>
          <ac:picMkLst>
            <pc:docMk/>
            <pc:sldMk cId="110797625" sldId="409"/>
            <ac:picMk id="2070" creationId="{02EDBFD7-E3B6-434A-8D85-6E7502441409}"/>
          </ac:picMkLst>
        </pc:picChg>
        <pc:picChg chg="add del">
          <ac:chgData name="Nane Kratzke" userId="971be13ff4ee5ef6" providerId="LiveId" clId="{99C3B895-3D89-094E-8D8D-5328E68DA2DF}" dt="2020-09-21T07:19:22.057" v="2448"/>
          <ac:picMkLst>
            <pc:docMk/>
            <pc:sldMk cId="110797625" sldId="409"/>
            <ac:picMk id="2071" creationId="{6811E707-4CC4-EA4D-85EF-F60D0FC89D31}"/>
          </ac:picMkLst>
        </pc:picChg>
        <pc:picChg chg="add del">
          <ac:chgData name="Nane Kratzke" userId="971be13ff4ee5ef6" providerId="LiveId" clId="{99C3B895-3D89-094E-8D8D-5328E68DA2DF}" dt="2020-09-21T07:19:22.057" v="2448"/>
          <ac:picMkLst>
            <pc:docMk/>
            <pc:sldMk cId="110797625" sldId="409"/>
            <ac:picMk id="2072" creationId="{D55B5761-C4B7-2847-B163-21A85B4D3DB8}"/>
          </ac:picMkLst>
        </pc:picChg>
        <pc:picChg chg="add del">
          <ac:chgData name="Nane Kratzke" userId="971be13ff4ee5ef6" providerId="LiveId" clId="{99C3B895-3D89-094E-8D8D-5328E68DA2DF}" dt="2020-09-21T07:19:22.057" v="2448"/>
          <ac:picMkLst>
            <pc:docMk/>
            <pc:sldMk cId="110797625" sldId="409"/>
            <ac:picMk id="2073" creationId="{7A8B15AA-9A95-2E4D-903E-A4ADA8DD226B}"/>
          </ac:picMkLst>
        </pc:picChg>
        <pc:picChg chg="add del">
          <ac:chgData name="Nane Kratzke" userId="971be13ff4ee5ef6" providerId="LiveId" clId="{99C3B895-3D89-094E-8D8D-5328E68DA2DF}" dt="2020-09-21T07:19:22.057" v="2448"/>
          <ac:picMkLst>
            <pc:docMk/>
            <pc:sldMk cId="110797625" sldId="409"/>
            <ac:picMk id="2074" creationId="{CF95493D-40AF-0D41-A3D7-F9A7F3CEC75E}"/>
          </ac:picMkLst>
        </pc:picChg>
        <pc:picChg chg="add del">
          <ac:chgData name="Nane Kratzke" userId="971be13ff4ee5ef6" providerId="LiveId" clId="{99C3B895-3D89-094E-8D8D-5328E68DA2DF}" dt="2020-09-21T07:19:22.057" v="2448"/>
          <ac:picMkLst>
            <pc:docMk/>
            <pc:sldMk cId="110797625" sldId="409"/>
            <ac:picMk id="2075" creationId="{D503F6C6-7FE9-3344-A1F1-59897A924FA6}"/>
          </ac:picMkLst>
        </pc:picChg>
        <pc:picChg chg="add del">
          <ac:chgData name="Nane Kratzke" userId="971be13ff4ee5ef6" providerId="LiveId" clId="{99C3B895-3D89-094E-8D8D-5328E68DA2DF}" dt="2020-09-21T07:19:22.057" v="2448"/>
          <ac:picMkLst>
            <pc:docMk/>
            <pc:sldMk cId="110797625" sldId="409"/>
            <ac:picMk id="2076" creationId="{5812BB01-74D1-BC41-B05B-A846F59519CC}"/>
          </ac:picMkLst>
        </pc:picChg>
        <pc:picChg chg="add del">
          <ac:chgData name="Nane Kratzke" userId="971be13ff4ee5ef6" providerId="LiveId" clId="{99C3B895-3D89-094E-8D8D-5328E68DA2DF}" dt="2020-09-21T07:19:22.057" v="2448"/>
          <ac:picMkLst>
            <pc:docMk/>
            <pc:sldMk cId="110797625" sldId="409"/>
            <ac:picMk id="2077" creationId="{D1A7EDAA-FEA3-8C42-A419-F88D5BFEB848}"/>
          </ac:picMkLst>
        </pc:picChg>
        <pc:picChg chg="add del">
          <ac:chgData name="Nane Kratzke" userId="971be13ff4ee5ef6" providerId="LiveId" clId="{99C3B895-3D89-094E-8D8D-5328E68DA2DF}" dt="2020-09-21T07:19:22.057" v="2448"/>
          <ac:picMkLst>
            <pc:docMk/>
            <pc:sldMk cId="110797625" sldId="409"/>
            <ac:picMk id="2078" creationId="{53EC4C86-9896-034F-847C-1F8D6B63833C}"/>
          </ac:picMkLst>
        </pc:picChg>
        <pc:picChg chg="add del">
          <ac:chgData name="Nane Kratzke" userId="971be13ff4ee5ef6" providerId="LiveId" clId="{99C3B895-3D89-094E-8D8D-5328E68DA2DF}" dt="2020-09-21T07:19:22.057" v="2448"/>
          <ac:picMkLst>
            <pc:docMk/>
            <pc:sldMk cId="110797625" sldId="409"/>
            <ac:picMk id="2079" creationId="{70754F6A-9B18-E045-8E55-388A5894F5D3}"/>
          </ac:picMkLst>
        </pc:picChg>
        <pc:picChg chg="add del">
          <ac:chgData name="Nane Kratzke" userId="971be13ff4ee5ef6" providerId="LiveId" clId="{99C3B895-3D89-094E-8D8D-5328E68DA2DF}" dt="2020-09-21T07:19:22.057" v="2448"/>
          <ac:picMkLst>
            <pc:docMk/>
            <pc:sldMk cId="110797625" sldId="409"/>
            <ac:picMk id="2080" creationId="{FC532F21-D653-7045-8B1D-9291A86615E2}"/>
          </ac:picMkLst>
        </pc:picChg>
        <pc:picChg chg="add del">
          <ac:chgData name="Nane Kratzke" userId="971be13ff4ee5ef6" providerId="LiveId" clId="{99C3B895-3D89-094E-8D8D-5328E68DA2DF}" dt="2020-09-21T07:19:22.057" v="2448"/>
          <ac:picMkLst>
            <pc:docMk/>
            <pc:sldMk cId="110797625" sldId="409"/>
            <ac:picMk id="2081" creationId="{D0D29FED-1C34-8E4C-A001-EAB04B26AC64}"/>
          </ac:picMkLst>
        </pc:picChg>
        <pc:picChg chg="add del">
          <ac:chgData name="Nane Kratzke" userId="971be13ff4ee5ef6" providerId="LiveId" clId="{99C3B895-3D89-094E-8D8D-5328E68DA2DF}" dt="2020-09-21T07:19:22.057" v="2448"/>
          <ac:picMkLst>
            <pc:docMk/>
            <pc:sldMk cId="110797625" sldId="409"/>
            <ac:picMk id="2082" creationId="{F23AC264-4548-054C-B399-2688F06B230E}"/>
          </ac:picMkLst>
        </pc:picChg>
        <pc:picChg chg="add del">
          <ac:chgData name="Nane Kratzke" userId="971be13ff4ee5ef6" providerId="LiveId" clId="{99C3B895-3D89-094E-8D8D-5328E68DA2DF}" dt="2020-09-21T07:19:22.057" v="2448"/>
          <ac:picMkLst>
            <pc:docMk/>
            <pc:sldMk cId="110797625" sldId="409"/>
            <ac:picMk id="2083" creationId="{59BFF0CF-6FE9-3549-A6E9-4575D7D1977A}"/>
          </ac:picMkLst>
        </pc:picChg>
        <pc:picChg chg="add del">
          <ac:chgData name="Nane Kratzke" userId="971be13ff4ee5ef6" providerId="LiveId" clId="{99C3B895-3D89-094E-8D8D-5328E68DA2DF}" dt="2020-09-21T07:19:22.057" v="2448"/>
          <ac:picMkLst>
            <pc:docMk/>
            <pc:sldMk cId="110797625" sldId="409"/>
            <ac:picMk id="2084" creationId="{F8FEDB29-14A0-CD48-94C3-F4CECD2D40E7}"/>
          </ac:picMkLst>
        </pc:picChg>
        <pc:picChg chg="add del">
          <ac:chgData name="Nane Kratzke" userId="971be13ff4ee5ef6" providerId="LiveId" clId="{99C3B895-3D89-094E-8D8D-5328E68DA2DF}" dt="2020-09-21T07:19:22.057" v="2448"/>
          <ac:picMkLst>
            <pc:docMk/>
            <pc:sldMk cId="110797625" sldId="409"/>
            <ac:picMk id="2085" creationId="{93E4B0F0-2A7B-FE4E-888C-57D54F8B799B}"/>
          </ac:picMkLst>
        </pc:picChg>
        <pc:picChg chg="add del">
          <ac:chgData name="Nane Kratzke" userId="971be13ff4ee5ef6" providerId="LiveId" clId="{99C3B895-3D89-094E-8D8D-5328E68DA2DF}" dt="2020-09-21T07:19:22.057" v="2448"/>
          <ac:picMkLst>
            <pc:docMk/>
            <pc:sldMk cId="110797625" sldId="409"/>
            <ac:picMk id="2086" creationId="{50924C55-E568-B845-B23A-A51C9321CDB1}"/>
          </ac:picMkLst>
        </pc:picChg>
        <pc:picChg chg="add del">
          <ac:chgData name="Nane Kratzke" userId="971be13ff4ee5ef6" providerId="LiveId" clId="{99C3B895-3D89-094E-8D8D-5328E68DA2DF}" dt="2020-09-21T07:19:22.057" v="2448"/>
          <ac:picMkLst>
            <pc:docMk/>
            <pc:sldMk cId="110797625" sldId="409"/>
            <ac:picMk id="2087" creationId="{A90235C1-5834-5C41-A878-B8FFAB7C885B}"/>
          </ac:picMkLst>
        </pc:picChg>
        <pc:picChg chg="add del">
          <ac:chgData name="Nane Kratzke" userId="971be13ff4ee5ef6" providerId="LiveId" clId="{99C3B895-3D89-094E-8D8D-5328E68DA2DF}" dt="2020-09-21T07:19:22.057" v="2448"/>
          <ac:picMkLst>
            <pc:docMk/>
            <pc:sldMk cId="110797625" sldId="409"/>
            <ac:picMk id="2088" creationId="{FACD3A85-C73E-5749-98A7-D66636967C71}"/>
          </ac:picMkLst>
        </pc:picChg>
        <pc:picChg chg="add del">
          <ac:chgData name="Nane Kratzke" userId="971be13ff4ee5ef6" providerId="LiveId" clId="{99C3B895-3D89-094E-8D8D-5328E68DA2DF}" dt="2020-09-21T07:19:22.057" v="2448"/>
          <ac:picMkLst>
            <pc:docMk/>
            <pc:sldMk cId="110797625" sldId="409"/>
            <ac:picMk id="2089" creationId="{CE70C98C-8213-1F4E-A9DD-0AEF9A1E05B0}"/>
          </ac:picMkLst>
        </pc:picChg>
        <pc:picChg chg="add del">
          <ac:chgData name="Nane Kratzke" userId="971be13ff4ee5ef6" providerId="LiveId" clId="{99C3B895-3D89-094E-8D8D-5328E68DA2DF}" dt="2020-09-21T07:19:22.057" v="2448"/>
          <ac:picMkLst>
            <pc:docMk/>
            <pc:sldMk cId="110797625" sldId="409"/>
            <ac:picMk id="2090" creationId="{250DC99B-470A-2043-9023-02D41466EFA0}"/>
          </ac:picMkLst>
        </pc:picChg>
        <pc:picChg chg="add del">
          <ac:chgData name="Nane Kratzke" userId="971be13ff4ee5ef6" providerId="LiveId" clId="{99C3B895-3D89-094E-8D8D-5328E68DA2DF}" dt="2020-09-21T07:19:22.057" v="2448"/>
          <ac:picMkLst>
            <pc:docMk/>
            <pc:sldMk cId="110797625" sldId="409"/>
            <ac:picMk id="2091" creationId="{DB75CDBE-99FB-934F-AB09-D98DB82332D3}"/>
          </ac:picMkLst>
        </pc:picChg>
        <pc:picChg chg="add del">
          <ac:chgData name="Nane Kratzke" userId="971be13ff4ee5ef6" providerId="LiveId" clId="{99C3B895-3D89-094E-8D8D-5328E68DA2DF}" dt="2020-09-21T07:19:22.057" v="2448"/>
          <ac:picMkLst>
            <pc:docMk/>
            <pc:sldMk cId="110797625" sldId="409"/>
            <ac:picMk id="2092" creationId="{CD32E754-5ED5-634D-9B3B-BCAD5427F2EF}"/>
          </ac:picMkLst>
        </pc:picChg>
        <pc:picChg chg="add del">
          <ac:chgData name="Nane Kratzke" userId="971be13ff4ee5ef6" providerId="LiveId" clId="{99C3B895-3D89-094E-8D8D-5328E68DA2DF}" dt="2020-09-21T07:19:22.057" v="2448"/>
          <ac:picMkLst>
            <pc:docMk/>
            <pc:sldMk cId="110797625" sldId="409"/>
            <ac:picMk id="2093" creationId="{13DBE12B-E456-CD47-8746-EB9928D35E78}"/>
          </ac:picMkLst>
        </pc:picChg>
        <pc:picChg chg="add del">
          <ac:chgData name="Nane Kratzke" userId="971be13ff4ee5ef6" providerId="LiveId" clId="{99C3B895-3D89-094E-8D8D-5328E68DA2DF}" dt="2020-09-21T07:19:22.057" v="2448"/>
          <ac:picMkLst>
            <pc:docMk/>
            <pc:sldMk cId="110797625" sldId="409"/>
            <ac:picMk id="2094" creationId="{FE584BCF-F97E-D141-9DC2-AE81AD53AED0}"/>
          </ac:picMkLst>
        </pc:picChg>
        <pc:picChg chg="add del">
          <ac:chgData name="Nane Kratzke" userId="971be13ff4ee5ef6" providerId="LiveId" clId="{99C3B895-3D89-094E-8D8D-5328E68DA2DF}" dt="2020-09-21T07:19:22.057" v="2448"/>
          <ac:picMkLst>
            <pc:docMk/>
            <pc:sldMk cId="110797625" sldId="409"/>
            <ac:picMk id="2095" creationId="{75ADA01A-CC89-6542-A428-627A8DCB898C}"/>
          </ac:picMkLst>
        </pc:picChg>
        <pc:picChg chg="add del">
          <ac:chgData name="Nane Kratzke" userId="971be13ff4ee5ef6" providerId="LiveId" clId="{99C3B895-3D89-094E-8D8D-5328E68DA2DF}" dt="2020-09-21T07:19:22.057" v="2448"/>
          <ac:picMkLst>
            <pc:docMk/>
            <pc:sldMk cId="110797625" sldId="409"/>
            <ac:picMk id="2096" creationId="{46EFB412-1C0E-3F47-9DBB-6F934E029842}"/>
          </ac:picMkLst>
        </pc:picChg>
        <pc:picChg chg="add del">
          <ac:chgData name="Nane Kratzke" userId="971be13ff4ee5ef6" providerId="LiveId" clId="{99C3B895-3D89-094E-8D8D-5328E68DA2DF}" dt="2020-09-21T07:19:22.057" v="2448"/>
          <ac:picMkLst>
            <pc:docMk/>
            <pc:sldMk cId="110797625" sldId="409"/>
            <ac:picMk id="2097" creationId="{154647B0-147E-3A4E-BF30-FDF2FAC1E092}"/>
          </ac:picMkLst>
        </pc:picChg>
        <pc:picChg chg="add del">
          <ac:chgData name="Nane Kratzke" userId="971be13ff4ee5ef6" providerId="LiveId" clId="{99C3B895-3D89-094E-8D8D-5328E68DA2DF}" dt="2020-09-21T07:19:22.057" v="2448"/>
          <ac:picMkLst>
            <pc:docMk/>
            <pc:sldMk cId="110797625" sldId="409"/>
            <ac:picMk id="2098" creationId="{427BDE4F-A3B0-4D44-8599-FF37B574DEDD}"/>
          </ac:picMkLst>
        </pc:picChg>
        <pc:picChg chg="add del">
          <ac:chgData name="Nane Kratzke" userId="971be13ff4ee5ef6" providerId="LiveId" clId="{99C3B895-3D89-094E-8D8D-5328E68DA2DF}" dt="2020-09-21T07:19:22.057" v="2448"/>
          <ac:picMkLst>
            <pc:docMk/>
            <pc:sldMk cId="110797625" sldId="409"/>
            <ac:picMk id="2099" creationId="{8D23E575-E638-AA47-9248-7847F67262AD}"/>
          </ac:picMkLst>
        </pc:picChg>
        <pc:picChg chg="add del">
          <ac:chgData name="Nane Kratzke" userId="971be13ff4ee5ef6" providerId="LiveId" clId="{99C3B895-3D89-094E-8D8D-5328E68DA2DF}" dt="2020-09-21T07:19:22.057" v="2448"/>
          <ac:picMkLst>
            <pc:docMk/>
            <pc:sldMk cId="110797625" sldId="409"/>
            <ac:picMk id="2100" creationId="{EEBE9A0F-CD54-F741-892F-B05530F2850D}"/>
          </ac:picMkLst>
        </pc:picChg>
        <pc:picChg chg="add del">
          <ac:chgData name="Nane Kratzke" userId="971be13ff4ee5ef6" providerId="LiveId" clId="{99C3B895-3D89-094E-8D8D-5328E68DA2DF}" dt="2020-09-21T07:19:22.057" v="2448"/>
          <ac:picMkLst>
            <pc:docMk/>
            <pc:sldMk cId="110797625" sldId="409"/>
            <ac:picMk id="2101" creationId="{AEAE61FB-230C-2F4C-80FA-123C2800FF60}"/>
          </ac:picMkLst>
        </pc:picChg>
        <pc:picChg chg="add del">
          <ac:chgData name="Nane Kratzke" userId="971be13ff4ee5ef6" providerId="LiveId" clId="{99C3B895-3D89-094E-8D8D-5328E68DA2DF}" dt="2020-09-21T07:19:22.057" v="2448"/>
          <ac:picMkLst>
            <pc:docMk/>
            <pc:sldMk cId="110797625" sldId="409"/>
            <ac:picMk id="2102" creationId="{BF806A08-DE50-2744-A1AF-79CA42C6D95A}"/>
          </ac:picMkLst>
        </pc:picChg>
        <pc:picChg chg="add del">
          <ac:chgData name="Nane Kratzke" userId="971be13ff4ee5ef6" providerId="LiveId" clId="{99C3B895-3D89-094E-8D8D-5328E68DA2DF}" dt="2020-09-21T07:19:22.057" v="2448"/>
          <ac:picMkLst>
            <pc:docMk/>
            <pc:sldMk cId="110797625" sldId="409"/>
            <ac:picMk id="2103" creationId="{1AABF077-C033-8C43-BAB6-C2BA0829F3AA}"/>
          </ac:picMkLst>
        </pc:picChg>
        <pc:picChg chg="add del">
          <ac:chgData name="Nane Kratzke" userId="971be13ff4ee5ef6" providerId="LiveId" clId="{99C3B895-3D89-094E-8D8D-5328E68DA2DF}" dt="2020-09-21T07:19:22.057" v="2448"/>
          <ac:picMkLst>
            <pc:docMk/>
            <pc:sldMk cId="110797625" sldId="409"/>
            <ac:picMk id="2104" creationId="{D8AD25AE-AC57-1A41-8E6B-63763C633C18}"/>
          </ac:picMkLst>
        </pc:picChg>
        <pc:picChg chg="add del">
          <ac:chgData name="Nane Kratzke" userId="971be13ff4ee5ef6" providerId="LiveId" clId="{99C3B895-3D89-094E-8D8D-5328E68DA2DF}" dt="2020-09-21T07:19:22.057" v="2448"/>
          <ac:picMkLst>
            <pc:docMk/>
            <pc:sldMk cId="110797625" sldId="409"/>
            <ac:picMk id="2105" creationId="{62E9D53A-0ED5-064C-B73D-2FCC95EF265E}"/>
          </ac:picMkLst>
        </pc:picChg>
        <pc:picChg chg="add del">
          <ac:chgData name="Nane Kratzke" userId="971be13ff4ee5ef6" providerId="LiveId" clId="{99C3B895-3D89-094E-8D8D-5328E68DA2DF}" dt="2020-09-21T07:19:22.057" v="2448"/>
          <ac:picMkLst>
            <pc:docMk/>
            <pc:sldMk cId="110797625" sldId="409"/>
            <ac:picMk id="2106" creationId="{2756FED4-4464-6148-B7E5-79A8A202ECB0}"/>
          </ac:picMkLst>
        </pc:picChg>
        <pc:picChg chg="add del">
          <ac:chgData name="Nane Kratzke" userId="971be13ff4ee5ef6" providerId="LiveId" clId="{99C3B895-3D89-094E-8D8D-5328E68DA2DF}" dt="2020-09-21T07:19:22.057" v="2448"/>
          <ac:picMkLst>
            <pc:docMk/>
            <pc:sldMk cId="110797625" sldId="409"/>
            <ac:picMk id="2107" creationId="{3D139F20-8047-834F-B82A-C6F0F82FBAB1}"/>
          </ac:picMkLst>
        </pc:picChg>
        <pc:picChg chg="add del">
          <ac:chgData name="Nane Kratzke" userId="971be13ff4ee5ef6" providerId="LiveId" clId="{99C3B895-3D89-094E-8D8D-5328E68DA2DF}" dt="2020-09-21T07:19:22.057" v="2448"/>
          <ac:picMkLst>
            <pc:docMk/>
            <pc:sldMk cId="110797625" sldId="409"/>
            <ac:picMk id="2108" creationId="{D4C90D86-65B5-914A-B698-985FDA2E8BC7}"/>
          </ac:picMkLst>
        </pc:picChg>
        <pc:picChg chg="add del">
          <ac:chgData name="Nane Kratzke" userId="971be13ff4ee5ef6" providerId="LiveId" clId="{99C3B895-3D89-094E-8D8D-5328E68DA2DF}" dt="2020-09-21T07:19:22.057" v="2448"/>
          <ac:picMkLst>
            <pc:docMk/>
            <pc:sldMk cId="110797625" sldId="409"/>
            <ac:picMk id="2109" creationId="{476CEE92-7BF5-9A4B-8621-6046F606ADED}"/>
          </ac:picMkLst>
        </pc:picChg>
        <pc:picChg chg="add del">
          <ac:chgData name="Nane Kratzke" userId="971be13ff4ee5ef6" providerId="LiveId" clId="{99C3B895-3D89-094E-8D8D-5328E68DA2DF}" dt="2020-09-21T07:19:22.057" v="2448"/>
          <ac:picMkLst>
            <pc:docMk/>
            <pc:sldMk cId="110797625" sldId="409"/>
            <ac:picMk id="2110" creationId="{B294E0E2-6B38-C04C-900E-115F72EC65C0}"/>
          </ac:picMkLst>
        </pc:picChg>
        <pc:picChg chg="add del">
          <ac:chgData name="Nane Kratzke" userId="971be13ff4ee5ef6" providerId="LiveId" clId="{99C3B895-3D89-094E-8D8D-5328E68DA2DF}" dt="2020-09-21T07:19:22.057" v="2448"/>
          <ac:picMkLst>
            <pc:docMk/>
            <pc:sldMk cId="110797625" sldId="409"/>
            <ac:picMk id="2111" creationId="{243A4EA9-55FF-5242-AF24-1C78B646B8A7}"/>
          </ac:picMkLst>
        </pc:picChg>
        <pc:picChg chg="add del">
          <ac:chgData name="Nane Kratzke" userId="971be13ff4ee5ef6" providerId="LiveId" clId="{99C3B895-3D89-094E-8D8D-5328E68DA2DF}" dt="2020-09-21T07:19:22.057" v="2448"/>
          <ac:picMkLst>
            <pc:docMk/>
            <pc:sldMk cId="110797625" sldId="409"/>
            <ac:picMk id="2112" creationId="{EECB93E9-3591-0E48-A432-0AFDF8D92315}"/>
          </ac:picMkLst>
        </pc:picChg>
        <pc:picChg chg="add del">
          <ac:chgData name="Nane Kratzke" userId="971be13ff4ee5ef6" providerId="LiveId" clId="{99C3B895-3D89-094E-8D8D-5328E68DA2DF}" dt="2020-09-21T07:19:22.057" v="2448"/>
          <ac:picMkLst>
            <pc:docMk/>
            <pc:sldMk cId="110797625" sldId="409"/>
            <ac:picMk id="2113" creationId="{C44EBD4E-2416-5A46-9CA2-5A1B5E88A547}"/>
          </ac:picMkLst>
        </pc:picChg>
        <pc:picChg chg="add del">
          <ac:chgData name="Nane Kratzke" userId="971be13ff4ee5ef6" providerId="LiveId" clId="{99C3B895-3D89-094E-8D8D-5328E68DA2DF}" dt="2020-09-21T07:19:22.057" v="2448"/>
          <ac:picMkLst>
            <pc:docMk/>
            <pc:sldMk cId="110797625" sldId="409"/>
            <ac:picMk id="2114" creationId="{7DFABC36-0234-D944-AC95-211DEE92B8B0}"/>
          </ac:picMkLst>
        </pc:picChg>
        <pc:picChg chg="add del">
          <ac:chgData name="Nane Kratzke" userId="971be13ff4ee5ef6" providerId="LiveId" clId="{99C3B895-3D89-094E-8D8D-5328E68DA2DF}" dt="2020-09-21T07:19:22.057" v="2448"/>
          <ac:picMkLst>
            <pc:docMk/>
            <pc:sldMk cId="110797625" sldId="409"/>
            <ac:picMk id="2115" creationId="{613D2FB8-0187-474C-A3DC-4692766B24AC}"/>
          </ac:picMkLst>
        </pc:picChg>
        <pc:picChg chg="add del">
          <ac:chgData name="Nane Kratzke" userId="971be13ff4ee5ef6" providerId="LiveId" clId="{99C3B895-3D89-094E-8D8D-5328E68DA2DF}" dt="2020-09-21T07:19:22.057" v="2448"/>
          <ac:picMkLst>
            <pc:docMk/>
            <pc:sldMk cId="110797625" sldId="409"/>
            <ac:picMk id="2116" creationId="{D73CA931-952F-244D-8F10-14151395A6D1}"/>
          </ac:picMkLst>
        </pc:picChg>
        <pc:picChg chg="add del">
          <ac:chgData name="Nane Kratzke" userId="971be13ff4ee5ef6" providerId="LiveId" clId="{99C3B895-3D89-094E-8D8D-5328E68DA2DF}" dt="2020-09-21T07:19:22.057" v="2448"/>
          <ac:picMkLst>
            <pc:docMk/>
            <pc:sldMk cId="110797625" sldId="409"/>
            <ac:picMk id="2117" creationId="{193C188F-B7BC-6C4E-AFFF-EB43D7AF94EC}"/>
          </ac:picMkLst>
        </pc:picChg>
        <pc:picChg chg="add del">
          <ac:chgData name="Nane Kratzke" userId="971be13ff4ee5ef6" providerId="LiveId" clId="{99C3B895-3D89-094E-8D8D-5328E68DA2DF}" dt="2020-09-21T07:19:22.057" v="2448"/>
          <ac:picMkLst>
            <pc:docMk/>
            <pc:sldMk cId="110797625" sldId="409"/>
            <ac:picMk id="2118" creationId="{9806DD58-E2B6-034C-9D15-7AA69F48AAF0}"/>
          </ac:picMkLst>
        </pc:picChg>
        <pc:picChg chg="add del">
          <ac:chgData name="Nane Kratzke" userId="971be13ff4ee5ef6" providerId="LiveId" clId="{99C3B895-3D89-094E-8D8D-5328E68DA2DF}" dt="2020-09-21T07:19:22.057" v="2448"/>
          <ac:picMkLst>
            <pc:docMk/>
            <pc:sldMk cId="110797625" sldId="409"/>
            <ac:picMk id="2119" creationId="{D59277AF-2569-7944-9C2C-D5D05E65EFF0}"/>
          </ac:picMkLst>
        </pc:picChg>
        <pc:picChg chg="add del">
          <ac:chgData name="Nane Kratzke" userId="971be13ff4ee5ef6" providerId="LiveId" clId="{99C3B895-3D89-094E-8D8D-5328E68DA2DF}" dt="2020-09-21T07:19:22.057" v="2448"/>
          <ac:picMkLst>
            <pc:docMk/>
            <pc:sldMk cId="110797625" sldId="409"/>
            <ac:picMk id="2120" creationId="{3745E01E-3F84-D94C-A98A-15A7FF3471C3}"/>
          </ac:picMkLst>
        </pc:picChg>
        <pc:picChg chg="add del">
          <ac:chgData name="Nane Kratzke" userId="971be13ff4ee5ef6" providerId="LiveId" clId="{99C3B895-3D89-094E-8D8D-5328E68DA2DF}" dt="2020-09-21T07:19:22.057" v="2448"/>
          <ac:picMkLst>
            <pc:docMk/>
            <pc:sldMk cId="110797625" sldId="409"/>
            <ac:picMk id="2121" creationId="{7533E4AF-EDE9-BD45-8B03-1C0F12CC20ED}"/>
          </ac:picMkLst>
        </pc:picChg>
        <pc:picChg chg="add del">
          <ac:chgData name="Nane Kratzke" userId="971be13ff4ee5ef6" providerId="LiveId" clId="{99C3B895-3D89-094E-8D8D-5328E68DA2DF}" dt="2020-09-21T07:19:22.057" v="2448"/>
          <ac:picMkLst>
            <pc:docMk/>
            <pc:sldMk cId="110797625" sldId="409"/>
            <ac:picMk id="2122" creationId="{34B5C1B3-D666-7B49-99EA-67DC1BB7D7C5}"/>
          </ac:picMkLst>
        </pc:picChg>
        <pc:picChg chg="add del">
          <ac:chgData name="Nane Kratzke" userId="971be13ff4ee5ef6" providerId="LiveId" clId="{99C3B895-3D89-094E-8D8D-5328E68DA2DF}" dt="2020-09-21T07:19:22.057" v="2448"/>
          <ac:picMkLst>
            <pc:docMk/>
            <pc:sldMk cId="110797625" sldId="409"/>
            <ac:picMk id="2123" creationId="{4D3B510C-F197-9A4F-9EC0-529962D5B77E}"/>
          </ac:picMkLst>
        </pc:picChg>
        <pc:picChg chg="add del">
          <ac:chgData name="Nane Kratzke" userId="971be13ff4ee5ef6" providerId="LiveId" clId="{99C3B895-3D89-094E-8D8D-5328E68DA2DF}" dt="2020-09-21T07:19:22.057" v="2448"/>
          <ac:picMkLst>
            <pc:docMk/>
            <pc:sldMk cId="110797625" sldId="409"/>
            <ac:picMk id="2124" creationId="{29AFF62C-B6CD-8545-A6F2-C51899E12065}"/>
          </ac:picMkLst>
        </pc:picChg>
        <pc:picChg chg="add del">
          <ac:chgData name="Nane Kratzke" userId="971be13ff4ee5ef6" providerId="LiveId" clId="{99C3B895-3D89-094E-8D8D-5328E68DA2DF}" dt="2020-09-21T07:19:22.057" v="2448"/>
          <ac:picMkLst>
            <pc:docMk/>
            <pc:sldMk cId="110797625" sldId="409"/>
            <ac:picMk id="2125" creationId="{096F661F-2FB4-2A40-8FA1-A570C0CA45AA}"/>
          </ac:picMkLst>
        </pc:picChg>
        <pc:picChg chg="add del">
          <ac:chgData name="Nane Kratzke" userId="971be13ff4ee5ef6" providerId="LiveId" clId="{99C3B895-3D89-094E-8D8D-5328E68DA2DF}" dt="2020-09-21T07:19:22.057" v="2448"/>
          <ac:picMkLst>
            <pc:docMk/>
            <pc:sldMk cId="110797625" sldId="409"/>
            <ac:picMk id="2126" creationId="{C009AE84-2C49-C046-A2B7-70D4C674CB0F}"/>
          </ac:picMkLst>
        </pc:picChg>
        <pc:picChg chg="add del">
          <ac:chgData name="Nane Kratzke" userId="971be13ff4ee5ef6" providerId="LiveId" clId="{99C3B895-3D89-094E-8D8D-5328E68DA2DF}" dt="2020-09-21T07:19:22.057" v="2448"/>
          <ac:picMkLst>
            <pc:docMk/>
            <pc:sldMk cId="110797625" sldId="409"/>
            <ac:picMk id="2127" creationId="{1EEB0C3F-B7F5-8647-882E-AB1A5A69A8A9}"/>
          </ac:picMkLst>
        </pc:picChg>
        <pc:picChg chg="add del">
          <ac:chgData name="Nane Kratzke" userId="971be13ff4ee5ef6" providerId="LiveId" clId="{99C3B895-3D89-094E-8D8D-5328E68DA2DF}" dt="2020-09-21T07:19:22.057" v="2448"/>
          <ac:picMkLst>
            <pc:docMk/>
            <pc:sldMk cId="110797625" sldId="409"/>
            <ac:picMk id="2128" creationId="{D0380DE3-7A3B-EB4E-94F6-53885873460B}"/>
          </ac:picMkLst>
        </pc:picChg>
        <pc:picChg chg="add del">
          <ac:chgData name="Nane Kratzke" userId="971be13ff4ee5ef6" providerId="LiveId" clId="{99C3B895-3D89-094E-8D8D-5328E68DA2DF}" dt="2020-09-21T07:19:22.057" v="2448"/>
          <ac:picMkLst>
            <pc:docMk/>
            <pc:sldMk cId="110797625" sldId="409"/>
            <ac:picMk id="2129" creationId="{90F7BE04-4B66-8D46-9435-9F88B521C87D}"/>
          </ac:picMkLst>
        </pc:picChg>
        <pc:picChg chg="add del">
          <ac:chgData name="Nane Kratzke" userId="971be13ff4ee5ef6" providerId="LiveId" clId="{99C3B895-3D89-094E-8D8D-5328E68DA2DF}" dt="2020-09-21T07:19:22.057" v="2448"/>
          <ac:picMkLst>
            <pc:docMk/>
            <pc:sldMk cId="110797625" sldId="409"/>
            <ac:picMk id="2130" creationId="{6DA9ADBA-6BDE-AD4E-BA88-622F3654E9C0}"/>
          </ac:picMkLst>
        </pc:picChg>
        <pc:picChg chg="add del">
          <ac:chgData name="Nane Kratzke" userId="971be13ff4ee5ef6" providerId="LiveId" clId="{99C3B895-3D89-094E-8D8D-5328E68DA2DF}" dt="2020-09-21T07:19:22.057" v="2448"/>
          <ac:picMkLst>
            <pc:docMk/>
            <pc:sldMk cId="110797625" sldId="409"/>
            <ac:picMk id="2131" creationId="{1F96E408-DF39-E443-B446-65A0FA6B12AE}"/>
          </ac:picMkLst>
        </pc:picChg>
        <pc:picChg chg="add del">
          <ac:chgData name="Nane Kratzke" userId="971be13ff4ee5ef6" providerId="LiveId" clId="{99C3B895-3D89-094E-8D8D-5328E68DA2DF}" dt="2020-09-21T07:19:22.057" v="2448"/>
          <ac:picMkLst>
            <pc:docMk/>
            <pc:sldMk cId="110797625" sldId="409"/>
            <ac:picMk id="2132" creationId="{07C2D57F-C5C4-3B48-A4BD-AD6C50391236}"/>
          </ac:picMkLst>
        </pc:picChg>
        <pc:picChg chg="add del">
          <ac:chgData name="Nane Kratzke" userId="971be13ff4ee5ef6" providerId="LiveId" clId="{99C3B895-3D89-094E-8D8D-5328E68DA2DF}" dt="2020-09-21T07:19:22.057" v="2448"/>
          <ac:picMkLst>
            <pc:docMk/>
            <pc:sldMk cId="110797625" sldId="409"/>
            <ac:picMk id="2133" creationId="{640EEFC2-CFC9-C846-B13F-8105B91AC8AE}"/>
          </ac:picMkLst>
        </pc:picChg>
      </pc:sldChg>
      <pc:sldChg chg="addSp delSp modSp add mod">
        <pc:chgData name="Nane Kratzke" userId="971be13ff4ee5ef6" providerId="LiveId" clId="{99C3B895-3D89-094E-8D8D-5328E68DA2DF}" dt="2020-09-21T07:31:27.174" v="3714" actId="1076"/>
        <pc:sldMkLst>
          <pc:docMk/>
          <pc:sldMk cId="4183557273" sldId="410"/>
        </pc:sldMkLst>
        <pc:spChg chg="mod">
          <ac:chgData name="Nane Kratzke" userId="971be13ff4ee5ef6" providerId="LiveId" clId="{99C3B895-3D89-094E-8D8D-5328E68DA2DF}" dt="2020-09-21T07:30:43.907" v="3708" actId="20577"/>
          <ac:spMkLst>
            <pc:docMk/>
            <pc:sldMk cId="4183557273" sldId="410"/>
            <ac:spMk id="2" creationId="{99335830-7F4D-4B46-8186-06FD3B6D12BD}"/>
          </ac:spMkLst>
        </pc:spChg>
        <pc:spChg chg="mod">
          <ac:chgData name="Nane Kratzke" userId="971be13ff4ee5ef6" providerId="LiveId" clId="{99C3B895-3D89-094E-8D8D-5328E68DA2DF}" dt="2020-09-21T07:27:59.775" v="3328" actId="20577"/>
          <ac:spMkLst>
            <pc:docMk/>
            <pc:sldMk cId="4183557273" sldId="410"/>
            <ac:spMk id="3" creationId="{AE916A29-1B0F-8445-B993-D63AE8CC48B8}"/>
          </ac:spMkLst>
        </pc:spChg>
        <pc:spChg chg="add mod">
          <ac:chgData name="Nane Kratzke" userId="971be13ff4ee5ef6" providerId="LiveId" clId="{99C3B895-3D89-094E-8D8D-5328E68DA2DF}" dt="2020-09-21T07:30:36.097" v="3704" actId="1076"/>
          <ac:spMkLst>
            <pc:docMk/>
            <pc:sldMk cId="4183557273" sldId="410"/>
            <ac:spMk id="5" creationId="{15C1F813-7A9C-7D4D-A6A4-E3B0527771CD}"/>
          </ac:spMkLst>
        </pc:spChg>
        <pc:picChg chg="add del mod">
          <ac:chgData name="Nane Kratzke" userId="971be13ff4ee5ef6" providerId="LiveId" clId="{99C3B895-3D89-094E-8D8D-5328E68DA2DF}" dt="2020-09-21T07:31:21.877" v="3712" actId="478"/>
          <ac:picMkLst>
            <pc:docMk/>
            <pc:sldMk cId="4183557273" sldId="410"/>
            <ac:picMk id="6" creationId="{5074263C-5CC1-4946-968E-C1B912CAB271}"/>
          </ac:picMkLst>
        </pc:picChg>
        <pc:picChg chg="add mod">
          <ac:chgData name="Nane Kratzke" userId="971be13ff4ee5ef6" providerId="LiveId" clId="{99C3B895-3D89-094E-8D8D-5328E68DA2DF}" dt="2020-09-21T07:31:27.174" v="3714" actId="1076"/>
          <ac:picMkLst>
            <pc:docMk/>
            <pc:sldMk cId="4183557273" sldId="410"/>
            <ac:picMk id="7" creationId="{A5D8B9C5-9F4A-F343-8F06-42A510F5ACA1}"/>
          </ac:picMkLst>
        </pc:picChg>
      </pc:sldChg>
      <pc:sldChg chg="addSp modSp add mod">
        <pc:chgData name="Nane Kratzke" userId="971be13ff4ee5ef6" providerId="LiveId" clId="{99C3B895-3D89-094E-8D8D-5328E68DA2DF}" dt="2020-09-21T07:36:11.073" v="3793" actId="14861"/>
        <pc:sldMkLst>
          <pc:docMk/>
          <pc:sldMk cId="4282661720" sldId="411"/>
        </pc:sldMkLst>
        <pc:spChg chg="mod">
          <ac:chgData name="Nane Kratzke" userId="971be13ff4ee5ef6" providerId="LiveId" clId="{99C3B895-3D89-094E-8D8D-5328E68DA2DF}" dt="2020-09-21T07:34:07.220" v="3749" actId="20577"/>
          <ac:spMkLst>
            <pc:docMk/>
            <pc:sldMk cId="4282661720" sldId="411"/>
            <ac:spMk id="2" creationId="{8EE1EA68-9AEB-B147-AF85-B2DD05D49DA9}"/>
          </ac:spMkLst>
        </pc:spChg>
        <pc:spChg chg="mod">
          <ac:chgData name="Nane Kratzke" userId="971be13ff4ee5ef6" providerId="LiveId" clId="{99C3B895-3D89-094E-8D8D-5328E68DA2DF}" dt="2020-09-21T07:33:56.670" v="3726"/>
          <ac:spMkLst>
            <pc:docMk/>
            <pc:sldMk cId="4282661720" sldId="411"/>
            <ac:spMk id="3" creationId="{0B943CF6-BC17-E14E-8012-754B20A248CE}"/>
          </ac:spMkLst>
        </pc:spChg>
        <pc:spChg chg="add mod">
          <ac:chgData name="Nane Kratzke" userId="971be13ff4ee5ef6" providerId="LiveId" clId="{99C3B895-3D89-094E-8D8D-5328E68DA2DF}" dt="2020-09-21T07:33:42.221" v="3725"/>
          <ac:spMkLst>
            <pc:docMk/>
            <pc:sldMk cId="4282661720" sldId="411"/>
            <ac:spMk id="7" creationId="{C8BF28B0-9742-4E49-AA18-9CF2A4F6B9B8}"/>
          </ac:spMkLst>
        </pc:spChg>
        <pc:picChg chg="add mod">
          <ac:chgData name="Nane Kratzke" userId="971be13ff4ee5ef6" providerId="LiveId" clId="{99C3B895-3D89-094E-8D8D-5328E68DA2DF}" dt="2020-09-21T07:36:11.073" v="3793" actId="14861"/>
          <ac:picMkLst>
            <pc:docMk/>
            <pc:sldMk cId="4282661720" sldId="411"/>
            <ac:picMk id="6" creationId="{9CB1887A-EAB5-B740-8790-C919C5131843}"/>
          </ac:picMkLst>
        </pc:picChg>
      </pc:sldChg>
      <pc:sldChg chg="addSp delSp modSp add mod">
        <pc:chgData name="Nane Kratzke" userId="971be13ff4ee5ef6" providerId="LiveId" clId="{99C3B895-3D89-094E-8D8D-5328E68DA2DF}" dt="2020-09-21T07:48:17.649" v="4815" actId="20577"/>
        <pc:sldMkLst>
          <pc:docMk/>
          <pc:sldMk cId="2566496727" sldId="412"/>
        </pc:sldMkLst>
        <pc:spChg chg="mod">
          <ac:chgData name="Nane Kratzke" userId="971be13ff4ee5ef6" providerId="LiveId" clId="{99C3B895-3D89-094E-8D8D-5328E68DA2DF}" dt="2020-09-21T07:34:40.834" v="3773" actId="20577"/>
          <ac:spMkLst>
            <pc:docMk/>
            <pc:sldMk cId="2566496727" sldId="412"/>
            <ac:spMk id="2" creationId="{5F995DB8-4E64-8B48-A5E1-C99A79189C79}"/>
          </ac:spMkLst>
        </pc:spChg>
        <pc:spChg chg="mod">
          <ac:chgData name="Nane Kratzke" userId="971be13ff4ee5ef6" providerId="LiveId" clId="{99C3B895-3D89-094E-8D8D-5328E68DA2DF}" dt="2020-09-21T07:46:02.744" v="4715" actId="20577"/>
          <ac:spMkLst>
            <pc:docMk/>
            <pc:sldMk cId="2566496727" sldId="412"/>
            <ac:spMk id="3" creationId="{925AADCF-562C-AC41-9DFA-5F00F4776FD0}"/>
          </ac:spMkLst>
        </pc:spChg>
        <pc:spChg chg="add mod">
          <ac:chgData name="Nane Kratzke" userId="971be13ff4ee5ef6" providerId="LiveId" clId="{99C3B895-3D89-094E-8D8D-5328E68DA2DF}" dt="2020-09-21T07:48:17.649" v="4815" actId="20577"/>
          <ac:spMkLst>
            <pc:docMk/>
            <pc:sldMk cId="2566496727" sldId="412"/>
            <ac:spMk id="5" creationId="{33C4BC5D-3FA6-154F-B2DE-DB043A77E5E4}"/>
          </ac:spMkLst>
        </pc:spChg>
        <pc:spChg chg="add mod">
          <ac:chgData name="Nane Kratzke" userId="971be13ff4ee5ef6" providerId="LiveId" clId="{99C3B895-3D89-094E-8D8D-5328E68DA2DF}" dt="2020-09-21T07:47:04.597" v="4800" actId="1076"/>
          <ac:spMkLst>
            <pc:docMk/>
            <pc:sldMk cId="2566496727" sldId="412"/>
            <ac:spMk id="10" creationId="{D755E4DB-AC48-CB47-BEEF-4E9CD27C24FC}"/>
          </ac:spMkLst>
        </pc:spChg>
        <pc:picChg chg="add del mod">
          <ac:chgData name="Nane Kratzke" userId="971be13ff4ee5ef6" providerId="LiveId" clId="{99C3B895-3D89-094E-8D8D-5328E68DA2DF}" dt="2020-09-21T07:43:59.460" v="4688" actId="478"/>
          <ac:picMkLst>
            <pc:docMk/>
            <pc:sldMk cId="2566496727" sldId="412"/>
            <ac:picMk id="6" creationId="{331F2567-06F5-644B-9BE6-8CF68DD2126D}"/>
          </ac:picMkLst>
        </pc:picChg>
        <pc:picChg chg="add del">
          <ac:chgData name="Nane Kratzke" userId="971be13ff4ee5ef6" providerId="LiveId" clId="{99C3B895-3D89-094E-8D8D-5328E68DA2DF}" dt="2020-09-21T07:44:07.261" v="4690" actId="478"/>
          <ac:picMkLst>
            <pc:docMk/>
            <pc:sldMk cId="2566496727" sldId="412"/>
            <ac:picMk id="7" creationId="{6252E5B8-2AD7-294B-9969-1C3323A495CF}"/>
          </ac:picMkLst>
        </pc:picChg>
        <pc:picChg chg="add mod modCrop">
          <ac:chgData name="Nane Kratzke" userId="971be13ff4ee5ef6" providerId="LiveId" clId="{99C3B895-3D89-094E-8D8D-5328E68DA2DF}" dt="2020-09-21T07:47:59.511" v="4811" actId="1076"/>
          <ac:picMkLst>
            <pc:docMk/>
            <pc:sldMk cId="2566496727" sldId="412"/>
            <ac:picMk id="9" creationId="{AF456894-121C-0744-927D-77ED8F41098C}"/>
          </ac:picMkLst>
        </pc:picChg>
        <pc:picChg chg="add mod">
          <ac:chgData name="Nane Kratzke" userId="971be13ff4ee5ef6" providerId="LiveId" clId="{99C3B895-3D89-094E-8D8D-5328E68DA2DF}" dt="2020-09-21T07:48:02.671" v="4812" actId="1076"/>
          <ac:picMkLst>
            <pc:docMk/>
            <pc:sldMk cId="2566496727" sldId="412"/>
            <ac:picMk id="11" creationId="{17094C8C-2566-FE47-93A8-6625793D7A95}"/>
          </ac:picMkLst>
        </pc:picChg>
      </pc:sldChg>
      <pc:sldChg chg="addSp delSp modSp add mod">
        <pc:chgData name="Nane Kratzke" userId="971be13ff4ee5ef6" providerId="LiveId" clId="{99C3B895-3D89-094E-8D8D-5328E68DA2DF}" dt="2020-09-21T10:59:39.308" v="5711" actId="20577"/>
        <pc:sldMkLst>
          <pc:docMk/>
          <pc:sldMk cId="1094811382" sldId="413"/>
        </pc:sldMkLst>
        <pc:spChg chg="del">
          <ac:chgData name="Nane Kratzke" userId="971be13ff4ee5ef6" providerId="LiveId" clId="{99C3B895-3D89-094E-8D8D-5328E68DA2DF}" dt="2020-09-21T07:56:08.500" v="4832" actId="478"/>
          <ac:spMkLst>
            <pc:docMk/>
            <pc:sldMk cId="1094811382" sldId="413"/>
            <ac:spMk id="2" creationId="{2E916A8F-294F-0147-9053-46E1948083E2}"/>
          </ac:spMkLst>
        </pc:spChg>
        <pc:spChg chg="del">
          <ac:chgData name="Nane Kratzke" userId="971be13ff4ee5ef6" providerId="LiveId" clId="{99C3B895-3D89-094E-8D8D-5328E68DA2DF}" dt="2020-09-21T07:56:06.261" v="4831" actId="478"/>
          <ac:spMkLst>
            <pc:docMk/>
            <pc:sldMk cId="1094811382" sldId="413"/>
            <ac:spMk id="3" creationId="{85D05203-84C5-4847-A950-1DEB43340D6A}"/>
          </ac:spMkLst>
        </pc:spChg>
        <pc:spChg chg="add mod">
          <ac:chgData name="Nane Kratzke" userId="971be13ff4ee5ef6" providerId="LiveId" clId="{99C3B895-3D89-094E-8D8D-5328E68DA2DF}" dt="2020-09-21T10:59:39.308" v="5711" actId="20577"/>
          <ac:spMkLst>
            <pc:docMk/>
            <pc:sldMk cId="1094811382" sldId="413"/>
            <ac:spMk id="5" creationId="{A9220161-80E6-2849-A60C-9048829C44E5}"/>
          </ac:spMkLst>
        </pc:spChg>
        <pc:spChg chg="add mod">
          <ac:chgData name="Nane Kratzke" userId="971be13ff4ee5ef6" providerId="LiveId" clId="{99C3B895-3D89-094E-8D8D-5328E68DA2DF}" dt="2020-09-21T10:39:06.779" v="4996" actId="20577"/>
          <ac:spMkLst>
            <pc:docMk/>
            <pc:sldMk cId="1094811382" sldId="413"/>
            <ac:spMk id="6" creationId="{20C52059-5276-744C-B990-2797B3171846}"/>
          </ac:spMkLst>
        </pc:spChg>
        <pc:spChg chg="add del mod">
          <ac:chgData name="Nane Kratzke" userId="971be13ff4ee5ef6" providerId="LiveId" clId="{99C3B895-3D89-094E-8D8D-5328E68DA2DF}" dt="2020-09-21T10:35:32.057" v="4903"/>
          <ac:spMkLst>
            <pc:docMk/>
            <pc:sldMk cId="1094811382" sldId="413"/>
            <ac:spMk id="7" creationId="{F90FAC2A-BC4D-5F4E-8636-AA605635574B}"/>
          </ac:spMkLst>
        </pc:spChg>
        <pc:spChg chg="add mod">
          <ac:chgData name="Nane Kratzke" userId="971be13ff4ee5ef6" providerId="LiveId" clId="{99C3B895-3D89-094E-8D8D-5328E68DA2DF}" dt="2020-09-21T10:49:11.368" v="5375" actId="1076"/>
          <ac:spMkLst>
            <pc:docMk/>
            <pc:sldMk cId="1094811382" sldId="413"/>
            <ac:spMk id="8" creationId="{82452084-056B-C340-80D1-629A12BF7C94}"/>
          </ac:spMkLst>
        </pc:spChg>
        <pc:spChg chg="add mod">
          <ac:chgData name="Nane Kratzke" userId="971be13ff4ee5ef6" providerId="LiveId" clId="{99C3B895-3D89-094E-8D8D-5328E68DA2DF}" dt="2020-09-21T10:49:11.368" v="5375" actId="1076"/>
          <ac:spMkLst>
            <pc:docMk/>
            <pc:sldMk cId="1094811382" sldId="413"/>
            <ac:spMk id="9" creationId="{0010D35A-E6F2-D54A-BA34-4FF9E8BA7D9C}"/>
          </ac:spMkLst>
        </pc:spChg>
        <pc:spChg chg="add mod">
          <ac:chgData name="Nane Kratzke" userId="971be13ff4ee5ef6" providerId="LiveId" clId="{99C3B895-3D89-094E-8D8D-5328E68DA2DF}" dt="2020-09-21T10:49:11.368" v="5375" actId="1076"/>
          <ac:spMkLst>
            <pc:docMk/>
            <pc:sldMk cId="1094811382" sldId="413"/>
            <ac:spMk id="11" creationId="{257480E4-183D-0748-9BE4-2E6B46096B0B}"/>
          </ac:spMkLst>
        </pc:spChg>
        <pc:spChg chg="add mod">
          <ac:chgData name="Nane Kratzke" userId="971be13ff4ee5ef6" providerId="LiveId" clId="{99C3B895-3D89-094E-8D8D-5328E68DA2DF}" dt="2020-09-21T10:49:11.368" v="5375" actId="1076"/>
          <ac:spMkLst>
            <pc:docMk/>
            <pc:sldMk cId="1094811382" sldId="413"/>
            <ac:spMk id="12" creationId="{2689D1FD-EE37-4F47-AE8A-F6A76A54323F}"/>
          </ac:spMkLst>
        </pc:spChg>
        <pc:spChg chg="add mod">
          <ac:chgData name="Nane Kratzke" userId="971be13ff4ee5ef6" providerId="LiveId" clId="{99C3B895-3D89-094E-8D8D-5328E68DA2DF}" dt="2020-09-21T10:49:11.368" v="5375" actId="1076"/>
          <ac:spMkLst>
            <pc:docMk/>
            <pc:sldMk cId="1094811382" sldId="413"/>
            <ac:spMk id="13" creationId="{88F8C9C6-2A64-FB4D-AF39-C097516B352E}"/>
          </ac:spMkLst>
        </pc:spChg>
        <pc:spChg chg="add mod">
          <ac:chgData name="Nane Kratzke" userId="971be13ff4ee5ef6" providerId="LiveId" clId="{99C3B895-3D89-094E-8D8D-5328E68DA2DF}" dt="2020-09-21T10:49:11.368" v="5375" actId="1076"/>
          <ac:spMkLst>
            <pc:docMk/>
            <pc:sldMk cId="1094811382" sldId="413"/>
            <ac:spMk id="14" creationId="{3D835678-2744-2446-8952-D505254E6B3D}"/>
          </ac:spMkLst>
        </pc:spChg>
        <pc:spChg chg="add mod">
          <ac:chgData name="Nane Kratzke" userId="971be13ff4ee5ef6" providerId="LiveId" clId="{99C3B895-3D89-094E-8D8D-5328E68DA2DF}" dt="2020-09-21T10:49:11.368" v="5375" actId="1076"/>
          <ac:spMkLst>
            <pc:docMk/>
            <pc:sldMk cId="1094811382" sldId="413"/>
            <ac:spMk id="15" creationId="{56E31CEE-116B-2B4A-8742-DFB03F6AAC59}"/>
          </ac:spMkLst>
        </pc:spChg>
        <pc:spChg chg="add mod">
          <ac:chgData name="Nane Kratzke" userId="971be13ff4ee5ef6" providerId="LiveId" clId="{99C3B895-3D89-094E-8D8D-5328E68DA2DF}" dt="2020-09-21T10:49:11.368" v="5375" actId="1076"/>
          <ac:spMkLst>
            <pc:docMk/>
            <pc:sldMk cId="1094811382" sldId="413"/>
            <ac:spMk id="35" creationId="{689C1C9A-F390-A44A-8E2E-F5C586D61863}"/>
          </ac:spMkLst>
        </pc:spChg>
        <pc:spChg chg="add mod">
          <ac:chgData name="Nane Kratzke" userId="971be13ff4ee5ef6" providerId="LiveId" clId="{99C3B895-3D89-094E-8D8D-5328E68DA2DF}" dt="2020-09-21T10:49:11.368" v="5375" actId="1076"/>
          <ac:spMkLst>
            <pc:docMk/>
            <pc:sldMk cId="1094811382" sldId="413"/>
            <ac:spMk id="37" creationId="{75E66675-B737-B74D-BFB9-3398661CDC19}"/>
          </ac:spMkLst>
        </pc:spChg>
        <pc:spChg chg="add mod">
          <ac:chgData name="Nane Kratzke" userId="971be13ff4ee5ef6" providerId="LiveId" clId="{99C3B895-3D89-094E-8D8D-5328E68DA2DF}" dt="2020-09-21T10:49:11.368" v="5375" actId="1076"/>
          <ac:spMkLst>
            <pc:docMk/>
            <pc:sldMk cId="1094811382" sldId="413"/>
            <ac:spMk id="38" creationId="{93953DEF-D4AF-5E4D-AA81-2534C7DF25A8}"/>
          </ac:spMkLst>
        </pc:spChg>
        <pc:spChg chg="add mod">
          <ac:chgData name="Nane Kratzke" userId="971be13ff4ee5ef6" providerId="LiveId" clId="{99C3B895-3D89-094E-8D8D-5328E68DA2DF}" dt="2020-09-21T10:49:11.368" v="5375" actId="1076"/>
          <ac:spMkLst>
            <pc:docMk/>
            <pc:sldMk cId="1094811382" sldId="413"/>
            <ac:spMk id="39" creationId="{E3FD4A23-5FBA-9B43-9B52-70042839D5B5}"/>
          </ac:spMkLst>
        </pc:spChg>
        <pc:spChg chg="add mod">
          <ac:chgData name="Nane Kratzke" userId="971be13ff4ee5ef6" providerId="LiveId" clId="{99C3B895-3D89-094E-8D8D-5328E68DA2DF}" dt="2020-09-21T10:49:11.368" v="5375" actId="1076"/>
          <ac:spMkLst>
            <pc:docMk/>
            <pc:sldMk cId="1094811382" sldId="413"/>
            <ac:spMk id="48" creationId="{FAE0E8CF-12A6-A44B-AF1B-859122EC36F3}"/>
          </ac:spMkLst>
        </pc:spChg>
        <pc:spChg chg="add mod">
          <ac:chgData name="Nane Kratzke" userId="971be13ff4ee5ef6" providerId="LiveId" clId="{99C3B895-3D89-094E-8D8D-5328E68DA2DF}" dt="2020-09-21T10:49:11.368" v="5375" actId="1076"/>
          <ac:spMkLst>
            <pc:docMk/>
            <pc:sldMk cId="1094811382" sldId="413"/>
            <ac:spMk id="52" creationId="{2D96AE7B-8F20-F047-AF8D-8CB4F696A402}"/>
          </ac:spMkLst>
        </pc:spChg>
        <pc:spChg chg="add mod">
          <ac:chgData name="Nane Kratzke" userId="971be13ff4ee5ef6" providerId="LiveId" clId="{99C3B895-3D89-094E-8D8D-5328E68DA2DF}" dt="2020-09-21T10:53:29.884" v="5596" actId="14861"/>
          <ac:spMkLst>
            <pc:docMk/>
            <pc:sldMk cId="1094811382" sldId="413"/>
            <ac:spMk id="55" creationId="{2C121839-568F-A649-8452-C11B061C9E1B}"/>
          </ac:spMkLst>
        </pc:spChg>
        <pc:spChg chg="add mod">
          <ac:chgData name="Nane Kratzke" userId="971be13ff4ee5ef6" providerId="LiveId" clId="{99C3B895-3D89-094E-8D8D-5328E68DA2DF}" dt="2020-09-21T10:54:11.298" v="5618" actId="14861"/>
          <ac:spMkLst>
            <pc:docMk/>
            <pc:sldMk cId="1094811382" sldId="413"/>
            <ac:spMk id="56" creationId="{298D0DAF-09F5-9F4E-BB32-7D13ED58287F}"/>
          </ac:spMkLst>
        </pc:spChg>
        <pc:grpChg chg="mod">
          <ac:chgData name="Nane Kratzke" userId="971be13ff4ee5ef6" providerId="LiveId" clId="{99C3B895-3D89-094E-8D8D-5328E68DA2DF}" dt="2020-09-21T10:49:11.368" v="5375" actId="1076"/>
          <ac:grpSpMkLst>
            <pc:docMk/>
            <pc:sldMk cId="1094811382" sldId="413"/>
            <ac:grpSpMk id="17" creationId="{E995738E-00B7-D246-B5B2-CBAEC2BD2E0B}"/>
          </ac:grpSpMkLst>
        </pc:grpChg>
        <pc:grpChg chg="del mod">
          <ac:chgData name="Nane Kratzke" userId="971be13ff4ee5ef6" providerId="LiveId" clId="{99C3B895-3D89-094E-8D8D-5328E68DA2DF}" dt="2020-09-21T10:37:45.400" v="4969"/>
          <ac:grpSpMkLst>
            <pc:docMk/>
            <pc:sldMk cId="1094811382" sldId="413"/>
            <ac:grpSpMk id="20" creationId="{F247393D-E695-5749-8670-A3FB8738CB76}"/>
          </ac:grpSpMkLst>
        </pc:grpChg>
        <pc:grpChg chg="mod">
          <ac:chgData name="Nane Kratzke" userId="971be13ff4ee5ef6" providerId="LiveId" clId="{99C3B895-3D89-094E-8D8D-5328E68DA2DF}" dt="2020-09-21T10:49:11.368" v="5375" actId="1076"/>
          <ac:grpSpMkLst>
            <pc:docMk/>
            <pc:sldMk cId="1094811382" sldId="413"/>
            <ac:grpSpMk id="23" creationId="{9B786401-6F35-7341-89AB-18B5AC3FEA1B}"/>
          </ac:grpSpMkLst>
        </pc:grpChg>
        <pc:grpChg chg="mod">
          <ac:chgData name="Nane Kratzke" userId="971be13ff4ee5ef6" providerId="LiveId" clId="{99C3B895-3D89-094E-8D8D-5328E68DA2DF}" dt="2020-09-21T10:49:11.368" v="5375" actId="1076"/>
          <ac:grpSpMkLst>
            <pc:docMk/>
            <pc:sldMk cId="1094811382" sldId="413"/>
            <ac:grpSpMk id="26" creationId="{2FD9FF76-9447-0640-8FB1-ADAC23FAE38F}"/>
          </ac:grpSpMkLst>
        </pc:grpChg>
        <pc:grpChg chg="mod">
          <ac:chgData name="Nane Kratzke" userId="971be13ff4ee5ef6" providerId="LiveId" clId="{99C3B895-3D89-094E-8D8D-5328E68DA2DF}" dt="2020-09-21T10:49:11.368" v="5375" actId="1076"/>
          <ac:grpSpMkLst>
            <pc:docMk/>
            <pc:sldMk cId="1094811382" sldId="413"/>
            <ac:grpSpMk id="29" creationId="{726DFD28-E608-F045-8561-A5A590745820}"/>
          </ac:grpSpMkLst>
        </pc:grpChg>
        <pc:grpChg chg="mod">
          <ac:chgData name="Nane Kratzke" userId="971be13ff4ee5ef6" providerId="LiveId" clId="{99C3B895-3D89-094E-8D8D-5328E68DA2DF}" dt="2020-09-21T10:49:11.368" v="5375" actId="1076"/>
          <ac:grpSpMkLst>
            <pc:docMk/>
            <pc:sldMk cId="1094811382" sldId="413"/>
            <ac:grpSpMk id="32" creationId="{A230D389-E7A0-8B40-BB00-4C58251C1B9A}"/>
          </ac:grpSpMkLst>
        </pc:grpChg>
        <pc:grpChg chg="mod">
          <ac:chgData name="Nane Kratzke" userId="971be13ff4ee5ef6" providerId="LiveId" clId="{99C3B895-3D89-094E-8D8D-5328E68DA2DF}" dt="2020-09-21T10:49:11.368" v="5375" actId="1076"/>
          <ac:grpSpMkLst>
            <pc:docMk/>
            <pc:sldMk cId="1094811382" sldId="413"/>
            <ac:grpSpMk id="54" creationId="{F8467AC2-8725-894B-B86E-2D721942CFD5}"/>
          </ac:grpSpMkLst>
        </pc:grpChg>
        <pc:picChg chg="add del">
          <ac:chgData name="Nane Kratzke" userId="971be13ff4ee5ef6" providerId="LiveId" clId="{99C3B895-3D89-094E-8D8D-5328E68DA2DF}" dt="2020-09-21T10:33:49.420" v="4837" actId="478"/>
          <ac:picMkLst>
            <pc:docMk/>
            <pc:sldMk cId="1094811382" sldId="413"/>
            <ac:picMk id="4098" creationId="{C17AE98C-9425-3544-BC39-74BF74B9D770}"/>
          </ac:picMkLst>
        </pc:picChg>
        <pc:inkChg chg="add mod">
          <ac:chgData name="Nane Kratzke" userId="971be13ff4ee5ef6" providerId="LiveId" clId="{99C3B895-3D89-094E-8D8D-5328E68DA2DF}" dt="2020-09-21T10:37:37.461" v="4963"/>
          <ac:inkMkLst>
            <pc:docMk/>
            <pc:sldMk cId="1094811382" sldId="413"/>
            <ac:inkMk id="10" creationId="{0CE97AAE-E3CE-3446-B386-9C570225E45E}"/>
          </ac:inkMkLst>
        </pc:inkChg>
        <pc:inkChg chg="add mod">
          <ac:chgData name="Nane Kratzke" userId="971be13ff4ee5ef6" providerId="LiveId" clId="{99C3B895-3D89-094E-8D8D-5328E68DA2DF}" dt="2020-09-21T10:37:37.461" v="4963"/>
          <ac:inkMkLst>
            <pc:docMk/>
            <pc:sldMk cId="1094811382" sldId="413"/>
            <ac:inkMk id="16" creationId="{36A5B577-AD6A-FA4D-ABCF-427C5729C0A8}"/>
          </ac:inkMkLst>
        </pc:inkChg>
        <pc:inkChg chg="add mod">
          <ac:chgData name="Nane Kratzke" userId="971be13ff4ee5ef6" providerId="LiveId" clId="{99C3B895-3D89-094E-8D8D-5328E68DA2DF}" dt="2020-09-21T10:37:45.400" v="4969"/>
          <ac:inkMkLst>
            <pc:docMk/>
            <pc:sldMk cId="1094811382" sldId="413"/>
            <ac:inkMk id="18" creationId="{0534DAF1-74DD-FF43-96DF-EC7F51AE2E0F}"/>
          </ac:inkMkLst>
        </pc:inkChg>
        <pc:inkChg chg="add mod">
          <ac:chgData name="Nane Kratzke" userId="971be13ff4ee5ef6" providerId="LiveId" clId="{99C3B895-3D89-094E-8D8D-5328E68DA2DF}" dt="2020-09-21T10:37:45.400" v="4969"/>
          <ac:inkMkLst>
            <pc:docMk/>
            <pc:sldMk cId="1094811382" sldId="413"/>
            <ac:inkMk id="19" creationId="{ABF1205F-CB82-7A40-95DD-C4D67FA0E5E0}"/>
          </ac:inkMkLst>
        </pc:inkChg>
        <pc:inkChg chg="add mod">
          <ac:chgData name="Nane Kratzke" userId="971be13ff4ee5ef6" providerId="LiveId" clId="{99C3B895-3D89-094E-8D8D-5328E68DA2DF}" dt="2020-09-21T10:37:45.400" v="4969"/>
          <ac:inkMkLst>
            <pc:docMk/>
            <pc:sldMk cId="1094811382" sldId="413"/>
            <ac:inkMk id="21" creationId="{5C5A850B-D129-AD4D-A593-45471EF39F8B}"/>
          </ac:inkMkLst>
        </pc:inkChg>
        <pc:inkChg chg="add mod">
          <ac:chgData name="Nane Kratzke" userId="971be13ff4ee5ef6" providerId="LiveId" clId="{99C3B895-3D89-094E-8D8D-5328E68DA2DF}" dt="2020-09-21T10:37:45.400" v="4969"/>
          <ac:inkMkLst>
            <pc:docMk/>
            <pc:sldMk cId="1094811382" sldId="413"/>
            <ac:inkMk id="22" creationId="{A33D2990-2462-DF4A-84FA-9401F29A00F1}"/>
          </ac:inkMkLst>
        </pc:inkChg>
        <pc:inkChg chg="add mod">
          <ac:chgData name="Nane Kratzke" userId="971be13ff4ee5ef6" providerId="LiveId" clId="{99C3B895-3D89-094E-8D8D-5328E68DA2DF}" dt="2020-09-21T10:37:50.287" v="4972"/>
          <ac:inkMkLst>
            <pc:docMk/>
            <pc:sldMk cId="1094811382" sldId="413"/>
            <ac:inkMk id="24" creationId="{B5B6E171-3D24-D44E-B745-B34F48958994}"/>
          </ac:inkMkLst>
        </pc:inkChg>
        <pc:inkChg chg="add mod">
          <ac:chgData name="Nane Kratzke" userId="971be13ff4ee5ef6" providerId="LiveId" clId="{99C3B895-3D89-094E-8D8D-5328E68DA2DF}" dt="2020-09-21T10:37:50.287" v="4972"/>
          <ac:inkMkLst>
            <pc:docMk/>
            <pc:sldMk cId="1094811382" sldId="413"/>
            <ac:inkMk id="25" creationId="{30161266-B134-AB4F-B75E-E07E1E32E92D}"/>
          </ac:inkMkLst>
        </pc:inkChg>
        <pc:inkChg chg="add mod">
          <ac:chgData name="Nane Kratzke" userId="971be13ff4ee5ef6" providerId="LiveId" clId="{99C3B895-3D89-094E-8D8D-5328E68DA2DF}" dt="2020-09-21T10:37:53.769" v="4975"/>
          <ac:inkMkLst>
            <pc:docMk/>
            <pc:sldMk cId="1094811382" sldId="413"/>
            <ac:inkMk id="27" creationId="{FD82ECFE-F9CB-FC45-A7EB-29FA3F26CFD1}"/>
          </ac:inkMkLst>
        </pc:inkChg>
        <pc:inkChg chg="add mod">
          <ac:chgData name="Nane Kratzke" userId="971be13ff4ee5ef6" providerId="LiveId" clId="{99C3B895-3D89-094E-8D8D-5328E68DA2DF}" dt="2020-09-21T10:37:53.769" v="4975"/>
          <ac:inkMkLst>
            <pc:docMk/>
            <pc:sldMk cId="1094811382" sldId="413"/>
            <ac:inkMk id="28" creationId="{C59CB249-41A9-0548-B8FF-EB5B71BC6B2F}"/>
          </ac:inkMkLst>
        </pc:inkChg>
        <pc:inkChg chg="add mod">
          <ac:chgData name="Nane Kratzke" userId="971be13ff4ee5ef6" providerId="LiveId" clId="{99C3B895-3D89-094E-8D8D-5328E68DA2DF}" dt="2020-09-21T10:37:57.294" v="4978"/>
          <ac:inkMkLst>
            <pc:docMk/>
            <pc:sldMk cId="1094811382" sldId="413"/>
            <ac:inkMk id="30" creationId="{4046218A-AC9E-A94C-AC3D-F11A43B859D2}"/>
          </ac:inkMkLst>
        </pc:inkChg>
        <pc:inkChg chg="add mod">
          <ac:chgData name="Nane Kratzke" userId="971be13ff4ee5ef6" providerId="LiveId" clId="{99C3B895-3D89-094E-8D8D-5328E68DA2DF}" dt="2020-09-21T10:37:57.294" v="4978"/>
          <ac:inkMkLst>
            <pc:docMk/>
            <pc:sldMk cId="1094811382" sldId="413"/>
            <ac:inkMk id="31" creationId="{0D86F34B-6530-EB42-8359-6D906B5AF36B}"/>
          </ac:inkMkLst>
        </pc:inkChg>
        <pc:inkChg chg="add">
          <ac:chgData name="Nane Kratzke" userId="971be13ff4ee5ef6" providerId="LiveId" clId="{99C3B895-3D89-094E-8D8D-5328E68DA2DF}" dt="2020-09-21T10:38:54.674" v="4979" actId="9405"/>
          <ac:inkMkLst>
            <pc:docMk/>
            <pc:sldMk cId="1094811382" sldId="413"/>
            <ac:inkMk id="33" creationId="{168869F8-9F29-8E46-8095-C832F1A7532D}"/>
          </ac:inkMkLst>
        </pc:inkChg>
        <pc:inkChg chg="add del">
          <ac:chgData name="Nane Kratzke" userId="971be13ff4ee5ef6" providerId="LiveId" clId="{99C3B895-3D89-094E-8D8D-5328E68DA2DF}" dt="2020-09-21T10:39:00.136" v="4981" actId="9405"/>
          <ac:inkMkLst>
            <pc:docMk/>
            <pc:sldMk cId="1094811382" sldId="413"/>
            <ac:inkMk id="34" creationId="{2ADDFFEC-C26D-EC4C-8D00-8D73E85077AC}"/>
          </ac:inkMkLst>
        </pc:inkChg>
        <pc:inkChg chg="add mod">
          <ac:chgData name="Nane Kratzke" userId="971be13ff4ee5ef6" providerId="LiveId" clId="{99C3B895-3D89-094E-8D8D-5328E68DA2DF}" dt="2020-09-21T10:46:49.078" v="5153"/>
          <ac:inkMkLst>
            <pc:docMk/>
            <pc:sldMk cId="1094811382" sldId="413"/>
            <ac:inkMk id="51" creationId="{A2915543-F8DD-5A4C-BBFF-0AAC2B3D9E75}"/>
          </ac:inkMkLst>
        </pc:inkChg>
        <pc:inkChg chg="add mod">
          <ac:chgData name="Nane Kratzke" userId="971be13ff4ee5ef6" providerId="LiveId" clId="{99C3B895-3D89-094E-8D8D-5328E68DA2DF}" dt="2020-09-21T10:46:49.078" v="5153"/>
          <ac:inkMkLst>
            <pc:docMk/>
            <pc:sldMk cId="1094811382" sldId="413"/>
            <ac:inkMk id="53" creationId="{CF664445-9755-E348-80E5-495EE93E9EC7}"/>
          </ac:inkMkLst>
        </pc:inkChg>
        <pc:cxnChg chg="add del mod">
          <ac:chgData name="Nane Kratzke" userId="971be13ff4ee5ef6" providerId="LiveId" clId="{99C3B895-3D89-094E-8D8D-5328E68DA2DF}" dt="2020-09-21T10:42:50.985" v="5051" actId="478"/>
          <ac:cxnSpMkLst>
            <pc:docMk/>
            <pc:sldMk cId="1094811382" sldId="413"/>
            <ac:cxnSpMk id="40" creationId="{03889D68-7A4D-0F49-9042-19BDB4090332}"/>
          </ac:cxnSpMkLst>
        </pc:cxnChg>
        <pc:cxnChg chg="add mod">
          <ac:chgData name="Nane Kratzke" userId="971be13ff4ee5ef6" providerId="LiveId" clId="{99C3B895-3D89-094E-8D8D-5328E68DA2DF}" dt="2020-09-21T10:49:11.368" v="5375" actId="1076"/>
          <ac:cxnSpMkLst>
            <pc:docMk/>
            <pc:sldMk cId="1094811382" sldId="413"/>
            <ac:cxnSpMk id="42" creationId="{84A0DF96-100E-CD4E-AB72-4D6513786B9D}"/>
          </ac:cxnSpMkLst>
        </pc:cxnChg>
        <pc:cxnChg chg="add mod">
          <ac:chgData name="Nane Kratzke" userId="971be13ff4ee5ef6" providerId="LiveId" clId="{99C3B895-3D89-094E-8D8D-5328E68DA2DF}" dt="2020-09-21T10:49:11.368" v="5375" actId="1076"/>
          <ac:cxnSpMkLst>
            <pc:docMk/>
            <pc:sldMk cId="1094811382" sldId="413"/>
            <ac:cxnSpMk id="44" creationId="{C6D59454-92BB-0B43-BB7D-3A6A9549C0AA}"/>
          </ac:cxnSpMkLst>
        </pc:cxnChg>
      </pc:sldChg>
      <pc:sldChg chg="addSp modSp add mod">
        <pc:chgData name="Nane Kratzke" userId="971be13ff4ee5ef6" providerId="LiveId" clId="{99C3B895-3D89-094E-8D8D-5328E68DA2DF}" dt="2020-09-21T10:57:44.555" v="5684" actId="20577"/>
        <pc:sldMkLst>
          <pc:docMk/>
          <pc:sldMk cId="48934107" sldId="414"/>
        </pc:sldMkLst>
        <pc:spChg chg="mod">
          <ac:chgData name="Nane Kratzke" userId="971be13ff4ee5ef6" providerId="LiveId" clId="{99C3B895-3D89-094E-8D8D-5328E68DA2DF}" dt="2020-09-21T10:57:44.555" v="5684" actId="20577"/>
          <ac:spMkLst>
            <pc:docMk/>
            <pc:sldMk cId="48934107" sldId="414"/>
            <ac:spMk id="2" creationId="{1CFEFA64-93DC-5743-8C31-D3D1A7296CB7}"/>
          </ac:spMkLst>
        </pc:spChg>
        <pc:spChg chg="mod">
          <ac:chgData name="Nane Kratzke" userId="971be13ff4ee5ef6" providerId="LiveId" clId="{99C3B895-3D89-094E-8D8D-5328E68DA2DF}" dt="2020-09-21T10:54:55.622" v="5669" actId="20577"/>
          <ac:spMkLst>
            <pc:docMk/>
            <pc:sldMk cId="48934107" sldId="414"/>
            <ac:spMk id="3" creationId="{4C8CE13B-729A-FA4B-8A3A-84455F940001}"/>
          </ac:spMkLst>
        </pc:spChg>
        <pc:spChg chg="add mod">
          <ac:chgData name="Nane Kratzke" userId="971be13ff4ee5ef6" providerId="LiveId" clId="{99C3B895-3D89-094E-8D8D-5328E68DA2DF}" dt="2020-09-21T10:56:28.742" v="5681"/>
          <ac:spMkLst>
            <pc:docMk/>
            <pc:sldMk cId="48934107" sldId="414"/>
            <ac:spMk id="6" creationId="{89AC065B-FC7F-1E44-9654-DB41A1599578}"/>
          </ac:spMkLst>
        </pc:spChg>
        <pc:picChg chg="add mod">
          <ac:chgData name="Nane Kratzke" userId="971be13ff4ee5ef6" providerId="LiveId" clId="{99C3B895-3D89-094E-8D8D-5328E68DA2DF}" dt="2020-09-21T10:56:01.785" v="5680" actId="1076"/>
          <ac:picMkLst>
            <pc:docMk/>
            <pc:sldMk cId="48934107" sldId="414"/>
            <ac:picMk id="5" creationId="{6224B403-8BF7-884E-B2C8-14995CA9E83B}"/>
          </ac:picMkLst>
        </pc:picChg>
      </pc:sldChg>
      <pc:sldChg chg="modSp add mod">
        <pc:chgData name="Nane Kratzke" userId="971be13ff4ee5ef6" providerId="LiveId" clId="{99C3B895-3D89-094E-8D8D-5328E68DA2DF}" dt="2020-09-21T10:58:45.721" v="5710" actId="14826"/>
        <pc:sldMkLst>
          <pc:docMk/>
          <pc:sldMk cId="3537529939" sldId="415"/>
        </pc:sldMkLst>
        <pc:spChg chg="mod">
          <ac:chgData name="Nane Kratzke" userId="971be13ff4ee5ef6" providerId="LiveId" clId="{99C3B895-3D89-094E-8D8D-5328E68DA2DF}" dt="2020-09-21T10:57:41.203" v="5683" actId="20577"/>
          <ac:spMkLst>
            <pc:docMk/>
            <pc:sldMk cId="3537529939" sldId="415"/>
            <ac:spMk id="2" creationId="{1CFEFA64-93DC-5743-8C31-D3D1A7296CB7}"/>
          </ac:spMkLst>
        </pc:spChg>
        <pc:spChg chg="mod">
          <ac:chgData name="Nane Kratzke" userId="971be13ff4ee5ef6" providerId="LiveId" clId="{99C3B895-3D89-094E-8D8D-5328E68DA2DF}" dt="2020-09-21T10:58:03.108" v="5709" actId="20577"/>
          <ac:spMkLst>
            <pc:docMk/>
            <pc:sldMk cId="3537529939" sldId="415"/>
            <ac:spMk id="3" creationId="{4C8CE13B-729A-FA4B-8A3A-84455F940001}"/>
          </ac:spMkLst>
        </pc:spChg>
        <pc:picChg chg="mod">
          <ac:chgData name="Nane Kratzke" userId="971be13ff4ee5ef6" providerId="LiveId" clId="{99C3B895-3D89-094E-8D8D-5328E68DA2DF}" dt="2020-09-21T10:58:45.721" v="5710" actId="14826"/>
          <ac:picMkLst>
            <pc:docMk/>
            <pc:sldMk cId="3537529939" sldId="415"/>
            <ac:picMk id="5" creationId="{6224B403-8BF7-884E-B2C8-14995CA9E83B}"/>
          </ac:picMkLst>
        </pc:picChg>
      </pc:sldChg>
      <pc:sldChg chg="addSp delSp modSp add mod ord">
        <pc:chgData name="Nane Kratzke" userId="971be13ff4ee5ef6" providerId="LiveId" clId="{99C3B895-3D89-094E-8D8D-5328E68DA2DF}" dt="2020-09-21T11:09:55.043" v="5917" actId="478"/>
        <pc:sldMkLst>
          <pc:docMk/>
          <pc:sldMk cId="901601372" sldId="416"/>
        </pc:sldMkLst>
        <pc:spChg chg="mod">
          <ac:chgData name="Nane Kratzke" userId="971be13ff4ee5ef6" providerId="LiveId" clId="{99C3B895-3D89-094E-8D8D-5328E68DA2DF}" dt="2020-09-21T10:59:54.607" v="5714" actId="20577"/>
          <ac:spMkLst>
            <pc:docMk/>
            <pc:sldMk cId="901601372" sldId="416"/>
            <ac:spMk id="2" creationId="{1CFEFA64-93DC-5743-8C31-D3D1A7296CB7}"/>
          </ac:spMkLst>
        </pc:spChg>
        <pc:spChg chg="mod">
          <ac:chgData name="Nane Kratzke" userId="971be13ff4ee5ef6" providerId="LiveId" clId="{99C3B895-3D89-094E-8D8D-5328E68DA2DF}" dt="2020-09-21T11:00:07.984" v="5742" actId="20577"/>
          <ac:spMkLst>
            <pc:docMk/>
            <pc:sldMk cId="901601372" sldId="416"/>
            <ac:spMk id="3" creationId="{4C8CE13B-729A-FA4B-8A3A-84455F940001}"/>
          </ac:spMkLst>
        </pc:spChg>
        <pc:spChg chg="add del mod">
          <ac:chgData name="Nane Kratzke" userId="971be13ff4ee5ef6" providerId="LiveId" clId="{99C3B895-3D89-094E-8D8D-5328E68DA2DF}" dt="2020-09-21T11:09:55.043" v="5917" actId="478"/>
          <ac:spMkLst>
            <pc:docMk/>
            <pc:sldMk cId="901601372" sldId="416"/>
            <ac:spMk id="7" creationId="{3110C0E1-251E-3844-8E3B-C810F68818A7}"/>
          </ac:spMkLst>
        </pc:spChg>
        <pc:picChg chg="mod">
          <ac:chgData name="Nane Kratzke" userId="971be13ff4ee5ef6" providerId="LiveId" clId="{99C3B895-3D89-094E-8D8D-5328E68DA2DF}" dt="2020-09-21T11:00:48.913" v="5743" actId="14826"/>
          <ac:picMkLst>
            <pc:docMk/>
            <pc:sldMk cId="901601372" sldId="416"/>
            <ac:picMk id="5" creationId="{6224B403-8BF7-884E-B2C8-14995CA9E83B}"/>
          </ac:picMkLst>
        </pc:picChg>
      </pc:sldChg>
      <pc:sldChg chg="addSp delSp modSp add del mod">
        <pc:chgData name="Nane Kratzke" userId="971be13ff4ee5ef6" providerId="LiveId" clId="{99C3B895-3D89-094E-8D8D-5328E68DA2DF}" dt="2020-09-21T11:28:15.569" v="6249" actId="2696"/>
        <pc:sldMkLst>
          <pc:docMk/>
          <pc:sldMk cId="3780883504" sldId="417"/>
        </pc:sldMkLst>
        <pc:spChg chg="mod">
          <ac:chgData name="Nane Kratzke" userId="971be13ff4ee5ef6" providerId="LiveId" clId="{99C3B895-3D89-094E-8D8D-5328E68DA2DF}" dt="2020-09-21T11:18:15.250" v="5993" actId="20577"/>
          <ac:spMkLst>
            <pc:docMk/>
            <pc:sldMk cId="3780883504" sldId="417"/>
            <ac:spMk id="2" creationId="{936DAC8B-6914-2944-A119-B41DB87ABE01}"/>
          </ac:spMkLst>
        </pc:spChg>
        <pc:spChg chg="mod">
          <ac:chgData name="Nane Kratzke" userId="971be13ff4ee5ef6" providerId="LiveId" clId="{99C3B895-3D89-094E-8D8D-5328E68DA2DF}" dt="2020-09-21T11:18:20.268" v="5999" actId="20577"/>
          <ac:spMkLst>
            <pc:docMk/>
            <pc:sldMk cId="3780883504" sldId="417"/>
            <ac:spMk id="3" creationId="{77B9BF17-A710-4D4C-9D92-51C9A7D86B60}"/>
          </ac:spMkLst>
        </pc:spChg>
        <pc:spChg chg="add mod">
          <ac:chgData name="Nane Kratzke" userId="971be13ff4ee5ef6" providerId="LiveId" clId="{99C3B895-3D89-094E-8D8D-5328E68DA2DF}" dt="2020-09-21T11:25:57.343" v="6232" actId="1076"/>
          <ac:spMkLst>
            <pc:docMk/>
            <pc:sldMk cId="3780883504" sldId="417"/>
            <ac:spMk id="5" creationId="{EE36B563-2C28-B84D-9E08-A35D7F32EB7C}"/>
          </ac:spMkLst>
        </pc:spChg>
        <pc:spChg chg="add del mod">
          <ac:chgData name="Nane Kratzke" userId="971be13ff4ee5ef6" providerId="LiveId" clId="{99C3B895-3D89-094E-8D8D-5328E68DA2DF}" dt="2020-09-21T11:25:50.141" v="6231" actId="478"/>
          <ac:spMkLst>
            <pc:docMk/>
            <pc:sldMk cId="3780883504" sldId="417"/>
            <ac:spMk id="6" creationId="{D8A12388-840F-DA4F-9FB1-29AD37340C02}"/>
          </ac:spMkLst>
        </pc:spChg>
        <pc:spChg chg="add mod">
          <ac:chgData name="Nane Kratzke" userId="971be13ff4ee5ef6" providerId="LiveId" clId="{99C3B895-3D89-094E-8D8D-5328E68DA2DF}" dt="2020-09-21T11:25:57.343" v="6232" actId="1076"/>
          <ac:spMkLst>
            <pc:docMk/>
            <pc:sldMk cId="3780883504" sldId="417"/>
            <ac:spMk id="7" creationId="{F056385E-4FEA-0A4D-8B0C-27530AEC24C5}"/>
          </ac:spMkLst>
        </pc:spChg>
        <pc:spChg chg="add del mod">
          <ac:chgData name="Nane Kratzke" userId="971be13ff4ee5ef6" providerId="LiveId" clId="{99C3B895-3D89-094E-8D8D-5328E68DA2DF}" dt="2020-09-21T11:25:50.141" v="6231" actId="478"/>
          <ac:spMkLst>
            <pc:docMk/>
            <pc:sldMk cId="3780883504" sldId="417"/>
            <ac:spMk id="8" creationId="{D707B376-F988-4D4D-AC7A-96473EA1C8E2}"/>
          </ac:spMkLst>
        </pc:spChg>
        <pc:spChg chg="add mod">
          <ac:chgData name="Nane Kratzke" userId="971be13ff4ee5ef6" providerId="LiveId" clId="{99C3B895-3D89-094E-8D8D-5328E68DA2DF}" dt="2020-09-21T11:25:57.343" v="6232" actId="1076"/>
          <ac:spMkLst>
            <pc:docMk/>
            <pc:sldMk cId="3780883504" sldId="417"/>
            <ac:spMk id="9" creationId="{CADED081-A5F3-6046-8B04-8B1D7C939CAD}"/>
          </ac:spMkLst>
        </pc:spChg>
        <pc:spChg chg="add del mod">
          <ac:chgData name="Nane Kratzke" userId="971be13ff4ee5ef6" providerId="LiveId" clId="{99C3B895-3D89-094E-8D8D-5328E68DA2DF}" dt="2020-09-21T11:25:50.141" v="6231" actId="478"/>
          <ac:spMkLst>
            <pc:docMk/>
            <pc:sldMk cId="3780883504" sldId="417"/>
            <ac:spMk id="10" creationId="{D9AB6927-55AB-404B-9B87-CDE715A47753}"/>
          </ac:spMkLst>
        </pc:spChg>
        <pc:spChg chg="add mod">
          <ac:chgData name="Nane Kratzke" userId="971be13ff4ee5ef6" providerId="LiveId" clId="{99C3B895-3D89-094E-8D8D-5328E68DA2DF}" dt="2020-09-21T11:25:57.343" v="6232" actId="1076"/>
          <ac:spMkLst>
            <pc:docMk/>
            <pc:sldMk cId="3780883504" sldId="417"/>
            <ac:spMk id="11" creationId="{680041BC-A088-D948-A309-2E8DDF865100}"/>
          </ac:spMkLst>
        </pc:spChg>
        <pc:spChg chg="add del mod">
          <ac:chgData name="Nane Kratzke" userId="971be13ff4ee5ef6" providerId="LiveId" clId="{99C3B895-3D89-094E-8D8D-5328E68DA2DF}" dt="2020-09-21T11:25:50.141" v="6231" actId="478"/>
          <ac:spMkLst>
            <pc:docMk/>
            <pc:sldMk cId="3780883504" sldId="417"/>
            <ac:spMk id="12" creationId="{B37FB71F-0500-6543-B4DB-39F4102DB91F}"/>
          </ac:spMkLst>
        </pc:spChg>
        <pc:spChg chg="add mod">
          <ac:chgData name="Nane Kratzke" userId="971be13ff4ee5ef6" providerId="LiveId" clId="{99C3B895-3D89-094E-8D8D-5328E68DA2DF}" dt="2020-09-21T11:25:57.343" v="6232" actId="1076"/>
          <ac:spMkLst>
            <pc:docMk/>
            <pc:sldMk cId="3780883504" sldId="417"/>
            <ac:spMk id="13" creationId="{BDB3826B-D087-E944-BF0F-70D56D8EC081}"/>
          </ac:spMkLst>
        </pc:spChg>
        <pc:spChg chg="add mod">
          <ac:chgData name="Nane Kratzke" userId="971be13ff4ee5ef6" providerId="LiveId" clId="{99C3B895-3D89-094E-8D8D-5328E68DA2DF}" dt="2020-09-21T11:25:57.343" v="6232" actId="1076"/>
          <ac:spMkLst>
            <pc:docMk/>
            <pc:sldMk cId="3780883504" sldId="417"/>
            <ac:spMk id="14" creationId="{D3C2BEA1-FA27-DD4B-B878-4CE3E857F2DB}"/>
          </ac:spMkLst>
        </pc:spChg>
        <pc:spChg chg="add mod">
          <ac:chgData name="Nane Kratzke" userId="971be13ff4ee5ef6" providerId="LiveId" clId="{99C3B895-3D89-094E-8D8D-5328E68DA2DF}" dt="2020-09-21T11:25:57.343" v="6232" actId="1076"/>
          <ac:spMkLst>
            <pc:docMk/>
            <pc:sldMk cId="3780883504" sldId="417"/>
            <ac:spMk id="29" creationId="{B45CC6AA-B25B-0A4E-A09E-8A50CCE70D10}"/>
          </ac:spMkLst>
        </pc:spChg>
        <pc:spChg chg="add mod">
          <ac:chgData name="Nane Kratzke" userId="971be13ff4ee5ef6" providerId="LiveId" clId="{99C3B895-3D89-094E-8D8D-5328E68DA2DF}" dt="2020-09-21T11:25:57.343" v="6232" actId="1076"/>
          <ac:spMkLst>
            <pc:docMk/>
            <pc:sldMk cId="3780883504" sldId="417"/>
            <ac:spMk id="30" creationId="{20C03244-E29E-804A-AF28-713EDD48E542}"/>
          </ac:spMkLst>
        </pc:spChg>
        <pc:spChg chg="add mod">
          <ac:chgData name="Nane Kratzke" userId="971be13ff4ee5ef6" providerId="LiveId" clId="{99C3B895-3D89-094E-8D8D-5328E68DA2DF}" dt="2020-09-21T11:25:57.343" v="6232" actId="1076"/>
          <ac:spMkLst>
            <pc:docMk/>
            <pc:sldMk cId="3780883504" sldId="417"/>
            <ac:spMk id="31" creationId="{72536B4E-772A-3F40-B81C-98E69FAF17C7}"/>
          </ac:spMkLst>
        </pc:spChg>
        <pc:spChg chg="add mod">
          <ac:chgData name="Nane Kratzke" userId="971be13ff4ee5ef6" providerId="LiveId" clId="{99C3B895-3D89-094E-8D8D-5328E68DA2DF}" dt="2020-09-21T11:25:57.343" v="6232" actId="1076"/>
          <ac:spMkLst>
            <pc:docMk/>
            <pc:sldMk cId="3780883504" sldId="417"/>
            <ac:spMk id="32" creationId="{144875F9-4A3E-DB4B-951A-A91CBD2B87A0}"/>
          </ac:spMkLst>
        </pc:spChg>
        <pc:spChg chg="add mod">
          <ac:chgData name="Nane Kratzke" userId="971be13ff4ee5ef6" providerId="LiveId" clId="{99C3B895-3D89-094E-8D8D-5328E68DA2DF}" dt="2020-09-21T11:26:06.813" v="6242" actId="20577"/>
          <ac:spMkLst>
            <pc:docMk/>
            <pc:sldMk cId="3780883504" sldId="417"/>
            <ac:spMk id="33" creationId="{A8ADF56A-6487-1A46-A4FE-77E95A3E8C93}"/>
          </ac:spMkLst>
        </pc:spChg>
        <pc:cxnChg chg="add mod">
          <ac:chgData name="Nane Kratzke" userId="971be13ff4ee5ef6" providerId="LiveId" clId="{99C3B895-3D89-094E-8D8D-5328E68DA2DF}" dt="2020-09-21T11:25:57.343" v="6232" actId="1076"/>
          <ac:cxnSpMkLst>
            <pc:docMk/>
            <pc:sldMk cId="3780883504" sldId="417"/>
            <ac:cxnSpMk id="16" creationId="{413A55BB-1729-E747-92C1-6126D40C6EDF}"/>
          </ac:cxnSpMkLst>
        </pc:cxnChg>
        <pc:cxnChg chg="add mod">
          <ac:chgData name="Nane Kratzke" userId="971be13ff4ee5ef6" providerId="LiveId" clId="{99C3B895-3D89-094E-8D8D-5328E68DA2DF}" dt="2020-09-21T11:25:57.343" v="6232" actId="1076"/>
          <ac:cxnSpMkLst>
            <pc:docMk/>
            <pc:sldMk cId="3780883504" sldId="417"/>
            <ac:cxnSpMk id="17" creationId="{82513989-257D-1246-806F-E55A3C20B499}"/>
          </ac:cxnSpMkLst>
        </pc:cxnChg>
        <pc:cxnChg chg="add mod">
          <ac:chgData name="Nane Kratzke" userId="971be13ff4ee5ef6" providerId="LiveId" clId="{99C3B895-3D89-094E-8D8D-5328E68DA2DF}" dt="2020-09-21T11:25:57.343" v="6232" actId="1076"/>
          <ac:cxnSpMkLst>
            <pc:docMk/>
            <pc:sldMk cId="3780883504" sldId="417"/>
            <ac:cxnSpMk id="20" creationId="{CB88637B-FA7F-A148-AD08-A95C52619BC1}"/>
          </ac:cxnSpMkLst>
        </pc:cxnChg>
        <pc:cxnChg chg="add mod">
          <ac:chgData name="Nane Kratzke" userId="971be13ff4ee5ef6" providerId="LiveId" clId="{99C3B895-3D89-094E-8D8D-5328E68DA2DF}" dt="2020-09-21T11:25:57.343" v="6232" actId="1076"/>
          <ac:cxnSpMkLst>
            <pc:docMk/>
            <pc:sldMk cId="3780883504" sldId="417"/>
            <ac:cxnSpMk id="23" creationId="{7928F2B8-539A-F945-ADE0-4879056D8C55}"/>
          </ac:cxnSpMkLst>
        </pc:cxnChg>
        <pc:cxnChg chg="add mod">
          <ac:chgData name="Nane Kratzke" userId="971be13ff4ee5ef6" providerId="LiveId" clId="{99C3B895-3D89-094E-8D8D-5328E68DA2DF}" dt="2020-09-21T11:25:57.343" v="6232" actId="1076"/>
          <ac:cxnSpMkLst>
            <pc:docMk/>
            <pc:sldMk cId="3780883504" sldId="417"/>
            <ac:cxnSpMk id="26" creationId="{9ECF280D-3080-3E4E-9F7E-A9DA244097D8}"/>
          </ac:cxnSpMkLst>
        </pc:cxnChg>
        <pc:cxnChg chg="add mod">
          <ac:chgData name="Nane Kratzke" userId="971be13ff4ee5ef6" providerId="LiveId" clId="{99C3B895-3D89-094E-8D8D-5328E68DA2DF}" dt="2020-09-21T11:26:14.757" v="6245" actId="14100"/>
          <ac:cxnSpMkLst>
            <pc:docMk/>
            <pc:sldMk cId="3780883504" sldId="417"/>
            <ac:cxnSpMk id="34" creationId="{AF5616F9-2AA6-9D43-A4CC-44E27C70EF93}"/>
          </ac:cxnSpMkLst>
        </pc:cxnChg>
      </pc:sldChg>
      <pc:sldChg chg="modSp add del mod">
        <pc:chgData name="Nane Kratzke" userId="971be13ff4ee5ef6" providerId="LiveId" clId="{99C3B895-3D89-094E-8D8D-5328E68DA2DF}" dt="2020-09-21T11:17:53.157" v="5935" actId="2696"/>
        <pc:sldMkLst>
          <pc:docMk/>
          <pc:sldMk cId="4230642903" sldId="417"/>
        </pc:sldMkLst>
        <pc:spChg chg="mod">
          <ac:chgData name="Nane Kratzke" userId="971be13ff4ee5ef6" providerId="LiveId" clId="{99C3B895-3D89-094E-8D8D-5328E68DA2DF}" dt="2020-09-21T11:17:47.045" v="5934" actId="20577"/>
          <ac:spMkLst>
            <pc:docMk/>
            <pc:sldMk cId="4230642903" sldId="417"/>
            <ac:spMk id="2" creationId="{4ACBBCFD-3DCC-FE48-AFD3-DA0E614B453E}"/>
          </ac:spMkLst>
        </pc:spChg>
      </pc:sldChg>
    </pc:docChg>
  </pc:docChgLst>
  <pc:docChgLst>
    <pc:chgData name="Nane Kratzke" userId="971be13ff4ee5ef6" providerId="LiveId" clId="{25E265D9-1136-E64B-84B9-E73667C4DFAB}"/>
    <pc:docChg chg="undo custSel addSld delSld modSld sldOrd">
      <pc:chgData name="Nane Kratzke" userId="971be13ff4ee5ef6" providerId="LiveId" clId="{25E265D9-1136-E64B-84B9-E73667C4DFAB}" dt="2020-09-18T17:23:58.234" v="10959" actId="20577"/>
      <pc:docMkLst>
        <pc:docMk/>
      </pc:docMkLst>
      <pc:sldChg chg="addSp modSp mod">
        <pc:chgData name="Nane Kratzke" userId="971be13ff4ee5ef6" providerId="LiveId" clId="{25E265D9-1136-E64B-84B9-E73667C4DFAB}" dt="2020-09-18T17:23:58.234" v="10959" actId="20577"/>
        <pc:sldMkLst>
          <pc:docMk/>
          <pc:sldMk cId="704272100" sldId="323"/>
        </pc:sldMkLst>
        <pc:spChg chg="mod">
          <ac:chgData name="Nane Kratzke" userId="971be13ff4ee5ef6" providerId="LiveId" clId="{25E265D9-1136-E64B-84B9-E73667C4DFAB}" dt="2020-09-18T17:23:58.234" v="10959" actId="20577"/>
          <ac:spMkLst>
            <pc:docMk/>
            <pc:sldMk cId="704272100" sldId="323"/>
            <ac:spMk id="8" creationId="{0C508602-457E-2C4E-A9AC-85A3D0BD58E5}"/>
          </ac:spMkLst>
        </pc:spChg>
        <pc:picChg chg="add mod">
          <ac:chgData name="Nane Kratzke" userId="971be13ff4ee5ef6" providerId="LiveId" clId="{25E265D9-1136-E64B-84B9-E73667C4DFAB}" dt="2020-09-18T17:22:27.416" v="10955" actId="1076"/>
          <ac:picMkLst>
            <pc:docMk/>
            <pc:sldMk cId="704272100" sldId="323"/>
            <ac:picMk id="5" creationId="{E1566EE4-E109-0B45-9CB8-357BF0DC03CD}"/>
          </ac:picMkLst>
        </pc:picChg>
      </pc:sldChg>
      <pc:sldChg chg="addSp delSp modSp mod">
        <pc:chgData name="Nane Kratzke" userId="971be13ff4ee5ef6" providerId="LiveId" clId="{25E265D9-1136-E64B-84B9-E73667C4DFAB}" dt="2020-09-17T08:19:17.465" v="3790" actId="20577"/>
        <pc:sldMkLst>
          <pc:docMk/>
          <pc:sldMk cId="808877367" sldId="324"/>
        </pc:sldMkLst>
        <pc:spChg chg="add mod">
          <ac:chgData name="Nane Kratzke" userId="971be13ff4ee5ef6" providerId="LiveId" clId="{25E265D9-1136-E64B-84B9-E73667C4DFAB}" dt="2020-09-17T06:26:04.905" v="1408" actId="20577"/>
          <ac:spMkLst>
            <pc:docMk/>
            <pc:sldMk cId="808877367" sldId="324"/>
            <ac:spMk id="8" creationId="{BF8F0306-CEB2-D441-9F0A-14468F891084}"/>
          </ac:spMkLst>
        </pc:spChg>
        <pc:spChg chg="mod">
          <ac:chgData name="Nane Kratzke" userId="971be13ff4ee5ef6" providerId="LiveId" clId="{25E265D9-1136-E64B-84B9-E73667C4DFAB}" dt="2020-09-17T08:15:32.710" v="3721" actId="20577"/>
          <ac:spMkLst>
            <pc:docMk/>
            <pc:sldMk cId="808877367" sldId="324"/>
            <ac:spMk id="9" creationId="{4A6D1888-2806-EE4D-9CB5-F95C7677BADB}"/>
          </ac:spMkLst>
        </pc:spChg>
        <pc:spChg chg="mod">
          <ac:chgData name="Nane Kratzke" userId="971be13ff4ee5ef6" providerId="LiveId" clId="{25E265D9-1136-E64B-84B9-E73667C4DFAB}" dt="2020-09-17T08:19:17.465" v="3790" actId="20577"/>
          <ac:spMkLst>
            <pc:docMk/>
            <pc:sldMk cId="808877367" sldId="324"/>
            <ac:spMk id="10" creationId="{220425A0-FB0A-1B4F-9348-FBAF265B632B}"/>
          </ac:spMkLst>
        </pc:spChg>
        <pc:spChg chg="del">
          <ac:chgData name="Nane Kratzke" userId="971be13ff4ee5ef6" providerId="LiveId" clId="{25E265D9-1136-E64B-84B9-E73667C4DFAB}" dt="2020-09-17T06:21:35.052" v="660" actId="478"/>
          <ac:spMkLst>
            <pc:docMk/>
            <pc:sldMk cId="808877367" sldId="324"/>
            <ac:spMk id="11" creationId="{05285B16-6D00-BF49-9279-0622D2C47AA4}"/>
          </ac:spMkLst>
        </pc:spChg>
        <pc:spChg chg="del">
          <ac:chgData name="Nane Kratzke" userId="971be13ff4ee5ef6" providerId="LiveId" clId="{25E265D9-1136-E64B-84B9-E73667C4DFAB}" dt="2020-09-17T06:21:16.264" v="659" actId="478"/>
          <ac:spMkLst>
            <pc:docMk/>
            <pc:sldMk cId="808877367" sldId="324"/>
            <ac:spMk id="12" creationId="{210BE24A-F657-DC4E-8865-B450584D6449}"/>
          </ac:spMkLst>
        </pc:spChg>
        <pc:picChg chg="del">
          <ac:chgData name="Nane Kratzke" userId="971be13ff4ee5ef6" providerId="LiveId" clId="{25E265D9-1136-E64B-84B9-E73667C4DFAB}" dt="2020-09-17T06:21:13.322" v="658" actId="478"/>
          <ac:picMkLst>
            <pc:docMk/>
            <pc:sldMk cId="808877367" sldId="324"/>
            <ac:picMk id="1026" creationId="{859D0412-194F-0545-8719-003ED36EB7B0}"/>
          </ac:picMkLst>
        </pc:picChg>
      </pc:sldChg>
      <pc:sldChg chg="addSp modSp mod ord">
        <pc:chgData name="Nane Kratzke" userId="971be13ff4ee5ef6" providerId="LiveId" clId="{25E265D9-1136-E64B-84B9-E73667C4DFAB}" dt="2020-09-17T09:24:37.265" v="3860" actId="20577"/>
        <pc:sldMkLst>
          <pc:docMk/>
          <pc:sldMk cId="2538430848" sldId="325"/>
        </pc:sldMkLst>
        <pc:spChg chg="mod">
          <ac:chgData name="Nane Kratzke" userId="971be13ff4ee5ef6" providerId="LiveId" clId="{25E265D9-1136-E64B-84B9-E73667C4DFAB}" dt="2020-09-17T09:24:37.265" v="3860" actId="20577"/>
          <ac:spMkLst>
            <pc:docMk/>
            <pc:sldMk cId="2538430848" sldId="325"/>
            <ac:spMk id="10" creationId="{220425A0-FB0A-1B4F-9348-FBAF265B632B}"/>
          </ac:spMkLst>
        </pc:spChg>
        <pc:inkChg chg="add">
          <ac:chgData name="Nane Kratzke" userId="971be13ff4ee5ef6" providerId="LiveId" clId="{25E265D9-1136-E64B-84B9-E73667C4DFAB}" dt="2020-09-17T09:23:27.023" v="3821" actId="9405"/>
          <ac:inkMkLst>
            <pc:docMk/>
            <pc:sldMk cId="2538430848" sldId="325"/>
            <ac:inkMk id="4" creationId="{BCAE8B84-36A3-7840-B2D9-E4E5678CE32E}"/>
          </ac:inkMkLst>
        </pc:inkChg>
      </pc:sldChg>
      <pc:sldChg chg="del">
        <pc:chgData name="Nane Kratzke" userId="971be13ff4ee5ef6" providerId="LiveId" clId="{25E265D9-1136-E64B-84B9-E73667C4DFAB}" dt="2020-09-17T09:22:03.197" v="3801" actId="2696"/>
        <pc:sldMkLst>
          <pc:docMk/>
          <pc:sldMk cId="834235274" sldId="326"/>
        </pc:sldMkLst>
      </pc:sldChg>
      <pc:sldChg chg="add">
        <pc:chgData name="Nane Kratzke" userId="971be13ff4ee5ef6" providerId="LiveId" clId="{25E265D9-1136-E64B-84B9-E73667C4DFAB}" dt="2020-09-18T17:19:24.215" v="10808"/>
        <pc:sldMkLst>
          <pc:docMk/>
          <pc:sldMk cId="1152287989" sldId="326"/>
        </pc:sldMkLst>
      </pc:sldChg>
      <pc:sldChg chg="del">
        <pc:chgData name="Nane Kratzke" userId="971be13ff4ee5ef6" providerId="LiveId" clId="{25E265D9-1136-E64B-84B9-E73667C4DFAB}" dt="2020-09-17T09:22:03.998" v="3802" actId="2696"/>
        <pc:sldMkLst>
          <pc:docMk/>
          <pc:sldMk cId="1240516057" sldId="327"/>
        </pc:sldMkLst>
      </pc:sldChg>
      <pc:sldChg chg="add">
        <pc:chgData name="Nane Kratzke" userId="971be13ff4ee5ef6" providerId="LiveId" clId="{25E265D9-1136-E64B-84B9-E73667C4DFAB}" dt="2020-09-18T17:19:24.215" v="10808"/>
        <pc:sldMkLst>
          <pc:docMk/>
          <pc:sldMk cId="3110368165" sldId="327"/>
        </pc:sldMkLst>
      </pc:sldChg>
      <pc:sldChg chg="del">
        <pc:chgData name="Nane Kratzke" userId="971be13ff4ee5ef6" providerId="LiveId" clId="{25E265D9-1136-E64B-84B9-E73667C4DFAB}" dt="2020-09-17T09:22:05.423" v="3803" actId="2696"/>
        <pc:sldMkLst>
          <pc:docMk/>
          <pc:sldMk cId="1706080963" sldId="329"/>
        </pc:sldMkLst>
      </pc:sldChg>
      <pc:sldChg chg="add">
        <pc:chgData name="Nane Kratzke" userId="971be13ff4ee5ef6" providerId="LiveId" clId="{25E265D9-1136-E64B-84B9-E73667C4DFAB}" dt="2020-09-18T17:19:24.215" v="10808"/>
        <pc:sldMkLst>
          <pc:docMk/>
          <pc:sldMk cId="2967954036" sldId="329"/>
        </pc:sldMkLst>
      </pc:sldChg>
      <pc:sldChg chg="add">
        <pc:chgData name="Nane Kratzke" userId="971be13ff4ee5ef6" providerId="LiveId" clId="{25E265D9-1136-E64B-84B9-E73667C4DFAB}" dt="2020-09-18T17:19:24.215" v="10808"/>
        <pc:sldMkLst>
          <pc:docMk/>
          <pc:sldMk cId="1355761083" sldId="330"/>
        </pc:sldMkLst>
      </pc:sldChg>
      <pc:sldChg chg="del">
        <pc:chgData name="Nane Kratzke" userId="971be13ff4ee5ef6" providerId="LiveId" clId="{25E265D9-1136-E64B-84B9-E73667C4DFAB}" dt="2020-09-17T09:22:06.333" v="3804" actId="2696"/>
        <pc:sldMkLst>
          <pc:docMk/>
          <pc:sldMk cId="3129717305" sldId="330"/>
        </pc:sldMkLst>
      </pc:sldChg>
      <pc:sldChg chg="modSp add mod">
        <pc:chgData name="Nane Kratzke" userId="971be13ff4ee5ef6" providerId="LiveId" clId="{25E265D9-1136-E64B-84B9-E73667C4DFAB}" dt="2020-09-18T17:23:31.760" v="10958" actId="1076"/>
        <pc:sldMkLst>
          <pc:docMk/>
          <pc:sldMk cId="335871805" sldId="331"/>
        </pc:sldMkLst>
        <pc:spChg chg="mod">
          <ac:chgData name="Nane Kratzke" userId="971be13ff4ee5ef6" providerId="LiveId" clId="{25E265D9-1136-E64B-84B9-E73667C4DFAB}" dt="2020-09-18T17:23:31.760" v="10958" actId="1076"/>
          <ac:spMkLst>
            <pc:docMk/>
            <pc:sldMk cId="335871805" sldId="331"/>
            <ac:spMk id="11" creationId="{12493C7F-36A0-274B-AD35-3C8330B2476C}"/>
          </ac:spMkLst>
        </pc:spChg>
        <pc:spChg chg="mod">
          <ac:chgData name="Nane Kratzke" userId="971be13ff4ee5ef6" providerId="LiveId" clId="{25E265D9-1136-E64B-84B9-E73667C4DFAB}" dt="2020-09-18T17:23:26.556" v="10957" actId="403"/>
          <ac:spMkLst>
            <pc:docMk/>
            <pc:sldMk cId="335871805" sldId="331"/>
            <ac:spMk id="15" creationId="{C9237B2B-737A-6044-B564-8619622315F4}"/>
          </ac:spMkLst>
        </pc:spChg>
      </pc:sldChg>
      <pc:sldChg chg="del">
        <pc:chgData name="Nane Kratzke" userId="971be13ff4ee5ef6" providerId="LiveId" clId="{25E265D9-1136-E64B-84B9-E73667C4DFAB}" dt="2020-09-17T09:22:06.897" v="3805" actId="2696"/>
        <pc:sldMkLst>
          <pc:docMk/>
          <pc:sldMk cId="3320945580" sldId="331"/>
        </pc:sldMkLst>
      </pc:sldChg>
      <pc:sldChg chg="del">
        <pc:chgData name="Nane Kratzke" userId="971be13ff4ee5ef6" providerId="LiveId" clId="{25E265D9-1136-E64B-84B9-E73667C4DFAB}" dt="2020-09-17T09:22:18.391" v="3806" actId="2696"/>
        <pc:sldMkLst>
          <pc:docMk/>
          <pc:sldMk cId="29458796" sldId="332"/>
        </pc:sldMkLst>
      </pc:sldChg>
      <pc:sldChg chg="add">
        <pc:chgData name="Nane Kratzke" userId="971be13ff4ee5ef6" providerId="LiveId" clId="{25E265D9-1136-E64B-84B9-E73667C4DFAB}" dt="2020-09-18T17:19:24.215" v="10808"/>
        <pc:sldMkLst>
          <pc:docMk/>
          <pc:sldMk cId="2225302233" sldId="332"/>
        </pc:sldMkLst>
      </pc:sldChg>
      <pc:sldChg chg="del">
        <pc:chgData name="Nane Kratzke" userId="971be13ff4ee5ef6" providerId="LiveId" clId="{25E265D9-1136-E64B-84B9-E73667C4DFAB}" dt="2020-09-17T09:22:25.995" v="3807" actId="2696"/>
        <pc:sldMkLst>
          <pc:docMk/>
          <pc:sldMk cId="1340083502" sldId="333"/>
        </pc:sldMkLst>
      </pc:sldChg>
      <pc:sldChg chg="add">
        <pc:chgData name="Nane Kratzke" userId="971be13ff4ee5ef6" providerId="LiveId" clId="{25E265D9-1136-E64B-84B9-E73667C4DFAB}" dt="2020-09-18T17:19:24.215" v="10808"/>
        <pc:sldMkLst>
          <pc:docMk/>
          <pc:sldMk cId="4223858906" sldId="333"/>
        </pc:sldMkLst>
      </pc:sldChg>
      <pc:sldChg chg="delSp modSp mod">
        <pc:chgData name="Nane Kratzke" userId="971be13ff4ee5ef6" providerId="LiveId" clId="{25E265D9-1136-E64B-84B9-E73667C4DFAB}" dt="2020-09-17T09:25:04.094" v="3862" actId="478"/>
        <pc:sldMkLst>
          <pc:docMk/>
          <pc:sldMk cId="889987673" sldId="334"/>
        </pc:sldMkLst>
        <pc:spChg chg="mod">
          <ac:chgData name="Nane Kratzke" userId="971be13ff4ee5ef6" providerId="LiveId" clId="{25E265D9-1136-E64B-84B9-E73667C4DFAB}" dt="2020-09-17T09:24:20.722" v="3836" actId="20577"/>
          <ac:spMkLst>
            <pc:docMk/>
            <pc:sldMk cId="889987673" sldId="334"/>
            <ac:spMk id="3" creationId="{CA13643A-46FB-5C4B-93E4-5ACEE9132C45}"/>
          </ac:spMkLst>
        </pc:spChg>
        <pc:spChg chg="del">
          <ac:chgData name="Nane Kratzke" userId="971be13ff4ee5ef6" providerId="LiveId" clId="{25E265D9-1136-E64B-84B9-E73667C4DFAB}" dt="2020-09-17T09:24:11.906" v="3822" actId="478"/>
          <ac:spMkLst>
            <pc:docMk/>
            <pc:sldMk cId="889987673" sldId="334"/>
            <ac:spMk id="8" creationId="{97959F1C-43DA-F54E-9A87-563433A66EE7}"/>
          </ac:spMkLst>
        </pc:spChg>
        <pc:picChg chg="del mod">
          <ac:chgData name="Nane Kratzke" userId="971be13ff4ee5ef6" providerId="LiveId" clId="{25E265D9-1136-E64B-84B9-E73667C4DFAB}" dt="2020-09-17T09:25:04.094" v="3862" actId="478"/>
          <ac:picMkLst>
            <pc:docMk/>
            <pc:sldMk cId="889987673" sldId="334"/>
            <ac:picMk id="9" creationId="{99B1EC09-FA21-AB49-A364-0F292DBAB070}"/>
          </ac:picMkLst>
        </pc:picChg>
      </pc:sldChg>
      <pc:sldChg chg="modSp mod">
        <pc:chgData name="Nane Kratzke" userId="971be13ff4ee5ef6" providerId="LiveId" clId="{25E265D9-1136-E64B-84B9-E73667C4DFAB}" dt="2020-09-17T09:24:31.372" v="3848" actId="20577"/>
        <pc:sldMkLst>
          <pc:docMk/>
          <pc:sldMk cId="1902238106" sldId="335"/>
        </pc:sldMkLst>
        <pc:spChg chg="mod">
          <ac:chgData name="Nane Kratzke" userId="971be13ff4ee5ef6" providerId="LiveId" clId="{25E265D9-1136-E64B-84B9-E73667C4DFAB}" dt="2020-09-17T09:24:31.372" v="3848" actId="20577"/>
          <ac:spMkLst>
            <pc:docMk/>
            <pc:sldMk cId="1902238106" sldId="335"/>
            <ac:spMk id="3" creationId="{D18BB45D-F0D3-BB45-A8A4-63FC1126125F}"/>
          </ac:spMkLst>
        </pc:spChg>
      </pc:sldChg>
      <pc:sldChg chg="add">
        <pc:chgData name="Nane Kratzke" userId="971be13ff4ee5ef6" providerId="LiveId" clId="{25E265D9-1136-E64B-84B9-E73667C4DFAB}" dt="2020-09-18T17:19:24.215" v="10808"/>
        <pc:sldMkLst>
          <pc:docMk/>
          <pc:sldMk cId="1937801618" sldId="336"/>
        </pc:sldMkLst>
      </pc:sldChg>
      <pc:sldChg chg="del">
        <pc:chgData name="Nane Kratzke" userId="971be13ff4ee5ef6" providerId="LiveId" clId="{25E265D9-1136-E64B-84B9-E73667C4DFAB}" dt="2020-09-17T06:20:55.225" v="633" actId="2696"/>
        <pc:sldMkLst>
          <pc:docMk/>
          <pc:sldMk cId="2136270719" sldId="336"/>
        </pc:sldMkLst>
      </pc:sldChg>
      <pc:sldChg chg="del">
        <pc:chgData name="Nane Kratzke" userId="971be13ff4ee5ef6" providerId="LiveId" clId="{25E265D9-1136-E64B-84B9-E73667C4DFAB}" dt="2020-09-17T06:20:55.186" v="630" actId="2696"/>
        <pc:sldMkLst>
          <pc:docMk/>
          <pc:sldMk cId="358328316" sldId="337"/>
        </pc:sldMkLst>
      </pc:sldChg>
      <pc:sldChg chg="del">
        <pc:chgData name="Nane Kratzke" userId="971be13ff4ee5ef6" providerId="LiveId" clId="{25E265D9-1136-E64B-84B9-E73667C4DFAB}" dt="2020-09-17T06:20:55.154" v="628" actId="2696"/>
        <pc:sldMkLst>
          <pc:docMk/>
          <pc:sldMk cId="4177341892" sldId="338"/>
        </pc:sldMkLst>
      </pc:sldChg>
      <pc:sldChg chg="del">
        <pc:chgData name="Nane Kratzke" userId="971be13ff4ee5ef6" providerId="LiveId" clId="{25E265D9-1136-E64B-84B9-E73667C4DFAB}" dt="2020-09-17T06:20:55.354" v="644" actId="2696"/>
        <pc:sldMkLst>
          <pc:docMk/>
          <pc:sldMk cId="4010841883" sldId="339"/>
        </pc:sldMkLst>
      </pc:sldChg>
      <pc:sldChg chg="del">
        <pc:chgData name="Nane Kratzke" userId="971be13ff4ee5ef6" providerId="LiveId" clId="{25E265D9-1136-E64B-84B9-E73667C4DFAB}" dt="2020-09-17T06:20:55.365" v="645" actId="2696"/>
        <pc:sldMkLst>
          <pc:docMk/>
          <pc:sldMk cId="3799050429" sldId="340"/>
        </pc:sldMkLst>
      </pc:sldChg>
      <pc:sldChg chg="del">
        <pc:chgData name="Nane Kratzke" userId="971be13ff4ee5ef6" providerId="LiveId" clId="{25E265D9-1136-E64B-84B9-E73667C4DFAB}" dt="2020-09-17T06:20:55.323" v="641" actId="2696"/>
        <pc:sldMkLst>
          <pc:docMk/>
          <pc:sldMk cId="1230386854" sldId="341"/>
        </pc:sldMkLst>
      </pc:sldChg>
      <pc:sldChg chg="del">
        <pc:chgData name="Nane Kratzke" userId="971be13ff4ee5ef6" providerId="LiveId" clId="{25E265D9-1136-E64B-84B9-E73667C4DFAB}" dt="2020-09-17T06:20:55.296" v="639" actId="2696"/>
        <pc:sldMkLst>
          <pc:docMk/>
          <pc:sldMk cId="1558660255" sldId="342"/>
        </pc:sldMkLst>
      </pc:sldChg>
      <pc:sldChg chg="del">
        <pc:chgData name="Nane Kratzke" userId="971be13ff4ee5ef6" providerId="LiveId" clId="{25E265D9-1136-E64B-84B9-E73667C4DFAB}" dt="2020-09-17T06:20:55.342" v="643" actId="2696"/>
        <pc:sldMkLst>
          <pc:docMk/>
          <pc:sldMk cId="3931539006" sldId="343"/>
        </pc:sldMkLst>
      </pc:sldChg>
      <pc:sldChg chg="del">
        <pc:chgData name="Nane Kratzke" userId="971be13ff4ee5ef6" providerId="LiveId" clId="{25E265D9-1136-E64B-84B9-E73667C4DFAB}" dt="2020-09-17T06:20:55.166" v="629" actId="2696"/>
        <pc:sldMkLst>
          <pc:docMk/>
          <pc:sldMk cId="3837954725" sldId="344"/>
        </pc:sldMkLst>
      </pc:sldChg>
      <pc:sldChg chg="del">
        <pc:chgData name="Nane Kratzke" userId="971be13ff4ee5ef6" providerId="LiveId" clId="{25E265D9-1136-E64B-84B9-E73667C4DFAB}" dt="2020-09-17T06:20:55.332" v="642" actId="2696"/>
        <pc:sldMkLst>
          <pc:docMk/>
          <pc:sldMk cId="2828050579" sldId="345"/>
        </pc:sldMkLst>
      </pc:sldChg>
      <pc:sldChg chg="del">
        <pc:chgData name="Nane Kratzke" userId="971be13ff4ee5ef6" providerId="LiveId" clId="{25E265D9-1136-E64B-84B9-E73667C4DFAB}" dt="2020-09-17T06:20:55.261" v="636" actId="2696"/>
        <pc:sldMkLst>
          <pc:docMk/>
          <pc:sldMk cId="3775648860" sldId="346"/>
        </pc:sldMkLst>
      </pc:sldChg>
      <pc:sldChg chg="del">
        <pc:chgData name="Nane Kratzke" userId="971be13ff4ee5ef6" providerId="LiveId" clId="{25E265D9-1136-E64B-84B9-E73667C4DFAB}" dt="2020-09-17T06:20:55.248" v="635" actId="2696"/>
        <pc:sldMkLst>
          <pc:docMk/>
          <pc:sldMk cId="2018145749" sldId="347"/>
        </pc:sldMkLst>
      </pc:sldChg>
      <pc:sldChg chg="del">
        <pc:chgData name="Nane Kratzke" userId="971be13ff4ee5ef6" providerId="LiveId" clId="{25E265D9-1136-E64B-84B9-E73667C4DFAB}" dt="2020-09-17T06:20:55.200" v="631" actId="2696"/>
        <pc:sldMkLst>
          <pc:docMk/>
          <pc:sldMk cId="2844202898" sldId="348"/>
        </pc:sldMkLst>
      </pc:sldChg>
      <pc:sldChg chg="del">
        <pc:chgData name="Nane Kratzke" userId="971be13ff4ee5ef6" providerId="LiveId" clId="{25E265D9-1136-E64B-84B9-E73667C4DFAB}" dt="2020-09-17T06:20:55.377" v="646" actId="2696"/>
        <pc:sldMkLst>
          <pc:docMk/>
          <pc:sldMk cId="4215310435" sldId="349"/>
        </pc:sldMkLst>
      </pc:sldChg>
      <pc:sldChg chg="del">
        <pc:chgData name="Nane Kratzke" userId="971be13ff4ee5ef6" providerId="LiveId" clId="{25E265D9-1136-E64B-84B9-E73667C4DFAB}" dt="2020-09-17T06:20:55.306" v="640" actId="2696"/>
        <pc:sldMkLst>
          <pc:docMk/>
          <pc:sldMk cId="1299127608" sldId="350"/>
        </pc:sldMkLst>
      </pc:sldChg>
      <pc:sldChg chg="del">
        <pc:chgData name="Nane Kratzke" userId="971be13ff4ee5ef6" providerId="LiveId" clId="{25E265D9-1136-E64B-84B9-E73667C4DFAB}" dt="2020-09-17T06:20:55.386" v="647" actId="2696"/>
        <pc:sldMkLst>
          <pc:docMk/>
          <pc:sldMk cId="1496898557" sldId="351"/>
        </pc:sldMkLst>
      </pc:sldChg>
      <pc:sldChg chg="del">
        <pc:chgData name="Nane Kratzke" userId="971be13ff4ee5ef6" providerId="LiveId" clId="{25E265D9-1136-E64B-84B9-E73667C4DFAB}" dt="2020-09-17T06:20:55.271" v="637" actId="2696"/>
        <pc:sldMkLst>
          <pc:docMk/>
          <pc:sldMk cId="402428580" sldId="352"/>
        </pc:sldMkLst>
      </pc:sldChg>
      <pc:sldChg chg="del">
        <pc:chgData name="Nane Kratzke" userId="971be13ff4ee5ef6" providerId="LiveId" clId="{25E265D9-1136-E64B-84B9-E73667C4DFAB}" dt="2020-09-17T06:20:55.125" v="627" actId="2696"/>
        <pc:sldMkLst>
          <pc:docMk/>
          <pc:sldMk cId="3828543625" sldId="353"/>
        </pc:sldMkLst>
      </pc:sldChg>
      <pc:sldChg chg="del">
        <pc:chgData name="Nane Kratzke" userId="971be13ff4ee5ef6" providerId="LiveId" clId="{25E265D9-1136-E64B-84B9-E73667C4DFAB}" dt="2020-09-17T06:20:55.284" v="638" actId="2696"/>
        <pc:sldMkLst>
          <pc:docMk/>
          <pc:sldMk cId="3049880677" sldId="354"/>
        </pc:sldMkLst>
      </pc:sldChg>
      <pc:sldChg chg="delSp modSp mod ord">
        <pc:chgData name="Nane Kratzke" userId="971be13ff4ee5ef6" providerId="LiveId" clId="{25E265D9-1136-E64B-84B9-E73667C4DFAB}" dt="2020-09-18T17:19:06.560" v="10807" actId="478"/>
        <pc:sldMkLst>
          <pc:docMk/>
          <pc:sldMk cId="4280504934" sldId="355"/>
        </pc:sldMkLst>
        <pc:spChg chg="mod">
          <ac:chgData name="Nane Kratzke" userId="971be13ff4ee5ef6" providerId="LiveId" clId="{25E265D9-1136-E64B-84B9-E73667C4DFAB}" dt="2020-09-17T15:02:20.148" v="10150" actId="20577"/>
          <ac:spMkLst>
            <pc:docMk/>
            <pc:sldMk cId="4280504934" sldId="355"/>
            <ac:spMk id="2" creationId="{09A3C503-9616-D24D-956E-75F248B81EFA}"/>
          </ac:spMkLst>
        </pc:spChg>
        <pc:spChg chg="del">
          <ac:chgData name="Nane Kratzke" userId="971be13ff4ee5ef6" providerId="LiveId" clId="{25E265D9-1136-E64B-84B9-E73667C4DFAB}" dt="2020-09-18T17:19:06.560" v="10807" actId="478"/>
          <ac:spMkLst>
            <pc:docMk/>
            <pc:sldMk cId="4280504934" sldId="355"/>
            <ac:spMk id="5" creationId="{0AD50708-6BB3-1049-9BFC-739DA80474B4}"/>
          </ac:spMkLst>
        </pc:spChg>
        <pc:spChg chg="mod">
          <ac:chgData name="Nane Kratzke" userId="971be13ff4ee5ef6" providerId="LiveId" clId="{25E265D9-1136-E64B-84B9-E73667C4DFAB}" dt="2020-09-18T17:19:02.976" v="10806" actId="20577"/>
          <ac:spMkLst>
            <pc:docMk/>
            <pc:sldMk cId="4280504934" sldId="355"/>
            <ac:spMk id="16" creationId="{132B66F9-E5F2-4E49-B577-868A844E29ED}"/>
          </ac:spMkLst>
        </pc:spChg>
      </pc:sldChg>
      <pc:sldChg chg="del">
        <pc:chgData name="Nane Kratzke" userId="971be13ff4ee5ef6" providerId="LiveId" clId="{25E265D9-1136-E64B-84B9-E73667C4DFAB}" dt="2020-09-17T09:22:31.152" v="3809" actId="2696"/>
        <pc:sldMkLst>
          <pc:docMk/>
          <pc:sldMk cId="1897236170" sldId="356"/>
        </pc:sldMkLst>
      </pc:sldChg>
      <pc:sldChg chg="del">
        <pc:chgData name="Nane Kratzke" userId="971be13ff4ee5ef6" providerId="LiveId" clId="{25E265D9-1136-E64B-84B9-E73667C4DFAB}" dt="2020-09-17T09:22:31.941" v="3810" actId="2696"/>
        <pc:sldMkLst>
          <pc:docMk/>
          <pc:sldMk cId="1298549252" sldId="357"/>
        </pc:sldMkLst>
      </pc:sldChg>
      <pc:sldChg chg="del">
        <pc:chgData name="Nane Kratzke" userId="971be13ff4ee5ef6" providerId="LiveId" clId="{25E265D9-1136-E64B-84B9-E73667C4DFAB}" dt="2020-09-17T09:22:32.841" v="3811" actId="2696"/>
        <pc:sldMkLst>
          <pc:docMk/>
          <pc:sldMk cId="736775312" sldId="358"/>
        </pc:sldMkLst>
      </pc:sldChg>
      <pc:sldChg chg="del">
        <pc:chgData name="Nane Kratzke" userId="971be13ff4ee5ef6" providerId="LiveId" clId="{25E265D9-1136-E64B-84B9-E73667C4DFAB}" dt="2020-09-17T09:22:33.701" v="3812" actId="2696"/>
        <pc:sldMkLst>
          <pc:docMk/>
          <pc:sldMk cId="3329676384" sldId="359"/>
        </pc:sldMkLst>
      </pc:sldChg>
      <pc:sldChg chg="del">
        <pc:chgData name="Nane Kratzke" userId="971be13ff4ee5ef6" providerId="LiveId" clId="{25E265D9-1136-E64B-84B9-E73667C4DFAB}" dt="2020-09-17T09:22:34.394" v="3813" actId="2696"/>
        <pc:sldMkLst>
          <pc:docMk/>
          <pc:sldMk cId="1212650092" sldId="360"/>
        </pc:sldMkLst>
      </pc:sldChg>
      <pc:sldChg chg="del">
        <pc:chgData name="Nane Kratzke" userId="971be13ff4ee5ef6" providerId="LiveId" clId="{25E265D9-1136-E64B-84B9-E73667C4DFAB}" dt="2020-09-17T09:22:35.554" v="3814" actId="2696"/>
        <pc:sldMkLst>
          <pc:docMk/>
          <pc:sldMk cId="1707978134" sldId="361"/>
        </pc:sldMkLst>
      </pc:sldChg>
      <pc:sldChg chg="del">
        <pc:chgData name="Nane Kratzke" userId="971be13ff4ee5ef6" providerId="LiveId" clId="{25E265D9-1136-E64B-84B9-E73667C4DFAB}" dt="2020-09-17T09:22:36.352" v="3815" actId="2696"/>
        <pc:sldMkLst>
          <pc:docMk/>
          <pc:sldMk cId="4037558482" sldId="362"/>
        </pc:sldMkLst>
      </pc:sldChg>
      <pc:sldChg chg="del">
        <pc:chgData name="Nane Kratzke" userId="971be13ff4ee5ef6" providerId="LiveId" clId="{25E265D9-1136-E64B-84B9-E73667C4DFAB}" dt="2020-09-17T09:22:36.988" v="3816" actId="2696"/>
        <pc:sldMkLst>
          <pc:docMk/>
          <pc:sldMk cId="3846043049" sldId="363"/>
        </pc:sldMkLst>
      </pc:sldChg>
      <pc:sldChg chg="del">
        <pc:chgData name="Nane Kratzke" userId="971be13ff4ee5ef6" providerId="LiveId" clId="{25E265D9-1136-E64B-84B9-E73667C4DFAB}" dt="2020-09-17T09:22:37.492" v="3817" actId="2696"/>
        <pc:sldMkLst>
          <pc:docMk/>
          <pc:sldMk cId="645332041" sldId="364"/>
        </pc:sldMkLst>
      </pc:sldChg>
      <pc:sldChg chg="del">
        <pc:chgData name="Nane Kratzke" userId="971be13ff4ee5ef6" providerId="LiveId" clId="{25E265D9-1136-E64B-84B9-E73667C4DFAB}" dt="2020-09-17T09:22:38.064" v="3818" actId="2696"/>
        <pc:sldMkLst>
          <pc:docMk/>
          <pc:sldMk cId="1692808362" sldId="365"/>
        </pc:sldMkLst>
      </pc:sldChg>
      <pc:sldChg chg="del">
        <pc:chgData name="Nane Kratzke" userId="971be13ff4ee5ef6" providerId="LiveId" clId="{25E265D9-1136-E64B-84B9-E73667C4DFAB}" dt="2020-09-17T09:22:38.674" v="3819" actId="2696"/>
        <pc:sldMkLst>
          <pc:docMk/>
          <pc:sldMk cId="1459311474" sldId="366"/>
        </pc:sldMkLst>
      </pc:sldChg>
      <pc:sldChg chg="del">
        <pc:chgData name="Nane Kratzke" userId="971be13ff4ee5ef6" providerId="LiveId" clId="{25E265D9-1136-E64B-84B9-E73667C4DFAB}" dt="2020-09-17T09:22:29.625" v="3808" actId="2696"/>
        <pc:sldMkLst>
          <pc:docMk/>
          <pc:sldMk cId="1103827923" sldId="367"/>
        </pc:sldMkLst>
      </pc:sldChg>
      <pc:sldChg chg="del">
        <pc:chgData name="Nane Kratzke" userId="971be13ff4ee5ef6" providerId="LiveId" clId="{25E265D9-1136-E64B-84B9-E73667C4DFAB}" dt="2020-09-17T06:20:55.237" v="634" actId="2696"/>
        <pc:sldMkLst>
          <pc:docMk/>
          <pc:sldMk cId="1147892444" sldId="368"/>
        </pc:sldMkLst>
      </pc:sldChg>
      <pc:sldChg chg="addSp delSp modSp add mod">
        <pc:chgData name="Nane Kratzke" userId="971be13ff4ee5ef6" providerId="LiveId" clId="{25E265D9-1136-E64B-84B9-E73667C4DFAB}" dt="2020-09-17T06:35:06.673" v="1636" actId="20577"/>
        <pc:sldMkLst>
          <pc:docMk/>
          <pc:sldMk cId="4159471193" sldId="368"/>
        </pc:sldMkLst>
        <pc:spChg chg="add mod">
          <ac:chgData name="Nane Kratzke" userId="971be13ff4ee5ef6" providerId="LiveId" clId="{25E265D9-1136-E64B-84B9-E73667C4DFAB}" dt="2020-09-17T06:34:22.065" v="1619" actId="14100"/>
          <ac:spMkLst>
            <pc:docMk/>
            <pc:sldMk cId="4159471193" sldId="368"/>
            <ac:spMk id="6" creationId="{0B8646D8-9E3C-6A4C-88E2-438128085C5A}"/>
          </ac:spMkLst>
        </pc:spChg>
        <pc:spChg chg="del">
          <ac:chgData name="Nane Kratzke" userId="971be13ff4ee5ef6" providerId="LiveId" clId="{25E265D9-1136-E64B-84B9-E73667C4DFAB}" dt="2020-09-17T06:28:23.190" v="1424" actId="478"/>
          <ac:spMkLst>
            <pc:docMk/>
            <pc:sldMk cId="4159471193" sldId="368"/>
            <ac:spMk id="8" creationId="{BF8F0306-CEB2-D441-9F0A-14468F891084}"/>
          </ac:spMkLst>
        </pc:spChg>
        <pc:spChg chg="mod">
          <ac:chgData name="Nane Kratzke" userId="971be13ff4ee5ef6" providerId="LiveId" clId="{25E265D9-1136-E64B-84B9-E73667C4DFAB}" dt="2020-09-17T06:26:13.029" v="1413" actId="20577"/>
          <ac:spMkLst>
            <pc:docMk/>
            <pc:sldMk cId="4159471193" sldId="368"/>
            <ac:spMk id="9" creationId="{4A6D1888-2806-EE4D-9CB5-F95C7677BADB}"/>
          </ac:spMkLst>
        </pc:spChg>
        <pc:spChg chg="mod">
          <ac:chgData name="Nane Kratzke" userId="971be13ff4ee5ef6" providerId="LiveId" clId="{25E265D9-1136-E64B-84B9-E73667C4DFAB}" dt="2020-09-17T06:35:06.673" v="1636" actId="20577"/>
          <ac:spMkLst>
            <pc:docMk/>
            <pc:sldMk cId="4159471193" sldId="368"/>
            <ac:spMk id="10" creationId="{220425A0-FB0A-1B4F-9348-FBAF265B632B}"/>
          </ac:spMkLst>
        </pc:spChg>
        <pc:spChg chg="add mod">
          <ac:chgData name="Nane Kratzke" userId="971be13ff4ee5ef6" providerId="LiveId" clId="{25E265D9-1136-E64B-84B9-E73667C4DFAB}" dt="2020-09-17T06:34:48.799" v="1624" actId="1076"/>
          <ac:spMkLst>
            <pc:docMk/>
            <pc:sldMk cId="4159471193" sldId="368"/>
            <ac:spMk id="11" creationId="{D02ECBA3-69D6-DB40-A47C-486D1FAEED42}"/>
          </ac:spMkLst>
        </pc:spChg>
        <pc:spChg chg="add mod">
          <ac:chgData name="Nane Kratzke" userId="971be13ff4ee5ef6" providerId="LiveId" clId="{25E265D9-1136-E64B-84B9-E73667C4DFAB}" dt="2020-09-17T06:34:48.799" v="1624" actId="1076"/>
          <ac:spMkLst>
            <pc:docMk/>
            <pc:sldMk cId="4159471193" sldId="368"/>
            <ac:spMk id="12" creationId="{CE98B929-06E0-214B-A3AF-A81540955480}"/>
          </ac:spMkLst>
        </pc:spChg>
        <pc:spChg chg="add mod">
          <ac:chgData name="Nane Kratzke" userId="971be13ff4ee5ef6" providerId="LiveId" clId="{25E265D9-1136-E64B-84B9-E73667C4DFAB}" dt="2020-09-17T06:34:48.799" v="1624" actId="1076"/>
          <ac:spMkLst>
            <pc:docMk/>
            <pc:sldMk cId="4159471193" sldId="368"/>
            <ac:spMk id="13" creationId="{C4BA86AB-7F9D-D446-8C8F-85DA192617CE}"/>
          </ac:spMkLst>
        </pc:spChg>
        <pc:picChg chg="add del mod">
          <ac:chgData name="Nane Kratzke" userId="971be13ff4ee5ef6" providerId="LiveId" clId="{25E265D9-1136-E64B-84B9-E73667C4DFAB}" dt="2020-09-17T06:33:49.634" v="1614" actId="478"/>
          <ac:picMkLst>
            <pc:docMk/>
            <pc:sldMk cId="4159471193" sldId="368"/>
            <ac:picMk id="2" creationId="{F3709D60-BCA0-A248-9434-1B133AC6EEB4}"/>
          </ac:picMkLst>
        </pc:picChg>
      </pc:sldChg>
      <pc:sldChg chg="addSp delSp modSp add mod">
        <pc:chgData name="Nane Kratzke" userId="971be13ff4ee5ef6" providerId="LiveId" clId="{25E265D9-1136-E64B-84B9-E73667C4DFAB}" dt="2020-09-17T06:43:33.645" v="1770" actId="1076"/>
        <pc:sldMkLst>
          <pc:docMk/>
          <pc:sldMk cId="310987539" sldId="369"/>
        </pc:sldMkLst>
        <pc:spChg chg="add mod">
          <ac:chgData name="Nane Kratzke" userId="971be13ff4ee5ef6" providerId="LiveId" clId="{25E265D9-1136-E64B-84B9-E73667C4DFAB}" dt="2020-09-17T06:43:33.645" v="1770" actId="1076"/>
          <ac:spMkLst>
            <pc:docMk/>
            <pc:sldMk cId="310987539" sldId="369"/>
            <ac:spMk id="4" creationId="{8425441E-CB83-2D4A-9EE6-2DF1A5F178AE}"/>
          </ac:spMkLst>
        </pc:spChg>
        <pc:spChg chg="mod">
          <ac:chgData name="Nane Kratzke" userId="971be13ff4ee5ef6" providerId="LiveId" clId="{25E265D9-1136-E64B-84B9-E73667C4DFAB}" dt="2020-09-17T06:42:53.310" v="1746" actId="14100"/>
          <ac:spMkLst>
            <pc:docMk/>
            <pc:sldMk cId="310987539" sldId="369"/>
            <ac:spMk id="6" creationId="{0B8646D8-9E3C-6A4C-88E2-438128085C5A}"/>
          </ac:spMkLst>
        </pc:spChg>
        <pc:spChg chg="mod">
          <ac:chgData name="Nane Kratzke" userId="971be13ff4ee5ef6" providerId="LiveId" clId="{25E265D9-1136-E64B-84B9-E73667C4DFAB}" dt="2020-09-17T06:35:33.562" v="1655" actId="20577"/>
          <ac:spMkLst>
            <pc:docMk/>
            <pc:sldMk cId="310987539" sldId="369"/>
            <ac:spMk id="10" creationId="{220425A0-FB0A-1B4F-9348-FBAF265B632B}"/>
          </ac:spMkLst>
        </pc:spChg>
        <pc:spChg chg="del">
          <ac:chgData name="Nane Kratzke" userId="971be13ff4ee5ef6" providerId="LiveId" clId="{25E265D9-1136-E64B-84B9-E73667C4DFAB}" dt="2020-09-17T06:38:58.345" v="1695" actId="478"/>
          <ac:spMkLst>
            <pc:docMk/>
            <pc:sldMk cId="310987539" sldId="369"/>
            <ac:spMk id="11" creationId="{D02ECBA3-69D6-DB40-A47C-486D1FAEED42}"/>
          </ac:spMkLst>
        </pc:spChg>
        <pc:spChg chg="del">
          <ac:chgData name="Nane Kratzke" userId="971be13ff4ee5ef6" providerId="LiveId" clId="{25E265D9-1136-E64B-84B9-E73667C4DFAB}" dt="2020-09-17T06:38:58.345" v="1695" actId="478"/>
          <ac:spMkLst>
            <pc:docMk/>
            <pc:sldMk cId="310987539" sldId="369"/>
            <ac:spMk id="12" creationId="{CE98B929-06E0-214B-A3AF-A81540955480}"/>
          </ac:spMkLst>
        </pc:spChg>
        <pc:spChg chg="del">
          <ac:chgData name="Nane Kratzke" userId="971be13ff4ee5ef6" providerId="LiveId" clId="{25E265D9-1136-E64B-84B9-E73667C4DFAB}" dt="2020-09-17T06:38:58.345" v="1695" actId="478"/>
          <ac:spMkLst>
            <pc:docMk/>
            <pc:sldMk cId="310987539" sldId="369"/>
            <ac:spMk id="13" creationId="{C4BA86AB-7F9D-D446-8C8F-85DA192617CE}"/>
          </ac:spMkLst>
        </pc:spChg>
        <pc:picChg chg="add mod">
          <ac:chgData name="Nane Kratzke" userId="971be13ff4ee5ef6" providerId="LiveId" clId="{25E265D9-1136-E64B-84B9-E73667C4DFAB}" dt="2020-09-17T06:42:56.227" v="1747" actId="1076"/>
          <ac:picMkLst>
            <pc:docMk/>
            <pc:sldMk cId="310987539" sldId="369"/>
            <ac:picMk id="2" creationId="{6DA925D2-FE6D-2E43-892F-F2C005930AD8}"/>
          </ac:picMkLst>
        </pc:picChg>
      </pc:sldChg>
      <pc:sldChg chg="del">
        <pc:chgData name="Nane Kratzke" userId="971be13ff4ee5ef6" providerId="LiveId" clId="{25E265D9-1136-E64B-84B9-E73667C4DFAB}" dt="2020-09-17T06:20:55.214" v="632" actId="2696"/>
        <pc:sldMkLst>
          <pc:docMk/>
          <pc:sldMk cId="433216515" sldId="369"/>
        </pc:sldMkLst>
      </pc:sldChg>
      <pc:sldChg chg="addSp delSp modSp add mod ord">
        <pc:chgData name="Nane Kratzke" userId="971be13ff4ee5ef6" providerId="LiveId" clId="{25E265D9-1136-E64B-84B9-E73667C4DFAB}" dt="2020-09-17T06:53:01.669" v="2027" actId="21"/>
        <pc:sldMkLst>
          <pc:docMk/>
          <pc:sldMk cId="2125340085" sldId="370"/>
        </pc:sldMkLst>
        <pc:spChg chg="mod">
          <ac:chgData name="Nane Kratzke" userId="971be13ff4ee5ef6" providerId="LiveId" clId="{25E265D9-1136-E64B-84B9-E73667C4DFAB}" dt="2020-09-17T06:45:28.654" v="1787" actId="20577"/>
          <ac:spMkLst>
            <pc:docMk/>
            <pc:sldMk cId="2125340085" sldId="370"/>
            <ac:spMk id="2" creationId="{F282E9CC-5593-C740-869E-13ED14C826AC}"/>
          </ac:spMkLst>
        </pc:spChg>
        <pc:spChg chg="add mod">
          <ac:chgData name="Nane Kratzke" userId="971be13ff4ee5ef6" providerId="LiveId" clId="{25E265D9-1136-E64B-84B9-E73667C4DFAB}" dt="2020-09-17T06:51:39.703" v="1831" actId="14100"/>
          <ac:spMkLst>
            <pc:docMk/>
            <pc:sldMk cId="2125340085" sldId="370"/>
            <ac:spMk id="5" creationId="{12B70D4E-B6D3-8F49-ABAA-1333ACD88BF3}"/>
          </ac:spMkLst>
        </pc:spChg>
        <pc:spChg chg="add mod">
          <ac:chgData name="Nane Kratzke" userId="971be13ff4ee5ef6" providerId="LiveId" clId="{25E265D9-1136-E64B-84B9-E73667C4DFAB}" dt="2020-09-17T06:49:24.822" v="1822" actId="113"/>
          <ac:spMkLst>
            <pc:docMk/>
            <pc:sldMk cId="2125340085" sldId="370"/>
            <ac:spMk id="6" creationId="{480E41F7-B583-8240-B5AB-9A7FA10A3BD8}"/>
          </ac:spMkLst>
        </pc:spChg>
        <pc:spChg chg="add del mod">
          <ac:chgData name="Nane Kratzke" userId="971be13ff4ee5ef6" providerId="LiveId" clId="{25E265D9-1136-E64B-84B9-E73667C4DFAB}" dt="2020-09-17T06:51:41.230" v="1833"/>
          <ac:spMkLst>
            <pc:docMk/>
            <pc:sldMk cId="2125340085" sldId="370"/>
            <ac:spMk id="8" creationId="{AA236AC3-51C0-0540-B32E-A4111F29CA43}"/>
          </ac:spMkLst>
        </pc:spChg>
        <pc:spChg chg="add del mod">
          <ac:chgData name="Nane Kratzke" userId="971be13ff4ee5ef6" providerId="LiveId" clId="{25E265D9-1136-E64B-84B9-E73667C4DFAB}" dt="2020-09-17T06:53:01.669" v="2027" actId="21"/>
          <ac:spMkLst>
            <pc:docMk/>
            <pc:sldMk cId="2125340085" sldId="370"/>
            <ac:spMk id="9" creationId="{4F4E3A75-081C-174C-81F6-F76779DC4D08}"/>
          </ac:spMkLst>
        </pc:spChg>
        <pc:picChg chg="add del mod">
          <ac:chgData name="Nane Kratzke" userId="971be13ff4ee5ef6" providerId="LiveId" clId="{25E265D9-1136-E64B-84B9-E73667C4DFAB}" dt="2020-09-17T06:51:29.848" v="1829" actId="478"/>
          <ac:picMkLst>
            <pc:docMk/>
            <pc:sldMk cId="2125340085" sldId="370"/>
            <ac:picMk id="7" creationId="{65686636-C0D4-4446-B104-67E1F8467004}"/>
          </ac:picMkLst>
        </pc:picChg>
      </pc:sldChg>
      <pc:sldChg chg="addSp delSp modSp add mod modAnim">
        <pc:chgData name="Nane Kratzke" userId="971be13ff4ee5ef6" providerId="LiveId" clId="{25E265D9-1136-E64B-84B9-E73667C4DFAB}" dt="2020-09-17T09:20:25.219" v="3798"/>
        <pc:sldMkLst>
          <pc:docMk/>
          <pc:sldMk cId="2620595261" sldId="371"/>
        </pc:sldMkLst>
        <pc:spChg chg="mod">
          <ac:chgData name="Nane Kratzke" userId="971be13ff4ee5ef6" providerId="LiveId" clId="{25E265D9-1136-E64B-84B9-E73667C4DFAB}" dt="2020-09-17T07:05:48.705" v="2051"/>
          <ac:spMkLst>
            <pc:docMk/>
            <pc:sldMk cId="2620595261" sldId="371"/>
            <ac:spMk id="2" creationId="{882F7CCF-9F81-554A-B765-85F35AEAEDD1}"/>
          </ac:spMkLst>
        </pc:spChg>
        <pc:spChg chg="mod">
          <ac:chgData name="Nane Kratzke" userId="971be13ff4ee5ef6" providerId="LiveId" clId="{25E265D9-1136-E64B-84B9-E73667C4DFAB}" dt="2020-09-17T07:22:42.082" v="2220" actId="20577"/>
          <ac:spMkLst>
            <pc:docMk/>
            <pc:sldMk cId="2620595261" sldId="371"/>
            <ac:spMk id="3" creationId="{35EB6CBA-0DA1-7240-AA01-85FA797F9F0D}"/>
          </ac:spMkLst>
        </pc:spChg>
        <pc:spChg chg="add mod">
          <ac:chgData name="Nane Kratzke" userId="971be13ff4ee5ef6" providerId="LiveId" clId="{25E265D9-1136-E64B-84B9-E73667C4DFAB}" dt="2020-09-17T07:33:10.856" v="2503" actId="20577"/>
          <ac:spMkLst>
            <pc:docMk/>
            <pc:sldMk cId="2620595261" sldId="371"/>
            <ac:spMk id="5" creationId="{29BD496C-A44A-4145-9E90-D78EADC6899E}"/>
          </ac:spMkLst>
        </pc:spChg>
        <pc:spChg chg="add mod">
          <ac:chgData name="Nane Kratzke" userId="971be13ff4ee5ef6" providerId="LiveId" clId="{25E265D9-1136-E64B-84B9-E73667C4DFAB}" dt="2020-09-17T07:22:16.094" v="2203" actId="1076"/>
          <ac:spMkLst>
            <pc:docMk/>
            <pc:sldMk cId="2620595261" sldId="371"/>
            <ac:spMk id="8" creationId="{DADF6381-037B-7C4F-A14E-3978C9D9EEAB}"/>
          </ac:spMkLst>
        </pc:spChg>
        <pc:spChg chg="add mod">
          <ac:chgData name="Nane Kratzke" userId="971be13ff4ee5ef6" providerId="LiveId" clId="{25E265D9-1136-E64B-84B9-E73667C4DFAB}" dt="2020-09-17T07:22:20.016" v="2204" actId="1076"/>
          <ac:spMkLst>
            <pc:docMk/>
            <pc:sldMk cId="2620595261" sldId="371"/>
            <ac:spMk id="9" creationId="{911D957B-F8F4-3844-B095-7DE178A9C07E}"/>
          </ac:spMkLst>
        </pc:spChg>
        <pc:spChg chg="add del mod">
          <ac:chgData name="Nane Kratzke" userId="971be13ff4ee5ef6" providerId="LiveId" clId="{25E265D9-1136-E64B-84B9-E73667C4DFAB}" dt="2020-09-17T07:31:40.900" v="2465"/>
          <ac:spMkLst>
            <pc:docMk/>
            <pc:sldMk cId="2620595261" sldId="371"/>
            <ac:spMk id="15" creationId="{649117B4-3753-3A4F-B54B-99BF92FC90E0}"/>
          </ac:spMkLst>
        </pc:spChg>
        <pc:picChg chg="add mod">
          <ac:chgData name="Nane Kratzke" userId="971be13ff4ee5ef6" providerId="LiveId" clId="{25E265D9-1136-E64B-84B9-E73667C4DFAB}" dt="2020-09-17T07:22:16.094" v="2203" actId="1076"/>
          <ac:picMkLst>
            <pc:docMk/>
            <pc:sldMk cId="2620595261" sldId="371"/>
            <ac:picMk id="6" creationId="{279BD173-0D51-9E43-ADE6-145803933237}"/>
          </ac:picMkLst>
        </pc:picChg>
        <pc:picChg chg="add mod">
          <ac:chgData name="Nane Kratzke" userId="971be13ff4ee5ef6" providerId="LiveId" clId="{25E265D9-1136-E64B-84B9-E73667C4DFAB}" dt="2020-09-17T07:27:36.851" v="2257" actId="1076"/>
          <ac:picMkLst>
            <pc:docMk/>
            <pc:sldMk cId="2620595261" sldId="371"/>
            <ac:picMk id="7" creationId="{962E882E-5859-E942-9C6F-5BA670A0CAA3}"/>
          </ac:picMkLst>
        </pc:picChg>
        <pc:picChg chg="add del mod">
          <ac:chgData name="Nane Kratzke" userId="971be13ff4ee5ef6" providerId="LiveId" clId="{25E265D9-1136-E64B-84B9-E73667C4DFAB}" dt="2020-09-17T07:27:08.100" v="2249" actId="478"/>
          <ac:picMkLst>
            <pc:docMk/>
            <pc:sldMk cId="2620595261" sldId="371"/>
            <ac:picMk id="10" creationId="{F0F7412E-2B06-2643-ACE1-7387E6EC6242}"/>
          </ac:picMkLst>
        </pc:picChg>
        <pc:picChg chg="add del mod">
          <ac:chgData name="Nane Kratzke" userId="971be13ff4ee5ef6" providerId="LiveId" clId="{25E265D9-1136-E64B-84B9-E73667C4DFAB}" dt="2020-09-17T07:26:21.019" v="2241" actId="478"/>
          <ac:picMkLst>
            <pc:docMk/>
            <pc:sldMk cId="2620595261" sldId="371"/>
            <ac:picMk id="11" creationId="{E78157C5-7C1E-2B4D-99B4-9412AA8861BD}"/>
          </ac:picMkLst>
        </pc:picChg>
        <pc:picChg chg="add del">
          <ac:chgData name="Nane Kratzke" userId="971be13ff4ee5ef6" providerId="LiveId" clId="{25E265D9-1136-E64B-84B9-E73667C4DFAB}" dt="2020-09-17T07:26:04.392" v="2239" actId="478"/>
          <ac:picMkLst>
            <pc:docMk/>
            <pc:sldMk cId="2620595261" sldId="371"/>
            <ac:picMk id="12" creationId="{1F0C755B-E20B-2A44-9B81-88A7FA8AA9A9}"/>
          </ac:picMkLst>
        </pc:picChg>
        <pc:picChg chg="add mod">
          <ac:chgData name="Nane Kratzke" userId="971be13ff4ee5ef6" providerId="LiveId" clId="{25E265D9-1136-E64B-84B9-E73667C4DFAB}" dt="2020-09-17T07:28:25.050" v="2264" actId="1366"/>
          <ac:picMkLst>
            <pc:docMk/>
            <pc:sldMk cId="2620595261" sldId="371"/>
            <ac:picMk id="13" creationId="{60F47A8B-229F-7C4F-BCC8-2C1621F21BF2}"/>
          </ac:picMkLst>
        </pc:picChg>
        <pc:picChg chg="add mod">
          <ac:chgData name="Nane Kratzke" userId="971be13ff4ee5ef6" providerId="LiveId" clId="{25E265D9-1136-E64B-84B9-E73667C4DFAB}" dt="2020-09-17T07:28:25.050" v="2264" actId="1366"/>
          <ac:picMkLst>
            <pc:docMk/>
            <pc:sldMk cId="2620595261" sldId="371"/>
            <ac:picMk id="14" creationId="{A42DEA12-E3DB-1F45-85B6-2CBB16407595}"/>
          </ac:picMkLst>
        </pc:picChg>
        <pc:inkChg chg="add">
          <ac:chgData name="Nane Kratzke" userId="971be13ff4ee5ef6" providerId="LiveId" clId="{25E265D9-1136-E64B-84B9-E73667C4DFAB}" dt="2020-09-17T09:19:14.230" v="3791"/>
          <ac:inkMkLst>
            <pc:docMk/>
            <pc:sldMk cId="2620595261" sldId="371"/>
            <ac:inkMk id="16" creationId="{6680604E-EA19-684C-A764-846DB2C3F83F}"/>
          </ac:inkMkLst>
        </pc:inkChg>
      </pc:sldChg>
      <pc:sldChg chg="addSp delSp modSp add mod">
        <pc:chgData name="Nane Kratzke" userId="971be13ff4ee5ef6" providerId="LiveId" clId="{25E265D9-1136-E64B-84B9-E73667C4DFAB}" dt="2020-09-17T07:38:50.602" v="2733" actId="403"/>
        <pc:sldMkLst>
          <pc:docMk/>
          <pc:sldMk cId="2008169061" sldId="372"/>
        </pc:sldMkLst>
        <pc:spChg chg="mod">
          <ac:chgData name="Nane Kratzke" userId="971be13ff4ee5ef6" providerId="LiveId" clId="{25E265D9-1136-E64B-84B9-E73667C4DFAB}" dt="2020-09-17T07:38:43.557" v="2731" actId="1076"/>
          <ac:spMkLst>
            <pc:docMk/>
            <pc:sldMk cId="2008169061" sldId="372"/>
            <ac:spMk id="4" creationId="{8425441E-CB83-2D4A-9EE6-2DF1A5F178AE}"/>
          </ac:spMkLst>
        </pc:spChg>
        <pc:spChg chg="del">
          <ac:chgData name="Nane Kratzke" userId="971be13ff4ee5ef6" providerId="LiveId" clId="{25E265D9-1136-E64B-84B9-E73667C4DFAB}" dt="2020-09-17T07:33:37.828" v="2505" actId="478"/>
          <ac:spMkLst>
            <pc:docMk/>
            <pc:sldMk cId="2008169061" sldId="372"/>
            <ac:spMk id="6" creationId="{0B8646D8-9E3C-6A4C-88E2-438128085C5A}"/>
          </ac:spMkLst>
        </pc:spChg>
        <pc:spChg chg="mod">
          <ac:chgData name="Nane Kratzke" userId="971be13ff4ee5ef6" providerId="LiveId" clId="{25E265D9-1136-E64B-84B9-E73667C4DFAB}" dt="2020-09-17T07:33:55.059" v="2539" actId="20577"/>
          <ac:spMkLst>
            <pc:docMk/>
            <pc:sldMk cId="2008169061" sldId="372"/>
            <ac:spMk id="10" creationId="{220425A0-FB0A-1B4F-9348-FBAF265B632B}"/>
          </ac:spMkLst>
        </pc:spChg>
        <pc:spChg chg="add mod">
          <ac:chgData name="Nane Kratzke" userId="971be13ff4ee5ef6" providerId="LiveId" clId="{25E265D9-1136-E64B-84B9-E73667C4DFAB}" dt="2020-09-17T07:38:50.602" v="2733" actId="403"/>
          <ac:spMkLst>
            <pc:docMk/>
            <pc:sldMk cId="2008169061" sldId="372"/>
            <ac:spMk id="19" creationId="{78177E80-6B29-8C4B-94DC-61103BB3C3E3}"/>
          </ac:spMkLst>
        </pc:spChg>
        <pc:grpChg chg="mod">
          <ac:chgData name="Nane Kratzke" userId="971be13ff4ee5ef6" providerId="LiveId" clId="{25E265D9-1136-E64B-84B9-E73667C4DFAB}" dt="2020-09-17T07:38:43.557" v="2731" actId="1076"/>
          <ac:grpSpMkLst>
            <pc:docMk/>
            <pc:sldMk cId="2008169061" sldId="372"/>
            <ac:grpSpMk id="12" creationId="{5E8072C5-CA41-C441-BD5D-8BE062C993CF}"/>
          </ac:grpSpMkLst>
        </pc:grpChg>
        <pc:grpChg chg="mod">
          <ac:chgData name="Nane Kratzke" userId="971be13ff4ee5ef6" providerId="LiveId" clId="{25E265D9-1136-E64B-84B9-E73667C4DFAB}" dt="2020-09-17T07:38:43.557" v="2731" actId="1076"/>
          <ac:grpSpMkLst>
            <pc:docMk/>
            <pc:sldMk cId="2008169061" sldId="372"/>
            <ac:grpSpMk id="15" creationId="{BB5D2DA8-17F1-014B-B034-D62533E8834F}"/>
          </ac:grpSpMkLst>
        </pc:grpChg>
        <pc:picChg chg="mod">
          <ac:chgData name="Nane Kratzke" userId="971be13ff4ee5ef6" providerId="LiveId" clId="{25E265D9-1136-E64B-84B9-E73667C4DFAB}" dt="2020-09-17T07:38:43.557" v="2731" actId="1076"/>
          <ac:picMkLst>
            <pc:docMk/>
            <pc:sldMk cId="2008169061" sldId="372"/>
            <ac:picMk id="2" creationId="{6DA925D2-FE6D-2E43-892F-F2C005930AD8}"/>
          </ac:picMkLst>
        </pc:picChg>
        <pc:inkChg chg="add del">
          <ac:chgData name="Nane Kratzke" userId="971be13ff4ee5ef6" providerId="LiveId" clId="{25E265D9-1136-E64B-84B9-E73667C4DFAB}" dt="2020-09-17T07:34:51.790" v="2542" actId="9405"/>
          <ac:inkMkLst>
            <pc:docMk/>
            <pc:sldMk cId="2008169061" sldId="372"/>
            <ac:inkMk id="5" creationId="{5783A533-FB63-1845-A947-E8D7170D8B93}"/>
          </ac:inkMkLst>
        </pc:inkChg>
        <pc:inkChg chg="add mod">
          <ac:chgData name="Nane Kratzke" userId="971be13ff4ee5ef6" providerId="LiveId" clId="{25E265D9-1136-E64B-84B9-E73667C4DFAB}" dt="2020-09-17T07:38:43.557" v="2731" actId="1076"/>
          <ac:inkMkLst>
            <pc:docMk/>
            <pc:sldMk cId="2008169061" sldId="372"/>
            <ac:inkMk id="7" creationId="{0CF2B81C-0EA2-9349-A1C1-CA068238D610}"/>
          </ac:inkMkLst>
        </pc:inkChg>
        <pc:inkChg chg="add mod">
          <ac:chgData name="Nane Kratzke" userId="971be13ff4ee5ef6" providerId="LiveId" clId="{25E265D9-1136-E64B-84B9-E73667C4DFAB}" dt="2020-09-17T07:34:59.042" v="2546"/>
          <ac:inkMkLst>
            <pc:docMk/>
            <pc:sldMk cId="2008169061" sldId="372"/>
            <ac:inkMk id="8" creationId="{87840B5B-9929-714E-9838-CB0B4F2C2164}"/>
          </ac:inkMkLst>
        </pc:inkChg>
        <pc:inkChg chg="add mod">
          <ac:chgData name="Nane Kratzke" userId="971be13ff4ee5ef6" providerId="LiveId" clId="{25E265D9-1136-E64B-84B9-E73667C4DFAB}" dt="2020-09-17T07:34:59.042" v="2546"/>
          <ac:inkMkLst>
            <pc:docMk/>
            <pc:sldMk cId="2008169061" sldId="372"/>
            <ac:inkMk id="11" creationId="{6ECBA3DC-6C52-5247-97FD-28523BCCC781}"/>
          </ac:inkMkLst>
        </pc:inkChg>
        <pc:inkChg chg="add mod">
          <ac:chgData name="Nane Kratzke" userId="971be13ff4ee5ef6" providerId="LiveId" clId="{25E265D9-1136-E64B-84B9-E73667C4DFAB}" dt="2020-09-17T07:35:03.692" v="2549"/>
          <ac:inkMkLst>
            <pc:docMk/>
            <pc:sldMk cId="2008169061" sldId="372"/>
            <ac:inkMk id="13" creationId="{834F25A1-6E78-3C45-8CAD-70E6051EA5B2}"/>
          </ac:inkMkLst>
        </pc:inkChg>
        <pc:inkChg chg="add mod">
          <ac:chgData name="Nane Kratzke" userId="971be13ff4ee5ef6" providerId="LiveId" clId="{25E265D9-1136-E64B-84B9-E73667C4DFAB}" dt="2020-09-17T07:35:03.692" v="2549"/>
          <ac:inkMkLst>
            <pc:docMk/>
            <pc:sldMk cId="2008169061" sldId="372"/>
            <ac:inkMk id="14" creationId="{96B0CF5F-D30F-5945-95D5-137924B70931}"/>
          </ac:inkMkLst>
        </pc:inkChg>
        <pc:inkChg chg="add mod">
          <ac:chgData name="Nane Kratzke" userId="971be13ff4ee5ef6" providerId="LiveId" clId="{25E265D9-1136-E64B-84B9-E73667C4DFAB}" dt="2020-09-17T07:38:43.557" v="2731" actId="1076"/>
          <ac:inkMkLst>
            <pc:docMk/>
            <pc:sldMk cId="2008169061" sldId="372"/>
            <ac:inkMk id="16" creationId="{434CBC9A-33F7-144F-95C5-73D310AC6F24}"/>
          </ac:inkMkLst>
        </pc:inkChg>
        <pc:inkChg chg="add mod">
          <ac:chgData name="Nane Kratzke" userId="971be13ff4ee5ef6" providerId="LiveId" clId="{25E265D9-1136-E64B-84B9-E73667C4DFAB}" dt="2020-09-17T07:38:43.557" v="2731" actId="1076"/>
          <ac:inkMkLst>
            <pc:docMk/>
            <pc:sldMk cId="2008169061" sldId="372"/>
            <ac:inkMk id="17" creationId="{78668668-CFEA-094C-99C2-143A57AD3DE2}"/>
          </ac:inkMkLst>
        </pc:inkChg>
        <pc:inkChg chg="add mod">
          <ac:chgData name="Nane Kratzke" userId="971be13ff4ee5ef6" providerId="LiveId" clId="{25E265D9-1136-E64B-84B9-E73667C4DFAB}" dt="2020-09-17T07:38:43.557" v="2731" actId="1076"/>
          <ac:inkMkLst>
            <pc:docMk/>
            <pc:sldMk cId="2008169061" sldId="372"/>
            <ac:inkMk id="18" creationId="{CED38DAC-5195-854E-A3E5-059479082989}"/>
          </ac:inkMkLst>
        </pc:inkChg>
      </pc:sldChg>
      <pc:sldChg chg="addSp delSp modSp add mod">
        <pc:chgData name="Nane Kratzke" userId="971be13ff4ee5ef6" providerId="LiveId" clId="{25E265D9-1136-E64B-84B9-E73667C4DFAB}" dt="2020-09-17T08:13:45.690" v="3685" actId="1076"/>
        <pc:sldMkLst>
          <pc:docMk/>
          <pc:sldMk cId="3612261834" sldId="373"/>
        </pc:sldMkLst>
        <pc:spChg chg="add del mod">
          <ac:chgData name="Nane Kratzke" userId="971be13ff4ee5ef6" providerId="LiveId" clId="{25E265D9-1136-E64B-84B9-E73667C4DFAB}" dt="2020-09-17T07:46:28.577" v="2831" actId="478"/>
          <ac:spMkLst>
            <pc:docMk/>
            <pc:sldMk cId="3612261834" sldId="373"/>
            <ac:spMk id="2" creationId="{C045AF86-845E-D74A-B1DD-A82FD710A134}"/>
          </ac:spMkLst>
        </pc:spChg>
        <pc:spChg chg="mod">
          <ac:chgData name="Nane Kratzke" userId="971be13ff4ee5ef6" providerId="LiveId" clId="{25E265D9-1136-E64B-84B9-E73667C4DFAB}" dt="2020-09-17T08:12:35.368" v="3675" actId="14100"/>
          <ac:spMkLst>
            <pc:docMk/>
            <pc:sldMk cId="3612261834" sldId="373"/>
            <ac:spMk id="6" creationId="{0B8646D8-9E3C-6A4C-88E2-438128085C5A}"/>
          </ac:spMkLst>
        </pc:spChg>
        <pc:spChg chg="add del mod">
          <ac:chgData name="Nane Kratzke" userId="971be13ff4ee5ef6" providerId="LiveId" clId="{25E265D9-1136-E64B-84B9-E73667C4DFAB}" dt="2020-09-17T07:52:53.501" v="3035" actId="478"/>
          <ac:spMkLst>
            <pc:docMk/>
            <pc:sldMk cId="3612261834" sldId="373"/>
            <ac:spMk id="7" creationId="{B983B19D-9D83-6A40-BF9F-2613731D22FA}"/>
          </ac:spMkLst>
        </pc:spChg>
        <pc:spChg chg="mod">
          <ac:chgData name="Nane Kratzke" userId="971be13ff4ee5ef6" providerId="LiveId" clId="{25E265D9-1136-E64B-84B9-E73667C4DFAB}" dt="2020-09-17T07:40:29.677" v="2749" actId="20577"/>
          <ac:spMkLst>
            <pc:docMk/>
            <pc:sldMk cId="3612261834" sldId="373"/>
            <ac:spMk id="9" creationId="{4A6D1888-2806-EE4D-9CB5-F95C7677BADB}"/>
          </ac:spMkLst>
        </pc:spChg>
        <pc:spChg chg="mod">
          <ac:chgData name="Nane Kratzke" userId="971be13ff4ee5ef6" providerId="LiveId" clId="{25E265D9-1136-E64B-84B9-E73667C4DFAB}" dt="2020-09-17T07:40:38.126" v="2777" actId="20577"/>
          <ac:spMkLst>
            <pc:docMk/>
            <pc:sldMk cId="3612261834" sldId="373"/>
            <ac:spMk id="10" creationId="{220425A0-FB0A-1B4F-9348-FBAF265B632B}"/>
          </ac:spMkLst>
        </pc:spChg>
        <pc:spChg chg="mod">
          <ac:chgData name="Nane Kratzke" userId="971be13ff4ee5ef6" providerId="LiveId" clId="{25E265D9-1136-E64B-84B9-E73667C4DFAB}" dt="2020-09-17T08:12:50.653" v="3676" actId="1076"/>
          <ac:spMkLst>
            <pc:docMk/>
            <pc:sldMk cId="3612261834" sldId="373"/>
            <ac:spMk id="11" creationId="{D02ECBA3-69D6-DB40-A47C-486D1FAEED42}"/>
          </ac:spMkLst>
        </pc:spChg>
        <pc:spChg chg="mod">
          <ac:chgData name="Nane Kratzke" userId="971be13ff4ee5ef6" providerId="LiveId" clId="{25E265D9-1136-E64B-84B9-E73667C4DFAB}" dt="2020-09-17T08:12:50.653" v="3676" actId="1076"/>
          <ac:spMkLst>
            <pc:docMk/>
            <pc:sldMk cId="3612261834" sldId="373"/>
            <ac:spMk id="12" creationId="{CE98B929-06E0-214B-A3AF-A81540955480}"/>
          </ac:spMkLst>
        </pc:spChg>
        <pc:spChg chg="mod">
          <ac:chgData name="Nane Kratzke" userId="971be13ff4ee5ef6" providerId="LiveId" clId="{25E265D9-1136-E64B-84B9-E73667C4DFAB}" dt="2020-09-17T08:12:56.873" v="3677" actId="1076"/>
          <ac:spMkLst>
            <pc:docMk/>
            <pc:sldMk cId="3612261834" sldId="373"/>
            <ac:spMk id="13" creationId="{C4BA86AB-7F9D-D446-8C8F-85DA192617CE}"/>
          </ac:spMkLst>
        </pc:spChg>
        <pc:spChg chg="add mod">
          <ac:chgData name="Nane Kratzke" userId="971be13ff4ee5ef6" providerId="LiveId" clId="{25E265D9-1136-E64B-84B9-E73667C4DFAB}" dt="2020-09-17T08:12:50.653" v="3676" actId="1076"/>
          <ac:spMkLst>
            <pc:docMk/>
            <pc:sldMk cId="3612261834" sldId="373"/>
            <ac:spMk id="14" creationId="{05E72645-EE69-F043-8FCC-F0A2F7A20D97}"/>
          </ac:spMkLst>
        </pc:spChg>
        <pc:spChg chg="add mod">
          <ac:chgData name="Nane Kratzke" userId="971be13ff4ee5ef6" providerId="LiveId" clId="{25E265D9-1136-E64B-84B9-E73667C4DFAB}" dt="2020-09-17T08:12:50.653" v="3676" actId="1076"/>
          <ac:spMkLst>
            <pc:docMk/>
            <pc:sldMk cId="3612261834" sldId="373"/>
            <ac:spMk id="15" creationId="{E77F1B04-2C57-4045-9147-DE18D4545849}"/>
          </ac:spMkLst>
        </pc:spChg>
        <pc:spChg chg="add mod">
          <ac:chgData name="Nane Kratzke" userId="971be13ff4ee5ef6" providerId="LiveId" clId="{25E265D9-1136-E64B-84B9-E73667C4DFAB}" dt="2020-09-17T08:12:50.653" v="3676" actId="1076"/>
          <ac:spMkLst>
            <pc:docMk/>
            <pc:sldMk cId="3612261834" sldId="373"/>
            <ac:spMk id="16" creationId="{708B7201-F330-284C-A56E-3856C226C95B}"/>
          </ac:spMkLst>
        </pc:spChg>
        <pc:spChg chg="add mod">
          <ac:chgData name="Nane Kratzke" userId="971be13ff4ee5ef6" providerId="LiveId" clId="{25E265D9-1136-E64B-84B9-E73667C4DFAB}" dt="2020-09-17T08:13:06.301" v="3679" actId="1076"/>
          <ac:spMkLst>
            <pc:docMk/>
            <pc:sldMk cId="3612261834" sldId="373"/>
            <ac:spMk id="19" creationId="{93F2E7D2-C73F-4A45-843A-9A057BB7883B}"/>
          </ac:spMkLst>
        </pc:spChg>
        <pc:spChg chg="add mod">
          <ac:chgData name="Nane Kratzke" userId="971be13ff4ee5ef6" providerId="LiveId" clId="{25E265D9-1136-E64B-84B9-E73667C4DFAB}" dt="2020-09-17T08:12:50.653" v="3676" actId="1076"/>
          <ac:spMkLst>
            <pc:docMk/>
            <pc:sldMk cId="3612261834" sldId="373"/>
            <ac:spMk id="20" creationId="{F488621A-D8E3-3042-A9C9-E083A2CFD020}"/>
          </ac:spMkLst>
        </pc:spChg>
        <pc:cxnChg chg="add mod">
          <ac:chgData name="Nane Kratzke" userId="971be13ff4ee5ef6" providerId="LiveId" clId="{25E265D9-1136-E64B-84B9-E73667C4DFAB}" dt="2020-09-17T08:12:50.653" v="3676" actId="1076"/>
          <ac:cxnSpMkLst>
            <pc:docMk/>
            <pc:sldMk cId="3612261834" sldId="373"/>
            <ac:cxnSpMk id="5" creationId="{A53FEF0B-035B-6547-8F9A-C4C707F45CC6}"/>
          </ac:cxnSpMkLst>
        </pc:cxnChg>
        <pc:cxnChg chg="add mod">
          <ac:chgData name="Nane Kratzke" userId="971be13ff4ee5ef6" providerId="LiveId" clId="{25E265D9-1136-E64B-84B9-E73667C4DFAB}" dt="2020-09-17T08:12:50.653" v="3676" actId="1076"/>
          <ac:cxnSpMkLst>
            <pc:docMk/>
            <pc:sldMk cId="3612261834" sldId="373"/>
            <ac:cxnSpMk id="17" creationId="{45AE8E95-4A38-DD45-BE31-383BC748E460}"/>
          </ac:cxnSpMkLst>
        </pc:cxnChg>
        <pc:cxnChg chg="add mod">
          <ac:chgData name="Nane Kratzke" userId="971be13ff4ee5ef6" providerId="LiveId" clId="{25E265D9-1136-E64B-84B9-E73667C4DFAB}" dt="2020-09-17T08:13:45.690" v="3685" actId="1076"/>
          <ac:cxnSpMkLst>
            <pc:docMk/>
            <pc:sldMk cId="3612261834" sldId="373"/>
            <ac:cxnSpMk id="21" creationId="{93B60BA7-12A9-814A-96E0-E28B8CD5BEB7}"/>
          </ac:cxnSpMkLst>
        </pc:cxnChg>
      </pc:sldChg>
      <pc:sldChg chg="addSp delSp modSp add mod">
        <pc:chgData name="Nane Kratzke" userId="971be13ff4ee5ef6" providerId="LiveId" clId="{25E265D9-1136-E64B-84B9-E73667C4DFAB}" dt="2020-09-17T08:11:11.877" v="3662" actId="1076"/>
        <pc:sldMkLst>
          <pc:docMk/>
          <pc:sldMk cId="3959218217" sldId="374"/>
        </pc:sldMkLst>
        <pc:spChg chg="add mod">
          <ac:chgData name="Nane Kratzke" userId="971be13ff4ee5ef6" providerId="LiveId" clId="{25E265D9-1136-E64B-84B9-E73667C4DFAB}" dt="2020-09-17T08:11:11.877" v="3662" actId="1076"/>
          <ac:spMkLst>
            <pc:docMk/>
            <pc:sldMk cId="3959218217" sldId="374"/>
            <ac:spMk id="2" creationId="{982E64C3-2E11-4940-A698-BB4B5EB20E32}"/>
          </ac:spMkLst>
        </pc:spChg>
        <pc:spChg chg="add mod">
          <ac:chgData name="Nane Kratzke" userId="971be13ff4ee5ef6" providerId="LiveId" clId="{25E265D9-1136-E64B-84B9-E73667C4DFAB}" dt="2020-09-17T08:00:04.661" v="3392" actId="20577"/>
          <ac:spMkLst>
            <pc:docMk/>
            <pc:sldMk cId="3959218217" sldId="374"/>
            <ac:spMk id="4" creationId="{FC88F326-C25F-7F47-8789-EF5E8EBDBC92}"/>
          </ac:spMkLst>
        </pc:spChg>
        <pc:spChg chg="del">
          <ac:chgData name="Nane Kratzke" userId="971be13ff4ee5ef6" providerId="LiveId" clId="{25E265D9-1136-E64B-84B9-E73667C4DFAB}" dt="2020-09-17T07:56:33.056" v="3130" actId="478"/>
          <ac:spMkLst>
            <pc:docMk/>
            <pc:sldMk cId="3959218217" sldId="374"/>
            <ac:spMk id="6" creationId="{0B8646D8-9E3C-6A4C-88E2-438128085C5A}"/>
          </ac:spMkLst>
        </pc:spChg>
        <pc:spChg chg="add mod">
          <ac:chgData name="Nane Kratzke" userId="971be13ff4ee5ef6" providerId="LiveId" clId="{25E265D9-1136-E64B-84B9-E73667C4DFAB}" dt="2020-09-17T08:10:05.501" v="3604" actId="1076"/>
          <ac:spMkLst>
            <pc:docMk/>
            <pc:sldMk cId="3959218217" sldId="374"/>
            <ac:spMk id="7" creationId="{15B567DB-FC9C-4745-B1B7-A3389381FAF2}"/>
          </ac:spMkLst>
        </pc:spChg>
        <pc:spChg chg="mod">
          <ac:chgData name="Nane Kratzke" userId="971be13ff4ee5ef6" providerId="LiveId" clId="{25E265D9-1136-E64B-84B9-E73667C4DFAB}" dt="2020-09-17T07:55:47.126" v="3114" actId="20577"/>
          <ac:spMkLst>
            <pc:docMk/>
            <pc:sldMk cId="3959218217" sldId="374"/>
            <ac:spMk id="9" creationId="{4A6D1888-2806-EE4D-9CB5-F95C7677BADB}"/>
          </ac:spMkLst>
        </pc:spChg>
        <pc:spChg chg="mod">
          <ac:chgData name="Nane Kratzke" userId="971be13ff4ee5ef6" providerId="LiveId" clId="{25E265D9-1136-E64B-84B9-E73667C4DFAB}" dt="2020-09-17T08:00:42.743" v="3419" actId="20577"/>
          <ac:spMkLst>
            <pc:docMk/>
            <pc:sldMk cId="3959218217" sldId="374"/>
            <ac:spMk id="10" creationId="{220425A0-FB0A-1B4F-9348-FBAF265B632B}"/>
          </ac:spMkLst>
        </pc:spChg>
        <pc:spChg chg="del">
          <ac:chgData name="Nane Kratzke" userId="971be13ff4ee5ef6" providerId="LiveId" clId="{25E265D9-1136-E64B-84B9-E73667C4DFAB}" dt="2020-09-17T07:56:58.259" v="3137" actId="478"/>
          <ac:spMkLst>
            <pc:docMk/>
            <pc:sldMk cId="3959218217" sldId="374"/>
            <ac:spMk id="11" creationId="{D02ECBA3-69D6-DB40-A47C-486D1FAEED42}"/>
          </ac:spMkLst>
        </pc:spChg>
        <pc:spChg chg="del">
          <ac:chgData name="Nane Kratzke" userId="971be13ff4ee5ef6" providerId="LiveId" clId="{25E265D9-1136-E64B-84B9-E73667C4DFAB}" dt="2020-09-17T07:56:58.259" v="3137" actId="478"/>
          <ac:spMkLst>
            <pc:docMk/>
            <pc:sldMk cId="3959218217" sldId="374"/>
            <ac:spMk id="12" creationId="{CE98B929-06E0-214B-A3AF-A81540955480}"/>
          </ac:spMkLst>
        </pc:spChg>
        <pc:spChg chg="del">
          <ac:chgData name="Nane Kratzke" userId="971be13ff4ee5ef6" providerId="LiveId" clId="{25E265D9-1136-E64B-84B9-E73667C4DFAB}" dt="2020-09-17T07:56:58.259" v="3137" actId="478"/>
          <ac:spMkLst>
            <pc:docMk/>
            <pc:sldMk cId="3959218217" sldId="374"/>
            <ac:spMk id="13" creationId="{C4BA86AB-7F9D-D446-8C8F-85DA192617CE}"/>
          </ac:spMkLst>
        </pc:spChg>
        <pc:spChg chg="del">
          <ac:chgData name="Nane Kratzke" userId="971be13ff4ee5ef6" providerId="LiveId" clId="{25E265D9-1136-E64B-84B9-E73667C4DFAB}" dt="2020-09-17T07:56:58.259" v="3137" actId="478"/>
          <ac:spMkLst>
            <pc:docMk/>
            <pc:sldMk cId="3959218217" sldId="374"/>
            <ac:spMk id="14" creationId="{05E72645-EE69-F043-8FCC-F0A2F7A20D97}"/>
          </ac:spMkLst>
        </pc:spChg>
        <pc:spChg chg="del">
          <ac:chgData name="Nane Kratzke" userId="971be13ff4ee5ef6" providerId="LiveId" clId="{25E265D9-1136-E64B-84B9-E73667C4DFAB}" dt="2020-09-17T07:56:58.259" v="3137" actId="478"/>
          <ac:spMkLst>
            <pc:docMk/>
            <pc:sldMk cId="3959218217" sldId="374"/>
            <ac:spMk id="15" creationId="{E77F1B04-2C57-4045-9147-DE18D4545849}"/>
          </ac:spMkLst>
        </pc:spChg>
        <pc:spChg chg="del">
          <ac:chgData name="Nane Kratzke" userId="971be13ff4ee5ef6" providerId="LiveId" clId="{25E265D9-1136-E64B-84B9-E73667C4DFAB}" dt="2020-09-17T07:56:58.259" v="3137" actId="478"/>
          <ac:spMkLst>
            <pc:docMk/>
            <pc:sldMk cId="3959218217" sldId="374"/>
            <ac:spMk id="16" creationId="{708B7201-F330-284C-A56E-3856C226C95B}"/>
          </ac:spMkLst>
        </pc:spChg>
        <pc:spChg chg="del">
          <ac:chgData name="Nane Kratzke" userId="971be13ff4ee5ef6" providerId="LiveId" clId="{25E265D9-1136-E64B-84B9-E73667C4DFAB}" dt="2020-09-17T07:56:58.259" v="3137" actId="478"/>
          <ac:spMkLst>
            <pc:docMk/>
            <pc:sldMk cId="3959218217" sldId="374"/>
            <ac:spMk id="19" creationId="{93F2E7D2-C73F-4A45-843A-9A057BB7883B}"/>
          </ac:spMkLst>
        </pc:spChg>
        <pc:spChg chg="del">
          <ac:chgData name="Nane Kratzke" userId="971be13ff4ee5ef6" providerId="LiveId" clId="{25E265D9-1136-E64B-84B9-E73667C4DFAB}" dt="2020-09-17T07:56:58.259" v="3137" actId="478"/>
          <ac:spMkLst>
            <pc:docMk/>
            <pc:sldMk cId="3959218217" sldId="374"/>
            <ac:spMk id="20" creationId="{F488621A-D8E3-3042-A9C9-E083A2CFD020}"/>
          </ac:spMkLst>
        </pc:spChg>
        <pc:spChg chg="add mod">
          <ac:chgData name="Nane Kratzke" userId="971be13ff4ee5ef6" providerId="LiveId" clId="{25E265D9-1136-E64B-84B9-E73667C4DFAB}" dt="2020-09-17T08:10:46.170" v="3653" actId="207"/>
          <ac:spMkLst>
            <pc:docMk/>
            <pc:sldMk cId="3959218217" sldId="374"/>
            <ac:spMk id="21" creationId="{66ED25FF-0499-8E40-86E7-C469EF2D769F}"/>
          </ac:spMkLst>
        </pc:spChg>
        <pc:spChg chg="add del mod">
          <ac:chgData name="Nane Kratzke" userId="971be13ff4ee5ef6" providerId="LiveId" clId="{25E265D9-1136-E64B-84B9-E73667C4DFAB}" dt="2020-09-17T08:08:13.935" v="3552" actId="478"/>
          <ac:spMkLst>
            <pc:docMk/>
            <pc:sldMk cId="3959218217" sldId="374"/>
            <ac:spMk id="22" creationId="{979BB3FE-C3C1-094D-A7F0-8FAA1D54F2E3}"/>
          </ac:spMkLst>
        </pc:spChg>
        <pc:spChg chg="add mod">
          <ac:chgData name="Nane Kratzke" userId="971be13ff4ee5ef6" providerId="LiveId" clId="{25E265D9-1136-E64B-84B9-E73667C4DFAB}" dt="2020-09-17T08:10:01.831" v="3603" actId="1076"/>
          <ac:spMkLst>
            <pc:docMk/>
            <pc:sldMk cId="3959218217" sldId="374"/>
            <ac:spMk id="23" creationId="{7EDDBB28-BF13-8F47-A635-3CCC0E282AC6}"/>
          </ac:spMkLst>
        </pc:spChg>
        <pc:picChg chg="add mod">
          <ac:chgData name="Nane Kratzke" userId="971be13ff4ee5ef6" providerId="LiveId" clId="{25E265D9-1136-E64B-84B9-E73667C4DFAB}" dt="2020-09-17T08:10:01.831" v="3603" actId="1076"/>
          <ac:picMkLst>
            <pc:docMk/>
            <pc:sldMk cId="3959218217" sldId="374"/>
            <ac:picMk id="1025" creationId="{03DBA136-695E-184C-8276-4B0AAB6F39F4}"/>
          </ac:picMkLst>
        </pc:picChg>
        <pc:picChg chg="add mod">
          <ac:chgData name="Nane Kratzke" userId="971be13ff4ee5ef6" providerId="LiveId" clId="{25E265D9-1136-E64B-84B9-E73667C4DFAB}" dt="2020-09-17T08:10:01.831" v="3603" actId="1076"/>
          <ac:picMkLst>
            <pc:docMk/>
            <pc:sldMk cId="3959218217" sldId="374"/>
            <ac:picMk id="1026" creationId="{83F85839-0A67-C040-85C0-0C824E97B823}"/>
          </ac:picMkLst>
        </pc:picChg>
        <pc:cxnChg chg="del">
          <ac:chgData name="Nane Kratzke" userId="971be13ff4ee5ef6" providerId="LiveId" clId="{25E265D9-1136-E64B-84B9-E73667C4DFAB}" dt="2020-09-17T07:56:58.259" v="3137" actId="478"/>
          <ac:cxnSpMkLst>
            <pc:docMk/>
            <pc:sldMk cId="3959218217" sldId="374"/>
            <ac:cxnSpMk id="5" creationId="{A53FEF0B-035B-6547-8F9A-C4C707F45CC6}"/>
          </ac:cxnSpMkLst>
        </pc:cxnChg>
        <pc:cxnChg chg="del">
          <ac:chgData name="Nane Kratzke" userId="971be13ff4ee5ef6" providerId="LiveId" clId="{25E265D9-1136-E64B-84B9-E73667C4DFAB}" dt="2020-09-17T07:56:58.259" v="3137" actId="478"/>
          <ac:cxnSpMkLst>
            <pc:docMk/>
            <pc:sldMk cId="3959218217" sldId="374"/>
            <ac:cxnSpMk id="17" creationId="{45AE8E95-4A38-DD45-BE31-383BC748E460}"/>
          </ac:cxnSpMkLst>
        </pc:cxnChg>
      </pc:sldChg>
      <pc:sldChg chg="add del">
        <pc:chgData name="Nane Kratzke" userId="971be13ff4ee5ef6" providerId="LiveId" clId="{25E265D9-1136-E64B-84B9-E73667C4DFAB}" dt="2020-09-17T09:22:44.055" v="3820" actId="2696"/>
        <pc:sldMkLst>
          <pc:docMk/>
          <pc:sldMk cId="2730370937" sldId="375"/>
        </pc:sldMkLst>
      </pc:sldChg>
      <pc:sldChg chg="addSp modSp add mod">
        <pc:chgData name="Nane Kratzke" userId="971be13ff4ee5ef6" providerId="LiveId" clId="{25E265D9-1136-E64B-84B9-E73667C4DFAB}" dt="2020-09-17T11:54:51.585" v="7121" actId="1076"/>
        <pc:sldMkLst>
          <pc:docMk/>
          <pc:sldMk cId="2975391939" sldId="375"/>
        </pc:sldMkLst>
        <pc:spChg chg="mod">
          <ac:chgData name="Nane Kratzke" userId="971be13ff4ee5ef6" providerId="LiveId" clId="{25E265D9-1136-E64B-84B9-E73667C4DFAB}" dt="2020-09-17T09:28:57.432" v="3911" actId="21"/>
          <ac:spMkLst>
            <pc:docMk/>
            <pc:sldMk cId="2975391939" sldId="375"/>
            <ac:spMk id="2" creationId="{89B8144F-67B0-F84D-B7BC-3C77979083C9}"/>
          </ac:spMkLst>
        </pc:spChg>
        <pc:spChg chg="mod">
          <ac:chgData name="Nane Kratzke" userId="971be13ff4ee5ef6" providerId="LiveId" clId="{25E265D9-1136-E64B-84B9-E73667C4DFAB}" dt="2020-09-17T09:29:21.629" v="3970" actId="20577"/>
          <ac:spMkLst>
            <pc:docMk/>
            <pc:sldMk cId="2975391939" sldId="375"/>
            <ac:spMk id="3" creationId="{912B20C9-CFAC-034E-8C7F-1B859571AB17}"/>
          </ac:spMkLst>
        </pc:spChg>
        <pc:spChg chg="add mod">
          <ac:chgData name="Nane Kratzke" userId="971be13ff4ee5ef6" providerId="LiveId" clId="{25E265D9-1136-E64B-84B9-E73667C4DFAB}" dt="2020-09-17T11:54:10.463" v="7116" actId="14100"/>
          <ac:spMkLst>
            <pc:docMk/>
            <pc:sldMk cId="2975391939" sldId="375"/>
            <ac:spMk id="5" creationId="{A365E6B9-0B24-054A-826D-D0A685E4941A}"/>
          </ac:spMkLst>
        </pc:spChg>
        <pc:picChg chg="add mod">
          <ac:chgData name="Nane Kratzke" userId="971be13ff4ee5ef6" providerId="LiveId" clId="{25E265D9-1136-E64B-84B9-E73667C4DFAB}" dt="2020-09-17T11:54:51.585" v="7121" actId="1076"/>
          <ac:picMkLst>
            <pc:docMk/>
            <pc:sldMk cId="2975391939" sldId="375"/>
            <ac:picMk id="6" creationId="{0694B75E-7B73-394C-8C72-809BBFCD36D7}"/>
          </ac:picMkLst>
        </pc:picChg>
      </pc:sldChg>
      <pc:sldChg chg="addSp delSp modSp add mod">
        <pc:chgData name="Nane Kratzke" userId="971be13ff4ee5ef6" providerId="LiveId" clId="{25E265D9-1136-E64B-84B9-E73667C4DFAB}" dt="2020-09-17T13:21:29.525" v="9040" actId="14100"/>
        <pc:sldMkLst>
          <pc:docMk/>
          <pc:sldMk cId="2290547993" sldId="376"/>
        </pc:sldMkLst>
        <pc:spChg chg="mod">
          <ac:chgData name="Nane Kratzke" userId="971be13ff4ee5ef6" providerId="LiveId" clId="{25E265D9-1136-E64B-84B9-E73667C4DFAB}" dt="2020-09-17T09:54:42.432" v="5257" actId="20577"/>
          <ac:spMkLst>
            <pc:docMk/>
            <pc:sldMk cId="2290547993" sldId="376"/>
            <ac:spMk id="2" creationId="{1B6C0688-EDDE-C44A-B27A-B400D7D83972}"/>
          </ac:spMkLst>
        </pc:spChg>
        <pc:spChg chg="mod">
          <ac:chgData name="Nane Kratzke" userId="971be13ff4ee5ef6" providerId="LiveId" clId="{25E265D9-1136-E64B-84B9-E73667C4DFAB}" dt="2020-09-17T13:17:26.806" v="8855" actId="20577"/>
          <ac:spMkLst>
            <pc:docMk/>
            <pc:sldMk cId="2290547993" sldId="376"/>
            <ac:spMk id="3" creationId="{3F647732-3CD2-9345-9A14-5125F31F52A3}"/>
          </ac:spMkLst>
        </pc:spChg>
        <pc:spChg chg="add mod">
          <ac:chgData name="Nane Kratzke" userId="971be13ff4ee5ef6" providerId="LiveId" clId="{25E265D9-1136-E64B-84B9-E73667C4DFAB}" dt="2020-09-17T13:21:29.525" v="9040" actId="14100"/>
          <ac:spMkLst>
            <pc:docMk/>
            <pc:sldMk cId="2290547993" sldId="376"/>
            <ac:spMk id="5" creationId="{6C2C9176-2BE9-7744-9ACD-C7F0AA24A886}"/>
          </ac:spMkLst>
        </pc:spChg>
        <pc:spChg chg="add del mod">
          <ac:chgData name="Nane Kratzke" userId="971be13ff4ee5ef6" providerId="LiveId" clId="{25E265D9-1136-E64B-84B9-E73667C4DFAB}" dt="2020-09-17T13:21:06.798" v="9031"/>
          <ac:spMkLst>
            <pc:docMk/>
            <pc:sldMk cId="2290547993" sldId="376"/>
            <ac:spMk id="7" creationId="{E5442112-4C56-5A45-8F73-62EDCE49FBEC}"/>
          </ac:spMkLst>
        </pc:spChg>
        <pc:picChg chg="add mod">
          <ac:chgData name="Nane Kratzke" userId="971be13ff4ee5ef6" providerId="LiveId" clId="{25E265D9-1136-E64B-84B9-E73667C4DFAB}" dt="2020-09-17T11:54:59.322" v="7123" actId="1076"/>
          <ac:picMkLst>
            <pc:docMk/>
            <pc:sldMk cId="2290547993" sldId="376"/>
            <ac:picMk id="4098" creationId="{4A1059C8-8DAF-8C4E-9F3F-275FEB00060F}"/>
          </ac:picMkLst>
        </pc:picChg>
      </pc:sldChg>
      <pc:sldChg chg="addSp modSp add mod">
        <pc:chgData name="Nane Kratzke" userId="971be13ff4ee5ef6" providerId="LiveId" clId="{25E265D9-1136-E64B-84B9-E73667C4DFAB}" dt="2020-09-17T13:17:15.546" v="8829" actId="20577"/>
        <pc:sldMkLst>
          <pc:docMk/>
          <pc:sldMk cId="4276357788" sldId="377"/>
        </pc:sldMkLst>
        <pc:spChg chg="mod">
          <ac:chgData name="Nane Kratzke" userId="971be13ff4ee5ef6" providerId="LiveId" clId="{25E265D9-1136-E64B-84B9-E73667C4DFAB}" dt="2020-09-17T13:17:15.546" v="8829" actId="20577"/>
          <ac:spMkLst>
            <pc:docMk/>
            <pc:sldMk cId="4276357788" sldId="377"/>
            <ac:spMk id="3" creationId="{3F647732-3CD2-9345-9A14-5125F31F52A3}"/>
          </ac:spMkLst>
        </pc:spChg>
        <pc:spChg chg="mod">
          <ac:chgData name="Nane Kratzke" userId="971be13ff4ee5ef6" providerId="LiveId" clId="{25E265D9-1136-E64B-84B9-E73667C4DFAB}" dt="2020-09-17T10:22:52.749" v="6031" actId="20577"/>
          <ac:spMkLst>
            <pc:docMk/>
            <pc:sldMk cId="4276357788" sldId="377"/>
            <ac:spMk id="5" creationId="{6C2C9176-2BE9-7744-9ACD-C7F0AA24A886}"/>
          </ac:spMkLst>
        </pc:spChg>
        <pc:graphicFrameChg chg="add mod modGraphic">
          <ac:chgData name="Nane Kratzke" userId="971be13ff4ee5ef6" providerId="LiveId" clId="{25E265D9-1136-E64B-84B9-E73667C4DFAB}" dt="2020-09-17T10:22:17.182" v="6025" actId="14861"/>
          <ac:graphicFrameMkLst>
            <pc:docMk/>
            <pc:sldMk cId="4276357788" sldId="377"/>
            <ac:graphicFrameMk id="6" creationId="{AF780C1F-E659-F24C-BB56-628958AD58BC}"/>
          </ac:graphicFrameMkLst>
        </pc:graphicFrameChg>
      </pc:sldChg>
      <pc:sldChg chg="addSp delSp modSp add mod">
        <pc:chgData name="Nane Kratzke" userId="971be13ff4ee5ef6" providerId="LiveId" clId="{25E265D9-1136-E64B-84B9-E73667C4DFAB}" dt="2020-09-17T11:50:43.202" v="7106" actId="20577"/>
        <pc:sldMkLst>
          <pc:docMk/>
          <pc:sldMk cId="1830580882" sldId="378"/>
        </pc:sldMkLst>
        <pc:spChg chg="mod">
          <ac:chgData name="Nane Kratzke" userId="971be13ff4ee5ef6" providerId="LiveId" clId="{25E265D9-1136-E64B-84B9-E73667C4DFAB}" dt="2020-09-17T10:23:36.184" v="6049" actId="20577"/>
          <ac:spMkLst>
            <pc:docMk/>
            <pc:sldMk cId="1830580882" sldId="378"/>
            <ac:spMk id="3" creationId="{3F647732-3CD2-9345-9A14-5125F31F52A3}"/>
          </ac:spMkLst>
        </pc:spChg>
        <pc:spChg chg="mod">
          <ac:chgData name="Nane Kratzke" userId="971be13ff4ee5ef6" providerId="LiveId" clId="{25E265D9-1136-E64B-84B9-E73667C4DFAB}" dt="2020-09-17T11:49:32.973" v="7078" actId="207"/>
          <ac:spMkLst>
            <pc:docMk/>
            <pc:sldMk cId="1830580882" sldId="378"/>
            <ac:spMk id="5" creationId="{6C2C9176-2BE9-7744-9ACD-C7F0AA24A886}"/>
          </ac:spMkLst>
        </pc:spChg>
        <pc:spChg chg="add del">
          <ac:chgData name="Nane Kratzke" userId="971be13ff4ee5ef6" providerId="LiveId" clId="{25E265D9-1136-E64B-84B9-E73667C4DFAB}" dt="2020-09-17T10:38:51.711" v="6165" actId="478"/>
          <ac:spMkLst>
            <pc:docMk/>
            <pc:sldMk cId="1830580882" sldId="378"/>
            <ac:spMk id="9" creationId="{0919A643-F401-2F4F-8A47-0D36E4E89D9B}"/>
          </ac:spMkLst>
        </pc:spChg>
        <pc:spChg chg="add mod">
          <ac:chgData name="Nane Kratzke" userId="971be13ff4ee5ef6" providerId="LiveId" clId="{25E265D9-1136-E64B-84B9-E73667C4DFAB}" dt="2020-09-17T11:50:43.202" v="7106" actId="20577"/>
          <ac:spMkLst>
            <pc:docMk/>
            <pc:sldMk cId="1830580882" sldId="378"/>
            <ac:spMk id="12" creationId="{5D5281EA-5939-2C49-A64D-3ACBDCD2AE12}"/>
          </ac:spMkLst>
        </pc:spChg>
        <pc:graphicFrameChg chg="del">
          <ac:chgData name="Nane Kratzke" userId="971be13ff4ee5ef6" providerId="LiveId" clId="{25E265D9-1136-E64B-84B9-E73667C4DFAB}" dt="2020-09-17T10:33:16.312" v="6139" actId="478"/>
          <ac:graphicFrameMkLst>
            <pc:docMk/>
            <pc:sldMk cId="1830580882" sldId="378"/>
            <ac:graphicFrameMk id="6" creationId="{AF780C1F-E659-F24C-BB56-628958AD58BC}"/>
          </ac:graphicFrameMkLst>
        </pc:graphicFrameChg>
        <pc:picChg chg="add del mod">
          <ac:chgData name="Nane Kratzke" userId="971be13ff4ee5ef6" providerId="LiveId" clId="{25E265D9-1136-E64B-84B9-E73667C4DFAB}" dt="2020-09-17T11:48:25.976" v="7069" actId="21"/>
          <ac:picMkLst>
            <pc:docMk/>
            <pc:sldMk cId="1830580882" sldId="378"/>
            <ac:picMk id="7" creationId="{28729957-008C-2449-A05B-B75193D017FE}"/>
          </ac:picMkLst>
        </pc:picChg>
        <pc:picChg chg="add del mod">
          <ac:chgData name="Nane Kratzke" userId="971be13ff4ee5ef6" providerId="LiveId" clId="{25E265D9-1136-E64B-84B9-E73667C4DFAB}" dt="2020-09-17T10:38:35.233" v="6163" actId="478"/>
          <ac:picMkLst>
            <pc:docMk/>
            <pc:sldMk cId="1830580882" sldId="378"/>
            <ac:picMk id="8" creationId="{1CC859FD-0088-EB4F-A62D-3FCC906E3A44}"/>
          </ac:picMkLst>
        </pc:picChg>
        <pc:picChg chg="add mod">
          <ac:chgData name="Nane Kratzke" userId="971be13ff4ee5ef6" providerId="LiveId" clId="{25E265D9-1136-E64B-84B9-E73667C4DFAB}" dt="2020-09-17T11:49:29.462" v="7077" actId="1076"/>
          <ac:picMkLst>
            <pc:docMk/>
            <pc:sldMk cId="1830580882" sldId="378"/>
            <ac:picMk id="11" creationId="{40086D8A-CC87-CF4D-BAFE-3F5DED2FF04C}"/>
          </ac:picMkLst>
        </pc:picChg>
        <pc:picChg chg="add del mod">
          <ac:chgData name="Nane Kratzke" userId="971be13ff4ee5ef6" providerId="LiveId" clId="{25E265D9-1136-E64B-84B9-E73667C4DFAB}" dt="2020-09-17T10:36:05.412" v="6148" actId="478"/>
          <ac:picMkLst>
            <pc:docMk/>
            <pc:sldMk cId="1830580882" sldId="378"/>
            <ac:picMk id="2050" creationId="{023FC246-3B0A-8C41-B4FC-54E69428EC75}"/>
          </ac:picMkLst>
        </pc:picChg>
      </pc:sldChg>
      <pc:sldChg chg="add del">
        <pc:chgData name="Nane Kratzke" userId="971be13ff4ee5ef6" providerId="LiveId" clId="{25E265D9-1136-E64B-84B9-E73667C4DFAB}" dt="2020-09-17T10:44:33.329" v="6257" actId="2696"/>
        <pc:sldMkLst>
          <pc:docMk/>
          <pc:sldMk cId="4277081821" sldId="379"/>
        </pc:sldMkLst>
      </pc:sldChg>
      <pc:sldChg chg="addSp delSp modSp add mod">
        <pc:chgData name="Nane Kratzke" userId="971be13ff4ee5ef6" providerId="LiveId" clId="{25E265D9-1136-E64B-84B9-E73667C4DFAB}" dt="2020-09-17T11:41:45.495" v="6933" actId="20577"/>
        <pc:sldMkLst>
          <pc:docMk/>
          <pc:sldMk cId="143991081" sldId="380"/>
        </pc:sldMkLst>
        <pc:spChg chg="mod">
          <ac:chgData name="Nane Kratzke" userId="971be13ff4ee5ef6" providerId="LiveId" clId="{25E265D9-1136-E64B-84B9-E73667C4DFAB}" dt="2020-09-17T10:44:45.230" v="6282" actId="20577"/>
          <ac:spMkLst>
            <pc:docMk/>
            <pc:sldMk cId="143991081" sldId="380"/>
            <ac:spMk id="3" creationId="{3F647732-3CD2-9345-9A14-5125F31F52A3}"/>
          </ac:spMkLst>
        </pc:spChg>
        <pc:spChg chg="mod">
          <ac:chgData name="Nane Kratzke" userId="971be13ff4ee5ef6" providerId="LiveId" clId="{25E265D9-1136-E64B-84B9-E73667C4DFAB}" dt="2020-09-17T11:27:45.083" v="6317" actId="20577"/>
          <ac:spMkLst>
            <pc:docMk/>
            <pc:sldMk cId="143991081" sldId="380"/>
            <ac:spMk id="5" creationId="{6C2C9176-2BE9-7744-9ACD-C7F0AA24A886}"/>
          </ac:spMkLst>
        </pc:spChg>
        <pc:spChg chg="add mod">
          <ac:chgData name="Nane Kratzke" userId="971be13ff4ee5ef6" providerId="LiveId" clId="{25E265D9-1136-E64B-84B9-E73667C4DFAB}" dt="2020-09-17T11:41:45.495" v="6933" actId="20577"/>
          <ac:spMkLst>
            <pc:docMk/>
            <pc:sldMk cId="143991081" sldId="380"/>
            <ac:spMk id="7" creationId="{B1607C91-E63D-594E-9C65-2897138128E9}"/>
          </ac:spMkLst>
        </pc:spChg>
        <pc:graphicFrameChg chg="del">
          <ac:chgData name="Nane Kratzke" userId="971be13ff4ee5ef6" providerId="LiveId" clId="{25E265D9-1136-E64B-84B9-E73667C4DFAB}" dt="2020-09-17T11:32:29.045" v="6318" actId="478"/>
          <ac:graphicFrameMkLst>
            <pc:docMk/>
            <pc:sldMk cId="143991081" sldId="380"/>
            <ac:graphicFrameMk id="6" creationId="{AF780C1F-E659-F24C-BB56-628958AD58BC}"/>
          </ac:graphicFrameMkLst>
        </pc:graphicFrameChg>
      </pc:sldChg>
      <pc:sldChg chg="addSp delSp modSp add mod">
        <pc:chgData name="Nane Kratzke" userId="971be13ff4ee5ef6" providerId="LiveId" clId="{25E265D9-1136-E64B-84B9-E73667C4DFAB}" dt="2020-09-17T13:05:38.438" v="8629" actId="20577"/>
        <pc:sldMkLst>
          <pc:docMk/>
          <pc:sldMk cId="3330758435" sldId="381"/>
        </pc:sldMkLst>
        <pc:spChg chg="mod">
          <ac:chgData name="Nane Kratzke" userId="971be13ff4ee5ef6" providerId="LiveId" clId="{25E265D9-1136-E64B-84B9-E73667C4DFAB}" dt="2020-09-17T11:59:46.090" v="7159" actId="20577"/>
          <ac:spMkLst>
            <pc:docMk/>
            <pc:sldMk cId="3330758435" sldId="381"/>
            <ac:spMk id="2" creationId="{810702C0-4F73-E54A-ABE6-13FA8FDA826E}"/>
          </ac:spMkLst>
        </pc:spChg>
        <pc:spChg chg="mod">
          <ac:chgData name="Nane Kratzke" userId="971be13ff4ee5ef6" providerId="LiveId" clId="{25E265D9-1136-E64B-84B9-E73667C4DFAB}" dt="2020-09-17T12:20:33.705" v="7582" actId="20577"/>
          <ac:spMkLst>
            <pc:docMk/>
            <pc:sldMk cId="3330758435" sldId="381"/>
            <ac:spMk id="3" creationId="{4837B04C-9E97-D443-8A4B-FE2862DA14C1}"/>
          </ac:spMkLst>
        </pc:spChg>
        <pc:spChg chg="add del mod">
          <ac:chgData name="Nane Kratzke" userId="971be13ff4ee5ef6" providerId="LiveId" clId="{25E265D9-1136-E64B-84B9-E73667C4DFAB}" dt="2020-09-17T11:48:23.051" v="7068"/>
          <ac:spMkLst>
            <pc:docMk/>
            <pc:sldMk cId="3330758435" sldId="381"/>
            <ac:spMk id="5" creationId="{325D4EBC-D922-2343-BEA1-AEF41FC4F389}"/>
          </ac:spMkLst>
        </pc:spChg>
        <pc:spChg chg="add mod">
          <ac:chgData name="Nane Kratzke" userId="971be13ff4ee5ef6" providerId="LiveId" clId="{25E265D9-1136-E64B-84B9-E73667C4DFAB}" dt="2020-09-17T13:05:38.438" v="8629" actId="20577"/>
          <ac:spMkLst>
            <pc:docMk/>
            <pc:sldMk cId="3330758435" sldId="381"/>
            <ac:spMk id="7" creationId="{57AAE6C2-0D7A-4047-B80E-F47A25E47FC1}"/>
          </ac:spMkLst>
        </pc:spChg>
        <pc:spChg chg="add mod">
          <ac:chgData name="Nane Kratzke" userId="971be13ff4ee5ef6" providerId="LiveId" clId="{25E265D9-1136-E64B-84B9-E73667C4DFAB}" dt="2020-09-17T12:15:33.788" v="7414" actId="207"/>
          <ac:spMkLst>
            <pc:docMk/>
            <pc:sldMk cId="3330758435" sldId="381"/>
            <ac:spMk id="8" creationId="{19D7D0D9-D050-6342-9F70-D60E36276AEF}"/>
          </ac:spMkLst>
        </pc:spChg>
        <pc:spChg chg="add mod">
          <ac:chgData name="Nane Kratzke" userId="971be13ff4ee5ef6" providerId="LiveId" clId="{25E265D9-1136-E64B-84B9-E73667C4DFAB}" dt="2020-09-17T12:21:38.624" v="7642" actId="20577"/>
          <ac:spMkLst>
            <pc:docMk/>
            <pc:sldMk cId="3330758435" sldId="381"/>
            <ac:spMk id="9" creationId="{E5700ECC-838D-7D48-A4FB-490030C11A77}"/>
          </ac:spMkLst>
        </pc:spChg>
        <pc:spChg chg="add mod">
          <ac:chgData name="Nane Kratzke" userId="971be13ff4ee5ef6" providerId="LiveId" clId="{25E265D9-1136-E64B-84B9-E73667C4DFAB}" dt="2020-09-17T12:22:15.400" v="7645" actId="20577"/>
          <ac:spMkLst>
            <pc:docMk/>
            <pc:sldMk cId="3330758435" sldId="381"/>
            <ac:spMk id="10" creationId="{11415810-BCFB-B943-B676-A2FB352B3BF4}"/>
          </ac:spMkLst>
        </pc:spChg>
        <pc:picChg chg="add del mod">
          <ac:chgData name="Nane Kratzke" userId="971be13ff4ee5ef6" providerId="LiveId" clId="{25E265D9-1136-E64B-84B9-E73667C4DFAB}" dt="2020-09-17T12:15:46.064" v="7416" actId="21"/>
          <ac:picMkLst>
            <pc:docMk/>
            <pc:sldMk cId="3330758435" sldId="381"/>
            <ac:picMk id="6" creationId="{EA84702C-7202-4F48-9C7E-7F27FFC11F24}"/>
          </ac:picMkLst>
        </pc:picChg>
      </pc:sldChg>
      <pc:sldChg chg="addSp delSp modSp add mod">
        <pc:chgData name="Nane Kratzke" userId="971be13ff4ee5ef6" providerId="LiveId" clId="{25E265D9-1136-E64B-84B9-E73667C4DFAB}" dt="2020-09-17T13:50:10.743" v="10055" actId="1076"/>
        <pc:sldMkLst>
          <pc:docMk/>
          <pc:sldMk cId="366975201" sldId="382"/>
        </pc:sldMkLst>
        <pc:spChg chg="mod">
          <ac:chgData name="Nane Kratzke" userId="971be13ff4ee5ef6" providerId="LiveId" clId="{25E265D9-1136-E64B-84B9-E73667C4DFAB}" dt="2020-09-17T13:48:17.919" v="10006" actId="20577"/>
          <ac:spMkLst>
            <pc:docMk/>
            <pc:sldMk cId="366975201" sldId="382"/>
            <ac:spMk id="2" creationId="{F8BC3A94-118D-A54E-A5C2-C20A2E3EC8D1}"/>
          </ac:spMkLst>
        </pc:spChg>
        <pc:spChg chg="mod">
          <ac:chgData name="Nane Kratzke" userId="971be13ff4ee5ef6" providerId="LiveId" clId="{25E265D9-1136-E64B-84B9-E73667C4DFAB}" dt="2020-09-17T13:48:25.060" v="10042" actId="20577"/>
          <ac:spMkLst>
            <pc:docMk/>
            <pc:sldMk cId="366975201" sldId="382"/>
            <ac:spMk id="3" creationId="{4E0A3D8B-A293-9946-9B50-C5F59AA0508F}"/>
          </ac:spMkLst>
        </pc:spChg>
        <pc:picChg chg="add del mod">
          <ac:chgData name="Nane Kratzke" userId="971be13ff4ee5ef6" providerId="LiveId" clId="{25E265D9-1136-E64B-84B9-E73667C4DFAB}" dt="2020-09-17T13:49:20.492" v="10048" actId="21"/>
          <ac:picMkLst>
            <pc:docMk/>
            <pc:sldMk cId="366975201" sldId="382"/>
            <ac:picMk id="5" creationId="{4EAF884C-BB86-A945-AB0C-6E3DBA42840D}"/>
          </ac:picMkLst>
        </pc:picChg>
        <pc:picChg chg="add mod">
          <ac:chgData name="Nane Kratzke" userId="971be13ff4ee5ef6" providerId="LiveId" clId="{25E265D9-1136-E64B-84B9-E73667C4DFAB}" dt="2020-09-17T13:50:10.743" v="10055" actId="1076"/>
          <ac:picMkLst>
            <pc:docMk/>
            <pc:sldMk cId="366975201" sldId="382"/>
            <ac:picMk id="6" creationId="{0168A833-A965-C94F-8AFF-D661E1EA9A40}"/>
          </ac:picMkLst>
        </pc:picChg>
      </pc:sldChg>
      <pc:sldChg chg="addSp delSp modSp add mod">
        <pc:chgData name="Nane Kratzke" userId="971be13ff4ee5ef6" providerId="LiveId" clId="{25E265D9-1136-E64B-84B9-E73667C4DFAB}" dt="2020-09-17T13:06:49.140" v="8726" actId="20577"/>
        <pc:sldMkLst>
          <pc:docMk/>
          <pc:sldMk cId="3862908966" sldId="383"/>
        </pc:sldMkLst>
        <pc:spChg chg="mod">
          <ac:chgData name="Nane Kratzke" userId="971be13ff4ee5ef6" providerId="LiveId" clId="{25E265D9-1136-E64B-84B9-E73667C4DFAB}" dt="2020-09-17T12:22:32.407" v="7647"/>
          <ac:spMkLst>
            <pc:docMk/>
            <pc:sldMk cId="3862908966" sldId="383"/>
            <ac:spMk id="2" creationId="{ECC40909-D9F3-4A40-BC3E-A44B2D02A00F}"/>
          </ac:spMkLst>
        </pc:spChg>
        <pc:spChg chg="mod">
          <ac:chgData name="Nane Kratzke" userId="971be13ff4ee5ef6" providerId="LiveId" clId="{25E265D9-1136-E64B-84B9-E73667C4DFAB}" dt="2020-09-17T13:01:12.347" v="8469" actId="20577"/>
          <ac:spMkLst>
            <pc:docMk/>
            <pc:sldMk cId="3862908966" sldId="383"/>
            <ac:spMk id="3" creationId="{9A18B219-1095-F748-99A3-1881897F9289}"/>
          </ac:spMkLst>
        </pc:spChg>
        <pc:spChg chg="add mod">
          <ac:chgData name="Nane Kratzke" userId="971be13ff4ee5ef6" providerId="LiveId" clId="{25E265D9-1136-E64B-84B9-E73667C4DFAB}" dt="2020-09-17T12:37:38.685" v="7945" actId="1036"/>
          <ac:spMkLst>
            <pc:docMk/>
            <pc:sldMk cId="3862908966" sldId="383"/>
            <ac:spMk id="5" creationId="{E905BE52-0697-1044-AD76-4FF07D56F009}"/>
          </ac:spMkLst>
        </pc:spChg>
        <pc:spChg chg="add del mod">
          <ac:chgData name="Nane Kratzke" userId="971be13ff4ee5ef6" providerId="LiveId" clId="{25E265D9-1136-E64B-84B9-E73667C4DFAB}" dt="2020-09-17T12:35:57.785" v="7886" actId="478"/>
          <ac:spMkLst>
            <pc:docMk/>
            <pc:sldMk cId="3862908966" sldId="383"/>
            <ac:spMk id="6" creationId="{8D91B291-33FA-0E44-8292-C314C8C798BE}"/>
          </ac:spMkLst>
        </pc:spChg>
        <pc:spChg chg="add mod">
          <ac:chgData name="Nane Kratzke" userId="971be13ff4ee5ef6" providerId="LiveId" clId="{25E265D9-1136-E64B-84B9-E73667C4DFAB}" dt="2020-09-17T12:44:37.099" v="8086" actId="20577"/>
          <ac:spMkLst>
            <pc:docMk/>
            <pc:sldMk cId="3862908966" sldId="383"/>
            <ac:spMk id="7" creationId="{BD1240A4-0A25-3D44-AC63-19C1AEB7471E}"/>
          </ac:spMkLst>
        </pc:spChg>
        <pc:spChg chg="add mod">
          <ac:chgData name="Nane Kratzke" userId="971be13ff4ee5ef6" providerId="LiveId" clId="{25E265D9-1136-E64B-84B9-E73667C4DFAB}" dt="2020-09-17T12:37:38.685" v="7945" actId="1036"/>
          <ac:spMkLst>
            <pc:docMk/>
            <pc:sldMk cId="3862908966" sldId="383"/>
            <ac:spMk id="8" creationId="{B621A312-725D-624D-9081-2A138A963163}"/>
          </ac:spMkLst>
        </pc:spChg>
        <pc:spChg chg="add mod">
          <ac:chgData name="Nane Kratzke" userId="971be13ff4ee5ef6" providerId="LiveId" clId="{25E265D9-1136-E64B-84B9-E73667C4DFAB}" dt="2020-09-17T13:06:49.140" v="8726" actId="20577"/>
          <ac:spMkLst>
            <pc:docMk/>
            <pc:sldMk cId="3862908966" sldId="383"/>
            <ac:spMk id="9" creationId="{F34AAD15-D140-0646-A78E-FFB9972CC346}"/>
          </ac:spMkLst>
        </pc:spChg>
      </pc:sldChg>
      <pc:sldChg chg="addSp modSp add mod">
        <pc:chgData name="Nane Kratzke" userId="971be13ff4ee5ef6" providerId="LiveId" clId="{25E265D9-1136-E64B-84B9-E73667C4DFAB}" dt="2020-09-17T13:07:24.712" v="8790" actId="1076"/>
        <pc:sldMkLst>
          <pc:docMk/>
          <pc:sldMk cId="3004243446" sldId="384"/>
        </pc:sldMkLst>
        <pc:spChg chg="mod">
          <ac:chgData name="Nane Kratzke" userId="971be13ff4ee5ef6" providerId="LiveId" clId="{25E265D9-1136-E64B-84B9-E73667C4DFAB}" dt="2020-09-17T12:45:30.686" v="8124" actId="20577"/>
          <ac:spMkLst>
            <pc:docMk/>
            <pc:sldMk cId="3004243446" sldId="384"/>
            <ac:spMk id="2" creationId="{E0A1231F-2AF1-B74C-8D70-2B417089A68F}"/>
          </ac:spMkLst>
        </pc:spChg>
        <pc:spChg chg="mod">
          <ac:chgData name="Nane Kratzke" userId="971be13ff4ee5ef6" providerId="LiveId" clId="{25E265D9-1136-E64B-84B9-E73667C4DFAB}" dt="2020-09-17T13:01:37.154" v="8502" actId="20577"/>
          <ac:spMkLst>
            <pc:docMk/>
            <pc:sldMk cId="3004243446" sldId="384"/>
            <ac:spMk id="3" creationId="{8DD23EF4-884A-A44F-99C2-399A118A2259}"/>
          </ac:spMkLst>
        </pc:spChg>
        <pc:spChg chg="add mod">
          <ac:chgData name="Nane Kratzke" userId="971be13ff4ee5ef6" providerId="LiveId" clId="{25E265D9-1136-E64B-84B9-E73667C4DFAB}" dt="2020-09-17T12:56:06.050" v="8325" actId="14100"/>
          <ac:spMkLst>
            <pc:docMk/>
            <pc:sldMk cId="3004243446" sldId="384"/>
            <ac:spMk id="5" creationId="{2A08FA39-778A-654B-8EFE-23446851C948}"/>
          </ac:spMkLst>
        </pc:spChg>
        <pc:spChg chg="add mod">
          <ac:chgData name="Nane Kratzke" userId="971be13ff4ee5ef6" providerId="LiveId" clId="{25E265D9-1136-E64B-84B9-E73667C4DFAB}" dt="2020-09-17T12:57:42.309" v="8404" actId="20577"/>
          <ac:spMkLst>
            <pc:docMk/>
            <pc:sldMk cId="3004243446" sldId="384"/>
            <ac:spMk id="6" creationId="{A998D464-E3C1-4249-BDF3-A128E215830E}"/>
          </ac:spMkLst>
        </pc:spChg>
        <pc:spChg chg="add mod">
          <ac:chgData name="Nane Kratzke" userId="971be13ff4ee5ef6" providerId="LiveId" clId="{25E265D9-1136-E64B-84B9-E73667C4DFAB}" dt="2020-09-17T13:02:34.933" v="8541" actId="207"/>
          <ac:spMkLst>
            <pc:docMk/>
            <pc:sldMk cId="3004243446" sldId="384"/>
            <ac:spMk id="7" creationId="{6EF9D730-6C71-0A4E-BD3C-CBCDFD59A317}"/>
          </ac:spMkLst>
        </pc:spChg>
        <pc:spChg chg="add mod">
          <ac:chgData name="Nane Kratzke" userId="971be13ff4ee5ef6" providerId="LiveId" clId="{25E265D9-1136-E64B-84B9-E73667C4DFAB}" dt="2020-09-17T13:07:24.712" v="8790" actId="1076"/>
          <ac:spMkLst>
            <pc:docMk/>
            <pc:sldMk cId="3004243446" sldId="384"/>
            <ac:spMk id="8" creationId="{CF702140-2F29-5641-9240-0FE98A443E00}"/>
          </ac:spMkLst>
        </pc:spChg>
      </pc:sldChg>
      <pc:sldChg chg="addSp delSp modSp add mod">
        <pc:chgData name="Nane Kratzke" userId="971be13ff4ee5ef6" providerId="LiveId" clId="{25E265D9-1136-E64B-84B9-E73667C4DFAB}" dt="2020-09-17T13:29:46.686" v="9626" actId="14100"/>
        <pc:sldMkLst>
          <pc:docMk/>
          <pc:sldMk cId="243993919" sldId="385"/>
        </pc:sldMkLst>
        <pc:spChg chg="mod">
          <ac:chgData name="Nane Kratzke" userId="971be13ff4ee5ef6" providerId="LiveId" clId="{25E265D9-1136-E64B-84B9-E73667C4DFAB}" dt="2020-09-17T13:22:14.662" v="9082" actId="20577"/>
          <ac:spMkLst>
            <pc:docMk/>
            <pc:sldMk cId="243993919" sldId="385"/>
            <ac:spMk id="2" creationId="{205DDF84-67FC-F347-B89E-E53D9E21DDEE}"/>
          </ac:spMkLst>
        </pc:spChg>
        <pc:spChg chg="add del mod">
          <ac:chgData name="Nane Kratzke" userId="971be13ff4ee5ef6" providerId="LiveId" clId="{25E265D9-1136-E64B-84B9-E73667C4DFAB}" dt="2020-09-17T13:22:29.663" v="9084" actId="478"/>
          <ac:spMkLst>
            <pc:docMk/>
            <pc:sldMk cId="243993919" sldId="385"/>
            <ac:spMk id="5" creationId="{2D0837A2-19F3-E848-A223-2F5D1189D9EB}"/>
          </ac:spMkLst>
        </pc:spChg>
        <pc:spChg chg="add mod">
          <ac:chgData name="Nane Kratzke" userId="971be13ff4ee5ef6" providerId="LiveId" clId="{25E265D9-1136-E64B-84B9-E73667C4DFAB}" dt="2020-09-17T13:29:46.686" v="9626" actId="14100"/>
          <ac:spMkLst>
            <pc:docMk/>
            <pc:sldMk cId="243993919" sldId="385"/>
            <ac:spMk id="6" creationId="{0DD40D0D-A817-8B41-928A-C46A3EADD2ED}"/>
          </ac:spMkLst>
        </pc:spChg>
        <pc:picChg chg="add mod modCrop">
          <ac:chgData name="Nane Kratzke" userId="971be13ff4ee5ef6" providerId="LiveId" clId="{25E265D9-1136-E64B-84B9-E73667C4DFAB}" dt="2020-09-17T13:29:18.193" v="9622" actId="1076"/>
          <ac:picMkLst>
            <pc:docMk/>
            <pc:sldMk cId="243993919" sldId="385"/>
            <ac:picMk id="7" creationId="{6311B689-B9CC-484D-AC90-D396EBD2F8EC}"/>
          </ac:picMkLst>
        </pc:picChg>
      </pc:sldChg>
      <pc:sldChg chg="addSp modSp add mod">
        <pc:chgData name="Nane Kratzke" userId="971be13ff4ee5ef6" providerId="LiveId" clId="{25E265D9-1136-E64B-84B9-E73667C4DFAB}" dt="2020-09-17T13:31:27.513" v="9664"/>
        <pc:sldMkLst>
          <pc:docMk/>
          <pc:sldMk cId="3855353074" sldId="386"/>
        </pc:sldMkLst>
        <pc:spChg chg="mod">
          <ac:chgData name="Nane Kratzke" userId="971be13ff4ee5ef6" providerId="LiveId" clId="{25E265D9-1136-E64B-84B9-E73667C4DFAB}" dt="2020-09-17T13:30:21.155" v="9633" actId="20577"/>
          <ac:spMkLst>
            <pc:docMk/>
            <pc:sldMk cId="3855353074" sldId="386"/>
            <ac:spMk id="2" creationId="{EA58CFB6-535B-5C49-88C6-B9E60CAF5BF8}"/>
          </ac:spMkLst>
        </pc:spChg>
        <pc:spChg chg="mod">
          <ac:chgData name="Nane Kratzke" userId="971be13ff4ee5ef6" providerId="LiveId" clId="{25E265D9-1136-E64B-84B9-E73667C4DFAB}" dt="2020-09-17T13:30:31.469" v="9659" actId="20577"/>
          <ac:spMkLst>
            <pc:docMk/>
            <pc:sldMk cId="3855353074" sldId="386"/>
            <ac:spMk id="3" creationId="{410BAA25-75A0-4C49-9F4A-E92FFB3E0FA4}"/>
          </ac:spMkLst>
        </pc:spChg>
        <pc:picChg chg="add mod">
          <ac:chgData name="Nane Kratzke" userId="971be13ff4ee5ef6" providerId="LiveId" clId="{25E265D9-1136-E64B-84B9-E73667C4DFAB}" dt="2020-09-17T13:31:27.513" v="9664"/>
          <ac:picMkLst>
            <pc:docMk/>
            <pc:sldMk cId="3855353074" sldId="386"/>
            <ac:picMk id="5" creationId="{5E38D786-D0FF-324C-858C-BD72B6477743}"/>
          </ac:picMkLst>
        </pc:picChg>
      </pc:sldChg>
      <pc:sldChg chg="addSp modSp add mod">
        <pc:chgData name="Nane Kratzke" userId="971be13ff4ee5ef6" providerId="LiveId" clId="{25E265D9-1136-E64B-84B9-E73667C4DFAB}" dt="2020-09-17T13:33:20.092" v="9688"/>
        <pc:sldMkLst>
          <pc:docMk/>
          <pc:sldMk cId="2367191596" sldId="387"/>
        </pc:sldMkLst>
        <pc:spChg chg="mod">
          <ac:chgData name="Nane Kratzke" userId="971be13ff4ee5ef6" providerId="LiveId" clId="{25E265D9-1136-E64B-84B9-E73667C4DFAB}" dt="2020-09-17T13:32:33.783" v="9671" actId="20577"/>
          <ac:spMkLst>
            <pc:docMk/>
            <pc:sldMk cId="2367191596" sldId="387"/>
            <ac:spMk id="2" creationId="{AE9F194F-AD0F-4749-B78C-C382146E97B9}"/>
          </ac:spMkLst>
        </pc:spChg>
        <pc:spChg chg="mod">
          <ac:chgData name="Nane Kratzke" userId="971be13ff4ee5ef6" providerId="LiveId" clId="{25E265D9-1136-E64B-84B9-E73667C4DFAB}" dt="2020-09-17T13:32:37.522" v="9682" actId="20577"/>
          <ac:spMkLst>
            <pc:docMk/>
            <pc:sldMk cId="2367191596" sldId="387"/>
            <ac:spMk id="3" creationId="{7A1BDB4F-A698-9A4F-9DAE-0E9813087805}"/>
          </ac:spMkLst>
        </pc:spChg>
        <pc:picChg chg="add mod">
          <ac:chgData name="Nane Kratzke" userId="971be13ff4ee5ef6" providerId="LiveId" clId="{25E265D9-1136-E64B-84B9-E73667C4DFAB}" dt="2020-09-17T13:33:20.092" v="9688"/>
          <ac:picMkLst>
            <pc:docMk/>
            <pc:sldMk cId="2367191596" sldId="387"/>
            <ac:picMk id="5" creationId="{EEA4A4EC-6F45-BF46-A548-1E5F109A04B2}"/>
          </ac:picMkLst>
        </pc:picChg>
      </pc:sldChg>
      <pc:sldChg chg="addSp delSp modSp add mod">
        <pc:chgData name="Nane Kratzke" userId="971be13ff4ee5ef6" providerId="LiveId" clId="{25E265D9-1136-E64B-84B9-E73667C4DFAB}" dt="2020-09-17T14:40:18.985" v="10120" actId="1076"/>
        <pc:sldMkLst>
          <pc:docMk/>
          <pc:sldMk cId="2812399017" sldId="388"/>
        </pc:sldMkLst>
        <pc:spChg chg="mod">
          <ac:chgData name="Nane Kratzke" userId="971be13ff4ee5ef6" providerId="LiveId" clId="{25E265D9-1136-E64B-84B9-E73667C4DFAB}" dt="2020-09-17T13:34:44.124" v="9695" actId="20577"/>
          <ac:spMkLst>
            <pc:docMk/>
            <pc:sldMk cId="2812399017" sldId="388"/>
            <ac:spMk id="2" creationId="{0BEA5FE8-C916-3147-88E4-FAA0A914ACFD}"/>
          </ac:spMkLst>
        </pc:spChg>
        <pc:spChg chg="mod">
          <ac:chgData name="Nane Kratzke" userId="971be13ff4ee5ef6" providerId="LiveId" clId="{25E265D9-1136-E64B-84B9-E73667C4DFAB}" dt="2020-09-17T13:34:47.657" v="9703" actId="20577"/>
          <ac:spMkLst>
            <pc:docMk/>
            <pc:sldMk cId="2812399017" sldId="388"/>
            <ac:spMk id="3" creationId="{0865A9D1-5F46-BB4B-8AFF-B7A67B41E85F}"/>
          </ac:spMkLst>
        </pc:spChg>
        <pc:picChg chg="add del mod">
          <ac:chgData name="Nane Kratzke" userId="971be13ff4ee5ef6" providerId="LiveId" clId="{25E265D9-1136-E64B-84B9-E73667C4DFAB}" dt="2020-09-17T13:36:30.209" v="9713" actId="478"/>
          <ac:picMkLst>
            <pc:docMk/>
            <pc:sldMk cId="2812399017" sldId="388"/>
            <ac:picMk id="5" creationId="{B0E78672-5113-0F46-9596-60B26F743BFB}"/>
          </ac:picMkLst>
        </pc:picChg>
        <pc:picChg chg="add mod">
          <ac:chgData name="Nane Kratzke" userId="971be13ff4ee5ef6" providerId="LiveId" clId="{25E265D9-1136-E64B-84B9-E73667C4DFAB}" dt="2020-09-17T14:40:18.985" v="10120" actId="1076"/>
          <ac:picMkLst>
            <pc:docMk/>
            <pc:sldMk cId="2812399017" sldId="388"/>
            <ac:picMk id="6" creationId="{CBDB17E0-A202-0F47-858F-1A727D151B5B}"/>
          </ac:picMkLst>
        </pc:picChg>
      </pc:sldChg>
      <pc:sldChg chg="addSp modSp add mod ord">
        <pc:chgData name="Nane Kratzke" userId="971be13ff4ee5ef6" providerId="LiveId" clId="{25E265D9-1136-E64B-84B9-E73667C4DFAB}" dt="2020-09-17T14:41:01.687" v="10121" actId="20578"/>
        <pc:sldMkLst>
          <pc:docMk/>
          <pc:sldMk cId="1657841985" sldId="389"/>
        </pc:sldMkLst>
        <pc:spChg chg="mod">
          <ac:chgData name="Nane Kratzke" userId="971be13ff4ee5ef6" providerId="LiveId" clId="{25E265D9-1136-E64B-84B9-E73667C4DFAB}" dt="2020-09-17T13:38:16.087" v="9736" actId="20577"/>
          <ac:spMkLst>
            <pc:docMk/>
            <pc:sldMk cId="1657841985" sldId="389"/>
            <ac:spMk id="2" creationId="{765397ED-3966-7A4D-8D04-797FC3A2C83D}"/>
          </ac:spMkLst>
        </pc:spChg>
        <pc:spChg chg="mod">
          <ac:chgData name="Nane Kratzke" userId="971be13ff4ee5ef6" providerId="LiveId" clId="{25E265D9-1136-E64B-84B9-E73667C4DFAB}" dt="2020-09-17T13:47:37.221" v="10000" actId="6549"/>
          <ac:spMkLst>
            <pc:docMk/>
            <pc:sldMk cId="1657841985" sldId="389"/>
            <ac:spMk id="3" creationId="{EEA0923F-871B-C449-992B-F2DD7CF33C58}"/>
          </ac:spMkLst>
        </pc:spChg>
        <pc:spChg chg="add mod">
          <ac:chgData name="Nane Kratzke" userId="971be13ff4ee5ef6" providerId="LiveId" clId="{25E265D9-1136-E64B-84B9-E73667C4DFAB}" dt="2020-09-17T13:47:24.382" v="9991" actId="113"/>
          <ac:spMkLst>
            <pc:docMk/>
            <pc:sldMk cId="1657841985" sldId="389"/>
            <ac:spMk id="6" creationId="{22C10D88-CA20-E644-843F-92EB5C66EF58}"/>
          </ac:spMkLst>
        </pc:spChg>
        <pc:picChg chg="add mod">
          <ac:chgData name="Nane Kratzke" userId="971be13ff4ee5ef6" providerId="LiveId" clId="{25E265D9-1136-E64B-84B9-E73667C4DFAB}" dt="2020-09-17T13:40:14.567" v="9791" actId="14861"/>
          <ac:picMkLst>
            <pc:docMk/>
            <pc:sldMk cId="1657841985" sldId="389"/>
            <ac:picMk id="5" creationId="{2996F543-FBDF-F145-9086-944F97D2C2F3}"/>
          </ac:picMkLst>
        </pc:picChg>
      </pc:sldChg>
      <pc:sldChg chg="addSp modSp add mod">
        <pc:chgData name="Nane Kratzke" userId="971be13ff4ee5ef6" providerId="LiveId" clId="{25E265D9-1136-E64B-84B9-E73667C4DFAB}" dt="2020-09-17T13:51:30.450" v="10119" actId="14861"/>
        <pc:sldMkLst>
          <pc:docMk/>
          <pc:sldMk cId="738018681" sldId="390"/>
        </pc:sldMkLst>
        <pc:spChg chg="mod">
          <ac:chgData name="Nane Kratzke" userId="971be13ff4ee5ef6" providerId="LiveId" clId="{25E265D9-1136-E64B-84B9-E73667C4DFAB}" dt="2020-09-17T13:50:27.806" v="10061" actId="20577"/>
          <ac:spMkLst>
            <pc:docMk/>
            <pc:sldMk cId="738018681" sldId="390"/>
            <ac:spMk id="2" creationId="{DF999F12-A0C1-D744-94E0-6F985040A02B}"/>
          </ac:spMkLst>
        </pc:spChg>
        <pc:spChg chg="mod">
          <ac:chgData name="Nane Kratzke" userId="971be13ff4ee5ef6" providerId="LiveId" clId="{25E265D9-1136-E64B-84B9-E73667C4DFAB}" dt="2020-09-17T13:50:42.927" v="10115" actId="20577"/>
          <ac:spMkLst>
            <pc:docMk/>
            <pc:sldMk cId="738018681" sldId="390"/>
            <ac:spMk id="3" creationId="{4D3B41B8-53F1-CF48-AB5D-AD0B533C503F}"/>
          </ac:spMkLst>
        </pc:spChg>
        <pc:picChg chg="add mod">
          <ac:chgData name="Nane Kratzke" userId="971be13ff4ee5ef6" providerId="LiveId" clId="{25E265D9-1136-E64B-84B9-E73667C4DFAB}" dt="2020-09-17T13:51:30.450" v="10119" actId="14861"/>
          <ac:picMkLst>
            <pc:docMk/>
            <pc:sldMk cId="738018681" sldId="390"/>
            <ac:picMk id="5" creationId="{C2712673-FE23-7040-B643-417114FBF090}"/>
          </ac:picMkLst>
        </pc:picChg>
      </pc:sldChg>
      <pc:sldChg chg="addSp modSp add mod">
        <pc:chgData name="Nane Kratzke" userId="971be13ff4ee5ef6" providerId="LiveId" clId="{25E265D9-1136-E64B-84B9-E73667C4DFAB}" dt="2020-09-18T17:19:44.200" v="10855" actId="20577"/>
        <pc:sldMkLst>
          <pc:docMk/>
          <pc:sldMk cId="2484808012" sldId="391"/>
        </pc:sldMkLst>
        <pc:spChg chg="mod">
          <ac:chgData name="Nane Kratzke" userId="971be13ff4ee5ef6" providerId="LiveId" clId="{25E265D9-1136-E64B-84B9-E73667C4DFAB}" dt="2020-09-17T15:02:50.112" v="10166" actId="20577"/>
          <ac:spMkLst>
            <pc:docMk/>
            <pc:sldMk cId="2484808012" sldId="391"/>
            <ac:spMk id="2" creationId="{90CC33CD-9BC8-9E4D-A706-F2AC4983123E}"/>
          </ac:spMkLst>
        </pc:spChg>
        <pc:spChg chg="mod">
          <ac:chgData name="Nane Kratzke" userId="971be13ff4ee5ef6" providerId="LiveId" clId="{25E265D9-1136-E64B-84B9-E73667C4DFAB}" dt="2020-09-17T15:03:31.674" v="10257" actId="20577"/>
          <ac:spMkLst>
            <pc:docMk/>
            <pc:sldMk cId="2484808012" sldId="391"/>
            <ac:spMk id="3" creationId="{034DD6EF-CC80-F34A-965F-8AD4CE627023}"/>
          </ac:spMkLst>
        </pc:spChg>
        <pc:spChg chg="add mod">
          <ac:chgData name="Nane Kratzke" userId="971be13ff4ee5ef6" providerId="LiveId" clId="{25E265D9-1136-E64B-84B9-E73667C4DFAB}" dt="2020-09-18T17:19:44.200" v="10855" actId="20577"/>
          <ac:spMkLst>
            <pc:docMk/>
            <pc:sldMk cId="2484808012" sldId="391"/>
            <ac:spMk id="6" creationId="{EAEF673E-B8B9-384F-8A33-859DC883F332}"/>
          </ac:spMkLst>
        </pc:spChg>
        <pc:picChg chg="add mod">
          <ac:chgData name="Nane Kratzke" userId="971be13ff4ee5ef6" providerId="LiveId" clId="{25E265D9-1136-E64B-84B9-E73667C4DFAB}" dt="2020-09-17T15:03:48.448" v="10262" actId="1076"/>
          <ac:picMkLst>
            <pc:docMk/>
            <pc:sldMk cId="2484808012" sldId="391"/>
            <ac:picMk id="5" creationId="{450049C5-4F48-5444-9B64-28595CA90745}"/>
          </ac:picMkLst>
        </pc:picChg>
      </pc:sldChg>
      <pc:sldChg chg="addSp delSp modSp add mod">
        <pc:chgData name="Nane Kratzke" userId="971be13ff4ee5ef6" providerId="LiveId" clId="{25E265D9-1136-E64B-84B9-E73667C4DFAB}" dt="2020-09-17T15:16:37.030" v="10751" actId="1076"/>
        <pc:sldMkLst>
          <pc:docMk/>
          <pc:sldMk cId="2483948438" sldId="392"/>
        </pc:sldMkLst>
        <pc:spChg chg="mod">
          <ac:chgData name="Nane Kratzke" userId="971be13ff4ee5ef6" providerId="LiveId" clId="{25E265D9-1136-E64B-84B9-E73667C4DFAB}" dt="2020-09-17T14:49:20.665" v="10128" actId="20577"/>
          <ac:spMkLst>
            <pc:docMk/>
            <pc:sldMk cId="2483948438" sldId="392"/>
            <ac:spMk id="2" creationId="{7CA827A9-054D-7142-A7C5-3B3A1D85DA69}"/>
          </ac:spMkLst>
        </pc:spChg>
        <pc:spChg chg="mod">
          <ac:chgData name="Nane Kratzke" userId="971be13ff4ee5ef6" providerId="LiveId" clId="{25E265D9-1136-E64B-84B9-E73667C4DFAB}" dt="2020-09-17T14:49:23.564" v="10138" actId="20577"/>
          <ac:spMkLst>
            <pc:docMk/>
            <pc:sldMk cId="2483948438" sldId="392"/>
            <ac:spMk id="3" creationId="{B11388AB-5046-AD42-8A44-22E7385E7A76}"/>
          </ac:spMkLst>
        </pc:spChg>
        <pc:spChg chg="add mod">
          <ac:chgData name="Nane Kratzke" userId="971be13ff4ee5ef6" providerId="LiveId" clId="{25E265D9-1136-E64B-84B9-E73667C4DFAB}" dt="2020-09-17T15:15:48.002" v="10735" actId="1076"/>
          <ac:spMkLst>
            <pc:docMk/>
            <pc:sldMk cId="2483948438" sldId="392"/>
            <ac:spMk id="6" creationId="{8D23AB33-7E0A-CC44-8AD4-EE5021E4235B}"/>
          </ac:spMkLst>
        </pc:spChg>
        <pc:spChg chg="add mod">
          <ac:chgData name="Nane Kratzke" userId="971be13ff4ee5ef6" providerId="LiveId" clId="{25E265D9-1136-E64B-84B9-E73667C4DFAB}" dt="2020-09-17T15:13:15.749" v="10651" actId="207"/>
          <ac:spMkLst>
            <pc:docMk/>
            <pc:sldMk cId="2483948438" sldId="392"/>
            <ac:spMk id="7" creationId="{11B37B7F-152E-B449-A42B-BD276094BD37}"/>
          </ac:spMkLst>
        </pc:spChg>
        <pc:spChg chg="add mod">
          <ac:chgData name="Nane Kratzke" userId="971be13ff4ee5ef6" providerId="LiveId" clId="{25E265D9-1136-E64B-84B9-E73667C4DFAB}" dt="2020-09-17T15:13:15.749" v="10651" actId="207"/>
          <ac:spMkLst>
            <pc:docMk/>
            <pc:sldMk cId="2483948438" sldId="392"/>
            <ac:spMk id="8" creationId="{2AAA2242-BF8E-D54C-A06E-9BF25E08E075}"/>
          </ac:spMkLst>
        </pc:spChg>
        <pc:spChg chg="add mod">
          <ac:chgData name="Nane Kratzke" userId="971be13ff4ee5ef6" providerId="LiveId" clId="{25E265D9-1136-E64B-84B9-E73667C4DFAB}" dt="2020-09-17T15:13:15.749" v="10651" actId="207"/>
          <ac:spMkLst>
            <pc:docMk/>
            <pc:sldMk cId="2483948438" sldId="392"/>
            <ac:spMk id="9" creationId="{DCD53380-D1BF-244F-8F8A-40AFFB16B3A8}"/>
          </ac:spMkLst>
        </pc:spChg>
        <pc:spChg chg="add mod">
          <ac:chgData name="Nane Kratzke" userId="971be13ff4ee5ef6" providerId="LiveId" clId="{25E265D9-1136-E64B-84B9-E73667C4DFAB}" dt="2020-09-17T15:13:15.749" v="10651" actId="207"/>
          <ac:spMkLst>
            <pc:docMk/>
            <pc:sldMk cId="2483948438" sldId="392"/>
            <ac:spMk id="10" creationId="{8EAAA3EA-B17C-FB41-BC48-07FFC9811D25}"/>
          </ac:spMkLst>
        </pc:spChg>
        <pc:spChg chg="add mod">
          <ac:chgData name="Nane Kratzke" userId="971be13ff4ee5ef6" providerId="LiveId" clId="{25E265D9-1136-E64B-84B9-E73667C4DFAB}" dt="2020-09-17T15:13:15.749" v="10651" actId="207"/>
          <ac:spMkLst>
            <pc:docMk/>
            <pc:sldMk cId="2483948438" sldId="392"/>
            <ac:spMk id="11" creationId="{17AAAB7F-6159-2947-88B7-056888AF0B49}"/>
          </ac:spMkLst>
        </pc:spChg>
        <pc:spChg chg="add mod">
          <ac:chgData name="Nane Kratzke" userId="971be13ff4ee5ef6" providerId="LiveId" clId="{25E265D9-1136-E64B-84B9-E73667C4DFAB}" dt="2020-09-17T15:16:01.704" v="10738" actId="1076"/>
          <ac:spMkLst>
            <pc:docMk/>
            <pc:sldMk cId="2483948438" sldId="392"/>
            <ac:spMk id="38" creationId="{4F138159-AEA1-3241-B43E-542EB3EF29CC}"/>
          </ac:spMkLst>
        </pc:spChg>
        <pc:spChg chg="add mod">
          <ac:chgData name="Nane Kratzke" userId="971be13ff4ee5ef6" providerId="LiveId" clId="{25E265D9-1136-E64B-84B9-E73667C4DFAB}" dt="2020-09-17T15:14:16.888" v="10695" actId="1076"/>
          <ac:spMkLst>
            <pc:docMk/>
            <pc:sldMk cId="2483948438" sldId="392"/>
            <ac:spMk id="45" creationId="{7311BEF7-411E-ED4F-91A8-26EC5246849B}"/>
          </ac:spMkLst>
        </pc:spChg>
        <pc:spChg chg="add mod">
          <ac:chgData name="Nane Kratzke" userId="971be13ff4ee5ef6" providerId="LiveId" clId="{25E265D9-1136-E64B-84B9-E73667C4DFAB}" dt="2020-09-17T15:16:25.769" v="10747" actId="14100"/>
          <ac:spMkLst>
            <pc:docMk/>
            <pc:sldMk cId="2483948438" sldId="392"/>
            <ac:spMk id="46" creationId="{B5F011FF-F119-1644-A7C9-0DDD2F3C70AA}"/>
          </ac:spMkLst>
        </pc:spChg>
        <pc:spChg chg="add mod">
          <ac:chgData name="Nane Kratzke" userId="971be13ff4ee5ef6" providerId="LiveId" clId="{25E265D9-1136-E64B-84B9-E73667C4DFAB}" dt="2020-09-17T15:16:32.833" v="10750" actId="1076"/>
          <ac:spMkLst>
            <pc:docMk/>
            <pc:sldMk cId="2483948438" sldId="392"/>
            <ac:spMk id="47" creationId="{B89976C5-BF2D-2C4A-823E-046127576BFA}"/>
          </ac:spMkLst>
        </pc:spChg>
        <pc:grpChg chg="del mod">
          <ac:chgData name="Nane Kratzke" userId="971be13ff4ee5ef6" providerId="LiveId" clId="{25E265D9-1136-E64B-84B9-E73667C4DFAB}" dt="2020-09-17T15:11:52.053" v="10618"/>
          <ac:grpSpMkLst>
            <pc:docMk/>
            <pc:sldMk cId="2483948438" sldId="392"/>
            <ac:grpSpMk id="16" creationId="{FDAF3CD1-7530-5A48-BF45-638D0C84F8FE}"/>
          </ac:grpSpMkLst>
        </pc:grpChg>
        <pc:grpChg chg="del mod">
          <ac:chgData name="Nane Kratzke" userId="971be13ff4ee5ef6" providerId="LiveId" clId="{25E265D9-1136-E64B-84B9-E73667C4DFAB}" dt="2020-09-17T15:11:52.053" v="10618"/>
          <ac:grpSpMkLst>
            <pc:docMk/>
            <pc:sldMk cId="2483948438" sldId="392"/>
            <ac:grpSpMk id="21" creationId="{F0E20D23-76AE-F741-B68B-6A1044EF290C}"/>
          </ac:grpSpMkLst>
        </pc:grpChg>
        <pc:grpChg chg="del mod">
          <ac:chgData name="Nane Kratzke" userId="971be13ff4ee5ef6" providerId="LiveId" clId="{25E265D9-1136-E64B-84B9-E73667C4DFAB}" dt="2020-09-17T15:11:21.429" v="10612"/>
          <ac:grpSpMkLst>
            <pc:docMk/>
            <pc:sldMk cId="2483948438" sldId="392"/>
            <ac:grpSpMk id="26" creationId="{E7B85509-990C-374F-B88E-A4B36937D782}"/>
          </ac:grpSpMkLst>
        </pc:grpChg>
        <pc:grpChg chg="del mod">
          <ac:chgData name="Nane Kratzke" userId="971be13ff4ee5ef6" providerId="LiveId" clId="{25E265D9-1136-E64B-84B9-E73667C4DFAB}" dt="2020-09-17T15:11:23.647" v="10614"/>
          <ac:grpSpMkLst>
            <pc:docMk/>
            <pc:sldMk cId="2483948438" sldId="392"/>
            <ac:grpSpMk id="28" creationId="{9C51DD97-EE38-3C45-BAB8-2AE3758A3BC4}"/>
          </ac:grpSpMkLst>
        </pc:grpChg>
        <pc:grpChg chg="mod">
          <ac:chgData name="Nane Kratzke" userId="971be13ff4ee5ef6" providerId="LiveId" clId="{25E265D9-1136-E64B-84B9-E73667C4DFAB}" dt="2020-09-17T15:11:23.647" v="10614"/>
          <ac:grpSpMkLst>
            <pc:docMk/>
            <pc:sldMk cId="2483948438" sldId="392"/>
            <ac:grpSpMk id="30" creationId="{0BC0D47C-F18D-0742-8774-90119364E40A}"/>
          </ac:grpSpMkLst>
        </pc:grpChg>
        <pc:grpChg chg="del mod">
          <ac:chgData name="Nane Kratzke" userId="971be13ff4ee5ef6" providerId="LiveId" clId="{25E265D9-1136-E64B-84B9-E73667C4DFAB}" dt="2020-09-17T15:12:48.022" v="10646"/>
          <ac:grpSpMkLst>
            <pc:docMk/>
            <pc:sldMk cId="2483948438" sldId="392"/>
            <ac:grpSpMk id="34" creationId="{0463AE5C-9E04-F24A-B8BF-44969393DBA1}"/>
          </ac:grpSpMkLst>
        </pc:grpChg>
        <pc:grpChg chg="del mod">
          <ac:chgData name="Nane Kratzke" userId="971be13ff4ee5ef6" providerId="LiveId" clId="{25E265D9-1136-E64B-84B9-E73667C4DFAB}" dt="2020-09-17T15:12:52.837" v="10649"/>
          <ac:grpSpMkLst>
            <pc:docMk/>
            <pc:sldMk cId="2483948438" sldId="392"/>
            <ac:grpSpMk id="40" creationId="{90C8529C-D8D9-0842-8CD2-2C606C0A9690}"/>
          </ac:grpSpMkLst>
        </pc:grpChg>
        <pc:grpChg chg="del mod">
          <ac:chgData name="Nane Kratzke" userId="971be13ff4ee5ef6" providerId="LiveId" clId="{25E265D9-1136-E64B-84B9-E73667C4DFAB}" dt="2020-09-17T15:15:52.322" v="10736" actId="478"/>
          <ac:grpSpMkLst>
            <pc:docMk/>
            <pc:sldMk cId="2483948438" sldId="392"/>
            <ac:grpSpMk id="43" creationId="{5F7ACBF2-2EE2-AD4B-8260-8281A4259E90}"/>
          </ac:grpSpMkLst>
        </pc:grpChg>
        <pc:grpChg chg="mod">
          <ac:chgData name="Nane Kratzke" userId="971be13ff4ee5ef6" providerId="LiveId" clId="{25E265D9-1136-E64B-84B9-E73667C4DFAB}" dt="2020-09-17T15:15:01.153" v="10718"/>
          <ac:grpSpMkLst>
            <pc:docMk/>
            <pc:sldMk cId="2483948438" sldId="392"/>
            <ac:grpSpMk id="50" creationId="{39458716-3268-184B-A9BC-1A163A40F1CC}"/>
          </ac:grpSpMkLst>
        </pc:grpChg>
        <pc:grpChg chg="mod">
          <ac:chgData name="Nane Kratzke" userId="971be13ff4ee5ef6" providerId="LiveId" clId="{25E265D9-1136-E64B-84B9-E73667C4DFAB}" dt="2020-09-17T15:15:05.214" v="10721"/>
          <ac:grpSpMkLst>
            <pc:docMk/>
            <pc:sldMk cId="2483948438" sldId="392"/>
            <ac:grpSpMk id="53" creationId="{B5E97D29-D742-CF4F-90E4-DAFDAE4AD209}"/>
          </ac:grpSpMkLst>
        </pc:grpChg>
        <pc:grpChg chg="mod">
          <ac:chgData name="Nane Kratzke" userId="971be13ff4ee5ef6" providerId="LiveId" clId="{25E265D9-1136-E64B-84B9-E73667C4DFAB}" dt="2020-09-17T15:16:37.030" v="10751" actId="1076"/>
          <ac:grpSpMkLst>
            <pc:docMk/>
            <pc:sldMk cId="2483948438" sldId="392"/>
            <ac:grpSpMk id="56" creationId="{F6892DF3-E4E0-8C46-BF82-F669ACDD199C}"/>
          </ac:grpSpMkLst>
        </pc:grpChg>
        <pc:grpChg chg="mod">
          <ac:chgData name="Nane Kratzke" userId="971be13ff4ee5ef6" providerId="LiveId" clId="{25E265D9-1136-E64B-84B9-E73667C4DFAB}" dt="2020-09-17T15:16:11.345" v="10742"/>
          <ac:grpSpMkLst>
            <pc:docMk/>
            <pc:sldMk cId="2483948438" sldId="392"/>
            <ac:grpSpMk id="59" creationId="{AF77D846-DCEA-8C41-AF81-1B368D735ECB}"/>
          </ac:grpSpMkLst>
        </pc:grpChg>
        <pc:picChg chg="add mod modCrop">
          <ac:chgData name="Nane Kratzke" userId="971be13ff4ee5ef6" providerId="LiveId" clId="{25E265D9-1136-E64B-84B9-E73667C4DFAB}" dt="2020-09-17T14:50:10.342" v="10143" actId="14861"/>
          <ac:picMkLst>
            <pc:docMk/>
            <pc:sldMk cId="2483948438" sldId="392"/>
            <ac:picMk id="5" creationId="{055B997A-DEB0-1C4C-B1D9-9CD3F680963E}"/>
          </ac:picMkLst>
        </pc:picChg>
        <pc:inkChg chg="add del">
          <ac:chgData name="Nane Kratzke" userId="971be13ff4ee5ef6" providerId="LiveId" clId="{25E265D9-1136-E64B-84B9-E73667C4DFAB}" dt="2020-09-17T15:15:24.890" v="10725" actId="478"/>
          <ac:inkMkLst>
            <pc:docMk/>
            <pc:sldMk cId="2483948438" sldId="392"/>
            <ac:inkMk id="12" creationId="{476AD489-2F1E-7448-A5F3-45B018393DCE}"/>
          </ac:inkMkLst>
        </pc:inkChg>
        <pc:inkChg chg="add mod">
          <ac:chgData name="Nane Kratzke" userId="971be13ff4ee5ef6" providerId="LiveId" clId="{25E265D9-1136-E64B-84B9-E73667C4DFAB}" dt="2020-09-17T15:12:48.022" v="10646"/>
          <ac:inkMkLst>
            <pc:docMk/>
            <pc:sldMk cId="2483948438" sldId="392"/>
            <ac:inkMk id="13" creationId="{EA5746D0-E390-3B4D-A711-29840D15A946}"/>
          </ac:inkMkLst>
        </pc:inkChg>
        <pc:inkChg chg="add mod">
          <ac:chgData name="Nane Kratzke" userId="971be13ff4ee5ef6" providerId="LiveId" clId="{25E265D9-1136-E64B-84B9-E73667C4DFAB}" dt="2020-09-17T15:12:48.022" v="10646"/>
          <ac:inkMkLst>
            <pc:docMk/>
            <pc:sldMk cId="2483948438" sldId="392"/>
            <ac:inkMk id="14" creationId="{ADD2986C-1E11-C142-93FA-545EFD2104A3}"/>
          </ac:inkMkLst>
        </pc:inkChg>
        <pc:inkChg chg="add mod">
          <ac:chgData name="Nane Kratzke" userId="971be13ff4ee5ef6" providerId="LiveId" clId="{25E265D9-1136-E64B-84B9-E73667C4DFAB}" dt="2020-09-17T15:12:48.022" v="10646"/>
          <ac:inkMkLst>
            <pc:docMk/>
            <pc:sldMk cId="2483948438" sldId="392"/>
            <ac:inkMk id="15" creationId="{5DC70A28-4D2A-FB4F-B277-EA3D7398A517}"/>
          </ac:inkMkLst>
        </pc:inkChg>
        <pc:inkChg chg="add">
          <ac:chgData name="Nane Kratzke" userId="971be13ff4ee5ef6" providerId="LiveId" clId="{25E265D9-1136-E64B-84B9-E73667C4DFAB}" dt="2020-09-17T15:10:58.143" v="10600" actId="9405"/>
          <ac:inkMkLst>
            <pc:docMk/>
            <pc:sldMk cId="2483948438" sldId="392"/>
            <ac:inkMk id="17" creationId="{7337F253-B5E9-A24B-8D8F-50A4AF1D389A}"/>
          </ac:inkMkLst>
        </pc:inkChg>
        <pc:inkChg chg="add mod">
          <ac:chgData name="Nane Kratzke" userId="971be13ff4ee5ef6" providerId="LiveId" clId="{25E265D9-1136-E64B-84B9-E73667C4DFAB}" dt="2020-09-17T15:12:52.837" v="10649"/>
          <ac:inkMkLst>
            <pc:docMk/>
            <pc:sldMk cId="2483948438" sldId="392"/>
            <ac:inkMk id="18" creationId="{4E847C0E-5687-FD45-BE2E-F4F49867B445}"/>
          </ac:inkMkLst>
        </pc:inkChg>
        <pc:inkChg chg="add mod">
          <ac:chgData name="Nane Kratzke" userId="971be13ff4ee5ef6" providerId="LiveId" clId="{25E265D9-1136-E64B-84B9-E73667C4DFAB}" dt="2020-09-17T15:12:52.837" v="10649"/>
          <ac:inkMkLst>
            <pc:docMk/>
            <pc:sldMk cId="2483948438" sldId="392"/>
            <ac:inkMk id="19" creationId="{A1F85912-FE96-C341-BCF3-996DED10E061}"/>
          </ac:inkMkLst>
        </pc:inkChg>
        <pc:inkChg chg="add mod">
          <ac:chgData name="Nane Kratzke" userId="971be13ff4ee5ef6" providerId="LiveId" clId="{25E265D9-1136-E64B-84B9-E73667C4DFAB}" dt="2020-09-17T15:12:48.022" v="10646"/>
          <ac:inkMkLst>
            <pc:docMk/>
            <pc:sldMk cId="2483948438" sldId="392"/>
            <ac:inkMk id="20" creationId="{B501A486-BD74-3A4A-90F3-7608E936B350}"/>
          </ac:inkMkLst>
        </pc:inkChg>
        <pc:inkChg chg="add del">
          <ac:chgData name="Nane Kratzke" userId="971be13ff4ee5ef6" providerId="LiveId" clId="{25E265D9-1136-E64B-84B9-E73667C4DFAB}" dt="2020-09-17T15:11:09.870" v="10606" actId="9405"/>
          <ac:inkMkLst>
            <pc:docMk/>
            <pc:sldMk cId="2483948438" sldId="392"/>
            <ac:inkMk id="22" creationId="{5125C48E-6D00-0F4D-8407-29DC87339180}"/>
          </ac:inkMkLst>
        </pc:inkChg>
        <pc:inkChg chg="add">
          <ac:chgData name="Nane Kratzke" userId="971be13ff4ee5ef6" providerId="LiveId" clId="{25E265D9-1136-E64B-84B9-E73667C4DFAB}" dt="2020-09-17T15:11:12.330" v="10607" actId="9405"/>
          <ac:inkMkLst>
            <pc:docMk/>
            <pc:sldMk cId="2483948438" sldId="392"/>
            <ac:inkMk id="23" creationId="{D99F2B22-A2E3-D043-9241-BD59EAEB4138}"/>
          </ac:inkMkLst>
        </pc:inkChg>
        <pc:inkChg chg="add mod">
          <ac:chgData name="Nane Kratzke" userId="971be13ff4ee5ef6" providerId="LiveId" clId="{25E265D9-1136-E64B-84B9-E73667C4DFAB}" dt="2020-09-17T15:11:23.647" v="10614"/>
          <ac:inkMkLst>
            <pc:docMk/>
            <pc:sldMk cId="2483948438" sldId="392"/>
            <ac:inkMk id="24" creationId="{B82593EE-088A-9E46-AAFC-1E8767F1296E}"/>
          </ac:inkMkLst>
        </pc:inkChg>
        <pc:inkChg chg="add mod">
          <ac:chgData name="Nane Kratzke" userId="971be13ff4ee5ef6" providerId="LiveId" clId="{25E265D9-1136-E64B-84B9-E73667C4DFAB}" dt="2020-09-17T15:11:23.647" v="10614"/>
          <ac:inkMkLst>
            <pc:docMk/>
            <pc:sldMk cId="2483948438" sldId="392"/>
            <ac:inkMk id="25" creationId="{A29BA9BD-1D93-764F-B0CD-3CE6AA5A4D78}"/>
          </ac:inkMkLst>
        </pc:inkChg>
        <pc:inkChg chg="add mod">
          <ac:chgData name="Nane Kratzke" userId="971be13ff4ee5ef6" providerId="LiveId" clId="{25E265D9-1136-E64B-84B9-E73667C4DFAB}" dt="2020-09-17T15:11:23.647" v="10614"/>
          <ac:inkMkLst>
            <pc:docMk/>
            <pc:sldMk cId="2483948438" sldId="392"/>
            <ac:inkMk id="27" creationId="{E5BFDBF0-11F3-6E4C-B66F-646C0F8A4CC7}"/>
          </ac:inkMkLst>
        </pc:inkChg>
        <pc:inkChg chg="add mod">
          <ac:chgData name="Nane Kratzke" userId="971be13ff4ee5ef6" providerId="LiveId" clId="{25E265D9-1136-E64B-84B9-E73667C4DFAB}" dt="2020-09-17T15:11:23.647" v="10614"/>
          <ac:inkMkLst>
            <pc:docMk/>
            <pc:sldMk cId="2483948438" sldId="392"/>
            <ac:inkMk id="29" creationId="{A32FBFDA-D851-3A4D-B070-F63ABC882AB9}"/>
          </ac:inkMkLst>
        </pc:inkChg>
        <pc:inkChg chg="add">
          <ac:chgData name="Nane Kratzke" userId="971be13ff4ee5ef6" providerId="LiveId" clId="{25E265D9-1136-E64B-84B9-E73667C4DFAB}" dt="2020-09-17T15:11:48.678" v="10615" actId="9405"/>
          <ac:inkMkLst>
            <pc:docMk/>
            <pc:sldMk cId="2483948438" sldId="392"/>
            <ac:inkMk id="31" creationId="{63A78E8C-8455-064E-8BB1-5C9DA745E18C}"/>
          </ac:inkMkLst>
        </pc:inkChg>
        <pc:inkChg chg="add mod">
          <ac:chgData name="Nane Kratzke" userId="971be13ff4ee5ef6" providerId="LiveId" clId="{25E265D9-1136-E64B-84B9-E73667C4DFAB}" dt="2020-09-17T15:12:48.022" v="10646"/>
          <ac:inkMkLst>
            <pc:docMk/>
            <pc:sldMk cId="2483948438" sldId="392"/>
            <ac:inkMk id="32" creationId="{0192D3E5-36CF-D749-A8B4-A961EC0B319A}"/>
          </ac:inkMkLst>
        </pc:inkChg>
        <pc:inkChg chg="add mod">
          <ac:chgData name="Nane Kratzke" userId="971be13ff4ee5ef6" providerId="LiveId" clId="{25E265D9-1136-E64B-84B9-E73667C4DFAB}" dt="2020-09-17T15:12:48.022" v="10646"/>
          <ac:inkMkLst>
            <pc:docMk/>
            <pc:sldMk cId="2483948438" sldId="392"/>
            <ac:inkMk id="33" creationId="{67DD33CC-71B9-5A4F-AD21-41F28294C898}"/>
          </ac:inkMkLst>
        </pc:inkChg>
        <pc:inkChg chg="add">
          <ac:chgData name="Nane Kratzke" userId="971be13ff4ee5ef6" providerId="LiveId" clId="{25E265D9-1136-E64B-84B9-E73667C4DFAB}" dt="2020-09-17T15:11:54.236" v="10619" actId="9405"/>
          <ac:inkMkLst>
            <pc:docMk/>
            <pc:sldMk cId="2483948438" sldId="392"/>
            <ac:inkMk id="35" creationId="{D28C26F9-39FC-9243-A38F-28C41FDB7277}"/>
          </ac:inkMkLst>
        </pc:inkChg>
        <pc:inkChg chg="add">
          <ac:chgData name="Nane Kratzke" userId="971be13ff4ee5ef6" providerId="LiveId" clId="{25E265D9-1136-E64B-84B9-E73667C4DFAB}" dt="2020-09-17T15:11:56.058" v="10620" actId="9405"/>
          <ac:inkMkLst>
            <pc:docMk/>
            <pc:sldMk cId="2483948438" sldId="392"/>
            <ac:inkMk id="36" creationId="{C9C30FB1-B75E-8447-9B0D-E17A5DD0EB08}"/>
          </ac:inkMkLst>
        </pc:inkChg>
        <pc:inkChg chg="add">
          <ac:chgData name="Nane Kratzke" userId="971be13ff4ee5ef6" providerId="LiveId" clId="{25E265D9-1136-E64B-84B9-E73667C4DFAB}" dt="2020-09-17T15:11:57.780" v="10621" actId="9405"/>
          <ac:inkMkLst>
            <pc:docMk/>
            <pc:sldMk cId="2483948438" sldId="392"/>
            <ac:inkMk id="37" creationId="{9AE0824F-A51C-5A49-B78A-5608104688EF}"/>
          </ac:inkMkLst>
        </pc:inkChg>
        <pc:inkChg chg="add del mod">
          <ac:chgData name="Nane Kratzke" userId="971be13ff4ee5ef6" providerId="LiveId" clId="{25E265D9-1136-E64B-84B9-E73667C4DFAB}" dt="2020-09-17T15:15:55.171" v="10737" actId="478"/>
          <ac:inkMkLst>
            <pc:docMk/>
            <pc:sldMk cId="2483948438" sldId="392"/>
            <ac:inkMk id="39" creationId="{EF37BE37-BBAA-0843-9899-9E9639FE0098}"/>
          </ac:inkMkLst>
        </pc:inkChg>
        <pc:inkChg chg="add mod">
          <ac:chgData name="Nane Kratzke" userId="971be13ff4ee5ef6" providerId="LiveId" clId="{25E265D9-1136-E64B-84B9-E73667C4DFAB}" dt="2020-09-17T15:12:52.837" v="10649"/>
          <ac:inkMkLst>
            <pc:docMk/>
            <pc:sldMk cId="2483948438" sldId="392"/>
            <ac:inkMk id="41" creationId="{25885750-687F-044C-B57E-05E8AF58ED72}"/>
          </ac:inkMkLst>
        </pc:inkChg>
        <pc:inkChg chg="add mod">
          <ac:chgData name="Nane Kratzke" userId="971be13ff4ee5ef6" providerId="LiveId" clId="{25E265D9-1136-E64B-84B9-E73667C4DFAB}" dt="2020-09-17T15:12:52.837" v="10649"/>
          <ac:inkMkLst>
            <pc:docMk/>
            <pc:sldMk cId="2483948438" sldId="392"/>
            <ac:inkMk id="42" creationId="{F500AC0E-451D-1E43-A948-929FB90902CD}"/>
          </ac:inkMkLst>
        </pc:inkChg>
        <pc:inkChg chg="add del">
          <ac:chgData name="Nane Kratzke" userId="971be13ff4ee5ef6" providerId="LiveId" clId="{25E265D9-1136-E64B-84B9-E73667C4DFAB}" dt="2020-09-17T15:16:03.336" v="10739" actId="478"/>
          <ac:inkMkLst>
            <pc:docMk/>
            <pc:sldMk cId="2483948438" sldId="392"/>
            <ac:inkMk id="44" creationId="{115C8A88-FB6C-FC45-88D7-5DDD34E3BE59}"/>
          </ac:inkMkLst>
        </pc:inkChg>
        <pc:inkChg chg="add mod">
          <ac:chgData name="Nane Kratzke" userId="971be13ff4ee5ef6" providerId="LiveId" clId="{25E265D9-1136-E64B-84B9-E73667C4DFAB}" dt="2020-09-17T15:15:01.153" v="10718"/>
          <ac:inkMkLst>
            <pc:docMk/>
            <pc:sldMk cId="2483948438" sldId="392"/>
            <ac:inkMk id="48" creationId="{096690C5-A85B-7240-B8E6-533609B5F003}"/>
          </ac:inkMkLst>
        </pc:inkChg>
        <pc:inkChg chg="add mod">
          <ac:chgData name="Nane Kratzke" userId="971be13ff4ee5ef6" providerId="LiveId" clId="{25E265D9-1136-E64B-84B9-E73667C4DFAB}" dt="2020-09-17T15:15:01.153" v="10718"/>
          <ac:inkMkLst>
            <pc:docMk/>
            <pc:sldMk cId="2483948438" sldId="392"/>
            <ac:inkMk id="49" creationId="{8D76F787-578D-2E46-AE59-49EE5C8D9696}"/>
          </ac:inkMkLst>
        </pc:inkChg>
        <pc:inkChg chg="add mod">
          <ac:chgData name="Nane Kratzke" userId="971be13ff4ee5ef6" providerId="LiveId" clId="{25E265D9-1136-E64B-84B9-E73667C4DFAB}" dt="2020-09-17T15:15:05.214" v="10721"/>
          <ac:inkMkLst>
            <pc:docMk/>
            <pc:sldMk cId="2483948438" sldId="392"/>
            <ac:inkMk id="51" creationId="{8759D7E3-DE66-144D-B1F0-550E394D69BA}"/>
          </ac:inkMkLst>
        </pc:inkChg>
        <pc:inkChg chg="add mod">
          <ac:chgData name="Nane Kratzke" userId="971be13ff4ee5ef6" providerId="LiveId" clId="{25E265D9-1136-E64B-84B9-E73667C4DFAB}" dt="2020-09-17T15:15:05.214" v="10721"/>
          <ac:inkMkLst>
            <pc:docMk/>
            <pc:sldMk cId="2483948438" sldId="392"/>
            <ac:inkMk id="52" creationId="{A70E6BEF-2454-9448-A92C-AA3425FEA025}"/>
          </ac:inkMkLst>
        </pc:inkChg>
        <pc:inkChg chg="add mod">
          <ac:chgData name="Nane Kratzke" userId="971be13ff4ee5ef6" providerId="LiveId" clId="{25E265D9-1136-E64B-84B9-E73667C4DFAB}" dt="2020-09-17T15:15:09.006" v="10724"/>
          <ac:inkMkLst>
            <pc:docMk/>
            <pc:sldMk cId="2483948438" sldId="392"/>
            <ac:inkMk id="54" creationId="{86885F0A-5AEC-FD4F-BCA2-37C7D89708AF}"/>
          </ac:inkMkLst>
        </pc:inkChg>
        <pc:inkChg chg="add mod">
          <ac:chgData name="Nane Kratzke" userId="971be13ff4ee5ef6" providerId="LiveId" clId="{25E265D9-1136-E64B-84B9-E73667C4DFAB}" dt="2020-09-17T15:15:09.006" v="10724"/>
          <ac:inkMkLst>
            <pc:docMk/>
            <pc:sldMk cId="2483948438" sldId="392"/>
            <ac:inkMk id="55" creationId="{AB26AD3B-30FC-8C4D-88C4-E61D49BCC84D}"/>
          </ac:inkMkLst>
        </pc:inkChg>
        <pc:inkChg chg="add mod">
          <ac:chgData name="Nane Kratzke" userId="971be13ff4ee5ef6" providerId="LiveId" clId="{25E265D9-1136-E64B-84B9-E73667C4DFAB}" dt="2020-09-17T15:16:11.345" v="10742"/>
          <ac:inkMkLst>
            <pc:docMk/>
            <pc:sldMk cId="2483948438" sldId="392"/>
            <ac:inkMk id="57" creationId="{6C348FF9-1785-5343-931E-30CF899BB663}"/>
          </ac:inkMkLst>
        </pc:inkChg>
        <pc:inkChg chg="add mod">
          <ac:chgData name="Nane Kratzke" userId="971be13ff4ee5ef6" providerId="LiveId" clId="{25E265D9-1136-E64B-84B9-E73667C4DFAB}" dt="2020-09-17T15:16:11.345" v="10742"/>
          <ac:inkMkLst>
            <pc:docMk/>
            <pc:sldMk cId="2483948438" sldId="392"/>
            <ac:inkMk id="58" creationId="{33AE4606-ED77-6846-85AA-C9AB4BE98C97}"/>
          </ac:inkMkLst>
        </pc:inkChg>
      </pc:sldChg>
      <pc:sldChg chg="addSp modSp add mod">
        <pc:chgData name="Nane Kratzke" userId="971be13ff4ee5ef6" providerId="LiveId" clId="{25E265D9-1136-E64B-84B9-E73667C4DFAB}" dt="2020-09-17T17:33:02.112" v="10790" actId="20577"/>
        <pc:sldMkLst>
          <pc:docMk/>
          <pc:sldMk cId="2664210598" sldId="393"/>
        </pc:sldMkLst>
        <pc:spChg chg="mod">
          <ac:chgData name="Nane Kratzke" userId="971be13ff4ee5ef6" providerId="LiveId" clId="{25E265D9-1136-E64B-84B9-E73667C4DFAB}" dt="2020-09-17T17:31:53.172" v="10777" actId="20577"/>
          <ac:spMkLst>
            <pc:docMk/>
            <pc:sldMk cId="2664210598" sldId="393"/>
            <ac:spMk id="2" creationId="{A382D01D-57F3-214E-B9DA-E61764CB3B1F}"/>
          </ac:spMkLst>
        </pc:spChg>
        <pc:spChg chg="mod">
          <ac:chgData name="Nane Kratzke" userId="971be13ff4ee5ef6" providerId="LiveId" clId="{25E265D9-1136-E64B-84B9-E73667C4DFAB}" dt="2020-09-17T17:33:02.112" v="10790" actId="20577"/>
          <ac:spMkLst>
            <pc:docMk/>
            <pc:sldMk cId="2664210598" sldId="393"/>
            <ac:spMk id="3" creationId="{3F4963E8-8F5A-D147-B383-1DFF11393F6B}"/>
          </ac:spMkLst>
        </pc:spChg>
        <pc:picChg chg="add mod">
          <ac:chgData name="Nane Kratzke" userId="971be13ff4ee5ef6" providerId="LiveId" clId="{25E265D9-1136-E64B-84B9-E73667C4DFAB}" dt="2020-09-17T17:32:56.283" v="10788" actId="14861"/>
          <ac:picMkLst>
            <pc:docMk/>
            <pc:sldMk cId="2664210598" sldId="393"/>
            <ac:picMk id="5" creationId="{4226387D-B197-F148-B0E8-AF184C1C6A53}"/>
          </ac:picMkLst>
        </pc:picChg>
        <pc:picChg chg="add mod">
          <ac:chgData name="Nane Kratzke" userId="971be13ff4ee5ef6" providerId="LiveId" clId="{25E265D9-1136-E64B-84B9-E73667C4DFAB}" dt="2020-09-17T17:32:27.784" v="10783" actId="1076"/>
          <ac:picMkLst>
            <pc:docMk/>
            <pc:sldMk cId="2664210598" sldId="393"/>
            <ac:picMk id="9218" creationId="{BB0A5737-E26A-774E-9850-812C8FABB477}"/>
          </ac:picMkLst>
        </pc:picChg>
      </pc:sldChg>
      <pc:sldChg chg="add">
        <pc:chgData name="Nane Kratzke" userId="971be13ff4ee5ef6" providerId="LiveId" clId="{25E265D9-1136-E64B-84B9-E73667C4DFAB}" dt="2020-09-18T17:19:24.215" v="10808"/>
        <pc:sldMkLst>
          <pc:docMk/>
          <pc:sldMk cId="3998455780" sldId="394"/>
        </pc:sldMkLst>
      </pc:sldChg>
      <pc:sldChg chg="add">
        <pc:chgData name="Nane Kratzke" userId="971be13ff4ee5ef6" providerId="LiveId" clId="{25E265D9-1136-E64B-84B9-E73667C4DFAB}" dt="2020-09-18T17:19:24.215" v="10808"/>
        <pc:sldMkLst>
          <pc:docMk/>
          <pc:sldMk cId="1919294937" sldId="395"/>
        </pc:sldMkLst>
      </pc:sldChg>
      <pc:sldChg chg="add">
        <pc:chgData name="Nane Kratzke" userId="971be13ff4ee5ef6" providerId="LiveId" clId="{25E265D9-1136-E64B-84B9-E73667C4DFAB}" dt="2020-09-18T17:19:24.215" v="10808"/>
        <pc:sldMkLst>
          <pc:docMk/>
          <pc:sldMk cId="3819730600" sldId="396"/>
        </pc:sldMkLst>
      </pc:sldChg>
      <pc:sldChg chg="add">
        <pc:chgData name="Nane Kratzke" userId="971be13ff4ee5ef6" providerId="LiveId" clId="{25E265D9-1136-E64B-84B9-E73667C4DFAB}" dt="2020-09-18T17:19:24.215" v="10808"/>
        <pc:sldMkLst>
          <pc:docMk/>
          <pc:sldMk cId="697572595" sldId="397"/>
        </pc:sldMkLst>
      </pc:sldChg>
      <pc:sldChg chg="add">
        <pc:chgData name="Nane Kratzke" userId="971be13ff4ee5ef6" providerId="LiveId" clId="{25E265D9-1136-E64B-84B9-E73667C4DFAB}" dt="2020-09-18T17:19:24.215" v="10808"/>
        <pc:sldMkLst>
          <pc:docMk/>
          <pc:sldMk cId="1731001463" sldId="398"/>
        </pc:sldMkLst>
      </pc:sldChg>
    </pc:docChg>
  </pc:docChgLst>
  <pc:docChgLst>
    <pc:chgData name="Nane Kratzke" userId="971be13ff4ee5ef6" providerId="LiveId" clId="{644E91C1-4C93-5146-8873-AC588D26DF39}"/>
    <pc:docChg chg="undo custSel addSld delSld modSld sldOrd">
      <pc:chgData name="Nane Kratzke" userId="971be13ff4ee5ef6" providerId="LiveId" clId="{644E91C1-4C93-5146-8873-AC588D26DF39}" dt="2023-11-15T16:13:50.378" v="3056" actId="2696"/>
      <pc:docMkLst>
        <pc:docMk/>
      </pc:docMkLst>
      <pc:sldChg chg="del">
        <pc:chgData name="Nane Kratzke" userId="971be13ff4ee5ef6" providerId="LiveId" clId="{644E91C1-4C93-5146-8873-AC588D26DF39}" dt="2023-11-14T16:22:02.041" v="18" actId="2696"/>
        <pc:sldMkLst>
          <pc:docMk/>
          <pc:sldMk cId="808877367" sldId="324"/>
        </pc:sldMkLst>
      </pc:sldChg>
      <pc:sldChg chg="del">
        <pc:chgData name="Nane Kratzke" userId="971be13ff4ee5ef6" providerId="LiveId" clId="{644E91C1-4C93-5146-8873-AC588D26DF39}" dt="2023-11-14T16:22:02.314" v="23" actId="2696"/>
        <pc:sldMkLst>
          <pc:docMk/>
          <pc:sldMk cId="678295902" sldId="401"/>
        </pc:sldMkLst>
      </pc:sldChg>
      <pc:sldChg chg="del">
        <pc:chgData name="Nane Kratzke" userId="971be13ff4ee5ef6" providerId="LiveId" clId="{644E91C1-4C93-5146-8873-AC588D26DF39}" dt="2023-11-14T16:22:02.005" v="11" actId="2696"/>
        <pc:sldMkLst>
          <pc:docMk/>
          <pc:sldMk cId="3210203829" sldId="402"/>
        </pc:sldMkLst>
      </pc:sldChg>
      <pc:sldChg chg="del">
        <pc:chgData name="Nane Kratzke" userId="971be13ff4ee5ef6" providerId="LiveId" clId="{644E91C1-4C93-5146-8873-AC588D26DF39}" dt="2023-11-14T16:22:01.957" v="8" actId="2696"/>
        <pc:sldMkLst>
          <pc:docMk/>
          <pc:sldMk cId="2992352319" sldId="403"/>
        </pc:sldMkLst>
      </pc:sldChg>
      <pc:sldChg chg="del">
        <pc:chgData name="Nane Kratzke" userId="971be13ff4ee5ef6" providerId="LiveId" clId="{644E91C1-4C93-5146-8873-AC588D26DF39}" dt="2023-11-14T16:22:02.036" v="17" actId="2696"/>
        <pc:sldMkLst>
          <pc:docMk/>
          <pc:sldMk cId="2899132080" sldId="404"/>
        </pc:sldMkLst>
      </pc:sldChg>
      <pc:sldChg chg="del">
        <pc:chgData name="Nane Kratzke" userId="971be13ff4ee5ef6" providerId="LiveId" clId="{644E91C1-4C93-5146-8873-AC588D26DF39}" dt="2023-11-14T16:22:01.947" v="6" actId="2696"/>
        <pc:sldMkLst>
          <pc:docMk/>
          <pc:sldMk cId="429683170" sldId="405"/>
        </pc:sldMkLst>
      </pc:sldChg>
      <pc:sldChg chg="del">
        <pc:chgData name="Nane Kratzke" userId="971be13ff4ee5ef6" providerId="LiveId" clId="{644E91C1-4C93-5146-8873-AC588D26DF39}" dt="2023-11-14T16:22:02.015" v="13" actId="2696"/>
        <pc:sldMkLst>
          <pc:docMk/>
          <pc:sldMk cId="2827725247" sldId="406"/>
        </pc:sldMkLst>
      </pc:sldChg>
      <pc:sldChg chg="del">
        <pc:chgData name="Nane Kratzke" userId="971be13ff4ee5ef6" providerId="LiveId" clId="{644E91C1-4C93-5146-8873-AC588D26DF39}" dt="2023-11-14T16:22:02.301" v="21" actId="2696"/>
        <pc:sldMkLst>
          <pc:docMk/>
          <pc:sldMk cId="515817754" sldId="407"/>
        </pc:sldMkLst>
      </pc:sldChg>
      <pc:sldChg chg="del">
        <pc:chgData name="Nane Kratzke" userId="971be13ff4ee5ef6" providerId="LiveId" clId="{644E91C1-4C93-5146-8873-AC588D26DF39}" dt="2023-11-14T16:22:01.700" v="4" actId="2696"/>
        <pc:sldMkLst>
          <pc:docMk/>
          <pc:sldMk cId="1137104576" sldId="408"/>
        </pc:sldMkLst>
      </pc:sldChg>
      <pc:sldChg chg="del">
        <pc:chgData name="Nane Kratzke" userId="971be13ff4ee5ef6" providerId="LiveId" clId="{644E91C1-4C93-5146-8873-AC588D26DF39}" dt="2023-11-14T16:22:02.306" v="22" actId="2696"/>
        <pc:sldMkLst>
          <pc:docMk/>
          <pc:sldMk cId="1186629863" sldId="409"/>
        </pc:sldMkLst>
      </pc:sldChg>
      <pc:sldChg chg="del">
        <pc:chgData name="Nane Kratzke" userId="971be13ff4ee5ef6" providerId="LiveId" clId="{644E91C1-4C93-5146-8873-AC588D26DF39}" dt="2023-11-14T16:22:01.963" v="9" actId="2696"/>
        <pc:sldMkLst>
          <pc:docMk/>
          <pc:sldMk cId="514950785" sldId="410"/>
        </pc:sldMkLst>
      </pc:sldChg>
      <pc:sldChg chg="del">
        <pc:chgData name="Nane Kratzke" userId="971be13ff4ee5ef6" providerId="LiveId" clId="{644E91C1-4C93-5146-8873-AC588D26DF39}" dt="2023-11-14T16:22:02.020" v="14" actId="2696"/>
        <pc:sldMkLst>
          <pc:docMk/>
          <pc:sldMk cId="1489937729" sldId="411"/>
        </pc:sldMkLst>
      </pc:sldChg>
      <pc:sldChg chg="del">
        <pc:chgData name="Nane Kratzke" userId="971be13ff4ee5ef6" providerId="LiveId" clId="{644E91C1-4C93-5146-8873-AC588D26DF39}" dt="2023-11-14T16:22:01.952" v="7" actId="2696"/>
        <pc:sldMkLst>
          <pc:docMk/>
          <pc:sldMk cId="2882640944" sldId="412"/>
        </pc:sldMkLst>
      </pc:sldChg>
      <pc:sldChg chg="del">
        <pc:chgData name="Nane Kratzke" userId="971be13ff4ee5ef6" providerId="LiveId" clId="{644E91C1-4C93-5146-8873-AC588D26DF39}" dt="2023-11-14T16:22:02.094" v="19" actId="2696"/>
        <pc:sldMkLst>
          <pc:docMk/>
          <pc:sldMk cId="652577850" sldId="413"/>
        </pc:sldMkLst>
      </pc:sldChg>
      <pc:sldChg chg="del">
        <pc:chgData name="Nane Kratzke" userId="971be13ff4ee5ef6" providerId="LiveId" clId="{644E91C1-4C93-5146-8873-AC588D26DF39}" dt="2023-11-14T16:22:02.512" v="24" actId="2696"/>
        <pc:sldMkLst>
          <pc:docMk/>
          <pc:sldMk cId="1306002383" sldId="414"/>
        </pc:sldMkLst>
      </pc:sldChg>
      <pc:sldChg chg="del">
        <pc:chgData name="Nane Kratzke" userId="971be13ff4ee5ef6" providerId="LiveId" clId="{644E91C1-4C93-5146-8873-AC588D26DF39}" dt="2023-11-14T16:22:01.520" v="1" actId="2696"/>
        <pc:sldMkLst>
          <pc:docMk/>
          <pc:sldMk cId="1483791297" sldId="415"/>
        </pc:sldMkLst>
      </pc:sldChg>
      <pc:sldChg chg="del">
        <pc:chgData name="Nane Kratzke" userId="971be13ff4ee5ef6" providerId="LiveId" clId="{644E91C1-4C93-5146-8873-AC588D26DF39}" dt="2023-11-14T16:22:02.031" v="16" actId="2696"/>
        <pc:sldMkLst>
          <pc:docMk/>
          <pc:sldMk cId="3332016124" sldId="416"/>
        </pc:sldMkLst>
      </pc:sldChg>
      <pc:sldChg chg="del">
        <pc:chgData name="Nane Kratzke" userId="971be13ff4ee5ef6" providerId="LiveId" clId="{644E91C1-4C93-5146-8873-AC588D26DF39}" dt="2023-11-14T16:22:01.526" v="2" actId="2696"/>
        <pc:sldMkLst>
          <pc:docMk/>
          <pc:sldMk cId="3086276217" sldId="417"/>
        </pc:sldMkLst>
      </pc:sldChg>
      <pc:sldChg chg="del">
        <pc:chgData name="Nane Kratzke" userId="971be13ff4ee5ef6" providerId="LiveId" clId="{644E91C1-4C93-5146-8873-AC588D26DF39}" dt="2023-11-14T16:22:02.025" v="15" actId="2696"/>
        <pc:sldMkLst>
          <pc:docMk/>
          <pc:sldMk cId="2055604102" sldId="418"/>
        </pc:sldMkLst>
      </pc:sldChg>
      <pc:sldChg chg="addSp delSp modSp mod">
        <pc:chgData name="Nane Kratzke" userId="971be13ff4ee5ef6" providerId="LiveId" clId="{644E91C1-4C93-5146-8873-AC588D26DF39}" dt="2023-11-15T14:58:59.419" v="3054" actId="20577"/>
        <pc:sldMkLst>
          <pc:docMk/>
          <pc:sldMk cId="3536118476" sldId="420"/>
        </pc:sldMkLst>
        <pc:spChg chg="mod">
          <ac:chgData name="Nane Kratzke" userId="971be13ff4ee5ef6" providerId="LiveId" clId="{644E91C1-4C93-5146-8873-AC588D26DF39}" dt="2023-11-15T14:58:59.419" v="3054" actId="20577"/>
          <ac:spMkLst>
            <pc:docMk/>
            <pc:sldMk cId="3536118476" sldId="420"/>
            <ac:spMk id="40" creationId="{1B135AFD-5E43-5843-9DA6-C7220398ADE1}"/>
          </ac:spMkLst>
        </pc:spChg>
        <pc:spChg chg="mod">
          <ac:chgData name="Nane Kratzke" userId="971be13ff4ee5ef6" providerId="LiveId" clId="{644E91C1-4C93-5146-8873-AC588D26DF39}" dt="2023-11-15T11:50:19.062" v="2442" actId="1076"/>
          <ac:spMkLst>
            <pc:docMk/>
            <pc:sldMk cId="3536118476" sldId="420"/>
            <ac:spMk id="41" creationId="{05721F09-A72B-0543-9919-D70C88AF2925}"/>
          </ac:spMkLst>
        </pc:spChg>
        <pc:spChg chg="mod">
          <ac:chgData name="Nane Kratzke" userId="971be13ff4ee5ef6" providerId="LiveId" clId="{644E91C1-4C93-5146-8873-AC588D26DF39}" dt="2023-11-15T11:55:38.988" v="2501" actId="14100"/>
          <ac:spMkLst>
            <pc:docMk/>
            <pc:sldMk cId="3536118476" sldId="420"/>
            <ac:spMk id="42" creationId="{C3CF2576-A76C-8448-9E51-FE367CFAF86A}"/>
          </ac:spMkLst>
        </pc:spChg>
        <pc:picChg chg="add del mod">
          <ac:chgData name="Nane Kratzke" userId="971be13ff4ee5ef6" providerId="LiveId" clId="{644E91C1-4C93-5146-8873-AC588D26DF39}" dt="2023-11-15T11:54:31.578" v="2486" actId="478"/>
          <ac:picMkLst>
            <pc:docMk/>
            <pc:sldMk cId="3536118476" sldId="420"/>
            <ac:picMk id="5" creationId="{7453A4F6-DE6E-C150-5FB8-FCD5C60087A5}"/>
          </ac:picMkLst>
        </pc:picChg>
        <pc:picChg chg="add mod">
          <ac:chgData name="Nane Kratzke" userId="971be13ff4ee5ef6" providerId="LiveId" clId="{644E91C1-4C93-5146-8873-AC588D26DF39}" dt="2023-11-15T11:55:54.753" v="2504" actId="1076"/>
          <ac:picMkLst>
            <pc:docMk/>
            <pc:sldMk cId="3536118476" sldId="420"/>
            <ac:picMk id="6" creationId="{367578E3-6E5E-C512-A65B-0CDA10A0E3CF}"/>
          </ac:picMkLst>
        </pc:picChg>
      </pc:sldChg>
      <pc:sldChg chg="modSp mod">
        <pc:chgData name="Nane Kratzke" userId="971be13ff4ee5ef6" providerId="LiveId" clId="{644E91C1-4C93-5146-8873-AC588D26DF39}" dt="2023-11-15T11:59:28.364" v="2532" actId="14100"/>
        <pc:sldMkLst>
          <pc:docMk/>
          <pc:sldMk cId="3112563454" sldId="421"/>
        </pc:sldMkLst>
        <pc:spChg chg="mod">
          <ac:chgData name="Nane Kratzke" userId="971be13ff4ee5ef6" providerId="LiveId" clId="{644E91C1-4C93-5146-8873-AC588D26DF39}" dt="2023-11-15T11:59:19.660" v="2529" actId="207"/>
          <ac:spMkLst>
            <pc:docMk/>
            <pc:sldMk cId="3112563454" sldId="421"/>
            <ac:spMk id="6" creationId="{5CC91731-5A63-DD4D-89B6-7CC46C53C684}"/>
          </ac:spMkLst>
        </pc:spChg>
        <pc:spChg chg="mod">
          <ac:chgData name="Nane Kratzke" userId="971be13ff4ee5ef6" providerId="LiveId" clId="{644E91C1-4C93-5146-8873-AC588D26DF39}" dt="2023-11-15T11:59:28.364" v="2532" actId="14100"/>
          <ac:spMkLst>
            <pc:docMk/>
            <pc:sldMk cId="3112563454" sldId="421"/>
            <ac:spMk id="7" creationId="{44F18B23-CA39-0348-8C4B-060D4E231CF5}"/>
          </ac:spMkLst>
        </pc:spChg>
        <pc:spChg chg="mod">
          <ac:chgData name="Nane Kratzke" userId="971be13ff4ee5ef6" providerId="LiveId" clId="{644E91C1-4C93-5146-8873-AC588D26DF39}" dt="2023-11-15T11:59:17.244" v="2528" actId="207"/>
          <ac:spMkLst>
            <pc:docMk/>
            <pc:sldMk cId="3112563454" sldId="421"/>
            <ac:spMk id="8" creationId="{C774577B-155D-EC4E-B69C-7ECDC2624120}"/>
          </ac:spMkLst>
        </pc:spChg>
        <pc:spChg chg="mod">
          <ac:chgData name="Nane Kratzke" userId="971be13ff4ee5ef6" providerId="LiveId" clId="{644E91C1-4C93-5146-8873-AC588D26DF39}" dt="2023-11-15T11:59:13.038" v="2527" actId="208"/>
          <ac:spMkLst>
            <pc:docMk/>
            <pc:sldMk cId="3112563454" sldId="421"/>
            <ac:spMk id="9" creationId="{36465470-E05E-794A-9A1D-841BF07DD523}"/>
          </ac:spMkLst>
        </pc:spChg>
        <pc:picChg chg="mod">
          <ac:chgData name="Nane Kratzke" userId="971be13ff4ee5ef6" providerId="LiveId" clId="{644E91C1-4C93-5146-8873-AC588D26DF39}" dt="2023-11-15T11:58:56.307" v="2526"/>
          <ac:picMkLst>
            <pc:docMk/>
            <pc:sldMk cId="3112563454" sldId="421"/>
            <ac:picMk id="5" creationId="{115ADA0B-A6D6-B741-AD1D-38782D0B2726}"/>
          </ac:picMkLst>
        </pc:picChg>
      </pc:sldChg>
      <pc:sldChg chg="addSp modSp mod">
        <pc:chgData name="Nane Kratzke" userId="971be13ff4ee5ef6" providerId="LiveId" clId="{644E91C1-4C93-5146-8873-AC588D26DF39}" dt="2023-11-15T14:42:22.859" v="3050" actId="14100"/>
        <pc:sldMkLst>
          <pc:docMk/>
          <pc:sldMk cId="4105678417" sldId="422"/>
        </pc:sldMkLst>
        <pc:spChg chg="mod">
          <ac:chgData name="Nane Kratzke" userId="971be13ff4ee5ef6" providerId="LiveId" clId="{644E91C1-4C93-5146-8873-AC588D26DF39}" dt="2023-11-15T14:30:42.787" v="3015" actId="20577"/>
          <ac:spMkLst>
            <pc:docMk/>
            <pc:sldMk cId="4105678417" sldId="422"/>
            <ac:spMk id="3" creationId="{B4ED57FB-0203-F345-8875-5FDFD80ED659}"/>
          </ac:spMkLst>
        </pc:spChg>
        <pc:spChg chg="mod">
          <ac:chgData name="Nane Kratzke" userId="971be13ff4ee5ef6" providerId="LiveId" clId="{644E91C1-4C93-5146-8873-AC588D26DF39}" dt="2023-11-15T14:42:22.859" v="3050" actId="14100"/>
          <ac:spMkLst>
            <pc:docMk/>
            <pc:sldMk cId="4105678417" sldId="422"/>
            <ac:spMk id="12" creationId="{3AC432F3-1081-4143-AB35-DD890C43D000}"/>
          </ac:spMkLst>
        </pc:spChg>
        <pc:picChg chg="add mod">
          <ac:chgData name="Nane Kratzke" userId="971be13ff4ee5ef6" providerId="LiveId" clId="{644E91C1-4C93-5146-8873-AC588D26DF39}" dt="2023-11-15T14:42:06.531" v="3021" actId="1076"/>
          <ac:picMkLst>
            <pc:docMk/>
            <pc:sldMk cId="4105678417" sldId="422"/>
            <ac:picMk id="5" creationId="{CA58A3E4-1E69-28BA-4748-ED180936F255}"/>
          </ac:picMkLst>
        </pc:picChg>
      </pc:sldChg>
      <pc:sldChg chg="ord">
        <pc:chgData name="Nane Kratzke" userId="971be13ff4ee5ef6" providerId="LiveId" clId="{644E91C1-4C93-5146-8873-AC588D26DF39}" dt="2023-11-15T12:06:33.623" v="2728" actId="20578"/>
        <pc:sldMkLst>
          <pc:docMk/>
          <pc:sldMk cId="690881589" sldId="423"/>
        </pc:sldMkLst>
      </pc:sldChg>
      <pc:sldChg chg="delSp mod ord">
        <pc:chgData name="Nane Kratzke" userId="971be13ff4ee5ef6" providerId="LiveId" clId="{644E91C1-4C93-5146-8873-AC588D26DF39}" dt="2023-11-15T12:06:33.623" v="2728" actId="20578"/>
        <pc:sldMkLst>
          <pc:docMk/>
          <pc:sldMk cId="2738006301" sldId="424"/>
        </pc:sldMkLst>
        <pc:spChg chg="del">
          <ac:chgData name="Nane Kratzke" userId="971be13ff4ee5ef6" providerId="LiveId" clId="{644E91C1-4C93-5146-8873-AC588D26DF39}" dt="2023-11-15T12:06:16.575" v="2726" actId="478"/>
          <ac:spMkLst>
            <pc:docMk/>
            <pc:sldMk cId="2738006301" sldId="424"/>
            <ac:spMk id="8" creationId="{96DBE291-5691-9F4A-9E71-406E96B5868F}"/>
          </ac:spMkLst>
        </pc:spChg>
      </pc:sldChg>
      <pc:sldChg chg="modSp mod">
        <pc:chgData name="Nane Kratzke" userId="971be13ff4ee5ef6" providerId="LiveId" clId="{644E91C1-4C93-5146-8873-AC588D26DF39}" dt="2023-11-15T12:07:35.840" v="2746"/>
        <pc:sldMkLst>
          <pc:docMk/>
          <pc:sldMk cId="3052160997" sldId="425"/>
        </pc:sldMkLst>
        <pc:picChg chg="mod">
          <ac:chgData name="Nane Kratzke" userId="971be13ff4ee5ef6" providerId="LiveId" clId="{644E91C1-4C93-5146-8873-AC588D26DF39}" dt="2023-11-15T12:07:35.840" v="2746"/>
          <ac:picMkLst>
            <pc:docMk/>
            <pc:sldMk cId="3052160997" sldId="425"/>
            <ac:picMk id="5" creationId="{D94AA03C-9ABA-034B-97ED-9678AECF2F75}"/>
          </ac:picMkLst>
        </pc:picChg>
      </pc:sldChg>
      <pc:sldChg chg="addSp modSp mod">
        <pc:chgData name="Nane Kratzke" userId="971be13ff4ee5ef6" providerId="LiveId" clId="{644E91C1-4C93-5146-8873-AC588D26DF39}" dt="2023-11-15T12:29:23.161" v="2886" actId="1076"/>
        <pc:sldMkLst>
          <pc:docMk/>
          <pc:sldMk cId="1159848182" sldId="426"/>
        </pc:sldMkLst>
        <pc:spChg chg="mod">
          <ac:chgData name="Nane Kratzke" userId="971be13ff4ee5ef6" providerId="LiveId" clId="{644E91C1-4C93-5146-8873-AC588D26DF39}" dt="2023-11-15T12:06:48.225" v="2743" actId="20577"/>
          <ac:spMkLst>
            <pc:docMk/>
            <pc:sldMk cId="1159848182" sldId="426"/>
            <ac:spMk id="3" creationId="{D27E8A82-FE21-3944-8201-D74D09B63896}"/>
          </ac:spMkLst>
        </pc:spChg>
        <pc:spChg chg="mod">
          <ac:chgData name="Nane Kratzke" userId="971be13ff4ee5ef6" providerId="LiveId" clId="{644E91C1-4C93-5146-8873-AC588D26DF39}" dt="2023-11-15T12:29:23.161" v="2886" actId="1076"/>
          <ac:spMkLst>
            <pc:docMk/>
            <pc:sldMk cId="1159848182" sldId="426"/>
            <ac:spMk id="8" creationId="{01CD9591-0498-EF49-BDCF-65E3BAA3B955}"/>
          </ac:spMkLst>
        </pc:spChg>
        <pc:picChg chg="add mod">
          <ac:chgData name="Nane Kratzke" userId="971be13ff4ee5ef6" providerId="LiveId" clId="{644E91C1-4C93-5146-8873-AC588D26DF39}" dt="2023-11-15T12:27:53.729" v="2882" actId="14100"/>
          <ac:picMkLst>
            <pc:docMk/>
            <pc:sldMk cId="1159848182" sldId="426"/>
            <ac:picMk id="5" creationId="{D76385C2-FCF7-5568-CDD5-F3A31EA31059}"/>
          </ac:picMkLst>
        </pc:picChg>
      </pc:sldChg>
      <pc:sldChg chg="modSp del mod">
        <pc:chgData name="Nane Kratzke" userId="971be13ff4ee5ef6" providerId="LiveId" clId="{644E91C1-4C93-5146-8873-AC588D26DF39}" dt="2023-11-15T16:13:49.930" v="3055" actId="2696"/>
        <pc:sldMkLst>
          <pc:docMk/>
          <pc:sldMk cId="1897666085" sldId="427"/>
        </pc:sldMkLst>
        <pc:spChg chg="mod">
          <ac:chgData name="Nane Kratzke" userId="971be13ff4ee5ef6" providerId="LiveId" clId="{644E91C1-4C93-5146-8873-AC588D26DF39}" dt="2023-11-15T12:08:02.280" v="2749" actId="14861"/>
          <ac:spMkLst>
            <pc:docMk/>
            <pc:sldMk cId="1897666085" sldId="427"/>
            <ac:spMk id="6" creationId="{93062DD7-7CA1-A04C-994A-EB0E66490175}"/>
          </ac:spMkLst>
        </pc:spChg>
        <pc:spChg chg="mod">
          <ac:chgData name="Nane Kratzke" userId="971be13ff4ee5ef6" providerId="LiveId" clId="{644E91C1-4C93-5146-8873-AC588D26DF39}" dt="2023-11-15T12:08:02.280" v="2749" actId="14861"/>
          <ac:spMkLst>
            <pc:docMk/>
            <pc:sldMk cId="1897666085" sldId="427"/>
            <ac:spMk id="7" creationId="{E0EC30D1-6AA0-AB41-B183-E5E92922FEE8}"/>
          </ac:spMkLst>
        </pc:spChg>
        <pc:picChg chg="mod">
          <ac:chgData name="Nane Kratzke" userId="971be13ff4ee5ef6" providerId="LiveId" clId="{644E91C1-4C93-5146-8873-AC588D26DF39}" dt="2023-11-15T12:08:52.626" v="2754" actId="14861"/>
          <ac:picMkLst>
            <pc:docMk/>
            <pc:sldMk cId="1897666085" sldId="427"/>
            <ac:picMk id="5" creationId="{9163B856-2588-1849-9E9C-41F121575DA8}"/>
          </ac:picMkLst>
        </pc:picChg>
      </pc:sldChg>
      <pc:sldChg chg="modSp del mod">
        <pc:chgData name="Nane Kratzke" userId="971be13ff4ee5ef6" providerId="LiveId" clId="{644E91C1-4C93-5146-8873-AC588D26DF39}" dt="2023-11-15T16:13:50.378" v="3056" actId="2696"/>
        <pc:sldMkLst>
          <pc:docMk/>
          <pc:sldMk cId="1622988441" sldId="428"/>
        </pc:sldMkLst>
        <pc:spChg chg="mod">
          <ac:chgData name="Nane Kratzke" userId="971be13ff4ee5ef6" providerId="LiveId" clId="{644E91C1-4C93-5146-8873-AC588D26DF39}" dt="2023-11-15T12:09:25.688" v="2755" actId="20577"/>
          <ac:spMkLst>
            <pc:docMk/>
            <pc:sldMk cId="1622988441" sldId="428"/>
            <ac:spMk id="10" creationId="{B1357F3B-E3A3-9F43-9EA4-4BAABFD5D707}"/>
          </ac:spMkLst>
        </pc:spChg>
      </pc:sldChg>
      <pc:sldChg chg="del">
        <pc:chgData name="Nane Kratzke" userId="971be13ff4ee5ef6" providerId="LiveId" clId="{644E91C1-4C93-5146-8873-AC588D26DF39}" dt="2023-11-14T16:22:01.999" v="10" actId="2696"/>
        <pc:sldMkLst>
          <pc:docMk/>
          <pc:sldMk cId="482911669" sldId="468"/>
        </pc:sldMkLst>
      </pc:sldChg>
      <pc:sldChg chg="del">
        <pc:chgData name="Nane Kratzke" userId="971be13ff4ee5ef6" providerId="LiveId" clId="{644E91C1-4C93-5146-8873-AC588D26DF39}" dt="2023-11-14T16:22:01.941" v="5" actId="2696"/>
        <pc:sldMkLst>
          <pc:docMk/>
          <pc:sldMk cId="588962951" sldId="470"/>
        </pc:sldMkLst>
      </pc:sldChg>
      <pc:sldChg chg="del">
        <pc:chgData name="Nane Kratzke" userId="971be13ff4ee5ef6" providerId="LiveId" clId="{644E91C1-4C93-5146-8873-AC588D26DF39}" dt="2023-11-14T16:22:01.273" v="0" actId="2696"/>
        <pc:sldMkLst>
          <pc:docMk/>
          <pc:sldMk cId="2595933918" sldId="690"/>
        </pc:sldMkLst>
      </pc:sldChg>
      <pc:sldChg chg="del">
        <pc:chgData name="Nane Kratzke" userId="971be13ff4ee5ef6" providerId="LiveId" clId="{644E91C1-4C93-5146-8873-AC588D26DF39}" dt="2023-11-14T16:22:02.296" v="20" actId="2696"/>
        <pc:sldMkLst>
          <pc:docMk/>
          <pc:sldMk cId="405348761" sldId="691"/>
        </pc:sldMkLst>
      </pc:sldChg>
      <pc:sldChg chg="del">
        <pc:chgData name="Nane Kratzke" userId="971be13ff4ee5ef6" providerId="LiveId" clId="{644E91C1-4C93-5146-8873-AC588D26DF39}" dt="2023-11-14T16:22:02.010" v="12" actId="2696"/>
        <pc:sldMkLst>
          <pc:docMk/>
          <pc:sldMk cId="1836130416" sldId="692"/>
        </pc:sldMkLst>
      </pc:sldChg>
      <pc:sldChg chg="del">
        <pc:chgData name="Nane Kratzke" userId="971be13ff4ee5ef6" providerId="LiveId" clId="{644E91C1-4C93-5146-8873-AC588D26DF39}" dt="2023-11-14T16:22:01.544" v="3" actId="2696"/>
        <pc:sldMkLst>
          <pc:docMk/>
          <pc:sldMk cId="1415507013" sldId="693"/>
        </pc:sldMkLst>
      </pc:sldChg>
      <pc:sldChg chg="modSp mod">
        <pc:chgData name="Nane Kratzke" userId="971be13ff4ee5ef6" providerId="LiveId" clId="{644E91C1-4C93-5146-8873-AC588D26DF39}" dt="2023-11-15T12:10:25.951" v="2758" actId="14861"/>
        <pc:sldMkLst>
          <pc:docMk/>
          <pc:sldMk cId="3356638035" sldId="694"/>
        </pc:sldMkLst>
        <pc:picChg chg="mod">
          <ac:chgData name="Nane Kratzke" userId="971be13ff4ee5ef6" providerId="LiveId" clId="{644E91C1-4C93-5146-8873-AC588D26DF39}" dt="2023-11-15T12:10:25.951" v="2758" actId="14861"/>
          <ac:picMkLst>
            <pc:docMk/>
            <pc:sldMk cId="3356638035" sldId="694"/>
            <ac:picMk id="7" creationId="{06F03241-160D-ADEB-A075-EB8327CE3418}"/>
          </ac:picMkLst>
        </pc:picChg>
      </pc:sldChg>
      <pc:sldChg chg="modSp mod">
        <pc:chgData name="Nane Kratzke" userId="971be13ff4ee5ef6" providerId="LiveId" clId="{644E91C1-4C93-5146-8873-AC588D26DF39}" dt="2023-11-14T16:22:48.938" v="53" actId="20577"/>
        <pc:sldMkLst>
          <pc:docMk/>
          <pc:sldMk cId="217408471" sldId="695"/>
        </pc:sldMkLst>
        <pc:spChg chg="mod">
          <ac:chgData name="Nane Kratzke" userId="971be13ff4ee5ef6" providerId="LiveId" clId="{644E91C1-4C93-5146-8873-AC588D26DF39}" dt="2023-11-14T16:22:48.938" v="53" actId="20577"/>
          <ac:spMkLst>
            <pc:docMk/>
            <pc:sldMk cId="217408471" sldId="695"/>
            <ac:spMk id="31" creationId="{A7AED8D2-12C6-26AC-5AF0-E921BDCCBE3B}"/>
          </ac:spMkLst>
        </pc:spChg>
      </pc:sldChg>
      <pc:sldChg chg="modSp mod">
        <pc:chgData name="Nane Kratzke" userId="971be13ff4ee5ef6" providerId="LiveId" clId="{644E91C1-4C93-5146-8873-AC588D26DF39}" dt="2023-11-14T16:23:06.283" v="55" actId="207"/>
        <pc:sldMkLst>
          <pc:docMk/>
          <pc:sldMk cId="1964748473" sldId="696"/>
        </pc:sldMkLst>
        <pc:spChg chg="mod">
          <ac:chgData name="Nane Kratzke" userId="971be13ff4ee5ef6" providerId="LiveId" clId="{644E91C1-4C93-5146-8873-AC588D26DF39}" dt="2023-11-14T16:23:06.283" v="55" actId="207"/>
          <ac:spMkLst>
            <pc:docMk/>
            <pc:sldMk cId="1964748473" sldId="696"/>
            <ac:spMk id="4" creationId="{0C458DD0-8EF5-3AA1-E0BF-0C542462EA08}"/>
          </ac:spMkLst>
        </pc:spChg>
      </pc:sldChg>
      <pc:sldChg chg="modSp mod">
        <pc:chgData name="Nane Kratzke" userId="971be13ff4ee5ef6" providerId="LiveId" clId="{644E91C1-4C93-5146-8873-AC588D26DF39}" dt="2023-11-15T14:26:48.725" v="2957" actId="20577"/>
        <pc:sldMkLst>
          <pc:docMk/>
          <pc:sldMk cId="1971916160" sldId="698"/>
        </pc:sldMkLst>
        <pc:spChg chg="mod">
          <ac:chgData name="Nane Kratzke" userId="971be13ff4ee5ef6" providerId="LiveId" clId="{644E91C1-4C93-5146-8873-AC588D26DF39}" dt="2023-11-15T14:26:48.725" v="2957" actId="20577"/>
          <ac:spMkLst>
            <pc:docMk/>
            <pc:sldMk cId="1971916160" sldId="698"/>
            <ac:spMk id="8" creationId="{0C508602-457E-2C4E-A9AC-85A3D0BD58E5}"/>
          </ac:spMkLst>
        </pc:spChg>
      </pc:sldChg>
      <pc:sldChg chg="add">
        <pc:chgData name="Nane Kratzke" userId="971be13ff4ee5ef6" providerId="LiveId" clId="{644E91C1-4C93-5146-8873-AC588D26DF39}" dt="2023-11-14T16:22:28.466" v="25"/>
        <pc:sldMkLst>
          <pc:docMk/>
          <pc:sldMk cId="4141002808" sldId="700"/>
        </pc:sldMkLst>
      </pc:sldChg>
      <pc:sldChg chg="addSp delSp modSp new mod modTransition">
        <pc:chgData name="Nane Kratzke" userId="971be13ff4ee5ef6" providerId="LiveId" clId="{644E91C1-4C93-5146-8873-AC588D26DF39}" dt="2023-11-15T10:07:34.177" v="346"/>
        <pc:sldMkLst>
          <pc:docMk/>
          <pc:sldMk cId="1592242272" sldId="701"/>
        </pc:sldMkLst>
        <pc:spChg chg="del">
          <ac:chgData name="Nane Kratzke" userId="971be13ff4ee5ef6" providerId="LiveId" clId="{644E91C1-4C93-5146-8873-AC588D26DF39}" dt="2023-11-15T08:48:40.847" v="59" actId="478"/>
          <ac:spMkLst>
            <pc:docMk/>
            <pc:sldMk cId="1592242272" sldId="701"/>
            <ac:spMk id="2" creationId="{F10B3280-1B70-DCD2-08D9-B0CE15AF9C00}"/>
          </ac:spMkLst>
        </pc:spChg>
        <pc:spChg chg="del">
          <ac:chgData name="Nane Kratzke" userId="971be13ff4ee5ef6" providerId="LiveId" clId="{644E91C1-4C93-5146-8873-AC588D26DF39}" dt="2023-11-15T08:48:38.583" v="58" actId="478"/>
          <ac:spMkLst>
            <pc:docMk/>
            <pc:sldMk cId="1592242272" sldId="701"/>
            <ac:spMk id="3" creationId="{9B1220D2-F467-41E2-37F1-4364DC9F5154}"/>
          </ac:spMkLst>
        </pc:spChg>
        <pc:spChg chg="del">
          <ac:chgData name="Nane Kratzke" userId="971be13ff4ee5ef6" providerId="LiveId" clId="{644E91C1-4C93-5146-8873-AC588D26DF39}" dt="2023-11-15T08:48:35.541" v="57" actId="478"/>
          <ac:spMkLst>
            <pc:docMk/>
            <pc:sldMk cId="1592242272" sldId="701"/>
            <ac:spMk id="4" creationId="{2AA733B8-BD14-1BDA-1A88-14892C2FDA1E}"/>
          </ac:spMkLst>
        </pc:spChg>
        <pc:spChg chg="add mod">
          <ac:chgData name="Nane Kratzke" userId="971be13ff4ee5ef6" providerId="LiveId" clId="{644E91C1-4C93-5146-8873-AC588D26DF39}" dt="2023-11-15T08:48:41.651" v="60"/>
          <ac:spMkLst>
            <pc:docMk/>
            <pc:sldMk cId="1592242272" sldId="701"/>
            <ac:spMk id="6" creationId="{410A3493-2038-559A-A021-2ADC9EA9C46F}"/>
          </ac:spMkLst>
        </pc:spChg>
        <pc:spChg chg="add mod">
          <ac:chgData name="Nane Kratzke" userId="971be13ff4ee5ef6" providerId="LiveId" clId="{644E91C1-4C93-5146-8873-AC588D26DF39}" dt="2023-11-15T08:48:41.651" v="60"/>
          <ac:spMkLst>
            <pc:docMk/>
            <pc:sldMk cId="1592242272" sldId="701"/>
            <ac:spMk id="7" creationId="{33140EE6-CFD6-C964-186A-E29AA9E22FFC}"/>
          </ac:spMkLst>
        </pc:spChg>
        <pc:spChg chg="add del">
          <ac:chgData name="Nane Kratzke" userId="971be13ff4ee5ef6" providerId="LiveId" clId="{644E91C1-4C93-5146-8873-AC588D26DF39}" dt="2023-11-15T08:53:05.393" v="64" actId="478"/>
          <ac:spMkLst>
            <pc:docMk/>
            <pc:sldMk cId="1592242272" sldId="701"/>
            <ac:spMk id="9" creationId="{3AC1B302-F3DC-C129-68D8-6D67528D6DE7}"/>
          </ac:spMkLst>
        </pc:spChg>
        <pc:spChg chg="add mod">
          <ac:chgData name="Nane Kratzke" userId="971be13ff4ee5ef6" providerId="LiveId" clId="{644E91C1-4C93-5146-8873-AC588D26DF39}" dt="2023-11-15T08:53:29.672" v="69" actId="1076"/>
          <ac:spMkLst>
            <pc:docMk/>
            <pc:sldMk cId="1592242272" sldId="701"/>
            <ac:spMk id="10" creationId="{7631FF58-22FB-FF87-9051-7B4A39A5C09C}"/>
          </ac:spMkLst>
        </pc:spChg>
        <pc:spChg chg="add mod">
          <ac:chgData name="Nane Kratzke" userId="971be13ff4ee5ef6" providerId="LiveId" clId="{644E91C1-4C93-5146-8873-AC588D26DF39}" dt="2023-11-15T08:53:32.768" v="71" actId="1076"/>
          <ac:spMkLst>
            <pc:docMk/>
            <pc:sldMk cId="1592242272" sldId="701"/>
            <ac:spMk id="11" creationId="{A2C849B4-A11B-CFC3-2E95-82FA3A64EF5F}"/>
          </ac:spMkLst>
        </pc:spChg>
        <pc:spChg chg="add mod">
          <ac:chgData name="Nane Kratzke" userId="971be13ff4ee5ef6" providerId="LiveId" clId="{644E91C1-4C93-5146-8873-AC588D26DF39}" dt="2023-11-15T08:53:37.152" v="73" actId="1076"/>
          <ac:spMkLst>
            <pc:docMk/>
            <pc:sldMk cId="1592242272" sldId="701"/>
            <ac:spMk id="12" creationId="{C1D4B60C-F7B4-EA74-70A2-A8F8BDF9AD81}"/>
          </ac:spMkLst>
        </pc:spChg>
        <pc:spChg chg="add mod">
          <ac:chgData name="Nane Kratzke" userId="971be13ff4ee5ef6" providerId="LiveId" clId="{644E91C1-4C93-5146-8873-AC588D26DF39}" dt="2023-11-15T08:53:48.911" v="75" actId="1076"/>
          <ac:spMkLst>
            <pc:docMk/>
            <pc:sldMk cId="1592242272" sldId="701"/>
            <ac:spMk id="13" creationId="{DD7B7E62-D777-6DBD-E0CE-8E26671E4076}"/>
          </ac:spMkLst>
        </pc:spChg>
        <pc:spChg chg="add mod">
          <ac:chgData name="Nane Kratzke" userId="971be13ff4ee5ef6" providerId="LiveId" clId="{644E91C1-4C93-5146-8873-AC588D26DF39}" dt="2023-11-15T08:53:48.911" v="75" actId="1076"/>
          <ac:spMkLst>
            <pc:docMk/>
            <pc:sldMk cId="1592242272" sldId="701"/>
            <ac:spMk id="14" creationId="{972C3C18-8AAB-5994-E635-73123186DCB0}"/>
          </ac:spMkLst>
        </pc:spChg>
        <pc:spChg chg="add mod">
          <ac:chgData name="Nane Kratzke" userId="971be13ff4ee5ef6" providerId="LiveId" clId="{644E91C1-4C93-5146-8873-AC588D26DF39}" dt="2023-11-15T08:53:48.911" v="75" actId="1076"/>
          <ac:spMkLst>
            <pc:docMk/>
            <pc:sldMk cId="1592242272" sldId="701"/>
            <ac:spMk id="15" creationId="{7922A2F1-6AE6-4732-5AF4-7832C28C1E05}"/>
          </ac:spMkLst>
        </pc:spChg>
        <pc:spChg chg="add del mod">
          <ac:chgData name="Nane Kratzke" userId="971be13ff4ee5ef6" providerId="LiveId" clId="{644E91C1-4C93-5146-8873-AC588D26DF39}" dt="2023-11-15T08:57:43.850" v="208" actId="478"/>
          <ac:spMkLst>
            <pc:docMk/>
            <pc:sldMk cId="1592242272" sldId="701"/>
            <ac:spMk id="16" creationId="{9A2DBD65-5420-4D48-18B1-CB423C70F49F}"/>
          </ac:spMkLst>
        </pc:spChg>
        <pc:spChg chg="add del mod">
          <ac:chgData name="Nane Kratzke" userId="971be13ff4ee5ef6" providerId="LiveId" clId="{644E91C1-4C93-5146-8873-AC588D26DF39}" dt="2023-11-15T08:57:44.946" v="209" actId="478"/>
          <ac:spMkLst>
            <pc:docMk/>
            <pc:sldMk cId="1592242272" sldId="701"/>
            <ac:spMk id="17" creationId="{379EF902-4CD5-5C92-4801-483815092258}"/>
          </ac:spMkLst>
        </pc:spChg>
        <pc:spChg chg="add del mod">
          <ac:chgData name="Nane Kratzke" userId="971be13ff4ee5ef6" providerId="LiveId" clId="{644E91C1-4C93-5146-8873-AC588D26DF39}" dt="2023-11-15T08:57:45.970" v="210" actId="478"/>
          <ac:spMkLst>
            <pc:docMk/>
            <pc:sldMk cId="1592242272" sldId="701"/>
            <ac:spMk id="18" creationId="{F2A12739-3A01-466C-2E08-3DC4D1942E3C}"/>
          </ac:spMkLst>
        </pc:spChg>
        <pc:spChg chg="add mod">
          <ac:chgData name="Nane Kratzke" userId="971be13ff4ee5ef6" providerId="LiveId" clId="{644E91C1-4C93-5146-8873-AC588D26DF39}" dt="2023-11-15T08:58:14.126" v="251" actId="113"/>
          <ac:spMkLst>
            <pc:docMk/>
            <pc:sldMk cId="1592242272" sldId="701"/>
            <ac:spMk id="19" creationId="{CB17D4BE-1B26-5D09-3E18-C812D4599B0F}"/>
          </ac:spMkLst>
        </pc:spChg>
        <pc:picChg chg="add del">
          <ac:chgData name="Nane Kratzke" userId="971be13ff4ee5ef6" providerId="LiveId" clId="{644E91C1-4C93-5146-8873-AC588D26DF39}" dt="2023-11-15T08:51:12.666" v="62" actId="478"/>
          <ac:picMkLst>
            <pc:docMk/>
            <pc:sldMk cId="1592242272" sldId="701"/>
            <ac:picMk id="8" creationId="{872A1BDB-7B35-10FB-3A29-AC3D5C57DB20}"/>
          </ac:picMkLst>
        </pc:picChg>
      </pc:sldChg>
      <pc:sldChg chg="addSp modSp add mod modTransition">
        <pc:chgData name="Nane Kratzke" userId="971be13ff4ee5ef6" providerId="LiveId" clId="{644E91C1-4C93-5146-8873-AC588D26DF39}" dt="2023-11-15T12:11:05.665" v="2759"/>
        <pc:sldMkLst>
          <pc:docMk/>
          <pc:sldMk cId="2674366502" sldId="702"/>
        </pc:sldMkLst>
        <pc:spChg chg="add mod">
          <ac:chgData name="Nane Kratzke" userId="971be13ff4ee5ef6" providerId="LiveId" clId="{644E91C1-4C93-5146-8873-AC588D26DF39}" dt="2023-11-15T10:37:19.763" v="690"/>
          <ac:spMkLst>
            <pc:docMk/>
            <pc:sldMk cId="2674366502" sldId="702"/>
            <ac:spMk id="2" creationId="{2C4E1161-19DE-17BA-8CB6-36D05329EB64}"/>
          </ac:spMkLst>
        </pc:spChg>
        <pc:spChg chg="mod">
          <ac:chgData name="Nane Kratzke" userId="971be13ff4ee5ef6" providerId="LiveId" clId="{644E91C1-4C93-5146-8873-AC588D26DF39}" dt="2023-11-15T12:11:05.665" v="2759"/>
          <ac:spMkLst>
            <pc:docMk/>
            <pc:sldMk cId="2674366502" sldId="702"/>
            <ac:spMk id="16" creationId="{9A2DBD65-5420-4D48-18B1-CB423C70F49F}"/>
          </ac:spMkLst>
        </pc:spChg>
        <pc:spChg chg="mod">
          <ac:chgData name="Nane Kratzke" userId="971be13ff4ee5ef6" providerId="LiveId" clId="{644E91C1-4C93-5146-8873-AC588D26DF39}" dt="2023-11-15T12:11:05.665" v="2759"/>
          <ac:spMkLst>
            <pc:docMk/>
            <pc:sldMk cId="2674366502" sldId="702"/>
            <ac:spMk id="17" creationId="{379EF902-4CD5-5C92-4801-483815092258}"/>
          </ac:spMkLst>
        </pc:spChg>
        <pc:spChg chg="mod">
          <ac:chgData name="Nane Kratzke" userId="971be13ff4ee5ef6" providerId="LiveId" clId="{644E91C1-4C93-5146-8873-AC588D26DF39}" dt="2023-11-15T12:11:05.665" v="2759"/>
          <ac:spMkLst>
            <pc:docMk/>
            <pc:sldMk cId="2674366502" sldId="702"/>
            <ac:spMk id="18" creationId="{F2A12739-3A01-466C-2E08-3DC4D1942E3C}"/>
          </ac:spMkLst>
        </pc:spChg>
        <pc:spChg chg="mod">
          <ac:chgData name="Nane Kratzke" userId="971be13ff4ee5ef6" providerId="LiveId" clId="{644E91C1-4C93-5146-8873-AC588D26DF39}" dt="2023-11-15T08:58:35.168" v="285" actId="113"/>
          <ac:spMkLst>
            <pc:docMk/>
            <pc:sldMk cId="2674366502" sldId="702"/>
            <ac:spMk id="19" creationId="{CB17D4BE-1B26-5D09-3E18-C812D4599B0F}"/>
          </ac:spMkLst>
        </pc:spChg>
      </pc:sldChg>
      <pc:sldChg chg="addSp modSp add mod modTransition">
        <pc:chgData name="Nane Kratzke" userId="971be13ff4ee5ef6" providerId="LiveId" clId="{644E91C1-4C93-5146-8873-AC588D26DF39}" dt="2023-11-15T10:38:05.525" v="749" actId="1076"/>
        <pc:sldMkLst>
          <pc:docMk/>
          <pc:sldMk cId="1390139030" sldId="703"/>
        </pc:sldMkLst>
        <pc:spChg chg="add mod">
          <ac:chgData name="Nane Kratzke" userId="971be13ff4ee5ef6" providerId="LiveId" clId="{644E91C1-4C93-5146-8873-AC588D26DF39}" dt="2023-11-15T10:31:22.994" v="655" actId="207"/>
          <ac:spMkLst>
            <pc:docMk/>
            <pc:sldMk cId="1390139030" sldId="703"/>
            <ac:spMk id="3" creationId="{4522950B-A312-9E84-D0AB-68BE84C9D371}"/>
          </ac:spMkLst>
        </pc:spChg>
        <pc:spChg chg="add mod">
          <ac:chgData name="Nane Kratzke" userId="971be13ff4ee5ef6" providerId="LiveId" clId="{644E91C1-4C93-5146-8873-AC588D26DF39}" dt="2023-11-15T10:38:05.525" v="749" actId="1076"/>
          <ac:spMkLst>
            <pc:docMk/>
            <pc:sldMk cId="1390139030" sldId="703"/>
            <ac:spMk id="4" creationId="{7B3FD409-3391-F4C3-9C29-C4353FB23AF7}"/>
          </ac:spMkLst>
        </pc:spChg>
        <pc:spChg chg="mod">
          <ac:chgData name="Nane Kratzke" userId="971be13ff4ee5ef6" providerId="LiveId" clId="{644E91C1-4C93-5146-8873-AC588D26DF39}" dt="2023-11-15T08:59:36.541" v="292" actId="208"/>
          <ac:spMkLst>
            <pc:docMk/>
            <pc:sldMk cId="1390139030" sldId="703"/>
            <ac:spMk id="11" creationId="{A2C849B4-A11B-CFC3-2E95-82FA3A64EF5F}"/>
          </ac:spMkLst>
        </pc:spChg>
        <pc:spChg chg="mod">
          <ac:chgData name="Nane Kratzke" userId="971be13ff4ee5ef6" providerId="LiveId" clId="{644E91C1-4C93-5146-8873-AC588D26DF39}" dt="2023-11-15T08:59:16.995" v="290"/>
          <ac:spMkLst>
            <pc:docMk/>
            <pc:sldMk cId="1390139030" sldId="703"/>
            <ac:spMk id="16" creationId="{9A2DBD65-5420-4D48-18B1-CB423C70F49F}"/>
          </ac:spMkLst>
        </pc:spChg>
        <pc:spChg chg="mod">
          <ac:chgData name="Nane Kratzke" userId="971be13ff4ee5ef6" providerId="LiveId" clId="{644E91C1-4C93-5146-8873-AC588D26DF39}" dt="2023-11-15T10:19:50.614" v="496" actId="207"/>
          <ac:spMkLst>
            <pc:docMk/>
            <pc:sldMk cId="1390139030" sldId="703"/>
            <ac:spMk id="17" creationId="{379EF902-4CD5-5C92-4801-483815092258}"/>
          </ac:spMkLst>
        </pc:spChg>
        <pc:spChg chg="mod">
          <ac:chgData name="Nane Kratzke" userId="971be13ff4ee5ef6" providerId="LiveId" clId="{644E91C1-4C93-5146-8873-AC588D26DF39}" dt="2023-11-15T08:59:16.995" v="290"/>
          <ac:spMkLst>
            <pc:docMk/>
            <pc:sldMk cId="1390139030" sldId="703"/>
            <ac:spMk id="18" creationId="{F2A12739-3A01-466C-2E08-3DC4D1942E3C}"/>
          </ac:spMkLst>
        </pc:spChg>
        <pc:spChg chg="mod">
          <ac:chgData name="Nane Kratzke" userId="971be13ff4ee5ef6" providerId="LiveId" clId="{644E91C1-4C93-5146-8873-AC588D26DF39}" dt="2023-11-15T09:00:09.714" v="334" actId="113"/>
          <ac:spMkLst>
            <pc:docMk/>
            <pc:sldMk cId="1390139030" sldId="703"/>
            <ac:spMk id="19" creationId="{CB17D4BE-1B26-5D09-3E18-C812D4599B0F}"/>
          </ac:spMkLst>
        </pc:spChg>
        <pc:picChg chg="add mod">
          <ac:chgData name="Nane Kratzke" userId="971be13ff4ee5ef6" providerId="LiveId" clId="{644E91C1-4C93-5146-8873-AC588D26DF39}" dt="2023-11-15T10:30:46.501" v="652"/>
          <ac:picMkLst>
            <pc:docMk/>
            <pc:sldMk cId="1390139030" sldId="703"/>
            <ac:picMk id="2" creationId="{B943B012-951B-FE07-419C-BFD94C31B3A4}"/>
          </ac:picMkLst>
        </pc:picChg>
      </pc:sldChg>
      <pc:sldChg chg="addSp modSp add mod modTransition">
        <pc:chgData name="Nane Kratzke" userId="971be13ff4ee5ef6" providerId="LiveId" clId="{644E91C1-4C93-5146-8873-AC588D26DF39}" dt="2023-11-15T10:32:01.917" v="659" actId="207"/>
        <pc:sldMkLst>
          <pc:docMk/>
          <pc:sldMk cId="1285769446" sldId="704"/>
        </pc:sldMkLst>
        <pc:spChg chg="add mod">
          <ac:chgData name="Nane Kratzke" userId="971be13ff4ee5ef6" providerId="LiveId" clId="{644E91C1-4C93-5146-8873-AC588D26DF39}" dt="2023-11-15T10:06:57.632" v="345" actId="1076"/>
          <ac:spMkLst>
            <pc:docMk/>
            <pc:sldMk cId="1285769446" sldId="704"/>
            <ac:spMk id="2" creationId="{84E24A93-6B10-F57A-CE97-E1DC6B20A28A}"/>
          </ac:spMkLst>
        </pc:spChg>
        <pc:spChg chg="add mod">
          <ac:chgData name="Nane Kratzke" userId="971be13ff4ee5ef6" providerId="LiveId" clId="{644E91C1-4C93-5146-8873-AC588D26DF39}" dt="2023-11-15T10:32:01.917" v="659" actId="207"/>
          <ac:spMkLst>
            <pc:docMk/>
            <pc:sldMk cId="1285769446" sldId="704"/>
            <ac:spMk id="4" creationId="{DA5EFF2E-4CD0-72B0-E308-89B05DA6BF67}"/>
          </ac:spMkLst>
        </pc:spChg>
        <pc:spChg chg="add mod">
          <ac:chgData name="Nane Kratzke" userId="971be13ff4ee5ef6" providerId="LiveId" clId="{644E91C1-4C93-5146-8873-AC588D26DF39}" dt="2023-11-15T10:26:44.906" v="636"/>
          <ac:spMkLst>
            <pc:docMk/>
            <pc:sldMk cId="1285769446" sldId="704"/>
            <ac:spMk id="8" creationId="{2899A17F-01AE-54E0-2C13-E6DE3B70A964}"/>
          </ac:spMkLst>
        </pc:spChg>
        <pc:spChg chg="mod">
          <ac:chgData name="Nane Kratzke" userId="971be13ff4ee5ef6" providerId="LiveId" clId="{644E91C1-4C93-5146-8873-AC588D26DF39}" dt="2023-11-15T10:20:10.325" v="500" actId="207"/>
          <ac:spMkLst>
            <pc:docMk/>
            <pc:sldMk cId="1285769446" sldId="704"/>
            <ac:spMk id="17" creationId="{379EF902-4CD5-5C92-4801-483815092258}"/>
          </ac:spMkLst>
        </pc:spChg>
        <pc:spChg chg="mod">
          <ac:chgData name="Nane Kratzke" userId="971be13ff4ee5ef6" providerId="LiveId" clId="{644E91C1-4C93-5146-8873-AC588D26DF39}" dt="2023-11-15T10:06:27.690" v="342" actId="20577"/>
          <ac:spMkLst>
            <pc:docMk/>
            <pc:sldMk cId="1285769446" sldId="704"/>
            <ac:spMk id="19" creationId="{CB17D4BE-1B26-5D09-3E18-C812D4599B0F}"/>
          </ac:spMkLst>
        </pc:spChg>
        <pc:picChg chg="add mod">
          <ac:chgData name="Nane Kratzke" userId="971be13ff4ee5ef6" providerId="LiveId" clId="{644E91C1-4C93-5146-8873-AC588D26DF39}" dt="2023-11-15T10:31:58.453" v="658"/>
          <ac:picMkLst>
            <pc:docMk/>
            <pc:sldMk cId="1285769446" sldId="704"/>
            <ac:picMk id="3" creationId="{C71ECC39-3C05-0935-39C9-300F37E086EE}"/>
          </ac:picMkLst>
        </pc:picChg>
      </pc:sldChg>
      <pc:sldChg chg="addSp delSp modSp add mod">
        <pc:chgData name="Nane Kratzke" userId="971be13ff4ee5ef6" providerId="LiveId" clId="{644E91C1-4C93-5146-8873-AC588D26DF39}" dt="2023-11-15T10:39:02.607" v="796" actId="20577"/>
        <pc:sldMkLst>
          <pc:docMk/>
          <pc:sldMk cId="337517967" sldId="705"/>
        </pc:sldMkLst>
        <pc:spChg chg="add mod">
          <ac:chgData name="Nane Kratzke" userId="971be13ff4ee5ef6" providerId="LiveId" clId="{644E91C1-4C93-5146-8873-AC588D26DF39}" dt="2023-11-15T10:10:09.706" v="358" actId="1076"/>
          <ac:spMkLst>
            <pc:docMk/>
            <pc:sldMk cId="337517967" sldId="705"/>
            <ac:spMk id="4" creationId="{676DF002-AAEE-8E22-5D18-B6A3EA782FAC}"/>
          </ac:spMkLst>
        </pc:spChg>
        <pc:spChg chg="add mod">
          <ac:chgData name="Nane Kratzke" userId="971be13ff4ee5ef6" providerId="LiveId" clId="{644E91C1-4C93-5146-8873-AC588D26DF39}" dt="2023-11-15T10:10:09.706" v="358" actId="1076"/>
          <ac:spMkLst>
            <pc:docMk/>
            <pc:sldMk cId="337517967" sldId="705"/>
            <ac:spMk id="8" creationId="{04EC0E15-8386-E2FB-42FB-4C7CDD5CF4FA}"/>
          </ac:spMkLst>
        </pc:spChg>
        <pc:spChg chg="add mod">
          <ac:chgData name="Nane Kratzke" userId="971be13ff4ee5ef6" providerId="LiveId" clId="{644E91C1-4C93-5146-8873-AC588D26DF39}" dt="2023-11-15T10:33:33.264" v="667" actId="207"/>
          <ac:spMkLst>
            <pc:docMk/>
            <pc:sldMk cId="337517967" sldId="705"/>
            <ac:spMk id="9" creationId="{802810C5-7566-808C-8E72-3451FE7FE920}"/>
          </ac:spMkLst>
        </pc:spChg>
        <pc:spChg chg="del">
          <ac:chgData name="Nane Kratzke" userId="971be13ff4ee5ef6" providerId="LiveId" clId="{644E91C1-4C93-5146-8873-AC588D26DF39}" dt="2023-11-15T10:10:03.473" v="356" actId="478"/>
          <ac:spMkLst>
            <pc:docMk/>
            <pc:sldMk cId="337517967" sldId="705"/>
            <ac:spMk id="11" creationId="{A2C849B4-A11B-CFC3-2E95-82FA3A64EF5F}"/>
          </ac:spMkLst>
        </pc:spChg>
        <pc:spChg chg="del">
          <ac:chgData name="Nane Kratzke" userId="971be13ff4ee5ef6" providerId="LiveId" clId="{644E91C1-4C93-5146-8873-AC588D26DF39}" dt="2023-11-15T10:10:03.473" v="356" actId="478"/>
          <ac:spMkLst>
            <pc:docMk/>
            <pc:sldMk cId="337517967" sldId="705"/>
            <ac:spMk id="17" creationId="{379EF902-4CD5-5C92-4801-483815092258}"/>
          </ac:spMkLst>
        </pc:spChg>
        <pc:spChg chg="mod">
          <ac:chgData name="Nane Kratzke" userId="971be13ff4ee5ef6" providerId="LiveId" clId="{644E91C1-4C93-5146-8873-AC588D26DF39}" dt="2023-11-15T10:10:28.959" v="391" actId="113"/>
          <ac:spMkLst>
            <pc:docMk/>
            <pc:sldMk cId="337517967" sldId="705"/>
            <ac:spMk id="19" creationId="{CB17D4BE-1B26-5D09-3E18-C812D4599B0F}"/>
          </ac:spMkLst>
        </pc:spChg>
        <pc:spChg chg="add mod">
          <ac:chgData name="Nane Kratzke" userId="971be13ff4ee5ef6" providerId="LiveId" clId="{644E91C1-4C93-5146-8873-AC588D26DF39}" dt="2023-11-15T10:39:02.607" v="796" actId="20577"/>
          <ac:spMkLst>
            <pc:docMk/>
            <pc:sldMk cId="337517967" sldId="705"/>
            <ac:spMk id="24" creationId="{BB703E50-9CE9-1414-40C1-3B9DA273232D}"/>
          </ac:spMkLst>
        </pc:spChg>
        <pc:picChg chg="del">
          <ac:chgData name="Nane Kratzke" userId="971be13ff4ee5ef6" providerId="LiveId" clId="{644E91C1-4C93-5146-8873-AC588D26DF39}" dt="2023-11-15T10:09:57.420" v="355" actId="478"/>
          <ac:picMkLst>
            <pc:docMk/>
            <pc:sldMk cId="337517967" sldId="705"/>
            <ac:picMk id="3" creationId="{C71ECC39-3C05-0935-39C9-300F37E086EE}"/>
          </ac:picMkLst>
        </pc:picChg>
        <pc:picChg chg="add del mod">
          <ac:chgData name="Nane Kratzke" userId="971be13ff4ee5ef6" providerId="LiveId" clId="{644E91C1-4C93-5146-8873-AC588D26DF39}" dt="2023-11-15T10:28:11.902" v="641" actId="478"/>
          <ac:picMkLst>
            <pc:docMk/>
            <pc:sldMk cId="337517967" sldId="705"/>
            <ac:picMk id="20" creationId="{8C95545D-315A-602F-C226-66610994541D}"/>
          </ac:picMkLst>
        </pc:picChg>
        <pc:picChg chg="add del mod">
          <ac:chgData name="Nane Kratzke" userId="971be13ff4ee5ef6" providerId="LiveId" clId="{644E91C1-4C93-5146-8873-AC588D26DF39}" dt="2023-11-15T10:31:45.557" v="657" actId="478"/>
          <ac:picMkLst>
            <pc:docMk/>
            <pc:sldMk cId="337517967" sldId="705"/>
            <ac:picMk id="21" creationId="{D720B69F-B999-EC6B-4B13-FAEBA5505BE1}"/>
          </ac:picMkLst>
        </pc:picChg>
        <pc:picChg chg="add del mod">
          <ac:chgData name="Nane Kratzke" userId="971be13ff4ee5ef6" providerId="LiveId" clId="{644E91C1-4C93-5146-8873-AC588D26DF39}" dt="2023-11-15T10:34:00.045" v="669" actId="478"/>
          <ac:picMkLst>
            <pc:docMk/>
            <pc:sldMk cId="337517967" sldId="705"/>
            <ac:picMk id="22" creationId="{FC60C8D4-DCA1-5FA0-7D03-7E93E4F7FB43}"/>
          </ac:picMkLst>
        </pc:picChg>
        <pc:picChg chg="add mod">
          <ac:chgData name="Nane Kratzke" userId="971be13ff4ee5ef6" providerId="LiveId" clId="{644E91C1-4C93-5146-8873-AC588D26DF39}" dt="2023-11-15T10:35:56.309" v="689" actId="1076"/>
          <ac:picMkLst>
            <pc:docMk/>
            <pc:sldMk cId="337517967" sldId="705"/>
            <ac:picMk id="23" creationId="{306E56F1-9B58-20B4-C0B2-888E303DF818}"/>
          </ac:picMkLst>
        </pc:picChg>
      </pc:sldChg>
      <pc:sldChg chg="addSp modSp add mod">
        <pc:chgData name="Nane Kratzke" userId="971be13ff4ee5ef6" providerId="LiveId" clId="{644E91C1-4C93-5146-8873-AC588D26DF39}" dt="2023-11-15T10:39:24.958" v="797"/>
        <pc:sldMkLst>
          <pc:docMk/>
          <pc:sldMk cId="677013791" sldId="706"/>
        </pc:sldMkLst>
        <pc:spChg chg="add mod">
          <ac:chgData name="Nane Kratzke" userId="971be13ff4ee5ef6" providerId="LiveId" clId="{644E91C1-4C93-5146-8873-AC588D26DF39}" dt="2023-11-15T10:39:24.958" v="797"/>
          <ac:spMkLst>
            <pc:docMk/>
            <pc:sldMk cId="677013791" sldId="706"/>
            <ac:spMk id="3" creationId="{408D3219-4156-6670-7BBE-EA7CD3C0A920}"/>
          </ac:spMkLst>
        </pc:spChg>
        <pc:spChg chg="mod">
          <ac:chgData name="Nane Kratzke" userId="971be13ff4ee5ef6" providerId="LiveId" clId="{644E91C1-4C93-5146-8873-AC588D26DF39}" dt="2023-11-15T10:19:36.288" v="493" actId="207"/>
          <ac:spMkLst>
            <pc:docMk/>
            <pc:sldMk cId="677013791" sldId="706"/>
            <ac:spMk id="18" creationId="{F2A12739-3A01-466C-2E08-3DC4D1942E3C}"/>
          </ac:spMkLst>
        </pc:spChg>
      </pc:sldChg>
      <pc:sldChg chg="addSp delSp modSp add mod">
        <pc:chgData name="Nane Kratzke" userId="971be13ff4ee5ef6" providerId="LiveId" clId="{644E91C1-4C93-5146-8873-AC588D26DF39}" dt="2023-11-15T10:39:40.558" v="798"/>
        <pc:sldMkLst>
          <pc:docMk/>
          <pc:sldMk cId="4087545545" sldId="707"/>
        </pc:sldMkLst>
        <pc:spChg chg="add mod">
          <ac:chgData name="Nane Kratzke" userId="971be13ff4ee5ef6" providerId="LiveId" clId="{644E91C1-4C93-5146-8873-AC588D26DF39}" dt="2023-11-15T10:39:40.558" v="798"/>
          <ac:spMkLst>
            <pc:docMk/>
            <pc:sldMk cId="4087545545" sldId="707"/>
            <ac:spMk id="3" creationId="{27ED4F35-0AAF-8F29-3CF5-FCDCF01A0F64}"/>
          </ac:spMkLst>
        </pc:spChg>
        <pc:spChg chg="del">
          <ac:chgData name="Nane Kratzke" userId="971be13ff4ee5ef6" providerId="LiveId" clId="{644E91C1-4C93-5146-8873-AC588D26DF39}" dt="2023-11-15T10:11:12.690" v="398" actId="478"/>
          <ac:spMkLst>
            <pc:docMk/>
            <pc:sldMk cId="4087545545" sldId="707"/>
            <ac:spMk id="18" creationId="{F2A12739-3A01-466C-2E08-3DC4D1942E3C}"/>
          </ac:spMkLst>
        </pc:spChg>
        <pc:spChg chg="mod">
          <ac:chgData name="Nane Kratzke" userId="971be13ff4ee5ef6" providerId="LiveId" clId="{644E91C1-4C93-5146-8873-AC588D26DF39}" dt="2023-11-15T10:11:20.458" v="405" actId="20577"/>
          <ac:spMkLst>
            <pc:docMk/>
            <pc:sldMk cId="4087545545" sldId="707"/>
            <ac:spMk id="19" creationId="{CB17D4BE-1B26-5D09-3E18-C812D4599B0F}"/>
          </ac:spMkLst>
        </pc:spChg>
      </pc:sldChg>
      <pc:sldChg chg="addSp delSp modSp add mod">
        <pc:chgData name="Nane Kratzke" userId="971be13ff4ee5ef6" providerId="LiveId" clId="{644E91C1-4C93-5146-8873-AC588D26DF39}" dt="2023-11-15T12:15:08.245" v="2762" actId="207"/>
        <pc:sldMkLst>
          <pc:docMk/>
          <pc:sldMk cId="2621019588" sldId="708"/>
        </pc:sldMkLst>
        <pc:spChg chg="add mod">
          <ac:chgData name="Nane Kratzke" userId="971be13ff4ee5ef6" providerId="LiveId" clId="{644E91C1-4C93-5146-8873-AC588D26DF39}" dt="2023-11-15T12:15:08.245" v="2762" actId="207"/>
          <ac:spMkLst>
            <pc:docMk/>
            <pc:sldMk cId="2621019588" sldId="708"/>
            <ac:spMk id="9" creationId="{30371D4C-4A2B-8157-E509-036524DC41A7}"/>
          </ac:spMkLst>
        </pc:spChg>
        <pc:spChg chg="add del mod">
          <ac:chgData name="Nane Kratzke" userId="971be13ff4ee5ef6" providerId="LiveId" clId="{644E91C1-4C93-5146-8873-AC588D26DF39}" dt="2023-11-15T10:15:14.753" v="480" actId="478"/>
          <ac:spMkLst>
            <pc:docMk/>
            <pc:sldMk cId="2621019588" sldId="708"/>
            <ac:spMk id="11" creationId="{8F306A2E-225C-A175-21A6-EDE629EAB4DA}"/>
          </ac:spMkLst>
        </pc:spChg>
        <pc:spChg chg="add mod">
          <ac:chgData name="Nane Kratzke" userId="971be13ff4ee5ef6" providerId="LiveId" clId="{644E91C1-4C93-5146-8873-AC588D26DF39}" dt="2023-11-15T12:15:08.245" v="2762" actId="207"/>
          <ac:spMkLst>
            <pc:docMk/>
            <pc:sldMk cId="2621019588" sldId="708"/>
            <ac:spMk id="17" creationId="{FA3A583C-8823-ADC3-255E-198C9809CB63}"/>
          </ac:spMkLst>
        </pc:spChg>
        <pc:spChg chg="add mod">
          <ac:chgData name="Nane Kratzke" userId="971be13ff4ee5ef6" providerId="LiveId" clId="{644E91C1-4C93-5146-8873-AC588D26DF39}" dt="2023-11-15T12:15:08.245" v="2762" actId="207"/>
          <ac:spMkLst>
            <pc:docMk/>
            <pc:sldMk cId="2621019588" sldId="708"/>
            <ac:spMk id="18" creationId="{43E00595-11DC-41E4-9BF2-6315C9F5A838}"/>
          </ac:spMkLst>
        </pc:spChg>
        <pc:spChg chg="mod">
          <ac:chgData name="Nane Kratzke" userId="971be13ff4ee5ef6" providerId="LiveId" clId="{644E91C1-4C93-5146-8873-AC588D26DF39}" dt="2023-11-15T10:12:18.801" v="443" actId="20577"/>
          <ac:spMkLst>
            <pc:docMk/>
            <pc:sldMk cId="2621019588" sldId="708"/>
            <ac:spMk id="19" creationId="{CB17D4BE-1B26-5D09-3E18-C812D4599B0F}"/>
          </ac:spMkLst>
        </pc:spChg>
        <pc:spChg chg="add mod">
          <ac:chgData name="Nane Kratzke" userId="971be13ff4ee5ef6" providerId="LiveId" clId="{644E91C1-4C93-5146-8873-AC588D26DF39}" dt="2023-11-15T12:15:08.245" v="2762" actId="207"/>
          <ac:spMkLst>
            <pc:docMk/>
            <pc:sldMk cId="2621019588" sldId="708"/>
            <ac:spMk id="20" creationId="{42967170-43E6-AF25-F8E4-59454BE03466}"/>
          </ac:spMkLst>
        </pc:spChg>
        <pc:spChg chg="add mod">
          <ac:chgData name="Nane Kratzke" userId="971be13ff4ee5ef6" providerId="LiveId" clId="{644E91C1-4C93-5146-8873-AC588D26DF39}" dt="2023-11-15T10:22:10.999" v="557" actId="20577"/>
          <ac:spMkLst>
            <pc:docMk/>
            <pc:sldMk cId="2621019588" sldId="708"/>
            <ac:spMk id="21" creationId="{CEF2E8EB-6E73-03BF-06C8-7D8A79AAA65F}"/>
          </ac:spMkLst>
        </pc:spChg>
        <pc:spChg chg="add mod">
          <ac:chgData name="Nane Kratzke" userId="971be13ff4ee5ef6" providerId="LiveId" clId="{644E91C1-4C93-5146-8873-AC588D26DF39}" dt="2023-11-15T10:40:59.221" v="870" actId="1076"/>
          <ac:spMkLst>
            <pc:docMk/>
            <pc:sldMk cId="2621019588" sldId="708"/>
            <ac:spMk id="22" creationId="{AEC7F377-8ABF-5BB2-3004-74B3D1A6E770}"/>
          </ac:spMkLst>
        </pc:spChg>
        <pc:picChg chg="add mod">
          <ac:chgData name="Nane Kratzke" userId="971be13ff4ee5ef6" providerId="LiveId" clId="{644E91C1-4C93-5146-8873-AC588D26DF39}" dt="2023-11-15T10:12:57.287" v="448" actId="1076"/>
          <ac:picMkLst>
            <pc:docMk/>
            <pc:sldMk cId="2621019588" sldId="708"/>
            <ac:picMk id="3" creationId="{2350D2FF-693A-7428-7841-AA1E7F0E1F1E}"/>
          </ac:picMkLst>
        </pc:picChg>
      </pc:sldChg>
      <pc:sldChg chg="addSp delSp modSp add mod">
        <pc:chgData name="Nane Kratzke" userId="971be13ff4ee5ef6" providerId="LiveId" clId="{644E91C1-4C93-5146-8873-AC588D26DF39}" dt="2023-11-15T10:41:30.839" v="884"/>
        <pc:sldMkLst>
          <pc:docMk/>
          <pc:sldMk cId="1550387296" sldId="709"/>
        </pc:sldMkLst>
        <pc:spChg chg="del">
          <ac:chgData name="Nane Kratzke" userId="971be13ff4ee5ef6" providerId="LiveId" clId="{644E91C1-4C93-5146-8873-AC588D26DF39}" dt="2023-11-15T10:14:25.329" v="465" actId="478"/>
          <ac:spMkLst>
            <pc:docMk/>
            <pc:sldMk cId="1550387296" sldId="709"/>
            <ac:spMk id="9" creationId="{30371D4C-4A2B-8157-E509-036524DC41A7}"/>
          </ac:spMkLst>
        </pc:spChg>
        <pc:spChg chg="del">
          <ac:chgData name="Nane Kratzke" userId="971be13ff4ee5ef6" providerId="LiveId" clId="{644E91C1-4C93-5146-8873-AC588D26DF39}" dt="2023-11-15T10:14:32.505" v="469" actId="478"/>
          <ac:spMkLst>
            <pc:docMk/>
            <pc:sldMk cId="1550387296" sldId="709"/>
            <ac:spMk id="11" creationId="{8F306A2E-225C-A175-21A6-EDE629EAB4DA}"/>
          </ac:spMkLst>
        </pc:spChg>
        <pc:spChg chg="del">
          <ac:chgData name="Nane Kratzke" userId="971be13ff4ee5ef6" providerId="LiveId" clId="{644E91C1-4C93-5146-8873-AC588D26DF39}" dt="2023-11-15T10:14:41.434" v="472" actId="478"/>
          <ac:spMkLst>
            <pc:docMk/>
            <pc:sldMk cId="1550387296" sldId="709"/>
            <ac:spMk id="17" creationId="{FA3A583C-8823-ADC3-255E-198C9809CB63}"/>
          </ac:spMkLst>
        </pc:spChg>
        <pc:spChg chg="del">
          <ac:chgData name="Nane Kratzke" userId="971be13ff4ee5ef6" providerId="LiveId" clId="{644E91C1-4C93-5146-8873-AC588D26DF39}" dt="2023-11-15T10:14:47.984" v="474" actId="478"/>
          <ac:spMkLst>
            <pc:docMk/>
            <pc:sldMk cId="1550387296" sldId="709"/>
            <ac:spMk id="18" creationId="{43E00595-11DC-41E4-9BF2-6315C9F5A838}"/>
          </ac:spMkLst>
        </pc:spChg>
        <pc:spChg chg="mod">
          <ac:chgData name="Nane Kratzke" userId="971be13ff4ee5ef6" providerId="LiveId" clId="{644E91C1-4C93-5146-8873-AC588D26DF39}" dt="2023-11-15T10:41:23.335" v="883" actId="20577"/>
          <ac:spMkLst>
            <pc:docMk/>
            <pc:sldMk cId="1550387296" sldId="709"/>
            <ac:spMk id="19" creationId="{CB17D4BE-1B26-5D09-3E18-C812D4599B0F}"/>
          </ac:spMkLst>
        </pc:spChg>
        <pc:spChg chg="del">
          <ac:chgData name="Nane Kratzke" userId="971be13ff4ee5ef6" providerId="LiveId" clId="{644E91C1-4C93-5146-8873-AC588D26DF39}" dt="2023-11-15T10:14:56.417" v="478" actId="478"/>
          <ac:spMkLst>
            <pc:docMk/>
            <pc:sldMk cId="1550387296" sldId="709"/>
            <ac:spMk id="20" creationId="{42967170-43E6-AF25-F8E4-59454BE03466}"/>
          </ac:spMkLst>
        </pc:spChg>
        <pc:spChg chg="add mod">
          <ac:chgData name="Nane Kratzke" userId="971be13ff4ee5ef6" providerId="LiveId" clId="{644E91C1-4C93-5146-8873-AC588D26DF39}" dt="2023-11-15T10:14:29.441" v="467" actId="1076"/>
          <ac:spMkLst>
            <pc:docMk/>
            <pc:sldMk cId="1550387296" sldId="709"/>
            <ac:spMk id="21" creationId="{9D21734A-2F3B-397B-33BD-615B1700F857}"/>
          </ac:spMkLst>
        </pc:spChg>
        <pc:spChg chg="add del mod">
          <ac:chgData name="Nane Kratzke" userId="971be13ff4ee5ef6" providerId="LiveId" clId="{644E91C1-4C93-5146-8873-AC588D26DF39}" dt="2023-11-15T10:15:22.486" v="481" actId="478"/>
          <ac:spMkLst>
            <pc:docMk/>
            <pc:sldMk cId="1550387296" sldId="709"/>
            <ac:spMk id="22" creationId="{04F92161-FB21-4CEF-0F95-6FAF03B3688E}"/>
          </ac:spMkLst>
        </pc:spChg>
        <pc:spChg chg="add mod">
          <ac:chgData name="Nane Kratzke" userId="971be13ff4ee5ef6" providerId="LiveId" clId="{644E91C1-4C93-5146-8873-AC588D26DF39}" dt="2023-11-15T10:14:45.121" v="473" actId="1076"/>
          <ac:spMkLst>
            <pc:docMk/>
            <pc:sldMk cId="1550387296" sldId="709"/>
            <ac:spMk id="23" creationId="{3BDAD026-005A-7F49-23EB-C02305702C35}"/>
          </ac:spMkLst>
        </pc:spChg>
        <pc:spChg chg="add mod">
          <ac:chgData name="Nane Kratzke" userId="971be13ff4ee5ef6" providerId="LiveId" clId="{644E91C1-4C93-5146-8873-AC588D26DF39}" dt="2023-11-15T10:14:52.336" v="476" actId="1076"/>
          <ac:spMkLst>
            <pc:docMk/>
            <pc:sldMk cId="1550387296" sldId="709"/>
            <ac:spMk id="24" creationId="{78BC336A-48A7-F806-8836-54D42FEE4F3D}"/>
          </ac:spMkLst>
        </pc:spChg>
        <pc:spChg chg="add mod">
          <ac:chgData name="Nane Kratzke" userId="971be13ff4ee5ef6" providerId="LiveId" clId="{644E91C1-4C93-5146-8873-AC588D26DF39}" dt="2023-11-15T10:15:02.223" v="479" actId="1076"/>
          <ac:spMkLst>
            <pc:docMk/>
            <pc:sldMk cId="1550387296" sldId="709"/>
            <ac:spMk id="25" creationId="{AD65699C-F4D9-466F-4A52-912F5685A452}"/>
          </ac:spMkLst>
        </pc:spChg>
        <pc:spChg chg="add mod">
          <ac:chgData name="Nane Kratzke" userId="971be13ff4ee5ef6" providerId="LiveId" clId="{644E91C1-4C93-5146-8873-AC588D26DF39}" dt="2023-11-15T10:22:23.406" v="558"/>
          <ac:spMkLst>
            <pc:docMk/>
            <pc:sldMk cId="1550387296" sldId="709"/>
            <ac:spMk id="26" creationId="{025C16E8-D0D7-AA8A-C848-8C212E94E600}"/>
          </ac:spMkLst>
        </pc:spChg>
        <pc:spChg chg="add mod">
          <ac:chgData name="Nane Kratzke" userId="971be13ff4ee5ef6" providerId="LiveId" clId="{644E91C1-4C93-5146-8873-AC588D26DF39}" dt="2023-11-15T10:41:30.839" v="884"/>
          <ac:spMkLst>
            <pc:docMk/>
            <pc:sldMk cId="1550387296" sldId="709"/>
            <ac:spMk id="27" creationId="{7F6C6819-352C-0279-E3E5-904CA8C19D29}"/>
          </ac:spMkLst>
        </pc:spChg>
      </pc:sldChg>
      <pc:sldChg chg="addSp modSp add mod">
        <pc:chgData name="Nane Kratzke" userId="971be13ff4ee5ef6" providerId="LiveId" clId="{644E91C1-4C93-5146-8873-AC588D26DF39}" dt="2023-11-15T10:43:08.854" v="928" actId="1076"/>
        <pc:sldMkLst>
          <pc:docMk/>
          <pc:sldMk cId="944435681" sldId="710"/>
        </pc:sldMkLst>
        <pc:spChg chg="mod">
          <ac:chgData name="Nane Kratzke" userId="971be13ff4ee5ef6" providerId="LiveId" clId="{644E91C1-4C93-5146-8873-AC588D26DF39}" dt="2023-11-15T10:19:14.054" v="491" actId="208"/>
          <ac:spMkLst>
            <pc:docMk/>
            <pc:sldMk cId="944435681" sldId="710"/>
            <ac:spMk id="2" creationId="{84E24A93-6B10-F57A-CE97-E1DC6B20A28A}"/>
          </ac:spMkLst>
        </pc:spChg>
        <pc:spChg chg="mod">
          <ac:chgData name="Nane Kratzke" userId="971be13ff4ee5ef6" providerId="LiveId" clId="{644E91C1-4C93-5146-8873-AC588D26DF39}" dt="2023-11-15T10:19:14.054" v="491" actId="208"/>
          <ac:spMkLst>
            <pc:docMk/>
            <pc:sldMk cId="944435681" sldId="710"/>
            <ac:spMk id="8" creationId="{04EC0E15-8386-E2FB-42FB-4C7CDD5CF4FA}"/>
          </ac:spMkLst>
        </pc:spChg>
        <pc:spChg chg="add mod">
          <ac:chgData name="Nane Kratzke" userId="971be13ff4ee5ef6" providerId="LiveId" clId="{644E91C1-4C93-5146-8873-AC588D26DF39}" dt="2023-11-15T10:22:33.544" v="565" actId="20577"/>
          <ac:spMkLst>
            <pc:docMk/>
            <pc:sldMk cId="944435681" sldId="710"/>
            <ac:spMk id="9" creationId="{E3F045FF-23FA-DB6B-272E-CFE5BB16EDFC}"/>
          </ac:spMkLst>
        </pc:spChg>
        <pc:spChg chg="add mod">
          <ac:chgData name="Nane Kratzke" userId="971be13ff4ee5ef6" providerId="LiveId" clId="{644E91C1-4C93-5146-8873-AC588D26DF39}" dt="2023-11-15T10:43:08.854" v="928" actId="1076"/>
          <ac:spMkLst>
            <pc:docMk/>
            <pc:sldMk cId="944435681" sldId="710"/>
            <ac:spMk id="11" creationId="{AB6FB56E-2F4E-B05B-588A-839045CAE3C9}"/>
          </ac:spMkLst>
        </pc:spChg>
        <pc:spChg chg="mod">
          <ac:chgData name="Nane Kratzke" userId="971be13ff4ee5ef6" providerId="LiveId" clId="{644E91C1-4C93-5146-8873-AC588D26DF39}" dt="2023-11-15T10:19:14.054" v="491" actId="208"/>
          <ac:spMkLst>
            <pc:docMk/>
            <pc:sldMk cId="944435681" sldId="710"/>
            <ac:spMk id="16" creationId="{9A2DBD65-5420-4D48-18B1-CB423C70F49F}"/>
          </ac:spMkLst>
        </pc:spChg>
        <pc:spChg chg="mod">
          <ac:chgData name="Nane Kratzke" userId="971be13ff4ee5ef6" providerId="LiveId" clId="{644E91C1-4C93-5146-8873-AC588D26DF39}" dt="2023-11-15T10:42:45.247" v="906" actId="20577"/>
          <ac:spMkLst>
            <pc:docMk/>
            <pc:sldMk cId="944435681" sldId="710"/>
            <ac:spMk id="19" creationId="{CB17D4BE-1B26-5D09-3E18-C812D4599B0F}"/>
          </ac:spMkLst>
        </pc:spChg>
        <pc:spChg chg="mod">
          <ac:chgData name="Nane Kratzke" userId="971be13ff4ee5ef6" providerId="LiveId" clId="{644E91C1-4C93-5146-8873-AC588D26DF39}" dt="2023-11-15T10:19:14.054" v="491" actId="208"/>
          <ac:spMkLst>
            <pc:docMk/>
            <pc:sldMk cId="944435681" sldId="710"/>
            <ac:spMk id="25" creationId="{AD65699C-F4D9-466F-4A52-912F5685A452}"/>
          </ac:spMkLst>
        </pc:spChg>
        <pc:picChg chg="mod">
          <ac:chgData name="Nane Kratzke" userId="971be13ff4ee5ef6" providerId="LiveId" clId="{644E91C1-4C93-5146-8873-AC588D26DF39}" dt="2023-11-15T10:18:46.663" v="489"/>
          <ac:picMkLst>
            <pc:docMk/>
            <pc:sldMk cId="944435681" sldId="710"/>
            <ac:picMk id="3" creationId="{2350D2FF-693A-7428-7841-AA1E7F0E1F1E}"/>
          </ac:picMkLst>
        </pc:picChg>
      </pc:sldChg>
      <pc:sldChg chg="addSp delSp modSp add mod">
        <pc:chgData name="Nane Kratzke" userId="971be13ff4ee5ef6" providerId="LiveId" clId="{644E91C1-4C93-5146-8873-AC588D26DF39}" dt="2023-11-15T10:23:52.006" v="616" actId="1076"/>
        <pc:sldMkLst>
          <pc:docMk/>
          <pc:sldMk cId="4093004168" sldId="711"/>
        </pc:sldMkLst>
        <pc:spChg chg="del">
          <ac:chgData name="Nane Kratzke" userId="971be13ff4ee5ef6" providerId="LiveId" clId="{644E91C1-4C93-5146-8873-AC588D26DF39}" dt="2023-11-15T10:22:55.856" v="572" actId="478"/>
          <ac:spMkLst>
            <pc:docMk/>
            <pc:sldMk cId="4093004168" sldId="711"/>
            <ac:spMk id="2" creationId="{84E24A93-6B10-F57A-CE97-E1DC6B20A28A}"/>
          </ac:spMkLst>
        </pc:spChg>
        <pc:spChg chg="del">
          <ac:chgData name="Nane Kratzke" userId="971be13ff4ee5ef6" providerId="LiveId" clId="{644E91C1-4C93-5146-8873-AC588D26DF39}" dt="2023-11-15T10:22:52.305" v="569" actId="478"/>
          <ac:spMkLst>
            <pc:docMk/>
            <pc:sldMk cId="4093004168" sldId="711"/>
            <ac:spMk id="8" creationId="{04EC0E15-8386-E2FB-42FB-4C7CDD5CF4FA}"/>
          </ac:spMkLst>
        </pc:spChg>
        <pc:spChg chg="del">
          <ac:chgData name="Nane Kratzke" userId="971be13ff4ee5ef6" providerId="LiveId" clId="{644E91C1-4C93-5146-8873-AC588D26DF39}" dt="2023-11-15T10:22:50.743" v="568" actId="478"/>
          <ac:spMkLst>
            <pc:docMk/>
            <pc:sldMk cId="4093004168" sldId="711"/>
            <ac:spMk id="9" creationId="{E3F045FF-23FA-DB6B-272E-CFE5BB16EDFC}"/>
          </ac:spMkLst>
        </pc:spChg>
        <pc:spChg chg="add mod">
          <ac:chgData name="Nane Kratzke" userId="971be13ff4ee5ef6" providerId="LiveId" clId="{644E91C1-4C93-5146-8873-AC588D26DF39}" dt="2023-11-15T10:23:52.006" v="616" actId="1076"/>
          <ac:spMkLst>
            <pc:docMk/>
            <pc:sldMk cId="4093004168" sldId="711"/>
            <ac:spMk id="11" creationId="{4476819A-4A19-594F-96F7-A885B7790E64}"/>
          </ac:spMkLst>
        </pc:spChg>
        <pc:spChg chg="del">
          <ac:chgData name="Nane Kratzke" userId="971be13ff4ee5ef6" providerId="LiveId" clId="{644E91C1-4C93-5146-8873-AC588D26DF39}" dt="2023-11-15T10:22:53.607" v="570" actId="478"/>
          <ac:spMkLst>
            <pc:docMk/>
            <pc:sldMk cId="4093004168" sldId="711"/>
            <ac:spMk id="16" creationId="{9A2DBD65-5420-4D48-18B1-CB423C70F49F}"/>
          </ac:spMkLst>
        </pc:spChg>
        <pc:spChg chg="mod">
          <ac:chgData name="Nane Kratzke" userId="971be13ff4ee5ef6" providerId="LiveId" clId="{644E91C1-4C93-5146-8873-AC588D26DF39}" dt="2023-11-15T10:23:06.135" v="579" actId="20577"/>
          <ac:spMkLst>
            <pc:docMk/>
            <pc:sldMk cId="4093004168" sldId="711"/>
            <ac:spMk id="19" creationId="{CB17D4BE-1B26-5D09-3E18-C812D4599B0F}"/>
          </ac:spMkLst>
        </pc:spChg>
        <pc:spChg chg="del">
          <ac:chgData name="Nane Kratzke" userId="971be13ff4ee5ef6" providerId="LiveId" clId="{644E91C1-4C93-5146-8873-AC588D26DF39}" dt="2023-11-15T10:22:54.823" v="571" actId="478"/>
          <ac:spMkLst>
            <pc:docMk/>
            <pc:sldMk cId="4093004168" sldId="711"/>
            <ac:spMk id="25" creationId="{AD65699C-F4D9-466F-4A52-912F5685A452}"/>
          </ac:spMkLst>
        </pc:spChg>
        <pc:picChg chg="del">
          <ac:chgData name="Nane Kratzke" userId="971be13ff4ee5ef6" providerId="LiveId" clId="{644E91C1-4C93-5146-8873-AC588D26DF39}" dt="2023-11-15T10:22:48.432" v="567" actId="478"/>
          <ac:picMkLst>
            <pc:docMk/>
            <pc:sldMk cId="4093004168" sldId="711"/>
            <ac:picMk id="3" creationId="{2350D2FF-693A-7428-7841-AA1E7F0E1F1E}"/>
          </ac:picMkLst>
        </pc:picChg>
      </pc:sldChg>
      <pc:sldChg chg="add del">
        <pc:chgData name="Nane Kratzke" userId="971be13ff4ee5ef6" providerId="LiveId" clId="{644E91C1-4C93-5146-8873-AC588D26DF39}" dt="2023-11-15T10:23:19.977" v="581"/>
        <pc:sldMkLst>
          <pc:docMk/>
          <pc:sldMk cId="407314490" sldId="712"/>
        </pc:sldMkLst>
      </pc:sldChg>
      <pc:sldChg chg="add del">
        <pc:chgData name="Nane Kratzke" userId="971be13ff4ee5ef6" providerId="LiveId" clId="{644E91C1-4C93-5146-8873-AC588D26DF39}" dt="2023-11-15T10:42:31.578" v="902" actId="2696"/>
        <pc:sldMkLst>
          <pc:docMk/>
          <pc:sldMk cId="963790268" sldId="712"/>
        </pc:sldMkLst>
      </pc:sldChg>
      <pc:sldChg chg="addSp modSp add mod">
        <pc:chgData name="Nane Kratzke" userId="971be13ff4ee5ef6" providerId="LiveId" clId="{644E91C1-4C93-5146-8873-AC588D26DF39}" dt="2023-11-15T10:38:35.669" v="787" actId="1076"/>
        <pc:sldMkLst>
          <pc:docMk/>
          <pc:sldMk cId="90451977" sldId="713"/>
        </pc:sldMkLst>
        <pc:spChg chg="mod">
          <ac:chgData name="Nane Kratzke" userId="971be13ff4ee5ef6" providerId="LiveId" clId="{644E91C1-4C93-5146-8873-AC588D26DF39}" dt="2023-11-15T10:31:16.101" v="654" actId="207"/>
          <ac:spMkLst>
            <pc:docMk/>
            <pc:sldMk cId="90451977" sldId="713"/>
            <ac:spMk id="3" creationId="{4522950B-A312-9E84-D0AB-68BE84C9D371}"/>
          </ac:spMkLst>
        </pc:spChg>
        <pc:spChg chg="add mod">
          <ac:chgData name="Nane Kratzke" userId="971be13ff4ee5ef6" providerId="LiveId" clId="{644E91C1-4C93-5146-8873-AC588D26DF39}" dt="2023-11-15T10:26:16.935" v="635" actId="207"/>
          <ac:spMkLst>
            <pc:docMk/>
            <pc:sldMk cId="90451977" sldId="713"/>
            <ac:spMk id="4" creationId="{393D9BC0-D23A-8E49-2C8E-E270DB0A8E04}"/>
          </ac:spMkLst>
        </pc:spChg>
        <pc:spChg chg="add mod">
          <ac:chgData name="Nane Kratzke" userId="971be13ff4ee5ef6" providerId="LiveId" clId="{644E91C1-4C93-5146-8873-AC588D26DF39}" dt="2023-11-15T10:38:35.669" v="787" actId="1076"/>
          <ac:spMkLst>
            <pc:docMk/>
            <pc:sldMk cId="90451977" sldId="713"/>
            <ac:spMk id="8" creationId="{B87F30AA-87CE-0FFD-6204-88CF195524ED}"/>
          </ac:spMkLst>
        </pc:spChg>
        <pc:picChg chg="mod">
          <ac:chgData name="Nane Kratzke" userId="971be13ff4ee5ef6" providerId="LiveId" clId="{644E91C1-4C93-5146-8873-AC588D26DF39}" dt="2023-11-15T10:31:05.471" v="653"/>
          <ac:picMkLst>
            <pc:docMk/>
            <pc:sldMk cId="90451977" sldId="713"/>
            <ac:picMk id="2" creationId="{B943B012-951B-FE07-419C-BFD94C31B3A4}"/>
          </ac:picMkLst>
        </pc:picChg>
      </pc:sldChg>
      <pc:sldChg chg="addSp delSp modSp add mod setBg">
        <pc:chgData name="Nane Kratzke" userId="971be13ff4ee5ef6" providerId="LiveId" clId="{644E91C1-4C93-5146-8873-AC588D26DF39}" dt="2023-11-15T12:38:48.024" v="2900" actId="20577"/>
        <pc:sldMkLst>
          <pc:docMk/>
          <pc:sldMk cId="4004562763" sldId="714"/>
        </pc:sldMkLst>
        <pc:spChg chg="del">
          <ac:chgData name="Nane Kratzke" userId="971be13ff4ee5ef6" providerId="LiveId" clId="{644E91C1-4C93-5146-8873-AC588D26DF39}" dt="2023-11-15T10:43:27.800" v="930" actId="478"/>
          <ac:spMkLst>
            <pc:docMk/>
            <pc:sldMk cId="4004562763" sldId="714"/>
            <ac:spMk id="4" creationId="{676DF002-AAEE-8E22-5D18-B6A3EA782FAC}"/>
          </ac:spMkLst>
        </pc:spChg>
        <pc:spChg chg="del">
          <ac:chgData name="Nane Kratzke" userId="971be13ff4ee5ef6" providerId="LiveId" clId="{644E91C1-4C93-5146-8873-AC588D26DF39}" dt="2023-11-15T10:43:27.800" v="930" actId="478"/>
          <ac:spMkLst>
            <pc:docMk/>
            <pc:sldMk cId="4004562763" sldId="714"/>
            <ac:spMk id="10" creationId="{7631FF58-22FB-FF87-9051-7B4A39A5C09C}"/>
          </ac:spMkLst>
        </pc:spChg>
        <pc:spChg chg="del">
          <ac:chgData name="Nane Kratzke" userId="971be13ff4ee5ef6" providerId="LiveId" clId="{644E91C1-4C93-5146-8873-AC588D26DF39}" dt="2023-11-15T10:43:27.800" v="930" actId="478"/>
          <ac:spMkLst>
            <pc:docMk/>
            <pc:sldMk cId="4004562763" sldId="714"/>
            <ac:spMk id="11" creationId="{4476819A-4A19-594F-96F7-A885B7790E64}"/>
          </ac:spMkLst>
        </pc:spChg>
        <pc:spChg chg="del">
          <ac:chgData name="Nane Kratzke" userId="971be13ff4ee5ef6" providerId="LiveId" clId="{644E91C1-4C93-5146-8873-AC588D26DF39}" dt="2023-11-15T10:43:27.800" v="930" actId="478"/>
          <ac:spMkLst>
            <pc:docMk/>
            <pc:sldMk cId="4004562763" sldId="714"/>
            <ac:spMk id="12" creationId="{C1D4B60C-F7B4-EA74-70A2-A8F8BDF9AD81}"/>
          </ac:spMkLst>
        </pc:spChg>
        <pc:spChg chg="del">
          <ac:chgData name="Nane Kratzke" userId="971be13ff4ee5ef6" providerId="LiveId" clId="{644E91C1-4C93-5146-8873-AC588D26DF39}" dt="2023-11-15T10:43:27.800" v="930" actId="478"/>
          <ac:spMkLst>
            <pc:docMk/>
            <pc:sldMk cId="4004562763" sldId="714"/>
            <ac:spMk id="13" creationId="{DD7B7E62-D777-6DBD-E0CE-8E26671E4076}"/>
          </ac:spMkLst>
        </pc:spChg>
        <pc:spChg chg="del">
          <ac:chgData name="Nane Kratzke" userId="971be13ff4ee5ef6" providerId="LiveId" clId="{644E91C1-4C93-5146-8873-AC588D26DF39}" dt="2023-11-15T10:43:27.800" v="930" actId="478"/>
          <ac:spMkLst>
            <pc:docMk/>
            <pc:sldMk cId="4004562763" sldId="714"/>
            <ac:spMk id="14" creationId="{972C3C18-8AAB-5994-E635-73123186DCB0}"/>
          </ac:spMkLst>
        </pc:spChg>
        <pc:spChg chg="del">
          <ac:chgData name="Nane Kratzke" userId="971be13ff4ee5ef6" providerId="LiveId" clId="{644E91C1-4C93-5146-8873-AC588D26DF39}" dt="2023-11-15T10:43:27.800" v="930" actId="478"/>
          <ac:spMkLst>
            <pc:docMk/>
            <pc:sldMk cId="4004562763" sldId="714"/>
            <ac:spMk id="15" creationId="{7922A2F1-6AE6-4732-5AF4-7832C28C1E05}"/>
          </ac:spMkLst>
        </pc:spChg>
        <pc:spChg chg="add mod">
          <ac:chgData name="Nane Kratzke" userId="971be13ff4ee5ef6" providerId="LiveId" clId="{644E91C1-4C93-5146-8873-AC588D26DF39}" dt="2023-11-15T12:38:48.024" v="2900" actId="20577"/>
          <ac:spMkLst>
            <pc:docMk/>
            <pc:sldMk cId="4004562763" sldId="714"/>
            <ac:spMk id="16" creationId="{B6868632-C4CF-882D-F638-B07B9A1D9823}"/>
          </ac:spMkLst>
        </pc:spChg>
        <pc:spChg chg="add mod">
          <ac:chgData name="Nane Kratzke" userId="971be13ff4ee5ef6" providerId="LiveId" clId="{644E91C1-4C93-5146-8873-AC588D26DF39}" dt="2023-11-15T11:47:30.213" v="2438" actId="1076"/>
          <ac:spMkLst>
            <pc:docMk/>
            <pc:sldMk cId="4004562763" sldId="714"/>
            <ac:spMk id="17" creationId="{B217EDC0-48ED-DF34-9741-CBCD0BDE7C7F}"/>
          </ac:spMkLst>
        </pc:spChg>
        <pc:spChg chg="del">
          <ac:chgData name="Nane Kratzke" userId="971be13ff4ee5ef6" providerId="LiveId" clId="{644E91C1-4C93-5146-8873-AC588D26DF39}" dt="2023-11-15T10:43:31.024" v="931" actId="478"/>
          <ac:spMkLst>
            <pc:docMk/>
            <pc:sldMk cId="4004562763" sldId="714"/>
            <ac:spMk id="19" creationId="{CB17D4BE-1B26-5D09-3E18-C812D4599B0F}"/>
          </ac:spMkLst>
        </pc:spChg>
        <pc:spChg chg="del">
          <ac:chgData name="Nane Kratzke" userId="971be13ff4ee5ef6" providerId="LiveId" clId="{644E91C1-4C93-5146-8873-AC588D26DF39}" dt="2023-11-15T10:43:27.800" v="930" actId="478"/>
          <ac:spMkLst>
            <pc:docMk/>
            <pc:sldMk cId="4004562763" sldId="714"/>
            <ac:spMk id="21" creationId="{9D21734A-2F3B-397B-33BD-615B1700F857}"/>
          </ac:spMkLst>
        </pc:spChg>
        <pc:spChg chg="del">
          <ac:chgData name="Nane Kratzke" userId="971be13ff4ee5ef6" providerId="LiveId" clId="{644E91C1-4C93-5146-8873-AC588D26DF39}" dt="2023-11-15T10:43:27.800" v="930" actId="478"/>
          <ac:spMkLst>
            <pc:docMk/>
            <pc:sldMk cId="4004562763" sldId="714"/>
            <ac:spMk id="23" creationId="{3BDAD026-005A-7F49-23EB-C02305702C35}"/>
          </ac:spMkLst>
        </pc:spChg>
        <pc:spChg chg="del">
          <ac:chgData name="Nane Kratzke" userId="971be13ff4ee5ef6" providerId="LiveId" clId="{644E91C1-4C93-5146-8873-AC588D26DF39}" dt="2023-11-15T10:43:27.800" v="930" actId="478"/>
          <ac:spMkLst>
            <pc:docMk/>
            <pc:sldMk cId="4004562763" sldId="714"/>
            <ac:spMk id="24" creationId="{78BC336A-48A7-F806-8836-54D42FEE4F3D}"/>
          </ac:spMkLst>
        </pc:spChg>
        <pc:picChg chg="add del mod">
          <ac:chgData name="Nane Kratzke" userId="971be13ff4ee5ef6" providerId="LiveId" clId="{644E91C1-4C93-5146-8873-AC588D26DF39}" dt="2023-11-15T11:20:44.707" v="958" actId="478"/>
          <ac:picMkLst>
            <pc:docMk/>
            <pc:sldMk cId="4004562763" sldId="714"/>
            <ac:picMk id="2" creationId="{7D819944-D954-B143-100F-CA111EF2FE5E}"/>
          </ac:picMkLst>
        </pc:picChg>
        <pc:picChg chg="add del mod">
          <ac:chgData name="Nane Kratzke" userId="971be13ff4ee5ef6" providerId="LiveId" clId="{644E91C1-4C93-5146-8873-AC588D26DF39}" dt="2023-11-15T10:48:36.816" v="954" actId="478"/>
          <ac:picMkLst>
            <pc:docMk/>
            <pc:sldMk cId="4004562763" sldId="714"/>
            <ac:picMk id="3" creationId="{7BD103E4-F21A-E3DE-730E-B896CF90A59C}"/>
          </ac:picMkLst>
        </pc:picChg>
        <pc:picChg chg="add del mod">
          <ac:chgData name="Nane Kratzke" userId="971be13ff4ee5ef6" providerId="LiveId" clId="{644E91C1-4C93-5146-8873-AC588D26DF39}" dt="2023-11-15T11:23:34.632" v="1258" actId="478"/>
          <ac:picMkLst>
            <pc:docMk/>
            <pc:sldMk cId="4004562763" sldId="714"/>
            <ac:picMk id="8" creationId="{54816B0B-9062-BEEC-6406-C3873ADE3E3E}"/>
          </ac:picMkLst>
        </pc:picChg>
        <pc:picChg chg="add mod">
          <ac:chgData name="Nane Kratzke" userId="971be13ff4ee5ef6" providerId="LiveId" clId="{644E91C1-4C93-5146-8873-AC588D26DF39}" dt="2023-11-15T11:47:44.141" v="2440" actId="1076"/>
          <ac:picMkLst>
            <pc:docMk/>
            <pc:sldMk cId="4004562763" sldId="714"/>
            <ac:picMk id="9" creationId="{DD53BDD2-D0EF-488C-4164-4DF9F189F7C1}"/>
          </ac:picMkLst>
        </pc:picChg>
        <pc:picChg chg="add mod">
          <ac:chgData name="Nane Kratzke" userId="971be13ff4ee5ef6" providerId="LiveId" clId="{644E91C1-4C93-5146-8873-AC588D26DF39}" dt="2023-11-15T11:47:11.412" v="2433" actId="14100"/>
          <ac:picMkLst>
            <pc:docMk/>
            <pc:sldMk cId="4004562763" sldId="714"/>
            <ac:picMk id="18" creationId="{236615D2-1CC0-943A-79EF-2BA464078A9C}"/>
          </ac:picMkLst>
        </pc:picChg>
      </pc:sldChg>
    </pc:docChg>
  </pc:docChgLst>
  <pc:docChgLst>
    <pc:chgData name="Nane Kratzke" userId="971be13ff4ee5ef6" providerId="LiveId" clId="{DB0B95C5-281F-8D47-A505-B0ABABE0AECA}"/>
    <pc:docChg chg="undo custSel addSld delSld modSld sldOrd">
      <pc:chgData name="Nane Kratzke" userId="971be13ff4ee5ef6" providerId="LiveId" clId="{DB0B95C5-281F-8D47-A505-B0ABABE0AECA}" dt="2023-11-19T19:15:23.654" v="676"/>
      <pc:docMkLst>
        <pc:docMk/>
      </pc:docMkLst>
      <pc:sldChg chg="modSp mod">
        <pc:chgData name="Nane Kratzke" userId="971be13ff4ee5ef6" providerId="LiveId" clId="{DB0B95C5-281F-8D47-A505-B0ABABE0AECA}" dt="2023-11-19T13:56:43.814" v="99" actId="20577"/>
        <pc:sldMkLst>
          <pc:docMk/>
          <pc:sldMk cId="430288380" sldId="326"/>
        </pc:sldMkLst>
        <pc:graphicFrameChg chg="modGraphic">
          <ac:chgData name="Nane Kratzke" userId="971be13ff4ee5ef6" providerId="LiveId" clId="{DB0B95C5-281F-8D47-A505-B0ABABE0AECA}" dt="2023-11-19T13:56:43.814" v="99" actId="20577"/>
          <ac:graphicFrameMkLst>
            <pc:docMk/>
            <pc:sldMk cId="430288380" sldId="326"/>
            <ac:graphicFrameMk id="6" creationId="{08341C27-5C3F-6B40-A85A-91AC2073F285}"/>
          </ac:graphicFrameMkLst>
        </pc:graphicFrameChg>
      </pc:sldChg>
      <pc:sldChg chg="modSp mod">
        <pc:chgData name="Nane Kratzke" userId="971be13ff4ee5ef6" providerId="LiveId" clId="{DB0B95C5-281F-8D47-A505-B0ABABE0AECA}" dt="2023-11-19T13:57:42.416" v="130" actId="20577"/>
        <pc:sldMkLst>
          <pc:docMk/>
          <pc:sldMk cId="534949039" sldId="329"/>
        </pc:sldMkLst>
        <pc:spChg chg="mod">
          <ac:chgData name="Nane Kratzke" userId="971be13ff4ee5ef6" providerId="LiveId" clId="{DB0B95C5-281F-8D47-A505-B0ABABE0AECA}" dt="2023-11-19T13:57:42.416" v="130" actId="20577"/>
          <ac:spMkLst>
            <pc:docMk/>
            <pc:sldMk cId="534949039" sldId="329"/>
            <ac:spMk id="3" creationId="{E3F7BC74-9A13-A448-A42E-02EC649C1954}"/>
          </ac:spMkLst>
        </pc:spChg>
      </pc:sldChg>
      <pc:sldChg chg="modSp mod">
        <pc:chgData name="Nane Kratzke" userId="971be13ff4ee5ef6" providerId="LiveId" clId="{DB0B95C5-281F-8D47-A505-B0ABABE0AECA}" dt="2023-11-19T19:15:23.654" v="676"/>
        <pc:sldMkLst>
          <pc:docMk/>
          <pc:sldMk cId="3078893197" sldId="330"/>
        </pc:sldMkLst>
        <pc:picChg chg="mod">
          <ac:chgData name="Nane Kratzke" userId="971be13ff4ee5ef6" providerId="LiveId" clId="{DB0B95C5-281F-8D47-A505-B0ABABE0AECA}" dt="2023-11-19T19:15:23.654" v="676"/>
          <ac:picMkLst>
            <pc:docMk/>
            <pc:sldMk cId="3078893197" sldId="330"/>
            <ac:picMk id="82" creationId="{C1C0C83B-FFE6-A247-8638-D76086A8A5F2}"/>
          </ac:picMkLst>
        </pc:picChg>
      </pc:sldChg>
      <pc:sldChg chg="addSp delSp modSp mod modClrScheme chgLayout">
        <pc:chgData name="Nane Kratzke" userId="971be13ff4ee5ef6" providerId="LiveId" clId="{DB0B95C5-281F-8D47-A505-B0ABABE0AECA}" dt="2023-11-19T14:04:11.131" v="157" actId="1076"/>
        <pc:sldMkLst>
          <pc:docMk/>
          <pc:sldMk cId="2219886769" sldId="331"/>
        </pc:sldMkLst>
        <pc:spChg chg="mod ord">
          <ac:chgData name="Nane Kratzke" userId="971be13ff4ee5ef6" providerId="LiveId" clId="{DB0B95C5-281F-8D47-A505-B0ABABE0AECA}" dt="2023-11-19T14:03:50.188" v="155" actId="700"/>
          <ac:spMkLst>
            <pc:docMk/>
            <pc:sldMk cId="2219886769" sldId="331"/>
            <ac:spMk id="2" creationId="{BEBECCD0-0365-6042-8374-D298183801AF}"/>
          </ac:spMkLst>
        </pc:spChg>
        <pc:spChg chg="add del">
          <ac:chgData name="Nane Kratzke" userId="971be13ff4ee5ef6" providerId="LiveId" clId="{DB0B95C5-281F-8D47-A505-B0ABABE0AECA}" dt="2023-11-19T14:00:13.063" v="133" actId="478"/>
          <ac:spMkLst>
            <pc:docMk/>
            <pc:sldMk cId="2219886769" sldId="331"/>
            <ac:spMk id="4" creationId="{97E53196-26C7-EA78-FB2C-C59A86AC38B5}"/>
          </ac:spMkLst>
        </pc:spChg>
        <pc:spChg chg="mod ord">
          <ac:chgData name="Nane Kratzke" userId="971be13ff4ee5ef6" providerId="LiveId" clId="{DB0B95C5-281F-8D47-A505-B0ABABE0AECA}" dt="2023-11-19T14:03:50.188" v="155" actId="700"/>
          <ac:spMkLst>
            <pc:docMk/>
            <pc:sldMk cId="2219886769" sldId="331"/>
            <ac:spMk id="5" creationId="{058244FD-F2C5-E640-A5F8-257286D761CB}"/>
          </ac:spMkLst>
        </pc:spChg>
        <pc:picChg chg="add mod modCrop">
          <ac:chgData name="Nane Kratzke" userId="971be13ff4ee5ef6" providerId="LiveId" clId="{DB0B95C5-281F-8D47-A505-B0ABABE0AECA}" dt="2023-11-19T14:04:11.131" v="157" actId="1076"/>
          <ac:picMkLst>
            <pc:docMk/>
            <pc:sldMk cId="2219886769" sldId="331"/>
            <ac:picMk id="7" creationId="{FDED98B3-75A0-A688-5712-76ACBEAA9436}"/>
          </ac:picMkLst>
        </pc:picChg>
        <pc:picChg chg="del">
          <ac:chgData name="Nane Kratzke" userId="971be13ff4ee5ef6" providerId="LiveId" clId="{DB0B95C5-281F-8D47-A505-B0ABABE0AECA}" dt="2023-11-19T13:59:35.420" v="131" actId="478"/>
          <ac:picMkLst>
            <pc:docMk/>
            <pc:sldMk cId="2219886769" sldId="331"/>
            <ac:picMk id="9" creationId="{9A0700F2-F4FC-19B5-BCA8-D4E63D591D2F}"/>
          </ac:picMkLst>
        </pc:picChg>
      </pc:sldChg>
      <pc:sldChg chg="del">
        <pc:chgData name="Nane Kratzke" userId="971be13ff4ee5ef6" providerId="LiveId" clId="{DB0B95C5-281F-8D47-A505-B0ABABE0AECA}" dt="2023-11-19T13:51:14.397" v="83" actId="2696"/>
        <pc:sldMkLst>
          <pc:docMk/>
          <pc:sldMk cId="3201834561" sldId="337"/>
        </pc:sldMkLst>
      </pc:sldChg>
      <pc:sldChg chg="del">
        <pc:chgData name="Nane Kratzke" userId="971be13ff4ee5ef6" providerId="LiveId" clId="{DB0B95C5-281F-8D47-A505-B0ABABE0AECA}" dt="2023-11-19T18:18:40.817" v="225" actId="2696"/>
        <pc:sldMkLst>
          <pc:docMk/>
          <pc:sldMk cId="3536118476" sldId="420"/>
        </pc:sldMkLst>
      </pc:sldChg>
      <pc:sldChg chg="del">
        <pc:chgData name="Nane Kratzke" userId="971be13ff4ee5ef6" providerId="LiveId" clId="{DB0B95C5-281F-8D47-A505-B0ABABE0AECA}" dt="2023-11-19T18:18:40.842" v="233" actId="2696"/>
        <pc:sldMkLst>
          <pc:docMk/>
          <pc:sldMk cId="3112563454" sldId="421"/>
        </pc:sldMkLst>
      </pc:sldChg>
      <pc:sldChg chg="del">
        <pc:chgData name="Nane Kratzke" userId="971be13ff4ee5ef6" providerId="LiveId" clId="{DB0B95C5-281F-8D47-A505-B0ABABE0AECA}" dt="2023-11-19T18:18:40.851" v="236" actId="2696"/>
        <pc:sldMkLst>
          <pc:docMk/>
          <pc:sldMk cId="4105678417" sldId="422"/>
        </pc:sldMkLst>
      </pc:sldChg>
      <pc:sldChg chg="del">
        <pc:chgData name="Nane Kratzke" userId="971be13ff4ee5ef6" providerId="LiveId" clId="{DB0B95C5-281F-8D47-A505-B0ABABE0AECA}" dt="2023-11-19T18:18:40.774" v="221" actId="2696"/>
        <pc:sldMkLst>
          <pc:docMk/>
          <pc:sldMk cId="690881589" sldId="423"/>
        </pc:sldMkLst>
      </pc:sldChg>
      <pc:sldChg chg="del">
        <pc:chgData name="Nane Kratzke" userId="971be13ff4ee5ef6" providerId="LiveId" clId="{DB0B95C5-281F-8D47-A505-B0ABABE0AECA}" dt="2023-11-19T18:18:40.832" v="229" actId="2696"/>
        <pc:sldMkLst>
          <pc:docMk/>
          <pc:sldMk cId="2738006301" sldId="424"/>
        </pc:sldMkLst>
      </pc:sldChg>
      <pc:sldChg chg="del">
        <pc:chgData name="Nane Kratzke" userId="971be13ff4ee5ef6" providerId="LiveId" clId="{DB0B95C5-281F-8D47-A505-B0ABABE0AECA}" dt="2023-11-19T18:18:40.579" v="218" actId="2696"/>
        <pc:sldMkLst>
          <pc:docMk/>
          <pc:sldMk cId="3052160997" sldId="425"/>
        </pc:sldMkLst>
      </pc:sldChg>
      <pc:sldChg chg="del">
        <pc:chgData name="Nane Kratzke" userId="971be13ff4ee5ef6" providerId="LiveId" clId="{DB0B95C5-281F-8D47-A505-B0ABABE0AECA}" dt="2023-11-19T18:18:40.848" v="235" actId="2696"/>
        <pc:sldMkLst>
          <pc:docMk/>
          <pc:sldMk cId="1159848182" sldId="426"/>
        </pc:sldMkLst>
      </pc:sldChg>
      <pc:sldChg chg="del">
        <pc:chgData name="Nane Kratzke" userId="971be13ff4ee5ef6" providerId="LiveId" clId="{DB0B95C5-281F-8D47-A505-B0ABABE0AECA}" dt="2023-11-19T18:18:40.820" v="226" actId="2696"/>
        <pc:sldMkLst>
          <pc:docMk/>
          <pc:sldMk cId="3090661805" sldId="433"/>
        </pc:sldMkLst>
      </pc:sldChg>
      <pc:sldChg chg="addSp delSp modSp mod">
        <pc:chgData name="Nane Kratzke" userId="971be13ff4ee5ef6" providerId="LiveId" clId="{DB0B95C5-281F-8D47-A505-B0ABABE0AECA}" dt="2023-11-19T18:33:27.528" v="326" actId="1076"/>
        <pc:sldMkLst>
          <pc:docMk/>
          <pc:sldMk cId="3042928372" sldId="434"/>
        </pc:sldMkLst>
        <pc:spChg chg="mod">
          <ac:chgData name="Nane Kratzke" userId="971be13ff4ee5ef6" providerId="LiveId" clId="{DB0B95C5-281F-8D47-A505-B0ABABE0AECA}" dt="2023-11-19T18:21:01.569" v="253" actId="12"/>
          <ac:spMkLst>
            <pc:docMk/>
            <pc:sldMk cId="3042928372" sldId="434"/>
            <ac:spMk id="6" creationId="{2BA88773-A4CF-7843-8E06-F5DC09B53E18}"/>
          </ac:spMkLst>
        </pc:spChg>
        <pc:picChg chg="del mod">
          <ac:chgData name="Nane Kratzke" userId="971be13ff4ee5ef6" providerId="LiveId" clId="{DB0B95C5-281F-8D47-A505-B0ABABE0AECA}" dt="2023-11-19T18:33:16.833" v="325" actId="478"/>
          <ac:picMkLst>
            <pc:docMk/>
            <pc:sldMk cId="3042928372" sldId="434"/>
            <ac:picMk id="5" creationId="{50D1315F-4B74-354E-8F22-AA34E95F7C8C}"/>
          </ac:picMkLst>
        </pc:picChg>
        <pc:picChg chg="del">
          <ac:chgData name="Nane Kratzke" userId="971be13ff4ee5ef6" providerId="LiveId" clId="{DB0B95C5-281F-8D47-A505-B0ABABE0AECA}" dt="2023-11-19T18:20:55.440" v="252" actId="478"/>
          <ac:picMkLst>
            <pc:docMk/>
            <pc:sldMk cId="3042928372" sldId="434"/>
            <ac:picMk id="7" creationId="{5BA48F6D-3B3B-F949-8940-DE07CA717DFE}"/>
          </ac:picMkLst>
        </pc:picChg>
        <pc:picChg chg="add del mod">
          <ac:chgData name="Nane Kratzke" userId="971be13ff4ee5ef6" providerId="LiveId" clId="{DB0B95C5-281F-8D47-A505-B0ABABE0AECA}" dt="2023-11-19T18:19:17.889" v="244" actId="478"/>
          <ac:picMkLst>
            <pc:docMk/>
            <pc:sldMk cId="3042928372" sldId="434"/>
            <ac:picMk id="8" creationId="{7C49C210-0BCF-4498-7BC5-98F0ABEC0623}"/>
          </ac:picMkLst>
        </pc:picChg>
        <pc:picChg chg="add del mod">
          <ac:chgData name="Nane Kratzke" userId="971be13ff4ee5ef6" providerId="LiveId" clId="{DB0B95C5-281F-8D47-A505-B0ABABE0AECA}" dt="2023-11-19T18:21:53.332" v="258" actId="478"/>
          <ac:picMkLst>
            <pc:docMk/>
            <pc:sldMk cId="3042928372" sldId="434"/>
            <ac:picMk id="9" creationId="{846D3825-DEB7-60AC-FAFC-FBEBC73D0113}"/>
          </ac:picMkLst>
        </pc:picChg>
        <pc:picChg chg="add del mod">
          <ac:chgData name="Nane Kratzke" userId="971be13ff4ee5ef6" providerId="LiveId" clId="{DB0B95C5-281F-8D47-A505-B0ABABE0AECA}" dt="2023-11-19T18:24:15.048" v="259" actId="478"/>
          <ac:picMkLst>
            <pc:docMk/>
            <pc:sldMk cId="3042928372" sldId="434"/>
            <ac:picMk id="1026" creationId="{557B0AD6-C62B-D8C7-A200-30CA626C4CE6}"/>
          </ac:picMkLst>
        </pc:picChg>
        <pc:picChg chg="add del mod">
          <ac:chgData name="Nane Kratzke" userId="971be13ff4ee5ef6" providerId="LiveId" clId="{DB0B95C5-281F-8D47-A505-B0ABABE0AECA}" dt="2023-11-19T18:26:39.012" v="278" actId="478"/>
          <ac:picMkLst>
            <pc:docMk/>
            <pc:sldMk cId="3042928372" sldId="434"/>
            <ac:picMk id="1028" creationId="{B196EA10-B2A1-FC41-E2A7-2965439A9C25}"/>
          </ac:picMkLst>
        </pc:picChg>
        <pc:picChg chg="add del mod">
          <ac:chgData name="Nane Kratzke" userId="971be13ff4ee5ef6" providerId="LiveId" clId="{DB0B95C5-281F-8D47-A505-B0ABABE0AECA}" dt="2023-11-19T18:31:11.260" v="310" actId="478"/>
          <ac:picMkLst>
            <pc:docMk/>
            <pc:sldMk cId="3042928372" sldId="434"/>
            <ac:picMk id="1030" creationId="{79BCDECE-B292-2FF9-2149-753ED073A051}"/>
          </ac:picMkLst>
        </pc:picChg>
        <pc:picChg chg="add mod">
          <ac:chgData name="Nane Kratzke" userId="971be13ff4ee5ef6" providerId="LiveId" clId="{DB0B95C5-281F-8D47-A505-B0ABABE0AECA}" dt="2023-11-19T18:33:27.528" v="326" actId="1076"/>
          <ac:picMkLst>
            <pc:docMk/>
            <pc:sldMk cId="3042928372" sldId="434"/>
            <ac:picMk id="1032" creationId="{7D0DAF7F-FB83-E8A3-22B4-FD0885955681}"/>
          </ac:picMkLst>
        </pc:picChg>
      </pc:sldChg>
      <pc:sldChg chg="addSp delSp modSp mod">
        <pc:chgData name="Nane Kratzke" userId="971be13ff4ee5ef6" providerId="LiveId" clId="{DB0B95C5-281F-8D47-A505-B0ABABE0AECA}" dt="2023-11-19T13:48:37.520" v="50" actId="114"/>
        <pc:sldMkLst>
          <pc:docMk/>
          <pc:sldMk cId="823225359" sldId="435"/>
        </pc:sldMkLst>
        <pc:spChg chg="add mod">
          <ac:chgData name="Nane Kratzke" userId="971be13ff4ee5ef6" providerId="LiveId" clId="{DB0B95C5-281F-8D47-A505-B0ABABE0AECA}" dt="2023-11-19T13:47:39.538" v="19" actId="242"/>
          <ac:spMkLst>
            <pc:docMk/>
            <pc:sldMk cId="823225359" sldId="435"/>
            <ac:spMk id="4" creationId="{55B600D5-B80E-8489-2120-14A4A2FBF631}"/>
          </ac:spMkLst>
        </pc:spChg>
        <pc:spChg chg="del">
          <ac:chgData name="Nane Kratzke" userId="971be13ff4ee5ef6" providerId="LiveId" clId="{DB0B95C5-281F-8D47-A505-B0ABABE0AECA}" dt="2023-11-19T13:47:04.532" v="16" actId="478"/>
          <ac:spMkLst>
            <pc:docMk/>
            <pc:sldMk cId="823225359" sldId="435"/>
            <ac:spMk id="10" creationId="{A3548E41-D10E-1B4A-B910-EB99D14C9AD4}"/>
          </ac:spMkLst>
        </pc:spChg>
        <pc:spChg chg="mod">
          <ac:chgData name="Nane Kratzke" userId="971be13ff4ee5ef6" providerId="LiveId" clId="{DB0B95C5-281F-8D47-A505-B0ABABE0AECA}" dt="2023-11-19T13:48:37.520" v="50" actId="114"/>
          <ac:spMkLst>
            <pc:docMk/>
            <pc:sldMk cId="823225359" sldId="435"/>
            <ac:spMk id="17" creationId="{938E1C8E-EA6F-2640-A5AA-CFF8649010B6}"/>
          </ac:spMkLst>
        </pc:spChg>
      </pc:sldChg>
      <pc:sldChg chg="del">
        <pc:chgData name="Nane Kratzke" userId="971be13ff4ee5ef6" providerId="LiveId" clId="{DB0B95C5-281F-8D47-A505-B0ABABE0AECA}" dt="2023-11-19T13:51:19.816" v="84" actId="2696"/>
        <pc:sldMkLst>
          <pc:docMk/>
          <pc:sldMk cId="924658392" sldId="452"/>
        </pc:sldMkLst>
      </pc:sldChg>
      <pc:sldChg chg="del">
        <pc:chgData name="Nane Kratzke" userId="971be13ff4ee5ef6" providerId="LiveId" clId="{DB0B95C5-281F-8D47-A505-B0ABABE0AECA}" dt="2023-11-19T18:18:40.532" v="214" actId="2696"/>
        <pc:sldMkLst>
          <pc:docMk/>
          <pc:sldMk cId="1365271513" sldId="469"/>
        </pc:sldMkLst>
      </pc:sldChg>
      <pc:sldChg chg="del">
        <pc:chgData name="Nane Kratzke" userId="971be13ff4ee5ef6" providerId="LiveId" clId="{DB0B95C5-281F-8D47-A505-B0ABABE0AECA}" dt="2023-11-19T13:51:22.177" v="85" actId="2696"/>
        <pc:sldMkLst>
          <pc:docMk/>
          <pc:sldMk cId="3152076129" sldId="476"/>
        </pc:sldMkLst>
      </pc:sldChg>
      <pc:sldChg chg="addSp delSp modSp mod">
        <pc:chgData name="Nane Kratzke" userId="971be13ff4ee5ef6" providerId="LiveId" clId="{DB0B95C5-281F-8D47-A505-B0ABABE0AECA}" dt="2023-11-19T19:10:32.682" v="672" actId="1076"/>
        <pc:sldMkLst>
          <pc:docMk/>
          <pc:sldMk cId="1268661363" sldId="477"/>
        </pc:sldMkLst>
        <pc:spChg chg="mod">
          <ac:chgData name="Nane Kratzke" userId="971be13ff4ee5ef6" providerId="LiveId" clId="{DB0B95C5-281F-8D47-A505-B0ABABE0AECA}" dt="2023-11-19T13:57:02.038" v="100" actId="20577"/>
          <ac:spMkLst>
            <pc:docMk/>
            <pc:sldMk cId="1268661363" sldId="477"/>
            <ac:spMk id="2" creationId="{8C835928-3BC8-F30F-CF51-543B557C821D}"/>
          </ac:spMkLst>
        </pc:spChg>
        <pc:picChg chg="add del mod">
          <ac:chgData name="Nane Kratzke" userId="971be13ff4ee5ef6" providerId="LiveId" clId="{DB0B95C5-281F-8D47-A505-B0ABABE0AECA}" dt="2023-11-19T18:46:36.911" v="337" actId="478"/>
          <ac:picMkLst>
            <pc:docMk/>
            <pc:sldMk cId="1268661363" sldId="477"/>
            <ac:picMk id="2050" creationId="{D2470672-6E32-6637-9662-3B170AD52E7A}"/>
          </ac:picMkLst>
        </pc:picChg>
        <pc:picChg chg="add del mod">
          <ac:chgData name="Nane Kratzke" userId="971be13ff4ee5ef6" providerId="LiveId" clId="{DB0B95C5-281F-8D47-A505-B0ABABE0AECA}" dt="2023-11-19T18:49:31.008" v="643" actId="478"/>
          <ac:picMkLst>
            <pc:docMk/>
            <pc:sldMk cId="1268661363" sldId="477"/>
            <ac:picMk id="2052" creationId="{DC7F3DE5-0467-A9E7-8657-FB62FE01AA67}"/>
          </ac:picMkLst>
        </pc:picChg>
        <pc:picChg chg="add mod">
          <ac:chgData name="Nane Kratzke" userId="971be13ff4ee5ef6" providerId="LiveId" clId="{DB0B95C5-281F-8D47-A505-B0ABABE0AECA}" dt="2023-11-19T19:10:32.682" v="672" actId="1076"/>
          <ac:picMkLst>
            <pc:docMk/>
            <pc:sldMk cId="1268661363" sldId="477"/>
            <ac:picMk id="2054" creationId="{5D58DC95-BE0F-D3F4-E786-3B7271679829}"/>
          </ac:picMkLst>
        </pc:picChg>
      </pc:sldChg>
      <pc:sldChg chg="del">
        <pc:chgData name="Nane Kratzke" userId="971be13ff4ee5ef6" providerId="LiveId" clId="{DB0B95C5-281F-8D47-A505-B0ABABE0AECA}" dt="2023-11-19T18:18:40.830" v="228" actId="2696"/>
        <pc:sldMkLst>
          <pc:docMk/>
          <pc:sldMk cId="3356638035" sldId="694"/>
        </pc:sldMkLst>
      </pc:sldChg>
      <pc:sldChg chg="del">
        <pc:chgData name="Nane Kratzke" userId="971be13ff4ee5ef6" providerId="LiveId" clId="{DB0B95C5-281F-8D47-A505-B0ABABE0AECA}" dt="2023-11-19T18:18:40.572" v="216" actId="2696"/>
        <pc:sldMkLst>
          <pc:docMk/>
          <pc:sldMk cId="217408471" sldId="695"/>
        </pc:sldMkLst>
      </pc:sldChg>
      <pc:sldChg chg="del">
        <pc:chgData name="Nane Kratzke" userId="971be13ff4ee5ef6" providerId="LiveId" clId="{DB0B95C5-281F-8D47-A505-B0ABABE0AECA}" dt="2023-11-19T18:18:40.742" v="220" actId="2696"/>
        <pc:sldMkLst>
          <pc:docMk/>
          <pc:sldMk cId="1964748473" sldId="696"/>
        </pc:sldMkLst>
      </pc:sldChg>
      <pc:sldChg chg="del">
        <pc:chgData name="Nane Kratzke" userId="971be13ff4ee5ef6" providerId="LiveId" clId="{DB0B95C5-281F-8D47-A505-B0ABABE0AECA}" dt="2023-11-19T18:18:40.840" v="232" actId="2696"/>
        <pc:sldMkLst>
          <pc:docMk/>
          <pc:sldMk cId="3237703756" sldId="697"/>
        </pc:sldMkLst>
      </pc:sldChg>
      <pc:sldChg chg="del">
        <pc:chgData name="Nane Kratzke" userId="971be13ff4ee5ef6" providerId="LiveId" clId="{DB0B95C5-281F-8D47-A505-B0ABABE0AECA}" dt="2023-11-19T18:18:40.569" v="215" actId="2696"/>
        <pc:sldMkLst>
          <pc:docMk/>
          <pc:sldMk cId="1971916160" sldId="698"/>
        </pc:sldMkLst>
      </pc:sldChg>
      <pc:sldChg chg="ord">
        <pc:chgData name="Nane Kratzke" userId="971be13ff4ee5ef6" providerId="LiveId" clId="{DB0B95C5-281F-8D47-A505-B0ABABE0AECA}" dt="2023-11-19T13:46:03.066" v="2" actId="20578"/>
        <pc:sldMkLst>
          <pc:docMk/>
          <pc:sldMk cId="3625736529" sldId="699"/>
        </pc:sldMkLst>
      </pc:sldChg>
      <pc:sldChg chg="del">
        <pc:chgData name="Nane Kratzke" userId="971be13ff4ee5ef6" providerId="LiveId" clId="{DB0B95C5-281F-8D47-A505-B0ABABE0AECA}" dt="2023-11-19T18:18:40.474" v="213" actId="2696"/>
        <pc:sldMkLst>
          <pc:docMk/>
          <pc:sldMk cId="4141002808" sldId="700"/>
        </pc:sldMkLst>
      </pc:sldChg>
      <pc:sldChg chg="del">
        <pc:chgData name="Nane Kratzke" userId="971be13ff4ee5ef6" providerId="LiveId" clId="{DB0B95C5-281F-8D47-A505-B0ABABE0AECA}" dt="2023-11-19T18:18:40.823" v="227" actId="2696"/>
        <pc:sldMkLst>
          <pc:docMk/>
          <pc:sldMk cId="1592242272" sldId="701"/>
        </pc:sldMkLst>
      </pc:sldChg>
      <pc:sldChg chg="del">
        <pc:chgData name="Nane Kratzke" userId="971be13ff4ee5ef6" providerId="LiveId" clId="{DB0B95C5-281F-8D47-A505-B0ABABE0AECA}" dt="2023-11-19T18:18:40.576" v="217" actId="2696"/>
        <pc:sldMkLst>
          <pc:docMk/>
          <pc:sldMk cId="2674366502" sldId="702"/>
        </pc:sldMkLst>
      </pc:sldChg>
      <pc:sldChg chg="del">
        <pc:chgData name="Nane Kratzke" userId="971be13ff4ee5ef6" providerId="LiveId" clId="{DB0B95C5-281F-8D47-A505-B0ABABE0AECA}" dt="2023-11-19T18:18:40.854" v="237" actId="2696"/>
        <pc:sldMkLst>
          <pc:docMk/>
          <pc:sldMk cId="1390139030" sldId="703"/>
        </pc:sldMkLst>
      </pc:sldChg>
      <pc:sldChg chg="del">
        <pc:chgData name="Nane Kratzke" userId="971be13ff4ee5ef6" providerId="LiveId" clId="{DB0B95C5-281F-8D47-A505-B0ABABE0AECA}" dt="2023-11-19T18:18:40.779" v="223" actId="2696"/>
        <pc:sldMkLst>
          <pc:docMk/>
          <pc:sldMk cId="1285769446" sldId="704"/>
        </pc:sldMkLst>
      </pc:sldChg>
      <pc:sldChg chg="del">
        <pc:chgData name="Nane Kratzke" userId="971be13ff4ee5ef6" providerId="LiveId" clId="{DB0B95C5-281F-8D47-A505-B0ABABE0AECA}" dt="2023-11-19T18:18:40.835" v="230" actId="2696"/>
        <pc:sldMkLst>
          <pc:docMk/>
          <pc:sldMk cId="337517967" sldId="705"/>
        </pc:sldMkLst>
      </pc:sldChg>
      <pc:sldChg chg="del">
        <pc:chgData name="Nane Kratzke" userId="971be13ff4ee5ef6" providerId="LiveId" clId="{DB0B95C5-281F-8D47-A505-B0ABABE0AECA}" dt="2023-11-19T18:18:40.857" v="238" actId="2696"/>
        <pc:sldMkLst>
          <pc:docMk/>
          <pc:sldMk cId="677013791" sldId="706"/>
        </pc:sldMkLst>
      </pc:sldChg>
      <pc:sldChg chg="del">
        <pc:chgData name="Nane Kratzke" userId="971be13ff4ee5ef6" providerId="LiveId" clId="{DB0B95C5-281F-8D47-A505-B0ABABE0AECA}" dt="2023-11-19T18:18:40.837" v="231" actId="2696"/>
        <pc:sldMkLst>
          <pc:docMk/>
          <pc:sldMk cId="4087545545" sldId="707"/>
        </pc:sldMkLst>
      </pc:sldChg>
      <pc:sldChg chg="del">
        <pc:chgData name="Nane Kratzke" userId="971be13ff4ee5ef6" providerId="LiveId" clId="{DB0B95C5-281F-8D47-A505-B0ABABE0AECA}" dt="2023-11-19T18:18:40.584" v="219" actId="2696"/>
        <pc:sldMkLst>
          <pc:docMk/>
          <pc:sldMk cId="2621019588" sldId="708"/>
        </pc:sldMkLst>
      </pc:sldChg>
      <pc:sldChg chg="del">
        <pc:chgData name="Nane Kratzke" userId="971be13ff4ee5ef6" providerId="LiveId" clId="{DB0B95C5-281F-8D47-A505-B0ABABE0AECA}" dt="2023-11-19T18:18:40.862" v="240" actId="2696"/>
        <pc:sldMkLst>
          <pc:docMk/>
          <pc:sldMk cId="1550387296" sldId="709"/>
        </pc:sldMkLst>
      </pc:sldChg>
      <pc:sldChg chg="del">
        <pc:chgData name="Nane Kratzke" userId="971be13ff4ee5ef6" providerId="LiveId" clId="{DB0B95C5-281F-8D47-A505-B0ABABE0AECA}" dt="2023-11-19T18:18:40.845" v="234" actId="2696"/>
        <pc:sldMkLst>
          <pc:docMk/>
          <pc:sldMk cId="944435681" sldId="710"/>
        </pc:sldMkLst>
      </pc:sldChg>
      <pc:sldChg chg="del">
        <pc:chgData name="Nane Kratzke" userId="971be13ff4ee5ef6" providerId="LiveId" clId="{DB0B95C5-281F-8D47-A505-B0ABABE0AECA}" dt="2023-11-19T18:18:40.859" v="239" actId="2696"/>
        <pc:sldMkLst>
          <pc:docMk/>
          <pc:sldMk cId="4093004168" sldId="711"/>
        </pc:sldMkLst>
      </pc:sldChg>
      <pc:sldChg chg="del">
        <pc:chgData name="Nane Kratzke" userId="971be13ff4ee5ef6" providerId="LiveId" clId="{DB0B95C5-281F-8D47-A505-B0ABABE0AECA}" dt="2023-11-19T18:18:40.784" v="224" actId="2696"/>
        <pc:sldMkLst>
          <pc:docMk/>
          <pc:sldMk cId="90451977" sldId="713"/>
        </pc:sldMkLst>
      </pc:sldChg>
      <pc:sldChg chg="del">
        <pc:chgData name="Nane Kratzke" userId="971be13ff4ee5ef6" providerId="LiveId" clId="{DB0B95C5-281F-8D47-A505-B0ABABE0AECA}" dt="2023-11-19T18:18:40.776" v="222" actId="2696"/>
        <pc:sldMkLst>
          <pc:docMk/>
          <pc:sldMk cId="4004562763" sldId="714"/>
        </pc:sldMkLst>
      </pc:sldChg>
      <pc:sldChg chg="modSp add mod">
        <pc:chgData name="Nane Kratzke" userId="971be13ff4ee5ef6" providerId="LiveId" clId="{DB0B95C5-281F-8D47-A505-B0ABABE0AECA}" dt="2023-11-19T13:50:22.009" v="79" actId="20577"/>
        <pc:sldMkLst>
          <pc:docMk/>
          <pc:sldMk cId="499216346" sldId="715"/>
        </pc:sldMkLst>
        <pc:spChg chg="mod">
          <ac:chgData name="Nane Kratzke" userId="971be13ff4ee5ef6" providerId="LiveId" clId="{DB0B95C5-281F-8D47-A505-B0ABABE0AECA}" dt="2023-11-19T13:50:22.009" v="79" actId="20577"/>
          <ac:spMkLst>
            <pc:docMk/>
            <pc:sldMk cId="499216346" sldId="715"/>
            <ac:spMk id="31" creationId="{A7AED8D2-12C6-26AC-5AF0-E921BDCCBE3B}"/>
          </ac:spMkLst>
        </pc:spChg>
      </pc:sldChg>
      <pc:sldChg chg="modSp add mod">
        <pc:chgData name="Nane Kratzke" userId="971be13ff4ee5ef6" providerId="LiveId" clId="{DB0B95C5-281F-8D47-A505-B0ABABE0AECA}" dt="2023-11-19T13:50:57.393" v="82" actId="207"/>
        <pc:sldMkLst>
          <pc:docMk/>
          <pc:sldMk cId="3215712448" sldId="716"/>
        </pc:sldMkLst>
        <pc:spChg chg="mod">
          <ac:chgData name="Nane Kratzke" userId="971be13ff4ee5ef6" providerId="LiveId" clId="{DB0B95C5-281F-8D47-A505-B0ABABE0AECA}" dt="2023-11-19T13:50:57.393" v="82" actId="207"/>
          <ac:spMkLst>
            <pc:docMk/>
            <pc:sldMk cId="3215712448" sldId="716"/>
            <ac:spMk id="4" creationId="{0C458DD0-8EF5-3AA1-E0BF-0C542462EA08}"/>
          </ac:spMkLst>
        </pc:spChg>
      </pc:sldChg>
      <pc:sldChg chg="add">
        <pc:chgData name="Nane Kratzke" userId="971be13ff4ee5ef6" providerId="LiveId" clId="{DB0B95C5-281F-8D47-A505-B0ABABE0AECA}" dt="2023-11-19T13:45:51.659" v="0"/>
        <pc:sldMkLst>
          <pc:docMk/>
          <pc:sldMk cId="4098894872" sldId="717"/>
        </pc:sldMkLst>
      </pc:sldChg>
      <pc:sldChg chg="addSp delSp modSp add mod">
        <pc:chgData name="Nane Kratzke" userId="971be13ff4ee5ef6" providerId="LiveId" clId="{DB0B95C5-281F-8D47-A505-B0ABABE0AECA}" dt="2023-11-19T14:06:14.640" v="212" actId="478"/>
        <pc:sldMkLst>
          <pc:docMk/>
          <pc:sldMk cId="251343957" sldId="718"/>
        </pc:sldMkLst>
        <pc:spChg chg="mod">
          <ac:chgData name="Nane Kratzke" userId="971be13ff4ee5ef6" providerId="LiveId" clId="{DB0B95C5-281F-8D47-A505-B0ABABE0AECA}" dt="2023-11-19T14:06:00.010" v="209" actId="20577"/>
          <ac:spMkLst>
            <pc:docMk/>
            <pc:sldMk cId="251343957" sldId="718"/>
            <ac:spMk id="6" creationId="{410A3493-2038-559A-A021-2ADC9EA9C46F}"/>
          </ac:spMkLst>
        </pc:spChg>
        <pc:spChg chg="mod">
          <ac:chgData name="Nane Kratzke" userId="971be13ff4ee5ef6" providerId="LiveId" clId="{DB0B95C5-281F-8D47-A505-B0ABABE0AECA}" dt="2023-11-19T14:05:47.577" v="178" actId="20577"/>
          <ac:spMkLst>
            <pc:docMk/>
            <pc:sldMk cId="251343957" sldId="718"/>
            <ac:spMk id="7" creationId="{33140EE6-CFD6-C964-186A-E29AA9E22FFC}"/>
          </ac:spMkLst>
        </pc:spChg>
        <pc:spChg chg="del">
          <ac:chgData name="Nane Kratzke" userId="971be13ff4ee5ef6" providerId="LiveId" clId="{DB0B95C5-281F-8D47-A505-B0ABABE0AECA}" dt="2023-11-19T14:06:02.821" v="210" actId="478"/>
          <ac:spMkLst>
            <pc:docMk/>
            <pc:sldMk cId="251343957" sldId="718"/>
            <ac:spMk id="11" creationId="{4476819A-4A19-594F-96F7-A885B7790E64}"/>
          </ac:spMkLst>
        </pc:spChg>
        <pc:spChg chg="add del">
          <ac:chgData name="Nane Kratzke" userId="971be13ff4ee5ef6" providerId="LiveId" clId="{DB0B95C5-281F-8D47-A505-B0ABABE0AECA}" dt="2023-11-19T14:06:14.640" v="212" actId="478"/>
          <ac:spMkLst>
            <pc:docMk/>
            <pc:sldMk cId="251343957" sldId="718"/>
            <ac:spMk id="19" creationId="{CB17D4BE-1B26-5D09-3E18-C812D4599B0F}"/>
          </ac:spMkLst>
        </pc:spChg>
      </pc:sldChg>
      <pc:sldChg chg="add del">
        <pc:chgData name="Nane Kratzke" userId="971be13ff4ee5ef6" providerId="LiveId" clId="{DB0B95C5-281F-8D47-A505-B0ABABE0AECA}" dt="2023-11-19T13:45:57.221" v="1" actId="2696"/>
        <pc:sldMkLst>
          <pc:docMk/>
          <pc:sldMk cId="1286404942" sldId="718"/>
        </pc:sldMkLst>
      </pc:sldChg>
    </pc:docChg>
  </pc:docChgLst>
  <pc:docChgLst>
    <pc:chgData name="Nane Kratzke" userId="971be13ff4ee5ef6" providerId="LiveId" clId="{F80FBA5A-6B28-D64A-A741-CD926CAB4977}"/>
    <pc:docChg chg="undo custSel addSld delSld modSld">
      <pc:chgData name="Nane Kratzke" userId="971be13ff4ee5ef6" providerId="LiveId" clId="{F80FBA5A-6B28-D64A-A741-CD926CAB4977}" dt="2020-09-16T15:47:18.049" v="11778" actId="14100"/>
      <pc:docMkLst>
        <pc:docMk/>
      </pc:docMkLst>
      <pc:sldChg chg="modSp mod">
        <pc:chgData name="Nane Kratzke" userId="971be13ff4ee5ef6" providerId="LiveId" clId="{F80FBA5A-6B28-D64A-A741-CD926CAB4977}" dt="2020-09-16T14:26:59.824" v="5851" actId="20577"/>
        <pc:sldMkLst>
          <pc:docMk/>
          <pc:sldMk cId="704272100" sldId="323"/>
        </pc:sldMkLst>
        <pc:spChg chg="mod">
          <ac:chgData name="Nane Kratzke" userId="971be13ff4ee5ef6" providerId="LiveId" clId="{F80FBA5A-6B28-D64A-A741-CD926CAB4977}" dt="2020-09-16T14:26:59.824" v="5851" actId="20577"/>
          <ac:spMkLst>
            <pc:docMk/>
            <pc:sldMk cId="704272100" sldId="323"/>
            <ac:spMk id="8" creationId="{0C508602-457E-2C4E-A9AC-85A3D0BD58E5}"/>
          </ac:spMkLst>
        </pc:spChg>
      </pc:sldChg>
      <pc:sldChg chg="modSp mod">
        <pc:chgData name="Nane Kratzke" userId="971be13ff4ee5ef6" providerId="LiveId" clId="{F80FBA5A-6B28-D64A-A741-CD926CAB4977}" dt="2020-09-16T13:39:25.885" v="4109" actId="1076"/>
        <pc:sldMkLst>
          <pc:docMk/>
          <pc:sldMk cId="3704082915" sldId="328"/>
        </pc:sldMkLst>
        <pc:spChg chg="mod">
          <ac:chgData name="Nane Kratzke" userId="971be13ff4ee5ef6" providerId="LiveId" clId="{F80FBA5A-6B28-D64A-A741-CD926CAB4977}" dt="2020-09-16T13:39:25.885" v="4109" actId="1076"/>
          <ac:spMkLst>
            <pc:docMk/>
            <pc:sldMk cId="3704082915" sldId="328"/>
            <ac:spMk id="9" creationId="{D440D2B9-023B-9E43-BA4A-E4DE712634A0}"/>
          </ac:spMkLst>
        </pc:spChg>
      </pc:sldChg>
      <pc:sldChg chg="addSp modSp add mod">
        <pc:chgData name="Nane Kratzke" userId="971be13ff4ee5ef6" providerId="LiveId" clId="{F80FBA5A-6B28-D64A-A741-CD926CAB4977}" dt="2020-09-16T08:59:15.927" v="2026" actId="6549"/>
        <pc:sldMkLst>
          <pc:docMk/>
          <pc:sldMk cId="2828050579" sldId="345"/>
        </pc:sldMkLst>
        <pc:spChg chg="mod">
          <ac:chgData name="Nane Kratzke" userId="971be13ff4ee5ef6" providerId="LiveId" clId="{F80FBA5A-6B28-D64A-A741-CD926CAB4977}" dt="2020-09-16T08:06:17.774" v="26" actId="20577"/>
          <ac:spMkLst>
            <pc:docMk/>
            <pc:sldMk cId="2828050579" sldId="345"/>
            <ac:spMk id="2" creationId="{F4E6780C-4C70-594E-B253-B757FDB5B250}"/>
          </ac:spMkLst>
        </pc:spChg>
        <pc:spChg chg="mod">
          <ac:chgData name="Nane Kratzke" userId="971be13ff4ee5ef6" providerId="LiveId" clId="{F80FBA5A-6B28-D64A-A741-CD926CAB4977}" dt="2020-09-16T08:59:15.927" v="2026" actId="6549"/>
          <ac:spMkLst>
            <pc:docMk/>
            <pc:sldMk cId="2828050579" sldId="345"/>
            <ac:spMk id="3" creationId="{E890DC55-B1C2-D74A-BEC1-7D4829202614}"/>
          </ac:spMkLst>
        </pc:spChg>
        <pc:spChg chg="add mod">
          <ac:chgData name="Nane Kratzke" userId="971be13ff4ee5ef6" providerId="LiveId" clId="{F80FBA5A-6B28-D64A-A741-CD926CAB4977}" dt="2020-09-16T08:12:57.741" v="360" actId="1076"/>
          <ac:spMkLst>
            <pc:docMk/>
            <pc:sldMk cId="2828050579" sldId="345"/>
            <ac:spMk id="7" creationId="{925BCC19-0F02-D442-85F0-B9E9501CCAC9}"/>
          </ac:spMkLst>
        </pc:spChg>
        <pc:spChg chg="add mod">
          <ac:chgData name="Nane Kratzke" userId="971be13ff4ee5ef6" providerId="LiveId" clId="{F80FBA5A-6B28-D64A-A741-CD926CAB4977}" dt="2020-09-16T08:33:26.884" v="726" actId="20577"/>
          <ac:spMkLst>
            <pc:docMk/>
            <pc:sldMk cId="2828050579" sldId="345"/>
            <ac:spMk id="8" creationId="{57BE6687-8B56-6241-9B30-E9F8E0525157}"/>
          </ac:spMkLst>
        </pc:spChg>
        <pc:spChg chg="add mod">
          <ac:chgData name="Nane Kratzke" userId="971be13ff4ee5ef6" providerId="LiveId" clId="{F80FBA5A-6B28-D64A-A741-CD926CAB4977}" dt="2020-09-16T08:34:14.236" v="811" actId="20577"/>
          <ac:spMkLst>
            <pc:docMk/>
            <pc:sldMk cId="2828050579" sldId="345"/>
            <ac:spMk id="9" creationId="{F0BF2B44-E9B8-BA4D-A42D-B8D2D050A08D}"/>
          </ac:spMkLst>
        </pc:spChg>
        <pc:picChg chg="add mod">
          <ac:chgData name="Nane Kratzke" userId="971be13ff4ee5ef6" providerId="LiveId" clId="{F80FBA5A-6B28-D64A-A741-CD926CAB4977}" dt="2020-09-16T08:12:51.273" v="359" actId="1076"/>
          <ac:picMkLst>
            <pc:docMk/>
            <pc:sldMk cId="2828050579" sldId="345"/>
            <ac:picMk id="5" creationId="{1E1DB5B3-7C27-8F4B-9F71-364A645324CF}"/>
          </ac:picMkLst>
        </pc:picChg>
        <pc:picChg chg="add mod">
          <ac:chgData name="Nane Kratzke" userId="971be13ff4ee5ef6" providerId="LiveId" clId="{F80FBA5A-6B28-D64A-A741-CD926CAB4977}" dt="2020-09-16T08:12:51.273" v="359" actId="1076"/>
          <ac:picMkLst>
            <pc:docMk/>
            <pc:sldMk cId="2828050579" sldId="345"/>
            <ac:picMk id="6" creationId="{3954FE9F-F624-E74C-A732-9CFD5CD6A5FE}"/>
          </ac:picMkLst>
        </pc:picChg>
      </pc:sldChg>
      <pc:sldChg chg="addSp delSp modSp add mod">
        <pc:chgData name="Nane Kratzke" userId="971be13ff4ee5ef6" providerId="LiveId" clId="{F80FBA5A-6B28-D64A-A741-CD926CAB4977}" dt="2020-09-16T08:26:20.210" v="633" actId="1076"/>
        <pc:sldMkLst>
          <pc:docMk/>
          <pc:sldMk cId="3775648860" sldId="346"/>
        </pc:sldMkLst>
        <pc:spChg chg="mod">
          <ac:chgData name="Nane Kratzke" userId="971be13ff4ee5ef6" providerId="LiveId" clId="{F80FBA5A-6B28-D64A-A741-CD926CAB4977}" dt="2020-09-16T08:14:42.661" v="383" actId="20577"/>
          <ac:spMkLst>
            <pc:docMk/>
            <pc:sldMk cId="3775648860" sldId="346"/>
            <ac:spMk id="2" creationId="{A4756EF6-DB20-A540-9849-1A625F68B3B3}"/>
          </ac:spMkLst>
        </pc:spChg>
        <pc:spChg chg="mod">
          <ac:chgData name="Nane Kratzke" userId="971be13ff4ee5ef6" providerId="LiveId" clId="{F80FBA5A-6B28-D64A-A741-CD926CAB4977}" dt="2020-09-16T08:22:14.569" v="569" actId="1076"/>
          <ac:spMkLst>
            <pc:docMk/>
            <pc:sldMk cId="3775648860" sldId="346"/>
            <ac:spMk id="3" creationId="{4AD52979-D94E-D544-9EE3-8DD0EA840F23}"/>
          </ac:spMkLst>
        </pc:spChg>
        <pc:spChg chg="add mod">
          <ac:chgData name="Nane Kratzke" userId="971be13ff4ee5ef6" providerId="LiveId" clId="{F80FBA5A-6B28-D64A-A741-CD926CAB4977}" dt="2020-09-16T08:26:20.210" v="633" actId="1076"/>
          <ac:spMkLst>
            <pc:docMk/>
            <pc:sldMk cId="3775648860" sldId="346"/>
            <ac:spMk id="5" creationId="{EE1B4436-8D9A-244B-A1C1-188ACF1FA47C}"/>
          </ac:spMkLst>
        </pc:spChg>
        <pc:spChg chg="add mod">
          <ac:chgData name="Nane Kratzke" userId="971be13ff4ee5ef6" providerId="LiveId" clId="{F80FBA5A-6B28-D64A-A741-CD926CAB4977}" dt="2020-09-16T08:26:20.210" v="633" actId="1076"/>
          <ac:spMkLst>
            <pc:docMk/>
            <pc:sldMk cId="3775648860" sldId="346"/>
            <ac:spMk id="6" creationId="{F475920D-691D-5642-B02F-F346D2D7D7AF}"/>
          </ac:spMkLst>
        </pc:spChg>
        <pc:spChg chg="add mod">
          <ac:chgData name="Nane Kratzke" userId="971be13ff4ee5ef6" providerId="LiveId" clId="{F80FBA5A-6B28-D64A-A741-CD926CAB4977}" dt="2020-09-16T08:26:20.210" v="633" actId="1076"/>
          <ac:spMkLst>
            <pc:docMk/>
            <pc:sldMk cId="3775648860" sldId="346"/>
            <ac:spMk id="7" creationId="{F6144800-9722-D441-A8C6-39FD2D50E99C}"/>
          </ac:spMkLst>
        </pc:spChg>
        <pc:spChg chg="add mod">
          <ac:chgData name="Nane Kratzke" userId="971be13ff4ee5ef6" providerId="LiveId" clId="{F80FBA5A-6B28-D64A-A741-CD926CAB4977}" dt="2020-09-16T08:26:20.210" v="633" actId="1076"/>
          <ac:spMkLst>
            <pc:docMk/>
            <pc:sldMk cId="3775648860" sldId="346"/>
            <ac:spMk id="8" creationId="{B79583F5-2D2A-E54B-A90D-BFFEE8B5D93C}"/>
          </ac:spMkLst>
        </pc:spChg>
        <pc:spChg chg="add mod">
          <ac:chgData name="Nane Kratzke" userId="971be13ff4ee5ef6" providerId="LiveId" clId="{F80FBA5A-6B28-D64A-A741-CD926CAB4977}" dt="2020-09-16T08:26:20.210" v="633" actId="1076"/>
          <ac:spMkLst>
            <pc:docMk/>
            <pc:sldMk cId="3775648860" sldId="346"/>
            <ac:spMk id="9" creationId="{F8DCB8DC-EB93-C94E-B878-8E32CE888B2B}"/>
          </ac:spMkLst>
        </pc:spChg>
        <pc:spChg chg="add mod">
          <ac:chgData name="Nane Kratzke" userId="971be13ff4ee5ef6" providerId="LiveId" clId="{F80FBA5A-6B28-D64A-A741-CD926CAB4977}" dt="2020-09-16T08:26:20.210" v="633" actId="1076"/>
          <ac:spMkLst>
            <pc:docMk/>
            <pc:sldMk cId="3775648860" sldId="346"/>
            <ac:spMk id="10" creationId="{0AD82989-B483-8742-B338-7B92F42E6324}"/>
          </ac:spMkLst>
        </pc:spChg>
        <pc:spChg chg="add mod">
          <ac:chgData name="Nane Kratzke" userId="971be13ff4ee5ef6" providerId="LiveId" clId="{F80FBA5A-6B28-D64A-A741-CD926CAB4977}" dt="2020-09-16T08:26:20.210" v="633" actId="1076"/>
          <ac:spMkLst>
            <pc:docMk/>
            <pc:sldMk cId="3775648860" sldId="346"/>
            <ac:spMk id="11" creationId="{C86950D9-2062-AE41-8A96-69D0E1227828}"/>
          </ac:spMkLst>
        </pc:spChg>
        <pc:spChg chg="add mod">
          <ac:chgData name="Nane Kratzke" userId="971be13ff4ee5ef6" providerId="LiveId" clId="{F80FBA5A-6B28-D64A-A741-CD926CAB4977}" dt="2020-09-16T08:26:20.210" v="633" actId="1076"/>
          <ac:spMkLst>
            <pc:docMk/>
            <pc:sldMk cId="3775648860" sldId="346"/>
            <ac:spMk id="23" creationId="{9BDADA06-86DE-0148-9613-1BC3C91E2135}"/>
          </ac:spMkLst>
        </pc:spChg>
        <pc:spChg chg="add mod">
          <ac:chgData name="Nane Kratzke" userId="971be13ff4ee5ef6" providerId="LiveId" clId="{F80FBA5A-6B28-D64A-A741-CD926CAB4977}" dt="2020-09-16T08:26:20.210" v="633" actId="1076"/>
          <ac:spMkLst>
            <pc:docMk/>
            <pc:sldMk cId="3775648860" sldId="346"/>
            <ac:spMk id="24" creationId="{5D16EA6C-4F5F-0E40-A20E-CE32FFC971B1}"/>
          </ac:spMkLst>
        </pc:spChg>
        <pc:spChg chg="add mod">
          <ac:chgData name="Nane Kratzke" userId="971be13ff4ee5ef6" providerId="LiveId" clId="{F80FBA5A-6B28-D64A-A741-CD926CAB4977}" dt="2020-09-16T08:26:20.210" v="633" actId="1076"/>
          <ac:spMkLst>
            <pc:docMk/>
            <pc:sldMk cId="3775648860" sldId="346"/>
            <ac:spMk id="25" creationId="{4347358A-E761-AB48-8B8F-3BAB2BDDAD86}"/>
          </ac:spMkLst>
        </pc:spChg>
        <pc:spChg chg="add mod">
          <ac:chgData name="Nane Kratzke" userId="971be13ff4ee5ef6" providerId="LiveId" clId="{F80FBA5A-6B28-D64A-A741-CD926CAB4977}" dt="2020-09-16T08:26:20.210" v="633" actId="1076"/>
          <ac:spMkLst>
            <pc:docMk/>
            <pc:sldMk cId="3775648860" sldId="346"/>
            <ac:spMk id="26" creationId="{3B3A9866-7006-7C44-93DB-7A5D471A7C3E}"/>
          </ac:spMkLst>
        </pc:spChg>
        <pc:spChg chg="add mod">
          <ac:chgData name="Nane Kratzke" userId="971be13ff4ee5ef6" providerId="LiveId" clId="{F80FBA5A-6B28-D64A-A741-CD926CAB4977}" dt="2020-09-16T08:26:20.210" v="633" actId="1076"/>
          <ac:spMkLst>
            <pc:docMk/>
            <pc:sldMk cId="3775648860" sldId="346"/>
            <ac:spMk id="27" creationId="{3CA16D52-9761-D145-B532-30FBF1C107A2}"/>
          </ac:spMkLst>
        </pc:spChg>
        <pc:spChg chg="add mod">
          <ac:chgData name="Nane Kratzke" userId="971be13ff4ee5ef6" providerId="LiveId" clId="{F80FBA5A-6B28-D64A-A741-CD926CAB4977}" dt="2020-09-16T08:26:20.210" v="633" actId="1076"/>
          <ac:spMkLst>
            <pc:docMk/>
            <pc:sldMk cId="3775648860" sldId="346"/>
            <ac:spMk id="52" creationId="{09C50EAD-C687-9741-9728-1B29913E8A48}"/>
          </ac:spMkLst>
        </pc:spChg>
        <pc:spChg chg="add mod">
          <ac:chgData name="Nane Kratzke" userId="971be13ff4ee5ef6" providerId="LiveId" clId="{F80FBA5A-6B28-D64A-A741-CD926CAB4977}" dt="2020-09-16T08:26:20.210" v="633" actId="1076"/>
          <ac:spMkLst>
            <pc:docMk/>
            <pc:sldMk cId="3775648860" sldId="346"/>
            <ac:spMk id="57" creationId="{A064D1D6-01A0-8045-BCCA-7BC9D8DCA43C}"/>
          </ac:spMkLst>
        </pc:spChg>
        <pc:spChg chg="add mod">
          <ac:chgData name="Nane Kratzke" userId="971be13ff4ee5ef6" providerId="LiveId" clId="{F80FBA5A-6B28-D64A-A741-CD926CAB4977}" dt="2020-09-16T08:26:20.210" v="633" actId="1076"/>
          <ac:spMkLst>
            <pc:docMk/>
            <pc:sldMk cId="3775648860" sldId="346"/>
            <ac:spMk id="58" creationId="{295B4870-2855-9848-8117-BF300DACB284}"/>
          </ac:spMkLst>
        </pc:spChg>
        <pc:spChg chg="add mod">
          <ac:chgData name="Nane Kratzke" userId="971be13ff4ee5ef6" providerId="LiveId" clId="{F80FBA5A-6B28-D64A-A741-CD926CAB4977}" dt="2020-09-16T08:26:20.210" v="633" actId="1076"/>
          <ac:spMkLst>
            <pc:docMk/>
            <pc:sldMk cId="3775648860" sldId="346"/>
            <ac:spMk id="66" creationId="{BF472E41-C6AF-B941-AF5B-A1FE290364F3}"/>
          </ac:spMkLst>
        </pc:spChg>
        <pc:cxnChg chg="add del mod">
          <ac:chgData name="Nane Kratzke" userId="971be13ff4ee5ef6" providerId="LiveId" clId="{F80FBA5A-6B28-D64A-A741-CD926CAB4977}" dt="2020-09-16T08:17:49.402" v="474" actId="11529"/>
          <ac:cxnSpMkLst>
            <pc:docMk/>
            <pc:sldMk cId="3775648860" sldId="346"/>
            <ac:cxnSpMk id="13" creationId="{841C713F-F75C-FC43-ADB8-DF84848CDF87}"/>
          </ac:cxnSpMkLst>
        </pc:cxnChg>
        <pc:cxnChg chg="add mod">
          <ac:chgData name="Nane Kratzke" userId="971be13ff4ee5ef6" providerId="LiveId" clId="{F80FBA5A-6B28-D64A-A741-CD926CAB4977}" dt="2020-09-16T08:26:20.210" v="633" actId="1076"/>
          <ac:cxnSpMkLst>
            <pc:docMk/>
            <pc:sldMk cId="3775648860" sldId="346"/>
            <ac:cxnSpMk id="15" creationId="{97E7CD65-A452-1347-9643-E440C0E59EC5}"/>
          </ac:cxnSpMkLst>
        </pc:cxnChg>
        <pc:cxnChg chg="add mod">
          <ac:chgData name="Nane Kratzke" userId="971be13ff4ee5ef6" providerId="LiveId" clId="{F80FBA5A-6B28-D64A-A741-CD926CAB4977}" dt="2020-09-16T08:26:20.210" v="633" actId="1076"/>
          <ac:cxnSpMkLst>
            <pc:docMk/>
            <pc:sldMk cId="3775648860" sldId="346"/>
            <ac:cxnSpMk id="17" creationId="{7751450C-CD4C-9B4C-9BF7-6D800460F56B}"/>
          </ac:cxnSpMkLst>
        </pc:cxnChg>
        <pc:cxnChg chg="add mod">
          <ac:chgData name="Nane Kratzke" userId="971be13ff4ee5ef6" providerId="LiveId" clId="{F80FBA5A-6B28-D64A-A741-CD926CAB4977}" dt="2020-09-16T08:26:20.210" v="633" actId="1076"/>
          <ac:cxnSpMkLst>
            <pc:docMk/>
            <pc:sldMk cId="3775648860" sldId="346"/>
            <ac:cxnSpMk id="19" creationId="{0962A8CF-8BF1-8A4F-9AAB-552ED59B2C83}"/>
          </ac:cxnSpMkLst>
        </pc:cxnChg>
        <pc:cxnChg chg="add mod">
          <ac:chgData name="Nane Kratzke" userId="971be13ff4ee5ef6" providerId="LiveId" clId="{F80FBA5A-6B28-D64A-A741-CD926CAB4977}" dt="2020-09-16T08:26:20.210" v="633" actId="1076"/>
          <ac:cxnSpMkLst>
            <pc:docMk/>
            <pc:sldMk cId="3775648860" sldId="346"/>
            <ac:cxnSpMk id="21" creationId="{F4D56D0A-DE05-BB47-8F5B-569BDB109979}"/>
          </ac:cxnSpMkLst>
        </pc:cxnChg>
        <pc:cxnChg chg="add mod">
          <ac:chgData name="Nane Kratzke" userId="971be13ff4ee5ef6" providerId="LiveId" clId="{F80FBA5A-6B28-D64A-A741-CD926CAB4977}" dt="2020-09-16T08:26:20.210" v="633" actId="1076"/>
          <ac:cxnSpMkLst>
            <pc:docMk/>
            <pc:sldMk cId="3775648860" sldId="346"/>
            <ac:cxnSpMk id="28" creationId="{5BB46207-CCD4-E04C-9AF3-51B9D6046F1C}"/>
          </ac:cxnSpMkLst>
        </pc:cxnChg>
        <pc:cxnChg chg="add mod">
          <ac:chgData name="Nane Kratzke" userId="971be13ff4ee5ef6" providerId="LiveId" clId="{F80FBA5A-6B28-D64A-A741-CD926CAB4977}" dt="2020-09-16T08:26:20.210" v="633" actId="1076"/>
          <ac:cxnSpMkLst>
            <pc:docMk/>
            <pc:sldMk cId="3775648860" sldId="346"/>
            <ac:cxnSpMk id="31" creationId="{DFE421B6-0A3C-934B-9ED7-73F74379DC5A}"/>
          </ac:cxnSpMkLst>
        </pc:cxnChg>
        <pc:cxnChg chg="add mod">
          <ac:chgData name="Nane Kratzke" userId="971be13ff4ee5ef6" providerId="LiveId" clId="{F80FBA5A-6B28-D64A-A741-CD926CAB4977}" dt="2020-09-16T08:26:20.210" v="633" actId="1076"/>
          <ac:cxnSpMkLst>
            <pc:docMk/>
            <pc:sldMk cId="3775648860" sldId="346"/>
            <ac:cxnSpMk id="34" creationId="{4A2BDD61-4EB7-5E4F-B64B-A3E5861DAA2A}"/>
          </ac:cxnSpMkLst>
        </pc:cxnChg>
        <pc:cxnChg chg="add mod">
          <ac:chgData name="Nane Kratzke" userId="971be13ff4ee5ef6" providerId="LiveId" clId="{F80FBA5A-6B28-D64A-A741-CD926CAB4977}" dt="2020-09-16T08:26:20.210" v="633" actId="1076"/>
          <ac:cxnSpMkLst>
            <pc:docMk/>
            <pc:sldMk cId="3775648860" sldId="346"/>
            <ac:cxnSpMk id="37" creationId="{EACD3C9C-2A41-A743-B716-3C82A39B73CE}"/>
          </ac:cxnSpMkLst>
        </pc:cxnChg>
        <pc:cxnChg chg="add mod">
          <ac:chgData name="Nane Kratzke" userId="971be13ff4ee5ef6" providerId="LiveId" clId="{F80FBA5A-6B28-D64A-A741-CD926CAB4977}" dt="2020-09-16T08:26:20.210" v="633" actId="1076"/>
          <ac:cxnSpMkLst>
            <pc:docMk/>
            <pc:sldMk cId="3775648860" sldId="346"/>
            <ac:cxnSpMk id="53" creationId="{41426DDE-0BD6-CD41-93E5-C1FB99CCBAAF}"/>
          </ac:cxnSpMkLst>
        </pc:cxnChg>
        <pc:cxnChg chg="add mod">
          <ac:chgData name="Nane Kratzke" userId="971be13ff4ee5ef6" providerId="LiveId" clId="{F80FBA5A-6B28-D64A-A741-CD926CAB4977}" dt="2020-09-16T08:26:20.210" v="633" actId="1076"/>
          <ac:cxnSpMkLst>
            <pc:docMk/>
            <pc:sldMk cId="3775648860" sldId="346"/>
            <ac:cxnSpMk id="59" creationId="{F0156790-1E72-134D-934B-FDEEFC8F4987}"/>
          </ac:cxnSpMkLst>
        </pc:cxnChg>
      </pc:sldChg>
      <pc:sldChg chg="addSp modSp add mod">
        <pc:chgData name="Nane Kratzke" userId="971be13ff4ee5ef6" providerId="LiveId" clId="{F80FBA5A-6B28-D64A-A741-CD926CAB4977}" dt="2020-09-16T08:31:36.788" v="725" actId="14861"/>
        <pc:sldMkLst>
          <pc:docMk/>
          <pc:sldMk cId="2018145749" sldId="347"/>
        </pc:sldMkLst>
        <pc:spChg chg="mod">
          <ac:chgData name="Nane Kratzke" userId="971be13ff4ee5ef6" providerId="LiveId" clId="{F80FBA5A-6B28-D64A-A741-CD926CAB4977}" dt="2020-09-16T08:26:36.520" v="645" actId="20577"/>
          <ac:spMkLst>
            <pc:docMk/>
            <pc:sldMk cId="2018145749" sldId="347"/>
            <ac:spMk id="2" creationId="{923CCE08-7BFD-3E4B-9589-22FD61D79BA6}"/>
          </ac:spMkLst>
        </pc:spChg>
        <pc:spChg chg="mod">
          <ac:chgData name="Nane Kratzke" userId="971be13ff4ee5ef6" providerId="LiveId" clId="{F80FBA5A-6B28-D64A-A741-CD926CAB4977}" dt="2020-09-16T08:26:57.153" v="715" actId="20577"/>
          <ac:spMkLst>
            <pc:docMk/>
            <pc:sldMk cId="2018145749" sldId="347"/>
            <ac:spMk id="3" creationId="{34714D31-91CB-CE4E-BCF6-C7D36C4E9651}"/>
          </ac:spMkLst>
        </pc:spChg>
        <pc:picChg chg="add mod modCrop">
          <ac:chgData name="Nane Kratzke" userId="971be13ff4ee5ef6" providerId="LiveId" clId="{F80FBA5A-6B28-D64A-A741-CD926CAB4977}" dt="2020-09-16T08:31:36.788" v="725" actId="14861"/>
          <ac:picMkLst>
            <pc:docMk/>
            <pc:sldMk cId="2018145749" sldId="347"/>
            <ac:picMk id="5" creationId="{2E4052AD-A31E-9341-B064-276046E17A51}"/>
          </ac:picMkLst>
        </pc:picChg>
      </pc:sldChg>
      <pc:sldChg chg="addSp modSp add mod">
        <pc:chgData name="Nane Kratzke" userId="971be13ff4ee5ef6" providerId="LiveId" clId="{F80FBA5A-6B28-D64A-A741-CD926CAB4977}" dt="2020-09-16T08:51:09.028" v="1961" actId="20577"/>
        <pc:sldMkLst>
          <pc:docMk/>
          <pc:sldMk cId="2844202898" sldId="348"/>
        </pc:sldMkLst>
        <pc:spChg chg="mod">
          <ac:chgData name="Nane Kratzke" userId="971be13ff4ee5ef6" providerId="LiveId" clId="{F80FBA5A-6B28-D64A-A741-CD926CAB4977}" dt="2020-09-16T08:35:10.228" v="827" actId="20577"/>
          <ac:spMkLst>
            <pc:docMk/>
            <pc:sldMk cId="2844202898" sldId="348"/>
            <ac:spMk id="2" creationId="{DFF8CC61-C0B5-164C-A60D-391CA34AF92E}"/>
          </ac:spMkLst>
        </pc:spChg>
        <pc:spChg chg="mod">
          <ac:chgData name="Nane Kratzke" userId="971be13ff4ee5ef6" providerId="LiveId" clId="{F80FBA5A-6B28-D64A-A741-CD926CAB4977}" dt="2020-09-16T08:35:15.611" v="850" actId="20577"/>
          <ac:spMkLst>
            <pc:docMk/>
            <pc:sldMk cId="2844202898" sldId="348"/>
            <ac:spMk id="3" creationId="{55C19B35-F1E0-5F4F-8874-69DA5BBBA233}"/>
          </ac:spMkLst>
        </pc:spChg>
        <pc:spChg chg="add mod">
          <ac:chgData name="Nane Kratzke" userId="971be13ff4ee5ef6" providerId="LiveId" clId="{F80FBA5A-6B28-D64A-A741-CD926CAB4977}" dt="2020-09-16T08:51:09.028" v="1961" actId="20577"/>
          <ac:spMkLst>
            <pc:docMk/>
            <pc:sldMk cId="2844202898" sldId="348"/>
            <ac:spMk id="6" creationId="{C0B62422-4B3A-A84E-9501-007BD6BA8945}"/>
          </ac:spMkLst>
        </pc:spChg>
        <pc:spChg chg="add mod">
          <ac:chgData name="Nane Kratzke" userId="971be13ff4ee5ef6" providerId="LiveId" clId="{F80FBA5A-6B28-D64A-A741-CD926CAB4977}" dt="2020-09-16T08:49:53.945" v="1912" actId="20577"/>
          <ac:spMkLst>
            <pc:docMk/>
            <pc:sldMk cId="2844202898" sldId="348"/>
            <ac:spMk id="7" creationId="{A0507FEB-CA83-C64A-A241-27F392C07891}"/>
          </ac:spMkLst>
        </pc:spChg>
        <pc:graphicFrameChg chg="add mod modGraphic">
          <ac:chgData name="Nane Kratzke" userId="971be13ff4ee5ef6" providerId="LiveId" clId="{F80FBA5A-6B28-D64A-A741-CD926CAB4977}" dt="2020-09-16T08:45:45.100" v="1661" actId="1076"/>
          <ac:graphicFrameMkLst>
            <pc:docMk/>
            <pc:sldMk cId="2844202898" sldId="348"/>
            <ac:graphicFrameMk id="5" creationId="{1FA98563-4C58-CC40-84E6-7DCA33E38695}"/>
          </ac:graphicFrameMkLst>
        </pc:graphicFrameChg>
      </pc:sldChg>
      <pc:sldChg chg="addSp delSp modSp add mod">
        <pc:chgData name="Nane Kratzke" userId="971be13ff4ee5ef6" providerId="LiveId" clId="{F80FBA5A-6B28-D64A-A741-CD926CAB4977}" dt="2020-09-16T12:46:20.359" v="2408" actId="20577"/>
        <pc:sldMkLst>
          <pc:docMk/>
          <pc:sldMk cId="4215310435" sldId="349"/>
        </pc:sldMkLst>
        <pc:spChg chg="mod">
          <ac:chgData name="Nane Kratzke" userId="971be13ff4ee5ef6" providerId="LiveId" clId="{F80FBA5A-6B28-D64A-A741-CD926CAB4977}" dt="2020-09-16T08:51:33.946" v="1971" actId="20577"/>
          <ac:spMkLst>
            <pc:docMk/>
            <pc:sldMk cId="4215310435" sldId="349"/>
            <ac:spMk id="2" creationId="{09A3C503-9616-D24D-956E-75F248B81EFA}"/>
          </ac:spMkLst>
        </pc:spChg>
        <pc:spChg chg="mod">
          <ac:chgData name="Nane Kratzke" userId="971be13ff4ee5ef6" providerId="LiveId" clId="{F80FBA5A-6B28-D64A-A741-CD926CAB4977}" dt="2020-09-16T08:51:41.228" v="1999" actId="5793"/>
          <ac:spMkLst>
            <pc:docMk/>
            <pc:sldMk cId="4215310435" sldId="349"/>
            <ac:spMk id="3" creationId="{7628290C-7DEF-7445-A10E-4693E0BD5E2B}"/>
          </ac:spMkLst>
        </pc:spChg>
        <pc:spChg chg="add del">
          <ac:chgData name="Nane Kratzke" userId="971be13ff4ee5ef6" providerId="LiveId" clId="{F80FBA5A-6B28-D64A-A741-CD926CAB4977}" dt="2020-09-16T12:16:24.812" v="2030" actId="478"/>
          <ac:spMkLst>
            <pc:docMk/>
            <pc:sldMk cId="4215310435" sldId="349"/>
            <ac:spMk id="7" creationId="{BC9EF31F-7096-5E4F-A6D9-ADF9C0B96B9E}"/>
          </ac:spMkLst>
        </pc:spChg>
        <pc:spChg chg="add del mod">
          <ac:chgData name="Nane Kratzke" userId="971be13ff4ee5ef6" providerId="LiveId" clId="{F80FBA5A-6B28-D64A-A741-CD926CAB4977}" dt="2020-09-16T12:16:44.414" v="2037"/>
          <ac:spMkLst>
            <pc:docMk/>
            <pc:sldMk cId="4215310435" sldId="349"/>
            <ac:spMk id="8" creationId="{681318B2-B720-094B-ADEC-983C68BADF19}"/>
          </ac:spMkLst>
        </pc:spChg>
        <pc:spChg chg="add del">
          <ac:chgData name="Nane Kratzke" userId="971be13ff4ee5ef6" providerId="LiveId" clId="{F80FBA5A-6B28-D64A-A741-CD926CAB4977}" dt="2020-09-16T12:16:41.169" v="2035" actId="478"/>
          <ac:spMkLst>
            <pc:docMk/>
            <pc:sldMk cId="4215310435" sldId="349"/>
            <ac:spMk id="9" creationId="{158D3EF8-7DFE-EB44-BC00-C5C74ED24F62}"/>
          </ac:spMkLst>
        </pc:spChg>
        <pc:spChg chg="add mod">
          <ac:chgData name="Nane Kratzke" userId="971be13ff4ee5ef6" providerId="LiveId" clId="{F80FBA5A-6B28-D64A-A741-CD926CAB4977}" dt="2020-09-16T12:24:47.743" v="2284" actId="1076"/>
          <ac:spMkLst>
            <pc:docMk/>
            <pc:sldMk cId="4215310435" sldId="349"/>
            <ac:spMk id="16" creationId="{132B66F9-E5F2-4E49-B577-868A844E29ED}"/>
          </ac:spMkLst>
        </pc:spChg>
        <pc:spChg chg="add mod">
          <ac:chgData name="Nane Kratzke" userId="971be13ff4ee5ef6" providerId="LiveId" clId="{F80FBA5A-6B28-D64A-A741-CD926CAB4977}" dt="2020-09-16T12:24:43.524" v="2283" actId="1076"/>
          <ac:spMkLst>
            <pc:docMk/>
            <pc:sldMk cId="4215310435" sldId="349"/>
            <ac:spMk id="17" creationId="{AECBA8D0-75B1-FD47-98A4-6CF753764999}"/>
          </ac:spMkLst>
        </pc:spChg>
        <pc:spChg chg="add mod">
          <ac:chgData name="Nane Kratzke" userId="971be13ff4ee5ef6" providerId="LiveId" clId="{F80FBA5A-6B28-D64A-A741-CD926CAB4977}" dt="2020-09-16T12:46:20.359" v="2408" actId="20577"/>
          <ac:spMkLst>
            <pc:docMk/>
            <pc:sldMk cId="4215310435" sldId="349"/>
            <ac:spMk id="18" creationId="{C53AA11D-6A84-CC44-8528-9BEB82A626B3}"/>
          </ac:spMkLst>
        </pc:spChg>
        <pc:spChg chg="add mod">
          <ac:chgData name="Nane Kratzke" userId="971be13ff4ee5ef6" providerId="LiveId" clId="{F80FBA5A-6B28-D64A-A741-CD926CAB4977}" dt="2020-09-16T12:24:43.524" v="2283" actId="1076"/>
          <ac:spMkLst>
            <pc:docMk/>
            <pc:sldMk cId="4215310435" sldId="349"/>
            <ac:spMk id="19" creationId="{D1314A55-6D9B-F443-A4E1-35107CBFE3A7}"/>
          </ac:spMkLst>
        </pc:spChg>
        <pc:spChg chg="add mod">
          <ac:chgData name="Nane Kratzke" userId="971be13ff4ee5ef6" providerId="LiveId" clId="{F80FBA5A-6B28-D64A-A741-CD926CAB4977}" dt="2020-09-16T12:24:43.524" v="2283" actId="1076"/>
          <ac:spMkLst>
            <pc:docMk/>
            <pc:sldMk cId="4215310435" sldId="349"/>
            <ac:spMk id="20" creationId="{A9C6CEE1-9992-ED4B-9679-F54939EC4634}"/>
          </ac:spMkLst>
        </pc:spChg>
        <pc:spChg chg="add mod">
          <ac:chgData name="Nane Kratzke" userId="971be13ff4ee5ef6" providerId="LiveId" clId="{F80FBA5A-6B28-D64A-A741-CD926CAB4977}" dt="2020-09-16T12:27:12.163" v="2405" actId="1076"/>
          <ac:spMkLst>
            <pc:docMk/>
            <pc:sldMk cId="4215310435" sldId="349"/>
            <ac:spMk id="21" creationId="{E4487C57-2DF1-404B-9CD9-26EC956F4691}"/>
          </ac:spMkLst>
        </pc:spChg>
        <pc:grpChg chg="mod">
          <ac:chgData name="Nane Kratzke" userId="971be13ff4ee5ef6" providerId="LiveId" clId="{F80FBA5A-6B28-D64A-A741-CD926CAB4977}" dt="2020-09-16T12:26:28.529" v="2392"/>
          <ac:grpSpMkLst>
            <pc:docMk/>
            <pc:sldMk cId="4215310435" sldId="349"/>
            <ac:grpSpMk id="24" creationId="{3C820EE6-25AB-E540-B02A-5BAB231CCE57}"/>
          </ac:grpSpMkLst>
        </pc:grpChg>
        <pc:grpChg chg="mod">
          <ac:chgData name="Nane Kratzke" userId="971be13ff4ee5ef6" providerId="LiveId" clId="{F80FBA5A-6B28-D64A-A741-CD926CAB4977}" dt="2020-09-16T12:26:46.834" v="2398"/>
          <ac:grpSpMkLst>
            <pc:docMk/>
            <pc:sldMk cId="4215310435" sldId="349"/>
            <ac:grpSpMk id="27" creationId="{7B80914E-0C06-A64F-93BB-9E9E6E746904}"/>
          </ac:grpSpMkLst>
        </pc:grpChg>
        <pc:grpChg chg="mod">
          <ac:chgData name="Nane Kratzke" userId="971be13ff4ee5ef6" providerId="LiveId" clId="{F80FBA5A-6B28-D64A-A741-CD926CAB4977}" dt="2020-09-16T12:26:55.361" v="2402"/>
          <ac:grpSpMkLst>
            <pc:docMk/>
            <pc:sldMk cId="4215310435" sldId="349"/>
            <ac:grpSpMk id="30" creationId="{D38F06FE-50D1-1A4E-B91C-386F5E9D9F7C}"/>
          </ac:grpSpMkLst>
        </pc:grpChg>
        <pc:picChg chg="add del mod">
          <ac:chgData name="Nane Kratzke" userId="971be13ff4ee5ef6" providerId="LiveId" clId="{F80FBA5A-6B28-D64A-A741-CD926CAB4977}" dt="2020-09-16T12:16:33.330" v="2032" actId="478"/>
          <ac:picMkLst>
            <pc:docMk/>
            <pc:sldMk cId="4215310435" sldId="349"/>
            <ac:picMk id="5" creationId="{9EB02ABF-66A7-0B45-AFF8-4CF0C2795B79}"/>
          </ac:picMkLst>
        </pc:picChg>
        <pc:picChg chg="add del">
          <ac:chgData name="Nane Kratzke" userId="971be13ff4ee5ef6" providerId="LiveId" clId="{F80FBA5A-6B28-D64A-A741-CD926CAB4977}" dt="2020-09-16T12:16:24.812" v="2030" actId="478"/>
          <ac:picMkLst>
            <pc:docMk/>
            <pc:sldMk cId="4215310435" sldId="349"/>
            <ac:picMk id="6" creationId="{CD1D690F-895D-2C42-B61C-B29DB00DC061}"/>
          </ac:picMkLst>
        </pc:picChg>
        <pc:picChg chg="add mod">
          <ac:chgData name="Nane Kratzke" userId="971be13ff4ee5ef6" providerId="LiveId" clId="{F80FBA5A-6B28-D64A-A741-CD926CAB4977}" dt="2020-09-16T12:17:17.544" v="2042" actId="1076"/>
          <ac:picMkLst>
            <pc:docMk/>
            <pc:sldMk cId="4215310435" sldId="349"/>
            <ac:picMk id="11" creationId="{0B4DFC43-FF4C-C34F-B915-D045128206DC}"/>
          </ac:picMkLst>
        </pc:picChg>
        <pc:picChg chg="add mod">
          <ac:chgData name="Nane Kratzke" userId="971be13ff4ee5ef6" providerId="LiveId" clId="{F80FBA5A-6B28-D64A-A741-CD926CAB4977}" dt="2020-09-16T12:24:43.524" v="2283" actId="1076"/>
          <ac:picMkLst>
            <pc:docMk/>
            <pc:sldMk cId="4215310435" sldId="349"/>
            <ac:picMk id="13" creationId="{90B94020-8328-5744-A09F-48D2224B9CB0}"/>
          </ac:picMkLst>
        </pc:picChg>
        <pc:picChg chg="add mod">
          <ac:chgData name="Nane Kratzke" userId="971be13ff4ee5ef6" providerId="LiveId" clId="{F80FBA5A-6B28-D64A-A741-CD926CAB4977}" dt="2020-09-16T12:24:43.524" v="2283" actId="1076"/>
          <ac:picMkLst>
            <pc:docMk/>
            <pc:sldMk cId="4215310435" sldId="349"/>
            <ac:picMk id="15" creationId="{8B1C8385-A85E-6F4F-A276-83883054C94B}"/>
          </ac:picMkLst>
        </pc:picChg>
        <pc:inkChg chg="add del mod">
          <ac:chgData name="Nane Kratzke" userId="971be13ff4ee5ef6" providerId="LiveId" clId="{F80FBA5A-6B28-D64A-A741-CD926CAB4977}" dt="2020-09-16T12:26:29.856" v="2393" actId="9405"/>
          <ac:inkMkLst>
            <pc:docMk/>
            <pc:sldMk cId="4215310435" sldId="349"/>
            <ac:inkMk id="22" creationId="{58C3717C-9809-3242-8C3D-4F02B65CF347}"/>
          </ac:inkMkLst>
        </pc:inkChg>
        <pc:inkChg chg="add del mod">
          <ac:chgData name="Nane Kratzke" userId="971be13ff4ee5ef6" providerId="LiveId" clId="{F80FBA5A-6B28-D64A-A741-CD926CAB4977}" dt="2020-09-16T12:26:28.529" v="2392"/>
          <ac:inkMkLst>
            <pc:docMk/>
            <pc:sldMk cId="4215310435" sldId="349"/>
            <ac:inkMk id="23" creationId="{B2570961-4A44-BF4F-A017-C579AEF12575}"/>
          </ac:inkMkLst>
        </pc:inkChg>
        <pc:inkChg chg="add del mod">
          <ac:chgData name="Nane Kratzke" userId="971be13ff4ee5ef6" providerId="LiveId" clId="{F80FBA5A-6B28-D64A-A741-CD926CAB4977}" dt="2020-09-16T12:26:47.282" v="2399" actId="9405"/>
          <ac:inkMkLst>
            <pc:docMk/>
            <pc:sldMk cId="4215310435" sldId="349"/>
            <ac:inkMk id="25" creationId="{2677D4E4-FD72-6B45-863C-161A48364795}"/>
          </ac:inkMkLst>
        </pc:inkChg>
        <pc:inkChg chg="add del mod">
          <ac:chgData name="Nane Kratzke" userId="971be13ff4ee5ef6" providerId="LiveId" clId="{F80FBA5A-6B28-D64A-A741-CD926CAB4977}" dt="2020-09-16T12:26:46.834" v="2398"/>
          <ac:inkMkLst>
            <pc:docMk/>
            <pc:sldMk cId="4215310435" sldId="349"/>
            <ac:inkMk id="26" creationId="{6E68E6FF-E38E-6641-ADD9-5BFD5E176F11}"/>
          </ac:inkMkLst>
        </pc:inkChg>
        <pc:inkChg chg="add mod">
          <ac:chgData name="Nane Kratzke" userId="971be13ff4ee5ef6" providerId="LiveId" clId="{F80FBA5A-6B28-D64A-A741-CD926CAB4977}" dt="2020-09-16T12:26:55.361" v="2402"/>
          <ac:inkMkLst>
            <pc:docMk/>
            <pc:sldMk cId="4215310435" sldId="349"/>
            <ac:inkMk id="28" creationId="{7077C44E-E5E0-324A-ACD9-E4E12F039DF7}"/>
          </ac:inkMkLst>
        </pc:inkChg>
        <pc:inkChg chg="add mod">
          <ac:chgData name="Nane Kratzke" userId="971be13ff4ee5ef6" providerId="LiveId" clId="{F80FBA5A-6B28-D64A-A741-CD926CAB4977}" dt="2020-09-16T12:26:55.361" v="2402"/>
          <ac:inkMkLst>
            <pc:docMk/>
            <pc:sldMk cId="4215310435" sldId="349"/>
            <ac:inkMk id="29" creationId="{C6B1F2E3-0C10-654F-9F33-586CBA2FDF50}"/>
          </ac:inkMkLst>
        </pc:inkChg>
      </pc:sldChg>
      <pc:sldChg chg="addSp modSp add mod">
        <pc:chgData name="Nane Kratzke" userId="971be13ff4ee5ef6" providerId="LiveId" clId="{F80FBA5A-6B28-D64A-A741-CD926CAB4977}" dt="2020-09-16T13:02:55.126" v="3008" actId="1076"/>
        <pc:sldMkLst>
          <pc:docMk/>
          <pc:sldMk cId="1299127608" sldId="350"/>
        </pc:sldMkLst>
        <pc:spChg chg="mod">
          <ac:chgData name="Nane Kratzke" userId="971be13ff4ee5ef6" providerId="LiveId" clId="{F80FBA5A-6B28-D64A-A741-CD926CAB4977}" dt="2020-09-16T12:51:26.118" v="2446" actId="20577"/>
          <ac:spMkLst>
            <pc:docMk/>
            <pc:sldMk cId="1299127608" sldId="350"/>
            <ac:spMk id="2" creationId="{7302AF98-130F-6C45-8F89-EF3FD629FF8E}"/>
          </ac:spMkLst>
        </pc:spChg>
        <pc:spChg chg="mod">
          <ac:chgData name="Nane Kratzke" userId="971be13ff4ee5ef6" providerId="LiveId" clId="{F80FBA5A-6B28-D64A-A741-CD926CAB4977}" dt="2020-09-16T12:52:51.461" v="2455" actId="20577"/>
          <ac:spMkLst>
            <pc:docMk/>
            <pc:sldMk cId="1299127608" sldId="350"/>
            <ac:spMk id="3" creationId="{47EA2435-FBCB-AF44-B587-2AB28E41FC59}"/>
          </ac:spMkLst>
        </pc:spChg>
        <pc:spChg chg="add mod">
          <ac:chgData name="Nane Kratzke" userId="971be13ff4ee5ef6" providerId="LiveId" clId="{F80FBA5A-6B28-D64A-A741-CD926CAB4977}" dt="2020-09-16T13:02:55.126" v="3008" actId="1076"/>
          <ac:spMkLst>
            <pc:docMk/>
            <pc:sldMk cId="1299127608" sldId="350"/>
            <ac:spMk id="6" creationId="{53CEADB9-E6BE-624A-8E63-58FE8ED99D4B}"/>
          </ac:spMkLst>
        </pc:spChg>
        <pc:spChg chg="add mod">
          <ac:chgData name="Nane Kratzke" userId="971be13ff4ee5ef6" providerId="LiveId" clId="{F80FBA5A-6B28-D64A-A741-CD926CAB4977}" dt="2020-09-16T13:01:33.169" v="2997" actId="20577"/>
          <ac:spMkLst>
            <pc:docMk/>
            <pc:sldMk cId="1299127608" sldId="350"/>
            <ac:spMk id="8" creationId="{AA5067D0-C980-1848-AA4C-77CE6F0F0C37}"/>
          </ac:spMkLst>
        </pc:spChg>
        <pc:picChg chg="add mod">
          <ac:chgData name="Nane Kratzke" userId="971be13ff4ee5ef6" providerId="LiveId" clId="{F80FBA5A-6B28-D64A-A741-CD926CAB4977}" dt="2020-09-16T13:02:12.059" v="3004" actId="1076"/>
          <ac:picMkLst>
            <pc:docMk/>
            <pc:sldMk cId="1299127608" sldId="350"/>
            <ac:picMk id="5" creationId="{50B260DC-BBBF-1247-A7F7-F45906056318}"/>
          </ac:picMkLst>
        </pc:picChg>
        <pc:picChg chg="add mod">
          <ac:chgData name="Nane Kratzke" userId="971be13ff4ee5ef6" providerId="LiveId" clId="{F80FBA5A-6B28-D64A-A741-CD926CAB4977}" dt="2020-09-16T13:02:15.985" v="3005" actId="1076"/>
          <ac:picMkLst>
            <pc:docMk/>
            <pc:sldMk cId="1299127608" sldId="350"/>
            <ac:picMk id="7" creationId="{48CF9C09-7EDA-FA42-AC30-3534A52AB9C6}"/>
          </ac:picMkLst>
        </pc:picChg>
      </pc:sldChg>
      <pc:sldChg chg="addSp delSp modSp add mod">
        <pc:chgData name="Nane Kratzke" userId="971be13ff4ee5ef6" providerId="LiveId" clId="{F80FBA5A-6B28-D64A-A741-CD926CAB4977}" dt="2020-09-16T14:07:32.997" v="5329" actId="20577"/>
        <pc:sldMkLst>
          <pc:docMk/>
          <pc:sldMk cId="1496898557" sldId="351"/>
        </pc:sldMkLst>
        <pc:spChg chg="mod">
          <ac:chgData name="Nane Kratzke" userId="971be13ff4ee5ef6" providerId="LiveId" clId="{F80FBA5A-6B28-D64A-A741-CD926CAB4977}" dt="2020-09-16T13:03:33.343" v="3020" actId="20577"/>
          <ac:spMkLst>
            <pc:docMk/>
            <pc:sldMk cId="1496898557" sldId="351"/>
            <ac:spMk id="2" creationId="{A56E9867-C494-3948-8A93-433171F67D04}"/>
          </ac:spMkLst>
        </pc:spChg>
        <pc:spChg chg="mod">
          <ac:chgData name="Nane Kratzke" userId="971be13ff4ee5ef6" providerId="LiveId" clId="{F80FBA5A-6B28-D64A-A741-CD926CAB4977}" dt="2020-09-16T14:07:32.997" v="5329" actId="20577"/>
          <ac:spMkLst>
            <pc:docMk/>
            <pc:sldMk cId="1496898557" sldId="351"/>
            <ac:spMk id="3" creationId="{D78D3461-2422-5A46-9C0B-1D92DC6BF276}"/>
          </ac:spMkLst>
        </pc:spChg>
        <pc:spChg chg="add mod">
          <ac:chgData name="Nane Kratzke" userId="971be13ff4ee5ef6" providerId="LiveId" clId="{F80FBA5A-6B28-D64A-A741-CD926CAB4977}" dt="2020-09-16T13:16:36.361" v="3569" actId="14100"/>
          <ac:spMkLst>
            <pc:docMk/>
            <pc:sldMk cId="1496898557" sldId="351"/>
            <ac:spMk id="5" creationId="{977E54F4-318C-4540-9E9D-9F739AFC1244}"/>
          </ac:spMkLst>
        </pc:spChg>
        <pc:spChg chg="add mod">
          <ac:chgData name="Nane Kratzke" userId="971be13ff4ee5ef6" providerId="LiveId" clId="{F80FBA5A-6B28-D64A-A741-CD926CAB4977}" dt="2020-09-16T13:25:15.746" v="3740" actId="20577"/>
          <ac:spMkLst>
            <pc:docMk/>
            <pc:sldMk cId="1496898557" sldId="351"/>
            <ac:spMk id="10" creationId="{DBF3707C-5CD4-FE47-9498-F0F3341782EF}"/>
          </ac:spMkLst>
        </pc:spChg>
        <pc:picChg chg="add del mod">
          <ac:chgData name="Nane Kratzke" userId="971be13ff4ee5ef6" providerId="LiveId" clId="{F80FBA5A-6B28-D64A-A741-CD926CAB4977}" dt="2020-09-16T13:24:43.255" v="3733" actId="478"/>
          <ac:picMkLst>
            <pc:docMk/>
            <pc:sldMk cId="1496898557" sldId="351"/>
            <ac:picMk id="7" creationId="{23076017-C4C3-7C4A-A26D-575416CF3D1A}"/>
          </ac:picMkLst>
        </pc:picChg>
        <pc:picChg chg="add del mod">
          <ac:chgData name="Nane Kratzke" userId="971be13ff4ee5ef6" providerId="LiveId" clId="{F80FBA5A-6B28-D64A-A741-CD926CAB4977}" dt="2020-09-16T13:19:59.468" v="3572" actId="478"/>
          <ac:picMkLst>
            <pc:docMk/>
            <pc:sldMk cId="1496898557" sldId="351"/>
            <ac:picMk id="9" creationId="{C5FF2EC4-83CF-E643-BC53-A3B804B71934}"/>
          </ac:picMkLst>
        </pc:picChg>
        <pc:picChg chg="add mod">
          <ac:chgData name="Nane Kratzke" userId="971be13ff4ee5ef6" providerId="LiveId" clId="{F80FBA5A-6B28-D64A-A741-CD926CAB4977}" dt="2020-09-16T13:25:03.519" v="3736" actId="14100"/>
          <ac:picMkLst>
            <pc:docMk/>
            <pc:sldMk cId="1496898557" sldId="351"/>
            <ac:picMk id="12" creationId="{84EFC555-9093-FE4E-BF02-65C5B13019D8}"/>
          </ac:picMkLst>
        </pc:picChg>
      </pc:sldChg>
      <pc:sldChg chg="addSp delSp modSp add mod">
        <pc:chgData name="Nane Kratzke" userId="971be13ff4ee5ef6" providerId="LiveId" clId="{F80FBA5A-6B28-D64A-A741-CD926CAB4977}" dt="2020-09-16T14:05:48.212" v="5292" actId="20577"/>
        <pc:sldMkLst>
          <pc:docMk/>
          <pc:sldMk cId="402428580" sldId="352"/>
        </pc:sldMkLst>
        <pc:spChg chg="mod">
          <ac:chgData name="Nane Kratzke" userId="971be13ff4ee5ef6" providerId="LiveId" clId="{F80FBA5A-6B28-D64A-A741-CD926CAB4977}" dt="2020-09-16T13:25:48.056" v="3750" actId="20577"/>
          <ac:spMkLst>
            <pc:docMk/>
            <pc:sldMk cId="402428580" sldId="352"/>
            <ac:spMk id="2" creationId="{3BEF8DE0-7BDF-074E-8962-7B0A85F19609}"/>
          </ac:spMkLst>
        </pc:spChg>
        <pc:spChg chg="mod">
          <ac:chgData name="Nane Kratzke" userId="971be13ff4ee5ef6" providerId="LiveId" clId="{F80FBA5A-6B28-D64A-A741-CD926CAB4977}" dt="2020-09-16T13:26:24.068" v="3812" actId="20577"/>
          <ac:spMkLst>
            <pc:docMk/>
            <pc:sldMk cId="402428580" sldId="352"/>
            <ac:spMk id="3" creationId="{ADFD065A-7D36-5041-870F-807AEDFF5586}"/>
          </ac:spMkLst>
        </pc:spChg>
        <pc:spChg chg="add mod">
          <ac:chgData name="Nane Kratzke" userId="971be13ff4ee5ef6" providerId="LiveId" clId="{F80FBA5A-6B28-D64A-A741-CD926CAB4977}" dt="2020-09-16T14:03:38.936" v="5066" actId="1076"/>
          <ac:spMkLst>
            <pc:docMk/>
            <pc:sldMk cId="402428580" sldId="352"/>
            <ac:spMk id="5" creationId="{89143270-ACE6-9A47-8A49-C934F25580FA}"/>
          </ac:spMkLst>
        </pc:spChg>
        <pc:spChg chg="add mod">
          <ac:chgData name="Nane Kratzke" userId="971be13ff4ee5ef6" providerId="LiveId" clId="{F80FBA5A-6B28-D64A-A741-CD926CAB4977}" dt="2020-09-16T14:03:38.936" v="5066" actId="1076"/>
          <ac:spMkLst>
            <pc:docMk/>
            <pc:sldMk cId="402428580" sldId="352"/>
            <ac:spMk id="6" creationId="{DF85386F-B1B2-9941-A70A-EF5987D40180}"/>
          </ac:spMkLst>
        </pc:spChg>
        <pc:spChg chg="add del mod">
          <ac:chgData name="Nane Kratzke" userId="971be13ff4ee5ef6" providerId="LiveId" clId="{F80FBA5A-6B28-D64A-A741-CD926CAB4977}" dt="2020-09-16T13:36:39.838" v="4097" actId="478"/>
          <ac:spMkLst>
            <pc:docMk/>
            <pc:sldMk cId="402428580" sldId="352"/>
            <ac:spMk id="7" creationId="{D92FB468-4ABE-1849-92F0-E27A4A915D21}"/>
          </ac:spMkLst>
        </pc:spChg>
        <pc:spChg chg="add mod">
          <ac:chgData name="Nane Kratzke" userId="971be13ff4ee5ef6" providerId="LiveId" clId="{F80FBA5A-6B28-D64A-A741-CD926CAB4977}" dt="2020-09-16T14:04:32.717" v="5148" actId="20577"/>
          <ac:spMkLst>
            <pc:docMk/>
            <pc:sldMk cId="402428580" sldId="352"/>
            <ac:spMk id="8" creationId="{E40E12F9-4EB4-1F41-B5A9-2629ADA5E429}"/>
          </ac:spMkLst>
        </pc:spChg>
        <pc:spChg chg="add mod">
          <ac:chgData name="Nane Kratzke" userId="971be13ff4ee5ef6" providerId="LiveId" clId="{F80FBA5A-6B28-D64A-A741-CD926CAB4977}" dt="2020-09-16T14:05:48.212" v="5292" actId="20577"/>
          <ac:spMkLst>
            <pc:docMk/>
            <pc:sldMk cId="402428580" sldId="352"/>
            <ac:spMk id="10" creationId="{96017466-5598-D642-B126-5FA861F2E355}"/>
          </ac:spMkLst>
        </pc:spChg>
        <pc:picChg chg="add mod">
          <ac:chgData name="Nane Kratzke" userId="971be13ff4ee5ef6" providerId="LiveId" clId="{F80FBA5A-6B28-D64A-A741-CD926CAB4977}" dt="2020-09-16T14:03:38.936" v="5066" actId="1076"/>
          <ac:picMkLst>
            <pc:docMk/>
            <pc:sldMk cId="402428580" sldId="352"/>
            <ac:picMk id="9" creationId="{95524FC1-C717-894F-A30D-D578703B9DCC}"/>
          </ac:picMkLst>
        </pc:picChg>
      </pc:sldChg>
      <pc:sldChg chg="addSp modSp add mod">
        <pc:chgData name="Nane Kratzke" userId="971be13ff4ee5ef6" providerId="LiveId" clId="{F80FBA5A-6B28-D64A-A741-CD926CAB4977}" dt="2020-09-16T13:46:08.255" v="4538" actId="20577"/>
        <pc:sldMkLst>
          <pc:docMk/>
          <pc:sldMk cId="3828543625" sldId="353"/>
        </pc:sldMkLst>
        <pc:spChg chg="mod">
          <ac:chgData name="Nane Kratzke" userId="971be13ff4ee5ef6" providerId="LiveId" clId="{F80FBA5A-6B28-D64A-A741-CD926CAB4977}" dt="2020-09-16T13:40:08.214" v="4126" actId="20577"/>
          <ac:spMkLst>
            <pc:docMk/>
            <pc:sldMk cId="3828543625" sldId="353"/>
            <ac:spMk id="2" creationId="{E1C80902-71A1-0E4A-9B3D-DFC1D7A4F4B9}"/>
          </ac:spMkLst>
        </pc:spChg>
        <pc:spChg chg="mod">
          <ac:chgData name="Nane Kratzke" userId="971be13ff4ee5ef6" providerId="LiveId" clId="{F80FBA5A-6B28-D64A-A741-CD926CAB4977}" dt="2020-09-16T13:40:20.735" v="4163" actId="20577"/>
          <ac:spMkLst>
            <pc:docMk/>
            <pc:sldMk cId="3828543625" sldId="353"/>
            <ac:spMk id="3" creationId="{C8356F9A-9FBF-0E46-A5B3-9077A351639F}"/>
          </ac:spMkLst>
        </pc:spChg>
        <pc:spChg chg="add mod">
          <ac:chgData name="Nane Kratzke" userId="971be13ff4ee5ef6" providerId="LiveId" clId="{F80FBA5A-6B28-D64A-A741-CD926CAB4977}" dt="2020-09-16T13:45:11.564" v="4517" actId="207"/>
          <ac:spMkLst>
            <pc:docMk/>
            <pc:sldMk cId="3828543625" sldId="353"/>
            <ac:spMk id="5" creationId="{B906B56C-EC26-1B49-8A01-FEF5A4FC42B4}"/>
          </ac:spMkLst>
        </pc:spChg>
        <pc:spChg chg="add mod">
          <ac:chgData name="Nane Kratzke" userId="971be13ff4ee5ef6" providerId="LiveId" clId="{F80FBA5A-6B28-D64A-A741-CD926CAB4977}" dt="2020-09-16T13:45:11.564" v="4517" actId="207"/>
          <ac:spMkLst>
            <pc:docMk/>
            <pc:sldMk cId="3828543625" sldId="353"/>
            <ac:spMk id="6" creationId="{B7B57598-4CBC-3C4E-9332-CE544448F302}"/>
          </ac:spMkLst>
        </pc:spChg>
        <pc:spChg chg="add mod">
          <ac:chgData name="Nane Kratzke" userId="971be13ff4ee5ef6" providerId="LiveId" clId="{F80FBA5A-6B28-D64A-A741-CD926CAB4977}" dt="2020-09-16T13:45:11.564" v="4517" actId="207"/>
          <ac:spMkLst>
            <pc:docMk/>
            <pc:sldMk cId="3828543625" sldId="353"/>
            <ac:spMk id="7" creationId="{7D22A303-55A3-1143-AC02-8C17D1E8C032}"/>
          </ac:spMkLst>
        </pc:spChg>
        <pc:spChg chg="add mod">
          <ac:chgData name="Nane Kratzke" userId="971be13ff4ee5ef6" providerId="LiveId" clId="{F80FBA5A-6B28-D64A-A741-CD926CAB4977}" dt="2020-09-16T13:45:11.564" v="4517" actId="207"/>
          <ac:spMkLst>
            <pc:docMk/>
            <pc:sldMk cId="3828543625" sldId="353"/>
            <ac:spMk id="8" creationId="{A4F70605-4521-2849-B2DE-6318D9B3087F}"/>
          </ac:spMkLst>
        </pc:spChg>
        <pc:spChg chg="add mod">
          <ac:chgData name="Nane Kratzke" userId="971be13ff4ee5ef6" providerId="LiveId" clId="{F80FBA5A-6B28-D64A-A741-CD926CAB4977}" dt="2020-09-16T13:46:08.255" v="4538" actId="20577"/>
          <ac:spMkLst>
            <pc:docMk/>
            <pc:sldMk cId="3828543625" sldId="353"/>
            <ac:spMk id="9" creationId="{782BDE8C-C634-5A46-92DE-01ED384BFFD4}"/>
          </ac:spMkLst>
        </pc:spChg>
        <pc:spChg chg="add mod">
          <ac:chgData name="Nane Kratzke" userId="971be13ff4ee5ef6" providerId="LiveId" clId="{F80FBA5A-6B28-D64A-A741-CD926CAB4977}" dt="2020-09-16T13:45:11.564" v="4517" actId="207"/>
          <ac:spMkLst>
            <pc:docMk/>
            <pc:sldMk cId="3828543625" sldId="353"/>
            <ac:spMk id="10" creationId="{A68945D7-BF0B-864F-A881-E38D70C8E825}"/>
          </ac:spMkLst>
        </pc:spChg>
        <pc:grpChg chg="mod">
          <ac:chgData name="Nane Kratzke" userId="971be13ff4ee5ef6" providerId="LiveId" clId="{F80FBA5A-6B28-D64A-A741-CD926CAB4977}" dt="2020-09-16T13:45:24.736" v="4521"/>
          <ac:grpSpMkLst>
            <pc:docMk/>
            <pc:sldMk cId="3828543625" sldId="353"/>
            <ac:grpSpMk id="14" creationId="{40A15038-71E7-204C-A0E6-FB1F549D647E}"/>
          </ac:grpSpMkLst>
        </pc:grpChg>
        <pc:grpChg chg="mod">
          <ac:chgData name="Nane Kratzke" userId="971be13ff4ee5ef6" providerId="LiveId" clId="{F80FBA5A-6B28-D64A-A741-CD926CAB4977}" dt="2020-09-16T13:45:33.750" v="4525"/>
          <ac:grpSpMkLst>
            <pc:docMk/>
            <pc:sldMk cId="3828543625" sldId="353"/>
            <ac:grpSpMk id="18" creationId="{1356B4E4-B261-EF44-B493-8C3A01EC77B0}"/>
          </ac:grpSpMkLst>
        </pc:grpChg>
        <pc:grpChg chg="mod">
          <ac:chgData name="Nane Kratzke" userId="971be13ff4ee5ef6" providerId="LiveId" clId="{F80FBA5A-6B28-D64A-A741-CD926CAB4977}" dt="2020-09-16T13:45:41.515" v="4529"/>
          <ac:grpSpMkLst>
            <pc:docMk/>
            <pc:sldMk cId="3828543625" sldId="353"/>
            <ac:grpSpMk id="22" creationId="{C8D8368C-1937-0242-90F8-842B03EBBB6D}"/>
          </ac:grpSpMkLst>
        </pc:grpChg>
        <pc:grpChg chg="mod">
          <ac:chgData name="Nane Kratzke" userId="971be13ff4ee5ef6" providerId="LiveId" clId="{F80FBA5A-6B28-D64A-A741-CD926CAB4977}" dt="2020-09-16T13:45:48.935" v="4533"/>
          <ac:grpSpMkLst>
            <pc:docMk/>
            <pc:sldMk cId="3828543625" sldId="353"/>
            <ac:grpSpMk id="26" creationId="{F13726BB-82DF-8D48-B6B0-5AF206582EBC}"/>
          </ac:grpSpMkLst>
        </pc:grpChg>
        <pc:grpChg chg="mod">
          <ac:chgData name="Nane Kratzke" userId="971be13ff4ee5ef6" providerId="LiveId" clId="{F80FBA5A-6B28-D64A-A741-CD926CAB4977}" dt="2020-09-16T13:45:56.427" v="4537"/>
          <ac:grpSpMkLst>
            <pc:docMk/>
            <pc:sldMk cId="3828543625" sldId="353"/>
            <ac:grpSpMk id="30" creationId="{824891B1-DB6D-914B-8D47-E6BE9950B0BC}"/>
          </ac:grpSpMkLst>
        </pc:grpChg>
        <pc:picChg chg="add mod">
          <ac:chgData name="Nane Kratzke" userId="971be13ff4ee5ef6" providerId="LiveId" clId="{F80FBA5A-6B28-D64A-A741-CD926CAB4977}" dt="2020-09-16T13:40:01.034" v="4117" actId="14861"/>
          <ac:picMkLst>
            <pc:docMk/>
            <pc:sldMk cId="3828543625" sldId="353"/>
            <ac:picMk id="2049" creationId="{F6B32108-A0CC-9449-82B9-5BB734357A24}"/>
          </ac:picMkLst>
        </pc:picChg>
        <pc:inkChg chg="add mod">
          <ac:chgData name="Nane Kratzke" userId="971be13ff4ee5ef6" providerId="LiveId" clId="{F80FBA5A-6B28-D64A-A741-CD926CAB4977}" dt="2020-09-16T13:45:24.736" v="4521"/>
          <ac:inkMkLst>
            <pc:docMk/>
            <pc:sldMk cId="3828543625" sldId="353"/>
            <ac:inkMk id="11" creationId="{A8A61DDC-A141-C14D-B8B1-A5350BD54D04}"/>
          </ac:inkMkLst>
        </pc:inkChg>
        <pc:inkChg chg="add mod">
          <ac:chgData name="Nane Kratzke" userId="971be13ff4ee5ef6" providerId="LiveId" clId="{F80FBA5A-6B28-D64A-A741-CD926CAB4977}" dt="2020-09-16T13:45:24.736" v="4521"/>
          <ac:inkMkLst>
            <pc:docMk/>
            <pc:sldMk cId="3828543625" sldId="353"/>
            <ac:inkMk id="12" creationId="{6A0D386A-E062-0944-8F75-E103BE2ED431}"/>
          </ac:inkMkLst>
        </pc:inkChg>
        <pc:inkChg chg="add mod">
          <ac:chgData name="Nane Kratzke" userId="971be13ff4ee5ef6" providerId="LiveId" clId="{F80FBA5A-6B28-D64A-A741-CD926CAB4977}" dt="2020-09-16T13:45:24.736" v="4521"/>
          <ac:inkMkLst>
            <pc:docMk/>
            <pc:sldMk cId="3828543625" sldId="353"/>
            <ac:inkMk id="13" creationId="{73DE77E4-D81D-EA4D-B1EE-E19A859CE91A}"/>
          </ac:inkMkLst>
        </pc:inkChg>
        <pc:inkChg chg="add mod">
          <ac:chgData name="Nane Kratzke" userId="971be13ff4ee5ef6" providerId="LiveId" clId="{F80FBA5A-6B28-D64A-A741-CD926CAB4977}" dt="2020-09-16T13:45:33.750" v="4525"/>
          <ac:inkMkLst>
            <pc:docMk/>
            <pc:sldMk cId="3828543625" sldId="353"/>
            <ac:inkMk id="15" creationId="{10CE184D-14AE-BA4C-9FE9-B832E6CF0BAE}"/>
          </ac:inkMkLst>
        </pc:inkChg>
        <pc:inkChg chg="add mod">
          <ac:chgData name="Nane Kratzke" userId="971be13ff4ee5ef6" providerId="LiveId" clId="{F80FBA5A-6B28-D64A-A741-CD926CAB4977}" dt="2020-09-16T13:45:33.750" v="4525"/>
          <ac:inkMkLst>
            <pc:docMk/>
            <pc:sldMk cId="3828543625" sldId="353"/>
            <ac:inkMk id="16" creationId="{72A6D5DE-5C08-644D-A579-3ECE71418FD5}"/>
          </ac:inkMkLst>
        </pc:inkChg>
        <pc:inkChg chg="add mod">
          <ac:chgData name="Nane Kratzke" userId="971be13ff4ee5ef6" providerId="LiveId" clId="{F80FBA5A-6B28-D64A-A741-CD926CAB4977}" dt="2020-09-16T13:45:33.750" v="4525"/>
          <ac:inkMkLst>
            <pc:docMk/>
            <pc:sldMk cId="3828543625" sldId="353"/>
            <ac:inkMk id="17" creationId="{46450F4E-A632-824E-9618-5CC6CB9EF51D}"/>
          </ac:inkMkLst>
        </pc:inkChg>
        <pc:inkChg chg="add mod">
          <ac:chgData name="Nane Kratzke" userId="971be13ff4ee5ef6" providerId="LiveId" clId="{F80FBA5A-6B28-D64A-A741-CD926CAB4977}" dt="2020-09-16T13:45:41.515" v="4529"/>
          <ac:inkMkLst>
            <pc:docMk/>
            <pc:sldMk cId="3828543625" sldId="353"/>
            <ac:inkMk id="19" creationId="{2049536F-60EE-164C-B1C6-2906C68087AD}"/>
          </ac:inkMkLst>
        </pc:inkChg>
        <pc:inkChg chg="add mod">
          <ac:chgData name="Nane Kratzke" userId="971be13ff4ee5ef6" providerId="LiveId" clId="{F80FBA5A-6B28-D64A-A741-CD926CAB4977}" dt="2020-09-16T13:45:41.515" v="4529"/>
          <ac:inkMkLst>
            <pc:docMk/>
            <pc:sldMk cId="3828543625" sldId="353"/>
            <ac:inkMk id="20" creationId="{8F533CFE-614E-0A44-ADD4-618FEB76E242}"/>
          </ac:inkMkLst>
        </pc:inkChg>
        <pc:inkChg chg="add mod">
          <ac:chgData name="Nane Kratzke" userId="971be13ff4ee5ef6" providerId="LiveId" clId="{F80FBA5A-6B28-D64A-A741-CD926CAB4977}" dt="2020-09-16T13:45:41.515" v="4529"/>
          <ac:inkMkLst>
            <pc:docMk/>
            <pc:sldMk cId="3828543625" sldId="353"/>
            <ac:inkMk id="21" creationId="{0884B28B-2B0B-BD46-AB8A-CD6D2B291525}"/>
          </ac:inkMkLst>
        </pc:inkChg>
        <pc:inkChg chg="add mod">
          <ac:chgData name="Nane Kratzke" userId="971be13ff4ee5ef6" providerId="LiveId" clId="{F80FBA5A-6B28-D64A-A741-CD926CAB4977}" dt="2020-09-16T13:45:48.935" v="4533"/>
          <ac:inkMkLst>
            <pc:docMk/>
            <pc:sldMk cId="3828543625" sldId="353"/>
            <ac:inkMk id="23" creationId="{EB8B69F3-B29C-8B4A-9799-BBB7862082E9}"/>
          </ac:inkMkLst>
        </pc:inkChg>
        <pc:inkChg chg="add mod">
          <ac:chgData name="Nane Kratzke" userId="971be13ff4ee5ef6" providerId="LiveId" clId="{F80FBA5A-6B28-D64A-A741-CD926CAB4977}" dt="2020-09-16T13:45:48.935" v="4533"/>
          <ac:inkMkLst>
            <pc:docMk/>
            <pc:sldMk cId="3828543625" sldId="353"/>
            <ac:inkMk id="24" creationId="{758DD9BD-76E3-B14A-ADEE-983AD8127927}"/>
          </ac:inkMkLst>
        </pc:inkChg>
        <pc:inkChg chg="add mod">
          <ac:chgData name="Nane Kratzke" userId="971be13ff4ee5ef6" providerId="LiveId" clId="{F80FBA5A-6B28-D64A-A741-CD926CAB4977}" dt="2020-09-16T13:45:48.935" v="4533"/>
          <ac:inkMkLst>
            <pc:docMk/>
            <pc:sldMk cId="3828543625" sldId="353"/>
            <ac:inkMk id="25" creationId="{1F587C08-78D2-E942-ADE4-7BAF236E6CB9}"/>
          </ac:inkMkLst>
        </pc:inkChg>
        <pc:inkChg chg="add">
          <ac:chgData name="Nane Kratzke" userId="971be13ff4ee5ef6" providerId="LiveId" clId="{F80FBA5A-6B28-D64A-A741-CD926CAB4977}" dt="2020-09-16T13:45:51.142" v="4534" actId="9405"/>
          <ac:inkMkLst>
            <pc:docMk/>
            <pc:sldMk cId="3828543625" sldId="353"/>
            <ac:inkMk id="27" creationId="{88F5F876-6995-F345-8DDF-65B669F1C690}"/>
          </ac:inkMkLst>
        </pc:inkChg>
        <pc:inkChg chg="add mod">
          <ac:chgData name="Nane Kratzke" userId="971be13ff4ee5ef6" providerId="LiveId" clId="{F80FBA5A-6B28-D64A-A741-CD926CAB4977}" dt="2020-09-16T13:45:56.427" v="4537"/>
          <ac:inkMkLst>
            <pc:docMk/>
            <pc:sldMk cId="3828543625" sldId="353"/>
            <ac:inkMk id="28" creationId="{3672A31F-83D2-E140-9C8D-8B3F10F746DA}"/>
          </ac:inkMkLst>
        </pc:inkChg>
        <pc:inkChg chg="add mod">
          <ac:chgData name="Nane Kratzke" userId="971be13ff4ee5ef6" providerId="LiveId" clId="{F80FBA5A-6B28-D64A-A741-CD926CAB4977}" dt="2020-09-16T13:45:56.427" v="4537"/>
          <ac:inkMkLst>
            <pc:docMk/>
            <pc:sldMk cId="3828543625" sldId="353"/>
            <ac:inkMk id="29" creationId="{2DD465CE-2EBF-494E-A555-D2CE4A1A670E}"/>
          </ac:inkMkLst>
        </pc:inkChg>
      </pc:sldChg>
      <pc:sldChg chg="addSp delSp modSp add mod">
        <pc:chgData name="Nane Kratzke" userId="971be13ff4ee5ef6" providerId="LiveId" clId="{F80FBA5A-6B28-D64A-A741-CD926CAB4977}" dt="2020-09-16T14:06:58.715" v="5301" actId="1076"/>
        <pc:sldMkLst>
          <pc:docMk/>
          <pc:sldMk cId="3049880677" sldId="354"/>
        </pc:sldMkLst>
        <pc:spChg chg="mod">
          <ac:chgData name="Nane Kratzke" userId="971be13ff4ee5ef6" providerId="LiveId" clId="{F80FBA5A-6B28-D64A-A741-CD926CAB4977}" dt="2020-09-16T14:06:58.715" v="5301" actId="1076"/>
          <ac:spMkLst>
            <pc:docMk/>
            <pc:sldMk cId="3049880677" sldId="354"/>
            <ac:spMk id="5" creationId="{89143270-ACE6-9A47-8A49-C934F25580FA}"/>
          </ac:spMkLst>
        </pc:spChg>
        <pc:spChg chg="del">
          <ac:chgData name="Nane Kratzke" userId="971be13ff4ee5ef6" providerId="LiveId" clId="{F80FBA5A-6B28-D64A-A741-CD926CAB4977}" dt="2020-09-16T13:49:37.227" v="4540" actId="478"/>
          <ac:spMkLst>
            <pc:docMk/>
            <pc:sldMk cId="3049880677" sldId="354"/>
            <ac:spMk id="6" creationId="{DF85386F-B1B2-9941-A70A-EF5987D40180}"/>
          </ac:spMkLst>
        </pc:spChg>
        <pc:spChg chg="mod">
          <ac:chgData name="Nane Kratzke" userId="971be13ff4ee5ef6" providerId="LiveId" clId="{F80FBA5A-6B28-D64A-A741-CD926CAB4977}" dt="2020-09-16T14:06:58.715" v="5301" actId="1076"/>
          <ac:spMkLst>
            <pc:docMk/>
            <pc:sldMk cId="3049880677" sldId="354"/>
            <ac:spMk id="8" creationId="{E40E12F9-4EB4-1F41-B5A9-2629ADA5E429}"/>
          </ac:spMkLst>
        </pc:spChg>
        <pc:picChg chg="add mod">
          <ac:chgData name="Nane Kratzke" userId="971be13ff4ee5ef6" providerId="LiveId" clId="{F80FBA5A-6B28-D64A-A741-CD926CAB4977}" dt="2020-09-16T14:06:58.715" v="5301" actId="1076"/>
          <ac:picMkLst>
            <pc:docMk/>
            <pc:sldMk cId="3049880677" sldId="354"/>
            <ac:picMk id="7" creationId="{C1E3F50F-AD0D-7940-ABB5-A9C6D4C4CC59}"/>
          </ac:picMkLst>
        </pc:picChg>
        <pc:picChg chg="mod">
          <ac:chgData name="Nane Kratzke" userId="971be13ff4ee5ef6" providerId="LiveId" clId="{F80FBA5A-6B28-D64A-A741-CD926CAB4977}" dt="2020-09-16T14:06:58.715" v="5301" actId="1076"/>
          <ac:picMkLst>
            <pc:docMk/>
            <pc:sldMk cId="3049880677" sldId="354"/>
            <ac:picMk id="9" creationId="{95524FC1-C717-894F-A30D-D578703B9DCC}"/>
          </ac:picMkLst>
        </pc:picChg>
      </pc:sldChg>
      <pc:sldChg chg="add del">
        <pc:chgData name="Nane Kratzke" userId="971be13ff4ee5ef6" providerId="LiveId" clId="{F80FBA5A-6B28-D64A-A741-CD926CAB4977}" dt="2020-09-16T13:49:48.752" v="4557"/>
        <pc:sldMkLst>
          <pc:docMk/>
          <pc:sldMk cId="172595203" sldId="355"/>
        </pc:sldMkLst>
      </pc:sldChg>
      <pc:sldChg chg="add del">
        <pc:chgData name="Nane Kratzke" userId="971be13ff4ee5ef6" providerId="LiveId" clId="{F80FBA5A-6B28-D64A-A741-CD926CAB4977}" dt="2020-09-16T13:49:58.110" v="4559"/>
        <pc:sldMkLst>
          <pc:docMk/>
          <pc:sldMk cId="1555323412" sldId="355"/>
        </pc:sldMkLst>
      </pc:sldChg>
      <pc:sldChg chg="addSp delSp modSp add mod">
        <pc:chgData name="Nane Kratzke" userId="971be13ff4ee5ef6" providerId="LiveId" clId="{F80FBA5A-6B28-D64A-A741-CD926CAB4977}" dt="2020-09-16T14:23:57.467" v="5761" actId="1076"/>
        <pc:sldMkLst>
          <pc:docMk/>
          <pc:sldMk cId="4280504934" sldId="355"/>
        </pc:sldMkLst>
        <pc:spChg chg="mod">
          <ac:chgData name="Nane Kratzke" userId="971be13ff4ee5ef6" providerId="LiveId" clId="{F80FBA5A-6B28-D64A-A741-CD926CAB4977}" dt="2020-09-16T14:22:30.185" v="5673" actId="20577"/>
          <ac:spMkLst>
            <pc:docMk/>
            <pc:sldMk cId="4280504934" sldId="355"/>
            <ac:spMk id="2" creationId="{09A3C503-9616-D24D-956E-75F248B81EFA}"/>
          </ac:spMkLst>
        </pc:spChg>
        <pc:spChg chg="add mod">
          <ac:chgData name="Nane Kratzke" userId="971be13ff4ee5ef6" providerId="LiveId" clId="{F80FBA5A-6B28-D64A-A741-CD926CAB4977}" dt="2020-09-16T14:23:29.094" v="5747" actId="1076"/>
          <ac:spMkLst>
            <pc:docMk/>
            <pc:sldMk cId="4280504934" sldId="355"/>
            <ac:spMk id="5" creationId="{0AD50708-6BB3-1049-9BFC-739DA80474B4}"/>
          </ac:spMkLst>
        </pc:spChg>
        <pc:spChg chg="mod">
          <ac:chgData name="Nane Kratzke" userId="971be13ff4ee5ef6" providerId="LiveId" clId="{F80FBA5A-6B28-D64A-A741-CD926CAB4977}" dt="2020-09-16T14:15:25.227" v="5331"/>
          <ac:spMkLst>
            <pc:docMk/>
            <pc:sldMk cId="4280504934" sldId="355"/>
            <ac:spMk id="16" creationId="{132B66F9-E5F2-4E49-B577-868A844E29ED}"/>
          </ac:spMkLst>
        </pc:spChg>
        <pc:spChg chg="del">
          <ac:chgData name="Nane Kratzke" userId="971be13ff4ee5ef6" providerId="LiveId" clId="{F80FBA5A-6B28-D64A-A741-CD926CAB4977}" dt="2020-09-16T14:17:51.778" v="5392" actId="478"/>
          <ac:spMkLst>
            <pc:docMk/>
            <pc:sldMk cId="4280504934" sldId="355"/>
            <ac:spMk id="17" creationId="{AECBA8D0-75B1-FD47-98A4-6CF753764999}"/>
          </ac:spMkLst>
        </pc:spChg>
        <pc:spChg chg="mod">
          <ac:chgData name="Nane Kratzke" userId="971be13ff4ee5ef6" providerId="LiveId" clId="{F80FBA5A-6B28-D64A-A741-CD926CAB4977}" dt="2020-09-16T14:22:08.757" v="5663" actId="20577"/>
          <ac:spMkLst>
            <pc:docMk/>
            <pc:sldMk cId="4280504934" sldId="355"/>
            <ac:spMk id="18" creationId="{C53AA11D-6A84-CC44-8528-9BEB82A626B3}"/>
          </ac:spMkLst>
        </pc:spChg>
        <pc:spChg chg="del">
          <ac:chgData name="Nane Kratzke" userId="971be13ff4ee5ef6" providerId="LiveId" clId="{F80FBA5A-6B28-D64A-A741-CD926CAB4977}" dt="2020-09-16T14:17:49.202" v="5391" actId="478"/>
          <ac:spMkLst>
            <pc:docMk/>
            <pc:sldMk cId="4280504934" sldId="355"/>
            <ac:spMk id="19" creationId="{D1314A55-6D9B-F443-A4E1-35107CBFE3A7}"/>
          </ac:spMkLst>
        </pc:spChg>
        <pc:spChg chg="mod">
          <ac:chgData name="Nane Kratzke" userId="971be13ff4ee5ef6" providerId="LiveId" clId="{F80FBA5A-6B28-D64A-A741-CD926CAB4977}" dt="2020-09-16T14:18:23.280" v="5395" actId="1076"/>
          <ac:spMkLst>
            <pc:docMk/>
            <pc:sldMk cId="4280504934" sldId="355"/>
            <ac:spMk id="20" creationId="{A9C6CEE1-9992-ED4B-9679-F54939EC4634}"/>
          </ac:spMkLst>
        </pc:spChg>
        <pc:spChg chg="del">
          <ac:chgData name="Nane Kratzke" userId="971be13ff4ee5ef6" providerId="LiveId" clId="{F80FBA5A-6B28-D64A-A741-CD926CAB4977}" dt="2020-09-16T14:17:02.998" v="5332" actId="478"/>
          <ac:spMkLst>
            <pc:docMk/>
            <pc:sldMk cId="4280504934" sldId="355"/>
            <ac:spMk id="21" creationId="{E4487C57-2DF1-404B-9CD9-26EC956F4691}"/>
          </ac:spMkLst>
        </pc:spChg>
        <pc:spChg chg="add mod">
          <ac:chgData name="Nane Kratzke" userId="971be13ff4ee5ef6" providerId="LiveId" clId="{F80FBA5A-6B28-D64A-A741-CD926CAB4977}" dt="2020-09-16T14:18:29.591" v="5397" actId="1076"/>
          <ac:spMkLst>
            <pc:docMk/>
            <pc:sldMk cId="4280504934" sldId="355"/>
            <ac:spMk id="22" creationId="{C2AB5EF0-CB6B-714D-9BA9-9C2197D1C89A}"/>
          </ac:spMkLst>
        </pc:spChg>
        <pc:spChg chg="add mod">
          <ac:chgData name="Nane Kratzke" userId="971be13ff4ee5ef6" providerId="LiveId" clId="{F80FBA5A-6B28-D64A-A741-CD926CAB4977}" dt="2020-09-16T14:23:57.467" v="5761" actId="1076"/>
          <ac:spMkLst>
            <pc:docMk/>
            <pc:sldMk cId="4280504934" sldId="355"/>
            <ac:spMk id="23" creationId="{843AD55F-A820-B34B-A476-52238CE2A01E}"/>
          </ac:spMkLst>
        </pc:spChg>
        <pc:grpChg chg="del">
          <ac:chgData name="Nane Kratzke" userId="971be13ff4ee5ef6" providerId="LiveId" clId="{F80FBA5A-6B28-D64A-A741-CD926CAB4977}" dt="2020-09-16T14:18:05.279" v="5394" actId="478"/>
          <ac:grpSpMkLst>
            <pc:docMk/>
            <pc:sldMk cId="4280504934" sldId="355"/>
            <ac:grpSpMk id="30" creationId="{D38F06FE-50D1-1A4E-B91C-386F5E9D9F7C}"/>
          </ac:grpSpMkLst>
        </pc:grpChg>
        <pc:picChg chg="mod">
          <ac:chgData name="Nane Kratzke" userId="971be13ff4ee5ef6" providerId="LiveId" clId="{F80FBA5A-6B28-D64A-A741-CD926CAB4977}" dt="2020-09-16T14:18:23.280" v="5395" actId="1076"/>
          <ac:picMkLst>
            <pc:docMk/>
            <pc:sldMk cId="4280504934" sldId="355"/>
            <ac:picMk id="13" creationId="{90B94020-8328-5744-A09F-48D2224B9CB0}"/>
          </ac:picMkLst>
        </pc:picChg>
        <pc:picChg chg="del">
          <ac:chgData name="Nane Kratzke" userId="971be13ff4ee5ef6" providerId="LiveId" clId="{F80FBA5A-6B28-D64A-A741-CD926CAB4977}" dt="2020-09-16T14:17:47.549" v="5390" actId="478"/>
          <ac:picMkLst>
            <pc:docMk/>
            <pc:sldMk cId="4280504934" sldId="355"/>
            <ac:picMk id="15" creationId="{8B1C8385-A85E-6F4F-A276-83883054C94B}"/>
          </ac:picMkLst>
        </pc:picChg>
      </pc:sldChg>
      <pc:sldChg chg="addSp delSp modSp add mod">
        <pc:chgData name="Nane Kratzke" userId="971be13ff4ee5ef6" providerId="LiveId" clId="{F80FBA5A-6B28-D64A-A741-CD926CAB4977}" dt="2020-09-16T14:41:20.024" v="6984" actId="478"/>
        <pc:sldMkLst>
          <pc:docMk/>
          <pc:sldMk cId="1897236170" sldId="356"/>
        </pc:sldMkLst>
        <pc:spChg chg="mod">
          <ac:chgData name="Nane Kratzke" userId="971be13ff4ee5ef6" providerId="LiveId" clId="{F80FBA5A-6B28-D64A-A741-CD926CAB4977}" dt="2020-09-16T14:27:41.054" v="5900" actId="20577"/>
          <ac:spMkLst>
            <pc:docMk/>
            <pc:sldMk cId="1897236170" sldId="356"/>
            <ac:spMk id="2" creationId="{EF47862E-68E9-8046-BE7A-3FC5BBEBE3B2}"/>
          </ac:spMkLst>
        </pc:spChg>
        <pc:spChg chg="mod">
          <ac:chgData name="Nane Kratzke" userId="971be13ff4ee5ef6" providerId="LiveId" clId="{F80FBA5A-6B28-D64A-A741-CD926CAB4977}" dt="2020-09-16T14:40:44.609" v="6981" actId="20577"/>
          <ac:spMkLst>
            <pc:docMk/>
            <pc:sldMk cId="1897236170" sldId="356"/>
            <ac:spMk id="3" creationId="{24AB5565-746F-6A47-9715-6B1F58587B25}"/>
          </ac:spMkLst>
        </pc:spChg>
        <pc:spChg chg="add mod">
          <ac:chgData name="Nane Kratzke" userId="971be13ff4ee5ef6" providerId="LiveId" clId="{F80FBA5A-6B28-D64A-A741-CD926CAB4977}" dt="2020-09-16T14:40:11.770" v="6956" actId="14100"/>
          <ac:spMkLst>
            <pc:docMk/>
            <pc:sldMk cId="1897236170" sldId="356"/>
            <ac:spMk id="5" creationId="{2F140F3C-5F65-3D43-9BB6-373CA1BC5644}"/>
          </ac:spMkLst>
        </pc:spChg>
        <pc:spChg chg="add mod">
          <ac:chgData name="Nane Kratzke" userId="971be13ff4ee5ef6" providerId="LiveId" clId="{F80FBA5A-6B28-D64A-A741-CD926CAB4977}" dt="2020-09-16T14:40:31.414" v="6957" actId="20577"/>
          <ac:spMkLst>
            <pc:docMk/>
            <pc:sldMk cId="1897236170" sldId="356"/>
            <ac:spMk id="6" creationId="{23608007-71DB-6A4D-8CF4-5A00DC12ADBA}"/>
          </ac:spMkLst>
        </pc:spChg>
        <pc:spChg chg="add mod">
          <ac:chgData name="Nane Kratzke" userId="971be13ff4ee5ef6" providerId="LiveId" clId="{F80FBA5A-6B28-D64A-A741-CD926CAB4977}" dt="2020-09-16T14:38:26.871" v="6733" actId="1076"/>
          <ac:spMkLst>
            <pc:docMk/>
            <pc:sldMk cId="1897236170" sldId="356"/>
            <ac:spMk id="7" creationId="{20BA22AF-EEBC-D943-8727-5D7075FEB693}"/>
          </ac:spMkLst>
        </pc:spChg>
        <pc:spChg chg="add mod">
          <ac:chgData name="Nane Kratzke" userId="971be13ff4ee5ef6" providerId="LiveId" clId="{F80FBA5A-6B28-D64A-A741-CD926CAB4977}" dt="2020-09-16T14:40:07.347" v="6955" actId="20577"/>
          <ac:spMkLst>
            <pc:docMk/>
            <pc:sldMk cId="1897236170" sldId="356"/>
            <ac:spMk id="8" creationId="{48DBDA20-1239-2841-A093-CE82F51A1BCB}"/>
          </ac:spMkLst>
        </pc:spChg>
        <pc:spChg chg="add del mod">
          <ac:chgData name="Nane Kratzke" userId="971be13ff4ee5ef6" providerId="LiveId" clId="{F80FBA5A-6B28-D64A-A741-CD926CAB4977}" dt="2020-09-16T14:41:20.024" v="6984" actId="478"/>
          <ac:spMkLst>
            <pc:docMk/>
            <pc:sldMk cId="1897236170" sldId="356"/>
            <ac:spMk id="9" creationId="{B7558B63-BB23-4646-BC0D-AC95D26A7E55}"/>
          </ac:spMkLst>
        </pc:spChg>
      </pc:sldChg>
      <pc:sldChg chg="addSp delSp modSp add mod">
        <pc:chgData name="Nane Kratzke" userId="971be13ff4ee5ef6" providerId="LiveId" clId="{F80FBA5A-6B28-D64A-A741-CD926CAB4977}" dt="2020-09-16T14:49:38.740" v="7933" actId="14100"/>
        <pc:sldMkLst>
          <pc:docMk/>
          <pc:sldMk cId="1298549252" sldId="357"/>
        </pc:sldMkLst>
        <pc:spChg chg="mod">
          <ac:chgData name="Nane Kratzke" userId="971be13ff4ee5ef6" providerId="LiveId" clId="{F80FBA5A-6B28-D64A-A741-CD926CAB4977}" dt="2020-09-16T14:41:33.220" v="7002" actId="20577"/>
          <ac:spMkLst>
            <pc:docMk/>
            <pc:sldMk cId="1298549252" sldId="357"/>
            <ac:spMk id="3" creationId="{24AB5565-746F-6A47-9715-6B1F58587B25}"/>
          </ac:spMkLst>
        </pc:spChg>
        <pc:spChg chg="del">
          <ac:chgData name="Nane Kratzke" userId="971be13ff4ee5ef6" providerId="LiveId" clId="{F80FBA5A-6B28-D64A-A741-CD926CAB4977}" dt="2020-09-16T14:41:41.693" v="7003" actId="478"/>
          <ac:spMkLst>
            <pc:docMk/>
            <pc:sldMk cId="1298549252" sldId="357"/>
            <ac:spMk id="5" creationId="{2F140F3C-5F65-3D43-9BB6-373CA1BC5644}"/>
          </ac:spMkLst>
        </pc:spChg>
        <pc:spChg chg="mod">
          <ac:chgData name="Nane Kratzke" userId="971be13ff4ee5ef6" providerId="LiveId" clId="{F80FBA5A-6B28-D64A-A741-CD926CAB4977}" dt="2020-09-16T14:49:38.740" v="7933" actId="14100"/>
          <ac:spMkLst>
            <pc:docMk/>
            <pc:sldMk cId="1298549252" sldId="357"/>
            <ac:spMk id="6" creationId="{23608007-71DB-6A4D-8CF4-5A00DC12ADBA}"/>
          </ac:spMkLst>
        </pc:spChg>
        <pc:spChg chg="del">
          <ac:chgData name="Nane Kratzke" userId="971be13ff4ee5ef6" providerId="LiveId" clId="{F80FBA5A-6B28-D64A-A741-CD926CAB4977}" dt="2020-09-16T14:43:15.148" v="7216" actId="478"/>
          <ac:spMkLst>
            <pc:docMk/>
            <pc:sldMk cId="1298549252" sldId="357"/>
            <ac:spMk id="7" creationId="{20BA22AF-EEBC-D943-8727-5D7075FEB693}"/>
          </ac:spMkLst>
        </pc:spChg>
        <pc:spChg chg="del">
          <ac:chgData name="Nane Kratzke" userId="971be13ff4ee5ef6" providerId="LiveId" clId="{F80FBA5A-6B28-D64A-A741-CD926CAB4977}" dt="2020-09-16T14:43:17.072" v="7217" actId="478"/>
          <ac:spMkLst>
            <pc:docMk/>
            <pc:sldMk cId="1298549252" sldId="357"/>
            <ac:spMk id="8" creationId="{48DBDA20-1239-2841-A093-CE82F51A1BCB}"/>
          </ac:spMkLst>
        </pc:spChg>
        <pc:spChg chg="add mod">
          <ac:chgData name="Nane Kratzke" userId="971be13ff4ee5ef6" providerId="LiveId" clId="{F80FBA5A-6B28-D64A-A741-CD926CAB4977}" dt="2020-09-16T14:49:38.740" v="7933" actId="14100"/>
          <ac:spMkLst>
            <pc:docMk/>
            <pc:sldMk cId="1298549252" sldId="357"/>
            <ac:spMk id="9" creationId="{B5E40024-087F-DD49-B2CF-40DB13DFF067}"/>
          </ac:spMkLst>
        </pc:spChg>
        <pc:spChg chg="add mod">
          <ac:chgData name="Nane Kratzke" userId="971be13ff4ee5ef6" providerId="LiveId" clId="{F80FBA5A-6B28-D64A-A741-CD926CAB4977}" dt="2020-09-16T14:49:38.740" v="7933" actId="14100"/>
          <ac:spMkLst>
            <pc:docMk/>
            <pc:sldMk cId="1298549252" sldId="357"/>
            <ac:spMk id="10" creationId="{C9E75DA0-FAA7-7544-BD47-E06BB36B6AB1}"/>
          </ac:spMkLst>
        </pc:spChg>
      </pc:sldChg>
      <pc:sldChg chg="addSp delSp modSp add mod">
        <pc:chgData name="Nane Kratzke" userId="971be13ff4ee5ef6" providerId="LiveId" clId="{F80FBA5A-6B28-D64A-A741-CD926CAB4977}" dt="2020-09-16T14:56:50.484" v="8041" actId="14861"/>
        <pc:sldMkLst>
          <pc:docMk/>
          <pc:sldMk cId="736775312" sldId="358"/>
        </pc:sldMkLst>
        <pc:spChg chg="mod">
          <ac:chgData name="Nane Kratzke" userId="971be13ff4ee5ef6" providerId="LiveId" clId="{F80FBA5A-6B28-D64A-A741-CD926CAB4977}" dt="2020-09-16T14:50:22.717" v="7970" actId="20577"/>
          <ac:spMkLst>
            <pc:docMk/>
            <pc:sldMk cId="736775312" sldId="358"/>
            <ac:spMk id="2" creationId="{6C44E627-6266-B04D-B119-2A7C109AE5B7}"/>
          </ac:spMkLst>
        </pc:spChg>
        <pc:spChg chg="mod">
          <ac:chgData name="Nane Kratzke" userId="971be13ff4ee5ef6" providerId="LiveId" clId="{F80FBA5A-6B28-D64A-A741-CD926CAB4977}" dt="2020-09-16T14:50:30.487" v="7994" actId="20577"/>
          <ac:spMkLst>
            <pc:docMk/>
            <pc:sldMk cId="736775312" sldId="358"/>
            <ac:spMk id="3" creationId="{091B0AE1-6A0F-6943-98AC-6AD9C6B84347}"/>
          </ac:spMkLst>
        </pc:spChg>
        <pc:picChg chg="add del mod">
          <ac:chgData name="Nane Kratzke" userId="971be13ff4ee5ef6" providerId="LiveId" clId="{F80FBA5A-6B28-D64A-A741-CD926CAB4977}" dt="2020-09-16T14:55:30.292" v="8032" actId="478"/>
          <ac:picMkLst>
            <pc:docMk/>
            <pc:sldMk cId="736775312" sldId="358"/>
            <ac:picMk id="5" creationId="{988F1E41-5118-1D45-98BE-E9F1F003F430}"/>
          </ac:picMkLst>
        </pc:picChg>
        <pc:picChg chg="add mod">
          <ac:chgData name="Nane Kratzke" userId="971be13ff4ee5ef6" providerId="LiveId" clId="{F80FBA5A-6B28-D64A-A741-CD926CAB4977}" dt="2020-09-16T14:56:46.333" v="8040" actId="1076"/>
          <ac:picMkLst>
            <pc:docMk/>
            <pc:sldMk cId="736775312" sldId="358"/>
            <ac:picMk id="6" creationId="{E95B48D4-3F10-7145-9FC1-D2DB56157FBF}"/>
          </ac:picMkLst>
        </pc:picChg>
        <pc:picChg chg="add mod">
          <ac:chgData name="Nane Kratzke" userId="971be13ff4ee5ef6" providerId="LiveId" clId="{F80FBA5A-6B28-D64A-A741-CD926CAB4977}" dt="2020-09-16T14:56:50.484" v="8041" actId="14861"/>
          <ac:picMkLst>
            <pc:docMk/>
            <pc:sldMk cId="736775312" sldId="358"/>
            <ac:picMk id="7" creationId="{3FF3D00B-7107-FC4F-B774-8699B24963AA}"/>
          </ac:picMkLst>
        </pc:picChg>
        <pc:picChg chg="add del">
          <ac:chgData name="Nane Kratzke" userId="971be13ff4ee5ef6" providerId="LiveId" clId="{F80FBA5A-6B28-D64A-A741-CD926CAB4977}" dt="2020-09-16T14:51:08.819" v="8001" actId="478"/>
          <ac:picMkLst>
            <pc:docMk/>
            <pc:sldMk cId="736775312" sldId="358"/>
            <ac:picMk id="4097" creationId="{6057336B-CC8B-5447-9F59-D6D75D24B061}"/>
          </ac:picMkLst>
        </pc:picChg>
        <pc:picChg chg="add del mod">
          <ac:chgData name="Nane Kratzke" userId="971be13ff4ee5ef6" providerId="LiveId" clId="{F80FBA5A-6B28-D64A-A741-CD926CAB4977}" dt="2020-09-16T14:54:46.178" v="8024" actId="478"/>
          <ac:picMkLst>
            <pc:docMk/>
            <pc:sldMk cId="736775312" sldId="358"/>
            <ac:picMk id="4098" creationId="{E910D119-C6A3-6946-BCF8-F301BB07B35E}"/>
          </ac:picMkLst>
        </pc:picChg>
        <pc:picChg chg="add del">
          <ac:chgData name="Nane Kratzke" userId="971be13ff4ee5ef6" providerId="LiveId" clId="{F80FBA5A-6B28-D64A-A741-CD926CAB4977}" dt="2020-09-16T14:51:02.783" v="7999" actId="478"/>
          <ac:picMkLst>
            <pc:docMk/>
            <pc:sldMk cId="736775312" sldId="358"/>
            <ac:picMk id="4099" creationId="{C4334212-2C05-524A-B882-8AF98590392A}"/>
          </ac:picMkLst>
        </pc:picChg>
        <pc:picChg chg="add del mod">
          <ac:chgData name="Nane Kratzke" userId="971be13ff4ee5ef6" providerId="LiveId" clId="{F80FBA5A-6B28-D64A-A741-CD926CAB4977}" dt="2020-09-16T14:53:03.947" v="8006" actId="478"/>
          <ac:picMkLst>
            <pc:docMk/>
            <pc:sldMk cId="736775312" sldId="358"/>
            <ac:picMk id="4100" creationId="{F083189D-2CDF-8C4A-AD9A-FB68905DED3D}"/>
          </ac:picMkLst>
        </pc:picChg>
        <pc:picChg chg="add del">
          <ac:chgData name="Nane Kratzke" userId="971be13ff4ee5ef6" providerId="LiveId" clId="{F80FBA5A-6B28-D64A-A741-CD926CAB4977}" dt="2020-09-16T14:53:03.947" v="8006" actId="478"/>
          <ac:picMkLst>
            <pc:docMk/>
            <pc:sldMk cId="736775312" sldId="358"/>
            <ac:picMk id="4102" creationId="{61D3AED4-B768-2E4E-B592-A8916885DA42}"/>
          </ac:picMkLst>
        </pc:picChg>
        <pc:picChg chg="add del mod">
          <ac:chgData name="Nane Kratzke" userId="971be13ff4ee5ef6" providerId="LiveId" clId="{F80FBA5A-6B28-D64A-A741-CD926CAB4977}" dt="2020-09-16T14:54:42.421" v="8023" actId="478"/>
          <ac:picMkLst>
            <pc:docMk/>
            <pc:sldMk cId="736775312" sldId="358"/>
            <ac:picMk id="4104" creationId="{7EEA931C-5D74-2A40-B7D1-2B853254D255}"/>
          </ac:picMkLst>
        </pc:picChg>
      </pc:sldChg>
      <pc:sldChg chg="addSp modSp add mod">
        <pc:chgData name="Nane Kratzke" userId="971be13ff4ee5ef6" providerId="LiveId" clId="{F80FBA5A-6B28-D64A-A741-CD926CAB4977}" dt="2020-09-16T15:00:45.864" v="8548" actId="14100"/>
        <pc:sldMkLst>
          <pc:docMk/>
          <pc:sldMk cId="3329676384" sldId="359"/>
        </pc:sldMkLst>
        <pc:spChg chg="mod">
          <ac:chgData name="Nane Kratzke" userId="971be13ff4ee5ef6" providerId="LiveId" clId="{F80FBA5A-6B28-D64A-A741-CD926CAB4977}" dt="2020-09-16T14:57:57.806" v="8077" actId="20577"/>
          <ac:spMkLst>
            <pc:docMk/>
            <pc:sldMk cId="3329676384" sldId="359"/>
            <ac:spMk id="2" creationId="{53D5DAB8-BC15-0E47-B8CB-05CDE7AFD5CD}"/>
          </ac:spMkLst>
        </pc:spChg>
        <pc:spChg chg="mod">
          <ac:chgData name="Nane Kratzke" userId="971be13ff4ee5ef6" providerId="LiveId" clId="{F80FBA5A-6B28-D64A-A741-CD926CAB4977}" dt="2020-09-16T14:58:05.376" v="8093" actId="20577"/>
          <ac:spMkLst>
            <pc:docMk/>
            <pc:sldMk cId="3329676384" sldId="359"/>
            <ac:spMk id="3" creationId="{250F92C1-E596-4A48-8055-DFDA04541DC0}"/>
          </ac:spMkLst>
        </pc:spChg>
        <pc:spChg chg="add mod">
          <ac:chgData name="Nane Kratzke" userId="971be13ff4ee5ef6" providerId="LiveId" clId="{F80FBA5A-6B28-D64A-A741-CD926CAB4977}" dt="2020-09-16T15:00:45.864" v="8548" actId="14100"/>
          <ac:spMkLst>
            <pc:docMk/>
            <pc:sldMk cId="3329676384" sldId="359"/>
            <ac:spMk id="5" creationId="{700B20A8-248E-6C43-98A6-72FA32F026A1}"/>
          </ac:spMkLst>
        </pc:spChg>
      </pc:sldChg>
      <pc:sldChg chg="addSp modSp add mod">
        <pc:chgData name="Nane Kratzke" userId="971be13ff4ee5ef6" providerId="LiveId" clId="{F80FBA5A-6B28-D64A-A741-CD926CAB4977}" dt="2020-09-16T15:06:39.870" v="8807" actId="1076"/>
        <pc:sldMkLst>
          <pc:docMk/>
          <pc:sldMk cId="1212650092" sldId="360"/>
        </pc:sldMkLst>
        <pc:spChg chg="mod">
          <ac:chgData name="Nane Kratzke" userId="971be13ff4ee5ef6" providerId="LiveId" clId="{F80FBA5A-6B28-D64A-A741-CD926CAB4977}" dt="2020-09-16T15:01:21.299" v="8595" actId="20577"/>
          <ac:spMkLst>
            <pc:docMk/>
            <pc:sldMk cId="1212650092" sldId="360"/>
            <ac:spMk id="2" creationId="{31E9C1EF-1A27-1443-95FE-A9E58DDD617E}"/>
          </ac:spMkLst>
        </pc:spChg>
        <pc:spChg chg="mod">
          <ac:chgData name="Nane Kratzke" userId="971be13ff4ee5ef6" providerId="LiveId" clId="{F80FBA5A-6B28-D64A-A741-CD926CAB4977}" dt="2020-09-16T15:01:33.033" v="8621" actId="20577"/>
          <ac:spMkLst>
            <pc:docMk/>
            <pc:sldMk cId="1212650092" sldId="360"/>
            <ac:spMk id="3" creationId="{C49A213D-F254-574F-A212-B44D4FC598CB}"/>
          </ac:spMkLst>
        </pc:spChg>
        <pc:spChg chg="add mod">
          <ac:chgData name="Nane Kratzke" userId="971be13ff4ee5ef6" providerId="LiveId" clId="{F80FBA5A-6B28-D64A-A741-CD926CAB4977}" dt="2020-09-16T15:06:39.870" v="8807" actId="1076"/>
          <ac:spMkLst>
            <pc:docMk/>
            <pc:sldMk cId="1212650092" sldId="360"/>
            <ac:spMk id="5" creationId="{EDF0584D-1D97-D240-BEAE-A1A8F7C5F3AB}"/>
          </ac:spMkLst>
        </pc:spChg>
        <pc:spChg chg="add mod">
          <ac:chgData name="Nane Kratzke" userId="971be13ff4ee5ef6" providerId="LiveId" clId="{F80FBA5A-6B28-D64A-A741-CD926CAB4977}" dt="2020-09-16T15:06:30.320" v="8806" actId="1076"/>
          <ac:spMkLst>
            <pc:docMk/>
            <pc:sldMk cId="1212650092" sldId="360"/>
            <ac:spMk id="7" creationId="{980323A4-440B-514E-9097-CA974F275F38}"/>
          </ac:spMkLst>
        </pc:spChg>
        <pc:picChg chg="add mod">
          <ac:chgData name="Nane Kratzke" userId="971be13ff4ee5ef6" providerId="LiveId" clId="{F80FBA5A-6B28-D64A-A741-CD926CAB4977}" dt="2020-09-16T15:03:53.479" v="8638" actId="14100"/>
          <ac:picMkLst>
            <pc:docMk/>
            <pc:sldMk cId="1212650092" sldId="360"/>
            <ac:picMk id="5121" creationId="{EA38BE3E-359F-7344-B2FC-65C11A854016}"/>
          </ac:picMkLst>
        </pc:picChg>
        <pc:picChg chg="add mod">
          <ac:chgData name="Nane Kratzke" userId="971be13ff4ee5ef6" providerId="LiveId" clId="{F80FBA5A-6B28-D64A-A741-CD926CAB4977}" dt="2020-09-16T15:06:39.870" v="8807" actId="1076"/>
          <ac:picMkLst>
            <pc:docMk/>
            <pc:sldMk cId="1212650092" sldId="360"/>
            <ac:picMk id="5122" creationId="{BF719340-432B-6344-B7E5-2E7CB6F13E67}"/>
          </ac:picMkLst>
        </pc:picChg>
        <pc:picChg chg="add mod">
          <ac:chgData name="Nane Kratzke" userId="971be13ff4ee5ef6" providerId="LiveId" clId="{F80FBA5A-6B28-D64A-A741-CD926CAB4977}" dt="2020-09-16T15:06:39.870" v="8807" actId="1076"/>
          <ac:picMkLst>
            <pc:docMk/>
            <pc:sldMk cId="1212650092" sldId="360"/>
            <ac:picMk id="5123" creationId="{BC1B20BC-755C-E647-BE98-9F3E85D9B7A4}"/>
          </ac:picMkLst>
        </pc:picChg>
        <pc:inkChg chg="add mod">
          <ac:chgData name="Nane Kratzke" userId="971be13ff4ee5ef6" providerId="LiveId" clId="{F80FBA5A-6B28-D64A-A741-CD926CAB4977}" dt="2020-09-16T15:06:39.870" v="8807" actId="1076"/>
          <ac:inkMkLst>
            <pc:docMk/>
            <pc:sldMk cId="1212650092" sldId="360"/>
            <ac:inkMk id="6" creationId="{F1F4162F-A6D3-9A4D-AE80-A805E6D2819A}"/>
          </ac:inkMkLst>
        </pc:inkChg>
      </pc:sldChg>
      <pc:sldChg chg="addSp delSp modSp add mod">
        <pc:chgData name="Nane Kratzke" userId="971be13ff4ee5ef6" providerId="LiveId" clId="{F80FBA5A-6B28-D64A-A741-CD926CAB4977}" dt="2020-09-16T15:17:25.477" v="9458" actId="20577"/>
        <pc:sldMkLst>
          <pc:docMk/>
          <pc:sldMk cId="1707978134" sldId="361"/>
        </pc:sldMkLst>
        <pc:spChg chg="mod">
          <ac:chgData name="Nane Kratzke" userId="971be13ff4ee5ef6" providerId="LiveId" clId="{F80FBA5A-6B28-D64A-A741-CD926CAB4977}" dt="2020-09-16T15:17:25.477" v="9458" actId="20577"/>
          <ac:spMkLst>
            <pc:docMk/>
            <pc:sldMk cId="1707978134" sldId="361"/>
            <ac:spMk id="2" creationId="{B0D8A5E1-DDDF-4D40-AEBD-7BB3FFFF5B89}"/>
          </ac:spMkLst>
        </pc:spChg>
        <pc:spChg chg="mod">
          <ac:chgData name="Nane Kratzke" userId="971be13ff4ee5ef6" providerId="LiveId" clId="{F80FBA5A-6B28-D64A-A741-CD926CAB4977}" dt="2020-09-16T15:12:05.802" v="8943" actId="14100"/>
          <ac:spMkLst>
            <pc:docMk/>
            <pc:sldMk cId="1707978134" sldId="361"/>
            <ac:spMk id="3" creationId="{6661F003-4686-1742-905E-91170D995ABB}"/>
          </ac:spMkLst>
        </pc:spChg>
        <pc:spChg chg="add del mod">
          <ac:chgData name="Nane Kratzke" userId="971be13ff4ee5ef6" providerId="LiveId" clId="{F80FBA5A-6B28-D64A-A741-CD926CAB4977}" dt="2020-09-16T15:11:18.140" v="8876"/>
          <ac:spMkLst>
            <pc:docMk/>
            <pc:sldMk cId="1707978134" sldId="361"/>
            <ac:spMk id="5" creationId="{401AE212-F358-5846-998B-E7F711D6D659}"/>
          </ac:spMkLst>
        </pc:spChg>
        <pc:spChg chg="add mod">
          <ac:chgData name="Nane Kratzke" userId="971be13ff4ee5ef6" providerId="LiveId" clId="{F80FBA5A-6B28-D64A-A741-CD926CAB4977}" dt="2020-09-16T15:16:45.403" v="9440" actId="1076"/>
          <ac:spMkLst>
            <pc:docMk/>
            <pc:sldMk cId="1707978134" sldId="361"/>
            <ac:spMk id="6" creationId="{7C1209DE-5498-BF4F-8078-53DFA6FF068B}"/>
          </ac:spMkLst>
        </pc:spChg>
        <pc:picChg chg="add del">
          <ac:chgData name="Nane Kratzke" userId="971be13ff4ee5ef6" providerId="LiveId" clId="{F80FBA5A-6B28-D64A-A741-CD926CAB4977}" dt="2020-09-16T15:07:32.453" v="8830" actId="478"/>
          <ac:picMkLst>
            <pc:docMk/>
            <pc:sldMk cId="1707978134" sldId="361"/>
            <ac:picMk id="6145" creationId="{2979C2E5-E951-C24C-8012-2BCE452567CE}"/>
          </ac:picMkLst>
        </pc:picChg>
        <pc:picChg chg="add del">
          <ac:chgData name="Nane Kratzke" userId="971be13ff4ee5ef6" providerId="LiveId" clId="{F80FBA5A-6B28-D64A-A741-CD926CAB4977}" dt="2020-09-16T15:07:32.453" v="8830" actId="478"/>
          <ac:picMkLst>
            <pc:docMk/>
            <pc:sldMk cId="1707978134" sldId="361"/>
            <ac:picMk id="6146" creationId="{C8A39BAF-DEFF-4247-AEFF-4B30AAD18EC8}"/>
          </ac:picMkLst>
        </pc:picChg>
        <pc:picChg chg="add del mod">
          <ac:chgData name="Nane Kratzke" userId="971be13ff4ee5ef6" providerId="LiveId" clId="{F80FBA5A-6B28-D64A-A741-CD926CAB4977}" dt="2020-09-16T15:08:12.087" v="8837" actId="478"/>
          <ac:picMkLst>
            <pc:docMk/>
            <pc:sldMk cId="1707978134" sldId="361"/>
            <ac:picMk id="6147" creationId="{7D861E03-9FB5-D846-BA0C-29C7DD6913FC}"/>
          </ac:picMkLst>
        </pc:picChg>
        <pc:picChg chg="add del mod">
          <ac:chgData name="Nane Kratzke" userId="971be13ff4ee5ef6" providerId="LiveId" clId="{F80FBA5A-6B28-D64A-A741-CD926CAB4977}" dt="2020-09-16T15:09:46.240" v="8852" actId="478"/>
          <ac:picMkLst>
            <pc:docMk/>
            <pc:sldMk cId="1707978134" sldId="361"/>
            <ac:picMk id="6148" creationId="{2815F0E5-BC8F-FE40-A907-F2E5AC4ACE43}"/>
          </ac:picMkLst>
        </pc:picChg>
        <pc:picChg chg="add mod">
          <ac:chgData name="Nane Kratzke" userId="971be13ff4ee5ef6" providerId="LiveId" clId="{F80FBA5A-6B28-D64A-A741-CD926CAB4977}" dt="2020-09-16T15:15:29.518" v="9427" actId="1076"/>
          <ac:picMkLst>
            <pc:docMk/>
            <pc:sldMk cId="1707978134" sldId="361"/>
            <ac:picMk id="6149" creationId="{A945AF38-708B-6548-8219-56B43B1078D6}"/>
          </ac:picMkLst>
        </pc:picChg>
        <pc:picChg chg="add mod">
          <ac:chgData name="Nane Kratzke" userId="971be13ff4ee5ef6" providerId="LiveId" clId="{F80FBA5A-6B28-D64A-A741-CD926CAB4977}" dt="2020-09-16T15:15:31.746" v="9428" actId="1076"/>
          <ac:picMkLst>
            <pc:docMk/>
            <pc:sldMk cId="1707978134" sldId="361"/>
            <ac:picMk id="6150" creationId="{0CFFD882-9BAC-9243-BE7A-EAC74E34A8FF}"/>
          </ac:picMkLst>
        </pc:picChg>
      </pc:sldChg>
      <pc:sldChg chg="addSp modSp add mod">
        <pc:chgData name="Nane Kratzke" userId="971be13ff4ee5ef6" providerId="LiveId" clId="{F80FBA5A-6B28-D64A-A741-CD926CAB4977}" dt="2020-09-16T15:23:49.526" v="10275" actId="14100"/>
        <pc:sldMkLst>
          <pc:docMk/>
          <pc:sldMk cId="4037558482" sldId="362"/>
        </pc:sldMkLst>
        <pc:spChg chg="mod">
          <ac:chgData name="Nane Kratzke" userId="971be13ff4ee5ef6" providerId="LiveId" clId="{F80FBA5A-6B28-D64A-A741-CD926CAB4977}" dt="2020-09-16T15:17:54.513" v="9488" actId="20577"/>
          <ac:spMkLst>
            <pc:docMk/>
            <pc:sldMk cId="4037558482" sldId="362"/>
            <ac:spMk id="2" creationId="{D0E2E361-A671-484F-B5F1-BEEEB63770C1}"/>
          </ac:spMkLst>
        </pc:spChg>
        <pc:spChg chg="mod">
          <ac:chgData name="Nane Kratzke" userId="971be13ff4ee5ef6" providerId="LiveId" clId="{F80FBA5A-6B28-D64A-A741-CD926CAB4977}" dt="2020-09-16T15:18:24.551" v="9579" actId="20577"/>
          <ac:spMkLst>
            <pc:docMk/>
            <pc:sldMk cId="4037558482" sldId="362"/>
            <ac:spMk id="3" creationId="{08ABE20F-2285-8544-9E1F-0492C952F2C9}"/>
          </ac:spMkLst>
        </pc:spChg>
        <pc:spChg chg="add mod">
          <ac:chgData name="Nane Kratzke" userId="971be13ff4ee5ef6" providerId="LiveId" clId="{F80FBA5A-6B28-D64A-A741-CD926CAB4977}" dt="2020-09-16T15:23:49.526" v="10275" actId="14100"/>
          <ac:spMkLst>
            <pc:docMk/>
            <pc:sldMk cId="4037558482" sldId="362"/>
            <ac:spMk id="5" creationId="{DF07706A-B0CE-B04A-995D-D771CFD65309}"/>
          </ac:spMkLst>
        </pc:spChg>
        <pc:spChg chg="add mod">
          <ac:chgData name="Nane Kratzke" userId="971be13ff4ee5ef6" providerId="LiveId" clId="{F80FBA5A-6B28-D64A-A741-CD926CAB4977}" dt="2020-09-16T15:23:11.934" v="10211" actId="255"/>
          <ac:spMkLst>
            <pc:docMk/>
            <pc:sldMk cId="4037558482" sldId="362"/>
            <ac:spMk id="6" creationId="{1079C6A2-9ABE-174B-8D3D-AA101DB9F5D4}"/>
          </ac:spMkLst>
        </pc:spChg>
        <pc:picChg chg="add mod">
          <ac:chgData name="Nane Kratzke" userId="971be13ff4ee5ef6" providerId="LiveId" clId="{F80FBA5A-6B28-D64A-A741-CD926CAB4977}" dt="2020-09-16T15:19:10.202" v="9586" actId="14861"/>
          <ac:picMkLst>
            <pc:docMk/>
            <pc:sldMk cId="4037558482" sldId="362"/>
            <ac:picMk id="7169" creationId="{C31FA369-D21A-D249-B606-58B7D48EAF0F}"/>
          </ac:picMkLst>
        </pc:picChg>
      </pc:sldChg>
      <pc:sldChg chg="addSp delSp modSp add mod">
        <pc:chgData name="Nane Kratzke" userId="971be13ff4ee5ef6" providerId="LiveId" clId="{F80FBA5A-6B28-D64A-A741-CD926CAB4977}" dt="2020-09-16T15:37:47.834" v="11431" actId="20577"/>
        <pc:sldMkLst>
          <pc:docMk/>
          <pc:sldMk cId="3846043049" sldId="363"/>
        </pc:sldMkLst>
        <pc:spChg chg="mod">
          <ac:chgData name="Nane Kratzke" userId="971be13ff4ee5ef6" providerId="LiveId" clId="{F80FBA5A-6B28-D64A-A741-CD926CAB4977}" dt="2020-09-16T15:37:47.834" v="11431" actId="20577"/>
          <ac:spMkLst>
            <pc:docMk/>
            <pc:sldMk cId="3846043049" sldId="363"/>
            <ac:spMk id="2" creationId="{D0E2E361-A671-484F-B5F1-BEEEB63770C1}"/>
          </ac:spMkLst>
        </pc:spChg>
        <pc:spChg chg="mod">
          <ac:chgData name="Nane Kratzke" userId="971be13ff4ee5ef6" providerId="LiveId" clId="{F80FBA5A-6B28-D64A-A741-CD926CAB4977}" dt="2020-09-16T15:24:20.149" v="10296" actId="20577"/>
          <ac:spMkLst>
            <pc:docMk/>
            <pc:sldMk cId="3846043049" sldId="363"/>
            <ac:spMk id="3" creationId="{08ABE20F-2285-8544-9E1F-0492C952F2C9}"/>
          </ac:spMkLst>
        </pc:spChg>
        <pc:spChg chg="del mod">
          <ac:chgData name="Nane Kratzke" userId="971be13ff4ee5ef6" providerId="LiveId" clId="{F80FBA5A-6B28-D64A-A741-CD926CAB4977}" dt="2020-09-16T15:24:39.048" v="10299" actId="478"/>
          <ac:spMkLst>
            <pc:docMk/>
            <pc:sldMk cId="3846043049" sldId="363"/>
            <ac:spMk id="5" creationId="{DF07706A-B0CE-B04A-995D-D771CFD65309}"/>
          </ac:spMkLst>
        </pc:spChg>
        <pc:spChg chg="del">
          <ac:chgData name="Nane Kratzke" userId="971be13ff4ee5ef6" providerId="LiveId" clId="{F80FBA5A-6B28-D64A-A741-CD926CAB4977}" dt="2020-09-16T15:24:41.331" v="10300" actId="478"/>
          <ac:spMkLst>
            <pc:docMk/>
            <pc:sldMk cId="3846043049" sldId="363"/>
            <ac:spMk id="6" creationId="{1079C6A2-9ABE-174B-8D3D-AA101DB9F5D4}"/>
          </ac:spMkLst>
        </pc:spChg>
        <pc:spChg chg="add mod">
          <ac:chgData name="Nane Kratzke" userId="971be13ff4ee5ef6" providerId="LiveId" clId="{F80FBA5A-6B28-D64A-A741-CD926CAB4977}" dt="2020-09-16T15:24:53.494" v="10304" actId="767"/>
          <ac:spMkLst>
            <pc:docMk/>
            <pc:sldMk cId="3846043049" sldId="363"/>
            <ac:spMk id="7" creationId="{7B558BD1-E102-7344-90EE-BB3C6F4E2CC1}"/>
          </ac:spMkLst>
        </pc:spChg>
        <pc:spChg chg="add mod">
          <ac:chgData name="Nane Kratzke" userId="971be13ff4ee5ef6" providerId="LiveId" clId="{F80FBA5A-6B28-D64A-A741-CD926CAB4977}" dt="2020-09-16T15:29:50.814" v="10398" actId="1076"/>
          <ac:spMkLst>
            <pc:docMk/>
            <pc:sldMk cId="3846043049" sldId="363"/>
            <ac:spMk id="12" creationId="{53BBC2C3-2474-5243-B5FA-AD081FBD42D5}"/>
          </ac:spMkLst>
        </pc:spChg>
        <pc:picChg chg="del">
          <ac:chgData name="Nane Kratzke" userId="971be13ff4ee5ef6" providerId="LiveId" clId="{F80FBA5A-6B28-D64A-A741-CD926CAB4977}" dt="2020-09-16T15:24:35.570" v="10297" actId="478"/>
          <ac:picMkLst>
            <pc:docMk/>
            <pc:sldMk cId="3846043049" sldId="363"/>
            <ac:picMk id="7169" creationId="{C31FA369-D21A-D249-B606-58B7D48EAF0F}"/>
          </ac:picMkLst>
        </pc:picChg>
        <pc:picChg chg="add mod">
          <ac:chgData name="Nane Kratzke" userId="971be13ff4ee5ef6" providerId="LiveId" clId="{F80FBA5A-6B28-D64A-A741-CD926CAB4977}" dt="2020-09-16T15:26:40.020" v="10326" actId="1076"/>
          <ac:picMkLst>
            <pc:docMk/>
            <pc:sldMk cId="3846043049" sldId="363"/>
            <ac:picMk id="8193" creationId="{8CEA8043-DECC-4C42-B2F1-2CBAA3CC90E5}"/>
          </ac:picMkLst>
        </pc:picChg>
        <pc:picChg chg="add mod">
          <ac:chgData name="Nane Kratzke" userId="971be13ff4ee5ef6" providerId="LiveId" clId="{F80FBA5A-6B28-D64A-A741-CD926CAB4977}" dt="2020-09-16T15:26:19.229" v="10322" actId="1076"/>
          <ac:picMkLst>
            <pc:docMk/>
            <pc:sldMk cId="3846043049" sldId="363"/>
            <ac:picMk id="8194" creationId="{CF494354-C89A-0D4A-A076-739F8F0D96CA}"/>
          </ac:picMkLst>
        </pc:picChg>
        <pc:picChg chg="add mod">
          <ac:chgData name="Nane Kratzke" userId="971be13ff4ee5ef6" providerId="LiveId" clId="{F80FBA5A-6B28-D64A-A741-CD926CAB4977}" dt="2020-09-16T15:26:19.229" v="10322" actId="1076"/>
          <ac:picMkLst>
            <pc:docMk/>
            <pc:sldMk cId="3846043049" sldId="363"/>
            <ac:picMk id="8195" creationId="{04DD9901-458F-644C-BA2D-C97AF504FDDB}"/>
          </ac:picMkLst>
        </pc:picChg>
      </pc:sldChg>
      <pc:sldChg chg="addSp delSp modSp add mod">
        <pc:chgData name="Nane Kratzke" userId="971be13ff4ee5ef6" providerId="LiveId" clId="{F80FBA5A-6B28-D64A-A741-CD926CAB4977}" dt="2020-09-16T15:37:37.451" v="11428" actId="20577"/>
        <pc:sldMkLst>
          <pc:docMk/>
          <pc:sldMk cId="645332041" sldId="364"/>
        </pc:sldMkLst>
        <pc:spChg chg="mod">
          <ac:chgData name="Nane Kratzke" userId="971be13ff4ee5ef6" providerId="LiveId" clId="{F80FBA5A-6B28-D64A-A741-CD926CAB4977}" dt="2020-09-16T15:37:29.272" v="11403" actId="20577"/>
          <ac:spMkLst>
            <pc:docMk/>
            <pc:sldMk cId="645332041" sldId="364"/>
            <ac:spMk id="2" creationId="{E8C601C9-44BA-A84A-B472-B49D089B7C60}"/>
          </ac:spMkLst>
        </pc:spChg>
        <pc:spChg chg="mod">
          <ac:chgData name="Nane Kratzke" userId="971be13ff4ee5ef6" providerId="LiveId" clId="{F80FBA5A-6B28-D64A-A741-CD926CAB4977}" dt="2020-09-16T15:37:37.451" v="11428" actId="20577"/>
          <ac:spMkLst>
            <pc:docMk/>
            <pc:sldMk cId="645332041" sldId="364"/>
            <ac:spMk id="3" creationId="{E9D335EA-AC16-B64B-92FD-4119D3F0BAEC}"/>
          </ac:spMkLst>
        </pc:spChg>
        <pc:spChg chg="add mod">
          <ac:chgData name="Nane Kratzke" userId="971be13ff4ee5ef6" providerId="LiveId" clId="{F80FBA5A-6B28-D64A-A741-CD926CAB4977}" dt="2020-09-16T15:29:40.419" v="10396" actId="1076"/>
          <ac:spMkLst>
            <pc:docMk/>
            <pc:sldMk cId="645332041" sldId="364"/>
            <ac:spMk id="5" creationId="{21BF7374-9BBA-1B49-B606-6CBFC2689D6A}"/>
          </ac:spMkLst>
        </pc:spChg>
        <pc:picChg chg="add del mod">
          <ac:chgData name="Nane Kratzke" userId="971be13ff4ee5ef6" providerId="LiveId" clId="{F80FBA5A-6B28-D64A-A741-CD926CAB4977}" dt="2020-09-16T15:29:10.232" v="10354" actId="478"/>
          <ac:picMkLst>
            <pc:docMk/>
            <pc:sldMk cId="645332041" sldId="364"/>
            <ac:picMk id="9217" creationId="{B18C4E1E-2AFD-9045-8686-84C92F8DCFB2}"/>
          </ac:picMkLst>
        </pc:picChg>
        <pc:picChg chg="add mod">
          <ac:chgData name="Nane Kratzke" userId="971be13ff4ee5ef6" providerId="LiveId" clId="{F80FBA5A-6B28-D64A-A741-CD926CAB4977}" dt="2020-09-16T15:29:23.158" v="10360" actId="14861"/>
          <ac:picMkLst>
            <pc:docMk/>
            <pc:sldMk cId="645332041" sldId="364"/>
            <ac:picMk id="9219" creationId="{E17DD18F-8A83-724D-8F25-BB088DD21BF7}"/>
          </ac:picMkLst>
        </pc:picChg>
      </pc:sldChg>
      <pc:sldChg chg="addSp delSp modSp add mod">
        <pc:chgData name="Nane Kratzke" userId="971be13ff4ee5ef6" providerId="LiveId" clId="{F80FBA5A-6B28-D64A-A741-CD926CAB4977}" dt="2020-09-16T15:37:22.049" v="11400" actId="20577"/>
        <pc:sldMkLst>
          <pc:docMk/>
          <pc:sldMk cId="1692808362" sldId="365"/>
        </pc:sldMkLst>
        <pc:spChg chg="mod">
          <ac:chgData name="Nane Kratzke" userId="971be13ff4ee5ef6" providerId="LiveId" clId="{F80FBA5A-6B28-D64A-A741-CD926CAB4977}" dt="2020-09-16T15:37:22.049" v="11400" actId="20577"/>
          <ac:spMkLst>
            <pc:docMk/>
            <pc:sldMk cId="1692808362" sldId="365"/>
            <ac:spMk id="2" creationId="{E8C601C9-44BA-A84A-B472-B49D089B7C60}"/>
          </ac:spMkLst>
        </pc:spChg>
        <pc:spChg chg="mod">
          <ac:chgData name="Nane Kratzke" userId="971be13ff4ee5ef6" providerId="LiveId" clId="{F80FBA5A-6B28-D64A-A741-CD926CAB4977}" dt="2020-09-16T15:30:32.586" v="10417" actId="20577"/>
          <ac:spMkLst>
            <pc:docMk/>
            <pc:sldMk cId="1692808362" sldId="365"/>
            <ac:spMk id="3" creationId="{E9D335EA-AC16-B64B-92FD-4119D3F0BAEC}"/>
          </ac:spMkLst>
        </pc:spChg>
        <pc:spChg chg="del">
          <ac:chgData name="Nane Kratzke" userId="971be13ff4ee5ef6" providerId="LiveId" clId="{F80FBA5A-6B28-D64A-A741-CD926CAB4977}" dt="2020-09-16T15:30:49.349" v="10421" actId="478"/>
          <ac:spMkLst>
            <pc:docMk/>
            <pc:sldMk cId="1692808362" sldId="365"/>
            <ac:spMk id="5" creationId="{21BF7374-9BBA-1B49-B606-6CBFC2689D6A}"/>
          </ac:spMkLst>
        </pc:spChg>
        <pc:spChg chg="add mod">
          <ac:chgData name="Nane Kratzke" userId="971be13ff4ee5ef6" providerId="LiveId" clId="{F80FBA5A-6B28-D64A-A741-CD926CAB4977}" dt="2020-09-16T15:35:25.482" v="11397" actId="20577"/>
          <ac:spMkLst>
            <pc:docMk/>
            <pc:sldMk cId="1692808362" sldId="365"/>
            <ac:spMk id="7" creationId="{6D73A3FE-1CE4-3641-A082-EE1ACFC04138}"/>
          </ac:spMkLst>
        </pc:spChg>
        <pc:picChg chg="del">
          <ac:chgData name="Nane Kratzke" userId="971be13ff4ee5ef6" providerId="LiveId" clId="{F80FBA5A-6B28-D64A-A741-CD926CAB4977}" dt="2020-09-16T15:30:37.432" v="10418" actId="478"/>
          <ac:picMkLst>
            <pc:docMk/>
            <pc:sldMk cId="1692808362" sldId="365"/>
            <ac:picMk id="9219" creationId="{E17DD18F-8A83-724D-8F25-BB088DD21BF7}"/>
          </ac:picMkLst>
        </pc:picChg>
      </pc:sldChg>
      <pc:sldChg chg="addSp modSp add mod">
        <pc:chgData name="Nane Kratzke" userId="971be13ff4ee5ef6" providerId="LiveId" clId="{F80FBA5A-6B28-D64A-A741-CD926CAB4977}" dt="2020-09-16T15:47:18.049" v="11778" actId="14100"/>
        <pc:sldMkLst>
          <pc:docMk/>
          <pc:sldMk cId="1459311474" sldId="366"/>
        </pc:sldMkLst>
        <pc:spChg chg="mod">
          <ac:chgData name="Nane Kratzke" userId="971be13ff4ee5ef6" providerId="LiveId" clId="{F80FBA5A-6B28-D64A-A741-CD926CAB4977}" dt="2020-09-16T15:38:19.267" v="11462" actId="20577"/>
          <ac:spMkLst>
            <pc:docMk/>
            <pc:sldMk cId="1459311474" sldId="366"/>
            <ac:spMk id="2" creationId="{37F2C078-8E10-664B-A90D-7E5C1344C6D2}"/>
          </ac:spMkLst>
        </pc:spChg>
        <pc:spChg chg="mod">
          <ac:chgData name="Nane Kratzke" userId="971be13ff4ee5ef6" providerId="LiveId" clId="{F80FBA5A-6B28-D64A-A741-CD926CAB4977}" dt="2020-09-16T15:38:53.096" v="11564" actId="20577"/>
          <ac:spMkLst>
            <pc:docMk/>
            <pc:sldMk cId="1459311474" sldId="366"/>
            <ac:spMk id="3" creationId="{3C996CD7-CCD9-9A4B-8979-FD71FED0206B}"/>
          </ac:spMkLst>
        </pc:spChg>
        <pc:spChg chg="add mod">
          <ac:chgData name="Nane Kratzke" userId="971be13ff4ee5ef6" providerId="LiveId" clId="{F80FBA5A-6B28-D64A-A741-CD926CAB4977}" dt="2020-09-16T15:47:12.462" v="11777" actId="113"/>
          <ac:spMkLst>
            <pc:docMk/>
            <pc:sldMk cId="1459311474" sldId="366"/>
            <ac:spMk id="5" creationId="{C4F11588-8519-0B43-9986-029D80F18E73}"/>
          </ac:spMkLst>
        </pc:spChg>
        <pc:spChg chg="add mod">
          <ac:chgData name="Nane Kratzke" userId="971be13ff4ee5ef6" providerId="LiveId" clId="{F80FBA5A-6B28-D64A-A741-CD926CAB4977}" dt="2020-09-16T15:41:07.432" v="11585" actId="20577"/>
          <ac:spMkLst>
            <pc:docMk/>
            <pc:sldMk cId="1459311474" sldId="366"/>
            <ac:spMk id="6" creationId="{DF82D38A-5384-3F48-BD7D-D9C7E54A5644}"/>
          </ac:spMkLst>
        </pc:spChg>
        <pc:picChg chg="add mod">
          <ac:chgData name="Nane Kratzke" userId="971be13ff4ee5ef6" providerId="LiveId" clId="{F80FBA5A-6B28-D64A-A741-CD926CAB4977}" dt="2020-09-16T15:47:18.049" v="11778" actId="14100"/>
          <ac:picMkLst>
            <pc:docMk/>
            <pc:sldMk cId="1459311474" sldId="366"/>
            <ac:picMk id="11266" creationId="{9C420CEA-3840-C149-8762-896E75DA4B86}"/>
          </ac:picMkLst>
        </pc:picChg>
        <pc:picChg chg="add mod">
          <ac:chgData name="Nane Kratzke" userId="971be13ff4ee5ef6" providerId="LiveId" clId="{F80FBA5A-6B28-D64A-A741-CD926CAB4977}" dt="2020-09-16T15:45:09.999" v="11591" actId="14861"/>
          <ac:picMkLst>
            <pc:docMk/>
            <pc:sldMk cId="1459311474" sldId="366"/>
            <ac:picMk id="11268" creationId="{71DB01D5-660D-2245-8824-924DF5CCDD88}"/>
          </ac:picMkLst>
        </pc:picChg>
      </pc:sldChg>
    </pc:docChg>
  </pc:docChgLst>
  <pc:docChgLst>
    <pc:chgData name="Nane Kratzke" userId="971be13ff4ee5ef6" providerId="LiveId" clId="{19075A5A-D245-0240-878E-CFB172C98ECA}"/>
    <pc:docChg chg="undo custSel addSld delSld modSld sldOrd">
      <pc:chgData name="Nane Kratzke" userId="971be13ff4ee5ef6" providerId="LiveId" clId="{19075A5A-D245-0240-878E-CFB172C98ECA}" dt="2020-10-09T11:37:42.174" v="44177" actId="20577"/>
      <pc:docMkLst>
        <pc:docMk/>
      </pc:docMkLst>
      <pc:sldChg chg="del">
        <pc:chgData name="Nane Kratzke" userId="971be13ff4ee5ef6" providerId="LiveId" clId="{19075A5A-D245-0240-878E-CFB172C98ECA}" dt="2020-10-09T11:37:32.038" v="44151" actId="2696"/>
        <pc:sldMkLst>
          <pc:docMk/>
          <pc:sldMk cId="3899961691" sldId="282"/>
        </pc:sldMkLst>
      </pc:sldChg>
      <pc:sldChg chg="modSp mod">
        <pc:chgData name="Nane Kratzke" userId="971be13ff4ee5ef6" providerId="LiveId" clId="{19075A5A-D245-0240-878E-CFB172C98ECA}" dt="2020-10-09T11:37:26.832" v="44150" actId="207"/>
        <pc:sldMkLst>
          <pc:docMk/>
          <pc:sldMk cId="2120406402" sldId="297"/>
        </pc:sldMkLst>
        <pc:spChg chg="mod">
          <ac:chgData name="Nane Kratzke" userId="971be13ff4ee5ef6" providerId="LiveId" clId="{19075A5A-D245-0240-878E-CFB172C98ECA}" dt="2020-10-09T11:37:26.832" v="44150" actId="207"/>
          <ac:spMkLst>
            <pc:docMk/>
            <pc:sldMk cId="2120406402" sldId="297"/>
            <ac:spMk id="10" creationId="{7709CCC9-400E-274B-A69A-1955CB1187BB}"/>
          </ac:spMkLst>
        </pc:spChg>
      </pc:sldChg>
      <pc:sldChg chg="delSp add del mod ord">
        <pc:chgData name="Nane Kratzke" userId="971be13ff4ee5ef6" providerId="LiveId" clId="{19075A5A-D245-0240-878E-CFB172C98ECA}" dt="2020-09-24T12:35:21.234" v="32924" actId="2696"/>
        <pc:sldMkLst>
          <pc:docMk/>
          <pc:sldMk cId="3738132332" sldId="317"/>
        </pc:sldMkLst>
        <pc:picChg chg="del">
          <ac:chgData name="Nane Kratzke" userId="971be13ff4ee5ef6" providerId="LiveId" clId="{19075A5A-D245-0240-878E-CFB172C98ECA}" dt="2020-09-24T09:15:39.534" v="28204" actId="478"/>
          <ac:picMkLst>
            <pc:docMk/>
            <pc:sldMk cId="3738132332" sldId="317"/>
            <ac:picMk id="6" creationId="{93D5DBCB-6E96-B845-BC8A-FFD23C5B847B}"/>
          </ac:picMkLst>
        </pc:picChg>
      </pc:sldChg>
      <pc:sldChg chg="addSp delSp modSp add mod ord">
        <pc:chgData name="Nane Kratzke" userId="971be13ff4ee5ef6" providerId="LiveId" clId="{19075A5A-D245-0240-878E-CFB172C98ECA}" dt="2020-09-25T06:54:42.700" v="44047" actId="1076"/>
        <pc:sldMkLst>
          <pc:docMk/>
          <pc:sldMk cId="1261074856" sldId="321"/>
        </pc:sldMkLst>
        <pc:spChg chg="mod">
          <ac:chgData name="Nane Kratzke" userId="971be13ff4ee5ef6" providerId="LiveId" clId="{19075A5A-D245-0240-878E-CFB172C98ECA}" dt="2020-09-25T06:48:32.384" v="43856" actId="20577"/>
          <ac:spMkLst>
            <pc:docMk/>
            <pc:sldMk cId="1261074856" sldId="321"/>
            <ac:spMk id="3" creationId="{B052E754-B813-E948-8F2C-39790F3645A4}"/>
          </ac:spMkLst>
        </pc:spChg>
        <pc:spChg chg="mod">
          <ac:chgData name="Nane Kratzke" userId="971be13ff4ee5ef6" providerId="LiveId" clId="{19075A5A-D245-0240-878E-CFB172C98ECA}" dt="2020-09-25T06:51:34.743" v="44022" actId="20577"/>
          <ac:spMkLst>
            <pc:docMk/>
            <pc:sldMk cId="1261074856" sldId="321"/>
            <ac:spMk id="4" creationId="{50DF3BCE-F0C0-534C-BAC2-0A8E975F6B1F}"/>
          </ac:spMkLst>
        </pc:spChg>
        <pc:spChg chg="del">
          <ac:chgData name="Nane Kratzke" userId="971be13ff4ee5ef6" providerId="LiveId" clId="{19075A5A-D245-0240-878E-CFB172C98ECA}" dt="2020-09-25T06:32:54.878" v="43550" actId="478"/>
          <ac:spMkLst>
            <pc:docMk/>
            <pc:sldMk cId="1261074856" sldId="321"/>
            <ac:spMk id="8" creationId="{52079499-E27F-9843-90AB-4A979B78DF81}"/>
          </ac:spMkLst>
        </pc:spChg>
        <pc:spChg chg="add mod">
          <ac:chgData name="Nane Kratzke" userId="971be13ff4ee5ef6" providerId="LiveId" clId="{19075A5A-D245-0240-878E-CFB172C98ECA}" dt="2020-09-25T06:54:42.700" v="44047" actId="1076"/>
          <ac:spMkLst>
            <pc:docMk/>
            <pc:sldMk cId="1261074856" sldId="321"/>
            <ac:spMk id="11" creationId="{C3C245D6-0374-6844-B4C4-B12E5ECFC869}"/>
          </ac:spMkLst>
        </pc:spChg>
        <pc:picChg chg="del">
          <ac:chgData name="Nane Kratzke" userId="971be13ff4ee5ef6" providerId="LiveId" clId="{19075A5A-D245-0240-878E-CFB172C98ECA}" dt="2020-09-25T06:48:37.632" v="43857" actId="478"/>
          <ac:picMkLst>
            <pc:docMk/>
            <pc:sldMk cId="1261074856" sldId="321"/>
            <ac:picMk id="6" creationId="{4B5B6E82-8736-AB49-BCEE-9F6B02522454}"/>
          </ac:picMkLst>
        </pc:picChg>
        <pc:picChg chg="mod">
          <ac:chgData name="Nane Kratzke" userId="971be13ff4ee5ef6" providerId="LiveId" clId="{19075A5A-D245-0240-878E-CFB172C98ECA}" dt="2020-09-25T06:51:42.319" v="44023" actId="1076"/>
          <ac:picMkLst>
            <pc:docMk/>
            <pc:sldMk cId="1261074856" sldId="321"/>
            <ac:picMk id="7" creationId="{D93F6549-0889-D845-9E06-E2747D45482F}"/>
          </ac:picMkLst>
        </pc:picChg>
        <pc:picChg chg="add mod">
          <ac:chgData name="Nane Kratzke" userId="971be13ff4ee5ef6" providerId="LiveId" clId="{19075A5A-D245-0240-878E-CFB172C98ECA}" dt="2020-09-25T06:53:11.074" v="44030" actId="1037"/>
          <ac:picMkLst>
            <pc:docMk/>
            <pc:sldMk cId="1261074856" sldId="321"/>
            <ac:picMk id="10" creationId="{E5CD3BFB-C3F7-7E44-85E3-6F2BFEB1387C}"/>
          </ac:picMkLst>
        </pc:picChg>
      </pc:sldChg>
      <pc:sldChg chg="addSp delSp modSp mod">
        <pc:chgData name="Nane Kratzke" userId="971be13ff4ee5ef6" providerId="LiveId" clId="{19075A5A-D245-0240-878E-CFB172C98ECA}" dt="2020-09-25T07:09:00.043" v="44147" actId="1076"/>
        <pc:sldMkLst>
          <pc:docMk/>
          <pc:sldMk cId="704272100" sldId="323"/>
        </pc:sldMkLst>
        <pc:spChg chg="mod">
          <ac:chgData name="Nane Kratzke" userId="971be13ff4ee5ef6" providerId="LiveId" clId="{19075A5A-D245-0240-878E-CFB172C98ECA}" dt="2020-09-22T05:53:49.660" v="249" actId="1076"/>
          <ac:spMkLst>
            <pc:docMk/>
            <pc:sldMk cId="704272100" sldId="323"/>
            <ac:spMk id="2" creationId="{6D39A0F7-5B8F-5047-AD5F-FC2C4F71D320}"/>
          </ac:spMkLst>
        </pc:spChg>
        <pc:spChg chg="add mod">
          <ac:chgData name="Nane Kratzke" userId="971be13ff4ee5ef6" providerId="LiveId" clId="{19075A5A-D245-0240-878E-CFB172C98ECA}" dt="2020-09-25T07:08:55.365" v="44146" actId="1076"/>
          <ac:spMkLst>
            <pc:docMk/>
            <pc:sldMk cId="704272100" sldId="323"/>
            <ac:spMk id="5" creationId="{76250C44-F4B4-894E-89A1-33E5BA4BA373}"/>
          </ac:spMkLst>
        </pc:spChg>
        <pc:spChg chg="mod">
          <ac:chgData name="Nane Kratzke" userId="971be13ff4ee5ef6" providerId="LiveId" clId="{19075A5A-D245-0240-878E-CFB172C98ECA}" dt="2020-09-22T05:56:24.496" v="262" actId="114"/>
          <ac:spMkLst>
            <pc:docMk/>
            <pc:sldMk cId="704272100" sldId="323"/>
            <ac:spMk id="6" creationId="{B2FFA29F-8624-FF49-B909-50A409457B33}"/>
          </ac:spMkLst>
        </pc:spChg>
        <pc:spChg chg="mod">
          <ac:chgData name="Nane Kratzke" userId="971be13ff4ee5ef6" providerId="LiveId" clId="{19075A5A-D245-0240-878E-CFB172C98ECA}" dt="2020-09-22T05:56:24.496" v="262" actId="114"/>
          <ac:spMkLst>
            <pc:docMk/>
            <pc:sldMk cId="704272100" sldId="323"/>
            <ac:spMk id="7" creationId="{2573F0DD-86C7-194B-BB00-916C460CF449}"/>
          </ac:spMkLst>
        </pc:spChg>
        <pc:spChg chg="mod">
          <ac:chgData name="Nane Kratzke" userId="971be13ff4ee5ef6" providerId="LiveId" clId="{19075A5A-D245-0240-878E-CFB172C98ECA}" dt="2020-09-23T14:42:37.899" v="27944" actId="20577"/>
          <ac:spMkLst>
            <pc:docMk/>
            <pc:sldMk cId="704272100" sldId="323"/>
            <ac:spMk id="8" creationId="{0C508602-457E-2C4E-A9AC-85A3D0BD58E5}"/>
          </ac:spMkLst>
        </pc:spChg>
        <pc:spChg chg="mod">
          <ac:chgData name="Nane Kratzke" userId="971be13ff4ee5ef6" providerId="LiveId" clId="{19075A5A-D245-0240-878E-CFB172C98ECA}" dt="2020-09-22T05:56:59.846" v="266" actId="208"/>
          <ac:spMkLst>
            <pc:docMk/>
            <pc:sldMk cId="704272100" sldId="323"/>
            <ac:spMk id="9" creationId="{00115806-6A32-F54E-9BC4-E5EE59629008}"/>
          </ac:spMkLst>
        </pc:spChg>
        <pc:spChg chg="mod">
          <ac:chgData name="Nane Kratzke" userId="971be13ff4ee5ef6" providerId="LiveId" clId="{19075A5A-D245-0240-878E-CFB172C98ECA}" dt="2020-09-22T05:56:59.846" v="266" actId="208"/>
          <ac:spMkLst>
            <pc:docMk/>
            <pc:sldMk cId="704272100" sldId="323"/>
            <ac:spMk id="10" creationId="{8AE1F451-539F-1A4F-AC27-063749464136}"/>
          </ac:spMkLst>
        </pc:spChg>
        <pc:spChg chg="mod">
          <ac:chgData name="Nane Kratzke" userId="971be13ff4ee5ef6" providerId="LiveId" clId="{19075A5A-D245-0240-878E-CFB172C98ECA}" dt="2020-09-22T05:56:24.496" v="262" actId="114"/>
          <ac:spMkLst>
            <pc:docMk/>
            <pc:sldMk cId="704272100" sldId="323"/>
            <ac:spMk id="11" creationId="{EF7CB2A2-8DEF-4342-BDE5-612E783EBFF2}"/>
          </ac:spMkLst>
        </pc:spChg>
        <pc:spChg chg="del mod">
          <ac:chgData name="Nane Kratzke" userId="971be13ff4ee5ef6" providerId="LiveId" clId="{19075A5A-D245-0240-878E-CFB172C98ECA}" dt="2020-09-22T05:42:27.084" v="158" actId="478"/>
          <ac:spMkLst>
            <pc:docMk/>
            <pc:sldMk cId="704272100" sldId="323"/>
            <ac:spMk id="12" creationId="{DCE87366-1AB4-E345-8C23-A5974F2B8036}"/>
          </ac:spMkLst>
        </pc:spChg>
        <pc:spChg chg="mod">
          <ac:chgData name="Nane Kratzke" userId="971be13ff4ee5ef6" providerId="LiveId" clId="{19075A5A-D245-0240-878E-CFB172C98ECA}" dt="2020-09-22T05:56:24.496" v="262" actId="114"/>
          <ac:spMkLst>
            <pc:docMk/>
            <pc:sldMk cId="704272100" sldId="323"/>
            <ac:spMk id="18" creationId="{74BF62C8-01BB-354F-81AE-D94610B8B132}"/>
          </ac:spMkLst>
        </pc:spChg>
        <pc:spChg chg="mod">
          <ac:chgData name="Nane Kratzke" userId="971be13ff4ee5ef6" providerId="LiveId" clId="{19075A5A-D245-0240-878E-CFB172C98ECA}" dt="2020-09-22T05:56:37.759" v="263" actId="207"/>
          <ac:spMkLst>
            <pc:docMk/>
            <pc:sldMk cId="704272100" sldId="323"/>
            <ac:spMk id="19" creationId="{9FCD17D6-8DFD-AC4D-802C-24291272A02A}"/>
          </ac:spMkLst>
        </pc:spChg>
        <pc:spChg chg="mod">
          <ac:chgData name="Nane Kratzke" userId="971be13ff4ee5ef6" providerId="LiveId" clId="{19075A5A-D245-0240-878E-CFB172C98ECA}" dt="2020-09-22T14:42:16.473" v="16361" actId="20577"/>
          <ac:spMkLst>
            <pc:docMk/>
            <pc:sldMk cId="704272100" sldId="323"/>
            <ac:spMk id="20" creationId="{FA44ADB4-C0C1-0344-AFAA-2667CC2580AF}"/>
          </ac:spMkLst>
        </pc:spChg>
        <pc:spChg chg="mod">
          <ac:chgData name="Nane Kratzke" userId="971be13ff4ee5ef6" providerId="LiveId" clId="{19075A5A-D245-0240-878E-CFB172C98ECA}" dt="2020-09-22T05:56:37.759" v="263" actId="207"/>
          <ac:spMkLst>
            <pc:docMk/>
            <pc:sldMk cId="704272100" sldId="323"/>
            <ac:spMk id="21" creationId="{7F42BBF5-3C44-C047-B360-7239ACDC5FDD}"/>
          </ac:spMkLst>
        </pc:spChg>
        <pc:spChg chg="del mod">
          <ac:chgData name="Nane Kratzke" userId="971be13ff4ee5ef6" providerId="LiveId" clId="{19075A5A-D245-0240-878E-CFB172C98ECA}" dt="2020-09-22T05:41:15.502" v="122" actId="478"/>
          <ac:spMkLst>
            <pc:docMk/>
            <pc:sldMk cId="704272100" sldId="323"/>
            <ac:spMk id="22" creationId="{854D227D-82E5-E34D-9A80-FDA2C24305B8}"/>
          </ac:spMkLst>
        </pc:spChg>
        <pc:spChg chg="add mod">
          <ac:chgData name="Nane Kratzke" userId="971be13ff4ee5ef6" providerId="LiveId" clId="{19075A5A-D245-0240-878E-CFB172C98ECA}" dt="2020-09-22T05:56:24.496" v="262" actId="114"/>
          <ac:spMkLst>
            <pc:docMk/>
            <pc:sldMk cId="704272100" sldId="323"/>
            <ac:spMk id="39" creationId="{36605F84-6B68-D44F-A9F4-CE20802DE2F3}"/>
          </ac:spMkLst>
        </pc:spChg>
        <pc:spChg chg="add del mod">
          <ac:chgData name="Nane Kratzke" userId="971be13ff4ee5ef6" providerId="LiveId" clId="{19075A5A-D245-0240-878E-CFB172C98ECA}" dt="2020-09-22T06:00:34.187" v="322" actId="478"/>
          <ac:spMkLst>
            <pc:docMk/>
            <pc:sldMk cId="704272100" sldId="323"/>
            <ac:spMk id="42" creationId="{70943663-4062-A849-B0AD-BF0E8AAFD137}"/>
          </ac:spMkLst>
        </pc:spChg>
        <pc:spChg chg="add mod">
          <ac:chgData name="Nane Kratzke" userId="971be13ff4ee5ef6" providerId="LiveId" clId="{19075A5A-D245-0240-878E-CFB172C98ECA}" dt="2020-09-22T06:00:51.496" v="324" actId="1076"/>
          <ac:spMkLst>
            <pc:docMk/>
            <pc:sldMk cId="704272100" sldId="323"/>
            <ac:spMk id="82" creationId="{0D3B4571-CB2A-AB4F-9F62-A3E82E0A8784}"/>
          </ac:spMkLst>
        </pc:spChg>
        <pc:picChg chg="add mod">
          <ac:chgData name="Nane Kratzke" userId="971be13ff4ee5ef6" providerId="LiveId" clId="{19075A5A-D245-0240-878E-CFB172C98ECA}" dt="2020-09-25T07:09:00.043" v="44147" actId="1076"/>
          <ac:picMkLst>
            <pc:docMk/>
            <pc:sldMk cId="704272100" sldId="323"/>
            <ac:picMk id="4" creationId="{7167DD6C-FCDB-FB42-80A5-B4A12AE545BA}"/>
          </ac:picMkLst>
        </pc:picChg>
        <pc:picChg chg="add del mod">
          <ac:chgData name="Nane Kratzke" userId="971be13ff4ee5ef6" providerId="LiveId" clId="{19075A5A-D245-0240-878E-CFB172C98ECA}" dt="2020-09-25T07:01:52.220" v="44109" actId="478"/>
          <ac:picMkLst>
            <pc:docMk/>
            <pc:sldMk cId="704272100" sldId="323"/>
            <ac:picMk id="24" creationId="{54F13067-3E46-2744-8FEF-1F6643D28D12}"/>
          </ac:picMkLst>
        </pc:picChg>
        <pc:picChg chg="add mod">
          <ac:chgData name="Nane Kratzke" userId="971be13ff4ee5ef6" providerId="LiveId" clId="{19075A5A-D245-0240-878E-CFB172C98ECA}" dt="2020-09-22T06:00:41.539" v="323" actId="1076"/>
          <ac:picMkLst>
            <pc:docMk/>
            <pc:sldMk cId="704272100" sldId="323"/>
            <ac:picMk id="81" creationId="{6AB9A12E-912E-CC43-9894-1AD3F4CEF900}"/>
          </ac:picMkLst>
        </pc:picChg>
        <pc:cxnChg chg="mod">
          <ac:chgData name="Nane Kratzke" userId="971be13ff4ee5ef6" providerId="LiveId" clId="{19075A5A-D245-0240-878E-CFB172C98ECA}" dt="2020-09-22T05:56:59.846" v="266" actId="208"/>
          <ac:cxnSpMkLst>
            <pc:docMk/>
            <pc:sldMk cId="704272100" sldId="323"/>
            <ac:cxnSpMk id="13" creationId="{F3C37285-1A19-794C-8268-3568881D9039}"/>
          </ac:cxnSpMkLst>
        </pc:cxnChg>
        <pc:cxnChg chg="mod">
          <ac:chgData name="Nane Kratzke" userId="971be13ff4ee5ef6" providerId="LiveId" clId="{19075A5A-D245-0240-878E-CFB172C98ECA}" dt="2020-09-22T05:56:59.846" v="266" actId="208"/>
          <ac:cxnSpMkLst>
            <pc:docMk/>
            <pc:sldMk cId="704272100" sldId="323"/>
            <ac:cxnSpMk id="14" creationId="{468D2ABF-9282-0142-865F-C3A8C968E076}"/>
          </ac:cxnSpMkLst>
        </pc:cxnChg>
        <pc:cxnChg chg="mod">
          <ac:chgData name="Nane Kratzke" userId="971be13ff4ee5ef6" providerId="LiveId" clId="{19075A5A-D245-0240-878E-CFB172C98ECA}" dt="2020-09-22T05:56:59.846" v="266" actId="208"/>
          <ac:cxnSpMkLst>
            <pc:docMk/>
            <pc:sldMk cId="704272100" sldId="323"/>
            <ac:cxnSpMk id="15" creationId="{3298D7B8-E3ED-CA4E-BC12-F31964FDE137}"/>
          </ac:cxnSpMkLst>
        </pc:cxnChg>
        <pc:cxnChg chg="mod">
          <ac:chgData name="Nane Kratzke" userId="971be13ff4ee5ef6" providerId="LiveId" clId="{19075A5A-D245-0240-878E-CFB172C98ECA}" dt="2020-09-22T05:55:24.874" v="256" actId="208"/>
          <ac:cxnSpMkLst>
            <pc:docMk/>
            <pc:sldMk cId="704272100" sldId="323"/>
            <ac:cxnSpMk id="16" creationId="{5724F75F-E84A-7B46-B754-E6A3A1AF89A1}"/>
          </ac:cxnSpMkLst>
        </pc:cxnChg>
        <pc:cxnChg chg="mod">
          <ac:chgData name="Nane Kratzke" userId="971be13ff4ee5ef6" providerId="LiveId" clId="{19075A5A-D245-0240-878E-CFB172C98ECA}" dt="2020-09-22T06:00:34.187" v="322" actId="478"/>
          <ac:cxnSpMkLst>
            <pc:docMk/>
            <pc:sldMk cId="704272100" sldId="323"/>
            <ac:cxnSpMk id="17" creationId="{01370532-A37D-2A47-80B5-479571D237F8}"/>
          </ac:cxnSpMkLst>
        </pc:cxnChg>
        <pc:cxnChg chg="mod">
          <ac:chgData name="Nane Kratzke" userId="971be13ff4ee5ef6" providerId="LiveId" clId="{19075A5A-D245-0240-878E-CFB172C98ECA}" dt="2020-09-22T05:55:24.874" v="256" actId="208"/>
          <ac:cxnSpMkLst>
            <pc:docMk/>
            <pc:sldMk cId="704272100" sldId="323"/>
            <ac:cxnSpMk id="23" creationId="{EBFAFA88-648D-F543-B526-BB94B9F324C3}"/>
          </ac:cxnSpMkLst>
        </pc:cxnChg>
      </pc:sldChg>
      <pc:sldChg chg="addSp delSp modSp mod">
        <pc:chgData name="Nane Kratzke" userId="971be13ff4ee5ef6" providerId="LiveId" clId="{19075A5A-D245-0240-878E-CFB172C98ECA}" dt="2020-09-22T06:18:53.045" v="814" actId="114"/>
        <pc:sldMkLst>
          <pc:docMk/>
          <pc:sldMk cId="808877367" sldId="324"/>
        </pc:sldMkLst>
        <pc:spChg chg="add mod">
          <ac:chgData name="Nane Kratzke" userId="971be13ff4ee5ef6" providerId="LiveId" clId="{19075A5A-D245-0240-878E-CFB172C98ECA}" dt="2020-09-22T06:16:18.949" v="643" actId="1076"/>
          <ac:spMkLst>
            <pc:docMk/>
            <pc:sldMk cId="808877367" sldId="324"/>
            <ac:spMk id="2" creationId="{D4FF6E21-3FE4-F24A-852F-7CE7F07468A2}"/>
          </ac:spMkLst>
        </pc:spChg>
        <pc:spChg chg="add del mod">
          <ac:chgData name="Nane Kratzke" userId="971be13ff4ee5ef6" providerId="LiveId" clId="{19075A5A-D245-0240-878E-CFB172C98ECA}" dt="2020-09-22T06:13:31.346" v="602" actId="478"/>
          <ac:spMkLst>
            <pc:docMk/>
            <pc:sldMk cId="808877367" sldId="324"/>
            <ac:spMk id="5" creationId="{F6C071F6-E0AF-F944-91E0-BE7D0E5E2ED1}"/>
          </ac:spMkLst>
        </pc:spChg>
        <pc:spChg chg="add mod">
          <ac:chgData name="Nane Kratzke" userId="971be13ff4ee5ef6" providerId="LiveId" clId="{19075A5A-D245-0240-878E-CFB172C98ECA}" dt="2020-09-22T06:16:18.949" v="643" actId="1076"/>
          <ac:spMkLst>
            <pc:docMk/>
            <pc:sldMk cId="808877367" sldId="324"/>
            <ac:spMk id="6" creationId="{5B10EF06-B437-3442-87B3-AA21E9C046F0}"/>
          </ac:spMkLst>
        </pc:spChg>
        <pc:spChg chg="add mod">
          <ac:chgData name="Nane Kratzke" userId="971be13ff4ee5ef6" providerId="LiveId" clId="{19075A5A-D245-0240-878E-CFB172C98ECA}" dt="2020-09-22T06:16:18.949" v="643" actId="1076"/>
          <ac:spMkLst>
            <pc:docMk/>
            <pc:sldMk cId="808877367" sldId="324"/>
            <ac:spMk id="7" creationId="{90FC88E0-6E0F-B245-952E-2AEED39F6828}"/>
          </ac:spMkLst>
        </pc:spChg>
        <pc:spChg chg="del">
          <ac:chgData name="Nane Kratzke" userId="971be13ff4ee5ef6" providerId="LiveId" clId="{19075A5A-D245-0240-878E-CFB172C98ECA}" dt="2020-09-22T06:03:56.883" v="367" actId="478"/>
          <ac:spMkLst>
            <pc:docMk/>
            <pc:sldMk cId="808877367" sldId="324"/>
            <ac:spMk id="8" creationId="{BF8F0306-CEB2-D441-9F0A-14468F891084}"/>
          </ac:spMkLst>
        </pc:spChg>
        <pc:spChg chg="mod">
          <ac:chgData name="Nane Kratzke" userId="971be13ff4ee5ef6" providerId="LiveId" clId="{19075A5A-D245-0240-878E-CFB172C98ECA}" dt="2020-09-22T06:03:40.369" v="355" actId="20577"/>
          <ac:spMkLst>
            <pc:docMk/>
            <pc:sldMk cId="808877367" sldId="324"/>
            <ac:spMk id="9" creationId="{4A6D1888-2806-EE4D-9CB5-F95C7677BADB}"/>
          </ac:spMkLst>
        </pc:spChg>
        <pc:spChg chg="mod">
          <ac:chgData name="Nane Kratzke" userId="971be13ff4ee5ef6" providerId="LiveId" clId="{19075A5A-D245-0240-878E-CFB172C98ECA}" dt="2020-09-22T06:16:37.650" v="655" actId="20577"/>
          <ac:spMkLst>
            <pc:docMk/>
            <pc:sldMk cId="808877367" sldId="324"/>
            <ac:spMk id="10" creationId="{220425A0-FB0A-1B4F-9348-FBAF265B632B}"/>
          </ac:spMkLst>
        </pc:spChg>
        <pc:spChg chg="add mod">
          <ac:chgData name="Nane Kratzke" userId="971be13ff4ee5ef6" providerId="LiveId" clId="{19075A5A-D245-0240-878E-CFB172C98ECA}" dt="2020-09-22T06:16:18.949" v="643" actId="1076"/>
          <ac:spMkLst>
            <pc:docMk/>
            <pc:sldMk cId="808877367" sldId="324"/>
            <ac:spMk id="11" creationId="{D1C59A05-2C37-5F4F-9ABA-1FE6D3E9194C}"/>
          </ac:spMkLst>
        </pc:spChg>
        <pc:spChg chg="add mod">
          <ac:chgData name="Nane Kratzke" userId="971be13ff4ee5ef6" providerId="LiveId" clId="{19075A5A-D245-0240-878E-CFB172C98ECA}" dt="2020-09-22T06:16:18.949" v="643" actId="1076"/>
          <ac:spMkLst>
            <pc:docMk/>
            <pc:sldMk cId="808877367" sldId="324"/>
            <ac:spMk id="12" creationId="{7E95457F-6EBC-414A-A7CA-CCC73457C174}"/>
          </ac:spMkLst>
        </pc:spChg>
        <pc:spChg chg="add mod">
          <ac:chgData name="Nane Kratzke" userId="971be13ff4ee5ef6" providerId="LiveId" clId="{19075A5A-D245-0240-878E-CFB172C98ECA}" dt="2020-09-22T06:16:18.949" v="643" actId="1076"/>
          <ac:spMkLst>
            <pc:docMk/>
            <pc:sldMk cId="808877367" sldId="324"/>
            <ac:spMk id="13" creationId="{966A8420-BC82-2A4A-8BFE-07687B48DCA2}"/>
          </ac:spMkLst>
        </pc:spChg>
        <pc:spChg chg="add del mod">
          <ac:chgData name="Nane Kratzke" userId="971be13ff4ee5ef6" providerId="LiveId" clId="{19075A5A-D245-0240-878E-CFB172C98ECA}" dt="2020-09-22T06:13:27.651" v="601" actId="478"/>
          <ac:spMkLst>
            <pc:docMk/>
            <pc:sldMk cId="808877367" sldId="324"/>
            <ac:spMk id="19" creationId="{F172DCEA-9D84-1E44-8BEB-9607323F61C9}"/>
          </ac:spMkLst>
        </pc:spChg>
        <pc:spChg chg="add del mod">
          <ac:chgData name="Nane Kratzke" userId="971be13ff4ee5ef6" providerId="LiveId" clId="{19075A5A-D245-0240-878E-CFB172C98ECA}" dt="2020-09-22T06:13:34.383" v="603" actId="478"/>
          <ac:spMkLst>
            <pc:docMk/>
            <pc:sldMk cId="808877367" sldId="324"/>
            <ac:spMk id="20" creationId="{A1C6B029-853E-6F4C-BEFE-DD6E7742A6DE}"/>
          </ac:spMkLst>
        </pc:spChg>
        <pc:spChg chg="add del mod">
          <ac:chgData name="Nane Kratzke" userId="971be13ff4ee5ef6" providerId="LiveId" clId="{19075A5A-D245-0240-878E-CFB172C98ECA}" dt="2020-09-22T06:16:51.697" v="659" actId="478"/>
          <ac:spMkLst>
            <pc:docMk/>
            <pc:sldMk cId="808877367" sldId="324"/>
            <ac:spMk id="21" creationId="{E2C96852-CFD8-4D4B-93A2-8885BCE0A756}"/>
          </ac:spMkLst>
        </pc:spChg>
        <pc:spChg chg="add del mod">
          <ac:chgData name="Nane Kratzke" userId="971be13ff4ee5ef6" providerId="LiveId" clId="{19075A5A-D245-0240-878E-CFB172C98ECA}" dt="2020-09-22T06:16:53.369" v="660" actId="478"/>
          <ac:spMkLst>
            <pc:docMk/>
            <pc:sldMk cId="808877367" sldId="324"/>
            <ac:spMk id="22" creationId="{D1D00E71-5912-EA40-8F12-1A3A4C94536E}"/>
          </ac:spMkLst>
        </pc:spChg>
        <pc:spChg chg="add del mod">
          <ac:chgData name="Nane Kratzke" userId="971be13ff4ee5ef6" providerId="LiveId" clId="{19075A5A-D245-0240-878E-CFB172C98ECA}" dt="2020-09-22T06:16:49.953" v="658" actId="478"/>
          <ac:spMkLst>
            <pc:docMk/>
            <pc:sldMk cId="808877367" sldId="324"/>
            <ac:spMk id="23" creationId="{AF3214BB-D136-A540-BE2F-008A325B2E3F}"/>
          </ac:spMkLst>
        </pc:spChg>
        <pc:spChg chg="add del mod">
          <ac:chgData name="Nane Kratzke" userId="971be13ff4ee5ef6" providerId="LiveId" clId="{19075A5A-D245-0240-878E-CFB172C98ECA}" dt="2020-09-22T06:16:48.013" v="657" actId="478"/>
          <ac:spMkLst>
            <pc:docMk/>
            <pc:sldMk cId="808877367" sldId="324"/>
            <ac:spMk id="24" creationId="{B5547DBD-6367-714B-8570-11E9A897B0EE}"/>
          </ac:spMkLst>
        </pc:spChg>
        <pc:spChg chg="add del mod">
          <ac:chgData name="Nane Kratzke" userId="971be13ff4ee5ef6" providerId="LiveId" clId="{19075A5A-D245-0240-878E-CFB172C98ECA}" dt="2020-09-22T06:16:46.977" v="656" actId="478"/>
          <ac:spMkLst>
            <pc:docMk/>
            <pc:sldMk cId="808877367" sldId="324"/>
            <ac:spMk id="25" creationId="{CBADA13E-FCB8-C24E-91B0-DC0B5B506F40}"/>
          </ac:spMkLst>
        </pc:spChg>
        <pc:spChg chg="add del mod">
          <ac:chgData name="Nane Kratzke" userId="971be13ff4ee5ef6" providerId="LiveId" clId="{19075A5A-D245-0240-878E-CFB172C98ECA}" dt="2020-09-22T06:16:18.281" v="642" actId="11529"/>
          <ac:spMkLst>
            <pc:docMk/>
            <pc:sldMk cId="808877367" sldId="324"/>
            <ac:spMk id="26" creationId="{8436CE97-3ADB-5745-B5DF-3606600BC25C}"/>
          </ac:spMkLst>
        </pc:spChg>
        <pc:spChg chg="add del mod">
          <ac:chgData name="Nane Kratzke" userId="971be13ff4ee5ef6" providerId="LiveId" clId="{19075A5A-D245-0240-878E-CFB172C98ECA}" dt="2020-09-22T06:16:17.873" v="641"/>
          <ac:spMkLst>
            <pc:docMk/>
            <pc:sldMk cId="808877367" sldId="324"/>
            <ac:spMk id="27" creationId="{972B2242-D072-8044-875E-63E295D9CCD4}"/>
          </ac:spMkLst>
        </pc:spChg>
        <pc:spChg chg="add del mod">
          <ac:chgData name="Nane Kratzke" userId="971be13ff4ee5ef6" providerId="LiveId" clId="{19075A5A-D245-0240-878E-CFB172C98ECA}" dt="2020-09-22T06:16:13.941" v="632"/>
          <ac:spMkLst>
            <pc:docMk/>
            <pc:sldMk cId="808877367" sldId="324"/>
            <ac:spMk id="28" creationId="{FF620077-3C85-DB4E-A842-DB994485DC62}"/>
          </ac:spMkLst>
        </pc:spChg>
        <pc:spChg chg="add del mod">
          <ac:chgData name="Nane Kratzke" userId="971be13ff4ee5ef6" providerId="LiveId" clId="{19075A5A-D245-0240-878E-CFB172C98ECA}" dt="2020-09-22T06:16:12.024" v="627"/>
          <ac:spMkLst>
            <pc:docMk/>
            <pc:sldMk cId="808877367" sldId="324"/>
            <ac:spMk id="29" creationId="{DA5E6532-3D0F-F94F-93E6-3389D2C32CD3}"/>
          </ac:spMkLst>
        </pc:spChg>
        <pc:spChg chg="add mod">
          <ac:chgData name="Nane Kratzke" userId="971be13ff4ee5ef6" providerId="LiveId" clId="{19075A5A-D245-0240-878E-CFB172C98ECA}" dt="2020-09-22T06:17:36.750" v="697" actId="1076"/>
          <ac:spMkLst>
            <pc:docMk/>
            <pc:sldMk cId="808877367" sldId="324"/>
            <ac:spMk id="30" creationId="{7A51CA3C-742A-1E4F-B5EE-D357A43963F8}"/>
          </ac:spMkLst>
        </pc:spChg>
        <pc:spChg chg="add mod">
          <ac:chgData name="Nane Kratzke" userId="971be13ff4ee5ef6" providerId="LiveId" clId="{19075A5A-D245-0240-878E-CFB172C98ECA}" dt="2020-09-22T06:17:57.882" v="731" actId="20577"/>
          <ac:spMkLst>
            <pc:docMk/>
            <pc:sldMk cId="808877367" sldId="324"/>
            <ac:spMk id="31" creationId="{1B1F51DE-22D1-634B-9C98-750C7A5D00ED}"/>
          </ac:spMkLst>
        </pc:spChg>
        <pc:spChg chg="add mod">
          <ac:chgData name="Nane Kratzke" userId="971be13ff4ee5ef6" providerId="LiveId" clId="{19075A5A-D245-0240-878E-CFB172C98ECA}" dt="2020-09-22T06:18:53.045" v="814" actId="114"/>
          <ac:spMkLst>
            <pc:docMk/>
            <pc:sldMk cId="808877367" sldId="324"/>
            <ac:spMk id="32" creationId="{495CA925-9227-5A40-B1C3-1C460A51962D}"/>
          </ac:spMkLst>
        </pc:spChg>
        <pc:picChg chg="add mod">
          <ac:chgData name="Nane Kratzke" userId="971be13ff4ee5ef6" providerId="LiveId" clId="{19075A5A-D245-0240-878E-CFB172C98ECA}" dt="2020-09-22T06:16:18.949" v="643" actId="1076"/>
          <ac:picMkLst>
            <pc:docMk/>
            <pc:sldMk cId="808877367" sldId="324"/>
            <ac:picMk id="4" creationId="{7BAB0129-CD05-6D4D-A165-D9801A0B45AD}"/>
          </ac:picMkLst>
        </pc:picChg>
        <pc:picChg chg="add mod">
          <ac:chgData name="Nane Kratzke" userId="971be13ff4ee5ef6" providerId="LiveId" clId="{19075A5A-D245-0240-878E-CFB172C98ECA}" dt="2020-09-22T06:16:18.949" v="643" actId="1076"/>
          <ac:picMkLst>
            <pc:docMk/>
            <pc:sldMk cId="808877367" sldId="324"/>
            <ac:picMk id="14" creationId="{7B364174-5EF1-0D43-BA70-F02584268F13}"/>
          </ac:picMkLst>
        </pc:picChg>
        <pc:picChg chg="add mod">
          <ac:chgData name="Nane Kratzke" userId="971be13ff4ee5ef6" providerId="LiveId" clId="{19075A5A-D245-0240-878E-CFB172C98ECA}" dt="2020-09-22T06:16:18.949" v="643" actId="1076"/>
          <ac:picMkLst>
            <pc:docMk/>
            <pc:sldMk cId="808877367" sldId="324"/>
            <ac:picMk id="15" creationId="{03A1797D-B2F8-1C49-AC75-6225E23D4001}"/>
          </ac:picMkLst>
        </pc:picChg>
        <pc:picChg chg="add mod">
          <ac:chgData name="Nane Kratzke" userId="971be13ff4ee5ef6" providerId="LiveId" clId="{19075A5A-D245-0240-878E-CFB172C98ECA}" dt="2020-09-22T06:16:18.949" v="643" actId="1076"/>
          <ac:picMkLst>
            <pc:docMk/>
            <pc:sldMk cId="808877367" sldId="324"/>
            <ac:picMk id="16" creationId="{6FA8C34A-A4C8-3147-9CCA-0E9D103E6012}"/>
          </ac:picMkLst>
        </pc:picChg>
        <pc:picChg chg="add mod">
          <ac:chgData name="Nane Kratzke" userId="971be13ff4ee5ef6" providerId="LiveId" clId="{19075A5A-D245-0240-878E-CFB172C98ECA}" dt="2020-09-22T06:16:18.949" v="643" actId="1076"/>
          <ac:picMkLst>
            <pc:docMk/>
            <pc:sldMk cId="808877367" sldId="324"/>
            <ac:picMk id="17" creationId="{6EC59DB6-C831-4F4E-93FD-A7B5A9C49690}"/>
          </ac:picMkLst>
        </pc:picChg>
        <pc:picChg chg="add mod">
          <ac:chgData name="Nane Kratzke" userId="971be13ff4ee5ef6" providerId="LiveId" clId="{19075A5A-D245-0240-878E-CFB172C98ECA}" dt="2020-09-22T06:16:18.949" v="643" actId="1076"/>
          <ac:picMkLst>
            <pc:docMk/>
            <pc:sldMk cId="808877367" sldId="324"/>
            <ac:picMk id="18" creationId="{5A02CCE8-1A36-3D49-ABD8-0CA945A91C61}"/>
          </ac:picMkLst>
        </pc:picChg>
      </pc:sldChg>
      <pc:sldChg chg="del">
        <pc:chgData name="Nane Kratzke" userId="971be13ff4ee5ef6" providerId="LiveId" clId="{19075A5A-D245-0240-878E-CFB172C98ECA}" dt="2020-09-22T05:46:19.821" v="220" actId="2696"/>
        <pc:sldMkLst>
          <pc:docMk/>
          <pc:sldMk cId="2538430848" sldId="325"/>
        </pc:sldMkLst>
      </pc:sldChg>
      <pc:sldChg chg="delSp add mod">
        <pc:chgData name="Nane Kratzke" userId="971be13ff4ee5ef6" providerId="LiveId" clId="{19075A5A-D245-0240-878E-CFB172C98ECA}" dt="2020-09-23T09:57:30.964" v="23700" actId="478"/>
        <pc:sldMkLst>
          <pc:docMk/>
          <pc:sldMk cId="430288380" sldId="326"/>
        </pc:sldMkLst>
        <pc:picChg chg="del">
          <ac:chgData name="Nane Kratzke" userId="971be13ff4ee5ef6" providerId="LiveId" clId="{19075A5A-D245-0240-878E-CFB172C98ECA}" dt="2020-09-23T09:57:30.964" v="23700" actId="478"/>
          <ac:picMkLst>
            <pc:docMk/>
            <pc:sldMk cId="430288380" sldId="326"/>
            <ac:picMk id="8" creationId="{5553774B-F4E0-C842-84EC-CBA62605D83F}"/>
          </ac:picMkLst>
        </pc:picChg>
        <pc:picChg chg="del">
          <ac:chgData name="Nane Kratzke" userId="971be13ff4ee5ef6" providerId="LiveId" clId="{19075A5A-D245-0240-878E-CFB172C98ECA}" dt="2020-09-23T09:56:29.399" v="23689" actId="478"/>
          <ac:picMkLst>
            <pc:docMk/>
            <pc:sldMk cId="430288380" sldId="326"/>
            <ac:picMk id="9" creationId="{D0CB5B1E-A98E-2C47-ADDD-51D96CA5944D}"/>
          </ac:picMkLst>
        </pc:picChg>
      </pc:sldChg>
      <pc:sldChg chg="del">
        <pc:chgData name="Nane Kratzke" userId="971be13ff4ee5ef6" providerId="LiveId" clId="{19075A5A-D245-0240-878E-CFB172C98ECA}" dt="2020-09-22T05:46:19.577" v="197" actId="2696"/>
        <pc:sldMkLst>
          <pc:docMk/>
          <pc:sldMk cId="1152287989" sldId="326"/>
        </pc:sldMkLst>
      </pc:sldChg>
      <pc:sldChg chg="delSp add mod">
        <pc:chgData name="Nane Kratzke" userId="971be13ff4ee5ef6" providerId="LiveId" clId="{19075A5A-D245-0240-878E-CFB172C98ECA}" dt="2020-09-23T09:57:42.563" v="23701" actId="478"/>
        <pc:sldMkLst>
          <pc:docMk/>
          <pc:sldMk cId="33612913" sldId="327"/>
        </pc:sldMkLst>
        <pc:picChg chg="del">
          <ac:chgData name="Nane Kratzke" userId="971be13ff4ee5ef6" providerId="LiveId" clId="{19075A5A-D245-0240-878E-CFB172C98ECA}" dt="2020-09-23T09:57:42.563" v="23701" actId="478"/>
          <ac:picMkLst>
            <pc:docMk/>
            <pc:sldMk cId="33612913" sldId="327"/>
            <ac:picMk id="8" creationId="{1E0FA772-B9FE-0A4A-9739-9F90EEF0F311}"/>
          </ac:picMkLst>
        </pc:picChg>
      </pc:sldChg>
      <pc:sldChg chg="del">
        <pc:chgData name="Nane Kratzke" userId="971be13ff4ee5ef6" providerId="LiveId" clId="{19075A5A-D245-0240-878E-CFB172C98ECA}" dt="2020-09-22T05:46:19.201" v="169" actId="2696"/>
        <pc:sldMkLst>
          <pc:docMk/>
          <pc:sldMk cId="3110368165" sldId="327"/>
        </pc:sldMkLst>
      </pc:sldChg>
      <pc:sldChg chg="addSp delSp modSp add mod">
        <pc:chgData name="Nane Kratzke" userId="971be13ff4ee5ef6" providerId="LiveId" clId="{19075A5A-D245-0240-878E-CFB172C98ECA}" dt="2020-09-23T12:03:56.635" v="23842" actId="20577"/>
        <pc:sldMkLst>
          <pc:docMk/>
          <pc:sldMk cId="534949039" sldId="329"/>
        </pc:sldMkLst>
        <pc:spChg chg="mod">
          <ac:chgData name="Nane Kratzke" userId="971be13ff4ee5ef6" providerId="LiveId" clId="{19075A5A-D245-0240-878E-CFB172C98ECA}" dt="2020-09-23T11:55:55.707" v="23743" actId="1076"/>
          <ac:spMkLst>
            <pc:docMk/>
            <pc:sldMk cId="534949039" sldId="329"/>
            <ac:spMk id="3" creationId="{E3F7BC74-9A13-A448-A42E-02EC649C1954}"/>
          </ac:spMkLst>
        </pc:spChg>
        <pc:spChg chg="add mod">
          <ac:chgData name="Nane Kratzke" userId="971be13ff4ee5ef6" providerId="LiveId" clId="{19075A5A-D245-0240-878E-CFB172C98ECA}" dt="2020-09-23T12:02:05.827" v="23817" actId="14100"/>
          <ac:spMkLst>
            <pc:docMk/>
            <pc:sldMk cId="534949039" sldId="329"/>
            <ac:spMk id="4" creationId="{860594D6-DDFF-0642-B550-29E0446FAB64}"/>
          </ac:spMkLst>
        </pc:spChg>
        <pc:spChg chg="del">
          <ac:chgData name="Nane Kratzke" userId="971be13ff4ee5ef6" providerId="LiveId" clId="{19075A5A-D245-0240-878E-CFB172C98ECA}" dt="2020-09-23T09:35:17.735" v="23455" actId="478"/>
          <ac:spMkLst>
            <pc:docMk/>
            <pc:sldMk cId="534949039" sldId="329"/>
            <ac:spMk id="21" creationId="{84A1885B-AF71-3845-8F0F-F01EBCE21C9F}"/>
          </ac:spMkLst>
        </pc:spChg>
        <pc:spChg chg="del">
          <ac:chgData name="Nane Kratzke" userId="971be13ff4ee5ef6" providerId="LiveId" clId="{19075A5A-D245-0240-878E-CFB172C98ECA}" dt="2020-09-23T11:56:30.416" v="23747" actId="478"/>
          <ac:spMkLst>
            <pc:docMk/>
            <pc:sldMk cId="534949039" sldId="329"/>
            <ac:spMk id="22" creationId="{29F9D116-CA12-B44A-8DF3-4760C8C8BBE1}"/>
          </ac:spMkLst>
        </pc:spChg>
        <pc:spChg chg="del">
          <ac:chgData name="Nane Kratzke" userId="971be13ff4ee5ef6" providerId="LiveId" clId="{19075A5A-D245-0240-878E-CFB172C98ECA}" dt="2020-09-23T09:35:31.673" v="23459" actId="478"/>
          <ac:spMkLst>
            <pc:docMk/>
            <pc:sldMk cId="534949039" sldId="329"/>
            <ac:spMk id="23" creationId="{5141055D-022E-DD49-8761-AB60FCF59E98}"/>
          </ac:spMkLst>
        </pc:spChg>
        <pc:spChg chg="mod">
          <ac:chgData name="Nane Kratzke" userId="971be13ff4ee5ef6" providerId="LiveId" clId="{19075A5A-D245-0240-878E-CFB172C98ECA}" dt="2020-09-23T12:03:48.937" v="23838" actId="404"/>
          <ac:spMkLst>
            <pc:docMk/>
            <pc:sldMk cId="534949039" sldId="329"/>
            <ac:spMk id="26" creationId="{5063B105-58A5-854F-9125-161FD22A6A26}"/>
          </ac:spMkLst>
        </pc:spChg>
        <pc:spChg chg="mod">
          <ac:chgData name="Nane Kratzke" userId="971be13ff4ee5ef6" providerId="LiveId" clId="{19075A5A-D245-0240-878E-CFB172C98ECA}" dt="2020-09-23T12:01:39.518" v="23813" actId="1076"/>
          <ac:spMkLst>
            <pc:docMk/>
            <pc:sldMk cId="534949039" sldId="329"/>
            <ac:spMk id="27" creationId="{AF81DA72-7522-CC4E-93F4-B5908BE1ADCE}"/>
          </ac:spMkLst>
        </pc:spChg>
        <pc:spChg chg="mod">
          <ac:chgData name="Nane Kratzke" userId="971be13ff4ee5ef6" providerId="LiveId" clId="{19075A5A-D245-0240-878E-CFB172C98ECA}" dt="2020-09-23T12:01:39.518" v="23813" actId="1076"/>
          <ac:spMkLst>
            <pc:docMk/>
            <pc:sldMk cId="534949039" sldId="329"/>
            <ac:spMk id="29" creationId="{AC42805A-4A47-6B49-B782-846258EC95E9}"/>
          </ac:spMkLst>
        </pc:spChg>
        <pc:spChg chg="mod">
          <ac:chgData name="Nane Kratzke" userId="971be13ff4ee5ef6" providerId="LiveId" clId="{19075A5A-D245-0240-878E-CFB172C98ECA}" dt="2020-09-23T12:03:48.937" v="23838" actId="404"/>
          <ac:spMkLst>
            <pc:docMk/>
            <pc:sldMk cId="534949039" sldId="329"/>
            <ac:spMk id="68" creationId="{E9DFBF75-CCFE-7546-AD3B-8F1222403E29}"/>
          </ac:spMkLst>
        </pc:spChg>
        <pc:spChg chg="mod">
          <ac:chgData name="Nane Kratzke" userId="971be13ff4ee5ef6" providerId="LiveId" clId="{19075A5A-D245-0240-878E-CFB172C98ECA}" dt="2020-09-23T12:03:48.937" v="23838" actId="404"/>
          <ac:spMkLst>
            <pc:docMk/>
            <pc:sldMk cId="534949039" sldId="329"/>
            <ac:spMk id="73" creationId="{F3E676F2-D1F1-A143-A840-EEB136A4F4C0}"/>
          </ac:spMkLst>
        </pc:spChg>
        <pc:spChg chg="mod">
          <ac:chgData name="Nane Kratzke" userId="971be13ff4ee5ef6" providerId="LiveId" clId="{19075A5A-D245-0240-878E-CFB172C98ECA}" dt="2020-09-23T12:03:48.937" v="23838" actId="404"/>
          <ac:spMkLst>
            <pc:docMk/>
            <pc:sldMk cId="534949039" sldId="329"/>
            <ac:spMk id="74" creationId="{5ADFA4F6-6D9A-0E4F-A173-1FF576E9A91A}"/>
          </ac:spMkLst>
        </pc:spChg>
        <pc:spChg chg="mod">
          <ac:chgData name="Nane Kratzke" userId="971be13ff4ee5ef6" providerId="LiveId" clId="{19075A5A-D245-0240-878E-CFB172C98ECA}" dt="2020-09-23T12:03:48.937" v="23838" actId="404"/>
          <ac:spMkLst>
            <pc:docMk/>
            <pc:sldMk cId="534949039" sldId="329"/>
            <ac:spMk id="75" creationId="{27A0CEAA-783B-674D-BE34-ECF7105CDBBB}"/>
          </ac:spMkLst>
        </pc:spChg>
        <pc:spChg chg="mod">
          <ac:chgData name="Nane Kratzke" userId="971be13ff4ee5ef6" providerId="LiveId" clId="{19075A5A-D245-0240-878E-CFB172C98ECA}" dt="2020-09-23T12:01:39.518" v="23813" actId="1076"/>
          <ac:spMkLst>
            <pc:docMk/>
            <pc:sldMk cId="534949039" sldId="329"/>
            <ac:spMk id="76" creationId="{E2194F07-D4BD-F049-B6BA-930E9C311BF8}"/>
          </ac:spMkLst>
        </pc:spChg>
        <pc:spChg chg="mod">
          <ac:chgData name="Nane Kratzke" userId="971be13ff4ee5ef6" providerId="LiveId" clId="{19075A5A-D245-0240-878E-CFB172C98ECA}" dt="2020-09-23T12:03:48.937" v="23838" actId="404"/>
          <ac:spMkLst>
            <pc:docMk/>
            <pc:sldMk cId="534949039" sldId="329"/>
            <ac:spMk id="77" creationId="{D2EBA26A-6198-0E42-BD5F-D671FC580579}"/>
          </ac:spMkLst>
        </pc:spChg>
        <pc:spChg chg="mod">
          <ac:chgData name="Nane Kratzke" userId="971be13ff4ee5ef6" providerId="LiveId" clId="{19075A5A-D245-0240-878E-CFB172C98ECA}" dt="2020-09-23T12:01:39.518" v="23813" actId="1076"/>
          <ac:spMkLst>
            <pc:docMk/>
            <pc:sldMk cId="534949039" sldId="329"/>
            <ac:spMk id="78" creationId="{9E273C53-174B-174F-8FF4-157ADE55F70D}"/>
          </ac:spMkLst>
        </pc:spChg>
        <pc:spChg chg="mod">
          <ac:chgData name="Nane Kratzke" userId="971be13ff4ee5ef6" providerId="LiveId" clId="{19075A5A-D245-0240-878E-CFB172C98ECA}" dt="2020-09-23T12:03:48.937" v="23838" actId="404"/>
          <ac:spMkLst>
            <pc:docMk/>
            <pc:sldMk cId="534949039" sldId="329"/>
            <ac:spMk id="80" creationId="{141E4693-0A90-3A46-9596-A21D07D49571}"/>
          </ac:spMkLst>
        </pc:spChg>
        <pc:spChg chg="mod">
          <ac:chgData name="Nane Kratzke" userId="971be13ff4ee5ef6" providerId="LiveId" clId="{19075A5A-D245-0240-878E-CFB172C98ECA}" dt="2020-09-23T12:03:48.937" v="23838" actId="404"/>
          <ac:spMkLst>
            <pc:docMk/>
            <pc:sldMk cId="534949039" sldId="329"/>
            <ac:spMk id="81" creationId="{F6670A1D-F19D-AE45-B05C-518A2B00DC60}"/>
          </ac:spMkLst>
        </pc:spChg>
        <pc:spChg chg="mod">
          <ac:chgData name="Nane Kratzke" userId="971be13ff4ee5ef6" providerId="LiveId" clId="{19075A5A-D245-0240-878E-CFB172C98ECA}" dt="2020-09-23T12:01:39.518" v="23813" actId="1076"/>
          <ac:spMkLst>
            <pc:docMk/>
            <pc:sldMk cId="534949039" sldId="329"/>
            <ac:spMk id="91" creationId="{F5665DA1-A665-D141-9418-33C31A73807A}"/>
          </ac:spMkLst>
        </pc:spChg>
        <pc:spChg chg="del">
          <ac:chgData name="Nane Kratzke" userId="971be13ff4ee5ef6" providerId="LiveId" clId="{19075A5A-D245-0240-878E-CFB172C98ECA}" dt="2020-09-23T09:36:11.918" v="23460" actId="478"/>
          <ac:spMkLst>
            <pc:docMk/>
            <pc:sldMk cId="534949039" sldId="329"/>
            <ac:spMk id="102" creationId="{617FBDCA-7768-C846-903F-24E7ED8027FB}"/>
          </ac:spMkLst>
        </pc:spChg>
        <pc:spChg chg="del">
          <ac:chgData name="Nane Kratzke" userId="971be13ff4ee5ef6" providerId="LiveId" clId="{19075A5A-D245-0240-878E-CFB172C98ECA}" dt="2020-09-23T09:36:11.918" v="23460" actId="478"/>
          <ac:spMkLst>
            <pc:docMk/>
            <pc:sldMk cId="534949039" sldId="329"/>
            <ac:spMk id="103" creationId="{AF235A48-C870-904D-927C-2C8B11402991}"/>
          </ac:spMkLst>
        </pc:spChg>
        <pc:spChg chg="del">
          <ac:chgData name="Nane Kratzke" userId="971be13ff4ee5ef6" providerId="LiveId" clId="{19075A5A-D245-0240-878E-CFB172C98ECA}" dt="2020-09-23T09:36:11.918" v="23460" actId="478"/>
          <ac:spMkLst>
            <pc:docMk/>
            <pc:sldMk cId="534949039" sldId="329"/>
            <ac:spMk id="104" creationId="{7E8A4744-4C02-BB44-9D6A-297109C3E4E6}"/>
          </ac:spMkLst>
        </pc:spChg>
        <pc:spChg chg="del">
          <ac:chgData name="Nane Kratzke" userId="971be13ff4ee5ef6" providerId="LiveId" clId="{19075A5A-D245-0240-878E-CFB172C98ECA}" dt="2020-09-23T09:36:11.918" v="23460" actId="478"/>
          <ac:spMkLst>
            <pc:docMk/>
            <pc:sldMk cId="534949039" sldId="329"/>
            <ac:spMk id="105" creationId="{CB92EDAD-72EA-604D-AA15-007B025E7F46}"/>
          </ac:spMkLst>
        </pc:spChg>
        <pc:spChg chg="del">
          <ac:chgData name="Nane Kratzke" userId="971be13ff4ee5ef6" providerId="LiveId" clId="{19075A5A-D245-0240-878E-CFB172C98ECA}" dt="2020-09-23T09:36:11.918" v="23460" actId="478"/>
          <ac:spMkLst>
            <pc:docMk/>
            <pc:sldMk cId="534949039" sldId="329"/>
            <ac:spMk id="106" creationId="{FE98545D-C633-0A47-A58B-49FBB75BB0D2}"/>
          </ac:spMkLst>
        </pc:spChg>
        <pc:spChg chg="del">
          <ac:chgData name="Nane Kratzke" userId="971be13ff4ee5ef6" providerId="LiveId" clId="{19075A5A-D245-0240-878E-CFB172C98ECA}" dt="2020-09-23T09:36:11.918" v="23460" actId="478"/>
          <ac:spMkLst>
            <pc:docMk/>
            <pc:sldMk cId="534949039" sldId="329"/>
            <ac:spMk id="107" creationId="{D16D5BBD-E2E3-6A45-9FD6-A6F383E96CC1}"/>
          </ac:spMkLst>
        </pc:spChg>
        <pc:spChg chg="del">
          <ac:chgData name="Nane Kratzke" userId="971be13ff4ee5ef6" providerId="LiveId" clId="{19075A5A-D245-0240-878E-CFB172C98ECA}" dt="2020-09-23T09:36:11.918" v="23460" actId="478"/>
          <ac:spMkLst>
            <pc:docMk/>
            <pc:sldMk cId="534949039" sldId="329"/>
            <ac:spMk id="108" creationId="{ECEA4FA1-E8C5-4040-8F7B-5384CF4005AC}"/>
          </ac:spMkLst>
        </pc:spChg>
        <pc:spChg chg="del">
          <ac:chgData name="Nane Kratzke" userId="971be13ff4ee5ef6" providerId="LiveId" clId="{19075A5A-D245-0240-878E-CFB172C98ECA}" dt="2020-09-23T09:36:11.918" v="23460" actId="478"/>
          <ac:spMkLst>
            <pc:docMk/>
            <pc:sldMk cId="534949039" sldId="329"/>
            <ac:spMk id="109" creationId="{27E01E49-3BED-0D40-8647-1B9EC9DA53AB}"/>
          </ac:spMkLst>
        </pc:spChg>
        <pc:spChg chg="del">
          <ac:chgData name="Nane Kratzke" userId="971be13ff4ee5ef6" providerId="LiveId" clId="{19075A5A-D245-0240-878E-CFB172C98ECA}" dt="2020-09-23T09:36:11.918" v="23460" actId="478"/>
          <ac:spMkLst>
            <pc:docMk/>
            <pc:sldMk cId="534949039" sldId="329"/>
            <ac:spMk id="110" creationId="{908E87EC-9F88-0440-B1AD-6E991D05A0DE}"/>
          </ac:spMkLst>
        </pc:spChg>
        <pc:spChg chg="del">
          <ac:chgData name="Nane Kratzke" userId="971be13ff4ee5ef6" providerId="LiveId" clId="{19075A5A-D245-0240-878E-CFB172C98ECA}" dt="2020-09-23T09:36:11.918" v="23460" actId="478"/>
          <ac:spMkLst>
            <pc:docMk/>
            <pc:sldMk cId="534949039" sldId="329"/>
            <ac:spMk id="111" creationId="{A4BAB43D-DA03-E64C-9651-B3DEB01D2367}"/>
          </ac:spMkLst>
        </pc:spChg>
        <pc:spChg chg="del">
          <ac:chgData name="Nane Kratzke" userId="971be13ff4ee5ef6" providerId="LiveId" clId="{19075A5A-D245-0240-878E-CFB172C98ECA}" dt="2020-09-23T09:36:11.918" v="23460" actId="478"/>
          <ac:spMkLst>
            <pc:docMk/>
            <pc:sldMk cId="534949039" sldId="329"/>
            <ac:spMk id="112" creationId="{E546ABAD-0C1E-6D4A-85D5-8F3EF18EF889}"/>
          </ac:spMkLst>
        </pc:spChg>
        <pc:spChg chg="del">
          <ac:chgData name="Nane Kratzke" userId="971be13ff4ee5ef6" providerId="LiveId" clId="{19075A5A-D245-0240-878E-CFB172C98ECA}" dt="2020-09-23T09:36:11.918" v="23460" actId="478"/>
          <ac:spMkLst>
            <pc:docMk/>
            <pc:sldMk cId="534949039" sldId="329"/>
            <ac:spMk id="113" creationId="{31063EFD-4DAE-CA4D-B0A1-8DE229ED610B}"/>
          </ac:spMkLst>
        </pc:spChg>
        <pc:spChg chg="del">
          <ac:chgData name="Nane Kratzke" userId="971be13ff4ee5ef6" providerId="LiveId" clId="{19075A5A-D245-0240-878E-CFB172C98ECA}" dt="2020-09-23T09:36:11.918" v="23460" actId="478"/>
          <ac:spMkLst>
            <pc:docMk/>
            <pc:sldMk cId="534949039" sldId="329"/>
            <ac:spMk id="114" creationId="{D05C2297-C24B-3E43-90CF-26124908B8D0}"/>
          </ac:spMkLst>
        </pc:spChg>
        <pc:spChg chg="del">
          <ac:chgData name="Nane Kratzke" userId="971be13ff4ee5ef6" providerId="LiveId" clId="{19075A5A-D245-0240-878E-CFB172C98ECA}" dt="2020-09-23T09:36:11.918" v="23460" actId="478"/>
          <ac:spMkLst>
            <pc:docMk/>
            <pc:sldMk cId="534949039" sldId="329"/>
            <ac:spMk id="115" creationId="{0BA8315C-C3CE-FA4A-BD1F-F3B0CA5F81AA}"/>
          </ac:spMkLst>
        </pc:spChg>
        <pc:spChg chg="del">
          <ac:chgData name="Nane Kratzke" userId="971be13ff4ee5ef6" providerId="LiveId" clId="{19075A5A-D245-0240-878E-CFB172C98ECA}" dt="2020-09-23T09:36:11.918" v="23460" actId="478"/>
          <ac:spMkLst>
            <pc:docMk/>
            <pc:sldMk cId="534949039" sldId="329"/>
            <ac:spMk id="116" creationId="{67021138-AE36-8240-A302-80CA65D39E44}"/>
          </ac:spMkLst>
        </pc:spChg>
        <pc:spChg chg="del">
          <ac:chgData name="Nane Kratzke" userId="971be13ff4ee5ef6" providerId="LiveId" clId="{19075A5A-D245-0240-878E-CFB172C98ECA}" dt="2020-09-23T09:36:11.918" v="23460" actId="478"/>
          <ac:spMkLst>
            <pc:docMk/>
            <pc:sldMk cId="534949039" sldId="329"/>
            <ac:spMk id="117" creationId="{C711BFAC-4162-114D-B520-E050251AE418}"/>
          </ac:spMkLst>
        </pc:spChg>
        <pc:spChg chg="del">
          <ac:chgData name="Nane Kratzke" userId="971be13ff4ee5ef6" providerId="LiveId" clId="{19075A5A-D245-0240-878E-CFB172C98ECA}" dt="2020-09-23T09:36:11.918" v="23460" actId="478"/>
          <ac:spMkLst>
            <pc:docMk/>
            <pc:sldMk cId="534949039" sldId="329"/>
            <ac:spMk id="118" creationId="{D3F3506A-C72C-5A43-8E1A-67DB4D1F9C09}"/>
          </ac:spMkLst>
        </pc:spChg>
        <pc:spChg chg="del">
          <ac:chgData name="Nane Kratzke" userId="971be13ff4ee5ef6" providerId="LiveId" clId="{19075A5A-D245-0240-878E-CFB172C98ECA}" dt="2020-09-23T09:36:11.918" v="23460" actId="478"/>
          <ac:spMkLst>
            <pc:docMk/>
            <pc:sldMk cId="534949039" sldId="329"/>
            <ac:spMk id="119" creationId="{49BED16C-2241-5F4B-9A25-29FB27ACAB84}"/>
          </ac:spMkLst>
        </pc:spChg>
        <pc:spChg chg="del">
          <ac:chgData name="Nane Kratzke" userId="971be13ff4ee5ef6" providerId="LiveId" clId="{19075A5A-D245-0240-878E-CFB172C98ECA}" dt="2020-09-23T09:36:11.918" v="23460" actId="478"/>
          <ac:spMkLst>
            <pc:docMk/>
            <pc:sldMk cId="534949039" sldId="329"/>
            <ac:spMk id="120" creationId="{DD6C5FF2-85CD-2C4A-9B84-71681AB2DD36}"/>
          </ac:spMkLst>
        </pc:spChg>
        <pc:spChg chg="del">
          <ac:chgData name="Nane Kratzke" userId="971be13ff4ee5ef6" providerId="LiveId" clId="{19075A5A-D245-0240-878E-CFB172C98ECA}" dt="2020-09-23T09:36:11.918" v="23460" actId="478"/>
          <ac:spMkLst>
            <pc:docMk/>
            <pc:sldMk cId="534949039" sldId="329"/>
            <ac:spMk id="122" creationId="{18D02ACE-948D-7E45-AFFB-F261E756B163}"/>
          </ac:spMkLst>
        </pc:spChg>
        <pc:spChg chg="del">
          <ac:chgData name="Nane Kratzke" userId="971be13ff4ee5ef6" providerId="LiveId" clId="{19075A5A-D245-0240-878E-CFB172C98ECA}" dt="2020-09-23T09:36:11.918" v="23460" actId="478"/>
          <ac:spMkLst>
            <pc:docMk/>
            <pc:sldMk cId="534949039" sldId="329"/>
            <ac:spMk id="123" creationId="{E8028021-463B-664E-9BC4-E75AF2F1DA04}"/>
          </ac:spMkLst>
        </pc:spChg>
        <pc:spChg chg="add del mod">
          <ac:chgData name="Nane Kratzke" userId="971be13ff4ee5ef6" providerId="LiveId" clId="{19075A5A-D245-0240-878E-CFB172C98ECA}" dt="2020-09-23T12:01:55.413" v="23814" actId="478"/>
          <ac:spMkLst>
            <pc:docMk/>
            <pc:sldMk cId="534949039" sldId="329"/>
            <ac:spMk id="124" creationId="{A20E86D9-53C9-734E-932E-0BFCABECDAD7}"/>
          </ac:spMkLst>
        </pc:spChg>
        <pc:spChg chg="add del mod">
          <ac:chgData name="Nane Kratzke" userId="971be13ff4ee5ef6" providerId="LiveId" clId="{19075A5A-D245-0240-878E-CFB172C98ECA}" dt="2020-09-23T12:01:59.702" v="23816" actId="478"/>
          <ac:spMkLst>
            <pc:docMk/>
            <pc:sldMk cId="534949039" sldId="329"/>
            <ac:spMk id="125" creationId="{490FAACE-EB58-064C-92DA-E46621F6BE83}"/>
          </ac:spMkLst>
        </pc:spChg>
        <pc:spChg chg="add del mod">
          <ac:chgData name="Nane Kratzke" userId="971be13ff4ee5ef6" providerId="LiveId" clId="{19075A5A-D245-0240-878E-CFB172C98ECA}" dt="2020-09-23T12:01:57.671" v="23815" actId="478"/>
          <ac:spMkLst>
            <pc:docMk/>
            <pc:sldMk cId="534949039" sldId="329"/>
            <ac:spMk id="126" creationId="{386DAEAE-6C26-E641-A7B9-1F4BF9BB176F}"/>
          </ac:spMkLst>
        </pc:spChg>
        <pc:spChg chg="add mod">
          <ac:chgData name="Nane Kratzke" userId="971be13ff4ee5ef6" providerId="LiveId" clId="{19075A5A-D245-0240-878E-CFB172C98ECA}" dt="2020-09-23T12:02:27.259" v="23821" actId="14100"/>
          <ac:spMkLst>
            <pc:docMk/>
            <pc:sldMk cId="534949039" sldId="329"/>
            <ac:spMk id="127" creationId="{D06E150F-7030-194C-A618-20D4128F4964}"/>
          </ac:spMkLst>
        </pc:spChg>
        <pc:spChg chg="add del mod">
          <ac:chgData name="Nane Kratzke" userId="971be13ff4ee5ef6" providerId="LiveId" clId="{19075A5A-D245-0240-878E-CFB172C98ECA}" dt="2020-09-23T12:02:22.312" v="23820" actId="478"/>
          <ac:spMkLst>
            <pc:docMk/>
            <pc:sldMk cId="534949039" sldId="329"/>
            <ac:spMk id="128" creationId="{9963B1E7-FB18-0F4F-B5A1-F9CBFA2D92CF}"/>
          </ac:spMkLst>
        </pc:spChg>
        <pc:spChg chg="add mod">
          <ac:chgData name="Nane Kratzke" userId="971be13ff4ee5ef6" providerId="LiveId" clId="{19075A5A-D245-0240-878E-CFB172C98ECA}" dt="2020-09-23T12:02:39.431" v="23823" actId="14100"/>
          <ac:spMkLst>
            <pc:docMk/>
            <pc:sldMk cId="534949039" sldId="329"/>
            <ac:spMk id="129" creationId="{DC377CA8-14D7-4848-A51F-CB8F3A830789}"/>
          </ac:spMkLst>
        </pc:spChg>
        <pc:spChg chg="add del mod">
          <ac:chgData name="Nane Kratzke" userId="971be13ff4ee5ef6" providerId="LiveId" clId="{19075A5A-D245-0240-878E-CFB172C98ECA}" dt="2020-09-23T12:02:35.415" v="23822" actId="478"/>
          <ac:spMkLst>
            <pc:docMk/>
            <pc:sldMk cId="534949039" sldId="329"/>
            <ac:spMk id="130" creationId="{05ABA191-4F6B-3E47-8D53-667FC119E735}"/>
          </ac:spMkLst>
        </pc:spChg>
        <pc:spChg chg="add mod">
          <ac:chgData name="Nane Kratzke" userId="971be13ff4ee5ef6" providerId="LiveId" clId="{19075A5A-D245-0240-878E-CFB172C98ECA}" dt="2020-09-23T12:02:18.408" v="23819" actId="14100"/>
          <ac:spMkLst>
            <pc:docMk/>
            <pc:sldMk cId="534949039" sldId="329"/>
            <ac:spMk id="131" creationId="{1744A97D-516B-EC4F-865B-4F3C4A3F5ABA}"/>
          </ac:spMkLst>
        </pc:spChg>
        <pc:spChg chg="add mod">
          <ac:chgData name="Nane Kratzke" userId="971be13ff4ee5ef6" providerId="LiveId" clId="{19075A5A-D245-0240-878E-CFB172C98ECA}" dt="2020-09-23T12:01:39.518" v="23813" actId="1076"/>
          <ac:spMkLst>
            <pc:docMk/>
            <pc:sldMk cId="534949039" sldId="329"/>
            <ac:spMk id="132" creationId="{6544B590-6D31-9243-9E86-5EB212A6BC40}"/>
          </ac:spMkLst>
        </pc:spChg>
        <pc:spChg chg="add del mod">
          <ac:chgData name="Nane Kratzke" userId="971be13ff4ee5ef6" providerId="LiveId" clId="{19075A5A-D245-0240-878E-CFB172C98ECA}" dt="2020-09-23T12:02:14.684" v="23818" actId="478"/>
          <ac:spMkLst>
            <pc:docMk/>
            <pc:sldMk cId="534949039" sldId="329"/>
            <ac:spMk id="135" creationId="{95B9A038-42A9-AB40-88C0-FDA6886917CB}"/>
          </ac:spMkLst>
        </pc:spChg>
        <pc:spChg chg="add mod">
          <ac:chgData name="Nane Kratzke" userId="971be13ff4ee5ef6" providerId="LiveId" clId="{19075A5A-D245-0240-878E-CFB172C98ECA}" dt="2020-09-23T12:03:53.932" v="23840" actId="20577"/>
          <ac:spMkLst>
            <pc:docMk/>
            <pc:sldMk cId="534949039" sldId="329"/>
            <ac:spMk id="137" creationId="{BC7A94B6-5C76-ED42-A230-4DDF4D7F5632}"/>
          </ac:spMkLst>
        </pc:spChg>
        <pc:spChg chg="add mod">
          <ac:chgData name="Nane Kratzke" userId="971be13ff4ee5ef6" providerId="LiveId" clId="{19075A5A-D245-0240-878E-CFB172C98ECA}" dt="2020-09-23T12:03:56.635" v="23842" actId="20577"/>
          <ac:spMkLst>
            <pc:docMk/>
            <pc:sldMk cId="534949039" sldId="329"/>
            <ac:spMk id="138" creationId="{945353CE-0288-8A4F-B444-C37AE727604C}"/>
          </ac:spMkLst>
        </pc:spChg>
        <pc:picChg chg="mod">
          <ac:chgData name="Nane Kratzke" userId="971be13ff4ee5ef6" providerId="LiveId" clId="{19075A5A-D245-0240-878E-CFB172C98ECA}" dt="2020-09-23T12:01:39.518" v="23813" actId="1076"/>
          <ac:picMkLst>
            <pc:docMk/>
            <pc:sldMk cId="534949039" sldId="329"/>
            <ac:picMk id="79" creationId="{F6F08B27-2937-8142-8CDA-0797FB999C10}"/>
          </ac:picMkLst>
        </pc:picChg>
        <pc:picChg chg="del">
          <ac:chgData name="Nane Kratzke" userId="971be13ff4ee5ef6" providerId="LiveId" clId="{19075A5A-D245-0240-878E-CFB172C98ECA}" dt="2020-09-23T09:36:11.918" v="23460" actId="478"/>
          <ac:picMkLst>
            <pc:docMk/>
            <pc:sldMk cId="534949039" sldId="329"/>
            <ac:picMk id="82" creationId="{F5FB8AA6-6368-F347-8664-799224BD4776}"/>
          </ac:picMkLst>
        </pc:picChg>
        <pc:picChg chg="del">
          <ac:chgData name="Nane Kratzke" userId="971be13ff4ee5ef6" providerId="LiveId" clId="{19075A5A-D245-0240-878E-CFB172C98ECA}" dt="2020-09-23T09:36:11.918" v="23460" actId="478"/>
          <ac:picMkLst>
            <pc:docMk/>
            <pc:sldMk cId="534949039" sldId="329"/>
            <ac:picMk id="83" creationId="{BFA83DF1-A01B-9148-8586-583BA14EE1CC}"/>
          </ac:picMkLst>
        </pc:picChg>
        <pc:picChg chg="del">
          <ac:chgData name="Nane Kratzke" userId="971be13ff4ee5ef6" providerId="LiveId" clId="{19075A5A-D245-0240-878E-CFB172C98ECA}" dt="2020-09-23T09:36:11.918" v="23460" actId="478"/>
          <ac:picMkLst>
            <pc:docMk/>
            <pc:sldMk cId="534949039" sldId="329"/>
            <ac:picMk id="84" creationId="{1C8A30AB-6182-6041-A511-1D9590BE005D}"/>
          </ac:picMkLst>
        </pc:picChg>
        <pc:picChg chg="del">
          <ac:chgData name="Nane Kratzke" userId="971be13ff4ee5ef6" providerId="LiveId" clId="{19075A5A-D245-0240-878E-CFB172C98ECA}" dt="2020-09-23T09:36:11.918" v="23460" actId="478"/>
          <ac:picMkLst>
            <pc:docMk/>
            <pc:sldMk cId="534949039" sldId="329"/>
            <ac:picMk id="85" creationId="{BA0AAA90-D9D4-214B-8B1B-F65FF75B9981}"/>
          </ac:picMkLst>
        </pc:picChg>
        <pc:picChg chg="del">
          <ac:chgData name="Nane Kratzke" userId="971be13ff4ee5ef6" providerId="LiveId" clId="{19075A5A-D245-0240-878E-CFB172C98ECA}" dt="2020-09-23T09:36:11.918" v="23460" actId="478"/>
          <ac:picMkLst>
            <pc:docMk/>
            <pc:sldMk cId="534949039" sldId="329"/>
            <ac:picMk id="86" creationId="{56B0366D-4AEF-424F-BC5F-17922637AE31}"/>
          </ac:picMkLst>
        </pc:picChg>
        <pc:picChg chg="del">
          <ac:chgData name="Nane Kratzke" userId="971be13ff4ee5ef6" providerId="LiveId" clId="{19075A5A-D245-0240-878E-CFB172C98ECA}" dt="2020-09-23T09:36:11.918" v="23460" actId="478"/>
          <ac:picMkLst>
            <pc:docMk/>
            <pc:sldMk cId="534949039" sldId="329"/>
            <ac:picMk id="87" creationId="{355AC7C3-7BF7-4F4D-AEAD-547DBFC939BB}"/>
          </ac:picMkLst>
        </pc:picChg>
        <pc:picChg chg="del">
          <ac:chgData name="Nane Kratzke" userId="971be13ff4ee5ef6" providerId="LiveId" clId="{19075A5A-D245-0240-878E-CFB172C98ECA}" dt="2020-09-23T09:36:11.918" v="23460" actId="478"/>
          <ac:picMkLst>
            <pc:docMk/>
            <pc:sldMk cId="534949039" sldId="329"/>
            <ac:picMk id="88" creationId="{8B438F46-9076-7A48-A6D2-46CD347AEA7E}"/>
          </ac:picMkLst>
        </pc:picChg>
        <pc:picChg chg="del">
          <ac:chgData name="Nane Kratzke" userId="971be13ff4ee5ef6" providerId="LiveId" clId="{19075A5A-D245-0240-878E-CFB172C98ECA}" dt="2020-09-23T09:36:11.918" v="23460" actId="478"/>
          <ac:picMkLst>
            <pc:docMk/>
            <pc:sldMk cId="534949039" sldId="329"/>
            <ac:picMk id="89" creationId="{0816E3B2-9B09-794B-AA49-B0C30C8B8BE2}"/>
          </ac:picMkLst>
        </pc:picChg>
        <pc:picChg chg="del">
          <ac:chgData name="Nane Kratzke" userId="971be13ff4ee5ef6" providerId="LiveId" clId="{19075A5A-D245-0240-878E-CFB172C98ECA}" dt="2020-09-23T09:36:11.918" v="23460" actId="478"/>
          <ac:picMkLst>
            <pc:docMk/>
            <pc:sldMk cId="534949039" sldId="329"/>
            <ac:picMk id="90" creationId="{67D3315D-1B3D-B449-AF88-958279E98D35}"/>
          </ac:picMkLst>
        </pc:picChg>
        <pc:picChg chg="del">
          <ac:chgData name="Nane Kratzke" userId="971be13ff4ee5ef6" providerId="LiveId" clId="{19075A5A-D245-0240-878E-CFB172C98ECA}" dt="2020-09-23T09:36:11.918" v="23460" actId="478"/>
          <ac:picMkLst>
            <pc:docMk/>
            <pc:sldMk cId="534949039" sldId="329"/>
            <ac:picMk id="92" creationId="{4973B038-997B-EE49-86FF-EB3685ABDD0C}"/>
          </ac:picMkLst>
        </pc:picChg>
        <pc:picChg chg="del">
          <ac:chgData name="Nane Kratzke" userId="971be13ff4ee5ef6" providerId="LiveId" clId="{19075A5A-D245-0240-878E-CFB172C98ECA}" dt="2020-09-23T09:36:11.918" v="23460" actId="478"/>
          <ac:picMkLst>
            <pc:docMk/>
            <pc:sldMk cId="534949039" sldId="329"/>
            <ac:picMk id="93" creationId="{D6A68834-E486-7C49-A30D-22E9D72E202F}"/>
          </ac:picMkLst>
        </pc:picChg>
        <pc:picChg chg="del">
          <ac:chgData name="Nane Kratzke" userId="971be13ff4ee5ef6" providerId="LiveId" clId="{19075A5A-D245-0240-878E-CFB172C98ECA}" dt="2020-09-23T09:36:11.918" v="23460" actId="478"/>
          <ac:picMkLst>
            <pc:docMk/>
            <pc:sldMk cId="534949039" sldId="329"/>
            <ac:picMk id="94" creationId="{A530B2A0-23F4-8148-8057-F5FF9F75D2C8}"/>
          </ac:picMkLst>
        </pc:picChg>
        <pc:picChg chg="del">
          <ac:chgData name="Nane Kratzke" userId="971be13ff4ee5ef6" providerId="LiveId" clId="{19075A5A-D245-0240-878E-CFB172C98ECA}" dt="2020-09-23T09:36:11.918" v="23460" actId="478"/>
          <ac:picMkLst>
            <pc:docMk/>
            <pc:sldMk cId="534949039" sldId="329"/>
            <ac:picMk id="95" creationId="{7F131BE1-1EE7-0F43-98CD-97DB555EAF77}"/>
          </ac:picMkLst>
        </pc:picChg>
        <pc:picChg chg="del">
          <ac:chgData name="Nane Kratzke" userId="971be13ff4ee5ef6" providerId="LiveId" clId="{19075A5A-D245-0240-878E-CFB172C98ECA}" dt="2020-09-23T09:36:11.918" v="23460" actId="478"/>
          <ac:picMkLst>
            <pc:docMk/>
            <pc:sldMk cId="534949039" sldId="329"/>
            <ac:picMk id="96" creationId="{DDD7073D-9BB2-6E4A-9889-F2C9EE669280}"/>
          </ac:picMkLst>
        </pc:picChg>
        <pc:picChg chg="del">
          <ac:chgData name="Nane Kratzke" userId="971be13ff4ee5ef6" providerId="LiveId" clId="{19075A5A-D245-0240-878E-CFB172C98ECA}" dt="2020-09-23T09:36:11.918" v="23460" actId="478"/>
          <ac:picMkLst>
            <pc:docMk/>
            <pc:sldMk cId="534949039" sldId="329"/>
            <ac:picMk id="97" creationId="{E615660B-056C-9742-A79A-A161C0ADEC28}"/>
          </ac:picMkLst>
        </pc:picChg>
        <pc:picChg chg="del">
          <ac:chgData name="Nane Kratzke" userId="971be13ff4ee5ef6" providerId="LiveId" clId="{19075A5A-D245-0240-878E-CFB172C98ECA}" dt="2020-09-23T09:36:11.918" v="23460" actId="478"/>
          <ac:picMkLst>
            <pc:docMk/>
            <pc:sldMk cId="534949039" sldId="329"/>
            <ac:picMk id="98" creationId="{FD1E8858-1F83-284F-B88B-CF30EA43F70E}"/>
          </ac:picMkLst>
        </pc:picChg>
        <pc:picChg chg="del">
          <ac:chgData name="Nane Kratzke" userId="971be13ff4ee5ef6" providerId="LiveId" clId="{19075A5A-D245-0240-878E-CFB172C98ECA}" dt="2020-09-23T09:36:11.918" v="23460" actId="478"/>
          <ac:picMkLst>
            <pc:docMk/>
            <pc:sldMk cId="534949039" sldId="329"/>
            <ac:picMk id="99" creationId="{F30DB22F-EC0E-F44B-9450-D2E023007B5F}"/>
          </ac:picMkLst>
        </pc:picChg>
        <pc:picChg chg="del">
          <ac:chgData name="Nane Kratzke" userId="971be13ff4ee5ef6" providerId="LiveId" clId="{19075A5A-D245-0240-878E-CFB172C98ECA}" dt="2020-09-23T09:36:11.918" v="23460" actId="478"/>
          <ac:picMkLst>
            <pc:docMk/>
            <pc:sldMk cId="534949039" sldId="329"/>
            <ac:picMk id="100" creationId="{78866560-FF6C-1A4C-8B39-0564F8283DFA}"/>
          </ac:picMkLst>
        </pc:picChg>
        <pc:picChg chg="del">
          <ac:chgData name="Nane Kratzke" userId="971be13ff4ee5ef6" providerId="LiveId" clId="{19075A5A-D245-0240-878E-CFB172C98ECA}" dt="2020-09-23T09:36:11.918" v="23460" actId="478"/>
          <ac:picMkLst>
            <pc:docMk/>
            <pc:sldMk cId="534949039" sldId="329"/>
            <ac:picMk id="101" creationId="{CF57DE60-9A9D-1748-A243-1F603B45FA1A}"/>
          </ac:picMkLst>
        </pc:picChg>
        <pc:picChg chg="del">
          <ac:chgData name="Nane Kratzke" userId="971be13ff4ee5ef6" providerId="LiveId" clId="{19075A5A-D245-0240-878E-CFB172C98ECA}" dt="2020-09-23T09:36:11.918" v="23460" actId="478"/>
          <ac:picMkLst>
            <pc:docMk/>
            <pc:sldMk cId="534949039" sldId="329"/>
            <ac:picMk id="121" creationId="{A20A7F99-9658-7A4F-AB56-836FDB35A7EC}"/>
          </ac:picMkLst>
        </pc:picChg>
        <pc:picChg chg="add del mod">
          <ac:chgData name="Nane Kratzke" userId="971be13ff4ee5ef6" providerId="LiveId" clId="{19075A5A-D245-0240-878E-CFB172C98ECA}" dt="2020-09-23T12:00:47.906" v="23809" actId="478"/>
          <ac:picMkLst>
            <pc:docMk/>
            <pc:sldMk cId="534949039" sldId="329"/>
            <ac:picMk id="133" creationId="{DF8B2ECE-53FD-2E41-8B9A-73177509691A}"/>
          </ac:picMkLst>
        </pc:picChg>
        <pc:picChg chg="add mod">
          <ac:chgData name="Nane Kratzke" userId="971be13ff4ee5ef6" providerId="LiveId" clId="{19075A5A-D245-0240-878E-CFB172C98ECA}" dt="2020-09-23T12:01:39.518" v="23813" actId="1076"/>
          <ac:picMkLst>
            <pc:docMk/>
            <pc:sldMk cId="534949039" sldId="329"/>
            <ac:picMk id="134" creationId="{7554F3D9-A80C-F746-85C4-18A28DC4319C}"/>
          </ac:picMkLst>
        </pc:picChg>
        <pc:picChg chg="add mod">
          <ac:chgData name="Nane Kratzke" userId="971be13ff4ee5ef6" providerId="LiveId" clId="{19075A5A-D245-0240-878E-CFB172C98ECA}" dt="2020-09-23T12:01:39.518" v="23813" actId="1076"/>
          <ac:picMkLst>
            <pc:docMk/>
            <pc:sldMk cId="534949039" sldId="329"/>
            <ac:picMk id="136" creationId="{01FC1095-D87A-B945-922F-5A115CF06B47}"/>
          </ac:picMkLst>
        </pc:picChg>
        <pc:picChg chg="del">
          <ac:chgData name="Nane Kratzke" userId="971be13ff4ee5ef6" providerId="LiveId" clId="{19075A5A-D245-0240-878E-CFB172C98ECA}" dt="2020-09-23T09:35:20.467" v="23456" actId="478"/>
          <ac:picMkLst>
            <pc:docMk/>
            <pc:sldMk cId="534949039" sldId="329"/>
            <ac:picMk id="1026" creationId="{A018DE0B-FC5B-C74C-8591-F2EDB99CAC4C}"/>
          </ac:picMkLst>
        </pc:picChg>
        <pc:picChg chg="mod">
          <ac:chgData name="Nane Kratzke" userId="971be13ff4ee5ef6" providerId="LiveId" clId="{19075A5A-D245-0240-878E-CFB172C98ECA}" dt="2020-09-23T12:01:39.518" v="23813" actId="1076"/>
          <ac:picMkLst>
            <pc:docMk/>
            <pc:sldMk cId="534949039" sldId="329"/>
            <ac:picMk id="1052" creationId="{0781EC11-CEB1-B34C-BC02-EBCE8F7A675B}"/>
          </ac:picMkLst>
        </pc:picChg>
        <pc:picChg chg="mod">
          <ac:chgData name="Nane Kratzke" userId="971be13ff4ee5ef6" providerId="LiveId" clId="{19075A5A-D245-0240-878E-CFB172C98ECA}" dt="2020-09-23T12:01:39.518" v="23813" actId="1076"/>
          <ac:picMkLst>
            <pc:docMk/>
            <pc:sldMk cId="534949039" sldId="329"/>
            <ac:picMk id="1054" creationId="{12AE6375-E091-0E43-BCC0-7964193522B5}"/>
          </ac:picMkLst>
        </pc:picChg>
        <pc:picChg chg="mod">
          <ac:chgData name="Nane Kratzke" userId="971be13ff4ee5ef6" providerId="LiveId" clId="{19075A5A-D245-0240-878E-CFB172C98ECA}" dt="2020-09-23T12:01:39.518" v="23813" actId="1076"/>
          <ac:picMkLst>
            <pc:docMk/>
            <pc:sldMk cId="534949039" sldId="329"/>
            <ac:picMk id="1056" creationId="{63FFB1C2-0D2E-5042-B775-910095E1CB8D}"/>
          </ac:picMkLst>
        </pc:picChg>
        <pc:picChg chg="mod">
          <ac:chgData name="Nane Kratzke" userId="971be13ff4ee5ef6" providerId="LiveId" clId="{19075A5A-D245-0240-878E-CFB172C98ECA}" dt="2020-09-23T12:01:39.518" v="23813" actId="1076"/>
          <ac:picMkLst>
            <pc:docMk/>
            <pc:sldMk cId="534949039" sldId="329"/>
            <ac:picMk id="1057" creationId="{052E2773-90CF-3D4E-9DB7-9D0AA6C5AE47}"/>
          </ac:picMkLst>
        </pc:picChg>
        <pc:picChg chg="mod">
          <ac:chgData name="Nane Kratzke" userId="971be13ff4ee5ef6" providerId="LiveId" clId="{19075A5A-D245-0240-878E-CFB172C98ECA}" dt="2020-09-23T12:01:39.518" v="23813" actId="1076"/>
          <ac:picMkLst>
            <pc:docMk/>
            <pc:sldMk cId="534949039" sldId="329"/>
            <ac:picMk id="1058" creationId="{9005B2A9-D614-3742-AD7B-E67DD24A1BBC}"/>
          </ac:picMkLst>
        </pc:picChg>
        <pc:picChg chg="mod">
          <ac:chgData name="Nane Kratzke" userId="971be13ff4ee5ef6" providerId="LiveId" clId="{19075A5A-D245-0240-878E-CFB172C98ECA}" dt="2020-09-23T12:01:39.518" v="23813" actId="1076"/>
          <ac:picMkLst>
            <pc:docMk/>
            <pc:sldMk cId="534949039" sldId="329"/>
            <ac:picMk id="1060" creationId="{F5DA8AE1-8904-6F48-827D-A8B82F0A351B}"/>
          </ac:picMkLst>
        </pc:picChg>
        <pc:picChg chg="mod">
          <ac:chgData name="Nane Kratzke" userId="971be13ff4ee5ef6" providerId="LiveId" clId="{19075A5A-D245-0240-878E-CFB172C98ECA}" dt="2020-09-23T12:01:39.518" v="23813" actId="1076"/>
          <ac:picMkLst>
            <pc:docMk/>
            <pc:sldMk cId="534949039" sldId="329"/>
            <ac:picMk id="1061" creationId="{1965F56F-2751-6C4F-AB30-AEFF256CCF6B}"/>
          </ac:picMkLst>
        </pc:picChg>
        <pc:picChg chg="mod">
          <ac:chgData name="Nane Kratzke" userId="971be13ff4ee5ef6" providerId="LiveId" clId="{19075A5A-D245-0240-878E-CFB172C98ECA}" dt="2020-09-23T12:01:39.518" v="23813" actId="1076"/>
          <ac:picMkLst>
            <pc:docMk/>
            <pc:sldMk cId="534949039" sldId="329"/>
            <ac:picMk id="1063" creationId="{044ED7CD-6D81-7E40-B7D1-B8E87EAA2E86}"/>
          </ac:picMkLst>
        </pc:picChg>
        <pc:picChg chg="mod">
          <ac:chgData name="Nane Kratzke" userId="971be13ff4ee5ef6" providerId="LiveId" clId="{19075A5A-D245-0240-878E-CFB172C98ECA}" dt="2020-09-23T12:01:39.518" v="23813" actId="1076"/>
          <ac:picMkLst>
            <pc:docMk/>
            <pc:sldMk cId="534949039" sldId="329"/>
            <ac:picMk id="1064" creationId="{781C98E9-592D-9F46-A971-775CA5568B95}"/>
          </ac:picMkLst>
        </pc:picChg>
        <pc:cxnChg chg="del">
          <ac:chgData name="Nane Kratzke" userId="971be13ff4ee5ef6" providerId="LiveId" clId="{19075A5A-D245-0240-878E-CFB172C98ECA}" dt="2020-09-23T09:35:23.369" v="23457" actId="478"/>
          <ac:cxnSpMkLst>
            <pc:docMk/>
            <pc:sldMk cId="534949039" sldId="329"/>
            <ac:cxnSpMk id="7" creationId="{163B01A7-6485-8B46-B2F4-90AC0B97AD31}"/>
          </ac:cxnSpMkLst>
        </pc:cxnChg>
        <pc:cxnChg chg="del">
          <ac:chgData name="Nane Kratzke" userId="971be13ff4ee5ef6" providerId="LiveId" clId="{19075A5A-D245-0240-878E-CFB172C98ECA}" dt="2020-09-23T09:36:38.150" v="23462" actId="478"/>
          <ac:cxnSpMkLst>
            <pc:docMk/>
            <pc:sldMk cId="534949039" sldId="329"/>
            <ac:cxnSpMk id="9" creationId="{02F84500-C004-1547-B324-1E1B64097EBE}"/>
          </ac:cxnSpMkLst>
        </pc:cxnChg>
        <pc:cxnChg chg="del">
          <ac:chgData name="Nane Kratzke" userId="971be13ff4ee5ef6" providerId="LiveId" clId="{19075A5A-D245-0240-878E-CFB172C98ECA}" dt="2020-09-23T09:36:41.250" v="23463" actId="478"/>
          <ac:cxnSpMkLst>
            <pc:docMk/>
            <pc:sldMk cId="534949039" sldId="329"/>
            <ac:cxnSpMk id="10" creationId="{B9FE1EF1-0DA0-894E-AFDA-EF2D28E9AEC9}"/>
          </ac:cxnSpMkLst>
        </pc:cxnChg>
        <pc:cxnChg chg="del">
          <ac:chgData name="Nane Kratzke" userId="971be13ff4ee5ef6" providerId="LiveId" clId="{19075A5A-D245-0240-878E-CFB172C98ECA}" dt="2020-09-23T09:35:28.820" v="23458" actId="478"/>
          <ac:cxnSpMkLst>
            <pc:docMk/>
            <pc:sldMk cId="534949039" sldId="329"/>
            <ac:cxnSpMk id="14" creationId="{9ED01F35-4812-854B-8F62-A2940659596B}"/>
          </ac:cxnSpMkLst>
        </pc:cxnChg>
        <pc:cxnChg chg="del mod">
          <ac:chgData name="Nane Kratzke" userId="971be13ff4ee5ef6" providerId="LiveId" clId="{19075A5A-D245-0240-878E-CFB172C98ECA}" dt="2020-09-23T09:42:33.945" v="23519" actId="478"/>
          <ac:cxnSpMkLst>
            <pc:docMk/>
            <pc:sldMk cId="534949039" sldId="329"/>
            <ac:cxnSpMk id="17" creationId="{63907426-8E18-534B-848C-0BA95C73F327}"/>
          </ac:cxnSpMkLst>
        </pc:cxnChg>
        <pc:cxnChg chg="del">
          <ac:chgData name="Nane Kratzke" userId="971be13ff4ee5ef6" providerId="LiveId" clId="{19075A5A-D245-0240-878E-CFB172C98ECA}" dt="2020-09-23T09:38:06.171" v="23474" actId="478"/>
          <ac:cxnSpMkLst>
            <pc:docMk/>
            <pc:sldMk cId="534949039" sldId="329"/>
            <ac:cxnSpMk id="19" creationId="{35D4DFFC-28C4-D649-9570-B3DE5133A520}"/>
          </ac:cxnSpMkLst>
        </pc:cxnChg>
      </pc:sldChg>
      <pc:sldChg chg="del">
        <pc:chgData name="Nane Kratzke" userId="971be13ff4ee5ef6" providerId="LiveId" clId="{19075A5A-D245-0240-878E-CFB172C98ECA}" dt="2020-09-22T05:46:19.331" v="178" actId="2696"/>
        <pc:sldMkLst>
          <pc:docMk/>
          <pc:sldMk cId="2967954036" sldId="329"/>
        </pc:sldMkLst>
      </pc:sldChg>
      <pc:sldChg chg="del">
        <pc:chgData name="Nane Kratzke" userId="971be13ff4ee5ef6" providerId="LiveId" clId="{19075A5A-D245-0240-878E-CFB172C98ECA}" dt="2020-09-22T05:46:19.541" v="194" actId="2696"/>
        <pc:sldMkLst>
          <pc:docMk/>
          <pc:sldMk cId="1355761083" sldId="330"/>
        </pc:sldMkLst>
      </pc:sldChg>
      <pc:sldChg chg="add ord">
        <pc:chgData name="Nane Kratzke" userId="971be13ff4ee5ef6" providerId="LiveId" clId="{19075A5A-D245-0240-878E-CFB172C98ECA}" dt="2020-09-23T08:31:39.969" v="22538" actId="20578"/>
        <pc:sldMkLst>
          <pc:docMk/>
          <pc:sldMk cId="3078893197" sldId="330"/>
        </pc:sldMkLst>
      </pc:sldChg>
      <pc:sldChg chg="del">
        <pc:chgData name="Nane Kratzke" userId="971be13ff4ee5ef6" providerId="LiveId" clId="{19075A5A-D245-0240-878E-CFB172C98ECA}" dt="2020-09-22T05:46:19.408" v="184" actId="2696"/>
        <pc:sldMkLst>
          <pc:docMk/>
          <pc:sldMk cId="335871805" sldId="331"/>
        </pc:sldMkLst>
      </pc:sldChg>
      <pc:sldChg chg="modSp add mod">
        <pc:chgData name="Nane Kratzke" userId="971be13ff4ee5ef6" providerId="LiveId" clId="{19075A5A-D245-0240-878E-CFB172C98ECA}" dt="2020-09-23T09:49:49.203" v="23656" actId="20577"/>
        <pc:sldMkLst>
          <pc:docMk/>
          <pc:sldMk cId="2219886769" sldId="331"/>
        </pc:sldMkLst>
        <pc:spChg chg="mod">
          <ac:chgData name="Nane Kratzke" userId="971be13ff4ee5ef6" providerId="LiveId" clId="{19075A5A-D245-0240-878E-CFB172C98ECA}" dt="2020-09-23T09:49:49.203" v="23656" actId="20577"/>
          <ac:spMkLst>
            <pc:docMk/>
            <pc:sldMk cId="2219886769" sldId="331"/>
            <ac:spMk id="2" creationId="{BEBECCD0-0365-6042-8374-D298183801AF}"/>
          </ac:spMkLst>
        </pc:spChg>
        <pc:spChg chg="mod">
          <ac:chgData name="Nane Kratzke" userId="971be13ff4ee5ef6" providerId="LiveId" clId="{19075A5A-D245-0240-878E-CFB172C98ECA}" dt="2020-09-23T09:49:46.361" v="23655" actId="20577"/>
          <ac:spMkLst>
            <pc:docMk/>
            <pc:sldMk cId="2219886769" sldId="331"/>
            <ac:spMk id="6" creationId="{1DD2A273-1E9C-B14C-9873-ECAFF17E685C}"/>
          </ac:spMkLst>
        </pc:spChg>
      </pc:sldChg>
      <pc:sldChg chg="addSp delSp modSp add mod">
        <pc:chgData name="Nane Kratzke" userId="971be13ff4ee5ef6" providerId="LiveId" clId="{19075A5A-D245-0240-878E-CFB172C98ECA}" dt="2020-09-24T12:34:14.661" v="32923" actId="1076"/>
        <pc:sldMkLst>
          <pc:docMk/>
          <pc:sldMk cId="982004980" sldId="332"/>
        </pc:sldMkLst>
        <pc:spChg chg="mod">
          <ac:chgData name="Nane Kratzke" userId="971be13ff4ee5ef6" providerId="LiveId" clId="{19075A5A-D245-0240-878E-CFB172C98ECA}" dt="2020-09-24T12:34:10.293" v="32922" actId="14100"/>
          <ac:spMkLst>
            <pc:docMk/>
            <pc:sldMk cId="982004980" sldId="332"/>
            <ac:spMk id="4" creationId="{1A54BDE3-089A-B947-B36C-1DA2EA047FE2}"/>
          </ac:spMkLst>
        </pc:spChg>
        <pc:spChg chg="del">
          <ac:chgData name="Nane Kratzke" userId="971be13ff4ee5ef6" providerId="LiveId" clId="{19075A5A-D245-0240-878E-CFB172C98ECA}" dt="2020-09-24T09:16:50.865" v="28209" actId="478"/>
          <ac:spMkLst>
            <pc:docMk/>
            <pc:sldMk cId="982004980" sldId="332"/>
            <ac:spMk id="8" creationId="{17A49567-6F8B-AD4E-AA7C-57FEE52C771D}"/>
          </ac:spMkLst>
        </pc:spChg>
        <pc:spChg chg="del">
          <ac:chgData name="Nane Kratzke" userId="971be13ff4ee5ef6" providerId="LiveId" clId="{19075A5A-D245-0240-878E-CFB172C98ECA}" dt="2020-09-24T09:16:53.239" v="28210" actId="478"/>
          <ac:spMkLst>
            <pc:docMk/>
            <pc:sldMk cId="982004980" sldId="332"/>
            <ac:spMk id="9" creationId="{7E39AC3C-D7D5-3F4B-8ECD-B5251D5C44B1}"/>
          </ac:spMkLst>
        </pc:spChg>
        <pc:spChg chg="del">
          <ac:chgData name="Nane Kratzke" userId="971be13ff4ee5ef6" providerId="LiveId" clId="{19075A5A-D245-0240-878E-CFB172C98ECA}" dt="2020-09-24T09:16:54.940" v="28211" actId="478"/>
          <ac:spMkLst>
            <pc:docMk/>
            <pc:sldMk cId="982004980" sldId="332"/>
            <ac:spMk id="10" creationId="{B4195300-5C3F-E44B-B320-1C847BE6087E}"/>
          </ac:spMkLst>
        </pc:spChg>
        <pc:spChg chg="add mod">
          <ac:chgData name="Nane Kratzke" userId="971be13ff4ee5ef6" providerId="LiveId" clId="{19075A5A-D245-0240-878E-CFB172C98ECA}" dt="2020-09-24T12:32:04.625" v="32888" actId="1076"/>
          <ac:spMkLst>
            <pc:docMk/>
            <pc:sldMk cId="982004980" sldId="332"/>
            <ac:spMk id="12" creationId="{90AF0720-D16B-4349-A771-2818C6059C4A}"/>
          </ac:spMkLst>
        </pc:spChg>
        <pc:picChg chg="mod">
          <ac:chgData name="Nane Kratzke" userId="971be13ff4ee5ef6" providerId="LiveId" clId="{19075A5A-D245-0240-878E-CFB172C98ECA}" dt="2020-09-24T12:34:14.661" v="32923" actId="1076"/>
          <ac:picMkLst>
            <pc:docMk/>
            <pc:sldMk cId="982004980" sldId="332"/>
            <ac:picMk id="11" creationId="{9E13CA18-765E-434F-9592-6A89336A66FA}"/>
          </ac:picMkLst>
        </pc:picChg>
      </pc:sldChg>
      <pc:sldChg chg="del">
        <pc:chgData name="Nane Kratzke" userId="971be13ff4ee5ef6" providerId="LiveId" clId="{19075A5A-D245-0240-878E-CFB172C98ECA}" dt="2020-09-22T05:46:19.759" v="214" actId="2696"/>
        <pc:sldMkLst>
          <pc:docMk/>
          <pc:sldMk cId="2225302233" sldId="332"/>
        </pc:sldMkLst>
      </pc:sldChg>
      <pc:sldChg chg="del">
        <pc:chgData name="Nane Kratzke" userId="971be13ff4ee5ef6" providerId="LiveId" clId="{19075A5A-D245-0240-878E-CFB172C98ECA}" dt="2020-09-22T05:46:19.722" v="211" actId="2696"/>
        <pc:sldMkLst>
          <pc:docMk/>
          <pc:sldMk cId="4223858906" sldId="333"/>
        </pc:sldMkLst>
      </pc:sldChg>
      <pc:sldChg chg="del">
        <pc:chgData name="Nane Kratzke" userId="971be13ff4ee5ef6" providerId="LiveId" clId="{19075A5A-D245-0240-878E-CFB172C98ECA}" dt="2020-09-22T05:46:19.503" v="191" actId="2696"/>
        <pc:sldMkLst>
          <pc:docMk/>
          <pc:sldMk cId="889987673" sldId="334"/>
        </pc:sldMkLst>
      </pc:sldChg>
      <pc:sldChg chg="del">
        <pc:chgData name="Nane Kratzke" userId="971be13ff4ee5ef6" providerId="LiveId" clId="{19075A5A-D245-0240-878E-CFB172C98ECA}" dt="2020-09-22T05:46:19.791" v="218" actId="2696"/>
        <pc:sldMkLst>
          <pc:docMk/>
          <pc:sldMk cId="1902238106" sldId="335"/>
        </pc:sldMkLst>
      </pc:sldChg>
      <pc:sldChg chg="del">
        <pc:chgData name="Nane Kratzke" userId="971be13ff4ee5ef6" providerId="LiveId" clId="{19075A5A-D245-0240-878E-CFB172C98ECA}" dt="2020-09-22T05:46:19.752" v="213" actId="2696"/>
        <pc:sldMkLst>
          <pc:docMk/>
          <pc:sldMk cId="1937801618" sldId="336"/>
        </pc:sldMkLst>
      </pc:sldChg>
      <pc:sldChg chg="modSp add mod">
        <pc:chgData name="Nane Kratzke" userId="971be13ff4ee5ef6" providerId="LiveId" clId="{19075A5A-D245-0240-878E-CFB172C98ECA}" dt="2020-09-23T15:00:36.689" v="28147" actId="255"/>
        <pc:sldMkLst>
          <pc:docMk/>
          <pc:sldMk cId="3201834561" sldId="337"/>
        </pc:sldMkLst>
        <pc:spChg chg="mod">
          <ac:chgData name="Nane Kratzke" userId="971be13ff4ee5ef6" providerId="LiveId" clId="{19075A5A-D245-0240-878E-CFB172C98ECA}" dt="2020-09-23T15:00:36.689" v="28147" actId="255"/>
          <ac:spMkLst>
            <pc:docMk/>
            <pc:sldMk cId="3201834561" sldId="337"/>
            <ac:spMk id="4" creationId="{1A1F085B-B0A9-1B43-97C4-4B3A75E7F90D}"/>
          </ac:spMkLst>
        </pc:spChg>
        <pc:picChg chg="mod">
          <ac:chgData name="Nane Kratzke" userId="971be13ff4ee5ef6" providerId="LiveId" clId="{19075A5A-D245-0240-878E-CFB172C98ECA}" dt="2020-09-23T14:48:00.030" v="27980" actId="1076"/>
          <ac:picMkLst>
            <pc:docMk/>
            <pc:sldMk cId="3201834561" sldId="337"/>
            <ac:picMk id="7" creationId="{A6B4AD59-A591-A340-832E-0A904769050F}"/>
          </ac:picMkLst>
        </pc:picChg>
      </pc:sldChg>
      <pc:sldChg chg="addSp delSp modSp add mod">
        <pc:chgData name="Nane Kratzke" userId="971be13ff4ee5ef6" providerId="LiveId" clId="{19075A5A-D245-0240-878E-CFB172C98ECA}" dt="2020-09-24T14:24:00.923" v="37092" actId="1076"/>
        <pc:sldMkLst>
          <pc:docMk/>
          <pc:sldMk cId="596661056" sldId="338"/>
        </pc:sldMkLst>
        <pc:spChg chg="mod">
          <ac:chgData name="Nane Kratzke" userId="971be13ff4ee5ef6" providerId="LiveId" clId="{19075A5A-D245-0240-878E-CFB172C98ECA}" dt="2020-09-24T14:23:20.802" v="37088" actId="20577"/>
          <ac:spMkLst>
            <pc:docMk/>
            <pc:sldMk cId="596661056" sldId="338"/>
            <ac:spMk id="2" creationId="{A4CF4022-BF5C-3940-9B40-C35E57AB4130}"/>
          </ac:spMkLst>
        </pc:spChg>
        <pc:spChg chg="mod">
          <ac:chgData name="Nane Kratzke" userId="971be13ff4ee5ef6" providerId="LiveId" clId="{19075A5A-D245-0240-878E-CFB172C98ECA}" dt="2020-09-24T14:23:44.661" v="37090" actId="20577"/>
          <ac:spMkLst>
            <pc:docMk/>
            <pc:sldMk cId="596661056" sldId="338"/>
            <ac:spMk id="4" creationId="{1A54BDE3-089A-B947-B36C-1DA2EA047FE2}"/>
          </ac:spMkLst>
        </pc:spChg>
        <pc:spChg chg="add mod">
          <ac:chgData name="Nane Kratzke" userId="971be13ff4ee5ef6" providerId="LiveId" clId="{19075A5A-D245-0240-878E-CFB172C98ECA}" dt="2020-09-24T14:21:26.994" v="37080" actId="1076"/>
          <ac:spMkLst>
            <pc:docMk/>
            <pc:sldMk cId="596661056" sldId="338"/>
            <ac:spMk id="6" creationId="{134688E8-5640-0A4B-8A7A-7CF1F3DE5E6C}"/>
          </ac:spMkLst>
        </pc:spChg>
        <pc:spChg chg="mod">
          <ac:chgData name="Nane Kratzke" userId="971be13ff4ee5ef6" providerId="LiveId" clId="{19075A5A-D245-0240-878E-CFB172C98ECA}" dt="2020-09-24T14:12:33.351" v="37061" actId="20577"/>
          <ac:spMkLst>
            <pc:docMk/>
            <pc:sldMk cId="596661056" sldId="338"/>
            <ac:spMk id="12" creationId="{7852A9B7-3B4B-AF48-BC36-5419D76C0EAF}"/>
          </ac:spMkLst>
        </pc:spChg>
        <pc:picChg chg="mod">
          <ac:chgData name="Nane Kratzke" userId="971be13ff4ee5ef6" providerId="LiveId" clId="{19075A5A-D245-0240-878E-CFB172C98ECA}" dt="2020-09-24T14:24:00.923" v="37092" actId="1076"/>
          <ac:picMkLst>
            <pc:docMk/>
            <pc:sldMk cId="596661056" sldId="338"/>
            <ac:picMk id="8" creationId="{0EE2414F-B35A-CA4A-B4B5-5B86E36F88E1}"/>
          </ac:picMkLst>
        </pc:picChg>
        <pc:picChg chg="del">
          <ac:chgData name="Nane Kratzke" userId="971be13ff4ee5ef6" providerId="LiveId" clId="{19075A5A-D245-0240-878E-CFB172C98ECA}" dt="2020-09-24T14:23:56.369" v="37091" actId="478"/>
          <ac:picMkLst>
            <pc:docMk/>
            <pc:sldMk cId="596661056" sldId="338"/>
            <ac:picMk id="9" creationId="{597FA084-F94C-354E-8DC7-012902E3CEC5}"/>
          </ac:picMkLst>
        </pc:picChg>
      </pc:sldChg>
      <pc:sldChg chg="delSp modSp add mod">
        <pc:chgData name="Nane Kratzke" userId="971be13ff4ee5ef6" providerId="LiveId" clId="{19075A5A-D245-0240-878E-CFB172C98ECA}" dt="2020-09-24T14:44:20.088" v="38120" actId="1076"/>
        <pc:sldMkLst>
          <pc:docMk/>
          <pc:sldMk cId="1508817570" sldId="339"/>
        </pc:sldMkLst>
        <pc:spChg chg="mod">
          <ac:chgData name="Nane Kratzke" userId="971be13ff4ee5ef6" providerId="LiveId" clId="{19075A5A-D245-0240-878E-CFB172C98ECA}" dt="2020-09-24T14:44:12.021" v="38119" actId="403"/>
          <ac:spMkLst>
            <pc:docMk/>
            <pc:sldMk cId="1508817570" sldId="339"/>
            <ac:spMk id="4" creationId="{1A54BDE3-089A-B947-B36C-1DA2EA047FE2}"/>
          </ac:spMkLst>
        </pc:spChg>
        <pc:spChg chg="mod">
          <ac:chgData name="Nane Kratzke" userId="971be13ff4ee5ef6" providerId="LiveId" clId="{19075A5A-D245-0240-878E-CFB172C98ECA}" dt="2020-09-24T14:43:44.978" v="38113" actId="14100"/>
          <ac:spMkLst>
            <pc:docMk/>
            <pc:sldMk cId="1508817570" sldId="339"/>
            <ac:spMk id="7" creationId="{FFC30D2D-B621-5F44-AD0F-8CEAD655D8CB}"/>
          </ac:spMkLst>
        </pc:spChg>
        <pc:spChg chg="mod">
          <ac:chgData name="Nane Kratzke" userId="971be13ff4ee5ef6" providerId="LiveId" clId="{19075A5A-D245-0240-878E-CFB172C98ECA}" dt="2020-09-24T14:44:20.088" v="38120" actId="1076"/>
          <ac:spMkLst>
            <pc:docMk/>
            <pc:sldMk cId="1508817570" sldId="339"/>
            <ac:spMk id="9" creationId="{BC66D217-D0C7-AA4E-914C-666732F02B44}"/>
          </ac:spMkLst>
        </pc:spChg>
        <pc:spChg chg="mod">
          <ac:chgData name="Nane Kratzke" userId="971be13ff4ee5ef6" providerId="LiveId" clId="{19075A5A-D245-0240-878E-CFB172C98ECA}" dt="2020-09-24T14:44:00.274" v="38116" actId="1076"/>
          <ac:spMkLst>
            <pc:docMk/>
            <pc:sldMk cId="1508817570" sldId="339"/>
            <ac:spMk id="10" creationId="{86BB4EED-806D-DD4A-A77A-EE4631A3CE1F}"/>
          </ac:spMkLst>
        </pc:spChg>
        <pc:picChg chg="del">
          <ac:chgData name="Nane Kratzke" userId="971be13ff4ee5ef6" providerId="LiveId" clId="{19075A5A-D245-0240-878E-CFB172C98ECA}" dt="2020-09-24T14:38:36.150" v="37806" actId="478"/>
          <ac:picMkLst>
            <pc:docMk/>
            <pc:sldMk cId="1508817570" sldId="339"/>
            <ac:picMk id="11" creationId="{EFFDDBF0-5DE4-404D-A624-C153540C4D12}"/>
          </ac:picMkLst>
        </pc:picChg>
      </pc:sldChg>
      <pc:sldChg chg="addSp delSp modSp add mod">
        <pc:chgData name="Nane Kratzke" userId="971be13ff4ee5ef6" providerId="LiveId" clId="{19075A5A-D245-0240-878E-CFB172C98ECA}" dt="2020-09-24T14:48:41.205" v="38156" actId="1076"/>
        <pc:sldMkLst>
          <pc:docMk/>
          <pc:sldMk cId="2273577900" sldId="340"/>
        </pc:sldMkLst>
        <pc:spChg chg="mod">
          <ac:chgData name="Nane Kratzke" userId="971be13ff4ee5ef6" providerId="LiveId" clId="{19075A5A-D245-0240-878E-CFB172C98ECA}" dt="2020-09-24T14:47:39.058" v="38139" actId="14100"/>
          <ac:spMkLst>
            <pc:docMk/>
            <pc:sldMk cId="2273577900" sldId="340"/>
            <ac:spMk id="4" creationId="{1A54BDE3-089A-B947-B36C-1DA2EA047FE2}"/>
          </ac:spMkLst>
        </pc:spChg>
        <pc:spChg chg="add mod">
          <ac:chgData name="Nane Kratzke" userId="971be13ff4ee5ef6" providerId="LiveId" clId="{19075A5A-D245-0240-878E-CFB172C98ECA}" dt="2020-09-24T14:48:41.205" v="38156" actId="1076"/>
          <ac:spMkLst>
            <pc:docMk/>
            <pc:sldMk cId="2273577900" sldId="340"/>
            <ac:spMk id="6" creationId="{8C2CDB3B-D62B-5041-8602-772AC75E070E}"/>
          </ac:spMkLst>
        </pc:spChg>
        <pc:spChg chg="del">
          <ac:chgData name="Nane Kratzke" userId="971be13ff4ee5ef6" providerId="LiveId" clId="{19075A5A-D245-0240-878E-CFB172C98ECA}" dt="2020-09-24T14:46:15.633" v="38125" actId="478"/>
          <ac:spMkLst>
            <pc:docMk/>
            <pc:sldMk cId="2273577900" sldId="340"/>
            <ac:spMk id="9" creationId="{C2EFB732-DF93-E74C-A208-E9E925FA19DE}"/>
          </ac:spMkLst>
        </pc:spChg>
        <pc:spChg chg="del">
          <ac:chgData name="Nane Kratzke" userId="971be13ff4ee5ef6" providerId="LiveId" clId="{19075A5A-D245-0240-878E-CFB172C98ECA}" dt="2020-09-24T14:46:19.131" v="38126" actId="478"/>
          <ac:spMkLst>
            <pc:docMk/>
            <pc:sldMk cId="2273577900" sldId="340"/>
            <ac:spMk id="10" creationId="{1A5E4309-83B1-9E4A-B60B-E08A957755DB}"/>
          </ac:spMkLst>
        </pc:spChg>
        <pc:spChg chg="del">
          <ac:chgData name="Nane Kratzke" userId="971be13ff4ee5ef6" providerId="LiveId" clId="{19075A5A-D245-0240-878E-CFB172C98ECA}" dt="2020-09-24T14:46:21.889" v="38127" actId="478"/>
          <ac:spMkLst>
            <pc:docMk/>
            <pc:sldMk cId="2273577900" sldId="340"/>
            <ac:spMk id="11" creationId="{18938D84-C29E-DB44-9D4A-1ED262027EB9}"/>
          </ac:spMkLst>
        </pc:spChg>
        <pc:picChg chg="mod">
          <ac:chgData name="Nane Kratzke" userId="971be13ff4ee5ef6" providerId="LiveId" clId="{19075A5A-D245-0240-878E-CFB172C98ECA}" dt="2020-09-24T14:46:40.212" v="38131" actId="1076"/>
          <ac:picMkLst>
            <pc:docMk/>
            <pc:sldMk cId="2273577900" sldId="340"/>
            <ac:picMk id="7" creationId="{00273028-913E-BC4E-9ECA-D9D5048CEE31}"/>
          </ac:picMkLst>
        </pc:picChg>
      </pc:sldChg>
      <pc:sldChg chg="addSp delSp modSp add mod ord">
        <pc:chgData name="Nane Kratzke" userId="971be13ff4ee5ef6" providerId="LiveId" clId="{19075A5A-D245-0240-878E-CFB172C98ECA}" dt="2020-09-25T06:47:55.036" v="43840" actId="1076"/>
        <pc:sldMkLst>
          <pc:docMk/>
          <pc:sldMk cId="883740929" sldId="342"/>
        </pc:sldMkLst>
        <pc:spChg chg="del">
          <ac:chgData name="Nane Kratzke" userId="971be13ff4ee5ef6" providerId="LiveId" clId="{19075A5A-D245-0240-878E-CFB172C98ECA}" dt="2020-09-25T06:33:21.305" v="43553" actId="478"/>
          <ac:spMkLst>
            <pc:docMk/>
            <pc:sldMk cId="883740929" sldId="342"/>
            <ac:spMk id="4" creationId="{1A54BDE3-089A-B947-B36C-1DA2EA047FE2}"/>
          </ac:spMkLst>
        </pc:spChg>
        <pc:spChg chg="add del mod">
          <ac:chgData name="Nane Kratzke" userId="971be13ff4ee5ef6" providerId="LiveId" clId="{19075A5A-D245-0240-878E-CFB172C98ECA}" dt="2020-09-25T06:33:25.079" v="43554" actId="478"/>
          <ac:spMkLst>
            <pc:docMk/>
            <pc:sldMk cId="883740929" sldId="342"/>
            <ac:spMk id="7" creationId="{03314641-9945-3C40-AD44-698A52B8E7B4}"/>
          </ac:spMkLst>
        </pc:spChg>
        <pc:spChg chg="mod">
          <ac:chgData name="Nane Kratzke" userId="971be13ff4ee5ef6" providerId="LiveId" clId="{19075A5A-D245-0240-878E-CFB172C98ECA}" dt="2020-09-25T06:43:06.789" v="43799" actId="20577"/>
          <ac:spMkLst>
            <pc:docMk/>
            <pc:sldMk cId="883740929" sldId="342"/>
            <ac:spMk id="10" creationId="{5A03F048-D319-5A4B-A0D6-B05FF2F39D68}"/>
          </ac:spMkLst>
        </pc:spChg>
        <pc:spChg chg="mod">
          <ac:chgData name="Nane Kratzke" userId="971be13ff4ee5ef6" providerId="LiveId" clId="{19075A5A-D245-0240-878E-CFB172C98ECA}" dt="2020-09-25T06:39:31.176" v="43755" actId="1076"/>
          <ac:spMkLst>
            <pc:docMk/>
            <pc:sldMk cId="883740929" sldId="342"/>
            <ac:spMk id="11" creationId="{68DD41EB-32FB-F444-B063-98AD644BCCA7}"/>
          </ac:spMkLst>
        </pc:spChg>
        <pc:spChg chg="mod">
          <ac:chgData name="Nane Kratzke" userId="971be13ff4ee5ef6" providerId="LiveId" clId="{19075A5A-D245-0240-878E-CFB172C98ECA}" dt="2020-09-25T06:39:46.428" v="43759" actId="14100"/>
          <ac:spMkLst>
            <pc:docMk/>
            <pc:sldMk cId="883740929" sldId="342"/>
            <ac:spMk id="12" creationId="{FFFE009A-F0D2-0547-8B32-CB8F9915007B}"/>
          </ac:spMkLst>
        </pc:spChg>
        <pc:spChg chg="add del mod">
          <ac:chgData name="Nane Kratzke" userId="971be13ff4ee5ef6" providerId="LiveId" clId="{19075A5A-D245-0240-878E-CFB172C98ECA}" dt="2020-09-25T06:44:37.038" v="43818" actId="478"/>
          <ac:spMkLst>
            <pc:docMk/>
            <pc:sldMk cId="883740929" sldId="342"/>
            <ac:spMk id="13" creationId="{43E3F01C-44FD-094B-8AB6-8F793389207A}"/>
          </ac:spMkLst>
        </pc:spChg>
        <pc:spChg chg="add mod">
          <ac:chgData name="Nane Kratzke" userId="971be13ff4ee5ef6" providerId="LiveId" clId="{19075A5A-D245-0240-878E-CFB172C98ECA}" dt="2020-09-25T06:39:27.448" v="43754" actId="1076"/>
          <ac:spMkLst>
            <pc:docMk/>
            <pc:sldMk cId="883740929" sldId="342"/>
            <ac:spMk id="14" creationId="{17321740-D934-7645-A99D-E29EE7411AC1}"/>
          </ac:spMkLst>
        </pc:spChg>
        <pc:spChg chg="add mod">
          <ac:chgData name="Nane Kratzke" userId="971be13ff4ee5ef6" providerId="LiveId" clId="{19075A5A-D245-0240-878E-CFB172C98ECA}" dt="2020-09-25T06:42:31.680" v="43778" actId="1582"/>
          <ac:spMkLst>
            <pc:docMk/>
            <pc:sldMk cId="883740929" sldId="342"/>
            <ac:spMk id="17" creationId="{D2C434BE-8BCE-DC43-B826-0B5B3DD80391}"/>
          </ac:spMkLst>
        </pc:spChg>
        <pc:spChg chg="add del mod">
          <ac:chgData name="Nane Kratzke" userId="971be13ff4ee5ef6" providerId="LiveId" clId="{19075A5A-D245-0240-878E-CFB172C98ECA}" dt="2020-09-25T06:45:08.636" v="43819" actId="478"/>
          <ac:spMkLst>
            <pc:docMk/>
            <pc:sldMk cId="883740929" sldId="342"/>
            <ac:spMk id="18" creationId="{07105EAC-4209-DA4B-B663-253926C0B595}"/>
          </ac:spMkLst>
        </pc:spChg>
        <pc:spChg chg="add mod">
          <ac:chgData name="Nane Kratzke" userId="971be13ff4ee5ef6" providerId="LiveId" clId="{19075A5A-D245-0240-878E-CFB172C98ECA}" dt="2020-09-25T06:45:47.913" v="43827" actId="14100"/>
          <ac:spMkLst>
            <pc:docMk/>
            <pc:sldMk cId="883740929" sldId="342"/>
            <ac:spMk id="26" creationId="{C286953B-79A3-C64F-8AA3-E4B9990C7F2E}"/>
          </ac:spMkLst>
        </pc:spChg>
        <pc:picChg chg="del">
          <ac:chgData name="Nane Kratzke" userId="971be13ff4ee5ef6" providerId="LiveId" clId="{19075A5A-D245-0240-878E-CFB172C98ECA}" dt="2020-09-25T06:33:08.973" v="43552" actId="478"/>
          <ac:picMkLst>
            <pc:docMk/>
            <pc:sldMk cId="883740929" sldId="342"/>
            <ac:picMk id="9" creationId="{69D028E7-0D22-C846-BF8F-D434B9A0C1BC}"/>
          </ac:picMkLst>
        </pc:picChg>
        <pc:picChg chg="add mod">
          <ac:chgData name="Nane Kratzke" userId="971be13ff4ee5ef6" providerId="LiveId" clId="{19075A5A-D245-0240-878E-CFB172C98ECA}" dt="2020-09-25T06:41:20.464" v="43768" actId="1076"/>
          <ac:picMkLst>
            <pc:docMk/>
            <pc:sldMk cId="883740929" sldId="342"/>
            <ac:picMk id="15" creationId="{F8173BA4-12DA-0749-9E33-5D7B9F4E93B5}"/>
          </ac:picMkLst>
        </pc:picChg>
        <pc:picChg chg="add mod">
          <ac:chgData name="Nane Kratzke" userId="971be13ff4ee5ef6" providerId="LiveId" clId="{19075A5A-D245-0240-878E-CFB172C98ECA}" dt="2020-09-25T06:41:09.493" v="43766" actId="1076"/>
          <ac:picMkLst>
            <pc:docMk/>
            <pc:sldMk cId="883740929" sldId="342"/>
            <ac:picMk id="16" creationId="{64ED2824-8C30-3842-A779-E41E94E21812}"/>
          </ac:picMkLst>
        </pc:picChg>
        <pc:picChg chg="add mod">
          <ac:chgData name="Nane Kratzke" userId="971be13ff4ee5ef6" providerId="LiveId" clId="{19075A5A-D245-0240-878E-CFB172C98ECA}" dt="2020-09-25T06:47:55.036" v="43840" actId="1076"/>
          <ac:picMkLst>
            <pc:docMk/>
            <pc:sldMk cId="883740929" sldId="342"/>
            <ac:picMk id="31" creationId="{34A46797-66B2-B44A-A70E-E02217B393C3}"/>
          </ac:picMkLst>
        </pc:picChg>
        <pc:cxnChg chg="add del mod">
          <ac:chgData name="Nane Kratzke" userId="971be13ff4ee5ef6" providerId="LiveId" clId="{19075A5A-D245-0240-878E-CFB172C98ECA}" dt="2020-09-25T06:44:33.478" v="43816" actId="478"/>
          <ac:cxnSpMkLst>
            <pc:docMk/>
            <pc:sldMk cId="883740929" sldId="342"/>
            <ac:cxnSpMk id="20" creationId="{D1A99DB8-9AE2-C444-99DA-673C04FB42E5}"/>
          </ac:cxnSpMkLst>
        </pc:cxnChg>
        <pc:cxnChg chg="add mod">
          <ac:chgData name="Nane Kratzke" userId="971be13ff4ee5ef6" providerId="LiveId" clId="{19075A5A-D245-0240-878E-CFB172C98ECA}" dt="2020-09-25T06:46:47.547" v="43834" actId="14861"/>
          <ac:cxnSpMkLst>
            <pc:docMk/>
            <pc:sldMk cId="883740929" sldId="342"/>
            <ac:cxnSpMk id="28" creationId="{F97ADC72-64F2-BC44-A51F-5E386CC3F97F}"/>
          </ac:cxnSpMkLst>
        </pc:cxnChg>
      </pc:sldChg>
      <pc:sldChg chg="addSp delSp modSp add mod">
        <pc:chgData name="Nane Kratzke" userId="971be13ff4ee5ef6" providerId="LiveId" clId="{19075A5A-D245-0240-878E-CFB172C98ECA}" dt="2020-09-25T06:53:16.467" v="44031"/>
        <pc:sldMkLst>
          <pc:docMk/>
          <pc:sldMk cId="1623516218" sldId="343"/>
        </pc:sldMkLst>
        <pc:picChg chg="del">
          <ac:chgData name="Nane Kratzke" userId="971be13ff4ee5ef6" providerId="LiveId" clId="{19075A5A-D245-0240-878E-CFB172C98ECA}" dt="2020-09-25T06:53:01.739" v="44025" actId="21"/>
          <ac:picMkLst>
            <pc:docMk/>
            <pc:sldMk cId="1623516218" sldId="343"/>
            <ac:picMk id="7" creationId="{7BA030DF-024C-3C49-8781-4F3DABA73DEA}"/>
          </ac:picMkLst>
        </pc:picChg>
        <pc:picChg chg="mod">
          <ac:chgData name="Nane Kratzke" userId="971be13ff4ee5ef6" providerId="LiveId" clId="{19075A5A-D245-0240-878E-CFB172C98ECA}" dt="2020-09-25T06:52:44.100" v="44024" actId="2085"/>
          <ac:picMkLst>
            <pc:docMk/>
            <pc:sldMk cId="1623516218" sldId="343"/>
            <ac:picMk id="9" creationId="{BFBB9838-56EC-CB4B-91B0-179D2F5B8615}"/>
          </ac:picMkLst>
        </pc:picChg>
        <pc:picChg chg="add mod">
          <ac:chgData name="Nane Kratzke" userId="971be13ff4ee5ef6" providerId="LiveId" clId="{19075A5A-D245-0240-878E-CFB172C98ECA}" dt="2020-09-25T06:53:16.467" v="44031"/>
          <ac:picMkLst>
            <pc:docMk/>
            <pc:sldMk cId="1623516218" sldId="343"/>
            <ac:picMk id="12" creationId="{8D037730-9C83-FA49-AE80-AA2329E19B3D}"/>
          </ac:picMkLst>
        </pc:picChg>
      </pc:sldChg>
      <pc:sldChg chg="addSp delSp modSp add mod ord">
        <pc:chgData name="Nane Kratzke" userId="971be13ff4ee5ef6" providerId="LiveId" clId="{19075A5A-D245-0240-878E-CFB172C98ECA}" dt="2020-09-24T15:19:32.091" v="39178" actId="14861"/>
        <pc:sldMkLst>
          <pc:docMk/>
          <pc:sldMk cId="3306450770" sldId="344"/>
        </pc:sldMkLst>
        <pc:spChg chg="mod">
          <ac:chgData name="Nane Kratzke" userId="971be13ff4ee5ef6" providerId="LiveId" clId="{19075A5A-D245-0240-878E-CFB172C98ECA}" dt="2020-09-24T15:17:55.460" v="39164" actId="1076"/>
          <ac:spMkLst>
            <pc:docMk/>
            <pc:sldMk cId="3306450770" sldId="344"/>
            <ac:spMk id="4" creationId="{1A54BDE3-089A-B947-B36C-1DA2EA047FE2}"/>
          </ac:spMkLst>
        </pc:spChg>
        <pc:spChg chg="add del mod">
          <ac:chgData name="Nane Kratzke" userId="971be13ff4ee5ef6" providerId="LiveId" clId="{19075A5A-D245-0240-878E-CFB172C98ECA}" dt="2020-09-24T15:14:28.494" v="39042" actId="1036"/>
          <ac:spMkLst>
            <pc:docMk/>
            <pc:sldMk cId="3306450770" sldId="344"/>
            <ac:spMk id="5" creationId="{AFB4BCAF-7B0C-5241-A55F-A9D6E8CC8173}"/>
          </ac:spMkLst>
        </pc:spChg>
        <pc:spChg chg="add mod">
          <ac:chgData name="Nane Kratzke" userId="971be13ff4ee5ef6" providerId="LiveId" clId="{19075A5A-D245-0240-878E-CFB172C98ECA}" dt="2020-09-24T15:11:59.859" v="39007" actId="1076"/>
          <ac:spMkLst>
            <pc:docMk/>
            <pc:sldMk cId="3306450770" sldId="344"/>
            <ac:spMk id="6" creationId="{56409B46-5CF0-104F-9079-495AA7C0D088}"/>
          </ac:spMkLst>
        </pc:spChg>
        <pc:spChg chg="mod">
          <ac:chgData name="Nane Kratzke" userId="971be13ff4ee5ef6" providerId="LiveId" clId="{19075A5A-D245-0240-878E-CFB172C98ECA}" dt="2020-09-24T15:14:48.655" v="39044" actId="1076"/>
          <ac:spMkLst>
            <pc:docMk/>
            <pc:sldMk cId="3306450770" sldId="344"/>
            <ac:spMk id="10" creationId="{16434EBC-48FC-C241-AB56-2AAD726A2EF8}"/>
          </ac:spMkLst>
        </pc:spChg>
        <pc:spChg chg="mod">
          <ac:chgData name="Nane Kratzke" userId="971be13ff4ee5ef6" providerId="LiveId" clId="{19075A5A-D245-0240-878E-CFB172C98ECA}" dt="2020-09-24T15:14:48.655" v="39044" actId="1076"/>
          <ac:spMkLst>
            <pc:docMk/>
            <pc:sldMk cId="3306450770" sldId="344"/>
            <ac:spMk id="11" creationId="{2D3F1FC2-64E7-2F4C-AD16-DB779493F41B}"/>
          </ac:spMkLst>
        </pc:spChg>
        <pc:spChg chg="mod">
          <ac:chgData name="Nane Kratzke" userId="971be13ff4ee5ef6" providerId="LiveId" clId="{19075A5A-D245-0240-878E-CFB172C98ECA}" dt="2020-09-24T15:14:48.655" v="39044" actId="1076"/>
          <ac:spMkLst>
            <pc:docMk/>
            <pc:sldMk cId="3306450770" sldId="344"/>
            <ac:spMk id="12" creationId="{BE372825-9698-0741-92C0-0E09CAAFC044}"/>
          </ac:spMkLst>
        </pc:spChg>
        <pc:spChg chg="mod">
          <ac:chgData name="Nane Kratzke" userId="971be13ff4ee5ef6" providerId="LiveId" clId="{19075A5A-D245-0240-878E-CFB172C98ECA}" dt="2020-09-24T15:14:48.655" v="39044" actId="1076"/>
          <ac:spMkLst>
            <pc:docMk/>
            <pc:sldMk cId="3306450770" sldId="344"/>
            <ac:spMk id="13" creationId="{F111D6F3-0423-B14C-B5FC-9422280255C5}"/>
          </ac:spMkLst>
        </pc:spChg>
        <pc:spChg chg="add mod">
          <ac:chgData name="Nane Kratzke" userId="971be13ff4ee5ef6" providerId="LiveId" clId="{19075A5A-D245-0240-878E-CFB172C98ECA}" dt="2020-09-24T15:19:32.091" v="39178" actId="14861"/>
          <ac:spMkLst>
            <pc:docMk/>
            <pc:sldMk cId="3306450770" sldId="344"/>
            <ac:spMk id="14" creationId="{03E4853E-51FD-D645-8E9E-A4477B8250F5}"/>
          </ac:spMkLst>
        </pc:spChg>
        <pc:spChg chg="mod">
          <ac:chgData name="Nane Kratzke" userId="971be13ff4ee5ef6" providerId="LiveId" clId="{19075A5A-D245-0240-878E-CFB172C98ECA}" dt="2020-09-24T15:14:48.655" v="39044" actId="1076"/>
          <ac:spMkLst>
            <pc:docMk/>
            <pc:sldMk cId="3306450770" sldId="344"/>
            <ac:spMk id="15" creationId="{E662669C-7CC4-9C45-981E-5264478E1AF6}"/>
          </ac:spMkLst>
        </pc:spChg>
        <pc:spChg chg="mod">
          <ac:chgData name="Nane Kratzke" userId="971be13ff4ee5ef6" providerId="LiveId" clId="{19075A5A-D245-0240-878E-CFB172C98ECA}" dt="2020-09-24T15:14:48.655" v="39044" actId="1076"/>
          <ac:spMkLst>
            <pc:docMk/>
            <pc:sldMk cId="3306450770" sldId="344"/>
            <ac:spMk id="16" creationId="{C60724C8-0A6F-8E48-9DAE-440C0042929E}"/>
          </ac:spMkLst>
        </pc:spChg>
        <pc:spChg chg="add del">
          <ac:chgData name="Nane Kratzke" userId="971be13ff4ee5ef6" providerId="LiveId" clId="{19075A5A-D245-0240-878E-CFB172C98ECA}" dt="2020-09-24T15:13:40.018" v="39028" actId="478"/>
          <ac:spMkLst>
            <pc:docMk/>
            <pc:sldMk cId="3306450770" sldId="344"/>
            <ac:spMk id="17" creationId="{50800248-8587-D14C-BC26-DD63148E5E6E}"/>
          </ac:spMkLst>
        </pc:spChg>
        <pc:spChg chg="add mod">
          <ac:chgData name="Nane Kratzke" userId="971be13ff4ee5ef6" providerId="LiveId" clId="{19075A5A-D245-0240-878E-CFB172C98ECA}" dt="2020-09-24T15:12:36.509" v="39016"/>
          <ac:spMkLst>
            <pc:docMk/>
            <pc:sldMk cId="3306450770" sldId="344"/>
            <ac:spMk id="18" creationId="{D4DE9A96-8678-7847-9FF2-235DF19480D1}"/>
          </ac:spMkLst>
        </pc:spChg>
        <pc:picChg chg="del mod modCrop">
          <ac:chgData name="Nane Kratzke" userId="971be13ff4ee5ef6" providerId="LiveId" clId="{19075A5A-D245-0240-878E-CFB172C98ECA}" dt="2020-09-24T15:15:37.601" v="39053" actId="478"/>
          <ac:picMkLst>
            <pc:docMk/>
            <pc:sldMk cId="3306450770" sldId="344"/>
            <ac:picMk id="8" creationId="{E886A129-ED34-2043-92AA-C2DE33ABED84}"/>
          </ac:picMkLst>
        </pc:picChg>
        <pc:picChg chg="add mod">
          <ac:chgData name="Nane Kratzke" userId="971be13ff4ee5ef6" providerId="LiveId" clId="{19075A5A-D245-0240-878E-CFB172C98ECA}" dt="2020-09-24T15:19:27.549" v="39177" actId="14861"/>
          <ac:picMkLst>
            <pc:docMk/>
            <pc:sldMk cId="3306450770" sldId="344"/>
            <ac:picMk id="19" creationId="{CE5F36C5-DE7E-8B4A-A22B-760E86EBBC6B}"/>
          </ac:picMkLst>
        </pc:picChg>
        <pc:picChg chg="add mod">
          <ac:chgData name="Nane Kratzke" userId="971be13ff4ee5ef6" providerId="LiveId" clId="{19075A5A-D245-0240-878E-CFB172C98ECA}" dt="2020-09-24T15:19:27.549" v="39177" actId="14861"/>
          <ac:picMkLst>
            <pc:docMk/>
            <pc:sldMk cId="3306450770" sldId="344"/>
            <ac:picMk id="20" creationId="{8B6C80FC-59DC-D24A-B470-1C6596F2AE5D}"/>
          </ac:picMkLst>
        </pc:picChg>
        <pc:picChg chg="add mod">
          <ac:chgData name="Nane Kratzke" userId="971be13ff4ee5ef6" providerId="LiveId" clId="{19075A5A-D245-0240-878E-CFB172C98ECA}" dt="2020-09-24T15:19:27.549" v="39177" actId="14861"/>
          <ac:picMkLst>
            <pc:docMk/>
            <pc:sldMk cId="3306450770" sldId="344"/>
            <ac:picMk id="21" creationId="{DCADC98B-4B86-934D-AD5F-B7E7D71CCBB7}"/>
          </ac:picMkLst>
        </pc:picChg>
      </pc:sldChg>
      <pc:sldChg chg="addSp delSp modSp add mod ord">
        <pc:chgData name="Nane Kratzke" userId="971be13ff4ee5ef6" providerId="LiveId" clId="{19075A5A-D245-0240-878E-CFB172C98ECA}" dt="2020-09-24T15:08:46.923" v="38978" actId="2711"/>
        <pc:sldMkLst>
          <pc:docMk/>
          <pc:sldMk cId="1536310720" sldId="345"/>
        </pc:sldMkLst>
        <pc:spChg chg="mod">
          <ac:chgData name="Nane Kratzke" userId="971be13ff4ee5ef6" providerId="LiveId" clId="{19075A5A-D245-0240-878E-CFB172C98ECA}" dt="2020-09-24T15:08:18.512" v="38974" actId="20577"/>
          <ac:spMkLst>
            <pc:docMk/>
            <pc:sldMk cId="1536310720" sldId="345"/>
            <ac:spMk id="2" creationId="{A4CF4022-BF5C-3940-9B40-C35E57AB4130}"/>
          </ac:spMkLst>
        </pc:spChg>
        <pc:spChg chg="mod">
          <ac:chgData name="Nane Kratzke" userId="971be13ff4ee5ef6" providerId="LiveId" clId="{19075A5A-D245-0240-878E-CFB172C98ECA}" dt="2020-09-24T15:02:44.384" v="38626" actId="404"/>
          <ac:spMkLst>
            <pc:docMk/>
            <pc:sldMk cId="1536310720" sldId="345"/>
            <ac:spMk id="4" creationId="{1A54BDE3-089A-B947-B36C-1DA2EA047FE2}"/>
          </ac:spMkLst>
        </pc:spChg>
        <pc:spChg chg="add mod">
          <ac:chgData name="Nane Kratzke" userId="971be13ff4ee5ef6" providerId="LiveId" clId="{19075A5A-D245-0240-878E-CFB172C98ECA}" dt="2020-09-24T15:08:04.523" v="38971" actId="113"/>
          <ac:spMkLst>
            <pc:docMk/>
            <pc:sldMk cId="1536310720" sldId="345"/>
            <ac:spMk id="6" creationId="{0B35A60C-E164-A64E-8E7B-306885C21D59}"/>
          </ac:spMkLst>
        </pc:spChg>
        <pc:spChg chg="add mod">
          <ac:chgData name="Nane Kratzke" userId="971be13ff4ee5ef6" providerId="LiveId" clId="{19075A5A-D245-0240-878E-CFB172C98ECA}" dt="2020-09-24T15:07:50.151" v="38969" actId="1076"/>
          <ac:spMkLst>
            <pc:docMk/>
            <pc:sldMk cId="1536310720" sldId="345"/>
            <ac:spMk id="7" creationId="{7AF7FF9D-C1AD-E343-B36F-5959C075BA38}"/>
          </ac:spMkLst>
        </pc:spChg>
        <pc:spChg chg="del">
          <ac:chgData name="Nane Kratzke" userId="971be13ff4ee5ef6" providerId="LiveId" clId="{19075A5A-D245-0240-878E-CFB172C98ECA}" dt="2020-09-24T14:58:01.315" v="38561" actId="478"/>
          <ac:spMkLst>
            <pc:docMk/>
            <pc:sldMk cId="1536310720" sldId="345"/>
            <ac:spMk id="9" creationId="{C10AAD7E-9DD5-1343-8A17-3F9C4D0B8DD9}"/>
          </ac:spMkLst>
        </pc:spChg>
        <pc:spChg chg="del">
          <ac:chgData name="Nane Kratzke" userId="971be13ff4ee5ef6" providerId="LiveId" clId="{19075A5A-D245-0240-878E-CFB172C98ECA}" dt="2020-09-24T14:58:13.852" v="38565" actId="478"/>
          <ac:spMkLst>
            <pc:docMk/>
            <pc:sldMk cId="1536310720" sldId="345"/>
            <ac:spMk id="11" creationId="{8F82CDB8-B86E-A84E-B5AB-3E0F2043BA8D}"/>
          </ac:spMkLst>
        </pc:spChg>
        <pc:spChg chg="del">
          <ac:chgData name="Nane Kratzke" userId="971be13ff4ee5ef6" providerId="LiveId" clId="{19075A5A-D245-0240-878E-CFB172C98ECA}" dt="2020-09-24T14:58:11.170" v="38564" actId="478"/>
          <ac:spMkLst>
            <pc:docMk/>
            <pc:sldMk cId="1536310720" sldId="345"/>
            <ac:spMk id="12" creationId="{D5E25A22-15A5-A649-AEED-6542DBAA7A3C}"/>
          </ac:spMkLst>
        </pc:spChg>
        <pc:spChg chg="del">
          <ac:chgData name="Nane Kratzke" userId="971be13ff4ee5ef6" providerId="LiveId" clId="{19075A5A-D245-0240-878E-CFB172C98ECA}" dt="2020-09-24T14:58:04.585" v="38562" actId="478"/>
          <ac:spMkLst>
            <pc:docMk/>
            <pc:sldMk cId="1536310720" sldId="345"/>
            <ac:spMk id="13" creationId="{6F6E5405-0B57-FC4E-8832-4E6DA7A3CE9D}"/>
          </ac:spMkLst>
        </pc:spChg>
        <pc:spChg chg="del">
          <ac:chgData name="Nane Kratzke" userId="971be13ff4ee5ef6" providerId="LiveId" clId="{19075A5A-D245-0240-878E-CFB172C98ECA}" dt="2020-09-24T14:58:08.184" v="38563" actId="478"/>
          <ac:spMkLst>
            <pc:docMk/>
            <pc:sldMk cId="1536310720" sldId="345"/>
            <ac:spMk id="14" creationId="{610F4679-19BA-1149-BA88-1DB1D6B7FA74}"/>
          </ac:spMkLst>
        </pc:spChg>
        <pc:spChg chg="add mod">
          <ac:chgData name="Nane Kratzke" userId="971be13ff4ee5ef6" providerId="LiveId" clId="{19075A5A-D245-0240-878E-CFB172C98ECA}" dt="2020-09-24T15:08:46.923" v="38978" actId="2711"/>
          <ac:spMkLst>
            <pc:docMk/>
            <pc:sldMk cId="1536310720" sldId="345"/>
            <ac:spMk id="17" creationId="{91E3C972-C40C-A64A-86AD-0B22732F7DDA}"/>
          </ac:spMkLst>
        </pc:spChg>
        <pc:picChg chg="mod">
          <ac:chgData name="Nane Kratzke" userId="971be13ff4ee5ef6" providerId="LiveId" clId="{19075A5A-D245-0240-878E-CFB172C98ECA}" dt="2020-09-24T15:08:22.592" v="38975" actId="1076"/>
          <ac:picMkLst>
            <pc:docMk/>
            <pc:sldMk cId="1536310720" sldId="345"/>
            <ac:picMk id="8" creationId="{596406C1-81C3-984C-AA48-73EA1A7CA605}"/>
          </ac:picMkLst>
        </pc:picChg>
        <pc:picChg chg="mod">
          <ac:chgData name="Nane Kratzke" userId="971be13ff4ee5ef6" providerId="LiveId" clId="{19075A5A-D245-0240-878E-CFB172C98ECA}" dt="2020-09-24T15:08:22.592" v="38975" actId="1076"/>
          <ac:picMkLst>
            <pc:docMk/>
            <pc:sldMk cId="1536310720" sldId="345"/>
            <ac:picMk id="10" creationId="{0ADF2A60-419C-C546-982D-2C04157CAAB0}"/>
          </ac:picMkLst>
        </pc:picChg>
        <pc:picChg chg="add mod modCrop">
          <ac:chgData name="Nane Kratzke" userId="971be13ff4ee5ef6" providerId="LiveId" clId="{19075A5A-D245-0240-878E-CFB172C98ECA}" dt="2020-09-24T15:08:31.719" v="38976" actId="1076"/>
          <ac:picMkLst>
            <pc:docMk/>
            <pc:sldMk cId="1536310720" sldId="345"/>
            <ac:picMk id="15" creationId="{271FBD7B-5727-724A-92F1-7624B4CB9079}"/>
          </ac:picMkLst>
        </pc:picChg>
        <pc:picChg chg="add del mod">
          <ac:chgData name="Nane Kratzke" userId="971be13ff4ee5ef6" providerId="LiveId" clId="{19075A5A-D245-0240-878E-CFB172C98ECA}" dt="2020-09-24T15:01:51.171" v="38614"/>
          <ac:picMkLst>
            <pc:docMk/>
            <pc:sldMk cId="1536310720" sldId="345"/>
            <ac:picMk id="16" creationId="{8D0006D0-37C6-F34C-9DCC-00578CA0A6D6}"/>
          </ac:picMkLst>
        </pc:picChg>
      </pc:sldChg>
      <pc:sldChg chg="del">
        <pc:chgData name="Nane Kratzke" userId="971be13ff4ee5ef6" providerId="LiveId" clId="{19075A5A-D245-0240-878E-CFB172C98ECA}" dt="2020-09-22T05:46:19.229" v="170" actId="2696"/>
        <pc:sldMkLst>
          <pc:docMk/>
          <pc:sldMk cId="4280504934" sldId="355"/>
        </pc:sldMkLst>
      </pc:sldChg>
      <pc:sldChg chg="del">
        <pc:chgData name="Nane Kratzke" userId="971be13ff4ee5ef6" providerId="LiveId" clId="{19075A5A-D245-0240-878E-CFB172C98ECA}" dt="2020-09-22T06:48:28.588" v="2519" actId="2696"/>
        <pc:sldMkLst>
          <pc:docMk/>
          <pc:sldMk cId="4159471193" sldId="368"/>
        </pc:sldMkLst>
      </pc:sldChg>
      <pc:sldChg chg="del">
        <pc:chgData name="Nane Kratzke" userId="971be13ff4ee5ef6" providerId="LiveId" clId="{19075A5A-D245-0240-878E-CFB172C98ECA}" dt="2020-09-22T05:46:19.422" v="185" actId="2696"/>
        <pc:sldMkLst>
          <pc:docMk/>
          <pc:sldMk cId="310987539" sldId="369"/>
        </pc:sldMkLst>
      </pc:sldChg>
      <pc:sldChg chg="del">
        <pc:chgData name="Nane Kratzke" userId="971be13ff4ee5ef6" providerId="LiveId" clId="{19075A5A-D245-0240-878E-CFB172C98ECA}" dt="2020-09-22T05:46:19.696" v="208" actId="2696"/>
        <pc:sldMkLst>
          <pc:docMk/>
          <pc:sldMk cId="2125340085" sldId="370"/>
        </pc:sldMkLst>
      </pc:sldChg>
      <pc:sldChg chg="del">
        <pc:chgData name="Nane Kratzke" userId="971be13ff4ee5ef6" providerId="LiveId" clId="{19075A5A-D245-0240-878E-CFB172C98ECA}" dt="2020-09-22T05:46:19.277" v="173" actId="2696"/>
        <pc:sldMkLst>
          <pc:docMk/>
          <pc:sldMk cId="2620595261" sldId="371"/>
        </pc:sldMkLst>
      </pc:sldChg>
      <pc:sldChg chg="del">
        <pc:chgData name="Nane Kratzke" userId="971be13ff4ee5ef6" providerId="LiveId" clId="{19075A5A-D245-0240-878E-CFB172C98ECA}" dt="2020-09-22T05:46:19.258" v="172" actId="2696"/>
        <pc:sldMkLst>
          <pc:docMk/>
          <pc:sldMk cId="2008169061" sldId="372"/>
        </pc:sldMkLst>
      </pc:sldChg>
      <pc:sldChg chg="del">
        <pc:chgData name="Nane Kratzke" userId="971be13ff4ee5ef6" providerId="LiveId" clId="{19075A5A-D245-0240-878E-CFB172C98ECA}" dt="2020-09-22T05:46:19.244" v="171" actId="2696"/>
        <pc:sldMkLst>
          <pc:docMk/>
          <pc:sldMk cId="3612261834" sldId="373"/>
        </pc:sldMkLst>
      </pc:sldChg>
      <pc:sldChg chg="del">
        <pc:chgData name="Nane Kratzke" userId="971be13ff4ee5ef6" providerId="LiveId" clId="{19075A5A-D245-0240-878E-CFB172C98ECA}" dt="2020-09-22T05:46:19.485" v="189" actId="2696"/>
        <pc:sldMkLst>
          <pc:docMk/>
          <pc:sldMk cId="3959218217" sldId="374"/>
        </pc:sldMkLst>
      </pc:sldChg>
      <pc:sldChg chg="del">
        <pc:chgData name="Nane Kratzke" userId="971be13ff4ee5ef6" providerId="LiveId" clId="{19075A5A-D245-0240-878E-CFB172C98ECA}" dt="2020-09-22T05:46:19.596" v="199" actId="2696"/>
        <pc:sldMkLst>
          <pc:docMk/>
          <pc:sldMk cId="2975391939" sldId="375"/>
        </pc:sldMkLst>
      </pc:sldChg>
      <pc:sldChg chg="del">
        <pc:chgData name="Nane Kratzke" userId="971be13ff4ee5ef6" providerId="LiveId" clId="{19075A5A-D245-0240-878E-CFB172C98ECA}" dt="2020-09-22T05:46:19.617" v="201" actId="2696"/>
        <pc:sldMkLst>
          <pc:docMk/>
          <pc:sldMk cId="2290547993" sldId="376"/>
        </pc:sldMkLst>
      </pc:sldChg>
      <pc:sldChg chg="del">
        <pc:chgData name="Nane Kratzke" userId="971be13ff4ee5ef6" providerId="LiveId" clId="{19075A5A-D245-0240-878E-CFB172C98ECA}" dt="2020-09-22T05:46:19.190" v="168" actId="2696"/>
        <pc:sldMkLst>
          <pc:docMk/>
          <pc:sldMk cId="4276357788" sldId="377"/>
        </pc:sldMkLst>
      </pc:sldChg>
      <pc:sldChg chg="del">
        <pc:chgData name="Nane Kratzke" userId="971be13ff4ee5ef6" providerId="LiveId" clId="{19075A5A-D245-0240-878E-CFB172C98ECA}" dt="2020-09-22T05:46:19.829" v="221" actId="2696"/>
        <pc:sldMkLst>
          <pc:docMk/>
          <pc:sldMk cId="1830580882" sldId="378"/>
        </pc:sldMkLst>
      </pc:sldChg>
      <pc:sldChg chg="del">
        <pc:chgData name="Nane Kratzke" userId="971be13ff4ee5ef6" providerId="LiveId" clId="{19075A5A-D245-0240-878E-CFB172C98ECA}" dt="2020-09-22T05:46:19.588" v="198" actId="2696"/>
        <pc:sldMkLst>
          <pc:docMk/>
          <pc:sldMk cId="143991081" sldId="380"/>
        </pc:sldMkLst>
      </pc:sldChg>
      <pc:sldChg chg="del">
        <pc:chgData name="Nane Kratzke" userId="971be13ff4ee5ef6" providerId="LiveId" clId="{19075A5A-D245-0240-878E-CFB172C98ECA}" dt="2020-09-22T05:46:19.678" v="206" actId="2696"/>
        <pc:sldMkLst>
          <pc:docMk/>
          <pc:sldMk cId="3330758435" sldId="381"/>
        </pc:sldMkLst>
      </pc:sldChg>
      <pc:sldChg chg="del">
        <pc:chgData name="Nane Kratzke" userId="971be13ff4ee5ef6" providerId="LiveId" clId="{19075A5A-D245-0240-878E-CFB172C98ECA}" dt="2020-09-22T05:46:19.704" v="209" actId="2696"/>
        <pc:sldMkLst>
          <pc:docMk/>
          <pc:sldMk cId="366975201" sldId="382"/>
        </pc:sldMkLst>
      </pc:sldChg>
      <pc:sldChg chg="del">
        <pc:chgData name="Nane Kratzke" userId="971be13ff4ee5ef6" providerId="LiveId" clId="{19075A5A-D245-0240-878E-CFB172C98ECA}" dt="2020-09-22T05:46:19.398" v="183" actId="2696"/>
        <pc:sldMkLst>
          <pc:docMk/>
          <pc:sldMk cId="3862908966" sldId="383"/>
        </pc:sldMkLst>
      </pc:sldChg>
      <pc:sldChg chg="del">
        <pc:chgData name="Nane Kratzke" userId="971be13ff4ee5ef6" providerId="LiveId" clId="{19075A5A-D245-0240-878E-CFB172C98ECA}" dt="2020-09-22T05:46:19.311" v="176" actId="2696"/>
        <pc:sldMkLst>
          <pc:docMk/>
          <pc:sldMk cId="3004243446" sldId="384"/>
        </pc:sldMkLst>
      </pc:sldChg>
      <pc:sldChg chg="del">
        <pc:chgData name="Nane Kratzke" userId="971be13ff4ee5ef6" providerId="LiveId" clId="{19075A5A-D245-0240-878E-CFB172C98ECA}" dt="2020-09-22T05:46:19.179" v="167" actId="2696"/>
        <pc:sldMkLst>
          <pc:docMk/>
          <pc:sldMk cId="243993919" sldId="385"/>
        </pc:sldMkLst>
      </pc:sldChg>
      <pc:sldChg chg="del">
        <pc:chgData name="Nane Kratzke" userId="971be13ff4ee5ef6" providerId="LiveId" clId="{19075A5A-D245-0240-878E-CFB172C98ECA}" dt="2020-09-22T05:46:19.605" v="200" actId="2696"/>
        <pc:sldMkLst>
          <pc:docMk/>
          <pc:sldMk cId="3855353074" sldId="386"/>
        </pc:sldMkLst>
      </pc:sldChg>
      <pc:sldChg chg="del">
        <pc:chgData name="Nane Kratzke" userId="971be13ff4ee5ef6" providerId="LiveId" clId="{19075A5A-D245-0240-878E-CFB172C98ECA}" dt="2020-09-22T05:46:19.321" v="177" actId="2696"/>
        <pc:sldMkLst>
          <pc:docMk/>
          <pc:sldMk cId="2367191596" sldId="387"/>
        </pc:sldMkLst>
      </pc:sldChg>
      <pc:sldChg chg="del">
        <pc:chgData name="Nane Kratzke" userId="971be13ff4ee5ef6" providerId="LiveId" clId="{19075A5A-D245-0240-878E-CFB172C98ECA}" dt="2020-09-22T05:46:19.463" v="188" actId="2696"/>
        <pc:sldMkLst>
          <pc:docMk/>
          <pc:sldMk cId="2812399017" sldId="388"/>
        </pc:sldMkLst>
      </pc:sldChg>
      <pc:sldChg chg="del">
        <pc:chgData name="Nane Kratzke" userId="971be13ff4ee5ef6" providerId="LiveId" clId="{19075A5A-D245-0240-878E-CFB172C98ECA}" dt="2020-09-22T05:46:19.342" v="179" actId="2696"/>
        <pc:sldMkLst>
          <pc:docMk/>
          <pc:sldMk cId="1657841985" sldId="389"/>
        </pc:sldMkLst>
      </pc:sldChg>
      <pc:sldChg chg="del">
        <pc:chgData name="Nane Kratzke" userId="971be13ff4ee5ef6" providerId="LiveId" clId="{19075A5A-D245-0240-878E-CFB172C98ECA}" dt="2020-09-22T05:46:19.642" v="203" actId="2696"/>
        <pc:sldMkLst>
          <pc:docMk/>
          <pc:sldMk cId="738018681" sldId="390"/>
        </pc:sldMkLst>
      </pc:sldChg>
      <pc:sldChg chg="del">
        <pc:chgData name="Nane Kratzke" userId="971be13ff4ee5ef6" providerId="LiveId" clId="{19075A5A-D245-0240-878E-CFB172C98ECA}" dt="2020-09-22T05:46:19.529" v="193" actId="2696"/>
        <pc:sldMkLst>
          <pc:docMk/>
          <pc:sldMk cId="2484808012" sldId="391"/>
        </pc:sldMkLst>
      </pc:sldChg>
      <pc:sldChg chg="del">
        <pc:chgData name="Nane Kratzke" userId="971be13ff4ee5ef6" providerId="LiveId" clId="{19075A5A-D245-0240-878E-CFB172C98ECA}" dt="2020-09-22T05:46:19.388" v="182" actId="2696"/>
        <pc:sldMkLst>
          <pc:docMk/>
          <pc:sldMk cId="2483948438" sldId="392"/>
        </pc:sldMkLst>
      </pc:sldChg>
      <pc:sldChg chg="del">
        <pc:chgData name="Nane Kratzke" userId="971be13ff4ee5ef6" providerId="LiveId" clId="{19075A5A-D245-0240-878E-CFB172C98ECA}" dt="2020-09-22T05:46:19.687" v="207" actId="2696"/>
        <pc:sldMkLst>
          <pc:docMk/>
          <pc:sldMk cId="2664210598" sldId="393"/>
        </pc:sldMkLst>
      </pc:sldChg>
      <pc:sldChg chg="del">
        <pc:chgData name="Nane Kratzke" userId="971be13ff4ee5ef6" providerId="LiveId" clId="{19075A5A-D245-0240-878E-CFB172C98ECA}" dt="2020-09-22T05:46:19.775" v="216" actId="2696"/>
        <pc:sldMkLst>
          <pc:docMk/>
          <pc:sldMk cId="3998455780" sldId="394"/>
        </pc:sldMkLst>
      </pc:sldChg>
      <pc:sldChg chg="del">
        <pc:chgData name="Nane Kratzke" userId="971be13ff4ee5ef6" providerId="LiveId" clId="{19075A5A-D245-0240-878E-CFB172C98ECA}" dt="2020-09-22T05:46:19.714" v="210" actId="2696"/>
        <pc:sldMkLst>
          <pc:docMk/>
          <pc:sldMk cId="1919294937" sldId="395"/>
        </pc:sldMkLst>
      </pc:sldChg>
      <pc:sldChg chg="del">
        <pc:chgData name="Nane Kratzke" userId="971be13ff4ee5ef6" providerId="LiveId" clId="{19075A5A-D245-0240-878E-CFB172C98ECA}" dt="2020-09-22T05:46:19.285" v="174" actId="2696"/>
        <pc:sldMkLst>
          <pc:docMk/>
          <pc:sldMk cId="3819730600" sldId="396"/>
        </pc:sldMkLst>
      </pc:sldChg>
      <pc:sldChg chg="del">
        <pc:chgData name="Nane Kratzke" userId="971be13ff4ee5ef6" providerId="LiveId" clId="{19075A5A-D245-0240-878E-CFB172C98ECA}" dt="2020-09-22T05:46:19.782" v="217" actId="2696"/>
        <pc:sldMkLst>
          <pc:docMk/>
          <pc:sldMk cId="697572595" sldId="397"/>
        </pc:sldMkLst>
      </pc:sldChg>
      <pc:sldChg chg="del">
        <pc:chgData name="Nane Kratzke" userId="971be13ff4ee5ef6" providerId="LiveId" clId="{19075A5A-D245-0240-878E-CFB172C98ECA}" dt="2020-09-22T05:46:19.351" v="180" actId="2696"/>
        <pc:sldMkLst>
          <pc:docMk/>
          <pc:sldMk cId="1731001463" sldId="398"/>
        </pc:sldMkLst>
      </pc:sldChg>
      <pc:sldChg chg="addSp modSp mod">
        <pc:chgData name="Nane Kratzke" userId="971be13ff4ee5ef6" providerId="LiveId" clId="{19075A5A-D245-0240-878E-CFB172C98ECA}" dt="2020-09-25T07:03:18.559" v="44121" actId="1076"/>
        <pc:sldMkLst>
          <pc:docMk/>
          <pc:sldMk cId="4032822108" sldId="399"/>
        </pc:sldMkLst>
        <pc:picChg chg="add mod">
          <ac:chgData name="Nane Kratzke" userId="971be13ff4ee5ef6" providerId="LiveId" clId="{19075A5A-D245-0240-878E-CFB172C98ECA}" dt="2020-09-25T07:03:18.559" v="44121" actId="1076"/>
          <ac:picMkLst>
            <pc:docMk/>
            <pc:sldMk cId="4032822108" sldId="399"/>
            <ac:picMk id="11" creationId="{3AFC1267-C6E2-6543-9F52-EE95FB91BFCC}"/>
          </ac:picMkLst>
        </pc:picChg>
      </pc:sldChg>
      <pc:sldChg chg="modSp add">
        <pc:chgData name="Nane Kratzke" userId="971be13ff4ee5ef6" providerId="LiveId" clId="{19075A5A-D245-0240-878E-CFB172C98ECA}" dt="2020-09-23T09:32:49.108" v="23454" actId="2085"/>
        <pc:sldMkLst>
          <pc:docMk/>
          <pc:sldMk cId="87679749" sldId="400"/>
        </pc:sldMkLst>
        <pc:graphicFrameChg chg="mod">
          <ac:chgData name="Nane Kratzke" userId="971be13ff4ee5ef6" providerId="LiveId" clId="{19075A5A-D245-0240-878E-CFB172C98ECA}" dt="2020-09-23T09:32:49.108" v="23454" actId="2085"/>
          <ac:graphicFrameMkLst>
            <pc:docMk/>
            <pc:sldMk cId="87679749" sldId="400"/>
            <ac:graphicFrameMk id="7" creationId="{2756EC5E-8F10-414E-A279-4316B3150B0D}"/>
          </ac:graphicFrameMkLst>
        </pc:graphicFrameChg>
      </pc:sldChg>
      <pc:sldChg chg="del">
        <pc:chgData name="Nane Kratzke" userId="971be13ff4ee5ef6" providerId="LiveId" clId="{19075A5A-D245-0240-878E-CFB172C98ECA}" dt="2020-09-22T05:46:19.164" v="166" actId="2696"/>
        <pc:sldMkLst>
          <pc:docMk/>
          <pc:sldMk cId="3338376185" sldId="400"/>
        </pc:sldMkLst>
      </pc:sldChg>
      <pc:sldChg chg="addSp delSp modSp add mod">
        <pc:chgData name="Nane Kratzke" userId="971be13ff4ee5ef6" providerId="LiveId" clId="{19075A5A-D245-0240-878E-CFB172C98ECA}" dt="2020-09-22T08:27:30.415" v="6827" actId="20577"/>
        <pc:sldMkLst>
          <pc:docMk/>
          <pc:sldMk cId="678295902" sldId="401"/>
        </pc:sldMkLst>
        <pc:spChg chg="add mod">
          <ac:chgData name="Nane Kratzke" userId="971be13ff4ee5ef6" providerId="LiveId" clId="{19075A5A-D245-0240-878E-CFB172C98ECA}" dt="2020-09-22T06:30:41.334" v="1877" actId="1076"/>
          <ac:spMkLst>
            <pc:docMk/>
            <pc:sldMk cId="678295902" sldId="401"/>
            <ac:spMk id="5" creationId="{159ED934-9B09-FF44-9CD0-C3F9D93C368E}"/>
          </ac:spMkLst>
        </pc:spChg>
        <pc:spChg chg="add mod">
          <ac:chgData name="Nane Kratzke" userId="971be13ff4ee5ef6" providerId="LiveId" clId="{19075A5A-D245-0240-878E-CFB172C98ECA}" dt="2020-09-22T06:30:44.289" v="1878" actId="1076"/>
          <ac:spMkLst>
            <pc:docMk/>
            <pc:sldMk cId="678295902" sldId="401"/>
            <ac:spMk id="30" creationId="{1C518777-11F0-5D4D-815F-DF5171EFAD7B}"/>
          </ac:spMkLst>
        </pc:spChg>
        <pc:spChg chg="add mod">
          <ac:chgData name="Nane Kratzke" userId="971be13ff4ee5ef6" providerId="LiveId" clId="{19075A5A-D245-0240-878E-CFB172C98ECA}" dt="2020-09-22T06:30:38.011" v="1876" actId="1076"/>
          <ac:spMkLst>
            <pc:docMk/>
            <pc:sldMk cId="678295902" sldId="401"/>
            <ac:spMk id="31" creationId="{7B7572C6-FA18-1243-A143-2345B542F4A8}"/>
          </ac:spMkLst>
        </pc:spChg>
        <pc:spChg chg="add mod">
          <ac:chgData name="Nane Kratzke" userId="971be13ff4ee5ef6" providerId="LiveId" clId="{19075A5A-D245-0240-878E-CFB172C98ECA}" dt="2020-09-22T06:30:28.945" v="1875" actId="1076"/>
          <ac:spMkLst>
            <pc:docMk/>
            <pc:sldMk cId="678295902" sldId="401"/>
            <ac:spMk id="32" creationId="{5BFD5134-0AC1-5942-9349-BE14F938B550}"/>
          </ac:spMkLst>
        </pc:spChg>
        <pc:spChg chg="add mod">
          <ac:chgData name="Nane Kratzke" userId="971be13ff4ee5ef6" providerId="LiveId" clId="{19075A5A-D245-0240-878E-CFB172C98ECA}" dt="2020-09-22T08:27:30.415" v="6827" actId="20577"/>
          <ac:spMkLst>
            <pc:docMk/>
            <pc:sldMk cId="678295902" sldId="401"/>
            <ac:spMk id="33" creationId="{EF69FE3A-3282-C049-BCB5-56B2BEFF2180}"/>
          </ac:spMkLst>
        </pc:spChg>
        <pc:grpChg chg="mod">
          <ac:chgData name="Nane Kratzke" userId="971be13ff4ee5ef6" providerId="LiveId" clId="{19075A5A-D245-0240-878E-CFB172C98ECA}" dt="2020-09-22T06:37:04.568" v="1883"/>
          <ac:grpSpMkLst>
            <pc:docMk/>
            <pc:sldMk cId="678295902" sldId="401"/>
            <ac:grpSpMk id="20" creationId="{06FE60D0-73A2-974F-A826-45F71FFCA405}"/>
          </ac:grpSpMkLst>
        </pc:grpChg>
        <pc:grpChg chg="mod">
          <ac:chgData name="Nane Kratzke" userId="971be13ff4ee5ef6" providerId="LiveId" clId="{19075A5A-D245-0240-878E-CFB172C98ECA}" dt="2020-09-22T06:37:53.133" v="1913"/>
          <ac:grpSpMkLst>
            <pc:docMk/>
            <pc:sldMk cId="678295902" sldId="401"/>
            <ac:grpSpMk id="36" creationId="{2088A34A-8EFF-5540-BB09-14D529AF7742}"/>
          </ac:grpSpMkLst>
        </pc:grpChg>
        <pc:grpChg chg="mod">
          <ac:chgData name="Nane Kratzke" userId="971be13ff4ee5ef6" providerId="LiveId" clId="{19075A5A-D245-0240-878E-CFB172C98ECA}" dt="2020-09-22T06:37:52.381" v="1910"/>
          <ac:grpSpMkLst>
            <pc:docMk/>
            <pc:sldMk cId="678295902" sldId="401"/>
            <ac:grpSpMk id="39" creationId="{194C7E55-A1F4-554E-9CD4-6CA8DDB299A4}"/>
          </ac:grpSpMkLst>
        </pc:grpChg>
        <pc:grpChg chg="mod">
          <ac:chgData name="Nane Kratzke" userId="971be13ff4ee5ef6" providerId="LiveId" clId="{19075A5A-D245-0240-878E-CFB172C98ECA}" dt="2020-09-22T06:37:51.664" v="1907"/>
          <ac:grpSpMkLst>
            <pc:docMk/>
            <pc:sldMk cId="678295902" sldId="401"/>
            <ac:grpSpMk id="42" creationId="{35C6DEE0-D758-E743-A164-F7C318FCD572}"/>
          </ac:grpSpMkLst>
        </pc:grpChg>
        <pc:grpChg chg="mod">
          <ac:chgData name="Nane Kratzke" userId="971be13ff4ee5ef6" providerId="LiveId" clId="{19075A5A-D245-0240-878E-CFB172C98ECA}" dt="2020-09-22T06:37:51.228" v="1904"/>
          <ac:grpSpMkLst>
            <pc:docMk/>
            <pc:sldMk cId="678295902" sldId="401"/>
            <ac:grpSpMk id="45" creationId="{82915281-525E-A04F-A23D-9A7CDA13BFE9}"/>
          </ac:grpSpMkLst>
        </pc:grpChg>
        <pc:grpChg chg="mod">
          <ac:chgData name="Nane Kratzke" userId="971be13ff4ee5ef6" providerId="LiveId" clId="{19075A5A-D245-0240-878E-CFB172C98ECA}" dt="2020-09-22T06:37:50.828" v="1901"/>
          <ac:grpSpMkLst>
            <pc:docMk/>
            <pc:sldMk cId="678295902" sldId="401"/>
            <ac:grpSpMk id="48" creationId="{36FA415F-4B75-C94C-B5E9-48328555AA56}"/>
          </ac:grpSpMkLst>
        </pc:grpChg>
        <pc:grpChg chg="mod">
          <ac:chgData name="Nane Kratzke" userId="971be13ff4ee5ef6" providerId="LiveId" clId="{19075A5A-D245-0240-878E-CFB172C98ECA}" dt="2020-09-22T06:39:16.248" v="1969"/>
          <ac:grpSpMkLst>
            <pc:docMk/>
            <pc:sldMk cId="678295902" sldId="401"/>
            <ac:grpSpMk id="51" creationId="{A6553B3F-E467-2E46-893A-07C7A2AA6CC5}"/>
          </ac:grpSpMkLst>
        </pc:grpChg>
        <pc:grpChg chg="add del mod">
          <ac:chgData name="Nane Kratzke" userId="971be13ff4ee5ef6" providerId="LiveId" clId="{19075A5A-D245-0240-878E-CFB172C98ECA}" dt="2020-09-22T06:39:15.504" v="1966"/>
          <ac:grpSpMkLst>
            <pc:docMk/>
            <pc:sldMk cId="678295902" sldId="401"/>
            <ac:grpSpMk id="54" creationId="{FA51F4AC-BE04-334C-858E-459678EBE803}"/>
          </ac:grpSpMkLst>
        </pc:grpChg>
        <pc:grpChg chg="mod">
          <ac:chgData name="Nane Kratzke" userId="971be13ff4ee5ef6" providerId="LiveId" clId="{19075A5A-D245-0240-878E-CFB172C98ECA}" dt="2020-09-22T06:38:18.980" v="1931"/>
          <ac:grpSpMkLst>
            <pc:docMk/>
            <pc:sldMk cId="678295902" sldId="401"/>
            <ac:grpSpMk id="57" creationId="{998F1C5E-59F0-7746-9586-A95C5F21DE94}"/>
          </ac:grpSpMkLst>
        </pc:grpChg>
        <pc:grpChg chg="mod">
          <ac:chgData name="Nane Kratzke" userId="971be13ff4ee5ef6" providerId="LiveId" clId="{19075A5A-D245-0240-878E-CFB172C98ECA}" dt="2020-09-22T06:38:17.773" v="1928"/>
          <ac:grpSpMkLst>
            <pc:docMk/>
            <pc:sldMk cId="678295902" sldId="401"/>
            <ac:grpSpMk id="60" creationId="{2A906614-D1F7-CC4C-8D3C-BDA22E68C197}"/>
          </ac:grpSpMkLst>
        </pc:grpChg>
        <pc:grpChg chg="mod">
          <ac:chgData name="Nane Kratzke" userId="971be13ff4ee5ef6" providerId="LiveId" clId="{19075A5A-D245-0240-878E-CFB172C98ECA}" dt="2020-09-22T06:39:14.309" v="1961"/>
          <ac:grpSpMkLst>
            <pc:docMk/>
            <pc:sldMk cId="678295902" sldId="401"/>
            <ac:grpSpMk id="64" creationId="{B6A13D8A-6316-8649-95E6-1B664050D196}"/>
          </ac:grpSpMkLst>
        </pc:grpChg>
        <pc:grpChg chg="mod">
          <ac:chgData name="Nane Kratzke" userId="971be13ff4ee5ef6" providerId="LiveId" clId="{19075A5A-D245-0240-878E-CFB172C98ECA}" dt="2020-09-22T06:39:13.324" v="1958"/>
          <ac:grpSpMkLst>
            <pc:docMk/>
            <pc:sldMk cId="678295902" sldId="401"/>
            <ac:grpSpMk id="67" creationId="{27440E84-32B1-B543-A1A9-7C17DF685539}"/>
          </ac:grpSpMkLst>
        </pc:grpChg>
        <pc:grpChg chg="mod">
          <ac:chgData name="Nane Kratzke" userId="971be13ff4ee5ef6" providerId="LiveId" clId="{19075A5A-D245-0240-878E-CFB172C98ECA}" dt="2020-09-22T06:39:09.296" v="1955"/>
          <ac:grpSpMkLst>
            <pc:docMk/>
            <pc:sldMk cId="678295902" sldId="401"/>
            <ac:grpSpMk id="70" creationId="{1622861D-784C-5C40-88E5-BDA06A5C0D06}"/>
          </ac:grpSpMkLst>
        </pc:grpChg>
        <pc:grpChg chg="mod">
          <ac:chgData name="Nane Kratzke" userId="971be13ff4ee5ef6" providerId="LiveId" clId="{19075A5A-D245-0240-878E-CFB172C98ECA}" dt="2020-09-22T06:39:08.573" v="1952"/>
          <ac:grpSpMkLst>
            <pc:docMk/>
            <pc:sldMk cId="678295902" sldId="401"/>
            <ac:grpSpMk id="73" creationId="{AFB7082C-2D46-E846-A1D9-B1559D7E374A}"/>
          </ac:grpSpMkLst>
        </pc:grpChg>
        <pc:grpChg chg="mod">
          <ac:chgData name="Nane Kratzke" userId="971be13ff4ee5ef6" providerId="LiveId" clId="{19075A5A-D245-0240-878E-CFB172C98ECA}" dt="2020-09-22T06:39:33.750" v="1975"/>
          <ac:grpSpMkLst>
            <pc:docMk/>
            <pc:sldMk cId="678295902" sldId="401"/>
            <ac:grpSpMk id="79" creationId="{22219F51-1100-CA40-A2F4-19FD6405B49D}"/>
          </ac:grpSpMkLst>
        </pc:grpChg>
        <pc:grpChg chg="mod">
          <ac:chgData name="Nane Kratzke" userId="971be13ff4ee5ef6" providerId="LiveId" clId="{19075A5A-D245-0240-878E-CFB172C98ECA}" dt="2020-09-22T06:39:40.315" v="1979"/>
          <ac:grpSpMkLst>
            <pc:docMk/>
            <pc:sldMk cId="678295902" sldId="401"/>
            <ac:grpSpMk id="82" creationId="{AB900A38-180B-F742-ABDB-0827B04931A4}"/>
          </ac:grpSpMkLst>
        </pc:grpChg>
        <pc:grpChg chg="mod">
          <ac:chgData name="Nane Kratzke" userId="971be13ff4ee5ef6" providerId="LiveId" clId="{19075A5A-D245-0240-878E-CFB172C98ECA}" dt="2020-09-22T06:39:43.591" v="1982"/>
          <ac:grpSpMkLst>
            <pc:docMk/>
            <pc:sldMk cId="678295902" sldId="401"/>
            <ac:grpSpMk id="85" creationId="{A2809BE0-A1F6-524C-A13E-96BFDBF2A463}"/>
          </ac:grpSpMkLst>
        </pc:grpChg>
        <pc:grpChg chg="mod">
          <ac:chgData name="Nane Kratzke" userId="971be13ff4ee5ef6" providerId="LiveId" clId="{19075A5A-D245-0240-878E-CFB172C98ECA}" dt="2020-09-22T06:39:53.565" v="1985"/>
          <ac:grpSpMkLst>
            <pc:docMk/>
            <pc:sldMk cId="678295902" sldId="401"/>
            <ac:grpSpMk id="88" creationId="{7BA982D6-1ADA-2543-B70B-E5B1E1908855}"/>
          </ac:grpSpMkLst>
        </pc:grpChg>
        <pc:grpChg chg="mod">
          <ac:chgData name="Nane Kratzke" userId="971be13ff4ee5ef6" providerId="LiveId" clId="{19075A5A-D245-0240-878E-CFB172C98ECA}" dt="2020-09-22T06:39:57.789" v="1988"/>
          <ac:grpSpMkLst>
            <pc:docMk/>
            <pc:sldMk cId="678295902" sldId="401"/>
            <ac:grpSpMk id="91" creationId="{5D6CA388-8C0D-2E4D-94C6-0DDEEA20EBE4}"/>
          </ac:grpSpMkLst>
        </pc:grpChg>
        <pc:grpChg chg="mod">
          <ac:chgData name="Nane Kratzke" userId="971be13ff4ee5ef6" providerId="LiveId" clId="{19075A5A-D245-0240-878E-CFB172C98ECA}" dt="2020-09-22T06:40:06.595" v="1993"/>
          <ac:grpSpMkLst>
            <pc:docMk/>
            <pc:sldMk cId="678295902" sldId="401"/>
            <ac:grpSpMk id="95" creationId="{55CB50E3-0EB7-C649-8860-4063C0848820}"/>
          </ac:grpSpMkLst>
        </pc:grpChg>
        <pc:inkChg chg="add del mod">
          <ac:chgData name="Nane Kratzke" userId="971be13ff4ee5ef6" providerId="LiveId" clId="{19075A5A-D245-0240-878E-CFB172C98ECA}" dt="2020-09-22T06:37:05.160" v="1884" actId="9405"/>
          <ac:inkMkLst>
            <pc:docMk/>
            <pc:sldMk cId="678295902" sldId="401"/>
            <ac:inkMk id="8" creationId="{65AB3157-6383-1142-B2C3-289B8098EA09}"/>
          </ac:inkMkLst>
        </pc:inkChg>
        <pc:inkChg chg="add del mod">
          <ac:chgData name="Nane Kratzke" userId="971be13ff4ee5ef6" providerId="LiveId" clId="{19075A5A-D245-0240-878E-CFB172C98ECA}" dt="2020-09-22T06:37:04.568" v="1883"/>
          <ac:inkMkLst>
            <pc:docMk/>
            <pc:sldMk cId="678295902" sldId="401"/>
            <ac:inkMk id="19" creationId="{E145209D-277D-EC49-9C91-E9A971188E52}"/>
          </ac:inkMkLst>
        </pc:inkChg>
        <pc:inkChg chg="add del mod">
          <ac:chgData name="Nane Kratzke" userId="971be13ff4ee5ef6" providerId="LiveId" clId="{19075A5A-D245-0240-878E-CFB172C98ECA}" dt="2020-09-22T06:37:53.469" v="1914" actId="9405"/>
          <ac:inkMkLst>
            <pc:docMk/>
            <pc:sldMk cId="678295902" sldId="401"/>
            <ac:inkMk id="34" creationId="{C32CC3E2-CB49-AF40-A811-988E58FA4F99}"/>
          </ac:inkMkLst>
        </pc:inkChg>
        <pc:inkChg chg="add del mod">
          <ac:chgData name="Nane Kratzke" userId="971be13ff4ee5ef6" providerId="LiveId" clId="{19075A5A-D245-0240-878E-CFB172C98ECA}" dt="2020-09-22T06:37:53.133" v="1913"/>
          <ac:inkMkLst>
            <pc:docMk/>
            <pc:sldMk cId="678295902" sldId="401"/>
            <ac:inkMk id="35" creationId="{87703523-4D64-D24D-BF82-C626E9154861}"/>
          </ac:inkMkLst>
        </pc:inkChg>
        <pc:inkChg chg="add del mod">
          <ac:chgData name="Nane Kratzke" userId="971be13ff4ee5ef6" providerId="LiveId" clId="{19075A5A-D245-0240-878E-CFB172C98ECA}" dt="2020-09-22T06:37:52.771" v="1911" actId="9405"/>
          <ac:inkMkLst>
            <pc:docMk/>
            <pc:sldMk cId="678295902" sldId="401"/>
            <ac:inkMk id="37" creationId="{75F68523-7DC4-4543-B465-944C083B1131}"/>
          </ac:inkMkLst>
        </pc:inkChg>
        <pc:inkChg chg="add del mod">
          <ac:chgData name="Nane Kratzke" userId="971be13ff4ee5ef6" providerId="LiveId" clId="{19075A5A-D245-0240-878E-CFB172C98ECA}" dt="2020-09-22T06:37:52.381" v="1910"/>
          <ac:inkMkLst>
            <pc:docMk/>
            <pc:sldMk cId="678295902" sldId="401"/>
            <ac:inkMk id="38" creationId="{227939D8-30F1-C042-A73F-7DECD557E16A}"/>
          </ac:inkMkLst>
        </pc:inkChg>
        <pc:inkChg chg="add del mod">
          <ac:chgData name="Nane Kratzke" userId="971be13ff4ee5ef6" providerId="LiveId" clId="{19075A5A-D245-0240-878E-CFB172C98ECA}" dt="2020-09-22T06:37:52.012" v="1908" actId="9405"/>
          <ac:inkMkLst>
            <pc:docMk/>
            <pc:sldMk cId="678295902" sldId="401"/>
            <ac:inkMk id="40" creationId="{A5D5CA1B-9F37-B143-B1A6-F2A1FA94C6FB}"/>
          </ac:inkMkLst>
        </pc:inkChg>
        <pc:inkChg chg="add del mod">
          <ac:chgData name="Nane Kratzke" userId="971be13ff4ee5ef6" providerId="LiveId" clId="{19075A5A-D245-0240-878E-CFB172C98ECA}" dt="2020-09-22T06:37:51.664" v="1907"/>
          <ac:inkMkLst>
            <pc:docMk/>
            <pc:sldMk cId="678295902" sldId="401"/>
            <ac:inkMk id="41" creationId="{DA98E7B6-46C7-1F4D-B85C-2AF48795F451}"/>
          </ac:inkMkLst>
        </pc:inkChg>
        <pc:inkChg chg="add del mod">
          <ac:chgData name="Nane Kratzke" userId="971be13ff4ee5ef6" providerId="LiveId" clId="{19075A5A-D245-0240-878E-CFB172C98ECA}" dt="2020-09-22T06:37:51.436" v="1905" actId="9405"/>
          <ac:inkMkLst>
            <pc:docMk/>
            <pc:sldMk cId="678295902" sldId="401"/>
            <ac:inkMk id="43" creationId="{202DE2EA-A28D-9140-B33A-BFFE10E81085}"/>
          </ac:inkMkLst>
        </pc:inkChg>
        <pc:inkChg chg="add del mod">
          <ac:chgData name="Nane Kratzke" userId="971be13ff4ee5ef6" providerId="LiveId" clId="{19075A5A-D245-0240-878E-CFB172C98ECA}" dt="2020-09-22T06:37:51.228" v="1904"/>
          <ac:inkMkLst>
            <pc:docMk/>
            <pc:sldMk cId="678295902" sldId="401"/>
            <ac:inkMk id="44" creationId="{E58B4109-AE20-0840-84AB-A491916DE8FF}"/>
          </ac:inkMkLst>
        </pc:inkChg>
        <pc:inkChg chg="add del mod">
          <ac:chgData name="Nane Kratzke" userId="971be13ff4ee5ef6" providerId="LiveId" clId="{19075A5A-D245-0240-878E-CFB172C98ECA}" dt="2020-09-22T06:37:51.080" v="1902" actId="9405"/>
          <ac:inkMkLst>
            <pc:docMk/>
            <pc:sldMk cId="678295902" sldId="401"/>
            <ac:inkMk id="46" creationId="{79AF6395-6987-8B48-8F43-5D83145C29ED}"/>
          </ac:inkMkLst>
        </pc:inkChg>
        <pc:inkChg chg="add del mod">
          <ac:chgData name="Nane Kratzke" userId="971be13ff4ee5ef6" providerId="LiveId" clId="{19075A5A-D245-0240-878E-CFB172C98ECA}" dt="2020-09-22T06:37:50.828" v="1901"/>
          <ac:inkMkLst>
            <pc:docMk/>
            <pc:sldMk cId="678295902" sldId="401"/>
            <ac:inkMk id="47" creationId="{52C1B645-DEA6-084E-BF09-812B153A6478}"/>
          </ac:inkMkLst>
        </pc:inkChg>
        <pc:inkChg chg="add del mod">
          <ac:chgData name="Nane Kratzke" userId="971be13ff4ee5ef6" providerId="LiveId" clId="{19075A5A-D245-0240-878E-CFB172C98ECA}" dt="2020-09-22T06:39:16.647" v="1970" actId="9405"/>
          <ac:inkMkLst>
            <pc:docMk/>
            <pc:sldMk cId="678295902" sldId="401"/>
            <ac:inkMk id="49" creationId="{FC065C8D-BF75-394B-B3AE-72A0493C8B6C}"/>
          </ac:inkMkLst>
        </pc:inkChg>
        <pc:inkChg chg="add del mod">
          <ac:chgData name="Nane Kratzke" userId="971be13ff4ee5ef6" providerId="LiveId" clId="{19075A5A-D245-0240-878E-CFB172C98ECA}" dt="2020-09-22T06:39:16.248" v="1969"/>
          <ac:inkMkLst>
            <pc:docMk/>
            <pc:sldMk cId="678295902" sldId="401"/>
            <ac:inkMk id="50" creationId="{2E1BE52E-EB12-F14D-9B3C-44ED871D92A9}"/>
          </ac:inkMkLst>
        </pc:inkChg>
        <pc:inkChg chg="add del mod">
          <ac:chgData name="Nane Kratzke" userId="971be13ff4ee5ef6" providerId="LiveId" clId="{19075A5A-D245-0240-878E-CFB172C98ECA}" dt="2020-09-22T06:39:15.875" v="1967" actId="9405"/>
          <ac:inkMkLst>
            <pc:docMk/>
            <pc:sldMk cId="678295902" sldId="401"/>
            <ac:inkMk id="52" creationId="{E748E05A-4A5E-804C-8BDA-06C27D52325C}"/>
          </ac:inkMkLst>
        </pc:inkChg>
        <pc:inkChg chg="add del mod">
          <ac:chgData name="Nane Kratzke" userId="971be13ff4ee5ef6" providerId="LiveId" clId="{19075A5A-D245-0240-878E-CFB172C98ECA}" dt="2020-09-22T06:39:15.504" v="1966"/>
          <ac:inkMkLst>
            <pc:docMk/>
            <pc:sldMk cId="678295902" sldId="401"/>
            <ac:inkMk id="53" creationId="{03E8F5C2-8064-734A-BBB3-ED6C0CBDBFE4}"/>
          </ac:inkMkLst>
        </pc:inkChg>
        <pc:inkChg chg="add del mod">
          <ac:chgData name="Nane Kratzke" userId="971be13ff4ee5ef6" providerId="LiveId" clId="{19075A5A-D245-0240-878E-CFB172C98ECA}" dt="2020-09-22T06:39:15.144" v="1964" actId="9405"/>
          <ac:inkMkLst>
            <pc:docMk/>
            <pc:sldMk cId="678295902" sldId="401"/>
            <ac:inkMk id="55" creationId="{47CFF3C3-7D63-6A45-BF90-D8BF0C4878E2}"/>
          </ac:inkMkLst>
        </pc:inkChg>
        <pc:inkChg chg="add del mod">
          <ac:chgData name="Nane Kratzke" userId="971be13ff4ee5ef6" providerId="LiveId" clId="{19075A5A-D245-0240-878E-CFB172C98ECA}" dt="2020-09-22T06:38:18.980" v="1931"/>
          <ac:inkMkLst>
            <pc:docMk/>
            <pc:sldMk cId="678295902" sldId="401"/>
            <ac:inkMk id="56" creationId="{2198F49D-C20A-EB4C-9F73-39CFFBA84E22}"/>
          </ac:inkMkLst>
        </pc:inkChg>
        <pc:inkChg chg="add del mod">
          <ac:chgData name="Nane Kratzke" userId="971be13ff4ee5ef6" providerId="LiveId" clId="{19075A5A-D245-0240-878E-CFB172C98ECA}" dt="2020-09-22T06:38:18.197" v="1929" actId="9405"/>
          <ac:inkMkLst>
            <pc:docMk/>
            <pc:sldMk cId="678295902" sldId="401"/>
            <ac:inkMk id="58" creationId="{63B66242-7B68-3E4E-A863-B558AD101960}"/>
          </ac:inkMkLst>
        </pc:inkChg>
        <pc:inkChg chg="add del mod">
          <ac:chgData name="Nane Kratzke" userId="971be13ff4ee5ef6" providerId="LiveId" clId="{19075A5A-D245-0240-878E-CFB172C98ECA}" dt="2020-09-22T06:38:17.773" v="1928"/>
          <ac:inkMkLst>
            <pc:docMk/>
            <pc:sldMk cId="678295902" sldId="401"/>
            <ac:inkMk id="59" creationId="{047238BF-66AA-004E-9ECA-404C3C7DB6E7}"/>
          </ac:inkMkLst>
        </pc:inkChg>
        <pc:inkChg chg="add del">
          <ac:chgData name="Nane Kratzke" userId="971be13ff4ee5ef6" providerId="LiveId" clId="{19075A5A-D245-0240-878E-CFB172C98ECA}" dt="2020-09-22T06:39:14.771" v="1963" actId="9405"/>
          <ac:inkMkLst>
            <pc:docMk/>
            <pc:sldMk cId="678295902" sldId="401"/>
            <ac:inkMk id="61" creationId="{919401AA-AA13-7A4F-933C-5C6F65CF70C2}"/>
          </ac:inkMkLst>
        </pc:inkChg>
        <pc:inkChg chg="add del mod">
          <ac:chgData name="Nane Kratzke" userId="971be13ff4ee5ef6" providerId="LiveId" clId="{19075A5A-D245-0240-878E-CFB172C98ECA}" dt="2020-09-22T06:39:14.490" v="1962" actId="9405"/>
          <ac:inkMkLst>
            <pc:docMk/>
            <pc:sldMk cId="678295902" sldId="401"/>
            <ac:inkMk id="62" creationId="{F1888286-647B-5846-B447-50A5C203BEDD}"/>
          </ac:inkMkLst>
        </pc:inkChg>
        <pc:inkChg chg="add del mod">
          <ac:chgData name="Nane Kratzke" userId="971be13ff4ee5ef6" providerId="LiveId" clId="{19075A5A-D245-0240-878E-CFB172C98ECA}" dt="2020-09-22T06:39:14.309" v="1961"/>
          <ac:inkMkLst>
            <pc:docMk/>
            <pc:sldMk cId="678295902" sldId="401"/>
            <ac:inkMk id="63" creationId="{DAF75E46-A858-CC42-A549-82A9DCA8034B}"/>
          </ac:inkMkLst>
        </pc:inkChg>
        <pc:inkChg chg="add del mod">
          <ac:chgData name="Nane Kratzke" userId="971be13ff4ee5ef6" providerId="LiveId" clId="{19075A5A-D245-0240-878E-CFB172C98ECA}" dt="2020-09-22T06:39:13.918" v="1959" actId="9405"/>
          <ac:inkMkLst>
            <pc:docMk/>
            <pc:sldMk cId="678295902" sldId="401"/>
            <ac:inkMk id="65" creationId="{F8204CA1-8F21-FB40-9754-D6F0A3DB7B61}"/>
          </ac:inkMkLst>
        </pc:inkChg>
        <pc:inkChg chg="add del mod">
          <ac:chgData name="Nane Kratzke" userId="971be13ff4ee5ef6" providerId="LiveId" clId="{19075A5A-D245-0240-878E-CFB172C98ECA}" dt="2020-09-22T06:39:13.324" v="1958"/>
          <ac:inkMkLst>
            <pc:docMk/>
            <pc:sldMk cId="678295902" sldId="401"/>
            <ac:inkMk id="66" creationId="{97809F2E-339E-3041-B91B-D3E708A680A5}"/>
          </ac:inkMkLst>
        </pc:inkChg>
        <pc:inkChg chg="add del mod">
          <ac:chgData name="Nane Kratzke" userId="971be13ff4ee5ef6" providerId="LiveId" clId="{19075A5A-D245-0240-878E-CFB172C98ECA}" dt="2020-09-22T06:39:09.733" v="1956" actId="9405"/>
          <ac:inkMkLst>
            <pc:docMk/>
            <pc:sldMk cId="678295902" sldId="401"/>
            <ac:inkMk id="68" creationId="{9B3F63CC-469A-9046-B8C8-38557E842BD8}"/>
          </ac:inkMkLst>
        </pc:inkChg>
        <pc:inkChg chg="add del mod">
          <ac:chgData name="Nane Kratzke" userId="971be13ff4ee5ef6" providerId="LiveId" clId="{19075A5A-D245-0240-878E-CFB172C98ECA}" dt="2020-09-22T06:39:09.296" v="1955"/>
          <ac:inkMkLst>
            <pc:docMk/>
            <pc:sldMk cId="678295902" sldId="401"/>
            <ac:inkMk id="69" creationId="{AE482A6E-B651-264E-B610-FD82786B23F3}"/>
          </ac:inkMkLst>
        </pc:inkChg>
        <pc:inkChg chg="add del">
          <ac:chgData name="Nane Kratzke" userId="971be13ff4ee5ef6" providerId="LiveId" clId="{19075A5A-D245-0240-878E-CFB172C98ECA}" dt="2020-09-22T06:39:08.918" v="1953" actId="9405"/>
          <ac:inkMkLst>
            <pc:docMk/>
            <pc:sldMk cId="678295902" sldId="401"/>
            <ac:inkMk id="71" creationId="{C29CD464-030F-D647-A941-29170DBA24DC}"/>
          </ac:inkMkLst>
        </pc:inkChg>
        <pc:inkChg chg="add del mod">
          <ac:chgData name="Nane Kratzke" userId="971be13ff4ee5ef6" providerId="LiveId" clId="{19075A5A-D245-0240-878E-CFB172C98ECA}" dt="2020-09-22T06:39:08.573" v="1952"/>
          <ac:inkMkLst>
            <pc:docMk/>
            <pc:sldMk cId="678295902" sldId="401"/>
            <ac:inkMk id="72" creationId="{317D816F-EF7A-8A46-8224-13A98E9F1AFD}"/>
          </ac:inkMkLst>
        </pc:inkChg>
        <pc:inkChg chg="add del">
          <ac:chgData name="Nane Kratzke" userId="971be13ff4ee5ef6" providerId="LiveId" clId="{19075A5A-D245-0240-878E-CFB172C98ECA}" dt="2020-09-22T06:39:08.313" v="1950" actId="9405"/>
          <ac:inkMkLst>
            <pc:docMk/>
            <pc:sldMk cId="678295902" sldId="401"/>
            <ac:inkMk id="74" creationId="{85F5AE81-1A47-C549-A3B0-62A6F32593F8}"/>
          </ac:inkMkLst>
        </pc:inkChg>
        <pc:inkChg chg="add del">
          <ac:chgData name="Nane Kratzke" userId="971be13ff4ee5ef6" providerId="LiveId" clId="{19075A5A-D245-0240-878E-CFB172C98ECA}" dt="2020-09-22T06:39:08.120" v="1949" actId="9405"/>
          <ac:inkMkLst>
            <pc:docMk/>
            <pc:sldMk cId="678295902" sldId="401"/>
            <ac:inkMk id="75" creationId="{9829A6CC-2070-134B-96F0-51BB0C329761}"/>
          </ac:inkMkLst>
        </pc:inkChg>
        <pc:inkChg chg="add del">
          <ac:chgData name="Nane Kratzke" userId="971be13ff4ee5ef6" providerId="LiveId" clId="{19075A5A-D245-0240-878E-CFB172C98ECA}" dt="2020-09-22T06:39:07.703" v="1948" actId="9405"/>
          <ac:inkMkLst>
            <pc:docMk/>
            <pc:sldMk cId="678295902" sldId="401"/>
            <ac:inkMk id="76" creationId="{0CA7747C-1232-E349-B151-AFFB2D1CD8FF}"/>
          </ac:inkMkLst>
        </pc:inkChg>
        <pc:inkChg chg="add del mod">
          <ac:chgData name="Nane Kratzke" userId="971be13ff4ee5ef6" providerId="LiveId" clId="{19075A5A-D245-0240-878E-CFB172C98ECA}" dt="2020-09-22T06:39:35.276" v="1976" actId="9405"/>
          <ac:inkMkLst>
            <pc:docMk/>
            <pc:sldMk cId="678295902" sldId="401"/>
            <ac:inkMk id="77" creationId="{C2A2649D-8C51-064E-9705-521288D5AFEA}"/>
          </ac:inkMkLst>
        </pc:inkChg>
        <pc:inkChg chg="add del mod">
          <ac:chgData name="Nane Kratzke" userId="971be13ff4ee5ef6" providerId="LiveId" clId="{19075A5A-D245-0240-878E-CFB172C98ECA}" dt="2020-09-22T06:39:33.750" v="1975"/>
          <ac:inkMkLst>
            <pc:docMk/>
            <pc:sldMk cId="678295902" sldId="401"/>
            <ac:inkMk id="78" creationId="{211B50E2-8720-934F-ACAE-75CD6F154353}"/>
          </ac:inkMkLst>
        </pc:inkChg>
        <pc:inkChg chg="add mod">
          <ac:chgData name="Nane Kratzke" userId="971be13ff4ee5ef6" providerId="LiveId" clId="{19075A5A-D245-0240-878E-CFB172C98ECA}" dt="2020-09-22T06:39:40.315" v="1979"/>
          <ac:inkMkLst>
            <pc:docMk/>
            <pc:sldMk cId="678295902" sldId="401"/>
            <ac:inkMk id="80" creationId="{11346419-DFA6-684F-8F2B-8342C053A270}"/>
          </ac:inkMkLst>
        </pc:inkChg>
        <pc:inkChg chg="add mod">
          <ac:chgData name="Nane Kratzke" userId="971be13ff4ee5ef6" providerId="LiveId" clId="{19075A5A-D245-0240-878E-CFB172C98ECA}" dt="2020-09-22T06:39:40.315" v="1979"/>
          <ac:inkMkLst>
            <pc:docMk/>
            <pc:sldMk cId="678295902" sldId="401"/>
            <ac:inkMk id="81" creationId="{1452E3CD-66FF-CC45-9BBE-314323892695}"/>
          </ac:inkMkLst>
        </pc:inkChg>
        <pc:inkChg chg="add mod">
          <ac:chgData name="Nane Kratzke" userId="971be13ff4ee5ef6" providerId="LiveId" clId="{19075A5A-D245-0240-878E-CFB172C98ECA}" dt="2020-09-22T06:39:43.591" v="1982"/>
          <ac:inkMkLst>
            <pc:docMk/>
            <pc:sldMk cId="678295902" sldId="401"/>
            <ac:inkMk id="83" creationId="{F9EC2D40-11CA-4040-9A77-A567DF8A4609}"/>
          </ac:inkMkLst>
        </pc:inkChg>
        <pc:inkChg chg="add mod">
          <ac:chgData name="Nane Kratzke" userId="971be13ff4ee5ef6" providerId="LiveId" clId="{19075A5A-D245-0240-878E-CFB172C98ECA}" dt="2020-09-22T06:39:43.591" v="1982"/>
          <ac:inkMkLst>
            <pc:docMk/>
            <pc:sldMk cId="678295902" sldId="401"/>
            <ac:inkMk id="84" creationId="{A07E3E74-C752-9F4A-AB91-F13E076DDC49}"/>
          </ac:inkMkLst>
        </pc:inkChg>
        <pc:inkChg chg="add mod">
          <ac:chgData name="Nane Kratzke" userId="971be13ff4ee5ef6" providerId="LiveId" clId="{19075A5A-D245-0240-878E-CFB172C98ECA}" dt="2020-09-22T06:39:53.565" v="1985"/>
          <ac:inkMkLst>
            <pc:docMk/>
            <pc:sldMk cId="678295902" sldId="401"/>
            <ac:inkMk id="86" creationId="{8A935B99-2529-8945-8AD2-76064E6E1186}"/>
          </ac:inkMkLst>
        </pc:inkChg>
        <pc:inkChg chg="add mod">
          <ac:chgData name="Nane Kratzke" userId="971be13ff4ee5ef6" providerId="LiveId" clId="{19075A5A-D245-0240-878E-CFB172C98ECA}" dt="2020-09-22T06:39:53.565" v="1985"/>
          <ac:inkMkLst>
            <pc:docMk/>
            <pc:sldMk cId="678295902" sldId="401"/>
            <ac:inkMk id="87" creationId="{DAD161D1-15A6-8945-8AF2-D90B8BCC2097}"/>
          </ac:inkMkLst>
        </pc:inkChg>
        <pc:inkChg chg="add mod">
          <ac:chgData name="Nane Kratzke" userId="971be13ff4ee5ef6" providerId="LiveId" clId="{19075A5A-D245-0240-878E-CFB172C98ECA}" dt="2020-09-22T06:39:57.789" v="1988"/>
          <ac:inkMkLst>
            <pc:docMk/>
            <pc:sldMk cId="678295902" sldId="401"/>
            <ac:inkMk id="89" creationId="{B34072CE-3E47-9D41-A525-6E12265B6EB6}"/>
          </ac:inkMkLst>
        </pc:inkChg>
        <pc:inkChg chg="add mod">
          <ac:chgData name="Nane Kratzke" userId="971be13ff4ee5ef6" providerId="LiveId" clId="{19075A5A-D245-0240-878E-CFB172C98ECA}" dt="2020-09-22T06:39:57.789" v="1988"/>
          <ac:inkMkLst>
            <pc:docMk/>
            <pc:sldMk cId="678295902" sldId="401"/>
            <ac:inkMk id="90" creationId="{12D7772D-9DFA-E24D-8C75-065486CF7D7F}"/>
          </ac:inkMkLst>
        </pc:inkChg>
        <pc:inkChg chg="add del">
          <ac:chgData name="Nane Kratzke" userId="971be13ff4ee5ef6" providerId="LiveId" clId="{19075A5A-D245-0240-878E-CFB172C98ECA}" dt="2020-09-22T06:40:01.850" v="1990" actId="9405"/>
          <ac:inkMkLst>
            <pc:docMk/>
            <pc:sldMk cId="678295902" sldId="401"/>
            <ac:inkMk id="92" creationId="{3B40E2D6-6CC8-DF40-BA9B-06668807D333}"/>
          </ac:inkMkLst>
        </pc:inkChg>
        <pc:inkChg chg="add mod">
          <ac:chgData name="Nane Kratzke" userId="971be13ff4ee5ef6" providerId="LiveId" clId="{19075A5A-D245-0240-878E-CFB172C98ECA}" dt="2020-09-22T06:40:06.595" v="1993"/>
          <ac:inkMkLst>
            <pc:docMk/>
            <pc:sldMk cId="678295902" sldId="401"/>
            <ac:inkMk id="93" creationId="{5AF3F7C8-CA7D-1A4C-9E71-A497BAAE0BB7}"/>
          </ac:inkMkLst>
        </pc:inkChg>
        <pc:inkChg chg="add mod">
          <ac:chgData name="Nane Kratzke" userId="971be13ff4ee5ef6" providerId="LiveId" clId="{19075A5A-D245-0240-878E-CFB172C98ECA}" dt="2020-09-22T06:40:06.595" v="1993"/>
          <ac:inkMkLst>
            <pc:docMk/>
            <pc:sldMk cId="678295902" sldId="401"/>
            <ac:inkMk id="94" creationId="{24715F4E-2794-6448-BD64-27E028DD2FED}"/>
          </ac:inkMkLst>
        </pc:inkChg>
      </pc:sldChg>
      <pc:sldChg chg="del">
        <pc:chgData name="Nane Kratzke" userId="971be13ff4ee5ef6" providerId="LiveId" clId="{19075A5A-D245-0240-878E-CFB172C98ECA}" dt="2020-09-22T05:46:19.814" v="219" actId="2696"/>
        <pc:sldMkLst>
          <pc:docMk/>
          <pc:sldMk cId="786740167" sldId="401"/>
        </pc:sldMkLst>
      </pc:sldChg>
      <pc:sldChg chg="del">
        <pc:chgData name="Nane Kratzke" userId="971be13ff4ee5ef6" providerId="LiveId" clId="{19075A5A-D245-0240-878E-CFB172C98ECA}" dt="2020-09-22T05:46:19.435" v="186" actId="2696"/>
        <pc:sldMkLst>
          <pc:docMk/>
          <pc:sldMk cId="284200008" sldId="402"/>
        </pc:sldMkLst>
      </pc:sldChg>
      <pc:sldChg chg="addSp delSp modSp add mod">
        <pc:chgData name="Nane Kratzke" userId="971be13ff4ee5ef6" providerId="LiveId" clId="{19075A5A-D245-0240-878E-CFB172C98ECA}" dt="2020-09-22T06:47:43.280" v="2518" actId="1076"/>
        <pc:sldMkLst>
          <pc:docMk/>
          <pc:sldMk cId="3210203829" sldId="402"/>
        </pc:sldMkLst>
        <pc:spChg chg="mod">
          <ac:chgData name="Nane Kratzke" userId="971be13ff4ee5ef6" providerId="LiveId" clId="{19075A5A-D245-0240-878E-CFB172C98ECA}" dt="2020-09-22T06:40:46.146" v="2019" actId="20577"/>
          <ac:spMkLst>
            <pc:docMk/>
            <pc:sldMk cId="3210203829" sldId="402"/>
            <ac:spMk id="2" creationId="{688114A5-6BD4-B444-8D4D-1170B571D19A}"/>
          </ac:spMkLst>
        </pc:spChg>
        <pc:spChg chg="mod">
          <ac:chgData name="Nane Kratzke" userId="971be13ff4ee5ef6" providerId="LiveId" clId="{19075A5A-D245-0240-878E-CFB172C98ECA}" dt="2020-09-22T06:40:48.722" v="2027" actId="20577"/>
          <ac:spMkLst>
            <pc:docMk/>
            <pc:sldMk cId="3210203829" sldId="402"/>
            <ac:spMk id="3" creationId="{ECC99421-B804-DD45-ADB8-220A3256D7C7}"/>
          </ac:spMkLst>
        </pc:spChg>
        <pc:spChg chg="add mod">
          <ac:chgData name="Nane Kratzke" userId="971be13ff4ee5ef6" providerId="LiveId" clId="{19075A5A-D245-0240-878E-CFB172C98ECA}" dt="2020-09-22T06:47:43.280" v="2518" actId="1076"/>
          <ac:spMkLst>
            <pc:docMk/>
            <pc:sldMk cId="3210203829" sldId="402"/>
            <ac:spMk id="10" creationId="{25C3F3EB-DDC5-9A4B-A798-5DABE5153231}"/>
          </ac:spMkLst>
        </pc:spChg>
        <pc:spChg chg="add mod">
          <ac:chgData name="Nane Kratzke" userId="971be13ff4ee5ef6" providerId="LiveId" clId="{19075A5A-D245-0240-878E-CFB172C98ECA}" dt="2020-09-22T06:47:43.280" v="2518" actId="1076"/>
          <ac:spMkLst>
            <pc:docMk/>
            <pc:sldMk cId="3210203829" sldId="402"/>
            <ac:spMk id="11" creationId="{4A63C0C3-AFE4-244C-ADE0-D65C889F7154}"/>
          </ac:spMkLst>
        </pc:spChg>
        <pc:spChg chg="add mod">
          <ac:chgData name="Nane Kratzke" userId="971be13ff4ee5ef6" providerId="LiveId" clId="{19075A5A-D245-0240-878E-CFB172C98ECA}" dt="2020-09-22T06:47:43.280" v="2518" actId="1076"/>
          <ac:spMkLst>
            <pc:docMk/>
            <pc:sldMk cId="3210203829" sldId="402"/>
            <ac:spMk id="15" creationId="{F66822ED-5049-824D-9B3A-1CE343E8F876}"/>
          </ac:spMkLst>
        </pc:spChg>
        <pc:spChg chg="add mod">
          <ac:chgData name="Nane Kratzke" userId="971be13ff4ee5ef6" providerId="LiveId" clId="{19075A5A-D245-0240-878E-CFB172C98ECA}" dt="2020-09-22T06:47:43.280" v="2518" actId="1076"/>
          <ac:spMkLst>
            <pc:docMk/>
            <pc:sldMk cId="3210203829" sldId="402"/>
            <ac:spMk id="16" creationId="{05230CFA-1406-5940-BD17-91251248DF66}"/>
          </ac:spMkLst>
        </pc:spChg>
        <pc:spChg chg="add mod">
          <ac:chgData name="Nane Kratzke" userId="971be13ff4ee5ef6" providerId="LiveId" clId="{19075A5A-D245-0240-878E-CFB172C98ECA}" dt="2020-09-22T06:47:43.280" v="2518" actId="1076"/>
          <ac:spMkLst>
            <pc:docMk/>
            <pc:sldMk cId="3210203829" sldId="402"/>
            <ac:spMk id="17" creationId="{F5494EE9-049D-A14E-AADB-5F405C4492B3}"/>
          </ac:spMkLst>
        </pc:spChg>
        <pc:spChg chg="add mod">
          <ac:chgData name="Nane Kratzke" userId="971be13ff4ee5ef6" providerId="LiveId" clId="{19075A5A-D245-0240-878E-CFB172C98ECA}" dt="2020-09-22T06:47:43.280" v="2518" actId="1076"/>
          <ac:spMkLst>
            <pc:docMk/>
            <pc:sldMk cId="3210203829" sldId="402"/>
            <ac:spMk id="18" creationId="{04451D89-F7E4-7D4E-8490-FDB1217F28FE}"/>
          </ac:spMkLst>
        </pc:spChg>
        <pc:spChg chg="add mod">
          <ac:chgData name="Nane Kratzke" userId="971be13ff4ee5ef6" providerId="LiveId" clId="{19075A5A-D245-0240-878E-CFB172C98ECA}" dt="2020-09-22T06:47:43.280" v="2518" actId="1076"/>
          <ac:spMkLst>
            <pc:docMk/>
            <pc:sldMk cId="3210203829" sldId="402"/>
            <ac:spMk id="19" creationId="{28B4C44F-583D-F547-81BD-1096227DB19F}"/>
          </ac:spMkLst>
        </pc:spChg>
        <pc:spChg chg="add mod">
          <ac:chgData name="Nane Kratzke" userId="971be13ff4ee5ef6" providerId="LiveId" clId="{19075A5A-D245-0240-878E-CFB172C98ECA}" dt="2020-09-22T06:47:27.946" v="2515" actId="1076"/>
          <ac:spMkLst>
            <pc:docMk/>
            <pc:sldMk cId="3210203829" sldId="402"/>
            <ac:spMk id="20" creationId="{024A5381-9D2C-1943-9B64-A1C4493525E2}"/>
          </ac:spMkLst>
        </pc:spChg>
        <pc:spChg chg="add mod">
          <ac:chgData name="Nane Kratzke" userId="971be13ff4ee5ef6" providerId="LiveId" clId="{19075A5A-D245-0240-878E-CFB172C98ECA}" dt="2020-09-22T06:47:19.845" v="2514" actId="14100"/>
          <ac:spMkLst>
            <pc:docMk/>
            <pc:sldMk cId="3210203829" sldId="402"/>
            <ac:spMk id="21" creationId="{E581A7C2-3435-4541-9CEA-8F720887A119}"/>
          </ac:spMkLst>
        </pc:spChg>
        <pc:spChg chg="add mod">
          <ac:chgData name="Nane Kratzke" userId="971be13ff4ee5ef6" providerId="LiveId" clId="{19075A5A-D245-0240-878E-CFB172C98ECA}" dt="2020-09-22T06:47:30.185" v="2516" actId="1076"/>
          <ac:spMkLst>
            <pc:docMk/>
            <pc:sldMk cId="3210203829" sldId="402"/>
            <ac:spMk id="22" creationId="{49AF035A-ABCF-5848-B59F-5F7B3A6C4FAE}"/>
          </ac:spMkLst>
        </pc:spChg>
        <pc:grpChg chg="del mod">
          <ac:chgData name="Nane Kratzke" userId="971be13ff4ee5ef6" providerId="LiveId" clId="{19075A5A-D245-0240-878E-CFB172C98ECA}" dt="2020-09-22T06:40:41.481" v="2001" actId="478"/>
          <ac:grpSpMkLst>
            <pc:docMk/>
            <pc:sldMk cId="3210203829" sldId="402"/>
            <ac:grpSpMk id="8" creationId="{E9528CDE-CE31-7B46-8A93-CC254129DC2B}"/>
          </ac:grpSpMkLst>
        </pc:grpChg>
        <pc:picChg chg="add mod">
          <ac:chgData name="Nane Kratzke" userId="971be13ff4ee5ef6" providerId="LiveId" clId="{19075A5A-D245-0240-878E-CFB172C98ECA}" dt="2020-09-22T06:47:43.280" v="2518" actId="1076"/>
          <ac:picMkLst>
            <pc:docMk/>
            <pc:sldMk cId="3210203829" sldId="402"/>
            <ac:picMk id="12" creationId="{3A18E01A-C54A-474F-856A-FF37C4D8057D}"/>
          </ac:picMkLst>
        </pc:picChg>
        <pc:picChg chg="add mod">
          <ac:chgData name="Nane Kratzke" userId="971be13ff4ee5ef6" providerId="LiveId" clId="{19075A5A-D245-0240-878E-CFB172C98ECA}" dt="2020-09-22T06:47:43.280" v="2518" actId="1076"/>
          <ac:picMkLst>
            <pc:docMk/>
            <pc:sldMk cId="3210203829" sldId="402"/>
            <ac:picMk id="13" creationId="{03DB56D4-3EB9-B041-85B0-3141865B2813}"/>
          </ac:picMkLst>
        </pc:picChg>
        <pc:picChg chg="add mod">
          <ac:chgData name="Nane Kratzke" userId="971be13ff4ee5ef6" providerId="LiveId" clId="{19075A5A-D245-0240-878E-CFB172C98ECA}" dt="2020-09-22T06:47:43.280" v="2518" actId="1076"/>
          <ac:picMkLst>
            <pc:docMk/>
            <pc:sldMk cId="3210203829" sldId="402"/>
            <ac:picMk id="14" creationId="{0720C5F6-61C4-3A48-B41B-1EFCAFDDE667}"/>
          </ac:picMkLst>
        </pc:picChg>
        <pc:inkChg chg="add mod">
          <ac:chgData name="Nane Kratzke" userId="971be13ff4ee5ef6" providerId="LiveId" clId="{19075A5A-D245-0240-878E-CFB172C98ECA}" dt="2020-09-22T06:40:31.325" v="1998"/>
          <ac:inkMkLst>
            <pc:docMk/>
            <pc:sldMk cId="3210203829" sldId="402"/>
            <ac:inkMk id="5" creationId="{5FDDACA9-AC62-2642-88BF-0E594D6C4A8E}"/>
          </ac:inkMkLst>
        </pc:inkChg>
        <pc:inkChg chg="add mod">
          <ac:chgData name="Nane Kratzke" userId="971be13ff4ee5ef6" providerId="LiveId" clId="{19075A5A-D245-0240-878E-CFB172C98ECA}" dt="2020-09-22T06:40:31.325" v="1998"/>
          <ac:inkMkLst>
            <pc:docMk/>
            <pc:sldMk cId="3210203829" sldId="402"/>
            <ac:inkMk id="6" creationId="{D9F2EB4E-1AAD-CD47-83CC-F04A60BF88A0}"/>
          </ac:inkMkLst>
        </pc:inkChg>
        <pc:inkChg chg="add mod">
          <ac:chgData name="Nane Kratzke" userId="971be13ff4ee5ef6" providerId="LiveId" clId="{19075A5A-D245-0240-878E-CFB172C98ECA}" dt="2020-09-22T06:40:31.325" v="1998"/>
          <ac:inkMkLst>
            <pc:docMk/>
            <pc:sldMk cId="3210203829" sldId="402"/>
            <ac:inkMk id="7" creationId="{03026F7E-6F99-A544-89DB-C73DF5F8DE59}"/>
          </ac:inkMkLst>
        </pc:inkChg>
        <pc:inkChg chg="add del">
          <ac:chgData name="Nane Kratzke" userId="971be13ff4ee5ef6" providerId="LiveId" clId="{19075A5A-D245-0240-878E-CFB172C98ECA}" dt="2020-09-22T06:40:37.683" v="2000" actId="478"/>
          <ac:inkMkLst>
            <pc:docMk/>
            <pc:sldMk cId="3210203829" sldId="402"/>
            <ac:inkMk id="9" creationId="{A91508FA-5010-3440-9817-EBAE71250285}"/>
          </ac:inkMkLst>
        </pc:inkChg>
      </pc:sldChg>
      <pc:sldChg chg="del">
        <pc:chgData name="Nane Kratzke" userId="971be13ff4ee5ef6" providerId="LiveId" clId="{19075A5A-D245-0240-878E-CFB172C98ECA}" dt="2020-09-22T05:46:19.768" v="215" actId="2696"/>
        <pc:sldMkLst>
          <pc:docMk/>
          <pc:sldMk cId="1267612541" sldId="403"/>
        </pc:sldMkLst>
      </pc:sldChg>
      <pc:sldChg chg="addSp delSp modSp add mod">
        <pc:chgData name="Nane Kratzke" userId="971be13ff4ee5ef6" providerId="LiveId" clId="{19075A5A-D245-0240-878E-CFB172C98ECA}" dt="2020-09-22T07:10:20.071" v="2947" actId="313"/>
        <pc:sldMkLst>
          <pc:docMk/>
          <pc:sldMk cId="2992352319" sldId="403"/>
        </pc:sldMkLst>
        <pc:spChg chg="mod">
          <ac:chgData name="Nane Kratzke" userId="971be13ff4ee5ef6" providerId="LiveId" clId="{19075A5A-D245-0240-878E-CFB172C98ECA}" dt="2020-09-22T06:49:39.741" v="2530" actId="20577"/>
          <ac:spMkLst>
            <pc:docMk/>
            <pc:sldMk cId="2992352319" sldId="403"/>
            <ac:spMk id="2" creationId="{CC82834A-F0AC-8F4F-95A5-C63C243F6047}"/>
          </ac:spMkLst>
        </pc:spChg>
        <pc:spChg chg="mod">
          <ac:chgData name="Nane Kratzke" userId="971be13ff4ee5ef6" providerId="LiveId" clId="{19075A5A-D245-0240-878E-CFB172C98ECA}" dt="2020-09-22T06:49:49.699" v="2555" actId="20577"/>
          <ac:spMkLst>
            <pc:docMk/>
            <pc:sldMk cId="2992352319" sldId="403"/>
            <ac:spMk id="3" creationId="{D529BF0C-FCEE-5347-BAAC-7DB50DF7B602}"/>
          </ac:spMkLst>
        </pc:spChg>
        <pc:spChg chg="add del mod">
          <ac:chgData name="Nane Kratzke" userId="971be13ff4ee5ef6" providerId="LiveId" clId="{19075A5A-D245-0240-878E-CFB172C98ECA}" dt="2020-09-22T07:02:17.616" v="2566"/>
          <ac:spMkLst>
            <pc:docMk/>
            <pc:sldMk cId="2992352319" sldId="403"/>
            <ac:spMk id="6" creationId="{4CA71511-2F06-9242-B780-208901CBB0E8}"/>
          </ac:spMkLst>
        </pc:spChg>
        <pc:spChg chg="add mod">
          <ac:chgData name="Nane Kratzke" userId="971be13ff4ee5ef6" providerId="LiveId" clId="{19075A5A-D245-0240-878E-CFB172C98ECA}" dt="2020-09-22T07:10:20.071" v="2947" actId="313"/>
          <ac:spMkLst>
            <pc:docMk/>
            <pc:sldMk cId="2992352319" sldId="403"/>
            <ac:spMk id="8" creationId="{512F6DE4-6CDA-684E-9962-4789705051B5}"/>
          </ac:spMkLst>
        </pc:spChg>
        <pc:spChg chg="add mod">
          <ac:chgData name="Nane Kratzke" userId="971be13ff4ee5ef6" providerId="LiveId" clId="{19075A5A-D245-0240-878E-CFB172C98ECA}" dt="2020-09-22T07:06:30.045" v="2750" actId="20577"/>
          <ac:spMkLst>
            <pc:docMk/>
            <pc:sldMk cId="2992352319" sldId="403"/>
            <ac:spMk id="9" creationId="{01996E4D-C709-084E-B81C-93905AB0DF9D}"/>
          </ac:spMkLst>
        </pc:spChg>
        <pc:spChg chg="add mod">
          <ac:chgData name="Nane Kratzke" userId="971be13ff4ee5ef6" providerId="LiveId" clId="{19075A5A-D245-0240-878E-CFB172C98ECA}" dt="2020-09-22T07:09:58.630" v="2919" actId="1076"/>
          <ac:spMkLst>
            <pc:docMk/>
            <pc:sldMk cId="2992352319" sldId="403"/>
            <ac:spMk id="10" creationId="{C030245C-1E5B-3D42-A382-C1794160FEF4}"/>
          </ac:spMkLst>
        </pc:spChg>
        <pc:picChg chg="add mod">
          <ac:chgData name="Nane Kratzke" userId="971be13ff4ee5ef6" providerId="LiveId" clId="{19075A5A-D245-0240-878E-CFB172C98ECA}" dt="2020-09-22T07:09:58.630" v="2919" actId="1076"/>
          <ac:picMkLst>
            <pc:docMk/>
            <pc:sldMk cId="2992352319" sldId="403"/>
            <ac:picMk id="5" creationId="{EE4A56CB-CEA3-0C4E-9E2B-93BAC2536FEC}"/>
          </ac:picMkLst>
        </pc:picChg>
        <pc:picChg chg="add mod">
          <ac:chgData name="Nane Kratzke" userId="971be13ff4ee5ef6" providerId="LiveId" clId="{19075A5A-D245-0240-878E-CFB172C98ECA}" dt="2020-09-22T07:09:58.630" v="2919" actId="1076"/>
          <ac:picMkLst>
            <pc:docMk/>
            <pc:sldMk cId="2992352319" sldId="403"/>
            <ac:picMk id="7" creationId="{848A684D-1378-854E-9059-030392D5287B}"/>
          </ac:picMkLst>
        </pc:picChg>
      </pc:sldChg>
      <pc:sldChg chg="del">
        <pc:chgData name="Nane Kratzke" userId="971be13ff4ee5ef6" providerId="LiveId" clId="{19075A5A-D245-0240-878E-CFB172C98ECA}" dt="2020-09-22T05:46:19.366" v="181" actId="2696"/>
        <pc:sldMkLst>
          <pc:docMk/>
          <pc:sldMk cId="1912849434" sldId="404"/>
        </pc:sldMkLst>
      </pc:sldChg>
      <pc:sldChg chg="addSp delSp modSp add mod">
        <pc:chgData name="Nane Kratzke" userId="971be13ff4ee5ef6" providerId="LiveId" clId="{19075A5A-D245-0240-878E-CFB172C98ECA}" dt="2020-09-22T07:41:46.927" v="4407" actId="20577"/>
        <pc:sldMkLst>
          <pc:docMk/>
          <pc:sldMk cId="2899132080" sldId="404"/>
        </pc:sldMkLst>
        <pc:spChg chg="mod">
          <ac:chgData name="Nane Kratzke" userId="971be13ff4ee5ef6" providerId="LiveId" clId="{19075A5A-D245-0240-878E-CFB172C98ECA}" dt="2020-09-22T07:17:47.323" v="2972" actId="20577"/>
          <ac:spMkLst>
            <pc:docMk/>
            <pc:sldMk cId="2899132080" sldId="404"/>
            <ac:spMk id="2" creationId="{6100C93D-D4F7-0548-B028-6E242FA889D4}"/>
          </ac:spMkLst>
        </pc:spChg>
        <pc:spChg chg="mod">
          <ac:chgData name="Nane Kratzke" userId="971be13ff4ee5ef6" providerId="LiveId" clId="{19075A5A-D245-0240-878E-CFB172C98ECA}" dt="2020-09-22T07:17:53.777" v="2986" actId="20577"/>
          <ac:spMkLst>
            <pc:docMk/>
            <pc:sldMk cId="2899132080" sldId="404"/>
            <ac:spMk id="3" creationId="{D154CB3C-D19E-174F-B2FE-3A61A5438E69}"/>
          </ac:spMkLst>
        </pc:spChg>
        <pc:spChg chg="add mod">
          <ac:chgData name="Nane Kratzke" userId="971be13ff4ee5ef6" providerId="LiveId" clId="{19075A5A-D245-0240-878E-CFB172C98ECA}" dt="2020-09-22T07:40:33" v="4374" actId="1076"/>
          <ac:spMkLst>
            <pc:docMk/>
            <pc:sldMk cId="2899132080" sldId="404"/>
            <ac:spMk id="7" creationId="{EE03E84E-39D4-8C44-87B4-06CA40B4818F}"/>
          </ac:spMkLst>
        </pc:spChg>
        <pc:spChg chg="add mod">
          <ac:chgData name="Nane Kratzke" userId="971be13ff4ee5ef6" providerId="LiveId" clId="{19075A5A-D245-0240-878E-CFB172C98ECA}" dt="2020-09-22T07:24:06.922" v="3045" actId="20577"/>
          <ac:spMkLst>
            <pc:docMk/>
            <pc:sldMk cId="2899132080" sldId="404"/>
            <ac:spMk id="8" creationId="{A9124DBA-D70A-6744-8EF9-9AA4C98F4D90}"/>
          </ac:spMkLst>
        </pc:spChg>
        <pc:spChg chg="add del mod">
          <ac:chgData name="Nane Kratzke" userId="971be13ff4ee5ef6" providerId="LiveId" clId="{19075A5A-D245-0240-878E-CFB172C98ECA}" dt="2020-09-22T07:25:29.518" v="3048"/>
          <ac:spMkLst>
            <pc:docMk/>
            <pc:sldMk cId="2899132080" sldId="404"/>
            <ac:spMk id="9" creationId="{FEE0111E-A3A0-4E42-85BC-48ADD2AC4A78}"/>
          </ac:spMkLst>
        </pc:spChg>
        <pc:spChg chg="add mod">
          <ac:chgData name="Nane Kratzke" userId="971be13ff4ee5ef6" providerId="LiveId" clId="{19075A5A-D245-0240-878E-CFB172C98ECA}" dt="2020-09-22T07:41:07.043" v="4402" actId="14100"/>
          <ac:spMkLst>
            <pc:docMk/>
            <pc:sldMk cId="2899132080" sldId="404"/>
            <ac:spMk id="10" creationId="{5BDC942F-4DB7-A144-B80E-DD724BBFFF90}"/>
          </ac:spMkLst>
        </pc:spChg>
        <pc:spChg chg="add mod">
          <ac:chgData name="Nane Kratzke" userId="971be13ff4ee5ef6" providerId="LiveId" clId="{19075A5A-D245-0240-878E-CFB172C98ECA}" dt="2020-09-22T07:41:46.927" v="4407" actId="20577"/>
          <ac:spMkLst>
            <pc:docMk/>
            <pc:sldMk cId="2899132080" sldId="404"/>
            <ac:spMk id="11" creationId="{FF3D0721-C3C5-D54E-80CF-8A37F52FE37B}"/>
          </ac:spMkLst>
        </pc:spChg>
        <pc:picChg chg="add mod">
          <ac:chgData name="Nane Kratzke" userId="971be13ff4ee5ef6" providerId="LiveId" clId="{19075A5A-D245-0240-878E-CFB172C98ECA}" dt="2020-09-22T07:28:16.401" v="3266" actId="14100"/>
          <ac:picMkLst>
            <pc:docMk/>
            <pc:sldMk cId="2899132080" sldId="404"/>
            <ac:picMk id="5" creationId="{5EF5C09B-B58C-8A4D-8D30-F18483B58C01}"/>
          </ac:picMkLst>
        </pc:picChg>
        <pc:picChg chg="add mod">
          <ac:chgData name="Nane Kratzke" userId="971be13ff4ee5ef6" providerId="LiveId" clId="{19075A5A-D245-0240-878E-CFB172C98ECA}" dt="2020-09-22T07:28:16.401" v="3266" actId="14100"/>
          <ac:picMkLst>
            <pc:docMk/>
            <pc:sldMk cId="2899132080" sldId="404"/>
            <ac:picMk id="6" creationId="{C5E7D410-65F9-9040-BDD5-1CBDDB0D2F72}"/>
          </ac:picMkLst>
        </pc:picChg>
      </pc:sldChg>
      <pc:sldChg chg="addSp delSp modSp add mod">
        <pc:chgData name="Nane Kratzke" userId="971be13ff4ee5ef6" providerId="LiveId" clId="{19075A5A-D245-0240-878E-CFB172C98ECA}" dt="2020-09-22T15:31:40.483" v="16399" actId="14861"/>
        <pc:sldMkLst>
          <pc:docMk/>
          <pc:sldMk cId="429683170" sldId="405"/>
        </pc:sldMkLst>
        <pc:spChg chg="mod">
          <ac:chgData name="Nane Kratzke" userId="971be13ff4ee5ef6" providerId="LiveId" clId="{19075A5A-D245-0240-878E-CFB172C98ECA}" dt="2020-09-22T08:05:40.612" v="6007" actId="20577"/>
          <ac:spMkLst>
            <pc:docMk/>
            <pc:sldMk cId="429683170" sldId="405"/>
            <ac:spMk id="2" creationId="{55924593-E4D7-0A49-A242-21AC765C72E1}"/>
          </ac:spMkLst>
        </pc:spChg>
        <pc:spChg chg="mod">
          <ac:chgData name="Nane Kratzke" userId="971be13ff4ee5ef6" providerId="LiveId" clId="{19075A5A-D245-0240-878E-CFB172C98ECA}" dt="2020-09-22T08:19:03.815" v="6814" actId="20577"/>
          <ac:spMkLst>
            <pc:docMk/>
            <pc:sldMk cId="429683170" sldId="405"/>
            <ac:spMk id="3" creationId="{ABA5F95F-B4A9-0741-84E2-E5798882F48B}"/>
          </ac:spMkLst>
        </pc:spChg>
        <pc:spChg chg="add mod">
          <ac:chgData name="Nane Kratzke" userId="971be13ff4ee5ef6" providerId="LiveId" clId="{19075A5A-D245-0240-878E-CFB172C98ECA}" dt="2020-09-22T08:01:13.525" v="5901" actId="1076"/>
          <ac:spMkLst>
            <pc:docMk/>
            <pc:sldMk cId="429683170" sldId="405"/>
            <ac:spMk id="5" creationId="{FB38C26C-0D11-2448-9596-A2D8BE241D41}"/>
          </ac:spMkLst>
        </pc:spChg>
        <pc:spChg chg="add mod">
          <ac:chgData name="Nane Kratzke" userId="971be13ff4ee5ef6" providerId="LiveId" clId="{19075A5A-D245-0240-878E-CFB172C98ECA}" dt="2020-09-22T08:01:27.238" v="5904" actId="1076"/>
          <ac:spMkLst>
            <pc:docMk/>
            <pc:sldMk cId="429683170" sldId="405"/>
            <ac:spMk id="6" creationId="{1AB7F870-1760-0241-9198-7F0E11EA64B2}"/>
          </ac:spMkLst>
        </pc:spChg>
        <pc:spChg chg="add mod">
          <ac:chgData name="Nane Kratzke" userId="971be13ff4ee5ef6" providerId="LiveId" clId="{19075A5A-D245-0240-878E-CFB172C98ECA}" dt="2020-09-22T15:31:40.483" v="16399" actId="14861"/>
          <ac:spMkLst>
            <pc:docMk/>
            <pc:sldMk cId="429683170" sldId="405"/>
            <ac:spMk id="7" creationId="{4B23C8BB-4ACA-7442-B06F-38A3644CB77E}"/>
          </ac:spMkLst>
        </pc:spChg>
        <pc:spChg chg="add mod">
          <ac:chgData name="Nane Kratzke" userId="971be13ff4ee5ef6" providerId="LiveId" clId="{19075A5A-D245-0240-878E-CFB172C98ECA}" dt="2020-09-22T08:18:28.452" v="6804" actId="113"/>
          <ac:spMkLst>
            <pc:docMk/>
            <pc:sldMk cId="429683170" sldId="405"/>
            <ac:spMk id="8" creationId="{5A37F6BE-09FF-9546-A53B-D31D82FD8525}"/>
          </ac:spMkLst>
        </pc:spChg>
        <pc:spChg chg="add del mod">
          <ac:chgData name="Nane Kratzke" userId="971be13ff4ee5ef6" providerId="LiveId" clId="{19075A5A-D245-0240-878E-CFB172C98ECA}" dt="2020-09-22T08:05:16.855" v="5990" actId="478"/>
          <ac:spMkLst>
            <pc:docMk/>
            <pc:sldMk cId="429683170" sldId="405"/>
            <ac:spMk id="9" creationId="{737C2206-1312-1C42-A5AA-2083D55C8379}"/>
          </ac:spMkLst>
        </pc:spChg>
      </pc:sldChg>
      <pc:sldChg chg="del">
        <pc:chgData name="Nane Kratzke" userId="971be13ff4ee5ef6" providerId="LiveId" clId="{19075A5A-D245-0240-878E-CFB172C98ECA}" dt="2020-09-22T05:46:19.656" v="204" actId="2696"/>
        <pc:sldMkLst>
          <pc:docMk/>
          <pc:sldMk cId="1079793489" sldId="405"/>
        </pc:sldMkLst>
      </pc:sldChg>
      <pc:sldChg chg="addSp delSp modSp add mod">
        <pc:chgData name="Nane Kratzke" userId="971be13ff4ee5ef6" providerId="LiveId" clId="{19075A5A-D245-0240-878E-CFB172C98ECA}" dt="2020-09-22T08:20:12.326" v="6823" actId="20577"/>
        <pc:sldMkLst>
          <pc:docMk/>
          <pc:sldMk cId="2827725247" sldId="406"/>
        </pc:sldMkLst>
        <pc:spChg chg="mod">
          <ac:chgData name="Nane Kratzke" userId="971be13ff4ee5ef6" providerId="LiveId" clId="{19075A5A-D245-0240-878E-CFB172C98ECA}" dt="2020-09-22T08:05:52.627" v="6019" actId="20577"/>
          <ac:spMkLst>
            <pc:docMk/>
            <pc:sldMk cId="2827725247" sldId="406"/>
            <ac:spMk id="2" creationId="{55924593-E4D7-0A49-A242-21AC765C72E1}"/>
          </ac:spMkLst>
        </pc:spChg>
        <pc:spChg chg="mod">
          <ac:chgData name="Nane Kratzke" userId="971be13ff4ee5ef6" providerId="LiveId" clId="{19075A5A-D245-0240-878E-CFB172C98ECA}" dt="2020-09-22T08:07:38.188" v="6094" actId="20577"/>
          <ac:spMkLst>
            <pc:docMk/>
            <pc:sldMk cId="2827725247" sldId="406"/>
            <ac:spMk id="3" creationId="{ABA5F95F-B4A9-0741-84E2-E5798882F48B}"/>
          </ac:spMkLst>
        </pc:spChg>
        <pc:spChg chg="del">
          <ac:chgData name="Nane Kratzke" userId="971be13ff4ee5ef6" providerId="LiveId" clId="{19075A5A-D245-0240-878E-CFB172C98ECA}" dt="2020-09-22T08:06:52.995" v="6072" actId="478"/>
          <ac:spMkLst>
            <pc:docMk/>
            <pc:sldMk cId="2827725247" sldId="406"/>
            <ac:spMk id="5" creationId="{FB38C26C-0D11-2448-9596-A2D8BE241D41}"/>
          </ac:spMkLst>
        </pc:spChg>
        <pc:spChg chg="del">
          <ac:chgData name="Nane Kratzke" userId="971be13ff4ee5ef6" providerId="LiveId" clId="{19075A5A-D245-0240-878E-CFB172C98ECA}" dt="2020-09-22T08:07:00.870" v="6075" actId="478"/>
          <ac:spMkLst>
            <pc:docMk/>
            <pc:sldMk cId="2827725247" sldId="406"/>
            <ac:spMk id="6" creationId="{1AB7F870-1760-0241-9198-7F0E11EA64B2}"/>
          </ac:spMkLst>
        </pc:spChg>
        <pc:spChg chg="del">
          <ac:chgData name="Nane Kratzke" userId="971be13ff4ee5ef6" providerId="LiveId" clId="{19075A5A-D245-0240-878E-CFB172C98ECA}" dt="2020-09-22T08:06:57.329" v="6074" actId="478"/>
          <ac:spMkLst>
            <pc:docMk/>
            <pc:sldMk cId="2827725247" sldId="406"/>
            <ac:spMk id="7" creationId="{4B23C8BB-4ACA-7442-B06F-38A3644CB77E}"/>
          </ac:spMkLst>
        </pc:spChg>
        <pc:spChg chg="del">
          <ac:chgData name="Nane Kratzke" userId="971be13ff4ee5ef6" providerId="LiveId" clId="{19075A5A-D245-0240-878E-CFB172C98ECA}" dt="2020-09-22T08:06:55.598" v="6073" actId="478"/>
          <ac:spMkLst>
            <pc:docMk/>
            <pc:sldMk cId="2827725247" sldId="406"/>
            <ac:spMk id="8" creationId="{5A37F6BE-09FF-9546-A53B-D31D82FD8525}"/>
          </ac:spMkLst>
        </pc:spChg>
        <pc:spChg chg="add mod">
          <ac:chgData name="Nane Kratzke" userId="971be13ff4ee5ef6" providerId="LiveId" clId="{19075A5A-D245-0240-878E-CFB172C98ECA}" dt="2020-09-22T08:20:12.326" v="6823" actId="20577"/>
          <ac:spMkLst>
            <pc:docMk/>
            <pc:sldMk cId="2827725247" sldId="406"/>
            <ac:spMk id="10" creationId="{CE409C7F-99CF-DC46-992E-D3C404250604}"/>
          </ac:spMkLst>
        </pc:spChg>
        <pc:spChg chg="add mod">
          <ac:chgData name="Nane Kratzke" userId="971be13ff4ee5ef6" providerId="LiveId" clId="{19075A5A-D245-0240-878E-CFB172C98ECA}" dt="2020-09-22T08:15:31.051" v="6682" actId="1076"/>
          <ac:spMkLst>
            <pc:docMk/>
            <pc:sldMk cId="2827725247" sldId="406"/>
            <ac:spMk id="11" creationId="{A96E3C2B-7A6C-884D-83C9-70C1355C0A38}"/>
          </ac:spMkLst>
        </pc:spChg>
        <pc:spChg chg="add mod">
          <ac:chgData name="Nane Kratzke" userId="971be13ff4ee5ef6" providerId="LiveId" clId="{19075A5A-D245-0240-878E-CFB172C98ECA}" dt="2020-09-22T08:17:01.546" v="6781" actId="20577"/>
          <ac:spMkLst>
            <pc:docMk/>
            <pc:sldMk cId="2827725247" sldId="406"/>
            <ac:spMk id="12" creationId="{02F23FDE-BBBE-8840-B206-488D4CE55843}"/>
          </ac:spMkLst>
        </pc:spChg>
        <pc:picChg chg="add mod">
          <ac:chgData name="Nane Kratzke" userId="971be13ff4ee5ef6" providerId="LiveId" clId="{19075A5A-D245-0240-878E-CFB172C98ECA}" dt="2020-09-22T08:15:00.766" v="6676" actId="1076"/>
          <ac:picMkLst>
            <pc:docMk/>
            <pc:sldMk cId="2827725247" sldId="406"/>
            <ac:picMk id="9" creationId="{3DFCA27B-EDAE-944D-AEC4-E6115F7840BE}"/>
          </ac:picMkLst>
        </pc:picChg>
      </pc:sldChg>
      <pc:sldChg chg="del">
        <pc:chgData name="Nane Kratzke" userId="971be13ff4ee5ef6" providerId="LiveId" clId="{19075A5A-D245-0240-878E-CFB172C98ECA}" dt="2020-09-22T05:46:19.450" v="187" actId="2696"/>
        <pc:sldMkLst>
          <pc:docMk/>
          <pc:sldMk cId="3258507040" sldId="406"/>
        </pc:sldMkLst>
      </pc:sldChg>
      <pc:sldChg chg="addSp delSp modSp add mod">
        <pc:chgData name="Nane Kratzke" userId="971be13ff4ee5ef6" providerId="LiveId" clId="{19075A5A-D245-0240-878E-CFB172C98ECA}" dt="2020-09-22T14:49:56.001" v="16383" actId="1366"/>
        <pc:sldMkLst>
          <pc:docMk/>
          <pc:sldMk cId="515817754" sldId="407"/>
        </pc:sldMkLst>
        <pc:spChg chg="mod">
          <ac:chgData name="Nane Kratzke" userId="971be13ff4ee5ef6" providerId="LiveId" clId="{19075A5A-D245-0240-878E-CFB172C98ECA}" dt="2020-09-22T08:40:48.945" v="6838" actId="20577"/>
          <ac:spMkLst>
            <pc:docMk/>
            <pc:sldMk cId="515817754" sldId="407"/>
            <ac:spMk id="2" creationId="{A6502D87-65F3-1648-A2FF-10EEAA6A3A9A}"/>
          </ac:spMkLst>
        </pc:spChg>
        <pc:spChg chg="mod">
          <ac:chgData name="Nane Kratzke" userId="971be13ff4ee5ef6" providerId="LiveId" clId="{19075A5A-D245-0240-878E-CFB172C98ECA}" dt="2020-09-22T08:40:55.417" v="6858" actId="20577"/>
          <ac:spMkLst>
            <pc:docMk/>
            <pc:sldMk cId="515817754" sldId="407"/>
            <ac:spMk id="3" creationId="{07897528-EFAE-B74E-8829-A39FEAB54C71}"/>
          </ac:spMkLst>
        </pc:spChg>
        <pc:spChg chg="add mod">
          <ac:chgData name="Nane Kratzke" userId="971be13ff4ee5ef6" providerId="LiveId" clId="{19075A5A-D245-0240-878E-CFB172C98ECA}" dt="2020-09-22T12:07:47.792" v="9193" actId="14100"/>
          <ac:spMkLst>
            <pc:docMk/>
            <pc:sldMk cId="515817754" sldId="407"/>
            <ac:spMk id="6" creationId="{B5E065E7-DA3A-9F47-AF6C-8653BEB61B29}"/>
          </ac:spMkLst>
        </pc:spChg>
        <pc:spChg chg="add mod">
          <ac:chgData name="Nane Kratzke" userId="971be13ff4ee5ef6" providerId="LiveId" clId="{19075A5A-D245-0240-878E-CFB172C98ECA}" dt="2020-09-22T14:49:36.145" v="16380" actId="1076"/>
          <ac:spMkLst>
            <pc:docMk/>
            <pc:sldMk cId="515817754" sldId="407"/>
            <ac:spMk id="8" creationId="{92E8FFCF-D9F7-684A-8F06-174F8DCC07A4}"/>
          </ac:spMkLst>
        </pc:spChg>
        <pc:picChg chg="add del mod">
          <ac:chgData name="Nane Kratzke" userId="971be13ff4ee5ef6" providerId="LiveId" clId="{19075A5A-D245-0240-878E-CFB172C98ECA}" dt="2020-09-22T08:46:32.506" v="7205" actId="478"/>
          <ac:picMkLst>
            <pc:docMk/>
            <pc:sldMk cId="515817754" sldId="407"/>
            <ac:picMk id="5" creationId="{856A9196-F52F-2F4A-B2E6-6D8E2C004CF8}"/>
          </ac:picMkLst>
        </pc:picChg>
        <pc:picChg chg="add mod">
          <ac:chgData name="Nane Kratzke" userId="971be13ff4ee5ef6" providerId="LiveId" clId="{19075A5A-D245-0240-878E-CFB172C98ECA}" dt="2020-09-22T14:49:56.001" v="16383" actId="1366"/>
          <ac:picMkLst>
            <pc:docMk/>
            <pc:sldMk cId="515817754" sldId="407"/>
            <ac:picMk id="5" creationId="{E2CE8214-3E2D-704A-AA85-8033E32C7E46}"/>
          </ac:picMkLst>
        </pc:picChg>
        <pc:picChg chg="add mod">
          <ac:chgData name="Nane Kratzke" userId="971be13ff4ee5ef6" providerId="LiveId" clId="{19075A5A-D245-0240-878E-CFB172C98ECA}" dt="2020-09-22T08:46:46.453" v="7210" actId="1076"/>
          <ac:picMkLst>
            <pc:docMk/>
            <pc:sldMk cId="515817754" sldId="407"/>
            <ac:picMk id="7" creationId="{718C392D-8EE2-9540-B076-75D84495D22F}"/>
          </ac:picMkLst>
        </pc:picChg>
      </pc:sldChg>
      <pc:sldChg chg="del">
        <pc:chgData name="Nane Kratzke" userId="971be13ff4ee5ef6" providerId="LiveId" clId="{19075A5A-D245-0240-878E-CFB172C98ECA}" dt="2020-09-22T05:46:19.553" v="195" actId="2696"/>
        <pc:sldMkLst>
          <pc:docMk/>
          <pc:sldMk cId="1680225601" sldId="407"/>
        </pc:sldMkLst>
      </pc:sldChg>
      <pc:sldChg chg="addSp delSp modSp add mod">
        <pc:chgData name="Nane Kratzke" userId="971be13ff4ee5ef6" providerId="LiveId" clId="{19075A5A-D245-0240-878E-CFB172C98ECA}" dt="2020-09-25T07:43:44.573" v="44148" actId="20577"/>
        <pc:sldMkLst>
          <pc:docMk/>
          <pc:sldMk cId="1137104576" sldId="408"/>
        </pc:sldMkLst>
        <pc:spChg chg="mod">
          <ac:chgData name="Nane Kratzke" userId="971be13ff4ee5ef6" providerId="LiveId" clId="{19075A5A-D245-0240-878E-CFB172C98ECA}" dt="2020-09-22T08:49:46.202" v="7221" actId="20577"/>
          <ac:spMkLst>
            <pc:docMk/>
            <pc:sldMk cId="1137104576" sldId="408"/>
            <ac:spMk id="2" creationId="{90AF8DE0-13F9-3744-B157-2514D5F39081}"/>
          </ac:spMkLst>
        </pc:spChg>
        <pc:spChg chg="mod">
          <ac:chgData name="Nane Kratzke" userId="971be13ff4ee5ef6" providerId="LiveId" clId="{19075A5A-D245-0240-878E-CFB172C98ECA}" dt="2020-09-22T15:06:09.424" v="16395" actId="20577"/>
          <ac:spMkLst>
            <pc:docMk/>
            <pc:sldMk cId="1137104576" sldId="408"/>
            <ac:spMk id="3" creationId="{75F51708-2E84-644B-8E56-F71D8142531E}"/>
          </ac:spMkLst>
        </pc:spChg>
        <pc:spChg chg="add mod">
          <ac:chgData name="Nane Kratzke" userId="971be13ff4ee5ef6" providerId="LiveId" clId="{19075A5A-D245-0240-878E-CFB172C98ECA}" dt="2020-09-22T09:52:12.896" v="8952" actId="14861"/>
          <ac:spMkLst>
            <pc:docMk/>
            <pc:sldMk cId="1137104576" sldId="408"/>
            <ac:spMk id="6" creationId="{81E9E1CE-3A6C-8046-AF6B-028E91874076}"/>
          </ac:spMkLst>
        </pc:spChg>
        <pc:spChg chg="add mod">
          <ac:chgData name="Nane Kratzke" userId="971be13ff4ee5ef6" providerId="LiveId" clId="{19075A5A-D245-0240-878E-CFB172C98ECA}" dt="2020-09-22T10:14:00.616" v="9173" actId="1076"/>
          <ac:spMkLst>
            <pc:docMk/>
            <pc:sldMk cId="1137104576" sldId="408"/>
            <ac:spMk id="7" creationId="{7B8A4168-FE69-A549-A9A0-B029B693E5A9}"/>
          </ac:spMkLst>
        </pc:spChg>
        <pc:spChg chg="add mod">
          <ac:chgData name="Nane Kratzke" userId="971be13ff4ee5ef6" providerId="LiveId" clId="{19075A5A-D245-0240-878E-CFB172C98ECA}" dt="2020-09-25T07:43:44.573" v="44148" actId="20577"/>
          <ac:spMkLst>
            <pc:docMk/>
            <pc:sldMk cId="1137104576" sldId="408"/>
            <ac:spMk id="9" creationId="{6F09DD03-4AD5-E642-B2C1-AE95868DDADC}"/>
          </ac:spMkLst>
        </pc:spChg>
        <pc:spChg chg="add mod">
          <ac:chgData name="Nane Kratzke" userId="971be13ff4ee5ef6" providerId="LiveId" clId="{19075A5A-D245-0240-878E-CFB172C98ECA}" dt="2020-09-22T15:37:34.176" v="16405" actId="20577"/>
          <ac:spMkLst>
            <pc:docMk/>
            <pc:sldMk cId="1137104576" sldId="408"/>
            <ac:spMk id="10" creationId="{A49DCD23-0EB1-914D-AEF9-E713428D6E9D}"/>
          </ac:spMkLst>
        </pc:spChg>
        <pc:spChg chg="add mod">
          <ac:chgData name="Nane Kratzke" userId="971be13ff4ee5ef6" providerId="LiveId" clId="{19075A5A-D245-0240-878E-CFB172C98ECA}" dt="2020-09-22T10:06:37.540" v="9126" actId="20577"/>
          <ac:spMkLst>
            <pc:docMk/>
            <pc:sldMk cId="1137104576" sldId="408"/>
            <ac:spMk id="11" creationId="{2983A09B-6DCE-9646-BDD4-38620497E068}"/>
          </ac:spMkLst>
        </pc:spChg>
        <pc:spChg chg="add del mod">
          <ac:chgData name="Nane Kratzke" userId="971be13ff4ee5ef6" providerId="LiveId" clId="{19075A5A-D245-0240-878E-CFB172C98ECA}" dt="2020-09-22T10:04:27.025" v="9110"/>
          <ac:spMkLst>
            <pc:docMk/>
            <pc:sldMk cId="1137104576" sldId="408"/>
            <ac:spMk id="12" creationId="{3EE2F346-C775-C54C-BCC9-B9CEBE3E3FD3}"/>
          </ac:spMkLst>
        </pc:spChg>
        <pc:spChg chg="add mod">
          <ac:chgData name="Nane Kratzke" userId="971be13ff4ee5ef6" providerId="LiveId" clId="{19075A5A-D245-0240-878E-CFB172C98ECA}" dt="2020-09-22T10:12:04.111" v="9169" actId="20577"/>
          <ac:spMkLst>
            <pc:docMk/>
            <pc:sldMk cId="1137104576" sldId="408"/>
            <ac:spMk id="13" creationId="{B7C745C1-74F0-2744-88A6-D4FF803BAA34}"/>
          </ac:spMkLst>
        </pc:spChg>
        <pc:spChg chg="add mod">
          <ac:chgData name="Nane Kratzke" userId="971be13ff4ee5ef6" providerId="LiveId" clId="{19075A5A-D245-0240-878E-CFB172C98ECA}" dt="2020-09-22T10:05:01.347" v="9121" actId="20577"/>
          <ac:spMkLst>
            <pc:docMk/>
            <pc:sldMk cId="1137104576" sldId="408"/>
            <ac:spMk id="16" creationId="{AA24DA27-C5AB-374F-990C-562EA640B1DE}"/>
          </ac:spMkLst>
        </pc:spChg>
        <pc:spChg chg="add mod">
          <ac:chgData name="Nane Kratzke" userId="971be13ff4ee5ef6" providerId="LiveId" clId="{19075A5A-D245-0240-878E-CFB172C98ECA}" dt="2020-09-22T15:37:36.605" v="16408" actId="20577"/>
          <ac:spMkLst>
            <pc:docMk/>
            <pc:sldMk cId="1137104576" sldId="408"/>
            <ac:spMk id="19" creationId="{90697ED6-549A-8042-AAD3-D31E70841A84}"/>
          </ac:spMkLst>
        </pc:spChg>
        <pc:spChg chg="add mod">
          <ac:chgData name="Nane Kratzke" userId="971be13ff4ee5ef6" providerId="LiveId" clId="{19075A5A-D245-0240-878E-CFB172C98ECA}" dt="2020-09-22T09:52:28.129" v="8954" actId="1076"/>
          <ac:spMkLst>
            <pc:docMk/>
            <pc:sldMk cId="1137104576" sldId="408"/>
            <ac:spMk id="20" creationId="{59D21B77-5369-6845-A913-0F1C46648EC6}"/>
          </ac:spMkLst>
        </pc:spChg>
        <pc:spChg chg="add del mod">
          <ac:chgData name="Nane Kratzke" userId="971be13ff4ee5ef6" providerId="LiveId" clId="{19075A5A-D245-0240-878E-CFB172C98ECA}" dt="2020-09-22T10:02:29.646" v="9106" actId="478"/>
          <ac:spMkLst>
            <pc:docMk/>
            <pc:sldMk cId="1137104576" sldId="408"/>
            <ac:spMk id="21" creationId="{A33EA43A-3010-A248-A62A-5E158AF9304C}"/>
          </ac:spMkLst>
        </pc:spChg>
        <pc:spChg chg="add mod">
          <ac:chgData name="Nane Kratzke" userId="971be13ff4ee5ef6" providerId="LiveId" clId="{19075A5A-D245-0240-878E-CFB172C98ECA}" dt="2020-09-22T12:22:32.860" v="10012" actId="113"/>
          <ac:spMkLst>
            <pc:docMk/>
            <pc:sldMk cId="1137104576" sldId="408"/>
            <ac:spMk id="25" creationId="{4F48AB70-B557-0340-ABDD-32709C7A1D7F}"/>
          </ac:spMkLst>
        </pc:spChg>
        <pc:picChg chg="add del mod">
          <ac:chgData name="Nane Kratzke" userId="971be13ff4ee5ef6" providerId="LiveId" clId="{19075A5A-D245-0240-878E-CFB172C98ECA}" dt="2020-09-22T09:25:07.458" v="8320" actId="478"/>
          <ac:picMkLst>
            <pc:docMk/>
            <pc:sldMk cId="1137104576" sldId="408"/>
            <ac:picMk id="5" creationId="{28D97422-A290-2A47-9E40-ACBC9892D098}"/>
          </ac:picMkLst>
        </pc:picChg>
        <pc:picChg chg="add mod">
          <ac:chgData name="Nane Kratzke" userId="971be13ff4ee5ef6" providerId="LiveId" clId="{19075A5A-D245-0240-878E-CFB172C98ECA}" dt="2020-09-22T10:13:54.384" v="9172" actId="1076"/>
          <ac:picMkLst>
            <pc:docMk/>
            <pc:sldMk cId="1137104576" sldId="408"/>
            <ac:picMk id="8" creationId="{9EBE68DF-5D37-B447-A375-CDDECFF9BE79}"/>
          </ac:picMkLst>
        </pc:picChg>
        <pc:picChg chg="add del">
          <ac:chgData name="Nane Kratzke" userId="971be13ff4ee5ef6" providerId="LiveId" clId="{19075A5A-D245-0240-878E-CFB172C98ECA}" dt="2020-09-22T08:59:10.897" v="7493"/>
          <ac:picMkLst>
            <pc:docMk/>
            <pc:sldMk cId="1137104576" sldId="408"/>
            <ac:picMk id="1025" creationId="{62008C8C-87F8-4A48-9E52-342838293E78}"/>
          </ac:picMkLst>
        </pc:picChg>
        <pc:picChg chg="add del">
          <ac:chgData name="Nane Kratzke" userId="971be13ff4ee5ef6" providerId="LiveId" clId="{19075A5A-D245-0240-878E-CFB172C98ECA}" dt="2020-09-22T08:59:10.897" v="7493"/>
          <ac:picMkLst>
            <pc:docMk/>
            <pc:sldMk cId="1137104576" sldId="408"/>
            <ac:picMk id="1026" creationId="{879A11E2-11BB-4D4F-BC3A-D6E68918F7B2}"/>
          </ac:picMkLst>
        </pc:picChg>
        <pc:picChg chg="add del">
          <ac:chgData name="Nane Kratzke" userId="971be13ff4ee5ef6" providerId="LiveId" clId="{19075A5A-D245-0240-878E-CFB172C98ECA}" dt="2020-09-22T08:59:10.897" v="7493"/>
          <ac:picMkLst>
            <pc:docMk/>
            <pc:sldMk cId="1137104576" sldId="408"/>
            <ac:picMk id="1027" creationId="{4E25EDBC-1529-604A-BDF7-5A8DB1E2F3AF}"/>
          </ac:picMkLst>
        </pc:picChg>
        <pc:picChg chg="add del">
          <ac:chgData name="Nane Kratzke" userId="971be13ff4ee5ef6" providerId="LiveId" clId="{19075A5A-D245-0240-878E-CFB172C98ECA}" dt="2020-09-22T08:59:10.897" v="7493"/>
          <ac:picMkLst>
            <pc:docMk/>
            <pc:sldMk cId="1137104576" sldId="408"/>
            <ac:picMk id="1028" creationId="{D3E7F018-5032-E649-89F5-3CBF557CAB4B}"/>
          </ac:picMkLst>
        </pc:picChg>
        <pc:picChg chg="add del">
          <ac:chgData name="Nane Kratzke" userId="971be13ff4ee5ef6" providerId="LiveId" clId="{19075A5A-D245-0240-878E-CFB172C98ECA}" dt="2020-09-22T08:59:10.897" v="7493"/>
          <ac:picMkLst>
            <pc:docMk/>
            <pc:sldMk cId="1137104576" sldId="408"/>
            <ac:picMk id="1029" creationId="{9F6B894C-30C9-E041-85C2-45A64C36419D}"/>
          </ac:picMkLst>
        </pc:picChg>
        <pc:picChg chg="add del">
          <ac:chgData name="Nane Kratzke" userId="971be13ff4ee5ef6" providerId="LiveId" clId="{19075A5A-D245-0240-878E-CFB172C98ECA}" dt="2020-09-22T08:59:10.897" v="7493"/>
          <ac:picMkLst>
            <pc:docMk/>
            <pc:sldMk cId="1137104576" sldId="408"/>
            <ac:picMk id="1030" creationId="{CA4241D3-7964-F941-A01F-26D5C586CADE}"/>
          </ac:picMkLst>
        </pc:picChg>
        <pc:picChg chg="add del">
          <ac:chgData name="Nane Kratzke" userId="971be13ff4ee5ef6" providerId="LiveId" clId="{19075A5A-D245-0240-878E-CFB172C98ECA}" dt="2020-09-22T08:59:10.897" v="7493"/>
          <ac:picMkLst>
            <pc:docMk/>
            <pc:sldMk cId="1137104576" sldId="408"/>
            <ac:picMk id="1031" creationId="{17420FB5-CEBD-174C-AA86-35C928D3A87C}"/>
          </ac:picMkLst>
        </pc:picChg>
      </pc:sldChg>
      <pc:sldChg chg="del">
        <pc:chgData name="Nane Kratzke" userId="971be13ff4ee5ef6" providerId="LiveId" clId="{19075A5A-D245-0240-878E-CFB172C98ECA}" dt="2020-09-22T05:46:19.299" v="175" actId="2696"/>
        <pc:sldMkLst>
          <pc:docMk/>
          <pc:sldMk cId="3779774743" sldId="408"/>
        </pc:sldMkLst>
      </pc:sldChg>
      <pc:sldChg chg="del">
        <pc:chgData name="Nane Kratzke" userId="971be13ff4ee5ef6" providerId="LiveId" clId="{19075A5A-D245-0240-878E-CFB172C98ECA}" dt="2020-09-22T05:46:19.668" v="205" actId="2696"/>
        <pc:sldMkLst>
          <pc:docMk/>
          <pc:sldMk cId="110797625" sldId="409"/>
        </pc:sldMkLst>
      </pc:sldChg>
      <pc:sldChg chg="addSp modSp add mod">
        <pc:chgData name="Nane Kratzke" userId="971be13ff4ee5ef6" providerId="LiveId" clId="{19075A5A-D245-0240-878E-CFB172C98ECA}" dt="2020-09-22T15:42:49.399" v="16422" actId="14100"/>
        <pc:sldMkLst>
          <pc:docMk/>
          <pc:sldMk cId="1186629863" sldId="409"/>
        </pc:sldMkLst>
        <pc:spChg chg="mod">
          <ac:chgData name="Nane Kratzke" userId="971be13ff4ee5ef6" providerId="LiveId" clId="{19075A5A-D245-0240-878E-CFB172C98ECA}" dt="2020-09-22T08:51:18.717" v="7378" actId="20577"/>
          <ac:spMkLst>
            <pc:docMk/>
            <pc:sldMk cId="1186629863" sldId="409"/>
            <ac:spMk id="3" creationId="{75F51708-2E84-644B-8E56-F71D8142531E}"/>
          </ac:spMkLst>
        </pc:spChg>
        <pc:spChg chg="add mod">
          <ac:chgData name="Nane Kratzke" userId="971be13ff4ee5ef6" providerId="LiveId" clId="{19075A5A-D245-0240-878E-CFB172C98ECA}" dt="2020-09-22T15:42:49.399" v="16422" actId="14100"/>
          <ac:spMkLst>
            <pc:docMk/>
            <pc:sldMk cId="1186629863" sldId="409"/>
            <ac:spMk id="5" creationId="{6F23112D-C246-6E40-A5C5-02A44226B9E9}"/>
          </ac:spMkLst>
        </pc:spChg>
        <pc:spChg chg="add mod">
          <ac:chgData name="Nane Kratzke" userId="971be13ff4ee5ef6" providerId="LiveId" clId="{19075A5A-D245-0240-878E-CFB172C98ECA}" dt="2020-09-22T14:45:45.533" v="16362" actId="20577"/>
          <ac:spMkLst>
            <pc:docMk/>
            <pc:sldMk cId="1186629863" sldId="409"/>
            <ac:spMk id="7" creationId="{D1473EE4-FDDC-3949-9935-CA5C602F73CE}"/>
          </ac:spMkLst>
        </pc:spChg>
        <pc:picChg chg="add mod">
          <ac:chgData name="Nane Kratzke" userId="971be13ff4ee5ef6" providerId="LiveId" clId="{19075A5A-D245-0240-878E-CFB172C98ECA}" dt="2020-09-22T12:17:18.506" v="9847" actId="1076"/>
          <ac:picMkLst>
            <pc:docMk/>
            <pc:sldMk cId="1186629863" sldId="409"/>
            <ac:picMk id="6" creationId="{32A43027-C390-6048-BF54-3170490F28C4}"/>
          </ac:picMkLst>
        </pc:picChg>
        <pc:picChg chg="add mod">
          <ac:chgData name="Nane Kratzke" userId="971be13ff4ee5ef6" providerId="LiveId" clId="{19075A5A-D245-0240-878E-CFB172C98ECA}" dt="2020-09-22T14:47:58.598" v="16370"/>
          <ac:picMkLst>
            <pc:docMk/>
            <pc:sldMk cId="1186629863" sldId="409"/>
            <ac:picMk id="8" creationId="{E77AAC96-F616-5949-A3F9-37E815676A2B}"/>
          </ac:picMkLst>
        </pc:picChg>
      </pc:sldChg>
      <pc:sldChg chg="addSp modSp add mod">
        <pc:chgData name="Nane Kratzke" userId="971be13ff4ee5ef6" providerId="LiveId" clId="{19075A5A-D245-0240-878E-CFB172C98ECA}" dt="2020-09-22T12:29:57.827" v="10441" actId="20577"/>
        <pc:sldMkLst>
          <pc:docMk/>
          <pc:sldMk cId="514950785" sldId="410"/>
        </pc:sldMkLst>
        <pc:spChg chg="mod">
          <ac:chgData name="Nane Kratzke" userId="971be13ff4ee5ef6" providerId="LiveId" clId="{19075A5A-D245-0240-878E-CFB172C98ECA}" dt="2020-09-22T12:25:52.113" v="10126" actId="20577"/>
          <ac:spMkLst>
            <pc:docMk/>
            <pc:sldMk cId="514950785" sldId="410"/>
            <ac:spMk id="2" creationId="{9E0EF137-0917-1348-A7FD-F90DF2718356}"/>
          </ac:spMkLst>
        </pc:spChg>
        <pc:spChg chg="mod">
          <ac:chgData name="Nane Kratzke" userId="971be13ff4ee5ef6" providerId="LiveId" clId="{19075A5A-D245-0240-878E-CFB172C98ECA}" dt="2020-09-22T12:26:01.584" v="10154" actId="20577"/>
          <ac:spMkLst>
            <pc:docMk/>
            <pc:sldMk cId="514950785" sldId="410"/>
            <ac:spMk id="3" creationId="{DD31B9DC-F7E1-9A4B-B056-E7427E104A9B}"/>
          </ac:spMkLst>
        </pc:spChg>
        <pc:spChg chg="add mod">
          <ac:chgData name="Nane Kratzke" userId="971be13ff4ee5ef6" providerId="LiveId" clId="{19075A5A-D245-0240-878E-CFB172C98ECA}" dt="2020-09-22T12:27:54.332" v="10176" actId="1076"/>
          <ac:spMkLst>
            <pc:docMk/>
            <pc:sldMk cId="514950785" sldId="410"/>
            <ac:spMk id="5" creationId="{53FC1A82-B72F-3E48-9998-632BB85C5812}"/>
          </ac:spMkLst>
        </pc:spChg>
        <pc:spChg chg="add mod">
          <ac:chgData name="Nane Kratzke" userId="971be13ff4ee5ef6" providerId="LiveId" clId="{19075A5A-D245-0240-878E-CFB172C98ECA}" dt="2020-09-22T12:27:54.332" v="10176" actId="1076"/>
          <ac:spMkLst>
            <pc:docMk/>
            <pc:sldMk cId="514950785" sldId="410"/>
            <ac:spMk id="6" creationId="{314FA769-3D09-D342-8665-75FB7997C9E0}"/>
          </ac:spMkLst>
        </pc:spChg>
        <pc:spChg chg="add mod">
          <ac:chgData name="Nane Kratzke" userId="971be13ff4ee5ef6" providerId="LiveId" clId="{19075A5A-D245-0240-878E-CFB172C98ECA}" dt="2020-09-22T12:27:54.332" v="10176" actId="1076"/>
          <ac:spMkLst>
            <pc:docMk/>
            <pc:sldMk cId="514950785" sldId="410"/>
            <ac:spMk id="7" creationId="{29B5A3B2-BE0B-8245-BF45-71889A281439}"/>
          </ac:spMkLst>
        </pc:spChg>
        <pc:spChg chg="add mod">
          <ac:chgData name="Nane Kratzke" userId="971be13ff4ee5ef6" providerId="LiveId" clId="{19075A5A-D245-0240-878E-CFB172C98ECA}" dt="2020-09-22T12:27:54.332" v="10176" actId="1076"/>
          <ac:spMkLst>
            <pc:docMk/>
            <pc:sldMk cId="514950785" sldId="410"/>
            <ac:spMk id="8" creationId="{EE6978E2-54B7-054D-90D4-27B89BEDB0C6}"/>
          </ac:spMkLst>
        </pc:spChg>
        <pc:spChg chg="add mod">
          <ac:chgData name="Nane Kratzke" userId="971be13ff4ee5ef6" providerId="LiveId" clId="{19075A5A-D245-0240-878E-CFB172C98ECA}" dt="2020-09-22T12:27:54.332" v="10176" actId="1076"/>
          <ac:spMkLst>
            <pc:docMk/>
            <pc:sldMk cId="514950785" sldId="410"/>
            <ac:spMk id="9" creationId="{CBD00FC8-1814-E247-AAF0-604D434A8099}"/>
          </ac:spMkLst>
        </pc:spChg>
        <pc:spChg chg="add mod">
          <ac:chgData name="Nane Kratzke" userId="971be13ff4ee5ef6" providerId="LiveId" clId="{19075A5A-D245-0240-878E-CFB172C98ECA}" dt="2020-09-22T12:27:54.332" v="10176" actId="1076"/>
          <ac:spMkLst>
            <pc:docMk/>
            <pc:sldMk cId="514950785" sldId="410"/>
            <ac:spMk id="10" creationId="{30CC2518-BC06-D642-B808-95A99097294F}"/>
          </ac:spMkLst>
        </pc:spChg>
        <pc:spChg chg="add mod">
          <ac:chgData name="Nane Kratzke" userId="971be13ff4ee5ef6" providerId="LiveId" clId="{19075A5A-D245-0240-878E-CFB172C98ECA}" dt="2020-09-22T12:27:54.332" v="10176" actId="1076"/>
          <ac:spMkLst>
            <pc:docMk/>
            <pc:sldMk cId="514950785" sldId="410"/>
            <ac:spMk id="11" creationId="{96FE7E66-AE8F-5345-8407-03CD000C2E36}"/>
          </ac:spMkLst>
        </pc:spChg>
        <pc:spChg chg="add mod">
          <ac:chgData name="Nane Kratzke" userId="971be13ff4ee5ef6" providerId="LiveId" clId="{19075A5A-D245-0240-878E-CFB172C98ECA}" dt="2020-09-22T12:27:54.332" v="10176" actId="1076"/>
          <ac:spMkLst>
            <pc:docMk/>
            <pc:sldMk cId="514950785" sldId="410"/>
            <ac:spMk id="12" creationId="{4EA6DAD7-A822-2B4B-9877-79D30F68DBDA}"/>
          </ac:spMkLst>
        </pc:spChg>
        <pc:spChg chg="add mod">
          <ac:chgData name="Nane Kratzke" userId="971be13ff4ee5ef6" providerId="LiveId" clId="{19075A5A-D245-0240-878E-CFB172C98ECA}" dt="2020-09-22T12:27:54.332" v="10176" actId="1076"/>
          <ac:spMkLst>
            <pc:docMk/>
            <pc:sldMk cId="514950785" sldId="410"/>
            <ac:spMk id="13" creationId="{0254B62D-3ECB-BA4F-93BF-746A9575DCB9}"/>
          </ac:spMkLst>
        </pc:spChg>
        <pc:spChg chg="add mod">
          <ac:chgData name="Nane Kratzke" userId="971be13ff4ee5ef6" providerId="LiveId" clId="{19075A5A-D245-0240-878E-CFB172C98ECA}" dt="2020-09-22T12:27:54.332" v="10176" actId="1076"/>
          <ac:spMkLst>
            <pc:docMk/>
            <pc:sldMk cId="514950785" sldId="410"/>
            <ac:spMk id="14" creationId="{12A0EF9E-C931-234A-9CD9-55823A8BED80}"/>
          </ac:spMkLst>
        </pc:spChg>
        <pc:spChg chg="add mod">
          <ac:chgData name="Nane Kratzke" userId="971be13ff4ee5ef6" providerId="LiveId" clId="{19075A5A-D245-0240-878E-CFB172C98ECA}" dt="2020-09-22T12:27:54.332" v="10176" actId="1076"/>
          <ac:spMkLst>
            <pc:docMk/>
            <pc:sldMk cId="514950785" sldId="410"/>
            <ac:spMk id="15" creationId="{DAE50C99-5EE9-6B4E-A711-4F1A2D5B8CB0}"/>
          </ac:spMkLst>
        </pc:spChg>
        <pc:spChg chg="add mod">
          <ac:chgData name="Nane Kratzke" userId="971be13ff4ee5ef6" providerId="LiveId" clId="{19075A5A-D245-0240-878E-CFB172C98ECA}" dt="2020-09-22T12:27:54.332" v="10176" actId="1076"/>
          <ac:spMkLst>
            <pc:docMk/>
            <pc:sldMk cId="514950785" sldId="410"/>
            <ac:spMk id="16" creationId="{0DE2E5F3-4BDF-3A4B-80B8-E09160ADDF67}"/>
          </ac:spMkLst>
        </pc:spChg>
        <pc:spChg chg="add mod">
          <ac:chgData name="Nane Kratzke" userId="971be13ff4ee5ef6" providerId="LiveId" clId="{19075A5A-D245-0240-878E-CFB172C98ECA}" dt="2020-09-22T12:27:54.332" v="10176" actId="1076"/>
          <ac:spMkLst>
            <pc:docMk/>
            <pc:sldMk cId="514950785" sldId="410"/>
            <ac:spMk id="17" creationId="{130AF6D1-5E4B-AA46-B4BB-4A9D109CA3E1}"/>
          </ac:spMkLst>
        </pc:spChg>
        <pc:spChg chg="add mod">
          <ac:chgData name="Nane Kratzke" userId="971be13ff4ee5ef6" providerId="LiveId" clId="{19075A5A-D245-0240-878E-CFB172C98ECA}" dt="2020-09-22T12:27:54.332" v="10176" actId="1076"/>
          <ac:spMkLst>
            <pc:docMk/>
            <pc:sldMk cId="514950785" sldId="410"/>
            <ac:spMk id="18" creationId="{6B1B500C-ADC6-8041-8167-67BFA60AF541}"/>
          </ac:spMkLst>
        </pc:spChg>
        <pc:spChg chg="add mod">
          <ac:chgData name="Nane Kratzke" userId="971be13ff4ee5ef6" providerId="LiveId" clId="{19075A5A-D245-0240-878E-CFB172C98ECA}" dt="2020-09-22T12:27:54.332" v="10176" actId="1076"/>
          <ac:spMkLst>
            <pc:docMk/>
            <pc:sldMk cId="514950785" sldId="410"/>
            <ac:spMk id="19" creationId="{CABAFF6F-06B9-BC4A-BC5E-69C9DFC900AC}"/>
          </ac:spMkLst>
        </pc:spChg>
        <pc:spChg chg="add mod">
          <ac:chgData name="Nane Kratzke" userId="971be13ff4ee5ef6" providerId="LiveId" clId="{19075A5A-D245-0240-878E-CFB172C98ECA}" dt="2020-09-22T12:27:54.332" v="10176" actId="1076"/>
          <ac:spMkLst>
            <pc:docMk/>
            <pc:sldMk cId="514950785" sldId="410"/>
            <ac:spMk id="20" creationId="{8FBC736D-AF5B-E842-92A8-CD70ADD5903A}"/>
          </ac:spMkLst>
        </pc:spChg>
        <pc:spChg chg="add mod">
          <ac:chgData name="Nane Kratzke" userId="971be13ff4ee5ef6" providerId="LiveId" clId="{19075A5A-D245-0240-878E-CFB172C98ECA}" dt="2020-09-22T12:27:54.332" v="10176" actId="1076"/>
          <ac:spMkLst>
            <pc:docMk/>
            <pc:sldMk cId="514950785" sldId="410"/>
            <ac:spMk id="21" creationId="{51680E8F-A7E2-F24F-8B49-8972BBCF5D4C}"/>
          </ac:spMkLst>
        </pc:spChg>
        <pc:spChg chg="add mod">
          <ac:chgData name="Nane Kratzke" userId="971be13ff4ee5ef6" providerId="LiveId" clId="{19075A5A-D245-0240-878E-CFB172C98ECA}" dt="2020-09-22T12:29:57.827" v="10441" actId="20577"/>
          <ac:spMkLst>
            <pc:docMk/>
            <pc:sldMk cId="514950785" sldId="410"/>
            <ac:spMk id="22" creationId="{C7A5FAC9-3E10-CD43-9E98-B562AFB77CCC}"/>
          </ac:spMkLst>
        </pc:spChg>
      </pc:sldChg>
      <pc:sldChg chg="del">
        <pc:chgData name="Nane Kratzke" userId="971be13ff4ee5ef6" providerId="LiveId" clId="{19075A5A-D245-0240-878E-CFB172C98ECA}" dt="2020-09-22T05:46:19.519" v="192" actId="2696"/>
        <pc:sldMkLst>
          <pc:docMk/>
          <pc:sldMk cId="4183557273" sldId="410"/>
        </pc:sldMkLst>
      </pc:sldChg>
      <pc:sldChg chg="addSp delSp modSp add mod">
        <pc:chgData name="Nane Kratzke" userId="971be13ff4ee5ef6" providerId="LiveId" clId="{19075A5A-D245-0240-878E-CFB172C98ECA}" dt="2020-09-22T12:39:34.433" v="10962" actId="20577"/>
        <pc:sldMkLst>
          <pc:docMk/>
          <pc:sldMk cId="1489937729" sldId="411"/>
        </pc:sldMkLst>
        <pc:spChg chg="mod">
          <ac:chgData name="Nane Kratzke" userId="971be13ff4ee5ef6" providerId="LiveId" clId="{19075A5A-D245-0240-878E-CFB172C98ECA}" dt="2020-09-22T12:30:56.486" v="10473" actId="20577"/>
          <ac:spMkLst>
            <pc:docMk/>
            <pc:sldMk cId="1489937729" sldId="411"/>
            <ac:spMk id="3" creationId="{DD31B9DC-F7E1-9A4B-B056-E7427E104A9B}"/>
          </ac:spMkLst>
        </pc:spChg>
        <pc:spChg chg="del">
          <ac:chgData name="Nane Kratzke" userId="971be13ff4ee5ef6" providerId="LiveId" clId="{19075A5A-D245-0240-878E-CFB172C98ECA}" dt="2020-09-22T12:31:40.279" v="10474" actId="478"/>
          <ac:spMkLst>
            <pc:docMk/>
            <pc:sldMk cId="1489937729" sldId="411"/>
            <ac:spMk id="5" creationId="{53FC1A82-B72F-3E48-9998-632BB85C5812}"/>
          </ac:spMkLst>
        </pc:spChg>
        <pc:spChg chg="del">
          <ac:chgData name="Nane Kratzke" userId="971be13ff4ee5ef6" providerId="LiveId" clId="{19075A5A-D245-0240-878E-CFB172C98ECA}" dt="2020-09-22T12:31:40.279" v="10474" actId="478"/>
          <ac:spMkLst>
            <pc:docMk/>
            <pc:sldMk cId="1489937729" sldId="411"/>
            <ac:spMk id="6" creationId="{314FA769-3D09-D342-8665-75FB7997C9E0}"/>
          </ac:spMkLst>
        </pc:spChg>
        <pc:spChg chg="del">
          <ac:chgData name="Nane Kratzke" userId="971be13ff4ee5ef6" providerId="LiveId" clId="{19075A5A-D245-0240-878E-CFB172C98ECA}" dt="2020-09-22T12:31:40.279" v="10474" actId="478"/>
          <ac:spMkLst>
            <pc:docMk/>
            <pc:sldMk cId="1489937729" sldId="411"/>
            <ac:spMk id="7" creationId="{29B5A3B2-BE0B-8245-BF45-71889A281439}"/>
          </ac:spMkLst>
        </pc:spChg>
        <pc:spChg chg="del">
          <ac:chgData name="Nane Kratzke" userId="971be13ff4ee5ef6" providerId="LiveId" clId="{19075A5A-D245-0240-878E-CFB172C98ECA}" dt="2020-09-22T12:31:40.279" v="10474" actId="478"/>
          <ac:spMkLst>
            <pc:docMk/>
            <pc:sldMk cId="1489937729" sldId="411"/>
            <ac:spMk id="8" creationId="{EE6978E2-54B7-054D-90D4-27B89BEDB0C6}"/>
          </ac:spMkLst>
        </pc:spChg>
        <pc:spChg chg="del">
          <ac:chgData name="Nane Kratzke" userId="971be13ff4ee5ef6" providerId="LiveId" clId="{19075A5A-D245-0240-878E-CFB172C98ECA}" dt="2020-09-22T12:31:40.279" v="10474" actId="478"/>
          <ac:spMkLst>
            <pc:docMk/>
            <pc:sldMk cId="1489937729" sldId="411"/>
            <ac:spMk id="9" creationId="{CBD00FC8-1814-E247-AAF0-604D434A8099}"/>
          </ac:spMkLst>
        </pc:spChg>
        <pc:spChg chg="del">
          <ac:chgData name="Nane Kratzke" userId="971be13ff4ee5ef6" providerId="LiveId" clId="{19075A5A-D245-0240-878E-CFB172C98ECA}" dt="2020-09-22T12:31:40.279" v="10474" actId="478"/>
          <ac:spMkLst>
            <pc:docMk/>
            <pc:sldMk cId="1489937729" sldId="411"/>
            <ac:spMk id="10" creationId="{30CC2518-BC06-D642-B808-95A99097294F}"/>
          </ac:spMkLst>
        </pc:spChg>
        <pc:spChg chg="del">
          <ac:chgData name="Nane Kratzke" userId="971be13ff4ee5ef6" providerId="LiveId" clId="{19075A5A-D245-0240-878E-CFB172C98ECA}" dt="2020-09-22T12:31:40.279" v="10474" actId="478"/>
          <ac:spMkLst>
            <pc:docMk/>
            <pc:sldMk cId="1489937729" sldId="411"/>
            <ac:spMk id="11" creationId="{96FE7E66-AE8F-5345-8407-03CD000C2E36}"/>
          </ac:spMkLst>
        </pc:spChg>
        <pc:spChg chg="del">
          <ac:chgData name="Nane Kratzke" userId="971be13ff4ee5ef6" providerId="LiveId" clId="{19075A5A-D245-0240-878E-CFB172C98ECA}" dt="2020-09-22T12:31:40.279" v="10474" actId="478"/>
          <ac:spMkLst>
            <pc:docMk/>
            <pc:sldMk cId="1489937729" sldId="411"/>
            <ac:spMk id="12" creationId="{4EA6DAD7-A822-2B4B-9877-79D30F68DBDA}"/>
          </ac:spMkLst>
        </pc:spChg>
        <pc:spChg chg="del">
          <ac:chgData name="Nane Kratzke" userId="971be13ff4ee5ef6" providerId="LiveId" clId="{19075A5A-D245-0240-878E-CFB172C98ECA}" dt="2020-09-22T12:31:40.279" v="10474" actId="478"/>
          <ac:spMkLst>
            <pc:docMk/>
            <pc:sldMk cId="1489937729" sldId="411"/>
            <ac:spMk id="13" creationId="{0254B62D-3ECB-BA4F-93BF-746A9575DCB9}"/>
          </ac:spMkLst>
        </pc:spChg>
        <pc:spChg chg="del">
          <ac:chgData name="Nane Kratzke" userId="971be13ff4ee5ef6" providerId="LiveId" clId="{19075A5A-D245-0240-878E-CFB172C98ECA}" dt="2020-09-22T12:31:40.279" v="10474" actId="478"/>
          <ac:spMkLst>
            <pc:docMk/>
            <pc:sldMk cId="1489937729" sldId="411"/>
            <ac:spMk id="14" creationId="{12A0EF9E-C931-234A-9CD9-55823A8BED80}"/>
          </ac:spMkLst>
        </pc:spChg>
        <pc:spChg chg="del">
          <ac:chgData name="Nane Kratzke" userId="971be13ff4ee5ef6" providerId="LiveId" clId="{19075A5A-D245-0240-878E-CFB172C98ECA}" dt="2020-09-22T12:31:40.279" v="10474" actId="478"/>
          <ac:spMkLst>
            <pc:docMk/>
            <pc:sldMk cId="1489937729" sldId="411"/>
            <ac:spMk id="15" creationId="{DAE50C99-5EE9-6B4E-A711-4F1A2D5B8CB0}"/>
          </ac:spMkLst>
        </pc:spChg>
        <pc:spChg chg="del">
          <ac:chgData name="Nane Kratzke" userId="971be13ff4ee5ef6" providerId="LiveId" clId="{19075A5A-D245-0240-878E-CFB172C98ECA}" dt="2020-09-22T12:31:40.279" v="10474" actId="478"/>
          <ac:spMkLst>
            <pc:docMk/>
            <pc:sldMk cId="1489937729" sldId="411"/>
            <ac:spMk id="16" creationId="{0DE2E5F3-4BDF-3A4B-80B8-E09160ADDF67}"/>
          </ac:spMkLst>
        </pc:spChg>
        <pc:spChg chg="del">
          <ac:chgData name="Nane Kratzke" userId="971be13ff4ee5ef6" providerId="LiveId" clId="{19075A5A-D245-0240-878E-CFB172C98ECA}" dt="2020-09-22T12:31:40.279" v="10474" actId="478"/>
          <ac:spMkLst>
            <pc:docMk/>
            <pc:sldMk cId="1489937729" sldId="411"/>
            <ac:spMk id="17" creationId="{130AF6D1-5E4B-AA46-B4BB-4A9D109CA3E1}"/>
          </ac:spMkLst>
        </pc:spChg>
        <pc:spChg chg="del">
          <ac:chgData name="Nane Kratzke" userId="971be13ff4ee5ef6" providerId="LiveId" clId="{19075A5A-D245-0240-878E-CFB172C98ECA}" dt="2020-09-22T12:31:40.279" v="10474" actId="478"/>
          <ac:spMkLst>
            <pc:docMk/>
            <pc:sldMk cId="1489937729" sldId="411"/>
            <ac:spMk id="18" creationId="{6B1B500C-ADC6-8041-8167-67BFA60AF541}"/>
          </ac:spMkLst>
        </pc:spChg>
        <pc:spChg chg="del">
          <ac:chgData name="Nane Kratzke" userId="971be13ff4ee5ef6" providerId="LiveId" clId="{19075A5A-D245-0240-878E-CFB172C98ECA}" dt="2020-09-22T12:31:40.279" v="10474" actId="478"/>
          <ac:spMkLst>
            <pc:docMk/>
            <pc:sldMk cId="1489937729" sldId="411"/>
            <ac:spMk id="19" creationId="{CABAFF6F-06B9-BC4A-BC5E-69C9DFC900AC}"/>
          </ac:spMkLst>
        </pc:spChg>
        <pc:spChg chg="del">
          <ac:chgData name="Nane Kratzke" userId="971be13ff4ee5ef6" providerId="LiveId" clId="{19075A5A-D245-0240-878E-CFB172C98ECA}" dt="2020-09-22T12:31:40.279" v="10474" actId="478"/>
          <ac:spMkLst>
            <pc:docMk/>
            <pc:sldMk cId="1489937729" sldId="411"/>
            <ac:spMk id="20" creationId="{8FBC736D-AF5B-E842-92A8-CD70ADD5903A}"/>
          </ac:spMkLst>
        </pc:spChg>
        <pc:spChg chg="del">
          <ac:chgData name="Nane Kratzke" userId="971be13ff4ee5ef6" providerId="LiveId" clId="{19075A5A-D245-0240-878E-CFB172C98ECA}" dt="2020-09-22T12:31:40.279" v="10474" actId="478"/>
          <ac:spMkLst>
            <pc:docMk/>
            <pc:sldMk cId="1489937729" sldId="411"/>
            <ac:spMk id="21" creationId="{51680E8F-A7E2-F24F-8B49-8972BBCF5D4C}"/>
          </ac:spMkLst>
        </pc:spChg>
        <pc:spChg chg="del">
          <ac:chgData name="Nane Kratzke" userId="971be13ff4ee5ef6" providerId="LiveId" clId="{19075A5A-D245-0240-878E-CFB172C98ECA}" dt="2020-09-22T12:31:40.279" v="10474" actId="478"/>
          <ac:spMkLst>
            <pc:docMk/>
            <pc:sldMk cId="1489937729" sldId="411"/>
            <ac:spMk id="22" creationId="{C7A5FAC9-3E10-CD43-9E98-B562AFB77CCC}"/>
          </ac:spMkLst>
        </pc:spChg>
        <pc:spChg chg="add mod">
          <ac:chgData name="Nane Kratzke" userId="971be13ff4ee5ef6" providerId="LiveId" clId="{19075A5A-D245-0240-878E-CFB172C98ECA}" dt="2020-09-22T12:39:25.920" v="10958" actId="1076"/>
          <ac:spMkLst>
            <pc:docMk/>
            <pc:sldMk cId="1489937729" sldId="411"/>
            <ac:spMk id="24" creationId="{72931420-4651-C243-A81B-C3EED5AF0825}"/>
          </ac:spMkLst>
        </pc:spChg>
        <pc:spChg chg="add mod">
          <ac:chgData name="Nane Kratzke" userId="971be13ff4ee5ef6" providerId="LiveId" clId="{19075A5A-D245-0240-878E-CFB172C98ECA}" dt="2020-09-22T12:39:25.920" v="10958" actId="1076"/>
          <ac:spMkLst>
            <pc:docMk/>
            <pc:sldMk cId="1489937729" sldId="411"/>
            <ac:spMk id="25" creationId="{902FB5C3-21B7-E749-A989-F94D680EBF5D}"/>
          </ac:spMkLst>
        </pc:spChg>
        <pc:spChg chg="add mod">
          <ac:chgData name="Nane Kratzke" userId="971be13ff4ee5ef6" providerId="LiveId" clId="{19075A5A-D245-0240-878E-CFB172C98ECA}" dt="2020-09-22T12:39:25.920" v="10958" actId="1076"/>
          <ac:spMkLst>
            <pc:docMk/>
            <pc:sldMk cId="1489937729" sldId="411"/>
            <ac:spMk id="26" creationId="{26921956-0FA8-5044-B419-A294B61AC6CD}"/>
          </ac:spMkLst>
        </pc:spChg>
        <pc:spChg chg="add mod">
          <ac:chgData name="Nane Kratzke" userId="971be13ff4ee5ef6" providerId="LiveId" clId="{19075A5A-D245-0240-878E-CFB172C98ECA}" dt="2020-09-22T12:39:34.433" v="10962" actId="20577"/>
          <ac:spMkLst>
            <pc:docMk/>
            <pc:sldMk cId="1489937729" sldId="411"/>
            <ac:spMk id="27" creationId="{48CFE8DD-C9F3-3E49-8ABB-E4350766B588}"/>
          </ac:spMkLst>
        </pc:spChg>
        <pc:spChg chg="add mod">
          <ac:chgData name="Nane Kratzke" userId="971be13ff4ee5ef6" providerId="LiveId" clId="{19075A5A-D245-0240-878E-CFB172C98ECA}" dt="2020-09-22T12:39:25.920" v="10958" actId="1076"/>
          <ac:spMkLst>
            <pc:docMk/>
            <pc:sldMk cId="1489937729" sldId="411"/>
            <ac:spMk id="28" creationId="{118B42FF-44D7-CA40-BCD5-418932082965}"/>
          </ac:spMkLst>
        </pc:spChg>
        <pc:picChg chg="add mod">
          <ac:chgData name="Nane Kratzke" userId="971be13ff4ee5ef6" providerId="LiveId" clId="{19075A5A-D245-0240-878E-CFB172C98ECA}" dt="2020-09-22T12:39:25.920" v="10958" actId="1076"/>
          <ac:picMkLst>
            <pc:docMk/>
            <pc:sldMk cId="1489937729" sldId="411"/>
            <ac:picMk id="23" creationId="{5F2BEA1F-D570-3C41-8E72-38790317568C}"/>
          </ac:picMkLst>
        </pc:picChg>
      </pc:sldChg>
      <pc:sldChg chg="del">
        <pc:chgData name="Nane Kratzke" userId="971be13ff4ee5ef6" providerId="LiveId" clId="{19075A5A-D245-0240-878E-CFB172C98ECA}" dt="2020-09-22T05:46:19.866" v="222" actId="2696"/>
        <pc:sldMkLst>
          <pc:docMk/>
          <pc:sldMk cId="4282661720" sldId="411"/>
        </pc:sldMkLst>
      </pc:sldChg>
      <pc:sldChg chg="del">
        <pc:chgData name="Nane Kratzke" userId="971be13ff4ee5ef6" providerId="LiveId" clId="{19075A5A-D245-0240-878E-CFB172C98ECA}" dt="2020-09-22T05:46:19.565" v="196" actId="2696"/>
        <pc:sldMkLst>
          <pc:docMk/>
          <pc:sldMk cId="2566496727" sldId="412"/>
        </pc:sldMkLst>
      </pc:sldChg>
      <pc:sldChg chg="addSp delSp modSp add mod">
        <pc:chgData name="Nane Kratzke" userId="971be13ff4ee5ef6" providerId="LiveId" clId="{19075A5A-D245-0240-878E-CFB172C98ECA}" dt="2020-09-22T15:47:11.869" v="16473" actId="14100"/>
        <pc:sldMkLst>
          <pc:docMk/>
          <pc:sldMk cId="2882640944" sldId="412"/>
        </pc:sldMkLst>
        <pc:spChg chg="mod">
          <ac:chgData name="Nane Kratzke" userId="971be13ff4ee5ef6" providerId="LiveId" clId="{19075A5A-D245-0240-878E-CFB172C98ECA}" dt="2020-09-22T12:40:45.188" v="10991" actId="20577"/>
          <ac:spMkLst>
            <pc:docMk/>
            <pc:sldMk cId="2882640944" sldId="412"/>
            <ac:spMk id="2" creationId="{FF4F4391-33E9-C04F-8531-72CD78533B0F}"/>
          </ac:spMkLst>
        </pc:spChg>
        <pc:spChg chg="mod">
          <ac:chgData name="Nane Kratzke" userId="971be13ff4ee5ef6" providerId="LiveId" clId="{19075A5A-D245-0240-878E-CFB172C98ECA}" dt="2020-09-22T15:46:41.768" v="16435" actId="20577"/>
          <ac:spMkLst>
            <pc:docMk/>
            <pc:sldMk cId="2882640944" sldId="412"/>
            <ac:spMk id="3" creationId="{2D855A6C-C233-3A4C-A5BA-96DFC9BC3BA5}"/>
          </ac:spMkLst>
        </pc:spChg>
        <pc:spChg chg="add mod">
          <ac:chgData name="Nane Kratzke" userId="971be13ff4ee5ef6" providerId="LiveId" clId="{19075A5A-D245-0240-878E-CFB172C98ECA}" dt="2020-09-22T12:45:53.360" v="11159" actId="1076"/>
          <ac:spMkLst>
            <pc:docMk/>
            <pc:sldMk cId="2882640944" sldId="412"/>
            <ac:spMk id="5" creationId="{51B9B935-5EE0-E943-B605-BD04A56DD05E}"/>
          </ac:spMkLst>
        </pc:spChg>
        <pc:spChg chg="add mod">
          <ac:chgData name="Nane Kratzke" userId="971be13ff4ee5ef6" providerId="LiveId" clId="{19075A5A-D245-0240-878E-CFB172C98ECA}" dt="2020-09-22T12:45:53.360" v="11159" actId="1076"/>
          <ac:spMkLst>
            <pc:docMk/>
            <pc:sldMk cId="2882640944" sldId="412"/>
            <ac:spMk id="6" creationId="{F5E6AB38-839F-D342-8B86-02B9496A640A}"/>
          </ac:spMkLst>
        </pc:spChg>
        <pc:spChg chg="add mod">
          <ac:chgData name="Nane Kratzke" userId="971be13ff4ee5ef6" providerId="LiveId" clId="{19075A5A-D245-0240-878E-CFB172C98ECA}" dt="2020-09-22T12:45:53.360" v="11159" actId="1076"/>
          <ac:spMkLst>
            <pc:docMk/>
            <pc:sldMk cId="2882640944" sldId="412"/>
            <ac:spMk id="7" creationId="{DAF4BCAB-659E-8940-8D27-1CB368FB424F}"/>
          </ac:spMkLst>
        </pc:spChg>
        <pc:spChg chg="add mod">
          <ac:chgData name="Nane Kratzke" userId="971be13ff4ee5ef6" providerId="LiveId" clId="{19075A5A-D245-0240-878E-CFB172C98ECA}" dt="2020-09-22T12:45:53.360" v="11159" actId="1076"/>
          <ac:spMkLst>
            <pc:docMk/>
            <pc:sldMk cId="2882640944" sldId="412"/>
            <ac:spMk id="8" creationId="{800BA800-C961-074A-923A-2A12F9305865}"/>
          </ac:spMkLst>
        </pc:spChg>
        <pc:spChg chg="add mod">
          <ac:chgData name="Nane Kratzke" userId="971be13ff4ee5ef6" providerId="LiveId" clId="{19075A5A-D245-0240-878E-CFB172C98ECA}" dt="2020-09-22T12:45:53.360" v="11159" actId="1076"/>
          <ac:spMkLst>
            <pc:docMk/>
            <pc:sldMk cId="2882640944" sldId="412"/>
            <ac:spMk id="9" creationId="{8B216CB0-C909-3F40-9CE2-DB2EDF465E1E}"/>
          </ac:spMkLst>
        </pc:spChg>
        <pc:spChg chg="add mod">
          <ac:chgData name="Nane Kratzke" userId="971be13ff4ee5ef6" providerId="LiveId" clId="{19075A5A-D245-0240-878E-CFB172C98ECA}" dt="2020-09-22T12:45:53.360" v="11159" actId="1076"/>
          <ac:spMkLst>
            <pc:docMk/>
            <pc:sldMk cId="2882640944" sldId="412"/>
            <ac:spMk id="10" creationId="{110CE352-B610-254C-8B5F-D689484F6D34}"/>
          </ac:spMkLst>
        </pc:spChg>
        <pc:spChg chg="add mod">
          <ac:chgData name="Nane Kratzke" userId="971be13ff4ee5ef6" providerId="LiveId" clId="{19075A5A-D245-0240-878E-CFB172C98ECA}" dt="2020-09-22T12:45:53.360" v="11159" actId="1076"/>
          <ac:spMkLst>
            <pc:docMk/>
            <pc:sldMk cId="2882640944" sldId="412"/>
            <ac:spMk id="11" creationId="{9A4D57D0-CBAA-8646-BB85-AD0F937AAED6}"/>
          </ac:spMkLst>
        </pc:spChg>
        <pc:spChg chg="add mod">
          <ac:chgData name="Nane Kratzke" userId="971be13ff4ee5ef6" providerId="LiveId" clId="{19075A5A-D245-0240-878E-CFB172C98ECA}" dt="2020-09-22T15:47:11.869" v="16473" actId="14100"/>
          <ac:spMkLst>
            <pc:docMk/>
            <pc:sldMk cId="2882640944" sldId="412"/>
            <ac:spMk id="12" creationId="{F66987ED-6242-A341-B1D3-6BC3421DA4B3}"/>
          </ac:spMkLst>
        </pc:spChg>
        <pc:spChg chg="add del mod">
          <ac:chgData name="Nane Kratzke" userId="971be13ff4ee5ef6" providerId="LiveId" clId="{19075A5A-D245-0240-878E-CFB172C98ECA}" dt="2020-09-22T12:43:46.145" v="11101" actId="478"/>
          <ac:spMkLst>
            <pc:docMk/>
            <pc:sldMk cId="2882640944" sldId="412"/>
            <ac:spMk id="12" creationId="{FC538E8B-4112-D446-91AE-8074884010AD}"/>
          </ac:spMkLst>
        </pc:spChg>
        <pc:spChg chg="add del mod">
          <ac:chgData name="Nane Kratzke" userId="971be13ff4ee5ef6" providerId="LiveId" clId="{19075A5A-D245-0240-878E-CFB172C98ECA}" dt="2020-09-22T12:45:38.813" v="11157" actId="478"/>
          <ac:spMkLst>
            <pc:docMk/>
            <pc:sldMk cId="2882640944" sldId="412"/>
            <ac:spMk id="13" creationId="{68940DFB-98F7-C343-80C5-B80C2E172593}"/>
          </ac:spMkLst>
        </pc:spChg>
        <pc:spChg chg="add mod">
          <ac:chgData name="Nane Kratzke" userId="971be13ff4ee5ef6" providerId="LiveId" clId="{19075A5A-D245-0240-878E-CFB172C98ECA}" dt="2020-09-22T12:45:53.360" v="11159" actId="1076"/>
          <ac:spMkLst>
            <pc:docMk/>
            <pc:sldMk cId="2882640944" sldId="412"/>
            <ac:spMk id="14" creationId="{08527345-DBB4-C840-BCA1-DDF2FAB85F0C}"/>
          </ac:spMkLst>
        </pc:spChg>
        <pc:spChg chg="add mod">
          <ac:chgData name="Nane Kratzke" userId="971be13ff4ee5ef6" providerId="LiveId" clId="{19075A5A-D245-0240-878E-CFB172C98ECA}" dt="2020-09-22T12:45:53.360" v="11159" actId="1076"/>
          <ac:spMkLst>
            <pc:docMk/>
            <pc:sldMk cId="2882640944" sldId="412"/>
            <ac:spMk id="15" creationId="{68CA4A51-A82A-2D4F-A36E-2E5C4DFCD974}"/>
          </ac:spMkLst>
        </pc:spChg>
        <pc:spChg chg="add mod">
          <ac:chgData name="Nane Kratzke" userId="971be13ff4ee5ef6" providerId="LiveId" clId="{19075A5A-D245-0240-878E-CFB172C98ECA}" dt="2020-09-22T12:45:53.360" v="11159" actId="1076"/>
          <ac:spMkLst>
            <pc:docMk/>
            <pc:sldMk cId="2882640944" sldId="412"/>
            <ac:spMk id="16" creationId="{ED95ED86-E681-D54F-8F69-ABFC693E0866}"/>
          </ac:spMkLst>
        </pc:spChg>
        <pc:spChg chg="add mod">
          <ac:chgData name="Nane Kratzke" userId="971be13ff4ee5ef6" providerId="LiveId" clId="{19075A5A-D245-0240-878E-CFB172C98ECA}" dt="2020-09-22T12:45:53.360" v="11159" actId="1076"/>
          <ac:spMkLst>
            <pc:docMk/>
            <pc:sldMk cId="2882640944" sldId="412"/>
            <ac:spMk id="17" creationId="{135E8F0E-8F2A-224D-8D59-9BCB9EF628AB}"/>
          </ac:spMkLst>
        </pc:spChg>
        <pc:spChg chg="add mod">
          <ac:chgData name="Nane Kratzke" userId="971be13ff4ee5ef6" providerId="LiveId" clId="{19075A5A-D245-0240-878E-CFB172C98ECA}" dt="2020-09-22T12:45:53.360" v="11159" actId="1076"/>
          <ac:spMkLst>
            <pc:docMk/>
            <pc:sldMk cId="2882640944" sldId="412"/>
            <ac:spMk id="18" creationId="{83835EA6-5C7E-734C-AC48-6CD4C2B0412C}"/>
          </ac:spMkLst>
        </pc:spChg>
        <pc:spChg chg="add mod">
          <ac:chgData name="Nane Kratzke" userId="971be13ff4ee5ef6" providerId="LiveId" clId="{19075A5A-D245-0240-878E-CFB172C98ECA}" dt="2020-09-22T12:45:53.360" v="11159" actId="1076"/>
          <ac:spMkLst>
            <pc:docMk/>
            <pc:sldMk cId="2882640944" sldId="412"/>
            <ac:spMk id="19" creationId="{EB027A4A-93F6-AA44-A16C-ADAD2D7C028E}"/>
          </ac:spMkLst>
        </pc:spChg>
        <pc:spChg chg="add mod">
          <ac:chgData name="Nane Kratzke" userId="971be13ff4ee5ef6" providerId="LiveId" clId="{19075A5A-D245-0240-878E-CFB172C98ECA}" dt="2020-09-22T12:45:53.360" v="11159" actId="1076"/>
          <ac:spMkLst>
            <pc:docMk/>
            <pc:sldMk cId="2882640944" sldId="412"/>
            <ac:spMk id="20" creationId="{E983D60F-CE83-854E-8799-FEE271839411}"/>
          </ac:spMkLst>
        </pc:spChg>
        <pc:spChg chg="add mod">
          <ac:chgData name="Nane Kratzke" userId="971be13ff4ee5ef6" providerId="LiveId" clId="{19075A5A-D245-0240-878E-CFB172C98ECA}" dt="2020-09-22T12:45:53.360" v="11159" actId="1076"/>
          <ac:spMkLst>
            <pc:docMk/>
            <pc:sldMk cId="2882640944" sldId="412"/>
            <ac:spMk id="21" creationId="{A9D68A97-2853-CD4E-B074-7DFA11F1C9F2}"/>
          </ac:spMkLst>
        </pc:spChg>
        <pc:spChg chg="add mod">
          <ac:chgData name="Nane Kratzke" userId="971be13ff4ee5ef6" providerId="LiveId" clId="{19075A5A-D245-0240-878E-CFB172C98ECA}" dt="2020-09-22T12:45:53.360" v="11159" actId="1076"/>
          <ac:spMkLst>
            <pc:docMk/>
            <pc:sldMk cId="2882640944" sldId="412"/>
            <ac:spMk id="22" creationId="{D32E152C-95FC-CA4D-906F-44E389ED9951}"/>
          </ac:spMkLst>
        </pc:spChg>
        <pc:spChg chg="add mod">
          <ac:chgData name="Nane Kratzke" userId="971be13ff4ee5ef6" providerId="LiveId" clId="{19075A5A-D245-0240-878E-CFB172C98ECA}" dt="2020-09-22T12:45:53.360" v="11159" actId="1076"/>
          <ac:spMkLst>
            <pc:docMk/>
            <pc:sldMk cId="2882640944" sldId="412"/>
            <ac:spMk id="23" creationId="{666E4B0C-A447-4F47-B46F-2DCFFFB00CB7}"/>
          </ac:spMkLst>
        </pc:spChg>
      </pc:sldChg>
      <pc:sldChg chg="addSp delSp modSp add mod">
        <pc:chgData name="Nane Kratzke" userId="971be13ff4ee5ef6" providerId="LiveId" clId="{19075A5A-D245-0240-878E-CFB172C98ECA}" dt="2020-09-22T15:59:20.489" v="16494" actId="1076"/>
        <pc:sldMkLst>
          <pc:docMk/>
          <pc:sldMk cId="652577850" sldId="413"/>
        </pc:sldMkLst>
        <pc:spChg chg="mod">
          <ac:chgData name="Nane Kratzke" userId="971be13ff4ee5ef6" providerId="LiveId" clId="{19075A5A-D245-0240-878E-CFB172C98ECA}" dt="2020-09-22T12:47:34.814" v="11179" actId="20577"/>
          <ac:spMkLst>
            <pc:docMk/>
            <pc:sldMk cId="652577850" sldId="413"/>
            <ac:spMk id="3" creationId="{2D855A6C-C233-3A4C-A5BA-96DFC9BC3BA5}"/>
          </ac:spMkLst>
        </pc:spChg>
        <pc:spChg chg="del">
          <ac:chgData name="Nane Kratzke" userId="971be13ff4ee5ef6" providerId="LiveId" clId="{19075A5A-D245-0240-878E-CFB172C98ECA}" dt="2020-09-22T12:47:39.905" v="11180" actId="478"/>
          <ac:spMkLst>
            <pc:docMk/>
            <pc:sldMk cId="652577850" sldId="413"/>
            <ac:spMk id="5" creationId="{51B9B935-5EE0-E943-B605-BD04A56DD05E}"/>
          </ac:spMkLst>
        </pc:spChg>
        <pc:spChg chg="del">
          <ac:chgData name="Nane Kratzke" userId="971be13ff4ee5ef6" providerId="LiveId" clId="{19075A5A-D245-0240-878E-CFB172C98ECA}" dt="2020-09-22T12:47:39.905" v="11180" actId="478"/>
          <ac:spMkLst>
            <pc:docMk/>
            <pc:sldMk cId="652577850" sldId="413"/>
            <ac:spMk id="6" creationId="{F5E6AB38-839F-D342-8B86-02B9496A640A}"/>
          </ac:spMkLst>
        </pc:spChg>
        <pc:spChg chg="del">
          <ac:chgData name="Nane Kratzke" userId="971be13ff4ee5ef6" providerId="LiveId" clId="{19075A5A-D245-0240-878E-CFB172C98ECA}" dt="2020-09-22T12:47:39.905" v="11180" actId="478"/>
          <ac:spMkLst>
            <pc:docMk/>
            <pc:sldMk cId="652577850" sldId="413"/>
            <ac:spMk id="7" creationId="{DAF4BCAB-659E-8940-8D27-1CB368FB424F}"/>
          </ac:spMkLst>
        </pc:spChg>
        <pc:spChg chg="del">
          <ac:chgData name="Nane Kratzke" userId="971be13ff4ee5ef6" providerId="LiveId" clId="{19075A5A-D245-0240-878E-CFB172C98ECA}" dt="2020-09-22T12:47:39.905" v="11180" actId="478"/>
          <ac:spMkLst>
            <pc:docMk/>
            <pc:sldMk cId="652577850" sldId="413"/>
            <ac:spMk id="8" creationId="{800BA800-C961-074A-923A-2A12F9305865}"/>
          </ac:spMkLst>
        </pc:spChg>
        <pc:spChg chg="del">
          <ac:chgData name="Nane Kratzke" userId="971be13ff4ee5ef6" providerId="LiveId" clId="{19075A5A-D245-0240-878E-CFB172C98ECA}" dt="2020-09-22T12:47:39.905" v="11180" actId="478"/>
          <ac:spMkLst>
            <pc:docMk/>
            <pc:sldMk cId="652577850" sldId="413"/>
            <ac:spMk id="9" creationId="{8B216CB0-C909-3F40-9CE2-DB2EDF465E1E}"/>
          </ac:spMkLst>
        </pc:spChg>
        <pc:spChg chg="del">
          <ac:chgData name="Nane Kratzke" userId="971be13ff4ee5ef6" providerId="LiveId" clId="{19075A5A-D245-0240-878E-CFB172C98ECA}" dt="2020-09-22T12:47:39.905" v="11180" actId="478"/>
          <ac:spMkLst>
            <pc:docMk/>
            <pc:sldMk cId="652577850" sldId="413"/>
            <ac:spMk id="10" creationId="{110CE352-B610-254C-8B5F-D689484F6D34}"/>
          </ac:spMkLst>
        </pc:spChg>
        <pc:spChg chg="del">
          <ac:chgData name="Nane Kratzke" userId="971be13ff4ee5ef6" providerId="LiveId" clId="{19075A5A-D245-0240-878E-CFB172C98ECA}" dt="2020-09-22T12:47:39.905" v="11180" actId="478"/>
          <ac:spMkLst>
            <pc:docMk/>
            <pc:sldMk cId="652577850" sldId="413"/>
            <ac:spMk id="11" creationId="{9A4D57D0-CBAA-8646-BB85-AD0F937AAED6}"/>
          </ac:spMkLst>
        </pc:spChg>
        <pc:spChg chg="add mod">
          <ac:chgData name="Nane Kratzke" userId="971be13ff4ee5ef6" providerId="LiveId" clId="{19075A5A-D245-0240-878E-CFB172C98ECA}" dt="2020-09-22T12:50:50.872" v="11490" actId="207"/>
          <ac:spMkLst>
            <pc:docMk/>
            <pc:sldMk cId="652577850" sldId="413"/>
            <ac:spMk id="13" creationId="{C340C318-8154-4041-8F36-36F1377245B8}"/>
          </ac:spMkLst>
        </pc:spChg>
        <pc:spChg chg="del">
          <ac:chgData name="Nane Kratzke" userId="971be13ff4ee5ef6" providerId="LiveId" clId="{19075A5A-D245-0240-878E-CFB172C98ECA}" dt="2020-09-22T12:47:39.905" v="11180" actId="478"/>
          <ac:spMkLst>
            <pc:docMk/>
            <pc:sldMk cId="652577850" sldId="413"/>
            <ac:spMk id="14" creationId="{08527345-DBB4-C840-BCA1-DDF2FAB85F0C}"/>
          </ac:spMkLst>
        </pc:spChg>
        <pc:spChg chg="del">
          <ac:chgData name="Nane Kratzke" userId="971be13ff4ee5ef6" providerId="LiveId" clId="{19075A5A-D245-0240-878E-CFB172C98ECA}" dt="2020-09-22T12:47:39.905" v="11180" actId="478"/>
          <ac:spMkLst>
            <pc:docMk/>
            <pc:sldMk cId="652577850" sldId="413"/>
            <ac:spMk id="15" creationId="{68CA4A51-A82A-2D4F-A36E-2E5C4DFCD974}"/>
          </ac:spMkLst>
        </pc:spChg>
        <pc:spChg chg="del">
          <ac:chgData name="Nane Kratzke" userId="971be13ff4ee5ef6" providerId="LiveId" clId="{19075A5A-D245-0240-878E-CFB172C98ECA}" dt="2020-09-22T12:47:39.905" v="11180" actId="478"/>
          <ac:spMkLst>
            <pc:docMk/>
            <pc:sldMk cId="652577850" sldId="413"/>
            <ac:spMk id="16" creationId="{ED95ED86-E681-D54F-8F69-ABFC693E0866}"/>
          </ac:spMkLst>
        </pc:spChg>
        <pc:spChg chg="del">
          <ac:chgData name="Nane Kratzke" userId="971be13ff4ee5ef6" providerId="LiveId" clId="{19075A5A-D245-0240-878E-CFB172C98ECA}" dt="2020-09-22T12:47:39.905" v="11180" actId="478"/>
          <ac:spMkLst>
            <pc:docMk/>
            <pc:sldMk cId="652577850" sldId="413"/>
            <ac:spMk id="17" creationId="{135E8F0E-8F2A-224D-8D59-9BCB9EF628AB}"/>
          </ac:spMkLst>
        </pc:spChg>
        <pc:spChg chg="del">
          <ac:chgData name="Nane Kratzke" userId="971be13ff4ee5ef6" providerId="LiveId" clId="{19075A5A-D245-0240-878E-CFB172C98ECA}" dt="2020-09-22T12:47:39.905" v="11180" actId="478"/>
          <ac:spMkLst>
            <pc:docMk/>
            <pc:sldMk cId="652577850" sldId="413"/>
            <ac:spMk id="18" creationId="{83835EA6-5C7E-734C-AC48-6CD4C2B0412C}"/>
          </ac:spMkLst>
        </pc:spChg>
        <pc:spChg chg="del">
          <ac:chgData name="Nane Kratzke" userId="971be13ff4ee5ef6" providerId="LiveId" clId="{19075A5A-D245-0240-878E-CFB172C98ECA}" dt="2020-09-22T12:47:39.905" v="11180" actId="478"/>
          <ac:spMkLst>
            <pc:docMk/>
            <pc:sldMk cId="652577850" sldId="413"/>
            <ac:spMk id="19" creationId="{EB027A4A-93F6-AA44-A16C-ADAD2D7C028E}"/>
          </ac:spMkLst>
        </pc:spChg>
        <pc:spChg chg="del">
          <ac:chgData name="Nane Kratzke" userId="971be13ff4ee5ef6" providerId="LiveId" clId="{19075A5A-D245-0240-878E-CFB172C98ECA}" dt="2020-09-22T12:47:39.905" v="11180" actId="478"/>
          <ac:spMkLst>
            <pc:docMk/>
            <pc:sldMk cId="652577850" sldId="413"/>
            <ac:spMk id="20" creationId="{E983D60F-CE83-854E-8799-FEE271839411}"/>
          </ac:spMkLst>
        </pc:spChg>
        <pc:spChg chg="del">
          <ac:chgData name="Nane Kratzke" userId="971be13ff4ee5ef6" providerId="LiveId" clId="{19075A5A-D245-0240-878E-CFB172C98ECA}" dt="2020-09-22T12:47:39.905" v="11180" actId="478"/>
          <ac:spMkLst>
            <pc:docMk/>
            <pc:sldMk cId="652577850" sldId="413"/>
            <ac:spMk id="21" creationId="{A9D68A97-2853-CD4E-B074-7DFA11F1C9F2}"/>
          </ac:spMkLst>
        </pc:spChg>
        <pc:spChg chg="del">
          <ac:chgData name="Nane Kratzke" userId="971be13ff4ee5ef6" providerId="LiveId" clId="{19075A5A-D245-0240-878E-CFB172C98ECA}" dt="2020-09-22T12:47:39.905" v="11180" actId="478"/>
          <ac:spMkLst>
            <pc:docMk/>
            <pc:sldMk cId="652577850" sldId="413"/>
            <ac:spMk id="22" creationId="{D32E152C-95FC-CA4D-906F-44E389ED9951}"/>
          </ac:spMkLst>
        </pc:spChg>
        <pc:spChg chg="del">
          <ac:chgData name="Nane Kratzke" userId="971be13ff4ee5ef6" providerId="LiveId" clId="{19075A5A-D245-0240-878E-CFB172C98ECA}" dt="2020-09-22T12:47:39.905" v="11180" actId="478"/>
          <ac:spMkLst>
            <pc:docMk/>
            <pc:sldMk cId="652577850" sldId="413"/>
            <ac:spMk id="23" creationId="{666E4B0C-A447-4F47-B46F-2DCFFFB00CB7}"/>
          </ac:spMkLst>
        </pc:spChg>
        <pc:spChg chg="add mod">
          <ac:chgData name="Nane Kratzke" userId="971be13ff4ee5ef6" providerId="LiveId" clId="{19075A5A-D245-0240-878E-CFB172C98ECA}" dt="2020-09-22T12:52:48.224" v="11557" actId="20577"/>
          <ac:spMkLst>
            <pc:docMk/>
            <pc:sldMk cId="652577850" sldId="413"/>
            <ac:spMk id="24" creationId="{0A488D65-D9BE-A04C-9EC0-FC142AF5CD91}"/>
          </ac:spMkLst>
        </pc:spChg>
        <pc:spChg chg="add mod">
          <ac:chgData name="Nane Kratzke" userId="971be13ff4ee5ef6" providerId="LiveId" clId="{19075A5A-D245-0240-878E-CFB172C98ECA}" dt="2020-09-22T13:22:55.264" v="13716" actId="20577"/>
          <ac:spMkLst>
            <pc:docMk/>
            <pc:sldMk cId="652577850" sldId="413"/>
            <ac:spMk id="25" creationId="{E78A001A-9130-164E-A461-3797C0E0097A}"/>
          </ac:spMkLst>
        </pc:spChg>
        <pc:picChg chg="add mod">
          <ac:chgData name="Nane Kratzke" userId="971be13ff4ee5ef6" providerId="LiveId" clId="{19075A5A-D245-0240-878E-CFB172C98ECA}" dt="2020-09-22T15:59:20.489" v="16494" actId="1076"/>
          <ac:picMkLst>
            <pc:docMk/>
            <pc:sldMk cId="652577850" sldId="413"/>
            <ac:picMk id="5" creationId="{D320EBEA-B82D-3B4D-92EB-C921525597DA}"/>
          </ac:picMkLst>
        </pc:picChg>
        <pc:picChg chg="add mod">
          <ac:chgData name="Nane Kratzke" userId="971be13ff4ee5ef6" providerId="LiveId" clId="{19075A5A-D245-0240-878E-CFB172C98ECA}" dt="2020-09-22T12:48:40.211" v="11186" actId="14861"/>
          <ac:picMkLst>
            <pc:docMk/>
            <pc:sldMk cId="652577850" sldId="413"/>
            <ac:picMk id="12" creationId="{E343A700-A3A4-FE4A-9EB9-15CE0F374195}"/>
          </ac:picMkLst>
        </pc:picChg>
      </pc:sldChg>
      <pc:sldChg chg="del">
        <pc:chgData name="Nane Kratzke" userId="971be13ff4ee5ef6" providerId="LiveId" clId="{19075A5A-D245-0240-878E-CFB172C98ECA}" dt="2020-09-22T05:46:19.744" v="212" actId="2696"/>
        <pc:sldMkLst>
          <pc:docMk/>
          <pc:sldMk cId="1094811382" sldId="413"/>
        </pc:sldMkLst>
      </pc:sldChg>
      <pc:sldChg chg="del">
        <pc:chgData name="Nane Kratzke" userId="971be13ff4ee5ef6" providerId="LiveId" clId="{19075A5A-D245-0240-878E-CFB172C98ECA}" dt="2020-09-22T05:46:19.493" v="190" actId="2696"/>
        <pc:sldMkLst>
          <pc:docMk/>
          <pc:sldMk cId="48934107" sldId="414"/>
        </pc:sldMkLst>
      </pc:sldChg>
      <pc:sldChg chg="addSp modSp add mod">
        <pc:chgData name="Nane Kratzke" userId="971be13ff4ee5ef6" providerId="LiveId" clId="{19075A5A-D245-0240-878E-CFB172C98ECA}" dt="2020-09-22T15:54:17.272" v="16483" actId="1366"/>
        <pc:sldMkLst>
          <pc:docMk/>
          <pc:sldMk cId="1306002383" sldId="414"/>
        </pc:sldMkLst>
        <pc:spChg chg="mod">
          <ac:chgData name="Nane Kratzke" userId="971be13ff4ee5ef6" providerId="LiveId" clId="{19075A5A-D245-0240-878E-CFB172C98ECA}" dt="2020-09-22T13:14:00.323" v="12730" actId="20577"/>
          <ac:spMkLst>
            <pc:docMk/>
            <pc:sldMk cId="1306002383" sldId="414"/>
            <ac:spMk id="3" creationId="{2D855A6C-C233-3A4C-A5BA-96DFC9BC3BA5}"/>
          </ac:spMkLst>
        </pc:spChg>
        <pc:spChg chg="add mod">
          <ac:chgData name="Nane Kratzke" userId="971be13ff4ee5ef6" providerId="LiveId" clId="{19075A5A-D245-0240-878E-CFB172C98ECA}" dt="2020-09-22T15:54:00.009" v="16479" actId="1076"/>
          <ac:spMkLst>
            <pc:docMk/>
            <pc:sldMk cId="1306002383" sldId="414"/>
            <ac:spMk id="9" creationId="{F37B3044-4CCE-5B4A-83BD-30766316B02F}"/>
          </ac:spMkLst>
        </pc:spChg>
        <pc:spChg chg="add mod">
          <ac:chgData name="Nane Kratzke" userId="971be13ff4ee5ef6" providerId="LiveId" clId="{19075A5A-D245-0240-878E-CFB172C98ECA}" dt="2020-09-22T15:54:00.009" v="16479" actId="1076"/>
          <ac:spMkLst>
            <pc:docMk/>
            <pc:sldMk cId="1306002383" sldId="414"/>
            <ac:spMk id="10" creationId="{A0035584-2AD6-2B48-A553-BBE28169366F}"/>
          </ac:spMkLst>
        </pc:spChg>
        <pc:spChg chg="mod">
          <ac:chgData name="Nane Kratzke" userId="971be13ff4ee5ef6" providerId="LiveId" clId="{19075A5A-D245-0240-878E-CFB172C98ECA}" dt="2020-09-22T13:11:45.815" v="12724" actId="14100"/>
          <ac:spMkLst>
            <pc:docMk/>
            <pc:sldMk cId="1306002383" sldId="414"/>
            <ac:spMk id="13" creationId="{C340C318-8154-4041-8F36-36F1377245B8}"/>
          </ac:spMkLst>
        </pc:spChg>
        <pc:spChg chg="mod">
          <ac:chgData name="Nane Kratzke" userId="971be13ff4ee5ef6" providerId="LiveId" clId="{19075A5A-D245-0240-878E-CFB172C98ECA}" dt="2020-09-22T13:11:12.692" v="12718" actId="3064"/>
          <ac:spMkLst>
            <pc:docMk/>
            <pc:sldMk cId="1306002383" sldId="414"/>
            <ac:spMk id="24" creationId="{0A488D65-D9BE-A04C-9EC0-FC142AF5CD91}"/>
          </ac:spMkLst>
        </pc:spChg>
        <pc:spChg chg="mod">
          <ac:chgData name="Nane Kratzke" userId="971be13ff4ee5ef6" providerId="LiveId" clId="{19075A5A-D245-0240-878E-CFB172C98ECA}" dt="2020-09-22T12:58:58.108" v="11610" actId="20577"/>
          <ac:spMkLst>
            <pc:docMk/>
            <pc:sldMk cId="1306002383" sldId="414"/>
            <ac:spMk id="25" creationId="{E78A001A-9130-164E-A461-3797C0E0097A}"/>
          </ac:spMkLst>
        </pc:spChg>
        <pc:picChg chg="add mod">
          <ac:chgData name="Nane Kratzke" userId="971be13ff4ee5ef6" providerId="LiveId" clId="{19075A5A-D245-0240-878E-CFB172C98ECA}" dt="2020-09-22T15:54:17.272" v="16483" actId="1366"/>
          <ac:picMkLst>
            <pc:docMk/>
            <pc:sldMk cId="1306002383" sldId="414"/>
            <ac:picMk id="5" creationId="{35CF7BE7-F4B6-DD49-B4CB-A564F62817E9}"/>
          </ac:picMkLst>
        </pc:picChg>
        <pc:picChg chg="mod">
          <ac:chgData name="Nane Kratzke" userId="971be13ff4ee5ef6" providerId="LiveId" clId="{19075A5A-D245-0240-878E-CFB172C98ECA}" dt="2020-09-22T13:11:41.321" v="12723" actId="14100"/>
          <ac:picMkLst>
            <pc:docMk/>
            <pc:sldMk cId="1306002383" sldId="414"/>
            <ac:picMk id="12" creationId="{E343A700-A3A4-FE4A-9EB9-15CE0F374195}"/>
          </ac:picMkLst>
        </pc:picChg>
      </pc:sldChg>
      <pc:sldChg chg="modSp add mod">
        <pc:chgData name="Nane Kratzke" userId="971be13ff4ee5ef6" providerId="LiveId" clId="{19075A5A-D245-0240-878E-CFB172C98ECA}" dt="2020-09-22T13:25:26.198" v="13751"/>
        <pc:sldMkLst>
          <pc:docMk/>
          <pc:sldMk cId="1483791297" sldId="415"/>
        </pc:sldMkLst>
        <pc:spChg chg="mod">
          <ac:chgData name="Nane Kratzke" userId="971be13ff4ee5ef6" providerId="LiveId" clId="{19075A5A-D245-0240-878E-CFB172C98ECA}" dt="2020-09-22T13:14:45.088" v="12749" actId="20577"/>
          <ac:spMkLst>
            <pc:docMk/>
            <pc:sldMk cId="1483791297" sldId="415"/>
            <ac:spMk id="3" creationId="{2D855A6C-C233-3A4C-A5BA-96DFC9BC3BA5}"/>
          </ac:spMkLst>
        </pc:spChg>
        <pc:spChg chg="mod">
          <ac:chgData name="Nane Kratzke" userId="971be13ff4ee5ef6" providerId="LiveId" clId="{19075A5A-D245-0240-878E-CFB172C98ECA}" dt="2020-09-22T13:20:19.078" v="13699" actId="1076"/>
          <ac:spMkLst>
            <pc:docMk/>
            <pc:sldMk cId="1483791297" sldId="415"/>
            <ac:spMk id="9" creationId="{F37B3044-4CCE-5B4A-83BD-30766316B02F}"/>
          </ac:spMkLst>
        </pc:spChg>
        <pc:spChg chg="mod">
          <ac:chgData name="Nane Kratzke" userId="971be13ff4ee5ef6" providerId="LiveId" clId="{19075A5A-D245-0240-878E-CFB172C98ECA}" dt="2020-09-22T13:20:12.520" v="13698" actId="1076"/>
          <ac:spMkLst>
            <pc:docMk/>
            <pc:sldMk cId="1483791297" sldId="415"/>
            <ac:spMk id="10" creationId="{A0035584-2AD6-2B48-A553-BBE28169366F}"/>
          </ac:spMkLst>
        </pc:spChg>
        <pc:spChg chg="mod">
          <ac:chgData name="Nane Kratzke" userId="971be13ff4ee5ef6" providerId="LiveId" clId="{19075A5A-D245-0240-878E-CFB172C98ECA}" dt="2020-09-22T13:18:15.423" v="13371" actId="14100"/>
          <ac:spMkLst>
            <pc:docMk/>
            <pc:sldMk cId="1483791297" sldId="415"/>
            <ac:spMk id="13" creationId="{C340C318-8154-4041-8F36-36F1377245B8}"/>
          </ac:spMkLst>
        </pc:spChg>
        <pc:spChg chg="mod">
          <ac:chgData name="Nane Kratzke" userId="971be13ff4ee5ef6" providerId="LiveId" clId="{19075A5A-D245-0240-878E-CFB172C98ECA}" dt="2020-09-22T13:14:54.484" v="12760" actId="20577"/>
          <ac:spMkLst>
            <pc:docMk/>
            <pc:sldMk cId="1483791297" sldId="415"/>
            <ac:spMk id="24" creationId="{0A488D65-D9BE-A04C-9EC0-FC142AF5CD91}"/>
          </ac:spMkLst>
        </pc:spChg>
        <pc:spChg chg="mod">
          <ac:chgData name="Nane Kratzke" userId="971be13ff4ee5ef6" providerId="LiveId" clId="{19075A5A-D245-0240-878E-CFB172C98ECA}" dt="2020-09-22T13:25:26.198" v="13751"/>
          <ac:spMkLst>
            <pc:docMk/>
            <pc:sldMk cId="1483791297" sldId="415"/>
            <ac:spMk id="25" creationId="{E78A001A-9130-164E-A461-3797C0E0097A}"/>
          </ac:spMkLst>
        </pc:spChg>
        <pc:picChg chg="mod">
          <ac:chgData name="Nane Kratzke" userId="971be13ff4ee5ef6" providerId="LiveId" clId="{19075A5A-D245-0240-878E-CFB172C98ECA}" dt="2020-09-22T13:15:43.535" v="12762" actId="1076"/>
          <ac:picMkLst>
            <pc:docMk/>
            <pc:sldMk cId="1483791297" sldId="415"/>
            <ac:picMk id="12" creationId="{E343A700-A3A4-FE4A-9EB9-15CE0F374195}"/>
          </ac:picMkLst>
        </pc:picChg>
      </pc:sldChg>
      <pc:sldChg chg="del">
        <pc:chgData name="Nane Kratzke" userId="971be13ff4ee5ef6" providerId="LiveId" clId="{19075A5A-D245-0240-878E-CFB172C98ECA}" dt="2020-09-22T05:46:19.893" v="223" actId="2696"/>
        <pc:sldMkLst>
          <pc:docMk/>
          <pc:sldMk cId="3537529939" sldId="415"/>
        </pc:sldMkLst>
      </pc:sldChg>
      <pc:sldChg chg="del">
        <pc:chgData name="Nane Kratzke" userId="971be13ff4ee5ef6" providerId="LiveId" clId="{19075A5A-D245-0240-878E-CFB172C98ECA}" dt="2020-09-22T05:46:19.627" v="202" actId="2696"/>
        <pc:sldMkLst>
          <pc:docMk/>
          <pc:sldMk cId="901601372" sldId="416"/>
        </pc:sldMkLst>
      </pc:sldChg>
      <pc:sldChg chg="addSp delSp modSp add mod">
        <pc:chgData name="Nane Kratzke" userId="971be13ff4ee5ef6" providerId="LiveId" clId="{19075A5A-D245-0240-878E-CFB172C98ECA}" dt="2020-09-22T13:34:57.721" v="14474" actId="20577"/>
        <pc:sldMkLst>
          <pc:docMk/>
          <pc:sldMk cId="3332016124" sldId="416"/>
        </pc:sldMkLst>
        <pc:spChg chg="mod">
          <ac:chgData name="Nane Kratzke" userId="971be13ff4ee5ef6" providerId="LiveId" clId="{19075A5A-D245-0240-878E-CFB172C98ECA}" dt="2020-09-22T13:27:34.379" v="13761" actId="20577"/>
          <ac:spMkLst>
            <pc:docMk/>
            <pc:sldMk cId="3332016124" sldId="416"/>
            <ac:spMk id="2" creationId="{42747490-25DE-5445-B143-60D17E8AECCF}"/>
          </ac:spMkLst>
        </pc:spChg>
        <pc:spChg chg="mod">
          <ac:chgData name="Nane Kratzke" userId="971be13ff4ee5ef6" providerId="LiveId" clId="{19075A5A-D245-0240-878E-CFB172C98ECA}" dt="2020-09-22T13:34:57.721" v="14474" actId="20577"/>
          <ac:spMkLst>
            <pc:docMk/>
            <pc:sldMk cId="3332016124" sldId="416"/>
            <ac:spMk id="3" creationId="{B959B030-6B06-044D-BA87-11ED6E878814}"/>
          </ac:spMkLst>
        </pc:spChg>
        <pc:spChg chg="add mod">
          <ac:chgData name="Nane Kratzke" userId="971be13ff4ee5ef6" providerId="LiveId" clId="{19075A5A-D245-0240-878E-CFB172C98ECA}" dt="2020-09-22T13:33:17.518" v="14455" actId="14100"/>
          <ac:spMkLst>
            <pc:docMk/>
            <pc:sldMk cId="3332016124" sldId="416"/>
            <ac:spMk id="5" creationId="{167CFCFC-2AC2-DB4A-AA43-5932368231CE}"/>
          </ac:spMkLst>
        </pc:spChg>
        <pc:spChg chg="add mod">
          <ac:chgData name="Nane Kratzke" userId="971be13ff4ee5ef6" providerId="LiveId" clId="{19075A5A-D245-0240-878E-CFB172C98ECA}" dt="2020-09-22T13:28:39.316" v="13774"/>
          <ac:spMkLst>
            <pc:docMk/>
            <pc:sldMk cId="3332016124" sldId="416"/>
            <ac:spMk id="6" creationId="{6429FDBC-2140-374C-8644-BD3C97DFB325}"/>
          </ac:spMkLst>
        </pc:spChg>
        <pc:spChg chg="add mod">
          <ac:chgData name="Nane Kratzke" userId="971be13ff4ee5ef6" providerId="LiveId" clId="{19075A5A-D245-0240-878E-CFB172C98ECA}" dt="2020-09-22T13:34:39.518" v="14467" actId="14861"/>
          <ac:spMkLst>
            <pc:docMk/>
            <pc:sldMk cId="3332016124" sldId="416"/>
            <ac:spMk id="7" creationId="{D41F791D-4AD2-5449-9700-9B4B3C0CBC5E}"/>
          </ac:spMkLst>
        </pc:spChg>
        <pc:picChg chg="add del mod">
          <ac:chgData name="Nane Kratzke" userId="971be13ff4ee5ef6" providerId="LiveId" clId="{19075A5A-D245-0240-878E-CFB172C98ECA}" dt="2020-09-22T13:33:53.998" v="14457" actId="478"/>
          <ac:picMkLst>
            <pc:docMk/>
            <pc:sldMk cId="3332016124" sldId="416"/>
            <ac:picMk id="6145" creationId="{D2B712C8-6DA8-3845-AA50-9E25F678AC91}"/>
          </ac:picMkLst>
        </pc:picChg>
        <pc:picChg chg="add mod">
          <ac:chgData name="Nane Kratzke" userId="971be13ff4ee5ef6" providerId="LiveId" clId="{19075A5A-D245-0240-878E-CFB172C98ECA}" dt="2020-09-22T13:34:31.730" v="14466" actId="1076"/>
          <ac:picMkLst>
            <pc:docMk/>
            <pc:sldMk cId="3332016124" sldId="416"/>
            <ac:picMk id="6146" creationId="{076ACED6-F69D-C54D-9883-82272DDA0AC0}"/>
          </ac:picMkLst>
        </pc:picChg>
      </pc:sldChg>
      <pc:sldChg chg="addSp delSp modSp add mod">
        <pc:chgData name="Nane Kratzke" userId="971be13ff4ee5ef6" providerId="LiveId" clId="{19075A5A-D245-0240-878E-CFB172C98ECA}" dt="2020-09-22T15:12:15.096" v="16398" actId="1076"/>
        <pc:sldMkLst>
          <pc:docMk/>
          <pc:sldMk cId="3086276217" sldId="417"/>
        </pc:sldMkLst>
        <pc:spChg chg="mod">
          <ac:chgData name="Nane Kratzke" userId="971be13ff4ee5ef6" providerId="LiveId" clId="{19075A5A-D245-0240-878E-CFB172C98ECA}" dt="2020-09-22T13:35:28.487" v="14486" actId="20577"/>
          <ac:spMkLst>
            <pc:docMk/>
            <pc:sldMk cId="3086276217" sldId="417"/>
            <ac:spMk id="3" creationId="{B959B030-6B06-044D-BA87-11ED6E878814}"/>
          </ac:spMkLst>
        </pc:spChg>
        <pc:spChg chg="mod">
          <ac:chgData name="Nane Kratzke" userId="971be13ff4ee5ef6" providerId="LiveId" clId="{19075A5A-D245-0240-878E-CFB172C98ECA}" dt="2020-09-22T15:11:57.515" v="16397" actId="14100"/>
          <ac:spMkLst>
            <pc:docMk/>
            <pc:sldMk cId="3086276217" sldId="417"/>
            <ac:spMk id="5" creationId="{167CFCFC-2AC2-DB4A-AA43-5932368231CE}"/>
          </ac:spMkLst>
        </pc:spChg>
        <pc:spChg chg="del">
          <ac:chgData name="Nane Kratzke" userId="971be13ff4ee5ef6" providerId="LiveId" clId="{19075A5A-D245-0240-878E-CFB172C98ECA}" dt="2020-09-22T13:38:24.242" v="14972" actId="478"/>
          <ac:spMkLst>
            <pc:docMk/>
            <pc:sldMk cId="3086276217" sldId="417"/>
            <ac:spMk id="6" creationId="{6429FDBC-2140-374C-8644-BD3C97DFB325}"/>
          </ac:spMkLst>
        </pc:spChg>
        <pc:spChg chg="del">
          <ac:chgData name="Nane Kratzke" userId="971be13ff4ee5ef6" providerId="LiveId" clId="{19075A5A-D245-0240-878E-CFB172C98ECA}" dt="2020-09-22T13:39:01.561" v="14974" actId="478"/>
          <ac:spMkLst>
            <pc:docMk/>
            <pc:sldMk cId="3086276217" sldId="417"/>
            <ac:spMk id="7" creationId="{D41F791D-4AD2-5449-9700-9B4B3C0CBC5E}"/>
          </ac:spMkLst>
        </pc:spChg>
        <pc:spChg chg="add mod">
          <ac:chgData name="Nane Kratzke" userId="971be13ff4ee5ef6" providerId="LiveId" clId="{19075A5A-D245-0240-878E-CFB172C98ECA}" dt="2020-09-22T13:41:47.155" v="14995" actId="1076"/>
          <ac:spMkLst>
            <pc:docMk/>
            <pc:sldMk cId="3086276217" sldId="417"/>
            <ac:spMk id="10" creationId="{4F48DF85-0EE6-2942-8489-41353D570478}"/>
          </ac:spMkLst>
        </pc:spChg>
        <pc:picChg chg="add del mod">
          <ac:chgData name="Nane Kratzke" userId="971be13ff4ee5ef6" providerId="LiveId" clId="{19075A5A-D245-0240-878E-CFB172C98ECA}" dt="2020-09-22T13:40:17.201" v="14981" actId="478"/>
          <ac:picMkLst>
            <pc:docMk/>
            <pc:sldMk cId="3086276217" sldId="417"/>
            <ac:picMk id="8" creationId="{79EF2A1E-57B0-AE48-9217-D116E0AE032A}"/>
          </ac:picMkLst>
        </pc:picChg>
        <pc:picChg chg="add mod">
          <ac:chgData name="Nane Kratzke" userId="971be13ff4ee5ef6" providerId="LiveId" clId="{19075A5A-D245-0240-878E-CFB172C98ECA}" dt="2020-09-22T15:12:15.096" v="16398" actId="1076"/>
          <ac:picMkLst>
            <pc:docMk/>
            <pc:sldMk cId="3086276217" sldId="417"/>
            <ac:picMk id="9" creationId="{F11A2C30-448D-264D-A53C-1E561616AEEF}"/>
          </ac:picMkLst>
        </pc:picChg>
        <pc:picChg chg="del">
          <ac:chgData name="Nane Kratzke" userId="971be13ff4ee5ef6" providerId="LiveId" clId="{19075A5A-D245-0240-878E-CFB172C98ECA}" dt="2020-09-22T13:39:04.294" v="14975" actId="478"/>
          <ac:picMkLst>
            <pc:docMk/>
            <pc:sldMk cId="3086276217" sldId="417"/>
            <ac:picMk id="6146" creationId="{076ACED6-F69D-C54D-9883-82272DDA0AC0}"/>
          </ac:picMkLst>
        </pc:picChg>
      </pc:sldChg>
      <pc:sldChg chg="addSp delSp modSp add mod">
        <pc:chgData name="Nane Kratzke" userId="971be13ff4ee5ef6" providerId="LiveId" clId="{19075A5A-D245-0240-878E-CFB172C98ECA}" dt="2020-09-22T14:37:30.482" v="16356" actId="1076"/>
        <pc:sldMkLst>
          <pc:docMk/>
          <pc:sldMk cId="2055604102" sldId="418"/>
        </pc:sldMkLst>
        <pc:spChg chg="mod">
          <ac:chgData name="Nane Kratzke" userId="971be13ff4ee5ef6" providerId="LiveId" clId="{19075A5A-D245-0240-878E-CFB172C98ECA}" dt="2020-09-22T13:42:10.981" v="15008" actId="20577"/>
          <ac:spMkLst>
            <pc:docMk/>
            <pc:sldMk cId="2055604102" sldId="418"/>
            <ac:spMk id="3" creationId="{B959B030-6B06-044D-BA87-11ED6E878814}"/>
          </ac:spMkLst>
        </pc:spChg>
        <pc:spChg chg="mod">
          <ac:chgData name="Nane Kratzke" userId="971be13ff4ee5ef6" providerId="LiveId" clId="{19075A5A-D245-0240-878E-CFB172C98ECA}" dt="2020-09-22T14:35:44.346" v="16338" actId="14100"/>
          <ac:spMkLst>
            <pc:docMk/>
            <pc:sldMk cId="2055604102" sldId="418"/>
            <ac:spMk id="5" creationId="{167CFCFC-2AC2-DB4A-AA43-5932368231CE}"/>
          </ac:spMkLst>
        </pc:spChg>
        <pc:spChg chg="add mod">
          <ac:chgData name="Nane Kratzke" userId="971be13ff4ee5ef6" providerId="LiveId" clId="{19075A5A-D245-0240-878E-CFB172C98ECA}" dt="2020-09-22T14:37:30.482" v="16356" actId="1076"/>
          <ac:spMkLst>
            <pc:docMk/>
            <pc:sldMk cId="2055604102" sldId="418"/>
            <ac:spMk id="6" creationId="{46DD4B25-C9FA-A349-A089-06B9EC582FE9}"/>
          </ac:spMkLst>
        </pc:spChg>
        <pc:spChg chg="add mod">
          <ac:chgData name="Nane Kratzke" userId="971be13ff4ee5ef6" providerId="LiveId" clId="{19075A5A-D245-0240-878E-CFB172C98ECA}" dt="2020-09-22T14:35:31.442" v="16336" actId="1076"/>
          <ac:spMkLst>
            <pc:docMk/>
            <pc:sldMk cId="2055604102" sldId="418"/>
            <ac:spMk id="8" creationId="{9219EC54-B05E-5B42-B4AE-19E997CB5DBC}"/>
          </ac:spMkLst>
        </pc:spChg>
        <pc:spChg chg="del">
          <ac:chgData name="Nane Kratzke" userId="971be13ff4ee5ef6" providerId="LiveId" clId="{19075A5A-D245-0240-878E-CFB172C98ECA}" dt="2020-09-22T13:55:18.999" v="16242" actId="478"/>
          <ac:spMkLst>
            <pc:docMk/>
            <pc:sldMk cId="2055604102" sldId="418"/>
            <ac:spMk id="10" creationId="{4F48DF85-0EE6-2942-8489-41353D570478}"/>
          </ac:spMkLst>
        </pc:spChg>
        <pc:picChg chg="mod">
          <ac:chgData name="Nane Kratzke" userId="971be13ff4ee5ef6" providerId="LiveId" clId="{19075A5A-D245-0240-878E-CFB172C98ECA}" dt="2020-09-22T14:35:31.442" v="16336" actId="1076"/>
          <ac:picMkLst>
            <pc:docMk/>
            <pc:sldMk cId="2055604102" sldId="418"/>
            <ac:picMk id="9" creationId="{F11A2C30-448D-264D-A53C-1E561616AEEF}"/>
          </ac:picMkLst>
        </pc:picChg>
      </pc:sldChg>
      <pc:sldChg chg="add del">
        <pc:chgData name="Nane Kratzke" userId="971be13ff4ee5ef6" providerId="LiveId" clId="{19075A5A-D245-0240-878E-CFB172C98ECA}" dt="2020-09-25T07:04:58.873" v="44127" actId="2696"/>
        <pc:sldMkLst>
          <pc:docMk/>
          <pc:sldMk cId="315736660" sldId="419"/>
        </pc:sldMkLst>
      </pc:sldChg>
      <pc:sldChg chg="addSp delSp modSp add mod">
        <pc:chgData name="Nane Kratzke" userId="971be13ff4ee5ef6" providerId="LiveId" clId="{19075A5A-D245-0240-878E-CFB172C98ECA}" dt="2020-09-23T05:43:56.148" v="16850" actId="1076"/>
        <pc:sldMkLst>
          <pc:docMk/>
          <pc:sldMk cId="3536118476" sldId="420"/>
        </pc:sldMkLst>
        <pc:spChg chg="mod">
          <ac:chgData name="Nane Kratzke" userId="971be13ff4ee5ef6" providerId="LiveId" clId="{19075A5A-D245-0240-878E-CFB172C98ECA}" dt="2020-09-23T05:42:27.697" v="16820" actId="20577"/>
          <ac:spMkLst>
            <pc:docMk/>
            <pc:sldMk cId="3536118476" sldId="420"/>
            <ac:spMk id="2" creationId="{749523EB-9AFF-1F4F-910E-6F3BDEC52800}"/>
          </ac:spMkLst>
        </pc:spChg>
        <pc:spChg chg="mod">
          <ac:chgData name="Nane Kratzke" userId="971be13ff4ee5ef6" providerId="LiveId" clId="{19075A5A-D245-0240-878E-CFB172C98ECA}" dt="2020-09-23T05:40:56.807" v="16694" actId="20577"/>
          <ac:spMkLst>
            <pc:docMk/>
            <pc:sldMk cId="3536118476" sldId="420"/>
            <ac:spMk id="3" creationId="{240B5B2B-13CB-8C49-AEF4-0345B6EE047C}"/>
          </ac:spMkLst>
        </pc:spChg>
        <pc:spChg chg="add del mod">
          <ac:chgData name="Nane Kratzke" userId="971be13ff4ee5ef6" providerId="LiveId" clId="{19075A5A-D245-0240-878E-CFB172C98ECA}" dt="2020-09-23T05:37:58.273" v="16498"/>
          <ac:spMkLst>
            <pc:docMk/>
            <pc:sldMk cId="3536118476" sldId="420"/>
            <ac:spMk id="10" creationId="{2C47BF3C-B9E1-1442-8DB0-788FD8EEC48E}"/>
          </ac:spMkLst>
        </pc:spChg>
        <pc:spChg chg="add del mod">
          <ac:chgData name="Nane Kratzke" userId="971be13ff4ee5ef6" providerId="LiveId" clId="{19075A5A-D245-0240-878E-CFB172C98ECA}" dt="2020-09-23T05:37:58.273" v="16498"/>
          <ac:spMkLst>
            <pc:docMk/>
            <pc:sldMk cId="3536118476" sldId="420"/>
            <ac:spMk id="11" creationId="{F02894B1-7F13-9F41-90B0-52C70501ADDB}"/>
          </ac:spMkLst>
        </pc:spChg>
        <pc:spChg chg="add del mod">
          <ac:chgData name="Nane Kratzke" userId="971be13ff4ee5ef6" providerId="LiveId" clId="{19075A5A-D245-0240-878E-CFB172C98ECA}" dt="2020-09-23T05:37:58.273" v="16498"/>
          <ac:spMkLst>
            <pc:docMk/>
            <pc:sldMk cId="3536118476" sldId="420"/>
            <ac:spMk id="12" creationId="{DEFE4078-FCE1-224E-A23E-F2595DD8DCB1}"/>
          </ac:spMkLst>
        </pc:spChg>
        <pc:spChg chg="add del mod">
          <ac:chgData name="Nane Kratzke" userId="971be13ff4ee5ef6" providerId="LiveId" clId="{19075A5A-D245-0240-878E-CFB172C98ECA}" dt="2020-09-23T05:37:58.273" v="16498"/>
          <ac:spMkLst>
            <pc:docMk/>
            <pc:sldMk cId="3536118476" sldId="420"/>
            <ac:spMk id="13" creationId="{B9EE385B-ABA3-DF4B-B8C7-3897BAD2CCB2}"/>
          </ac:spMkLst>
        </pc:spChg>
        <pc:spChg chg="add del mod">
          <ac:chgData name="Nane Kratzke" userId="971be13ff4ee5ef6" providerId="LiveId" clId="{19075A5A-D245-0240-878E-CFB172C98ECA}" dt="2020-09-23T05:37:58.273" v="16498"/>
          <ac:spMkLst>
            <pc:docMk/>
            <pc:sldMk cId="3536118476" sldId="420"/>
            <ac:spMk id="15" creationId="{6D7869B0-6940-5840-B26E-8662A048FAC8}"/>
          </ac:spMkLst>
        </pc:spChg>
        <pc:spChg chg="add del mod">
          <ac:chgData name="Nane Kratzke" userId="971be13ff4ee5ef6" providerId="LiveId" clId="{19075A5A-D245-0240-878E-CFB172C98ECA}" dt="2020-09-23T05:37:58.273" v="16498"/>
          <ac:spMkLst>
            <pc:docMk/>
            <pc:sldMk cId="3536118476" sldId="420"/>
            <ac:spMk id="16" creationId="{B84F12D3-9D9F-A945-AC87-991D3899B755}"/>
          </ac:spMkLst>
        </pc:spChg>
        <pc:spChg chg="add del mod">
          <ac:chgData name="Nane Kratzke" userId="971be13ff4ee5ef6" providerId="LiveId" clId="{19075A5A-D245-0240-878E-CFB172C98ECA}" dt="2020-09-23T05:37:58.273" v="16498"/>
          <ac:spMkLst>
            <pc:docMk/>
            <pc:sldMk cId="3536118476" sldId="420"/>
            <ac:spMk id="17" creationId="{1DD804A6-309C-7A48-8470-0BCE824E1DE6}"/>
          </ac:spMkLst>
        </pc:spChg>
        <pc:spChg chg="add del mod">
          <ac:chgData name="Nane Kratzke" userId="971be13ff4ee5ef6" providerId="LiveId" clId="{19075A5A-D245-0240-878E-CFB172C98ECA}" dt="2020-09-23T05:37:58.273" v="16498"/>
          <ac:spMkLst>
            <pc:docMk/>
            <pc:sldMk cId="3536118476" sldId="420"/>
            <ac:spMk id="18" creationId="{740A2AB2-52D3-A448-B32B-05CB1E68D08F}"/>
          </ac:spMkLst>
        </pc:spChg>
        <pc:spChg chg="add del mod">
          <ac:chgData name="Nane Kratzke" userId="971be13ff4ee5ef6" providerId="LiveId" clId="{19075A5A-D245-0240-878E-CFB172C98ECA}" dt="2020-09-23T05:37:58.273" v="16498"/>
          <ac:spMkLst>
            <pc:docMk/>
            <pc:sldMk cId="3536118476" sldId="420"/>
            <ac:spMk id="19" creationId="{7A018B00-90FE-0349-9905-9F2929183BBC}"/>
          </ac:spMkLst>
        </pc:spChg>
        <pc:spChg chg="add del mod">
          <ac:chgData name="Nane Kratzke" userId="971be13ff4ee5ef6" providerId="LiveId" clId="{19075A5A-D245-0240-878E-CFB172C98ECA}" dt="2020-09-23T05:37:58.273" v="16498"/>
          <ac:spMkLst>
            <pc:docMk/>
            <pc:sldMk cId="3536118476" sldId="420"/>
            <ac:spMk id="20" creationId="{738F0674-6599-6547-9A53-34805BDD1BFB}"/>
          </ac:spMkLst>
        </pc:spChg>
        <pc:spChg chg="add del mod">
          <ac:chgData name="Nane Kratzke" userId="971be13ff4ee5ef6" providerId="LiveId" clId="{19075A5A-D245-0240-878E-CFB172C98ECA}" dt="2020-09-23T05:37:58.273" v="16498"/>
          <ac:spMkLst>
            <pc:docMk/>
            <pc:sldMk cId="3536118476" sldId="420"/>
            <ac:spMk id="21" creationId="{2FFDC2E0-05BD-8A46-A29C-55AF9BBC6DF1}"/>
          </ac:spMkLst>
        </pc:spChg>
        <pc:spChg chg="add mod">
          <ac:chgData name="Nane Kratzke" userId="971be13ff4ee5ef6" providerId="LiveId" clId="{19075A5A-D245-0240-878E-CFB172C98ECA}" dt="2020-09-23T05:42:56.415" v="16834" actId="1076"/>
          <ac:spMkLst>
            <pc:docMk/>
            <pc:sldMk cId="3536118476" sldId="420"/>
            <ac:spMk id="27" creationId="{16B0557F-1E8E-1849-9346-3AC5EF1B1EF7}"/>
          </ac:spMkLst>
        </pc:spChg>
        <pc:spChg chg="add mod">
          <ac:chgData name="Nane Kratzke" userId="971be13ff4ee5ef6" providerId="LiveId" clId="{19075A5A-D245-0240-878E-CFB172C98ECA}" dt="2020-09-23T05:42:56.415" v="16834" actId="1076"/>
          <ac:spMkLst>
            <pc:docMk/>
            <pc:sldMk cId="3536118476" sldId="420"/>
            <ac:spMk id="28" creationId="{940EAD8B-38CA-2F47-A73D-B62CCAFFF38F}"/>
          </ac:spMkLst>
        </pc:spChg>
        <pc:spChg chg="add mod">
          <ac:chgData name="Nane Kratzke" userId="971be13ff4ee5ef6" providerId="LiveId" clId="{19075A5A-D245-0240-878E-CFB172C98ECA}" dt="2020-09-23T05:42:56.415" v="16834" actId="1076"/>
          <ac:spMkLst>
            <pc:docMk/>
            <pc:sldMk cId="3536118476" sldId="420"/>
            <ac:spMk id="29" creationId="{29CAB665-EB48-644B-8438-1486F1F5B194}"/>
          </ac:spMkLst>
        </pc:spChg>
        <pc:spChg chg="add mod">
          <ac:chgData name="Nane Kratzke" userId="971be13ff4ee5ef6" providerId="LiveId" clId="{19075A5A-D245-0240-878E-CFB172C98ECA}" dt="2020-09-23T05:42:56.415" v="16834" actId="1076"/>
          <ac:spMkLst>
            <pc:docMk/>
            <pc:sldMk cId="3536118476" sldId="420"/>
            <ac:spMk id="30" creationId="{B2293D3E-BA96-5A4F-8CFD-D278F34B4366}"/>
          </ac:spMkLst>
        </pc:spChg>
        <pc:spChg chg="add mod">
          <ac:chgData name="Nane Kratzke" userId="971be13ff4ee5ef6" providerId="LiveId" clId="{19075A5A-D245-0240-878E-CFB172C98ECA}" dt="2020-09-23T05:42:56.415" v="16834" actId="1076"/>
          <ac:spMkLst>
            <pc:docMk/>
            <pc:sldMk cId="3536118476" sldId="420"/>
            <ac:spMk id="32" creationId="{75F3D86E-1E45-FC4A-8992-359377C49885}"/>
          </ac:spMkLst>
        </pc:spChg>
        <pc:spChg chg="add mod">
          <ac:chgData name="Nane Kratzke" userId="971be13ff4ee5ef6" providerId="LiveId" clId="{19075A5A-D245-0240-878E-CFB172C98ECA}" dt="2020-09-23T05:42:56.415" v="16834" actId="1076"/>
          <ac:spMkLst>
            <pc:docMk/>
            <pc:sldMk cId="3536118476" sldId="420"/>
            <ac:spMk id="33" creationId="{B8AF9EB3-D8C4-0D4E-84CF-EF3D6F19333E}"/>
          </ac:spMkLst>
        </pc:spChg>
        <pc:spChg chg="add mod">
          <ac:chgData name="Nane Kratzke" userId="971be13ff4ee5ef6" providerId="LiveId" clId="{19075A5A-D245-0240-878E-CFB172C98ECA}" dt="2020-09-23T05:42:56.415" v="16834" actId="1076"/>
          <ac:spMkLst>
            <pc:docMk/>
            <pc:sldMk cId="3536118476" sldId="420"/>
            <ac:spMk id="34" creationId="{EF703F30-2C21-FD41-89C6-386BC48DC5B9}"/>
          </ac:spMkLst>
        </pc:spChg>
        <pc:spChg chg="add mod">
          <ac:chgData name="Nane Kratzke" userId="971be13ff4ee5ef6" providerId="LiveId" clId="{19075A5A-D245-0240-878E-CFB172C98ECA}" dt="2020-09-23T05:42:56.415" v="16834" actId="1076"/>
          <ac:spMkLst>
            <pc:docMk/>
            <pc:sldMk cId="3536118476" sldId="420"/>
            <ac:spMk id="35" creationId="{F6BA6F9A-B32E-F242-908C-87CF84575A2C}"/>
          </ac:spMkLst>
        </pc:spChg>
        <pc:spChg chg="add mod">
          <ac:chgData name="Nane Kratzke" userId="971be13ff4ee5ef6" providerId="LiveId" clId="{19075A5A-D245-0240-878E-CFB172C98ECA}" dt="2020-09-23T05:42:56.415" v="16834" actId="1076"/>
          <ac:spMkLst>
            <pc:docMk/>
            <pc:sldMk cId="3536118476" sldId="420"/>
            <ac:spMk id="36" creationId="{9D99F9D8-C4DA-9A45-81ED-0FEA25B71325}"/>
          </ac:spMkLst>
        </pc:spChg>
        <pc:spChg chg="add mod">
          <ac:chgData name="Nane Kratzke" userId="971be13ff4ee5ef6" providerId="LiveId" clId="{19075A5A-D245-0240-878E-CFB172C98ECA}" dt="2020-09-23T05:42:56.415" v="16834" actId="1076"/>
          <ac:spMkLst>
            <pc:docMk/>
            <pc:sldMk cId="3536118476" sldId="420"/>
            <ac:spMk id="37" creationId="{84095F3B-9DA2-0747-B289-19BB2B44AD9C}"/>
          </ac:spMkLst>
        </pc:spChg>
        <pc:spChg chg="add mod">
          <ac:chgData name="Nane Kratzke" userId="971be13ff4ee5ef6" providerId="LiveId" clId="{19075A5A-D245-0240-878E-CFB172C98ECA}" dt="2020-09-23T05:42:56.415" v="16834" actId="1076"/>
          <ac:spMkLst>
            <pc:docMk/>
            <pc:sldMk cId="3536118476" sldId="420"/>
            <ac:spMk id="39" creationId="{35BFDAAF-2C0B-554B-A5D3-696F0A369D47}"/>
          </ac:spMkLst>
        </pc:spChg>
        <pc:spChg chg="add mod">
          <ac:chgData name="Nane Kratzke" userId="971be13ff4ee5ef6" providerId="LiveId" clId="{19075A5A-D245-0240-878E-CFB172C98ECA}" dt="2020-09-23T05:43:01.671" v="16835" actId="1076"/>
          <ac:spMkLst>
            <pc:docMk/>
            <pc:sldMk cId="3536118476" sldId="420"/>
            <ac:spMk id="40" creationId="{1B135AFD-5E43-5843-9DA6-C7220398ADE1}"/>
          </ac:spMkLst>
        </pc:spChg>
        <pc:spChg chg="add mod">
          <ac:chgData name="Nane Kratzke" userId="971be13ff4ee5ef6" providerId="LiveId" clId="{19075A5A-D245-0240-878E-CFB172C98ECA}" dt="2020-09-23T05:43:10.416" v="16837" actId="20577"/>
          <ac:spMkLst>
            <pc:docMk/>
            <pc:sldMk cId="3536118476" sldId="420"/>
            <ac:spMk id="41" creationId="{05721F09-A72B-0543-9919-D70C88AF2925}"/>
          </ac:spMkLst>
        </pc:spChg>
        <pc:spChg chg="add mod">
          <ac:chgData name="Nane Kratzke" userId="971be13ff4ee5ef6" providerId="LiveId" clId="{19075A5A-D245-0240-878E-CFB172C98ECA}" dt="2020-09-23T05:43:56.148" v="16850" actId="1076"/>
          <ac:spMkLst>
            <pc:docMk/>
            <pc:sldMk cId="3536118476" sldId="420"/>
            <ac:spMk id="42" creationId="{C3CF2576-A76C-8448-9E51-FE367CFAF86A}"/>
          </ac:spMkLst>
        </pc:spChg>
        <pc:picChg chg="add mod">
          <ac:chgData name="Nane Kratzke" userId="971be13ff4ee5ef6" providerId="LiveId" clId="{19075A5A-D245-0240-878E-CFB172C98ECA}" dt="2020-09-23T05:42:56.415" v="16834" actId="1076"/>
          <ac:picMkLst>
            <pc:docMk/>
            <pc:sldMk cId="3536118476" sldId="420"/>
            <ac:picMk id="38" creationId="{4ED6E63A-D82D-AA40-954B-8843CEEDDF45}"/>
          </ac:picMkLst>
        </pc:picChg>
        <pc:cxnChg chg="add del mod">
          <ac:chgData name="Nane Kratzke" userId="971be13ff4ee5ef6" providerId="LiveId" clId="{19075A5A-D245-0240-878E-CFB172C98ECA}" dt="2020-09-23T05:37:58.273" v="16498"/>
          <ac:cxnSpMkLst>
            <pc:docMk/>
            <pc:sldMk cId="3536118476" sldId="420"/>
            <ac:cxnSpMk id="5" creationId="{839CED93-FBF0-AC4D-B806-ACA1E7F76620}"/>
          </ac:cxnSpMkLst>
        </pc:cxnChg>
        <pc:cxnChg chg="add del mod">
          <ac:chgData name="Nane Kratzke" userId="971be13ff4ee5ef6" providerId="LiveId" clId="{19075A5A-D245-0240-878E-CFB172C98ECA}" dt="2020-09-23T05:37:58.273" v="16498"/>
          <ac:cxnSpMkLst>
            <pc:docMk/>
            <pc:sldMk cId="3536118476" sldId="420"/>
            <ac:cxnSpMk id="6" creationId="{3301E5AD-09E6-6140-A8D2-7D86111CA12D}"/>
          </ac:cxnSpMkLst>
        </pc:cxnChg>
        <pc:cxnChg chg="add del mod">
          <ac:chgData name="Nane Kratzke" userId="971be13ff4ee5ef6" providerId="LiveId" clId="{19075A5A-D245-0240-878E-CFB172C98ECA}" dt="2020-09-23T05:37:58.273" v="16498"/>
          <ac:cxnSpMkLst>
            <pc:docMk/>
            <pc:sldMk cId="3536118476" sldId="420"/>
            <ac:cxnSpMk id="7" creationId="{530FFC5D-24FC-B640-9F6C-F22CF86C56DD}"/>
          </ac:cxnSpMkLst>
        </pc:cxnChg>
        <pc:cxnChg chg="add del mod">
          <ac:chgData name="Nane Kratzke" userId="971be13ff4ee5ef6" providerId="LiveId" clId="{19075A5A-D245-0240-878E-CFB172C98ECA}" dt="2020-09-23T05:37:58.273" v="16498"/>
          <ac:cxnSpMkLst>
            <pc:docMk/>
            <pc:sldMk cId="3536118476" sldId="420"/>
            <ac:cxnSpMk id="8" creationId="{C6FEF482-391F-F545-8741-2CD65BDF72B0}"/>
          </ac:cxnSpMkLst>
        </pc:cxnChg>
        <pc:cxnChg chg="add del mod">
          <ac:chgData name="Nane Kratzke" userId="971be13ff4ee5ef6" providerId="LiveId" clId="{19075A5A-D245-0240-878E-CFB172C98ECA}" dt="2020-09-23T05:37:58.273" v="16498"/>
          <ac:cxnSpMkLst>
            <pc:docMk/>
            <pc:sldMk cId="3536118476" sldId="420"/>
            <ac:cxnSpMk id="9" creationId="{9045C14D-E027-2B44-9B2C-AF1032029E50}"/>
          </ac:cxnSpMkLst>
        </pc:cxnChg>
        <pc:cxnChg chg="add del mod">
          <ac:chgData name="Nane Kratzke" userId="971be13ff4ee5ef6" providerId="LiveId" clId="{19075A5A-D245-0240-878E-CFB172C98ECA}" dt="2020-09-23T05:37:58.273" v="16498"/>
          <ac:cxnSpMkLst>
            <pc:docMk/>
            <pc:sldMk cId="3536118476" sldId="420"/>
            <ac:cxnSpMk id="14" creationId="{9DCFB455-0BDD-8C45-9D09-6FD1C9C8449C}"/>
          </ac:cxnSpMkLst>
        </pc:cxnChg>
        <pc:cxnChg chg="add mod">
          <ac:chgData name="Nane Kratzke" userId="971be13ff4ee5ef6" providerId="LiveId" clId="{19075A5A-D245-0240-878E-CFB172C98ECA}" dt="2020-09-23T05:42:56.415" v="16834" actId="1076"/>
          <ac:cxnSpMkLst>
            <pc:docMk/>
            <pc:sldMk cId="3536118476" sldId="420"/>
            <ac:cxnSpMk id="22" creationId="{A87B01C6-3701-F64B-AF3E-7BEA9E859C6A}"/>
          </ac:cxnSpMkLst>
        </pc:cxnChg>
        <pc:cxnChg chg="add mod">
          <ac:chgData name="Nane Kratzke" userId="971be13ff4ee5ef6" providerId="LiveId" clId="{19075A5A-D245-0240-878E-CFB172C98ECA}" dt="2020-09-23T05:42:56.415" v="16834" actId="1076"/>
          <ac:cxnSpMkLst>
            <pc:docMk/>
            <pc:sldMk cId="3536118476" sldId="420"/>
            <ac:cxnSpMk id="23" creationId="{1F37C277-140B-B245-8DED-F8BCF13F6E5C}"/>
          </ac:cxnSpMkLst>
        </pc:cxnChg>
        <pc:cxnChg chg="add mod">
          <ac:chgData name="Nane Kratzke" userId="971be13ff4ee5ef6" providerId="LiveId" clId="{19075A5A-D245-0240-878E-CFB172C98ECA}" dt="2020-09-23T05:42:56.415" v="16834" actId="1076"/>
          <ac:cxnSpMkLst>
            <pc:docMk/>
            <pc:sldMk cId="3536118476" sldId="420"/>
            <ac:cxnSpMk id="24" creationId="{7815A4B5-B869-624D-AECE-BC3E5F6CC065}"/>
          </ac:cxnSpMkLst>
        </pc:cxnChg>
        <pc:cxnChg chg="add mod">
          <ac:chgData name="Nane Kratzke" userId="971be13ff4ee5ef6" providerId="LiveId" clId="{19075A5A-D245-0240-878E-CFB172C98ECA}" dt="2020-09-23T05:42:56.415" v="16834" actId="1076"/>
          <ac:cxnSpMkLst>
            <pc:docMk/>
            <pc:sldMk cId="3536118476" sldId="420"/>
            <ac:cxnSpMk id="25" creationId="{C9CC1D7B-5067-1C44-A4B5-5E492A6F9D3A}"/>
          </ac:cxnSpMkLst>
        </pc:cxnChg>
        <pc:cxnChg chg="add mod">
          <ac:chgData name="Nane Kratzke" userId="971be13ff4ee5ef6" providerId="LiveId" clId="{19075A5A-D245-0240-878E-CFB172C98ECA}" dt="2020-09-23T05:42:56.415" v="16834" actId="1076"/>
          <ac:cxnSpMkLst>
            <pc:docMk/>
            <pc:sldMk cId="3536118476" sldId="420"/>
            <ac:cxnSpMk id="26" creationId="{BF78402D-4E2A-7249-B45F-2566F69D3BC6}"/>
          </ac:cxnSpMkLst>
        </pc:cxnChg>
        <pc:cxnChg chg="add mod">
          <ac:chgData name="Nane Kratzke" userId="971be13ff4ee5ef6" providerId="LiveId" clId="{19075A5A-D245-0240-878E-CFB172C98ECA}" dt="2020-09-23T05:42:56.415" v="16834" actId="1076"/>
          <ac:cxnSpMkLst>
            <pc:docMk/>
            <pc:sldMk cId="3536118476" sldId="420"/>
            <ac:cxnSpMk id="31" creationId="{3438351C-A249-3246-9BB1-359A6DB0CE53}"/>
          </ac:cxnSpMkLst>
        </pc:cxnChg>
      </pc:sldChg>
      <pc:sldChg chg="addSp modSp add mod">
        <pc:chgData name="Nane Kratzke" userId="971be13ff4ee5ef6" providerId="LiveId" clId="{19075A5A-D245-0240-878E-CFB172C98ECA}" dt="2020-09-23T06:23:24.876" v="18705"/>
        <pc:sldMkLst>
          <pc:docMk/>
          <pc:sldMk cId="3112563454" sldId="421"/>
        </pc:sldMkLst>
        <pc:spChg chg="mod">
          <ac:chgData name="Nane Kratzke" userId="971be13ff4ee5ef6" providerId="LiveId" clId="{19075A5A-D245-0240-878E-CFB172C98ECA}" dt="2020-09-23T05:53:37.384" v="17220" actId="20577"/>
          <ac:spMkLst>
            <pc:docMk/>
            <pc:sldMk cId="3112563454" sldId="421"/>
            <ac:spMk id="2" creationId="{6E996F27-E8F7-9E4E-A407-4E59E236C0E9}"/>
          </ac:spMkLst>
        </pc:spChg>
        <pc:spChg chg="mod">
          <ac:chgData name="Nane Kratzke" userId="971be13ff4ee5ef6" providerId="LiveId" clId="{19075A5A-D245-0240-878E-CFB172C98ECA}" dt="2020-09-23T05:53:30.686" v="17212" actId="20577"/>
          <ac:spMkLst>
            <pc:docMk/>
            <pc:sldMk cId="3112563454" sldId="421"/>
            <ac:spMk id="3" creationId="{B4ED57FB-0203-F345-8875-5FDFD80ED659}"/>
          </ac:spMkLst>
        </pc:spChg>
        <pc:spChg chg="add mod">
          <ac:chgData name="Nane Kratzke" userId="971be13ff4ee5ef6" providerId="LiveId" clId="{19075A5A-D245-0240-878E-CFB172C98ECA}" dt="2020-09-23T05:52:55.395" v="17140" actId="1076"/>
          <ac:spMkLst>
            <pc:docMk/>
            <pc:sldMk cId="3112563454" sldId="421"/>
            <ac:spMk id="6" creationId="{5CC91731-5A63-DD4D-89B6-7CC46C53C684}"/>
          </ac:spMkLst>
        </pc:spChg>
        <pc:spChg chg="add mod">
          <ac:chgData name="Nane Kratzke" userId="971be13ff4ee5ef6" providerId="LiveId" clId="{19075A5A-D245-0240-878E-CFB172C98ECA}" dt="2020-09-23T05:52:55.395" v="17140" actId="1076"/>
          <ac:spMkLst>
            <pc:docMk/>
            <pc:sldMk cId="3112563454" sldId="421"/>
            <ac:spMk id="7" creationId="{44F18B23-CA39-0348-8C4B-060D4E231CF5}"/>
          </ac:spMkLst>
        </pc:spChg>
        <pc:spChg chg="add mod">
          <ac:chgData name="Nane Kratzke" userId="971be13ff4ee5ef6" providerId="LiveId" clId="{19075A5A-D245-0240-878E-CFB172C98ECA}" dt="2020-09-23T05:52:55.395" v="17140" actId="1076"/>
          <ac:spMkLst>
            <pc:docMk/>
            <pc:sldMk cId="3112563454" sldId="421"/>
            <ac:spMk id="8" creationId="{C774577B-155D-EC4E-B69C-7ECDC2624120}"/>
          </ac:spMkLst>
        </pc:spChg>
        <pc:spChg chg="add mod">
          <ac:chgData name="Nane Kratzke" userId="971be13ff4ee5ef6" providerId="LiveId" clId="{19075A5A-D245-0240-878E-CFB172C98ECA}" dt="2020-09-23T05:52:55.395" v="17140" actId="1076"/>
          <ac:spMkLst>
            <pc:docMk/>
            <pc:sldMk cId="3112563454" sldId="421"/>
            <ac:spMk id="9" creationId="{36465470-E05E-794A-9A1D-841BF07DD523}"/>
          </ac:spMkLst>
        </pc:spChg>
        <pc:spChg chg="add mod">
          <ac:chgData name="Nane Kratzke" userId="971be13ff4ee5ef6" providerId="LiveId" clId="{19075A5A-D245-0240-878E-CFB172C98ECA}" dt="2020-09-23T06:23:24.876" v="18705"/>
          <ac:spMkLst>
            <pc:docMk/>
            <pc:sldMk cId="3112563454" sldId="421"/>
            <ac:spMk id="10" creationId="{BA2D787E-55BC-9E4B-83B4-2D1F72063F55}"/>
          </ac:spMkLst>
        </pc:spChg>
        <pc:picChg chg="add mod">
          <ac:chgData name="Nane Kratzke" userId="971be13ff4ee5ef6" providerId="LiveId" clId="{19075A5A-D245-0240-878E-CFB172C98ECA}" dt="2020-09-23T05:52:55.395" v="17140" actId="1076"/>
          <ac:picMkLst>
            <pc:docMk/>
            <pc:sldMk cId="3112563454" sldId="421"/>
            <ac:picMk id="5" creationId="{115ADA0B-A6D6-B741-AD1D-38782D0B2726}"/>
          </ac:picMkLst>
        </pc:picChg>
      </pc:sldChg>
      <pc:sldChg chg="addSp delSp modSp add mod">
        <pc:chgData name="Nane Kratzke" userId="971be13ff4ee5ef6" providerId="LiveId" clId="{19075A5A-D245-0240-878E-CFB172C98ECA}" dt="2020-09-23T06:23:17.930" v="18704" actId="1076"/>
        <pc:sldMkLst>
          <pc:docMk/>
          <pc:sldMk cId="4105678417" sldId="422"/>
        </pc:sldMkLst>
        <pc:spChg chg="mod">
          <ac:chgData name="Nane Kratzke" userId="971be13ff4ee5ef6" providerId="LiveId" clId="{19075A5A-D245-0240-878E-CFB172C98ECA}" dt="2020-09-23T05:55:55.582" v="17351" actId="20577"/>
          <ac:spMkLst>
            <pc:docMk/>
            <pc:sldMk cId="4105678417" sldId="422"/>
            <ac:spMk id="3" creationId="{B4ED57FB-0203-F345-8875-5FDFD80ED659}"/>
          </ac:spMkLst>
        </pc:spChg>
        <pc:spChg chg="del">
          <ac:chgData name="Nane Kratzke" userId="971be13ff4ee5ef6" providerId="LiveId" clId="{19075A5A-D245-0240-878E-CFB172C98ECA}" dt="2020-09-23T05:54:55.180" v="17254" actId="478"/>
          <ac:spMkLst>
            <pc:docMk/>
            <pc:sldMk cId="4105678417" sldId="422"/>
            <ac:spMk id="6" creationId="{5CC91731-5A63-DD4D-89B6-7CC46C53C684}"/>
          </ac:spMkLst>
        </pc:spChg>
        <pc:spChg chg="del">
          <ac:chgData name="Nane Kratzke" userId="971be13ff4ee5ef6" providerId="LiveId" clId="{19075A5A-D245-0240-878E-CFB172C98ECA}" dt="2020-09-23T05:54:55.180" v="17254" actId="478"/>
          <ac:spMkLst>
            <pc:docMk/>
            <pc:sldMk cId="4105678417" sldId="422"/>
            <ac:spMk id="7" creationId="{44F18B23-CA39-0348-8C4B-060D4E231CF5}"/>
          </ac:spMkLst>
        </pc:spChg>
        <pc:spChg chg="del">
          <ac:chgData name="Nane Kratzke" userId="971be13ff4ee5ef6" providerId="LiveId" clId="{19075A5A-D245-0240-878E-CFB172C98ECA}" dt="2020-09-23T05:54:55.180" v="17254" actId="478"/>
          <ac:spMkLst>
            <pc:docMk/>
            <pc:sldMk cId="4105678417" sldId="422"/>
            <ac:spMk id="8" creationId="{C774577B-155D-EC4E-B69C-7ECDC2624120}"/>
          </ac:spMkLst>
        </pc:spChg>
        <pc:spChg chg="del">
          <ac:chgData name="Nane Kratzke" userId="971be13ff4ee5ef6" providerId="LiveId" clId="{19075A5A-D245-0240-878E-CFB172C98ECA}" dt="2020-09-23T05:54:55.180" v="17254" actId="478"/>
          <ac:spMkLst>
            <pc:docMk/>
            <pc:sldMk cId="4105678417" sldId="422"/>
            <ac:spMk id="9" creationId="{36465470-E05E-794A-9A1D-841BF07DD523}"/>
          </ac:spMkLst>
        </pc:spChg>
        <pc:spChg chg="add mod">
          <ac:chgData name="Nane Kratzke" userId="971be13ff4ee5ef6" providerId="LiveId" clId="{19075A5A-D245-0240-878E-CFB172C98ECA}" dt="2020-09-23T06:23:17.930" v="18704" actId="1076"/>
          <ac:spMkLst>
            <pc:docMk/>
            <pc:sldMk cId="4105678417" sldId="422"/>
            <ac:spMk id="10" creationId="{ED396404-EB53-514A-9C99-A7DB37331AD8}"/>
          </ac:spMkLst>
        </pc:spChg>
        <pc:spChg chg="add mod">
          <ac:chgData name="Nane Kratzke" userId="971be13ff4ee5ef6" providerId="LiveId" clId="{19075A5A-D245-0240-878E-CFB172C98ECA}" dt="2020-09-23T06:23:17.930" v="18704" actId="1076"/>
          <ac:spMkLst>
            <pc:docMk/>
            <pc:sldMk cId="4105678417" sldId="422"/>
            <ac:spMk id="11" creationId="{CA4E30D5-10CE-C846-9248-B1E21C599716}"/>
          </ac:spMkLst>
        </pc:spChg>
        <pc:spChg chg="add mod">
          <ac:chgData name="Nane Kratzke" userId="971be13ff4ee5ef6" providerId="LiveId" clId="{19075A5A-D245-0240-878E-CFB172C98ECA}" dt="2020-09-23T06:23:17.930" v="18704" actId="1076"/>
          <ac:spMkLst>
            <pc:docMk/>
            <pc:sldMk cId="4105678417" sldId="422"/>
            <ac:spMk id="12" creationId="{3AC432F3-1081-4143-AB35-DD890C43D000}"/>
          </ac:spMkLst>
        </pc:spChg>
        <pc:spChg chg="add mod">
          <ac:chgData name="Nane Kratzke" userId="971be13ff4ee5ef6" providerId="LiveId" clId="{19075A5A-D245-0240-878E-CFB172C98ECA}" dt="2020-09-23T06:23:17.930" v="18704" actId="1076"/>
          <ac:spMkLst>
            <pc:docMk/>
            <pc:sldMk cId="4105678417" sldId="422"/>
            <ac:spMk id="13" creationId="{63D387BA-8053-0F4F-A85B-820A235B6AEF}"/>
          </ac:spMkLst>
        </pc:spChg>
        <pc:spChg chg="add mod">
          <ac:chgData name="Nane Kratzke" userId="971be13ff4ee5ef6" providerId="LiveId" clId="{19075A5A-D245-0240-878E-CFB172C98ECA}" dt="2020-09-23T06:23:17.930" v="18704" actId="1076"/>
          <ac:spMkLst>
            <pc:docMk/>
            <pc:sldMk cId="4105678417" sldId="422"/>
            <ac:spMk id="14" creationId="{5EF19254-CE22-E245-8B0F-58ED0A5835EB}"/>
          </ac:spMkLst>
        </pc:spChg>
        <pc:spChg chg="add mod">
          <ac:chgData name="Nane Kratzke" userId="971be13ff4ee5ef6" providerId="LiveId" clId="{19075A5A-D245-0240-878E-CFB172C98ECA}" dt="2020-09-23T06:22:57.343" v="18703"/>
          <ac:spMkLst>
            <pc:docMk/>
            <pc:sldMk cId="4105678417" sldId="422"/>
            <ac:spMk id="15" creationId="{71C189CB-EA33-B147-A710-8BEBA8E751F2}"/>
          </ac:spMkLst>
        </pc:spChg>
        <pc:picChg chg="del">
          <ac:chgData name="Nane Kratzke" userId="971be13ff4ee5ef6" providerId="LiveId" clId="{19075A5A-D245-0240-878E-CFB172C98ECA}" dt="2020-09-23T05:54:51.109" v="17253" actId="478"/>
          <ac:picMkLst>
            <pc:docMk/>
            <pc:sldMk cId="4105678417" sldId="422"/>
            <ac:picMk id="5" creationId="{115ADA0B-A6D6-B741-AD1D-38782D0B2726}"/>
          </ac:picMkLst>
        </pc:picChg>
      </pc:sldChg>
      <pc:sldChg chg="addSp modSp add mod">
        <pc:chgData name="Nane Kratzke" userId="971be13ff4ee5ef6" providerId="LiveId" clId="{19075A5A-D245-0240-878E-CFB172C98ECA}" dt="2020-09-23T06:22:52.401" v="18702"/>
        <pc:sldMkLst>
          <pc:docMk/>
          <pc:sldMk cId="690881589" sldId="423"/>
        </pc:sldMkLst>
        <pc:spChg chg="mod">
          <ac:chgData name="Nane Kratzke" userId="971be13ff4ee5ef6" providerId="LiveId" clId="{19075A5A-D245-0240-878E-CFB172C98ECA}" dt="2020-09-23T06:06:03.577" v="18282" actId="20577"/>
          <ac:spMkLst>
            <pc:docMk/>
            <pc:sldMk cId="690881589" sldId="423"/>
            <ac:spMk id="2" creationId="{BAA714D5-4CBE-EF42-87D7-0172749D461B}"/>
          </ac:spMkLst>
        </pc:spChg>
        <pc:spChg chg="mod">
          <ac:chgData name="Nane Kratzke" userId="971be13ff4ee5ef6" providerId="LiveId" clId="{19075A5A-D245-0240-878E-CFB172C98ECA}" dt="2020-09-23T06:06:17.395" v="18330" actId="20577"/>
          <ac:spMkLst>
            <pc:docMk/>
            <pc:sldMk cId="690881589" sldId="423"/>
            <ac:spMk id="3" creationId="{B8B0FD41-1F77-F946-A686-8B9E6A80272C}"/>
          </ac:spMkLst>
        </pc:spChg>
        <pc:spChg chg="add mod">
          <ac:chgData name="Nane Kratzke" userId="971be13ff4ee5ef6" providerId="LiveId" clId="{19075A5A-D245-0240-878E-CFB172C98ECA}" dt="2020-09-23T06:17:04.366" v="18543" actId="122"/>
          <ac:spMkLst>
            <pc:docMk/>
            <pc:sldMk cId="690881589" sldId="423"/>
            <ac:spMk id="6" creationId="{91C88E0D-F780-2048-812C-E20DD1FA2F40}"/>
          </ac:spMkLst>
        </pc:spChg>
        <pc:spChg chg="add mod">
          <ac:chgData name="Nane Kratzke" userId="971be13ff4ee5ef6" providerId="LiveId" clId="{19075A5A-D245-0240-878E-CFB172C98ECA}" dt="2020-09-23T06:15:35.378" v="18501" actId="1076"/>
          <ac:spMkLst>
            <pc:docMk/>
            <pc:sldMk cId="690881589" sldId="423"/>
            <ac:spMk id="7" creationId="{D1BAEC8B-1721-9A40-805A-D186AE60F979}"/>
          </ac:spMkLst>
        </pc:spChg>
        <pc:spChg chg="add mod">
          <ac:chgData name="Nane Kratzke" userId="971be13ff4ee5ef6" providerId="LiveId" clId="{19075A5A-D245-0240-878E-CFB172C98ECA}" dt="2020-09-23T06:15:35.378" v="18501" actId="1076"/>
          <ac:spMkLst>
            <pc:docMk/>
            <pc:sldMk cId="690881589" sldId="423"/>
            <ac:spMk id="12" creationId="{468FEB1A-ABA6-6B4E-B0E8-DEDD86B3360A}"/>
          </ac:spMkLst>
        </pc:spChg>
        <pc:spChg chg="add mod">
          <ac:chgData name="Nane Kratzke" userId="971be13ff4ee5ef6" providerId="LiveId" clId="{19075A5A-D245-0240-878E-CFB172C98ECA}" dt="2020-09-23T06:15:58.335" v="18502" actId="14100"/>
          <ac:spMkLst>
            <pc:docMk/>
            <pc:sldMk cId="690881589" sldId="423"/>
            <ac:spMk id="14" creationId="{2E5E02BD-FF4D-7A4F-AC12-E0CBBED42E85}"/>
          </ac:spMkLst>
        </pc:spChg>
        <pc:spChg chg="add mod">
          <ac:chgData name="Nane Kratzke" userId="971be13ff4ee5ef6" providerId="LiveId" clId="{19075A5A-D245-0240-878E-CFB172C98ECA}" dt="2020-09-23T06:13:16.959" v="18467" actId="164"/>
          <ac:spMkLst>
            <pc:docMk/>
            <pc:sldMk cId="690881589" sldId="423"/>
            <ac:spMk id="15" creationId="{660371F3-8DE3-1443-9BEC-364952989492}"/>
          </ac:spMkLst>
        </pc:spChg>
        <pc:spChg chg="add mod">
          <ac:chgData name="Nane Kratzke" userId="971be13ff4ee5ef6" providerId="LiveId" clId="{19075A5A-D245-0240-878E-CFB172C98ECA}" dt="2020-09-23T06:16:44.844" v="18518" actId="20577"/>
          <ac:spMkLst>
            <pc:docMk/>
            <pc:sldMk cId="690881589" sldId="423"/>
            <ac:spMk id="17" creationId="{212E0B48-4227-C94E-8F1D-DE473C626428}"/>
          </ac:spMkLst>
        </pc:spChg>
        <pc:spChg chg="add mod">
          <ac:chgData name="Nane Kratzke" userId="971be13ff4ee5ef6" providerId="LiveId" clId="{19075A5A-D245-0240-878E-CFB172C98ECA}" dt="2020-09-23T06:16:56.689" v="18536" actId="122"/>
          <ac:spMkLst>
            <pc:docMk/>
            <pc:sldMk cId="690881589" sldId="423"/>
            <ac:spMk id="24" creationId="{5DA7A514-F9F5-404F-BA10-41A9515764CA}"/>
          </ac:spMkLst>
        </pc:spChg>
        <pc:spChg chg="add mod">
          <ac:chgData name="Nane Kratzke" userId="971be13ff4ee5ef6" providerId="LiveId" clId="{19075A5A-D245-0240-878E-CFB172C98ECA}" dt="2020-09-23T06:22:52.401" v="18702"/>
          <ac:spMkLst>
            <pc:docMk/>
            <pc:sldMk cId="690881589" sldId="423"/>
            <ac:spMk id="27" creationId="{2D0947EA-97F3-6746-B4D5-A381F4D318DC}"/>
          </ac:spMkLst>
        </pc:spChg>
        <pc:grpChg chg="add mod">
          <ac:chgData name="Nane Kratzke" userId="971be13ff4ee5ef6" providerId="LiveId" clId="{19075A5A-D245-0240-878E-CFB172C98ECA}" dt="2020-09-23T06:16:03.907" v="18503" actId="1076"/>
          <ac:grpSpMkLst>
            <pc:docMk/>
            <pc:sldMk cId="690881589" sldId="423"/>
            <ac:grpSpMk id="16" creationId="{E328D22F-A4A8-344C-89C9-7CC65EE08D1E}"/>
          </ac:grpSpMkLst>
        </pc:grpChg>
        <pc:picChg chg="add mod">
          <ac:chgData name="Nane Kratzke" userId="971be13ff4ee5ef6" providerId="LiveId" clId="{19075A5A-D245-0240-878E-CFB172C98ECA}" dt="2020-09-23T06:15:35.378" v="18501" actId="1076"/>
          <ac:picMkLst>
            <pc:docMk/>
            <pc:sldMk cId="690881589" sldId="423"/>
            <ac:picMk id="5" creationId="{56046935-48AB-984D-997E-779C8A9A073F}"/>
          </ac:picMkLst>
        </pc:picChg>
        <pc:cxnChg chg="add mod">
          <ac:chgData name="Nane Kratzke" userId="971be13ff4ee5ef6" providerId="LiveId" clId="{19075A5A-D245-0240-878E-CFB172C98ECA}" dt="2020-09-23T06:15:35.378" v="18501" actId="1076"/>
          <ac:cxnSpMkLst>
            <pc:docMk/>
            <pc:sldMk cId="690881589" sldId="423"/>
            <ac:cxnSpMk id="9" creationId="{705045D9-97B0-854E-B0B8-AE1C1B598968}"/>
          </ac:cxnSpMkLst>
        </pc:cxnChg>
        <pc:cxnChg chg="add mod">
          <ac:chgData name="Nane Kratzke" userId="971be13ff4ee5ef6" providerId="LiveId" clId="{19075A5A-D245-0240-878E-CFB172C98ECA}" dt="2020-09-23T06:16:09.719" v="18504" actId="14100"/>
          <ac:cxnSpMkLst>
            <pc:docMk/>
            <pc:sldMk cId="690881589" sldId="423"/>
            <ac:cxnSpMk id="18" creationId="{4A83E213-7DB3-2B43-9AE4-FC179D22C399}"/>
          </ac:cxnSpMkLst>
        </pc:cxnChg>
      </pc:sldChg>
      <pc:sldChg chg="addSp delSp modSp add mod">
        <pc:chgData name="Nane Kratzke" userId="971be13ff4ee5ef6" providerId="LiveId" clId="{19075A5A-D245-0240-878E-CFB172C98ECA}" dt="2020-09-23T06:19:14.379" v="18631" actId="114"/>
        <pc:sldMkLst>
          <pc:docMk/>
          <pc:sldMk cId="2738006301" sldId="424"/>
        </pc:sldMkLst>
        <pc:spChg chg="del">
          <ac:chgData name="Nane Kratzke" userId="971be13ff4ee5ef6" providerId="LiveId" clId="{19075A5A-D245-0240-878E-CFB172C98ECA}" dt="2020-09-23T06:18:09.035" v="18545" actId="478"/>
          <ac:spMkLst>
            <pc:docMk/>
            <pc:sldMk cId="2738006301" sldId="424"/>
            <ac:spMk id="6" creationId="{91C88E0D-F780-2048-812C-E20DD1FA2F40}"/>
          </ac:spMkLst>
        </pc:spChg>
        <pc:spChg chg="del">
          <ac:chgData name="Nane Kratzke" userId="971be13ff4ee5ef6" providerId="LiveId" clId="{19075A5A-D245-0240-878E-CFB172C98ECA}" dt="2020-09-23T06:18:09.035" v="18545" actId="478"/>
          <ac:spMkLst>
            <pc:docMk/>
            <pc:sldMk cId="2738006301" sldId="424"/>
            <ac:spMk id="7" creationId="{D1BAEC8B-1721-9A40-805A-D186AE60F979}"/>
          </ac:spMkLst>
        </pc:spChg>
        <pc:spChg chg="add mod">
          <ac:chgData name="Nane Kratzke" userId="971be13ff4ee5ef6" providerId="LiveId" clId="{19075A5A-D245-0240-878E-CFB172C98ECA}" dt="2020-09-23T06:19:14.379" v="18631" actId="114"/>
          <ac:spMkLst>
            <pc:docMk/>
            <pc:sldMk cId="2738006301" sldId="424"/>
            <ac:spMk id="8" creationId="{96DBE291-5691-9F4A-9E71-406E96B5868F}"/>
          </ac:spMkLst>
        </pc:spChg>
        <pc:spChg chg="del">
          <ac:chgData name="Nane Kratzke" userId="971be13ff4ee5ef6" providerId="LiveId" clId="{19075A5A-D245-0240-878E-CFB172C98ECA}" dt="2020-09-23T06:18:09.035" v="18545" actId="478"/>
          <ac:spMkLst>
            <pc:docMk/>
            <pc:sldMk cId="2738006301" sldId="424"/>
            <ac:spMk id="12" creationId="{468FEB1A-ABA6-6B4E-B0E8-DEDD86B3360A}"/>
          </ac:spMkLst>
        </pc:spChg>
        <pc:spChg chg="del">
          <ac:chgData name="Nane Kratzke" userId="971be13ff4ee5ef6" providerId="LiveId" clId="{19075A5A-D245-0240-878E-CFB172C98ECA}" dt="2020-09-23T06:18:09.035" v="18545" actId="478"/>
          <ac:spMkLst>
            <pc:docMk/>
            <pc:sldMk cId="2738006301" sldId="424"/>
            <ac:spMk id="17" creationId="{212E0B48-4227-C94E-8F1D-DE473C626428}"/>
          </ac:spMkLst>
        </pc:spChg>
        <pc:spChg chg="del">
          <ac:chgData name="Nane Kratzke" userId="971be13ff4ee5ef6" providerId="LiveId" clId="{19075A5A-D245-0240-878E-CFB172C98ECA}" dt="2020-09-23T06:18:09.035" v="18545" actId="478"/>
          <ac:spMkLst>
            <pc:docMk/>
            <pc:sldMk cId="2738006301" sldId="424"/>
            <ac:spMk id="24" creationId="{5DA7A514-F9F5-404F-BA10-41A9515764CA}"/>
          </ac:spMkLst>
        </pc:spChg>
        <pc:grpChg chg="del">
          <ac:chgData name="Nane Kratzke" userId="971be13ff4ee5ef6" providerId="LiveId" clId="{19075A5A-D245-0240-878E-CFB172C98ECA}" dt="2020-09-23T06:18:09.035" v="18545" actId="478"/>
          <ac:grpSpMkLst>
            <pc:docMk/>
            <pc:sldMk cId="2738006301" sldId="424"/>
            <ac:grpSpMk id="16" creationId="{E328D22F-A4A8-344C-89C9-7CC65EE08D1E}"/>
          </ac:grpSpMkLst>
        </pc:grpChg>
        <pc:picChg chg="del">
          <ac:chgData name="Nane Kratzke" userId="971be13ff4ee5ef6" providerId="LiveId" clId="{19075A5A-D245-0240-878E-CFB172C98ECA}" dt="2020-09-23T06:18:09.035" v="18545" actId="478"/>
          <ac:picMkLst>
            <pc:docMk/>
            <pc:sldMk cId="2738006301" sldId="424"/>
            <ac:picMk id="5" creationId="{56046935-48AB-984D-997E-779C8A9A073F}"/>
          </ac:picMkLst>
        </pc:picChg>
        <pc:picChg chg="add mod">
          <ac:chgData name="Nane Kratzke" userId="971be13ff4ee5ef6" providerId="LiveId" clId="{19075A5A-D245-0240-878E-CFB172C98ECA}" dt="2020-09-23T06:18:27.971" v="18548" actId="1076"/>
          <ac:picMkLst>
            <pc:docMk/>
            <pc:sldMk cId="2738006301" sldId="424"/>
            <ac:picMk id="19" creationId="{8C5975D0-5F5D-2F42-92C3-C3C16E28E851}"/>
          </ac:picMkLst>
        </pc:picChg>
        <pc:cxnChg chg="del mod">
          <ac:chgData name="Nane Kratzke" userId="971be13ff4ee5ef6" providerId="LiveId" clId="{19075A5A-D245-0240-878E-CFB172C98ECA}" dt="2020-09-23T06:18:09.035" v="18545" actId="478"/>
          <ac:cxnSpMkLst>
            <pc:docMk/>
            <pc:sldMk cId="2738006301" sldId="424"/>
            <ac:cxnSpMk id="9" creationId="{705045D9-97B0-854E-B0B8-AE1C1B598968}"/>
          </ac:cxnSpMkLst>
        </pc:cxnChg>
        <pc:cxnChg chg="del mod">
          <ac:chgData name="Nane Kratzke" userId="971be13ff4ee5ef6" providerId="LiveId" clId="{19075A5A-D245-0240-878E-CFB172C98ECA}" dt="2020-09-23T06:18:09.035" v="18545" actId="478"/>
          <ac:cxnSpMkLst>
            <pc:docMk/>
            <pc:sldMk cId="2738006301" sldId="424"/>
            <ac:cxnSpMk id="18" creationId="{4A83E213-7DB3-2B43-9AE4-FC179D22C399}"/>
          </ac:cxnSpMkLst>
        </pc:cxnChg>
      </pc:sldChg>
      <pc:sldChg chg="addSp modSp add mod">
        <pc:chgData name="Nane Kratzke" userId="971be13ff4ee5ef6" providerId="LiveId" clId="{19075A5A-D245-0240-878E-CFB172C98ECA}" dt="2020-09-23T06:23:45.732" v="18706" actId="1076"/>
        <pc:sldMkLst>
          <pc:docMk/>
          <pc:sldMk cId="3052160997" sldId="425"/>
        </pc:sldMkLst>
        <pc:spChg chg="mod">
          <ac:chgData name="Nane Kratzke" userId="971be13ff4ee5ef6" providerId="LiveId" clId="{19075A5A-D245-0240-878E-CFB172C98ECA}" dt="2020-09-23T06:19:56.975" v="18644" actId="20577"/>
          <ac:spMkLst>
            <pc:docMk/>
            <pc:sldMk cId="3052160997" sldId="425"/>
            <ac:spMk id="2" creationId="{3F469FDE-069F-6940-82EE-B1CF97C4BD81}"/>
          </ac:spMkLst>
        </pc:spChg>
        <pc:spChg chg="mod">
          <ac:chgData name="Nane Kratzke" userId="971be13ff4ee5ef6" providerId="LiveId" clId="{19075A5A-D245-0240-878E-CFB172C98ECA}" dt="2020-09-23T06:20:05.679" v="18670" actId="20577"/>
          <ac:spMkLst>
            <pc:docMk/>
            <pc:sldMk cId="3052160997" sldId="425"/>
            <ac:spMk id="3" creationId="{D27E8A82-FE21-3944-8201-D74D09B63896}"/>
          </ac:spMkLst>
        </pc:spChg>
        <pc:spChg chg="add mod">
          <ac:chgData name="Nane Kratzke" userId="971be13ff4ee5ef6" providerId="LiveId" clId="{19075A5A-D245-0240-878E-CFB172C98ECA}" dt="2020-09-23T06:23:45.732" v="18706" actId="1076"/>
          <ac:spMkLst>
            <pc:docMk/>
            <pc:sldMk cId="3052160997" sldId="425"/>
            <ac:spMk id="6" creationId="{AA68F7A7-611F-DF4F-876C-A37D03656E19}"/>
          </ac:spMkLst>
        </pc:spChg>
        <pc:spChg chg="add mod">
          <ac:chgData name="Nane Kratzke" userId="971be13ff4ee5ef6" providerId="LiveId" clId="{19075A5A-D245-0240-878E-CFB172C98ECA}" dt="2020-09-23T06:22:46.043" v="18701"/>
          <ac:spMkLst>
            <pc:docMk/>
            <pc:sldMk cId="3052160997" sldId="425"/>
            <ac:spMk id="7" creationId="{93E549D3-FF35-D74A-9CD8-6E8C8BEBB468}"/>
          </ac:spMkLst>
        </pc:spChg>
        <pc:picChg chg="add mod">
          <ac:chgData name="Nane Kratzke" userId="971be13ff4ee5ef6" providerId="LiveId" clId="{19075A5A-D245-0240-878E-CFB172C98ECA}" dt="2020-09-23T06:23:45.732" v="18706" actId="1076"/>
          <ac:picMkLst>
            <pc:docMk/>
            <pc:sldMk cId="3052160997" sldId="425"/>
            <ac:picMk id="5" creationId="{D94AA03C-9ABA-034B-97ED-9678AECF2F75}"/>
          </ac:picMkLst>
        </pc:picChg>
      </pc:sldChg>
      <pc:sldChg chg="addSp delSp modSp add mod ord">
        <pc:chgData name="Nane Kratzke" userId="971be13ff4ee5ef6" providerId="LiveId" clId="{19075A5A-D245-0240-878E-CFB172C98ECA}" dt="2020-09-23T14:08:29.276" v="27035" actId="20578"/>
        <pc:sldMkLst>
          <pc:docMk/>
          <pc:sldMk cId="1159848182" sldId="426"/>
        </pc:sldMkLst>
        <pc:spChg chg="mod">
          <ac:chgData name="Nane Kratzke" userId="971be13ff4ee5ef6" providerId="LiveId" clId="{19075A5A-D245-0240-878E-CFB172C98ECA}" dt="2020-09-23T06:24:11.901" v="18730" actId="20577"/>
          <ac:spMkLst>
            <pc:docMk/>
            <pc:sldMk cId="1159848182" sldId="426"/>
            <ac:spMk id="2" creationId="{3F469FDE-069F-6940-82EE-B1CF97C4BD81}"/>
          </ac:spMkLst>
        </pc:spChg>
        <pc:spChg chg="mod">
          <ac:chgData name="Nane Kratzke" userId="971be13ff4ee5ef6" providerId="LiveId" clId="{19075A5A-D245-0240-878E-CFB172C98ECA}" dt="2020-09-23T06:24:34.951" v="18786" actId="20577"/>
          <ac:spMkLst>
            <pc:docMk/>
            <pc:sldMk cId="1159848182" sldId="426"/>
            <ac:spMk id="3" creationId="{D27E8A82-FE21-3944-8201-D74D09B63896}"/>
          </ac:spMkLst>
        </pc:spChg>
        <pc:spChg chg="del">
          <ac:chgData name="Nane Kratzke" userId="971be13ff4ee5ef6" providerId="LiveId" clId="{19075A5A-D245-0240-878E-CFB172C98ECA}" dt="2020-09-23T06:24:38.157" v="18787" actId="478"/>
          <ac:spMkLst>
            <pc:docMk/>
            <pc:sldMk cId="1159848182" sldId="426"/>
            <ac:spMk id="6" creationId="{AA68F7A7-611F-DF4F-876C-A37D03656E19}"/>
          </ac:spMkLst>
        </pc:spChg>
        <pc:spChg chg="add mod">
          <ac:chgData name="Nane Kratzke" userId="971be13ff4ee5ef6" providerId="LiveId" clId="{19075A5A-D245-0240-878E-CFB172C98ECA}" dt="2020-09-23T06:31:12.189" v="19784" actId="1076"/>
          <ac:spMkLst>
            <pc:docMk/>
            <pc:sldMk cId="1159848182" sldId="426"/>
            <ac:spMk id="8" creationId="{01CD9591-0498-EF49-BDCF-65E3BAA3B955}"/>
          </ac:spMkLst>
        </pc:spChg>
        <pc:picChg chg="del">
          <ac:chgData name="Nane Kratzke" userId="971be13ff4ee5ef6" providerId="LiveId" clId="{19075A5A-D245-0240-878E-CFB172C98ECA}" dt="2020-09-23T06:24:40.352" v="18788" actId="478"/>
          <ac:picMkLst>
            <pc:docMk/>
            <pc:sldMk cId="1159848182" sldId="426"/>
            <ac:picMk id="5" creationId="{D94AA03C-9ABA-034B-97ED-9678AECF2F75}"/>
          </ac:picMkLst>
        </pc:picChg>
      </pc:sldChg>
      <pc:sldChg chg="addSp delSp modSp add mod">
        <pc:chgData name="Nane Kratzke" userId="971be13ff4ee5ef6" providerId="LiveId" clId="{19075A5A-D245-0240-878E-CFB172C98ECA}" dt="2020-09-23T07:09:58.200" v="20440" actId="1076"/>
        <pc:sldMkLst>
          <pc:docMk/>
          <pc:sldMk cId="1897666085" sldId="427"/>
        </pc:sldMkLst>
        <pc:spChg chg="mod">
          <ac:chgData name="Nane Kratzke" userId="971be13ff4ee5ef6" providerId="LiveId" clId="{19075A5A-D245-0240-878E-CFB172C98ECA}" dt="2020-09-23T06:48:32.653" v="19811" actId="20577"/>
          <ac:spMkLst>
            <pc:docMk/>
            <pc:sldMk cId="1897666085" sldId="427"/>
            <ac:spMk id="2" creationId="{33B921E5-39D4-964B-909B-A7E41671095E}"/>
          </ac:spMkLst>
        </pc:spChg>
        <pc:spChg chg="mod">
          <ac:chgData name="Nane Kratzke" userId="971be13ff4ee5ef6" providerId="LiveId" clId="{19075A5A-D245-0240-878E-CFB172C98ECA}" dt="2020-09-23T06:48:44.785" v="19847" actId="20577"/>
          <ac:spMkLst>
            <pc:docMk/>
            <pc:sldMk cId="1897666085" sldId="427"/>
            <ac:spMk id="3" creationId="{C3696C65-E4EC-8D41-9B64-251AE55A1D71}"/>
          </ac:spMkLst>
        </pc:spChg>
        <pc:spChg chg="add mod">
          <ac:chgData name="Nane Kratzke" userId="971be13ff4ee5ef6" providerId="LiveId" clId="{19075A5A-D245-0240-878E-CFB172C98ECA}" dt="2020-09-23T06:53:38.906" v="19969" actId="1076"/>
          <ac:spMkLst>
            <pc:docMk/>
            <pc:sldMk cId="1897666085" sldId="427"/>
            <ac:spMk id="6" creationId="{93062DD7-7CA1-A04C-994A-EB0E66490175}"/>
          </ac:spMkLst>
        </pc:spChg>
        <pc:spChg chg="add mod">
          <ac:chgData name="Nane Kratzke" userId="971be13ff4ee5ef6" providerId="LiveId" clId="{19075A5A-D245-0240-878E-CFB172C98ECA}" dt="2020-09-23T06:53:38.906" v="19969" actId="1076"/>
          <ac:spMkLst>
            <pc:docMk/>
            <pc:sldMk cId="1897666085" sldId="427"/>
            <ac:spMk id="7" creationId="{E0EC30D1-6AA0-AB41-B183-E5E92922FEE8}"/>
          </ac:spMkLst>
        </pc:spChg>
        <pc:spChg chg="add mod">
          <ac:chgData name="Nane Kratzke" userId="971be13ff4ee5ef6" providerId="LiveId" clId="{19075A5A-D245-0240-878E-CFB172C98ECA}" dt="2020-09-23T06:53:31.001" v="19968"/>
          <ac:spMkLst>
            <pc:docMk/>
            <pc:sldMk cId="1897666085" sldId="427"/>
            <ac:spMk id="8" creationId="{EDC50DEF-C68B-5A41-8C68-5F44A110A24D}"/>
          </ac:spMkLst>
        </pc:spChg>
        <pc:picChg chg="add del mod">
          <ac:chgData name="Nane Kratzke" userId="971be13ff4ee5ef6" providerId="LiveId" clId="{19075A5A-D245-0240-878E-CFB172C98ECA}" dt="2020-09-23T06:59:51.014" v="19971" actId="478"/>
          <ac:picMkLst>
            <pc:docMk/>
            <pc:sldMk cId="1897666085" sldId="427"/>
            <ac:picMk id="5" creationId="{9163B856-2588-1849-9E9C-41F121575DA8}"/>
          </ac:picMkLst>
        </pc:picChg>
        <pc:inkChg chg="add mod">
          <ac:chgData name="Nane Kratzke" userId="971be13ff4ee5ef6" providerId="LiveId" clId="{19075A5A-D245-0240-878E-CFB172C98ECA}" dt="2020-09-23T07:09:58.200" v="20440" actId="1076"/>
          <ac:inkMkLst>
            <pc:docMk/>
            <pc:sldMk cId="1897666085" sldId="427"/>
            <ac:inkMk id="9" creationId="{A566614A-F73A-3D48-A20A-C8FACB2FF1BB}"/>
          </ac:inkMkLst>
        </pc:inkChg>
      </pc:sldChg>
      <pc:sldChg chg="addSp delSp modSp add mod">
        <pc:chgData name="Nane Kratzke" userId="971be13ff4ee5ef6" providerId="LiveId" clId="{19075A5A-D245-0240-878E-CFB172C98ECA}" dt="2020-09-23T07:10:09.973" v="20442"/>
        <pc:sldMkLst>
          <pc:docMk/>
          <pc:sldMk cId="1622988441" sldId="428"/>
        </pc:sldMkLst>
        <pc:spChg chg="add mod">
          <ac:chgData name="Nane Kratzke" userId="971be13ff4ee5ef6" providerId="LiveId" clId="{19075A5A-D245-0240-878E-CFB172C98ECA}" dt="2020-09-23T07:04:59.466" v="20313" actId="403"/>
          <ac:spMkLst>
            <pc:docMk/>
            <pc:sldMk cId="1622988441" sldId="428"/>
            <ac:spMk id="10" creationId="{B1357F3B-E3A3-9F43-9EA4-4BAABFD5D707}"/>
          </ac:spMkLst>
        </pc:spChg>
        <pc:spChg chg="add mod">
          <ac:chgData name="Nane Kratzke" userId="971be13ff4ee5ef6" providerId="LiveId" clId="{19075A5A-D245-0240-878E-CFB172C98ECA}" dt="2020-09-23T07:05:39.324" v="20331" actId="167"/>
          <ac:spMkLst>
            <pc:docMk/>
            <pc:sldMk cId="1622988441" sldId="428"/>
            <ac:spMk id="11" creationId="{711FD3D5-8437-0148-91F9-B2EB80115220}"/>
          </ac:spMkLst>
        </pc:spChg>
        <pc:spChg chg="add mod">
          <ac:chgData name="Nane Kratzke" userId="971be13ff4ee5ef6" providerId="LiveId" clId="{19075A5A-D245-0240-878E-CFB172C98ECA}" dt="2020-09-23T07:06:29.229" v="20352" actId="1076"/>
          <ac:spMkLst>
            <pc:docMk/>
            <pc:sldMk cId="1622988441" sldId="428"/>
            <ac:spMk id="12" creationId="{000F2542-B038-094F-B2D2-A7B0E2518ED6}"/>
          </ac:spMkLst>
        </pc:spChg>
        <pc:spChg chg="add mod">
          <ac:chgData name="Nane Kratzke" userId="971be13ff4ee5ef6" providerId="LiveId" clId="{19075A5A-D245-0240-878E-CFB172C98ECA}" dt="2020-09-23T07:06:52.371" v="20365" actId="1076"/>
          <ac:spMkLst>
            <pc:docMk/>
            <pc:sldMk cId="1622988441" sldId="428"/>
            <ac:spMk id="13" creationId="{BD5BF0E0-D978-3043-8EF9-37B2702E6439}"/>
          </ac:spMkLst>
        </pc:spChg>
        <pc:spChg chg="add mod">
          <ac:chgData name="Nane Kratzke" userId="971be13ff4ee5ef6" providerId="LiveId" clId="{19075A5A-D245-0240-878E-CFB172C98ECA}" dt="2020-09-23T07:09:05.876" v="20428" actId="14861"/>
          <ac:spMkLst>
            <pc:docMk/>
            <pc:sldMk cId="1622988441" sldId="428"/>
            <ac:spMk id="14" creationId="{7004C5E1-BA83-D145-BFD4-FC73E436ECBF}"/>
          </ac:spMkLst>
        </pc:spChg>
        <pc:spChg chg="add mod">
          <ac:chgData name="Nane Kratzke" userId="971be13ff4ee5ef6" providerId="LiveId" clId="{19075A5A-D245-0240-878E-CFB172C98ECA}" dt="2020-09-23T07:09:05.876" v="20428" actId="14861"/>
          <ac:spMkLst>
            <pc:docMk/>
            <pc:sldMk cId="1622988441" sldId="428"/>
            <ac:spMk id="15" creationId="{BEEEBC4C-977C-0E4D-90E1-B1EA8DEF80AE}"/>
          </ac:spMkLst>
        </pc:spChg>
        <pc:grpChg chg="mod">
          <ac:chgData name="Nane Kratzke" userId="971be13ff4ee5ef6" providerId="LiveId" clId="{19075A5A-D245-0240-878E-CFB172C98ECA}" dt="2020-09-23T07:09:19.714" v="20431"/>
          <ac:grpSpMkLst>
            <pc:docMk/>
            <pc:sldMk cId="1622988441" sldId="428"/>
            <ac:grpSpMk id="18" creationId="{46CD7A3F-09EF-3840-90FA-54CF7A0810CA}"/>
          </ac:grpSpMkLst>
        </pc:grpChg>
        <pc:grpChg chg="mod">
          <ac:chgData name="Nane Kratzke" userId="971be13ff4ee5ef6" providerId="LiveId" clId="{19075A5A-D245-0240-878E-CFB172C98ECA}" dt="2020-09-23T07:09:23.095" v="20434"/>
          <ac:grpSpMkLst>
            <pc:docMk/>
            <pc:sldMk cId="1622988441" sldId="428"/>
            <ac:grpSpMk id="21" creationId="{09C59984-89BD-D745-AA42-DAA7289221B0}"/>
          </ac:grpSpMkLst>
        </pc:grpChg>
        <pc:grpChg chg="mod">
          <ac:chgData name="Nane Kratzke" userId="971be13ff4ee5ef6" providerId="LiveId" clId="{19075A5A-D245-0240-878E-CFB172C98ECA}" dt="2020-09-23T07:09:27.352" v="20437"/>
          <ac:grpSpMkLst>
            <pc:docMk/>
            <pc:sldMk cId="1622988441" sldId="428"/>
            <ac:grpSpMk id="24" creationId="{462475BF-BFD7-D54F-9D11-89FC07822B3A}"/>
          </ac:grpSpMkLst>
        </pc:grpChg>
        <pc:picChg chg="del">
          <ac:chgData name="Nane Kratzke" userId="971be13ff4ee5ef6" providerId="LiveId" clId="{19075A5A-D245-0240-878E-CFB172C98ECA}" dt="2020-09-23T06:59:56.907" v="19973" actId="478"/>
          <ac:picMkLst>
            <pc:docMk/>
            <pc:sldMk cId="1622988441" sldId="428"/>
            <ac:picMk id="5" creationId="{9163B856-2588-1849-9E9C-41F121575DA8}"/>
          </ac:picMkLst>
        </pc:picChg>
        <pc:picChg chg="add del mod">
          <ac:chgData name="Nane Kratzke" userId="971be13ff4ee5ef6" providerId="LiveId" clId="{19075A5A-D245-0240-878E-CFB172C98ECA}" dt="2020-09-23T07:00:36.123" v="19978" actId="478"/>
          <ac:picMkLst>
            <pc:docMk/>
            <pc:sldMk cId="1622988441" sldId="428"/>
            <ac:picMk id="9" creationId="{F23EF0B7-464A-FC47-BD2A-16E16491EDE3}"/>
          </ac:picMkLst>
        </pc:picChg>
        <pc:inkChg chg="add mod">
          <ac:chgData name="Nane Kratzke" userId="971be13ff4ee5ef6" providerId="LiveId" clId="{19075A5A-D245-0240-878E-CFB172C98ECA}" dt="2020-09-23T07:09:19.714" v="20431"/>
          <ac:inkMkLst>
            <pc:docMk/>
            <pc:sldMk cId="1622988441" sldId="428"/>
            <ac:inkMk id="16" creationId="{DA8F3585-DC34-8A42-AB0B-8ABB784F2454}"/>
          </ac:inkMkLst>
        </pc:inkChg>
        <pc:inkChg chg="add mod">
          <ac:chgData name="Nane Kratzke" userId="971be13ff4ee5ef6" providerId="LiveId" clId="{19075A5A-D245-0240-878E-CFB172C98ECA}" dt="2020-09-23T07:09:19.714" v="20431"/>
          <ac:inkMkLst>
            <pc:docMk/>
            <pc:sldMk cId="1622988441" sldId="428"/>
            <ac:inkMk id="17" creationId="{F79B0755-03DD-6247-AA41-4B6B5BABA31C}"/>
          </ac:inkMkLst>
        </pc:inkChg>
        <pc:inkChg chg="add mod">
          <ac:chgData name="Nane Kratzke" userId="971be13ff4ee5ef6" providerId="LiveId" clId="{19075A5A-D245-0240-878E-CFB172C98ECA}" dt="2020-09-23T07:09:23.095" v="20434"/>
          <ac:inkMkLst>
            <pc:docMk/>
            <pc:sldMk cId="1622988441" sldId="428"/>
            <ac:inkMk id="19" creationId="{0E8DDF46-9296-3946-9E07-F798552C05C2}"/>
          </ac:inkMkLst>
        </pc:inkChg>
        <pc:inkChg chg="add mod">
          <ac:chgData name="Nane Kratzke" userId="971be13ff4ee5ef6" providerId="LiveId" clId="{19075A5A-D245-0240-878E-CFB172C98ECA}" dt="2020-09-23T07:09:23.095" v="20434"/>
          <ac:inkMkLst>
            <pc:docMk/>
            <pc:sldMk cId="1622988441" sldId="428"/>
            <ac:inkMk id="20" creationId="{5956C5C2-DB63-AE41-97BA-40D1FDED6462}"/>
          </ac:inkMkLst>
        </pc:inkChg>
        <pc:inkChg chg="add mod">
          <ac:chgData name="Nane Kratzke" userId="971be13ff4ee5ef6" providerId="LiveId" clId="{19075A5A-D245-0240-878E-CFB172C98ECA}" dt="2020-09-23T07:09:27.352" v="20437"/>
          <ac:inkMkLst>
            <pc:docMk/>
            <pc:sldMk cId="1622988441" sldId="428"/>
            <ac:inkMk id="22" creationId="{11949642-6E62-2445-92C5-DADE56D9B5F7}"/>
          </ac:inkMkLst>
        </pc:inkChg>
        <pc:inkChg chg="add mod">
          <ac:chgData name="Nane Kratzke" userId="971be13ff4ee5ef6" providerId="LiveId" clId="{19075A5A-D245-0240-878E-CFB172C98ECA}" dt="2020-09-23T07:09:27.352" v="20437"/>
          <ac:inkMkLst>
            <pc:docMk/>
            <pc:sldMk cId="1622988441" sldId="428"/>
            <ac:inkMk id="23" creationId="{A1DD6D86-491D-3741-AF08-A4D368CE973F}"/>
          </ac:inkMkLst>
        </pc:inkChg>
        <pc:inkChg chg="add del">
          <ac:chgData name="Nane Kratzke" userId="971be13ff4ee5ef6" providerId="LiveId" clId="{19075A5A-D245-0240-878E-CFB172C98ECA}" dt="2020-09-23T07:10:08.686" v="20441" actId="478"/>
          <ac:inkMkLst>
            <pc:docMk/>
            <pc:sldMk cId="1622988441" sldId="428"/>
            <ac:inkMk id="25" creationId="{5536EA1C-5A1E-BA4E-9620-1CEDE4140E18}"/>
          </ac:inkMkLst>
        </pc:inkChg>
        <pc:inkChg chg="add mod">
          <ac:chgData name="Nane Kratzke" userId="971be13ff4ee5ef6" providerId="LiveId" clId="{19075A5A-D245-0240-878E-CFB172C98ECA}" dt="2020-09-23T07:10:09.973" v="20442"/>
          <ac:inkMkLst>
            <pc:docMk/>
            <pc:sldMk cId="1622988441" sldId="428"/>
            <ac:inkMk id="26" creationId="{94B554C7-007D-E44A-B7A3-85A29920EDB3}"/>
          </ac:inkMkLst>
        </pc:inkChg>
      </pc:sldChg>
      <pc:sldChg chg="add del">
        <pc:chgData name="Nane Kratzke" userId="971be13ff4ee5ef6" providerId="LiveId" clId="{19075A5A-D245-0240-878E-CFB172C98ECA}" dt="2020-09-23T07:00:01.444" v="19975" actId="2696"/>
        <pc:sldMkLst>
          <pc:docMk/>
          <pc:sldMk cId="2131365059" sldId="429"/>
        </pc:sldMkLst>
      </pc:sldChg>
      <pc:sldChg chg="addSp delSp modSp add mod">
        <pc:chgData name="Nane Kratzke" userId="971be13ff4ee5ef6" providerId="LiveId" clId="{19075A5A-D245-0240-878E-CFB172C98ECA}" dt="2020-09-23T07:21:37.112" v="20619" actId="1076"/>
        <pc:sldMkLst>
          <pc:docMk/>
          <pc:sldMk cId="4286886175" sldId="429"/>
        </pc:sldMkLst>
        <pc:spChg chg="mod">
          <ac:chgData name="Nane Kratzke" userId="971be13ff4ee5ef6" providerId="LiveId" clId="{19075A5A-D245-0240-878E-CFB172C98ECA}" dt="2020-09-23T07:10:53.046" v="20469" actId="20577"/>
          <ac:spMkLst>
            <pc:docMk/>
            <pc:sldMk cId="4286886175" sldId="429"/>
            <ac:spMk id="2" creationId="{2A52DCFE-CBD3-854C-85CA-62C8BFFDE2A1}"/>
          </ac:spMkLst>
        </pc:spChg>
        <pc:spChg chg="mod">
          <ac:chgData name="Nane Kratzke" userId="971be13ff4ee5ef6" providerId="LiveId" clId="{19075A5A-D245-0240-878E-CFB172C98ECA}" dt="2020-09-23T07:17:28.151" v="20549" actId="20577"/>
          <ac:spMkLst>
            <pc:docMk/>
            <pc:sldMk cId="4286886175" sldId="429"/>
            <ac:spMk id="3" creationId="{E9F7C056-B8D8-7745-9E0A-2A644CB4E7F2}"/>
          </ac:spMkLst>
        </pc:spChg>
        <pc:spChg chg="add del mod">
          <ac:chgData name="Nane Kratzke" userId="971be13ff4ee5ef6" providerId="LiveId" clId="{19075A5A-D245-0240-878E-CFB172C98ECA}" dt="2020-09-23T07:19:10.987" v="20556" actId="478"/>
          <ac:spMkLst>
            <pc:docMk/>
            <pc:sldMk cId="4286886175" sldId="429"/>
            <ac:spMk id="8" creationId="{CCAB80EB-D480-7548-9D47-754C094E83AE}"/>
          </ac:spMkLst>
        </pc:spChg>
        <pc:spChg chg="add mod">
          <ac:chgData name="Nane Kratzke" userId="971be13ff4ee5ef6" providerId="LiveId" clId="{19075A5A-D245-0240-878E-CFB172C98ECA}" dt="2020-09-23T07:19:36.111" v="20560" actId="167"/>
          <ac:spMkLst>
            <pc:docMk/>
            <pc:sldMk cId="4286886175" sldId="429"/>
            <ac:spMk id="9" creationId="{EB44E69A-30E1-F742-A480-F206F8258F95}"/>
          </ac:spMkLst>
        </pc:spChg>
        <pc:spChg chg="add mod">
          <ac:chgData name="Nane Kratzke" userId="971be13ff4ee5ef6" providerId="LiveId" clId="{19075A5A-D245-0240-878E-CFB172C98ECA}" dt="2020-09-23T07:21:26.851" v="20616" actId="1076"/>
          <ac:spMkLst>
            <pc:docMk/>
            <pc:sldMk cId="4286886175" sldId="429"/>
            <ac:spMk id="10" creationId="{904E85FF-CCFB-164B-AF24-0FE8BBC19B46}"/>
          </ac:spMkLst>
        </pc:spChg>
        <pc:spChg chg="add mod">
          <ac:chgData name="Nane Kratzke" userId="971be13ff4ee5ef6" providerId="LiveId" clId="{19075A5A-D245-0240-878E-CFB172C98ECA}" dt="2020-09-23T07:20:28.922" v="20594" actId="20577"/>
          <ac:spMkLst>
            <pc:docMk/>
            <pc:sldMk cId="4286886175" sldId="429"/>
            <ac:spMk id="11" creationId="{32DDFC40-F7C3-6D44-BC42-48960785E44C}"/>
          </ac:spMkLst>
        </pc:spChg>
        <pc:spChg chg="add mod">
          <ac:chgData name="Nane Kratzke" userId="971be13ff4ee5ef6" providerId="LiveId" clId="{19075A5A-D245-0240-878E-CFB172C98ECA}" dt="2020-09-23T07:21:37.112" v="20619" actId="1076"/>
          <ac:spMkLst>
            <pc:docMk/>
            <pc:sldMk cId="4286886175" sldId="429"/>
            <ac:spMk id="12" creationId="{95A1843B-71BA-0248-B033-F35FD8F6E383}"/>
          </ac:spMkLst>
        </pc:spChg>
        <pc:picChg chg="add mod">
          <ac:chgData name="Nane Kratzke" userId="971be13ff4ee5ef6" providerId="LiveId" clId="{19075A5A-D245-0240-878E-CFB172C98ECA}" dt="2020-09-23T07:17:39.958" v="20550" actId="1076"/>
          <ac:picMkLst>
            <pc:docMk/>
            <pc:sldMk cId="4286886175" sldId="429"/>
            <ac:picMk id="5" creationId="{9BD4F4C5-CA51-DF40-83C3-3EDDCB093F3A}"/>
          </ac:picMkLst>
        </pc:picChg>
        <pc:picChg chg="add mod">
          <ac:chgData name="Nane Kratzke" userId="971be13ff4ee5ef6" providerId="LiveId" clId="{19075A5A-D245-0240-878E-CFB172C98ECA}" dt="2020-09-23T07:21:34.208" v="20618" actId="1076"/>
          <ac:picMkLst>
            <pc:docMk/>
            <pc:sldMk cId="4286886175" sldId="429"/>
            <ac:picMk id="6" creationId="{541089F1-2D72-2541-8770-80A96722FEDA}"/>
          </ac:picMkLst>
        </pc:picChg>
        <pc:picChg chg="add mod">
          <ac:chgData name="Nane Kratzke" userId="971be13ff4ee5ef6" providerId="LiveId" clId="{19075A5A-D245-0240-878E-CFB172C98ECA}" dt="2020-09-23T07:21:09.458" v="20615" actId="1076"/>
          <ac:picMkLst>
            <pc:docMk/>
            <pc:sldMk cId="4286886175" sldId="429"/>
            <ac:picMk id="7" creationId="{BB5C2DFA-7174-2642-878E-0B75FD702596}"/>
          </ac:picMkLst>
        </pc:picChg>
      </pc:sldChg>
      <pc:sldChg chg="addSp delSp modSp add mod">
        <pc:chgData name="Nane Kratzke" userId="971be13ff4ee5ef6" providerId="LiveId" clId="{19075A5A-D245-0240-878E-CFB172C98ECA}" dt="2020-09-23T07:29:42.409" v="20760" actId="20577"/>
        <pc:sldMkLst>
          <pc:docMk/>
          <pc:sldMk cId="1311456874" sldId="430"/>
        </pc:sldMkLst>
        <pc:spChg chg="mod">
          <ac:chgData name="Nane Kratzke" userId="971be13ff4ee5ef6" providerId="LiveId" clId="{19075A5A-D245-0240-878E-CFB172C98ECA}" dt="2020-09-23T07:27:18.879" v="20738" actId="20577"/>
          <ac:spMkLst>
            <pc:docMk/>
            <pc:sldMk cId="1311456874" sldId="430"/>
            <ac:spMk id="3" creationId="{E9F7C056-B8D8-7745-9E0A-2A644CB4E7F2}"/>
          </ac:spMkLst>
        </pc:spChg>
        <pc:spChg chg="add mod">
          <ac:chgData name="Nane Kratzke" userId="971be13ff4ee5ef6" providerId="LiveId" clId="{19075A5A-D245-0240-878E-CFB172C98ECA}" dt="2020-09-23T07:29:42.409" v="20760" actId="20577"/>
          <ac:spMkLst>
            <pc:docMk/>
            <pc:sldMk cId="1311456874" sldId="430"/>
            <ac:spMk id="8" creationId="{9C3A86F7-1B1B-D744-ABBC-CC9EB4D2104F}"/>
          </ac:spMkLst>
        </pc:spChg>
        <pc:spChg chg="del">
          <ac:chgData name="Nane Kratzke" userId="971be13ff4ee5ef6" providerId="LiveId" clId="{19075A5A-D245-0240-878E-CFB172C98ECA}" dt="2020-09-23T07:22:36.681" v="20624" actId="478"/>
          <ac:spMkLst>
            <pc:docMk/>
            <pc:sldMk cId="1311456874" sldId="430"/>
            <ac:spMk id="10" creationId="{904E85FF-CCFB-164B-AF24-0FE8BBC19B46}"/>
          </ac:spMkLst>
        </pc:spChg>
        <pc:spChg chg="mod">
          <ac:chgData name="Nane Kratzke" userId="971be13ff4ee5ef6" providerId="LiveId" clId="{19075A5A-D245-0240-878E-CFB172C98ECA}" dt="2020-09-23T07:27:29.947" v="20740" actId="1076"/>
          <ac:spMkLst>
            <pc:docMk/>
            <pc:sldMk cId="1311456874" sldId="430"/>
            <ac:spMk id="11" creationId="{32DDFC40-F7C3-6D44-BC42-48960785E44C}"/>
          </ac:spMkLst>
        </pc:spChg>
        <pc:spChg chg="del">
          <ac:chgData name="Nane Kratzke" userId="971be13ff4ee5ef6" providerId="LiveId" clId="{19075A5A-D245-0240-878E-CFB172C98ECA}" dt="2020-09-23T07:22:28.535" v="20622" actId="478"/>
          <ac:spMkLst>
            <pc:docMk/>
            <pc:sldMk cId="1311456874" sldId="430"/>
            <ac:spMk id="12" creationId="{95A1843B-71BA-0248-B033-F35FD8F6E383}"/>
          </ac:spMkLst>
        </pc:spChg>
        <pc:spChg chg="add mod">
          <ac:chgData name="Nane Kratzke" userId="971be13ff4ee5ef6" providerId="LiveId" clId="{19075A5A-D245-0240-878E-CFB172C98ECA}" dt="2020-09-23T07:25:19.843" v="20701" actId="207"/>
          <ac:spMkLst>
            <pc:docMk/>
            <pc:sldMk cId="1311456874" sldId="430"/>
            <ac:spMk id="13" creationId="{8F1EF923-327E-1F4D-B780-D19685025AD8}"/>
          </ac:spMkLst>
        </pc:spChg>
        <pc:picChg chg="mod">
          <ac:chgData name="Nane Kratzke" userId="971be13ff4ee5ef6" providerId="LiveId" clId="{19075A5A-D245-0240-878E-CFB172C98ECA}" dt="2020-09-23T07:27:23.403" v="20739" actId="1076"/>
          <ac:picMkLst>
            <pc:docMk/>
            <pc:sldMk cId="1311456874" sldId="430"/>
            <ac:picMk id="5" creationId="{9BD4F4C5-CA51-DF40-83C3-3EDDCB093F3A}"/>
          </ac:picMkLst>
        </pc:picChg>
        <pc:picChg chg="del">
          <ac:chgData name="Nane Kratzke" userId="971be13ff4ee5ef6" providerId="LiveId" clId="{19075A5A-D245-0240-878E-CFB172C98ECA}" dt="2020-09-23T07:22:25.464" v="20621" actId="478"/>
          <ac:picMkLst>
            <pc:docMk/>
            <pc:sldMk cId="1311456874" sldId="430"/>
            <ac:picMk id="6" creationId="{541089F1-2D72-2541-8770-80A96722FEDA}"/>
          </ac:picMkLst>
        </pc:picChg>
        <pc:picChg chg="del">
          <ac:chgData name="Nane Kratzke" userId="971be13ff4ee5ef6" providerId="LiveId" clId="{19075A5A-D245-0240-878E-CFB172C98ECA}" dt="2020-09-23T07:22:33.371" v="20623" actId="478"/>
          <ac:picMkLst>
            <pc:docMk/>
            <pc:sldMk cId="1311456874" sldId="430"/>
            <ac:picMk id="7" creationId="{BB5C2DFA-7174-2642-878E-0B75FD702596}"/>
          </ac:picMkLst>
        </pc:picChg>
        <pc:picChg chg="add del mod">
          <ac:chgData name="Nane Kratzke" userId="971be13ff4ee5ef6" providerId="LiveId" clId="{19075A5A-D245-0240-878E-CFB172C98ECA}" dt="2020-09-23T07:27:05.003" v="20714" actId="478"/>
          <ac:picMkLst>
            <pc:docMk/>
            <pc:sldMk cId="1311456874" sldId="430"/>
            <ac:picMk id="14" creationId="{2553172E-3F0C-6646-8820-4D974C9E4947}"/>
          </ac:picMkLst>
        </pc:picChg>
      </pc:sldChg>
      <pc:sldChg chg="modSp add mod ord">
        <pc:chgData name="Nane Kratzke" userId="971be13ff4ee5ef6" providerId="LiveId" clId="{19075A5A-D245-0240-878E-CFB172C98ECA}" dt="2020-09-23T07:30:33.276" v="20763" actId="20578"/>
        <pc:sldMkLst>
          <pc:docMk/>
          <pc:sldMk cId="781954011" sldId="431"/>
        </pc:sldMkLst>
        <pc:spChg chg="mod">
          <ac:chgData name="Nane Kratzke" userId="971be13ff4ee5ef6" providerId="LiveId" clId="{19075A5A-D245-0240-878E-CFB172C98ECA}" dt="2020-09-23T07:30:29.473" v="20762" actId="113"/>
          <ac:spMkLst>
            <pc:docMk/>
            <pc:sldMk cId="781954011" sldId="431"/>
            <ac:spMk id="8" creationId="{9C3A86F7-1B1B-D744-ABBC-CC9EB4D2104F}"/>
          </ac:spMkLst>
        </pc:spChg>
      </pc:sldChg>
      <pc:sldChg chg="modSp add mod">
        <pc:chgData name="Nane Kratzke" userId="971be13ff4ee5ef6" providerId="LiveId" clId="{19075A5A-D245-0240-878E-CFB172C98ECA}" dt="2020-09-23T07:33:30.074" v="20797" actId="20577"/>
        <pc:sldMkLst>
          <pc:docMk/>
          <pc:sldMk cId="1497566851" sldId="432"/>
        </pc:sldMkLst>
        <pc:spChg chg="mod">
          <ac:chgData name="Nane Kratzke" userId="971be13ff4ee5ef6" providerId="LiveId" clId="{19075A5A-D245-0240-878E-CFB172C98ECA}" dt="2020-09-23T07:31:09.159" v="20771" actId="20577"/>
          <ac:spMkLst>
            <pc:docMk/>
            <pc:sldMk cId="1497566851" sldId="432"/>
            <ac:spMk id="3" creationId="{E9F7C056-B8D8-7745-9E0A-2A644CB4E7F2}"/>
          </ac:spMkLst>
        </pc:spChg>
        <pc:spChg chg="mod">
          <ac:chgData name="Nane Kratzke" userId="971be13ff4ee5ef6" providerId="LiveId" clId="{19075A5A-D245-0240-878E-CFB172C98ECA}" dt="2020-09-23T07:33:08.958" v="20790" actId="207"/>
          <ac:spMkLst>
            <pc:docMk/>
            <pc:sldMk cId="1497566851" sldId="432"/>
            <ac:spMk id="8" creationId="{9C3A86F7-1B1B-D744-ABBC-CC9EB4D2104F}"/>
          </ac:spMkLst>
        </pc:spChg>
        <pc:spChg chg="mod">
          <ac:chgData name="Nane Kratzke" userId="971be13ff4ee5ef6" providerId="LiveId" clId="{19075A5A-D245-0240-878E-CFB172C98ECA}" dt="2020-09-23T07:33:30.074" v="20797" actId="20577"/>
          <ac:spMkLst>
            <pc:docMk/>
            <pc:sldMk cId="1497566851" sldId="432"/>
            <ac:spMk id="11" creationId="{32DDFC40-F7C3-6D44-BC42-48960785E44C}"/>
          </ac:spMkLst>
        </pc:spChg>
        <pc:picChg chg="mod">
          <ac:chgData name="Nane Kratzke" userId="971be13ff4ee5ef6" providerId="LiveId" clId="{19075A5A-D245-0240-878E-CFB172C98ECA}" dt="2020-09-23T07:31:49.373" v="20772" actId="14826"/>
          <ac:picMkLst>
            <pc:docMk/>
            <pc:sldMk cId="1497566851" sldId="432"/>
            <ac:picMk id="5" creationId="{9BD4F4C5-CA51-DF40-83C3-3EDDCB093F3A}"/>
          </ac:picMkLst>
        </pc:picChg>
      </pc:sldChg>
      <pc:sldChg chg="addSp delSp modSp add mod">
        <pc:chgData name="Nane Kratzke" userId="971be13ff4ee5ef6" providerId="LiveId" clId="{19075A5A-D245-0240-878E-CFB172C98ECA}" dt="2020-09-23T08:22:48.651" v="21550" actId="20577"/>
        <pc:sldMkLst>
          <pc:docMk/>
          <pc:sldMk cId="3090661805" sldId="433"/>
        </pc:sldMkLst>
        <pc:spChg chg="mod">
          <ac:chgData name="Nane Kratzke" userId="971be13ff4ee5ef6" providerId="LiveId" clId="{19075A5A-D245-0240-878E-CFB172C98ECA}" dt="2020-09-23T08:00:46.613" v="20821" actId="20577"/>
          <ac:spMkLst>
            <pc:docMk/>
            <pc:sldMk cId="3090661805" sldId="433"/>
            <ac:spMk id="2" creationId="{AD1CDEEA-8C4C-5249-93DA-3A9D3FD3BFA4}"/>
          </ac:spMkLst>
        </pc:spChg>
        <pc:spChg chg="mod">
          <ac:chgData name="Nane Kratzke" userId="971be13ff4ee5ef6" providerId="LiveId" clId="{19075A5A-D245-0240-878E-CFB172C98ECA}" dt="2020-09-23T08:00:50.698" v="20830" actId="20577"/>
          <ac:spMkLst>
            <pc:docMk/>
            <pc:sldMk cId="3090661805" sldId="433"/>
            <ac:spMk id="3" creationId="{BC689EEB-34CB-7140-82AF-71D978491794}"/>
          </ac:spMkLst>
        </pc:spChg>
        <pc:spChg chg="add mod">
          <ac:chgData name="Nane Kratzke" userId="971be13ff4ee5ef6" providerId="LiveId" clId="{19075A5A-D245-0240-878E-CFB172C98ECA}" dt="2020-09-23T08:14:43.999" v="21073" actId="1076"/>
          <ac:spMkLst>
            <pc:docMk/>
            <pc:sldMk cId="3090661805" sldId="433"/>
            <ac:spMk id="9" creationId="{CD6708A5-BA84-7444-A61D-20A794B103AC}"/>
          </ac:spMkLst>
        </pc:spChg>
        <pc:spChg chg="add mod">
          <ac:chgData name="Nane Kratzke" userId="971be13ff4ee5ef6" providerId="LiveId" clId="{19075A5A-D245-0240-878E-CFB172C98ECA}" dt="2020-09-23T08:19:13.656" v="21175" actId="1076"/>
          <ac:spMkLst>
            <pc:docMk/>
            <pc:sldMk cId="3090661805" sldId="433"/>
            <ac:spMk id="11" creationId="{C256BF0E-57B4-A746-B734-AC51F9A604BF}"/>
          </ac:spMkLst>
        </pc:spChg>
        <pc:spChg chg="add mod">
          <ac:chgData name="Nane Kratzke" userId="971be13ff4ee5ef6" providerId="LiveId" clId="{19075A5A-D245-0240-878E-CFB172C98ECA}" dt="2020-09-23T08:14:43.999" v="21073" actId="1076"/>
          <ac:spMkLst>
            <pc:docMk/>
            <pc:sldMk cId="3090661805" sldId="433"/>
            <ac:spMk id="12" creationId="{20515944-AB01-5E43-BF9E-9C5D0CA4CCA6}"/>
          </ac:spMkLst>
        </pc:spChg>
        <pc:spChg chg="add mod">
          <ac:chgData name="Nane Kratzke" userId="971be13ff4ee5ef6" providerId="LiveId" clId="{19075A5A-D245-0240-878E-CFB172C98ECA}" dt="2020-09-23T08:14:43.999" v="21073" actId="1076"/>
          <ac:spMkLst>
            <pc:docMk/>
            <pc:sldMk cId="3090661805" sldId="433"/>
            <ac:spMk id="13" creationId="{19F5FE2D-518B-874F-80D4-5204D679FB37}"/>
          </ac:spMkLst>
        </pc:spChg>
        <pc:spChg chg="add mod">
          <ac:chgData name="Nane Kratzke" userId="971be13ff4ee5ef6" providerId="LiveId" clId="{19075A5A-D245-0240-878E-CFB172C98ECA}" dt="2020-09-23T08:19:13.656" v="21175" actId="1076"/>
          <ac:spMkLst>
            <pc:docMk/>
            <pc:sldMk cId="3090661805" sldId="433"/>
            <ac:spMk id="14" creationId="{D512093B-AF1A-3043-9A52-30626B536CFD}"/>
          </ac:spMkLst>
        </pc:spChg>
        <pc:spChg chg="add mod">
          <ac:chgData name="Nane Kratzke" userId="971be13ff4ee5ef6" providerId="LiveId" clId="{19075A5A-D245-0240-878E-CFB172C98ECA}" dt="2020-09-23T08:22:48.651" v="21550" actId="20577"/>
          <ac:spMkLst>
            <pc:docMk/>
            <pc:sldMk cId="3090661805" sldId="433"/>
            <ac:spMk id="15" creationId="{4BD2AC17-AE0A-2F43-A0B6-9DF87B524873}"/>
          </ac:spMkLst>
        </pc:spChg>
        <pc:spChg chg="add mod">
          <ac:chgData name="Nane Kratzke" userId="971be13ff4ee5ef6" providerId="LiveId" clId="{19075A5A-D245-0240-878E-CFB172C98ECA}" dt="2020-09-23T08:19:13.656" v="21175" actId="1076"/>
          <ac:spMkLst>
            <pc:docMk/>
            <pc:sldMk cId="3090661805" sldId="433"/>
            <ac:spMk id="16" creationId="{7957E8D0-7335-FB4C-96B7-A5B6BD924931}"/>
          </ac:spMkLst>
        </pc:spChg>
        <pc:spChg chg="add mod">
          <ac:chgData name="Nane Kratzke" userId="971be13ff4ee5ef6" providerId="LiveId" clId="{19075A5A-D245-0240-878E-CFB172C98ECA}" dt="2020-09-23T08:19:13.656" v="21175" actId="1076"/>
          <ac:spMkLst>
            <pc:docMk/>
            <pc:sldMk cId="3090661805" sldId="433"/>
            <ac:spMk id="17" creationId="{08212794-8747-BD48-934E-C28CE2C9D7DD}"/>
          </ac:spMkLst>
        </pc:spChg>
        <pc:spChg chg="add mod">
          <ac:chgData name="Nane Kratzke" userId="971be13ff4ee5ef6" providerId="LiveId" clId="{19075A5A-D245-0240-878E-CFB172C98ECA}" dt="2020-09-23T08:19:13.656" v="21175" actId="1076"/>
          <ac:spMkLst>
            <pc:docMk/>
            <pc:sldMk cId="3090661805" sldId="433"/>
            <ac:spMk id="19" creationId="{0169EB3B-838C-6A4D-AD19-FE3ADE51FE18}"/>
          </ac:spMkLst>
        </pc:spChg>
        <pc:spChg chg="add mod">
          <ac:chgData name="Nane Kratzke" userId="971be13ff4ee5ef6" providerId="LiveId" clId="{19075A5A-D245-0240-878E-CFB172C98ECA}" dt="2020-09-23T08:19:13.656" v="21175" actId="1076"/>
          <ac:spMkLst>
            <pc:docMk/>
            <pc:sldMk cId="3090661805" sldId="433"/>
            <ac:spMk id="20" creationId="{3D230C7E-65D0-D440-A13B-9C6C5116FB9D}"/>
          </ac:spMkLst>
        </pc:spChg>
        <pc:spChg chg="add mod">
          <ac:chgData name="Nane Kratzke" userId="971be13ff4ee5ef6" providerId="LiveId" clId="{19075A5A-D245-0240-878E-CFB172C98ECA}" dt="2020-09-23T08:19:13.656" v="21175" actId="1076"/>
          <ac:spMkLst>
            <pc:docMk/>
            <pc:sldMk cId="3090661805" sldId="433"/>
            <ac:spMk id="21" creationId="{42922835-3388-234A-950B-6BB2E22AF068}"/>
          </ac:spMkLst>
        </pc:spChg>
        <pc:picChg chg="add del mod">
          <ac:chgData name="Nane Kratzke" userId="971be13ff4ee5ef6" providerId="LiveId" clId="{19075A5A-D245-0240-878E-CFB172C98ECA}" dt="2020-09-23T08:06:19.717" v="20849" actId="478"/>
          <ac:picMkLst>
            <pc:docMk/>
            <pc:sldMk cId="3090661805" sldId="433"/>
            <ac:picMk id="5" creationId="{AFCD74D7-1CF1-8440-93C3-1CB4457125D2}"/>
          </ac:picMkLst>
        </pc:picChg>
        <pc:picChg chg="add del mod">
          <ac:chgData name="Nane Kratzke" userId="971be13ff4ee5ef6" providerId="LiveId" clId="{19075A5A-D245-0240-878E-CFB172C98ECA}" dt="2020-09-23T08:06:23.190" v="20850" actId="478"/>
          <ac:picMkLst>
            <pc:docMk/>
            <pc:sldMk cId="3090661805" sldId="433"/>
            <ac:picMk id="6" creationId="{51345D1D-2376-0F41-AF25-B025DD1126E9}"/>
          </ac:picMkLst>
        </pc:picChg>
        <pc:picChg chg="add del mod">
          <ac:chgData name="Nane Kratzke" userId="971be13ff4ee5ef6" providerId="LiveId" clId="{19075A5A-D245-0240-878E-CFB172C98ECA}" dt="2020-09-23T08:08:02.181" v="20865" actId="478"/>
          <ac:picMkLst>
            <pc:docMk/>
            <pc:sldMk cId="3090661805" sldId="433"/>
            <ac:picMk id="7" creationId="{692F0895-6BAC-F74F-8FA1-92D2702DF1CA}"/>
          </ac:picMkLst>
        </pc:picChg>
        <pc:picChg chg="add mod">
          <ac:chgData name="Nane Kratzke" userId="971be13ff4ee5ef6" providerId="LiveId" clId="{19075A5A-D245-0240-878E-CFB172C98ECA}" dt="2020-09-23T08:14:43.999" v="21073" actId="1076"/>
          <ac:picMkLst>
            <pc:docMk/>
            <pc:sldMk cId="3090661805" sldId="433"/>
            <ac:picMk id="8" creationId="{1A455FEF-A3F0-0B4B-B87C-7E9EABD45D7A}"/>
          </ac:picMkLst>
        </pc:picChg>
        <pc:picChg chg="add mod">
          <ac:chgData name="Nane Kratzke" userId="971be13ff4ee5ef6" providerId="LiveId" clId="{19075A5A-D245-0240-878E-CFB172C98ECA}" dt="2020-09-23T08:14:43.999" v="21073" actId="1076"/>
          <ac:picMkLst>
            <pc:docMk/>
            <pc:sldMk cId="3090661805" sldId="433"/>
            <ac:picMk id="10" creationId="{95D762BE-9919-4C41-9935-9F27FC20BC9A}"/>
          </ac:picMkLst>
        </pc:picChg>
        <pc:picChg chg="add mod">
          <ac:chgData name="Nane Kratzke" userId="971be13ff4ee5ef6" providerId="LiveId" clId="{19075A5A-D245-0240-878E-CFB172C98ECA}" dt="2020-09-23T08:14:43.999" v="21073" actId="1076"/>
          <ac:picMkLst>
            <pc:docMk/>
            <pc:sldMk cId="3090661805" sldId="433"/>
            <ac:picMk id="1026" creationId="{59755CF8-A585-B64C-B926-3FDEC1FBF86D}"/>
          </ac:picMkLst>
        </pc:picChg>
        <pc:picChg chg="add del mod">
          <ac:chgData name="Nane Kratzke" userId="971be13ff4ee5ef6" providerId="LiveId" clId="{19075A5A-D245-0240-878E-CFB172C98ECA}" dt="2020-09-23T08:10:41.663" v="20946" actId="478"/>
          <ac:picMkLst>
            <pc:docMk/>
            <pc:sldMk cId="3090661805" sldId="433"/>
            <ac:picMk id="1028" creationId="{FC914863-FB01-5A46-A72E-E02F00CB5FE9}"/>
          </ac:picMkLst>
        </pc:picChg>
      </pc:sldChg>
      <pc:sldChg chg="addSp modSp add mod">
        <pc:chgData name="Nane Kratzke" userId="971be13ff4ee5ef6" providerId="LiveId" clId="{19075A5A-D245-0240-878E-CFB172C98ECA}" dt="2020-09-23T09:57:11.460" v="23699" actId="1076"/>
        <pc:sldMkLst>
          <pc:docMk/>
          <pc:sldMk cId="3042928372" sldId="434"/>
        </pc:sldMkLst>
        <pc:spChg chg="mod">
          <ac:chgData name="Nane Kratzke" userId="971be13ff4ee5ef6" providerId="LiveId" clId="{19075A5A-D245-0240-878E-CFB172C98ECA}" dt="2020-09-23T08:23:30.784" v="21563" actId="20577"/>
          <ac:spMkLst>
            <pc:docMk/>
            <pc:sldMk cId="3042928372" sldId="434"/>
            <ac:spMk id="2" creationId="{D4EEA42B-90CC-5D4B-B1F8-A35578D45DF3}"/>
          </ac:spMkLst>
        </pc:spChg>
        <pc:spChg chg="mod">
          <ac:chgData name="Nane Kratzke" userId="971be13ff4ee5ef6" providerId="LiveId" clId="{19075A5A-D245-0240-878E-CFB172C98ECA}" dt="2020-09-23T08:24:25.774" v="21628" actId="20577"/>
          <ac:spMkLst>
            <pc:docMk/>
            <pc:sldMk cId="3042928372" sldId="434"/>
            <ac:spMk id="3" creationId="{6565A793-176F-3142-87BD-7089E5A3847D}"/>
          </ac:spMkLst>
        </pc:spChg>
        <pc:spChg chg="add mod">
          <ac:chgData name="Nane Kratzke" userId="971be13ff4ee5ef6" providerId="LiveId" clId="{19075A5A-D245-0240-878E-CFB172C98ECA}" dt="2020-09-23T08:30:51.204" v="22537" actId="20577"/>
          <ac:spMkLst>
            <pc:docMk/>
            <pc:sldMk cId="3042928372" sldId="434"/>
            <ac:spMk id="6" creationId="{2BA88773-A4CF-7843-8E06-F5DC09B53E18}"/>
          </ac:spMkLst>
        </pc:spChg>
        <pc:picChg chg="add mod">
          <ac:chgData name="Nane Kratzke" userId="971be13ff4ee5ef6" providerId="LiveId" clId="{19075A5A-D245-0240-878E-CFB172C98ECA}" dt="2020-09-23T09:57:01.709" v="23697" actId="1076"/>
          <ac:picMkLst>
            <pc:docMk/>
            <pc:sldMk cId="3042928372" sldId="434"/>
            <ac:picMk id="5" creationId="{50D1315F-4B74-354E-8F22-AA34E95F7C8C}"/>
          </ac:picMkLst>
        </pc:picChg>
        <pc:picChg chg="add mod">
          <ac:chgData name="Nane Kratzke" userId="971be13ff4ee5ef6" providerId="LiveId" clId="{19075A5A-D245-0240-878E-CFB172C98ECA}" dt="2020-09-23T09:57:11.460" v="23699" actId="1076"/>
          <ac:picMkLst>
            <pc:docMk/>
            <pc:sldMk cId="3042928372" sldId="434"/>
            <ac:picMk id="7" creationId="{5BA48F6D-3B3B-F949-8940-DE07CA717DFE}"/>
          </ac:picMkLst>
        </pc:picChg>
      </pc:sldChg>
      <pc:sldChg chg="addSp delSp modSp add mod ord">
        <pc:chgData name="Nane Kratzke" userId="971be13ff4ee5ef6" providerId="LiveId" clId="{19075A5A-D245-0240-878E-CFB172C98ECA}" dt="2020-09-23T10:09:11.513" v="23740" actId="20577"/>
        <pc:sldMkLst>
          <pc:docMk/>
          <pc:sldMk cId="823225359" sldId="435"/>
        </pc:sldMkLst>
        <pc:spChg chg="mod">
          <ac:chgData name="Nane Kratzke" userId="971be13ff4ee5ef6" providerId="LiveId" clId="{19075A5A-D245-0240-878E-CFB172C98ECA}" dt="2020-09-23T08:32:50.846" v="22549" actId="20577"/>
          <ac:spMkLst>
            <pc:docMk/>
            <pc:sldMk cId="823225359" sldId="435"/>
            <ac:spMk id="2" creationId="{3D0B1A2C-3AC1-7447-BB64-5B53C0CDC0A2}"/>
          </ac:spMkLst>
        </pc:spChg>
        <pc:spChg chg="mod">
          <ac:chgData name="Nane Kratzke" userId="971be13ff4ee5ef6" providerId="LiveId" clId="{19075A5A-D245-0240-878E-CFB172C98ECA}" dt="2020-09-23T08:33:04.064" v="22588" actId="20577"/>
          <ac:spMkLst>
            <pc:docMk/>
            <pc:sldMk cId="823225359" sldId="435"/>
            <ac:spMk id="3" creationId="{2BFF0535-F21E-584D-B5BD-8B48B13CF65F}"/>
          </ac:spMkLst>
        </pc:spChg>
        <pc:spChg chg="del">
          <ac:chgData name="Nane Kratzke" userId="971be13ff4ee5ef6" providerId="LiveId" clId="{19075A5A-D245-0240-878E-CFB172C98ECA}" dt="2020-09-23T09:16:48.733" v="22589" actId="478"/>
          <ac:spMkLst>
            <pc:docMk/>
            <pc:sldMk cId="823225359" sldId="435"/>
            <ac:spMk id="4" creationId="{D7D73684-ABC3-1E48-B8E7-14ED5FF60998}"/>
          </ac:spMkLst>
        </pc:spChg>
        <pc:spChg chg="add mod">
          <ac:chgData name="Nane Kratzke" userId="971be13ff4ee5ef6" providerId="LiveId" clId="{19075A5A-D245-0240-878E-CFB172C98ECA}" dt="2020-09-23T09:55:46.392" v="23688" actId="1076"/>
          <ac:spMkLst>
            <pc:docMk/>
            <pc:sldMk cId="823225359" sldId="435"/>
            <ac:spMk id="6" creationId="{0F9BAAD7-8EA2-1446-AA2D-E05D9BA13338}"/>
          </ac:spMkLst>
        </pc:spChg>
        <pc:spChg chg="add mod">
          <ac:chgData name="Nane Kratzke" userId="971be13ff4ee5ef6" providerId="LiveId" clId="{19075A5A-D245-0240-878E-CFB172C98ECA}" dt="2020-09-23T09:55:46.392" v="23688" actId="1076"/>
          <ac:spMkLst>
            <pc:docMk/>
            <pc:sldMk cId="823225359" sldId="435"/>
            <ac:spMk id="7" creationId="{CE00AF03-3573-AE4E-9153-B91BE9F4B94D}"/>
          </ac:spMkLst>
        </pc:spChg>
        <pc:spChg chg="add mod">
          <ac:chgData name="Nane Kratzke" userId="971be13ff4ee5ef6" providerId="LiveId" clId="{19075A5A-D245-0240-878E-CFB172C98ECA}" dt="2020-09-23T09:55:46.392" v="23688" actId="1076"/>
          <ac:spMkLst>
            <pc:docMk/>
            <pc:sldMk cId="823225359" sldId="435"/>
            <ac:spMk id="8" creationId="{38E2ACAD-400D-F344-B506-3A65009B4548}"/>
          </ac:spMkLst>
        </pc:spChg>
        <pc:spChg chg="add mod">
          <ac:chgData name="Nane Kratzke" userId="971be13ff4ee5ef6" providerId="LiveId" clId="{19075A5A-D245-0240-878E-CFB172C98ECA}" dt="2020-09-23T09:55:46.392" v="23688" actId="1076"/>
          <ac:spMkLst>
            <pc:docMk/>
            <pc:sldMk cId="823225359" sldId="435"/>
            <ac:spMk id="9" creationId="{FEBA72D5-A955-7948-82C0-25C97EDCB336}"/>
          </ac:spMkLst>
        </pc:spChg>
        <pc:spChg chg="add mod">
          <ac:chgData name="Nane Kratzke" userId="971be13ff4ee5ef6" providerId="LiveId" clId="{19075A5A-D245-0240-878E-CFB172C98ECA}" dt="2020-09-23T09:55:46.392" v="23688" actId="1076"/>
          <ac:spMkLst>
            <pc:docMk/>
            <pc:sldMk cId="823225359" sldId="435"/>
            <ac:spMk id="10" creationId="{A3548E41-D10E-1B4A-B910-EB99D14C9AD4}"/>
          </ac:spMkLst>
        </pc:spChg>
        <pc:spChg chg="add mod">
          <ac:chgData name="Nane Kratzke" userId="971be13ff4ee5ef6" providerId="LiveId" clId="{19075A5A-D245-0240-878E-CFB172C98ECA}" dt="2020-09-23T09:58:02.435" v="23702" actId="1076"/>
          <ac:spMkLst>
            <pc:docMk/>
            <pc:sldMk cId="823225359" sldId="435"/>
            <ac:spMk id="11" creationId="{FE038E2C-19A9-A246-A343-2F853DD28014}"/>
          </ac:spMkLst>
        </pc:spChg>
        <pc:spChg chg="add del mod">
          <ac:chgData name="Nane Kratzke" userId="971be13ff4ee5ef6" providerId="LiveId" clId="{19075A5A-D245-0240-878E-CFB172C98ECA}" dt="2020-09-23T09:25:39.107" v="23101" actId="478"/>
          <ac:spMkLst>
            <pc:docMk/>
            <pc:sldMk cId="823225359" sldId="435"/>
            <ac:spMk id="12" creationId="{DAC9F2C9-4D9D-1B49-9BCB-3AC1CE959127}"/>
          </ac:spMkLst>
        </pc:spChg>
        <pc:spChg chg="add mod">
          <ac:chgData name="Nane Kratzke" userId="971be13ff4ee5ef6" providerId="LiveId" clId="{19075A5A-D245-0240-878E-CFB172C98ECA}" dt="2020-09-23T09:31:56.663" v="23452" actId="1076"/>
          <ac:spMkLst>
            <pc:docMk/>
            <pc:sldMk cId="823225359" sldId="435"/>
            <ac:spMk id="13" creationId="{65087DED-EB25-174E-81FF-A531B663E22C}"/>
          </ac:spMkLst>
        </pc:spChg>
        <pc:spChg chg="add mod">
          <ac:chgData name="Nane Kratzke" userId="971be13ff4ee5ef6" providerId="LiveId" clId="{19075A5A-D245-0240-878E-CFB172C98ECA}" dt="2020-09-23T10:09:11.513" v="23740" actId="20577"/>
          <ac:spMkLst>
            <pc:docMk/>
            <pc:sldMk cId="823225359" sldId="435"/>
            <ac:spMk id="14" creationId="{1BE0DC1A-C7DB-A840-87D1-143A971B1C17}"/>
          </ac:spMkLst>
        </pc:spChg>
        <pc:spChg chg="add mod">
          <ac:chgData name="Nane Kratzke" userId="971be13ff4ee5ef6" providerId="LiveId" clId="{19075A5A-D245-0240-878E-CFB172C98ECA}" dt="2020-09-23T09:55:46.392" v="23688" actId="1076"/>
          <ac:spMkLst>
            <pc:docMk/>
            <pc:sldMk cId="823225359" sldId="435"/>
            <ac:spMk id="15" creationId="{ABF152D2-730B-AA44-8968-608C907212C4}"/>
          </ac:spMkLst>
        </pc:spChg>
        <pc:spChg chg="add mod">
          <ac:chgData name="Nane Kratzke" userId="971be13ff4ee5ef6" providerId="LiveId" clId="{19075A5A-D245-0240-878E-CFB172C98ECA}" dt="2020-09-23T09:55:46.392" v="23688" actId="1076"/>
          <ac:spMkLst>
            <pc:docMk/>
            <pc:sldMk cId="823225359" sldId="435"/>
            <ac:spMk id="16" creationId="{DCDF4DFB-5B13-714F-AD2A-69D37F2FA3DE}"/>
          </ac:spMkLst>
        </pc:spChg>
        <pc:spChg chg="add mod">
          <ac:chgData name="Nane Kratzke" userId="971be13ff4ee5ef6" providerId="LiveId" clId="{19075A5A-D245-0240-878E-CFB172C98ECA}" dt="2020-09-23T09:55:46.392" v="23688" actId="1076"/>
          <ac:spMkLst>
            <pc:docMk/>
            <pc:sldMk cId="823225359" sldId="435"/>
            <ac:spMk id="17" creationId="{938E1C8E-EA6F-2640-A5AA-CFF8649010B6}"/>
          </ac:spMkLst>
        </pc:spChg>
      </pc:sldChg>
      <pc:sldChg chg="addSp delSp modSp add mod">
        <pc:chgData name="Nane Kratzke" userId="971be13ff4ee5ef6" providerId="LiveId" clId="{19075A5A-D245-0240-878E-CFB172C98ECA}" dt="2020-09-25T06:47:35.219" v="43838" actId="21"/>
        <pc:sldMkLst>
          <pc:docMk/>
          <pc:sldMk cId="2182525806" sldId="436"/>
        </pc:sldMkLst>
        <pc:spChg chg="mod">
          <ac:chgData name="Nane Kratzke" userId="971be13ff4ee5ef6" providerId="LiveId" clId="{19075A5A-D245-0240-878E-CFB172C98ECA}" dt="2020-09-23T12:06:11.107" v="23853" actId="20577"/>
          <ac:spMkLst>
            <pc:docMk/>
            <pc:sldMk cId="2182525806" sldId="436"/>
            <ac:spMk id="2" creationId="{66FCE84A-BC68-E84F-8012-43D7CC79EEF7}"/>
          </ac:spMkLst>
        </pc:spChg>
        <pc:spChg chg="mod">
          <ac:chgData name="Nane Kratzke" userId="971be13ff4ee5ef6" providerId="LiveId" clId="{19075A5A-D245-0240-878E-CFB172C98ECA}" dt="2020-09-23T13:44:33.051" v="26655" actId="20577"/>
          <ac:spMkLst>
            <pc:docMk/>
            <pc:sldMk cId="2182525806" sldId="436"/>
            <ac:spMk id="3" creationId="{CA7A0B46-9872-8B4F-9BA5-BEBAE7E97182}"/>
          </ac:spMkLst>
        </pc:spChg>
        <pc:spChg chg="del">
          <ac:chgData name="Nane Kratzke" userId="971be13ff4ee5ef6" providerId="LiveId" clId="{19075A5A-D245-0240-878E-CFB172C98ECA}" dt="2020-09-23T12:06:19.798" v="23872" actId="478"/>
          <ac:spMkLst>
            <pc:docMk/>
            <pc:sldMk cId="2182525806" sldId="436"/>
            <ac:spMk id="4" creationId="{8180D579-D4D4-E447-A20E-BEAE880B8B6C}"/>
          </ac:spMkLst>
        </pc:spChg>
        <pc:spChg chg="add mod">
          <ac:chgData name="Nane Kratzke" userId="971be13ff4ee5ef6" providerId="LiveId" clId="{19075A5A-D245-0240-878E-CFB172C98ECA}" dt="2020-09-24T16:04:32.365" v="39848" actId="20577"/>
          <ac:spMkLst>
            <pc:docMk/>
            <pc:sldMk cId="2182525806" sldId="436"/>
            <ac:spMk id="35" creationId="{57E837F8-E1E1-9D49-BE3A-BFD555EFF7C4}"/>
          </ac:spMkLst>
        </pc:spChg>
        <pc:spChg chg="add mod">
          <ac:chgData name="Nane Kratzke" userId="971be13ff4ee5ef6" providerId="LiveId" clId="{19075A5A-D245-0240-878E-CFB172C98ECA}" dt="2020-09-23T13:32:42.301" v="26493" actId="1076"/>
          <ac:spMkLst>
            <pc:docMk/>
            <pc:sldMk cId="2182525806" sldId="436"/>
            <ac:spMk id="60" creationId="{0A1AEFB1-0971-0C43-A3D9-DBE59DB3E02D}"/>
          </ac:spMkLst>
        </pc:spChg>
        <pc:spChg chg="add mod">
          <ac:chgData name="Nane Kratzke" userId="971be13ff4ee5ef6" providerId="LiveId" clId="{19075A5A-D245-0240-878E-CFB172C98ECA}" dt="2020-09-23T13:32:42.301" v="26493" actId="1076"/>
          <ac:spMkLst>
            <pc:docMk/>
            <pc:sldMk cId="2182525806" sldId="436"/>
            <ac:spMk id="63" creationId="{216C4F88-04A6-F24A-9A2F-EF39066BD92F}"/>
          </ac:spMkLst>
        </pc:spChg>
        <pc:spChg chg="add mod">
          <ac:chgData name="Nane Kratzke" userId="971be13ff4ee5ef6" providerId="LiveId" clId="{19075A5A-D245-0240-878E-CFB172C98ECA}" dt="2020-09-23T13:36:51.906" v="26563" actId="207"/>
          <ac:spMkLst>
            <pc:docMk/>
            <pc:sldMk cId="2182525806" sldId="436"/>
            <ac:spMk id="73" creationId="{ED55D23D-6F2E-F84A-8B44-DA183A5AA84F}"/>
          </ac:spMkLst>
        </pc:spChg>
        <pc:spChg chg="add mod">
          <ac:chgData name="Nane Kratzke" userId="971be13ff4ee5ef6" providerId="LiveId" clId="{19075A5A-D245-0240-878E-CFB172C98ECA}" dt="2020-09-23T13:36:51.906" v="26563" actId="207"/>
          <ac:spMkLst>
            <pc:docMk/>
            <pc:sldMk cId="2182525806" sldId="436"/>
            <ac:spMk id="74" creationId="{2EBBEA73-9EE5-0E41-B87E-974EF4AA8BBC}"/>
          </ac:spMkLst>
        </pc:spChg>
        <pc:spChg chg="add del mod">
          <ac:chgData name="Nane Kratzke" userId="971be13ff4ee5ef6" providerId="LiveId" clId="{19075A5A-D245-0240-878E-CFB172C98ECA}" dt="2020-09-23T12:34:42.205" v="24827" actId="478"/>
          <ac:spMkLst>
            <pc:docMk/>
            <pc:sldMk cId="2182525806" sldId="436"/>
            <ac:spMk id="75" creationId="{959CEB97-9891-2C49-95DB-7E758A62EE71}"/>
          </ac:spMkLst>
        </pc:spChg>
        <pc:spChg chg="add mod">
          <ac:chgData name="Nane Kratzke" userId="971be13ff4ee5ef6" providerId="LiveId" clId="{19075A5A-D245-0240-878E-CFB172C98ECA}" dt="2020-09-23T13:32:42.301" v="26493" actId="1076"/>
          <ac:spMkLst>
            <pc:docMk/>
            <pc:sldMk cId="2182525806" sldId="436"/>
            <ac:spMk id="76" creationId="{0B20E3C3-FBFD-7D42-AEF8-266A66684B16}"/>
          </ac:spMkLst>
        </pc:spChg>
        <pc:spChg chg="add mod">
          <ac:chgData name="Nane Kratzke" userId="971be13ff4ee5ef6" providerId="LiveId" clId="{19075A5A-D245-0240-878E-CFB172C98ECA}" dt="2020-09-23T13:36:51.906" v="26563" actId="207"/>
          <ac:spMkLst>
            <pc:docMk/>
            <pc:sldMk cId="2182525806" sldId="436"/>
            <ac:spMk id="77" creationId="{C7EE17F5-214E-434B-B24D-52DF9817F64E}"/>
          </ac:spMkLst>
        </pc:spChg>
        <pc:spChg chg="add del mod">
          <ac:chgData name="Nane Kratzke" userId="971be13ff4ee5ef6" providerId="LiveId" clId="{19075A5A-D245-0240-878E-CFB172C98ECA}" dt="2020-09-23T12:25:51.067" v="24350" actId="478"/>
          <ac:spMkLst>
            <pc:docMk/>
            <pc:sldMk cId="2182525806" sldId="436"/>
            <ac:spMk id="78" creationId="{AF7C1C04-D1BC-0241-AD31-9BD58F0C8F35}"/>
          </ac:spMkLst>
        </pc:spChg>
        <pc:spChg chg="add mod">
          <ac:chgData name="Nane Kratzke" userId="971be13ff4ee5ef6" providerId="LiveId" clId="{19075A5A-D245-0240-878E-CFB172C98ECA}" dt="2020-09-23T13:32:42.301" v="26493" actId="1076"/>
          <ac:spMkLst>
            <pc:docMk/>
            <pc:sldMk cId="2182525806" sldId="436"/>
            <ac:spMk id="79" creationId="{E8490C43-249B-7840-A59E-A267EA132860}"/>
          </ac:spMkLst>
        </pc:spChg>
        <pc:spChg chg="add mod">
          <ac:chgData name="Nane Kratzke" userId="971be13ff4ee5ef6" providerId="LiveId" clId="{19075A5A-D245-0240-878E-CFB172C98ECA}" dt="2020-09-23T13:32:42.301" v="26493" actId="1076"/>
          <ac:spMkLst>
            <pc:docMk/>
            <pc:sldMk cId="2182525806" sldId="436"/>
            <ac:spMk id="80" creationId="{0FA3839A-74CD-CB47-8A42-4CA812925BB9}"/>
          </ac:spMkLst>
        </pc:spChg>
        <pc:spChg chg="add mod">
          <ac:chgData name="Nane Kratzke" userId="971be13ff4ee5ef6" providerId="LiveId" clId="{19075A5A-D245-0240-878E-CFB172C98ECA}" dt="2020-09-23T13:32:42.301" v="26493" actId="1076"/>
          <ac:spMkLst>
            <pc:docMk/>
            <pc:sldMk cId="2182525806" sldId="436"/>
            <ac:spMk id="81" creationId="{34007A85-2E9D-BD42-B234-A105497F3BCC}"/>
          </ac:spMkLst>
        </pc:spChg>
        <pc:spChg chg="add mod">
          <ac:chgData name="Nane Kratzke" userId="971be13ff4ee5ef6" providerId="LiveId" clId="{19075A5A-D245-0240-878E-CFB172C98ECA}" dt="2020-09-23T13:36:51.906" v="26563" actId="207"/>
          <ac:spMkLst>
            <pc:docMk/>
            <pc:sldMk cId="2182525806" sldId="436"/>
            <ac:spMk id="82" creationId="{768D3D22-5639-0C48-949F-4879402BEE69}"/>
          </ac:spMkLst>
        </pc:spChg>
        <pc:spChg chg="add mod">
          <ac:chgData name="Nane Kratzke" userId="971be13ff4ee5ef6" providerId="LiveId" clId="{19075A5A-D245-0240-878E-CFB172C98ECA}" dt="2020-09-23T13:39:02.807" v="26572" actId="1076"/>
          <ac:spMkLst>
            <pc:docMk/>
            <pc:sldMk cId="2182525806" sldId="436"/>
            <ac:spMk id="83" creationId="{B925FFD2-A6FD-E540-B83C-2729AF30A2B9}"/>
          </ac:spMkLst>
        </pc:spChg>
        <pc:spChg chg="add mod">
          <ac:chgData name="Nane Kratzke" userId="971be13ff4ee5ef6" providerId="LiveId" clId="{19075A5A-D245-0240-878E-CFB172C98ECA}" dt="2020-09-23T13:32:42.301" v="26493" actId="1076"/>
          <ac:spMkLst>
            <pc:docMk/>
            <pc:sldMk cId="2182525806" sldId="436"/>
            <ac:spMk id="84" creationId="{287B5279-BC76-7548-A770-8984B8125AF0}"/>
          </ac:spMkLst>
        </pc:spChg>
        <pc:spChg chg="add mod">
          <ac:chgData name="Nane Kratzke" userId="971be13ff4ee5ef6" providerId="LiveId" clId="{19075A5A-D245-0240-878E-CFB172C98ECA}" dt="2020-09-23T13:37:54.598" v="26564" actId="14100"/>
          <ac:spMkLst>
            <pc:docMk/>
            <pc:sldMk cId="2182525806" sldId="436"/>
            <ac:spMk id="85" creationId="{5EC7C4F9-7B9C-2246-9655-28888CC83E63}"/>
          </ac:spMkLst>
        </pc:spChg>
        <pc:spChg chg="add mod">
          <ac:chgData name="Nane Kratzke" userId="971be13ff4ee5ef6" providerId="LiveId" clId="{19075A5A-D245-0240-878E-CFB172C98ECA}" dt="2020-09-23T13:32:42.301" v="26493" actId="1076"/>
          <ac:spMkLst>
            <pc:docMk/>
            <pc:sldMk cId="2182525806" sldId="436"/>
            <ac:spMk id="91" creationId="{9F12BB4C-AF6F-B946-BB20-719A63F282C6}"/>
          </ac:spMkLst>
        </pc:spChg>
        <pc:spChg chg="add mod">
          <ac:chgData name="Nane Kratzke" userId="971be13ff4ee5ef6" providerId="LiveId" clId="{19075A5A-D245-0240-878E-CFB172C98ECA}" dt="2020-09-23T13:32:42.301" v="26493" actId="1076"/>
          <ac:spMkLst>
            <pc:docMk/>
            <pc:sldMk cId="2182525806" sldId="436"/>
            <ac:spMk id="96" creationId="{5F7C6BF5-3390-AE40-AE88-A7256E67C41B}"/>
          </ac:spMkLst>
        </pc:spChg>
        <pc:spChg chg="add mod">
          <ac:chgData name="Nane Kratzke" userId="971be13ff4ee5ef6" providerId="LiveId" clId="{19075A5A-D245-0240-878E-CFB172C98ECA}" dt="2020-09-23T13:48:58.548" v="26724" actId="3064"/>
          <ac:spMkLst>
            <pc:docMk/>
            <pc:sldMk cId="2182525806" sldId="436"/>
            <ac:spMk id="97" creationId="{55A3ED34-0948-4449-AE1F-A68377053A30}"/>
          </ac:spMkLst>
        </pc:spChg>
        <pc:spChg chg="add mod">
          <ac:chgData name="Nane Kratzke" userId="971be13ff4ee5ef6" providerId="LiveId" clId="{19075A5A-D245-0240-878E-CFB172C98ECA}" dt="2020-09-23T13:48:58.548" v="26724" actId="3064"/>
          <ac:spMkLst>
            <pc:docMk/>
            <pc:sldMk cId="2182525806" sldId="436"/>
            <ac:spMk id="98" creationId="{5885E8E9-45B0-AF42-855F-7FA814813AFD}"/>
          </ac:spMkLst>
        </pc:spChg>
        <pc:spChg chg="add mod">
          <ac:chgData name="Nane Kratzke" userId="971be13ff4ee5ef6" providerId="LiveId" clId="{19075A5A-D245-0240-878E-CFB172C98ECA}" dt="2020-09-23T13:36:51.906" v="26563" actId="207"/>
          <ac:spMkLst>
            <pc:docMk/>
            <pc:sldMk cId="2182525806" sldId="436"/>
            <ac:spMk id="99" creationId="{EA20F93D-4023-2140-B765-209E3D124CC7}"/>
          </ac:spMkLst>
        </pc:spChg>
        <pc:spChg chg="add mod">
          <ac:chgData name="Nane Kratzke" userId="971be13ff4ee5ef6" providerId="LiveId" clId="{19075A5A-D245-0240-878E-CFB172C98ECA}" dt="2020-09-24T16:05:07.287" v="39878" actId="20577"/>
          <ac:spMkLst>
            <pc:docMk/>
            <pc:sldMk cId="2182525806" sldId="436"/>
            <ac:spMk id="100" creationId="{A3B9F4CB-D224-B540-AD61-C791D807225B}"/>
          </ac:spMkLst>
        </pc:spChg>
        <pc:spChg chg="add mod">
          <ac:chgData name="Nane Kratzke" userId="971be13ff4ee5ef6" providerId="LiveId" clId="{19075A5A-D245-0240-878E-CFB172C98ECA}" dt="2020-09-23T13:36:51.906" v="26563" actId="207"/>
          <ac:spMkLst>
            <pc:docMk/>
            <pc:sldMk cId="2182525806" sldId="436"/>
            <ac:spMk id="101" creationId="{7482EE69-61C6-4046-AF4E-40A57ABC0BB4}"/>
          </ac:spMkLst>
        </pc:spChg>
        <pc:spChg chg="add mod">
          <ac:chgData name="Nane Kratzke" userId="971be13ff4ee5ef6" providerId="LiveId" clId="{19075A5A-D245-0240-878E-CFB172C98ECA}" dt="2020-09-23T13:44:02.565" v="26646" actId="1076"/>
          <ac:spMkLst>
            <pc:docMk/>
            <pc:sldMk cId="2182525806" sldId="436"/>
            <ac:spMk id="124" creationId="{1C12F951-BF83-5141-A29F-12E804D912AD}"/>
          </ac:spMkLst>
        </pc:spChg>
        <pc:spChg chg="add mod">
          <ac:chgData name="Nane Kratzke" userId="971be13ff4ee5ef6" providerId="LiveId" clId="{19075A5A-D245-0240-878E-CFB172C98ECA}" dt="2020-09-23T13:48:35.658" v="26716" actId="1076"/>
          <ac:spMkLst>
            <pc:docMk/>
            <pc:sldMk cId="2182525806" sldId="436"/>
            <ac:spMk id="134" creationId="{5C142D69-5D5A-9547-B7DD-A465E05C4F50}"/>
          </ac:spMkLst>
        </pc:spChg>
        <pc:picChg chg="add mod">
          <ac:chgData name="Nane Kratzke" userId="971be13ff4ee5ef6" providerId="LiveId" clId="{19075A5A-D245-0240-878E-CFB172C98ECA}" dt="2020-09-24T16:59:32.649" v="42097" actId="108"/>
          <ac:picMkLst>
            <pc:docMk/>
            <pc:sldMk cId="2182525806" sldId="436"/>
            <ac:picMk id="4" creationId="{594186C9-5D1E-3F45-A310-BB84EC1489C1}"/>
          </ac:picMkLst>
        </pc:picChg>
        <pc:picChg chg="add mod">
          <ac:chgData name="Nane Kratzke" userId="971be13ff4ee5ef6" providerId="LiveId" clId="{19075A5A-D245-0240-878E-CFB172C98ECA}" dt="2020-09-23T13:32:42.301" v="26493" actId="1076"/>
          <ac:picMkLst>
            <pc:docMk/>
            <pc:sldMk cId="2182525806" sldId="436"/>
            <ac:picMk id="6" creationId="{9EDE1382-2B15-C34B-8A83-9629E5086B7D}"/>
          </ac:picMkLst>
        </pc:picChg>
        <pc:picChg chg="add mod">
          <ac:chgData name="Nane Kratzke" userId="971be13ff4ee5ef6" providerId="LiveId" clId="{19075A5A-D245-0240-878E-CFB172C98ECA}" dt="2020-09-23T13:32:42.301" v="26493" actId="1076"/>
          <ac:picMkLst>
            <pc:docMk/>
            <pc:sldMk cId="2182525806" sldId="436"/>
            <ac:picMk id="7" creationId="{5021B745-C7EB-E543-A377-0BC747575B83}"/>
          </ac:picMkLst>
        </pc:picChg>
        <pc:picChg chg="add mod">
          <ac:chgData name="Nane Kratzke" userId="971be13ff4ee5ef6" providerId="LiveId" clId="{19075A5A-D245-0240-878E-CFB172C98ECA}" dt="2020-09-23T13:32:42.301" v="26493" actId="1076"/>
          <ac:picMkLst>
            <pc:docMk/>
            <pc:sldMk cId="2182525806" sldId="436"/>
            <ac:picMk id="8" creationId="{4F0DDEF0-8B89-264C-A604-4587B115B172}"/>
          </ac:picMkLst>
        </pc:picChg>
        <pc:picChg chg="add mod">
          <ac:chgData name="Nane Kratzke" userId="971be13ff4ee5ef6" providerId="LiveId" clId="{19075A5A-D245-0240-878E-CFB172C98ECA}" dt="2020-09-23T13:32:42.301" v="26493" actId="1076"/>
          <ac:picMkLst>
            <pc:docMk/>
            <pc:sldMk cId="2182525806" sldId="436"/>
            <ac:picMk id="9" creationId="{C6821E7A-E28C-2043-883A-CE03E0654BA3}"/>
          </ac:picMkLst>
        </pc:picChg>
        <pc:picChg chg="add mod">
          <ac:chgData name="Nane Kratzke" userId="971be13ff4ee5ef6" providerId="LiveId" clId="{19075A5A-D245-0240-878E-CFB172C98ECA}" dt="2020-09-23T13:32:42.301" v="26493" actId="1076"/>
          <ac:picMkLst>
            <pc:docMk/>
            <pc:sldMk cId="2182525806" sldId="436"/>
            <ac:picMk id="10" creationId="{C01BF072-2E2B-DE4B-BE01-F8C2AC5237B5}"/>
          </ac:picMkLst>
        </pc:picChg>
        <pc:picChg chg="add del mod">
          <ac:chgData name="Nane Kratzke" userId="971be13ff4ee5ef6" providerId="LiveId" clId="{19075A5A-D245-0240-878E-CFB172C98ECA}" dt="2020-09-24T16:59:14.733" v="42095" actId="478"/>
          <ac:picMkLst>
            <pc:docMk/>
            <pc:sldMk cId="2182525806" sldId="436"/>
            <ac:picMk id="11" creationId="{72FFC7A3-95F4-0745-AABB-B03E713B1028}"/>
          </ac:picMkLst>
        </pc:picChg>
        <pc:picChg chg="add mod">
          <ac:chgData name="Nane Kratzke" userId="971be13ff4ee5ef6" providerId="LiveId" clId="{19075A5A-D245-0240-878E-CFB172C98ECA}" dt="2020-09-23T13:32:42.301" v="26493" actId="1076"/>
          <ac:picMkLst>
            <pc:docMk/>
            <pc:sldMk cId="2182525806" sldId="436"/>
            <ac:picMk id="12" creationId="{2069E2CB-6A72-124C-B56E-A0EEB2EDF3FD}"/>
          </ac:picMkLst>
        </pc:picChg>
        <pc:picChg chg="add mod">
          <ac:chgData name="Nane Kratzke" userId="971be13ff4ee5ef6" providerId="LiveId" clId="{19075A5A-D245-0240-878E-CFB172C98ECA}" dt="2020-09-23T13:32:42.301" v="26493" actId="1076"/>
          <ac:picMkLst>
            <pc:docMk/>
            <pc:sldMk cId="2182525806" sldId="436"/>
            <ac:picMk id="13" creationId="{55578C28-E230-A54C-93CC-FBCA149014E4}"/>
          </ac:picMkLst>
        </pc:picChg>
        <pc:picChg chg="add mod">
          <ac:chgData name="Nane Kratzke" userId="971be13ff4ee5ef6" providerId="LiveId" clId="{19075A5A-D245-0240-878E-CFB172C98ECA}" dt="2020-09-23T13:32:42.301" v="26493" actId="1076"/>
          <ac:picMkLst>
            <pc:docMk/>
            <pc:sldMk cId="2182525806" sldId="436"/>
            <ac:picMk id="53" creationId="{AB09D5DE-7720-C046-91C9-61A39B68B368}"/>
          </ac:picMkLst>
        </pc:picChg>
        <pc:picChg chg="add mod">
          <ac:chgData name="Nane Kratzke" userId="971be13ff4ee5ef6" providerId="LiveId" clId="{19075A5A-D245-0240-878E-CFB172C98ECA}" dt="2020-09-23T13:32:42.301" v="26493" actId="1076"/>
          <ac:picMkLst>
            <pc:docMk/>
            <pc:sldMk cId="2182525806" sldId="436"/>
            <ac:picMk id="54" creationId="{576C32D4-BBEC-ED4D-B2BA-0788998BE37C}"/>
          </ac:picMkLst>
        </pc:picChg>
        <pc:picChg chg="add mod">
          <ac:chgData name="Nane Kratzke" userId="971be13ff4ee5ef6" providerId="LiveId" clId="{19075A5A-D245-0240-878E-CFB172C98ECA}" dt="2020-09-23T13:32:42.301" v="26493" actId="1076"/>
          <ac:picMkLst>
            <pc:docMk/>
            <pc:sldMk cId="2182525806" sldId="436"/>
            <ac:picMk id="55" creationId="{E9C019C8-2581-1841-8FD3-B25F7139E30F}"/>
          </ac:picMkLst>
        </pc:picChg>
        <pc:picChg chg="add del mod">
          <ac:chgData name="Nane Kratzke" userId="971be13ff4ee5ef6" providerId="LiveId" clId="{19075A5A-D245-0240-878E-CFB172C98ECA}" dt="2020-09-25T06:47:35.219" v="43838" actId="21"/>
          <ac:picMkLst>
            <pc:docMk/>
            <pc:sldMk cId="2182525806" sldId="436"/>
            <ac:picMk id="61" creationId="{D12EACE9-6C81-9048-A6FD-E677F5D812D2}"/>
          </ac:picMkLst>
        </pc:picChg>
        <pc:picChg chg="add mod">
          <ac:chgData name="Nane Kratzke" userId="971be13ff4ee5ef6" providerId="LiveId" clId="{19075A5A-D245-0240-878E-CFB172C98ECA}" dt="2020-09-23T13:32:42.301" v="26493" actId="1076"/>
          <ac:picMkLst>
            <pc:docMk/>
            <pc:sldMk cId="2182525806" sldId="436"/>
            <ac:picMk id="86" creationId="{D40F4BD1-3E86-6946-9BC7-A3FC45AA2936}"/>
          </ac:picMkLst>
        </pc:picChg>
        <pc:picChg chg="add mod">
          <ac:chgData name="Nane Kratzke" userId="971be13ff4ee5ef6" providerId="LiveId" clId="{19075A5A-D245-0240-878E-CFB172C98ECA}" dt="2020-09-23T13:41:38.131" v="26585" actId="1076"/>
          <ac:picMkLst>
            <pc:docMk/>
            <pc:sldMk cId="2182525806" sldId="436"/>
            <ac:picMk id="131" creationId="{377715C3-CF5B-7D4E-B2CE-E70FEB56C49F}"/>
          </ac:picMkLst>
        </pc:picChg>
        <pc:picChg chg="add mod">
          <ac:chgData name="Nane Kratzke" userId="971be13ff4ee5ef6" providerId="LiveId" clId="{19075A5A-D245-0240-878E-CFB172C98ECA}" dt="2020-09-23T13:41:41.015" v="26586" actId="1076"/>
          <ac:picMkLst>
            <pc:docMk/>
            <pc:sldMk cId="2182525806" sldId="436"/>
            <ac:picMk id="132" creationId="{5F0941D2-E691-874E-ACCD-19B7565068DD}"/>
          </ac:picMkLst>
        </pc:picChg>
        <pc:picChg chg="add del mod">
          <ac:chgData name="Nane Kratzke" userId="971be13ff4ee5ef6" providerId="LiveId" clId="{19075A5A-D245-0240-878E-CFB172C98ECA}" dt="2020-09-23T13:48:09.830" v="26700"/>
          <ac:picMkLst>
            <pc:docMk/>
            <pc:sldMk cId="2182525806" sldId="436"/>
            <ac:picMk id="133" creationId="{317E0D28-5E56-114F-91AE-A4D973757A3C}"/>
          </ac:picMkLst>
        </pc:picChg>
        <pc:inkChg chg="add del">
          <ac:chgData name="Nane Kratzke" userId="971be13ff4ee5ef6" providerId="LiveId" clId="{19075A5A-D245-0240-878E-CFB172C98ECA}" dt="2020-09-23T13:16:44.992" v="26150" actId="9405"/>
          <ac:inkMkLst>
            <pc:docMk/>
            <pc:sldMk cId="2182525806" sldId="436"/>
            <ac:inkMk id="102" creationId="{F44C4736-828E-4648-ADCB-01983F4EC842}"/>
          </ac:inkMkLst>
        </pc:inkChg>
        <pc:inkChg chg="add del">
          <ac:chgData name="Nane Kratzke" userId="971be13ff4ee5ef6" providerId="LiveId" clId="{19075A5A-D245-0240-878E-CFB172C98ECA}" dt="2020-09-23T13:16:50.449" v="26152" actId="9405"/>
          <ac:inkMkLst>
            <pc:docMk/>
            <pc:sldMk cId="2182525806" sldId="436"/>
            <ac:inkMk id="103" creationId="{65D1DC83-7FD6-1A41-BBD1-A6AA9EC0AE7E}"/>
          </ac:inkMkLst>
        </pc:inkChg>
        <pc:inkChg chg="add del">
          <ac:chgData name="Nane Kratzke" userId="971be13ff4ee5ef6" providerId="LiveId" clId="{19075A5A-D245-0240-878E-CFB172C98ECA}" dt="2020-09-23T13:21:00.717" v="26196" actId="478"/>
          <ac:inkMkLst>
            <pc:docMk/>
            <pc:sldMk cId="2182525806" sldId="436"/>
            <ac:inkMk id="104" creationId="{66FECF30-8483-DB46-96CC-907AA486F038}"/>
          </ac:inkMkLst>
        </pc:inkChg>
        <pc:cxnChg chg="add mod">
          <ac:chgData name="Nane Kratzke" userId="971be13ff4ee5ef6" providerId="LiveId" clId="{19075A5A-D245-0240-878E-CFB172C98ECA}" dt="2020-09-23T13:32:42.301" v="26493" actId="1076"/>
          <ac:cxnSpMkLst>
            <pc:docMk/>
            <pc:sldMk cId="2182525806" sldId="436"/>
            <ac:cxnSpMk id="15" creationId="{2BE15152-B9A0-6C44-87AF-EDA3C6BFFB36}"/>
          </ac:cxnSpMkLst>
        </pc:cxnChg>
        <pc:cxnChg chg="add del mod">
          <ac:chgData name="Nane Kratzke" userId="971be13ff4ee5ef6" providerId="LiveId" clId="{19075A5A-D245-0240-878E-CFB172C98ECA}" dt="2020-09-23T12:11:24.831" v="23899" actId="478"/>
          <ac:cxnSpMkLst>
            <pc:docMk/>
            <pc:sldMk cId="2182525806" sldId="436"/>
            <ac:cxnSpMk id="16" creationId="{31D488C8-2281-A740-B36E-2FF913B35801}"/>
          </ac:cxnSpMkLst>
        </pc:cxnChg>
        <pc:cxnChg chg="add del mod">
          <ac:chgData name="Nane Kratzke" userId="971be13ff4ee5ef6" providerId="LiveId" clId="{19075A5A-D245-0240-878E-CFB172C98ECA}" dt="2020-09-23T12:14:55.574" v="23956" actId="478"/>
          <ac:cxnSpMkLst>
            <pc:docMk/>
            <pc:sldMk cId="2182525806" sldId="436"/>
            <ac:cxnSpMk id="18" creationId="{8FAB2994-F684-7C4A-B273-B84F34BB2710}"/>
          </ac:cxnSpMkLst>
        </pc:cxnChg>
        <pc:cxnChg chg="add mod">
          <ac:chgData name="Nane Kratzke" userId="971be13ff4ee5ef6" providerId="LiveId" clId="{19075A5A-D245-0240-878E-CFB172C98ECA}" dt="2020-09-23T13:32:42.301" v="26493" actId="1076"/>
          <ac:cxnSpMkLst>
            <pc:docMk/>
            <pc:sldMk cId="2182525806" sldId="436"/>
            <ac:cxnSpMk id="20" creationId="{607D3CDD-1D61-7C41-8B49-551F2CAD397E}"/>
          </ac:cxnSpMkLst>
        </pc:cxnChg>
        <pc:cxnChg chg="add mod">
          <ac:chgData name="Nane Kratzke" userId="971be13ff4ee5ef6" providerId="LiveId" clId="{19075A5A-D245-0240-878E-CFB172C98ECA}" dt="2020-09-23T13:32:42.301" v="26493" actId="1076"/>
          <ac:cxnSpMkLst>
            <pc:docMk/>
            <pc:sldMk cId="2182525806" sldId="436"/>
            <ac:cxnSpMk id="23" creationId="{8ADD487D-B4D6-E049-B6E0-E1332B87160B}"/>
          </ac:cxnSpMkLst>
        </pc:cxnChg>
        <pc:cxnChg chg="add mod">
          <ac:chgData name="Nane Kratzke" userId="971be13ff4ee5ef6" providerId="LiveId" clId="{19075A5A-D245-0240-878E-CFB172C98ECA}" dt="2020-09-23T13:32:42.301" v="26493" actId="1076"/>
          <ac:cxnSpMkLst>
            <pc:docMk/>
            <pc:sldMk cId="2182525806" sldId="436"/>
            <ac:cxnSpMk id="26" creationId="{1A57151B-E7FD-E840-8759-7C4B979CF45C}"/>
          </ac:cxnSpMkLst>
        </pc:cxnChg>
        <pc:cxnChg chg="add mod">
          <ac:chgData name="Nane Kratzke" userId="971be13ff4ee5ef6" providerId="LiveId" clId="{19075A5A-D245-0240-878E-CFB172C98ECA}" dt="2020-09-23T13:32:42.301" v="26493" actId="1076"/>
          <ac:cxnSpMkLst>
            <pc:docMk/>
            <pc:sldMk cId="2182525806" sldId="436"/>
            <ac:cxnSpMk id="29" creationId="{ED7AEDB6-868D-4A40-9246-BD317F29DB36}"/>
          </ac:cxnSpMkLst>
        </pc:cxnChg>
        <pc:cxnChg chg="add mod">
          <ac:chgData name="Nane Kratzke" userId="971be13ff4ee5ef6" providerId="LiveId" clId="{19075A5A-D245-0240-878E-CFB172C98ECA}" dt="2020-09-23T13:32:42.301" v="26493" actId="1076"/>
          <ac:cxnSpMkLst>
            <pc:docMk/>
            <pc:sldMk cId="2182525806" sldId="436"/>
            <ac:cxnSpMk id="32" creationId="{EE34B7A6-6ECB-5349-8D35-24A2207751DA}"/>
          </ac:cxnSpMkLst>
        </pc:cxnChg>
        <pc:cxnChg chg="add mod">
          <ac:chgData name="Nane Kratzke" userId="971be13ff4ee5ef6" providerId="LiveId" clId="{19075A5A-D245-0240-878E-CFB172C98ECA}" dt="2020-09-23T13:38:55.403" v="26571" actId="1076"/>
          <ac:cxnSpMkLst>
            <pc:docMk/>
            <pc:sldMk cId="2182525806" sldId="436"/>
            <ac:cxnSpMk id="36" creationId="{1A7C632F-121C-9C46-8740-4A8D1493D567}"/>
          </ac:cxnSpMkLst>
        </pc:cxnChg>
        <pc:cxnChg chg="add mod">
          <ac:chgData name="Nane Kratzke" userId="971be13ff4ee5ef6" providerId="LiveId" clId="{19075A5A-D245-0240-878E-CFB172C98ECA}" dt="2020-09-23T13:32:42.301" v="26493" actId="1076"/>
          <ac:cxnSpMkLst>
            <pc:docMk/>
            <pc:sldMk cId="2182525806" sldId="436"/>
            <ac:cxnSpMk id="41" creationId="{8937575B-D268-1B42-BF29-7F9B6D1A80C9}"/>
          </ac:cxnSpMkLst>
        </pc:cxnChg>
        <pc:cxnChg chg="add del mod">
          <ac:chgData name="Nane Kratzke" userId="971be13ff4ee5ef6" providerId="LiveId" clId="{19075A5A-D245-0240-878E-CFB172C98ECA}" dt="2020-09-23T12:19:53.313" v="24004" actId="478"/>
          <ac:cxnSpMkLst>
            <pc:docMk/>
            <pc:sldMk cId="2182525806" sldId="436"/>
            <ac:cxnSpMk id="48" creationId="{344E50AC-20DA-6545-BA43-CFAB96A272CA}"/>
          </ac:cxnSpMkLst>
        </pc:cxnChg>
        <pc:cxnChg chg="add mod">
          <ac:chgData name="Nane Kratzke" userId="971be13ff4ee5ef6" providerId="LiveId" clId="{19075A5A-D245-0240-878E-CFB172C98ECA}" dt="2020-09-23T13:32:42.301" v="26493" actId="1076"/>
          <ac:cxnSpMkLst>
            <pc:docMk/>
            <pc:sldMk cId="2182525806" sldId="436"/>
            <ac:cxnSpMk id="92" creationId="{6C125013-23A9-294F-9E07-5DA1BB87BEB2}"/>
          </ac:cxnSpMkLst>
        </pc:cxnChg>
        <pc:cxnChg chg="add mod">
          <ac:chgData name="Nane Kratzke" userId="971be13ff4ee5ef6" providerId="LiveId" clId="{19075A5A-D245-0240-878E-CFB172C98ECA}" dt="2020-09-23T13:32:42.301" v="26493" actId="1076"/>
          <ac:cxnSpMkLst>
            <pc:docMk/>
            <pc:sldMk cId="2182525806" sldId="436"/>
            <ac:cxnSpMk id="107" creationId="{4BB147CC-7080-C743-97FC-FC0AAEE7E2D2}"/>
          </ac:cxnSpMkLst>
        </pc:cxnChg>
        <pc:cxnChg chg="add mod">
          <ac:chgData name="Nane Kratzke" userId="971be13ff4ee5ef6" providerId="LiveId" clId="{19075A5A-D245-0240-878E-CFB172C98ECA}" dt="2020-09-23T13:32:42.301" v="26493" actId="1076"/>
          <ac:cxnSpMkLst>
            <pc:docMk/>
            <pc:sldMk cId="2182525806" sldId="436"/>
            <ac:cxnSpMk id="108" creationId="{BFD6D5D1-A66C-AF46-8B8D-E475663034E6}"/>
          </ac:cxnSpMkLst>
        </pc:cxnChg>
        <pc:cxnChg chg="add mod">
          <ac:chgData name="Nane Kratzke" userId="971be13ff4ee5ef6" providerId="LiveId" clId="{19075A5A-D245-0240-878E-CFB172C98ECA}" dt="2020-09-23T13:32:42.301" v="26493" actId="1076"/>
          <ac:cxnSpMkLst>
            <pc:docMk/>
            <pc:sldMk cId="2182525806" sldId="436"/>
            <ac:cxnSpMk id="111" creationId="{985860D9-3947-4F49-A007-DA6FC198C767}"/>
          </ac:cxnSpMkLst>
        </pc:cxnChg>
        <pc:cxnChg chg="add mod">
          <ac:chgData name="Nane Kratzke" userId="971be13ff4ee5ef6" providerId="LiveId" clId="{19075A5A-D245-0240-878E-CFB172C98ECA}" dt="2020-09-23T13:32:42.301" v="26493" actId="1076"/>
          <ac:cxnSpMkLst>
            <pc:docMk/>
            <pc:sldMk cId="2182525806" sldId="436"/>
            <ac:cxnSpMk id="115" creationId="{C3F386D6-FCB6-1C4C-8118-999C3D16FF8E}"/>
          </ac:cxnSpMkLst>
        </pc:cxnChg>
        <pc:cxnChg chg="add mod">
          <ac:chgData name="Nane Kratzke" userId="971be13ff4ee5ef6" providerId="LiveId" clId="{19075A5A-D245-0240-878E-CFB172C98ECA}" dt="2020-09-23T13:32:42.301" v="26493" actId="1076"/>
          <ac:cxnSpMkLst>
            <pc:docMk/>
            <pc:sldMk cId="2182525806" sldId="436"/>
            <ac:cxnSpMk id="116" creationId="{6A6BB91A-4354-1F4F-A607-146E042C9E3C}"/>
          </ac:cxnSpMkLst>
        </pc:cxnChg>
        <pc:cxnChg chg="add mod">
          <ac:chgData name="Nane Kratzke" userId="971be13ff4ee5ef6" providerId="LiveId" clId="{19075A5A-D245-0240-878E-CFB172C98ECA}" dt="2020-09-23T13:32:42.301" v="26493" actId="1076"/>
          <ac:cxnSpMkLst>
            <pc:docMk/>
            <pc:sldMk cId="2182525806" sldId="436"/>
            <ac:cxnSpMk id="118" creationId="{CFB8E7A7-119B-4940-B57E-B1BE9BA2EE72}"/>
          </ac:cxnSpMkLst>
        </pc:cxnChg>
        <pc:cxnChg chg="add mod">
          <ac:chgData name="Nane Kratzke" userId="971be13ff4ee5ef6" providerId="LiveId" clId="{19075A5A-D245-0240-878E-CFB172C98ECA}" dt="2020-09-23T13:32:42.301" v="26493" actId="1076"/>
          <ac:cxnSpMkLst>
            <pc:docMk/>
            <pc:sldMk cId="2182525806" sldId="436"/>
            <ac:cxnSpMk id="119" creationId="{9787917D-6484-6346-A927-D7F60AA1DECA}"/>
          </ac:cxnSpMkLst>
        </pc:cxnChg>
        <pc:cxnChg chg="add mod">
          <ac:chgData name="Nane Kratzke" userId="971be13ff4ee5ef6" providerId="LiveId" clId="{19075A5A-D245-0240-878E-CFB172C98ECA}" dt="2020-09-23T13:46:07.421" v="26656" actId="1076"/>
          <ac:cxnSpMkLst>
            <pc:docMk/>
            <pc:sldMk cId="2182525806" sldId="436"/>
            <ac:cxnSpMk id="121" creationId="{5A6C370A-20A1-5C4E-82E1-650927F3A91A}"/>
          </ac:cxnSpMkLst>
        </pc:cxnChg>
        <pc:cxnChg chg="add mod">
          <ac:chgData name="Nane Kratzke" userId="971be13ff4ee5ef6" providerId="LiveId" clId="{19075A5A-D245-0240-878E-CFB172C98ECA}" dt="2020-09-23T13:32:42.301" v="26493" actId="1076"/>
          <ac:cxnSpMkLst>
            <pc:docMk/>
            <pc:sldMk cId="2182525806" sldId="436"/>
            <ac:cxnSpMk id="125" creationId="{BE6F3623-21BB-FC47-B2EF-935342E61E2B}"/>
          </ac:cxnSpMkLst>
        </pc:cxnChg>
      </pc:sldChg>
      <pc:sldChg chg="addSp modSp add mod">
        <pc:chgData name="Nane Kratzke" userId="971be13ff4ee5ef6" providerId="LiveId" clId="{19075A5A-D245-0240-878E-CFB172C98ECA}" dt="2020-09-24T15:39:06.805" v="39557" actId="14100"/>
        <pc:sldMkLst>
          <pc:docMk/>
          <pc:sldMk cId="50337072" sldId="437"/>
        </pc:sldMkLst>
        <pc:spChg chg="add mod">
          <ac:chgData name="Nane Kratzke" userId="971be13ff4ee5ef6" providerId="LiveId" clId="{19075A5A-D245-0240-878E-CFB172C98ECA}" dt="2020-09-24T15:39:06.805" v="39557" actId="14100"/>
          <ac:spMkLst>
            <pc:docMk/>
            <pc:sldMk cId="50337072" sldId="437"/>
            <ac:spMk id="6" creationId="{4B0139AE-EBC1-134D-94BF-6F0F0F36589D}"/>
          </ac:spMkLst>
        </pc:spChg>
        <pc:spChg chg="mod">
          <ac:chgData name="Nane Kratzke" userId="971be13ff4ee5ef6" providerId="LiveId" clId="{19075A5A-D245-0240-878E-CFB172C98ECA}" dt="2020-09-23T13:50:45.775" v="26728" actId="207"/>
          <ac:spMkLst>
            <pc:docMk/>
            <pc:sldMk cId="50337072" sldId="437"/>
            <ac:spMk id="26" creationId="{5063B105-58A5-854F-9125-161FD22A6A26}"/>
          </ac:spMkLst>
        </pc:spChg>
        <pc:spChg chg="mod">
          <ac:chgData name="Nane Kratzke" userId="971be13ff4ee5ef6" providerId="LiveId" clId="{19075A5A-D245-0240-878E-CFB172C98ECA}" dt="2020-09-23T13:50:45.775" v="26728" actId="207"/>
          <ac:spMkLst>
            <pc:docMk/>
            <pc:sldMk cId="50337072" sldId="437"/>
            <ac:spMk id="73" creationId="{F3E676F2-D1F1-A143-A840-EEB136A4F4C0}"/>
          </ac:spMkLst>
        </pc:spChg>
        <pc:spChg chg="mod">
          <ac:chgData name="Nane Kratzke" userId="971be13ff4ee5ef6" providerId="LiveId" clId="{19075A5A-D245-0240-878E-CFB172C98ECA}" dt="2020-09-23T13:50:45.775" v="26728" actId="207"/>
          <ac:spMkLst>
            <pc:docMk/>
            <pc:sldMk cId="50337072" sldId="437"/>
            <ac:spMk id="74" creationId="{5ADFA4F6-6D9A-0E4F-A173-1FF576E9A91A}"/>
          </ac:spMkLst>
        </pc:spChg>
        <pc:spChg chg="mod">
          <ac:chgData name="Nane Kratzke" userId="971be13ff4ee5ef6" providerId="LiveId" clId="{19075A5A-D245-0240-878E-CFB172C98ECA}" dt="2020-09-23T13:50:45.775" v="26728" actId="207"/>
          <ac:spMkLst>
            <pc:docMk/>
            <pc:sldMk cId="50337072" sldId="437"/>
            <ac:spMk id="75" creationId="{27A0CEAA-783B-674D-BE34-ECF7105CDBBB}"/>
          </ac:spMkLst>
        </pc:spChg>
        <pc:spChg chg="mod">
          <ac:chgData name="Nane Kratzke" userId="971be13ff4ee5ef6" providerId="LiveId" clId="{19075A5A-D245-0240-878E-CFB172C98ECA}" dt="2020-09-24T15:32:18.750" v="39243" actId="207"/>
          <ac:spMkLst>
            <pc:docMk/>
            <pc:sldMk cId="50337072" sldId="437"/>
            <ac:spMk id="76" creationId="{E2194F07-D4BD-F049-B6BA-930E9C311BF8}"/>
          </ac:spMkLst>
        </pc:spChg>
        <pc:spChg chg="mod">
          <ac:chgData name="Nane Kratzke" userId="971be13ff4ee5ef6" providerId="LiveId" clId="{19075A5A-D245-0240-878E-CFB172C98ECA}" dt="2020-09-23T13:50:45.775" v="26728" actId="207"/>
          <ac:spMkLst>
            <pc:docMk/>
            <pc:sldMk cId="50337072" sldId="437"/>
            <ac:spMk id="77" creationId="{D2EBA26A-6198-0E42-BD5F-D671FC580579}"/>
          </ac:spMkLst>
        </pc:spChg>
        <pc:spChg chg="mod">
          <ac:chgData name="Nane Kratzke" userId="971be13ff4ee5ef6" providerId="LiveId" clId="{19075A5A-D245-0240-878E-CFB172C98ECA}" dt="2020-09-24T15:32:18.750" v="39243" actId="207"/>
          <ac:spMkLst>
            <pc:docMk/>
            <pc:sldMk cId="50337072" sldId="437"/>
            <ac:spMk id="78" creationId="{9E273C53-174B-174F-8FF4-157ADE55F70D}"/>
          </ac:spMkLst>
        </pc:spChg>
        <pc:spChg chg="mod">
          <ac:chgData name="Nane Kratzke" userId="971be13ff4ee5ef6" providerId="LiveId" clId="{19075A5A-D245-0240-878E-CFB172C98ECA}" dt="2020-09-23T13:50:45.775" v="26728" actId="207"/>
          <ac:spMkLst>
            <pc:docMk/>
            <pc:sldMk cId="50337072" sldId="437"/>
            <ac:spMk id="80" creationId="{141E4693-0A90-3A46-9596-A21D07D49571}"/>
          </ac:spMkLst>
        </pc:spChg>
        <pc:spChg chg="mod">
          <ac:chgData name="Nane Kratzke" userId="971be13ff4ee5ef6" providerId="LiveId" clId="{19075A5A-D245-0240-878E-CFB172C98ECA}" dt="2020-09-23T13:50:45.775" v="26728" actId="207"/>
          <ac:spMkLst>
            <pc:docMk/>
            <pc:sldMk cId="50337072" sldId="437"/>
            <ac:spMk id="81" creationId="{F6670A1D-F19D-AE45-B05C-518A2B00DC60}"/>
          </ac:spMkLst>
        </pc:spChg>
        <pc:spChg chg="mod">
          <ac:chgData name="Nane Kratzke" userId="971be13ff4ee5ef6" providerId="LiveId" clId="{19075A5A-D245-0240-878E-CFB172C98ECA}" dt="2020-09-24T15:32:18.750" v="39243" actId="207"/>
          <ac:spMkLst>
            <pc:docMk/>
            <pc:sldMk cId="50337072" sldId="437"/>
            <ac:spMk id="132" creationId="{6544B590-6D31-9243-9E86-5EB212A6BC40}"/>
          </ac:spMkLst>
        </pc:spChg>
        <pc:spChg chg="mod">
          <ac:chgData name="Nane Kratzke" userId="971be13ff4ee5ef6" providerId="LiveId" clId="{19075A5A-D245-0240-878E-CFB172C98ECA}" dt="2020-09-23T13:50:45.775" v="26728" actId="207"/>
          <ac:spMkLst>
            <pc:docMk/>
            <pc:sldMk cId="50337072" sldId="437"/>
            <ac:spMk id="137" creationId="{BC7A94B6-5C76-ED42-A230-4DDF4D7F5632}"/>
          </ac:spMkLst>
        </pc:spChg>
        <pc:spChg chg="mod">
          <ac:chgData name="Nane Kratzke" userId="971be13ff4ee5ef6" providerId="LiveId" clId="{19075A5A-D245-0240-878E-CFB172C98ECA}" dt="2020-09-23T13:50:45.775" v="26728" actId="207"/>
          <ac:spMkLst>
            <pc:docMk/>
            <pc:sldMk cId="50337072" sldId="437"/>
            <ac:spMk id="138" creationId="{945353CE-0288-8A4F-B444-C37AE727604C}"/>
          </ac:spMkLst>
        </pc:spChg>
        <pc:picChg chg="mod">
          <ac:chgData name="Nane Kratzke" userId="971be13ff4ee5ef6" providerId="LiveId" clId="{19075A5A-D245-0240-878E-CFB172C98ECA}" dt="2020-09-23T13:50:26.602" v="26726"/>
          <ac:picMkLst>
            <pc:docMk/>
            <pc:sldMk cId="50337072" sldId="437"/>
            <ac:picMk id="79" creationId="{F6F08B27-2937-8142-8CDA-0797FB999C10}"/>
          </ac:picMkLst>
        </pc:picChg>
        <pc:picChg chg="mod">
          <ac:chgData name="Nane Kratzke" userId="971be13ff4ee5ef6" providerId="LiveId" clId="{19075A5A-D245-0240-878E-CFB172C98ECA}" dt="2020-09-23T13:50:26.602" v="26726"/>
          <ac:picMkLst>
            <pc:docMk/>
            <pc:sldMk cId="50337072" sldId="437"/>
            <ac:picMk id="134" creationId="{7554F3D9-A80C-F746-85C4-18A28DC4319C}"/>
          </ac:picMkLst>
        </pc:picChg>
        <pc:picChg chg="mod">
          <ac:chgData name="Nane Kratzke" userId="971be13ff4ee5ef6" providerId="LiveId" clId="{19075A5A-D245-0240-878E-CFB172C98ECA}" dt="2020-09-23T13:50:26.602" v="26726"/>
          <ac:picMkLst>
            <pc:docMk/>
            <pc:sldMk cId="50337072" sldId="437"/>
            <ac:picMk id="136" creationId="{01FC1095-D87A-B945-922F-5A115CF06B47}"/>
          </ac:picMkLst>
        </pc:picChg>
        <pc:picChg chg="mod">
          <ac:chgData name="Nane Kratzke" userId="971be13ff4ee5ef6" providerId="LiveId" clId="{19075A5A-D245-0240-878E-CFB172C98ECA}" dt="2020-09-23T13:50:26.602" v="26726"/>
          <ac:picMkLst>
            <pc:docMk/>
            <pc:sldMk cId="50337072" sldId="437"/>
            <ac:picMk id="1052" creationId="{0781EC11-CEB1-B34C-BC02-EBCE8F7A675B}"/>
          </ac:picMkLst>
        </pc:picChg>
        <pc:picChg chg="mod">
          <ac:chgData name="Nane Kratzke" userId="971be13ff4ee5ef6" providerId="LiveId" clId="{19075A5A-D245-0240-878E-CFB172C98ECA}" dt="2020-09-23T13:50:26.602" v="26726"/>
          <ac:picMkLst>
            <pc:docMk/>
            <pc:sldMk cId="50337072" sldId="437"/>
            <ac:picMk id="1056" creationId="{63FFB1C2-0D2E-5042-B775-910095E1CB8D}"/>
          </ac:picMkLst>
        </pc:picChg>
        <pc:picChg chg="mod">
          <ac:chgData name="Nane Kratzke" userId="971be13ff4ee5ef6" providerId="LiveId" clId="{19075A5A-D245-0240-878E-CFB172C98ECA}" dt="2020-09-23T13:50:26.602" v="26726"/>
          <ac:picMkLst>
            <pc:docMk/>
            <pc:sldMk cId="50337072" sldId="437"/>
            <ac:picMk id="1057" creationId="{052E2773-90CF-3D4E-9DB7-9D0AA6C5AE47}"/>
          </ac:picMkLst>
        </pc:picChg>
        <pc:picChg chg="mod">
          <ac:chgData name="Nane Kratzke" userId="971be13ff4ee5ef6" providerId="LiveId" clId="{19075A5A-D245-0240-878E-CFB172C98ECA}" dt="2020-09-23T13:50:26.602" v="26726"/>
          <ac:picMkLst>
            <pc:docMk/>
            <pc:sldMk cId="50337072" sldId="437"/>
            <ac:picMk id="1058" creationId="{9005B2A9-D614-3742-AD7B-E67DD24A1BBC}"/>
          </ac:picMkLst>
        </pc:picChg>
        <pc:picChg chg="mod">
          <ac:chgData name="Nane Kratzke" userId="971be13ff4ee5ef6" providerId="LiveId" clId="{19075A5A-D245-0240-878E-CFB172C98ECA}" dt="2020-09-23T13:50:26.602" v="26726"/>
          <ac:picMkLst>
            <pc:docMk/>
            <pc:sldMk cId="50337072" sldId="437"/>
            <ac:picMk id="1060" creationId="{F5DA8AE1-8904-6F48-827D-A8B82F0A351B}"/>
          </ac:picMkLst>
        </pc:picChg>
        <pc:picChg chg="mod">
          <ac:chgData name="Nane Kratzke" userId="971be13ff4ee5ef6" providerId="LiveId" clId="{19075A5A-D245-0240-878E-CFB172C98ECA}" dt="2020-09-23T13:50:26.602" v="26726"/>
          <ac:picMkLst>
            <pc:docMk/>
            <pc:sldMk cId="50337072" sldId="437"/>
            <ac:picMk id="1061" creationId="{1965F56F-2751-6C4F-AB30-AEFF256CCF6B}"/>
          </ac:picMkLst>
        </pc:picChg>
        <pc:picChg chg="mod">
          <ac:chgData name="Nane Kratzke" userId="971be13ff4ee5ef6" providerId="LiveId" clId="{19075A5A-D245-0240-878E-CFB172C98ECA}" dt="2020-09-23T13:50:26.602" v="26726"/>
          <ac:picMkLst>
            <pc:docMk/>
            <pc:sldMk cId="50337072" sldId="437"/>
            <ac:picMk id="1063" creationId="{044ED7CD-6D81-7E40-B7D1-B8E87EAA2E86}"/>
          </ac:picMkLst>
        </pc:picChg>
        <pc:picChg chg="mod">
          <ac:chgData name="Nane Kratzke" userId="971be13ff4ee5ef6" providerId="LiveId" clId="{19075A5A-D245-0240-878E-CFB172C98ECA}" dt="2020-09-23T13:50:26.602" v="26726"/>
          <ac:picMkLst>
            <pc:docMk/>
            <pc:sldMk cId="50337072" sldId="437"/>
            <ac:picMk id="1064" creationId="{781C98E9-592D-9F46-A971-775CA5568B95}"/>
          </ac:picMkLst>
        </pc:picChg>
      </pc:sldChg>
      <pc:sldChg chg="modSp add mod">
        <pc:chgData name="Nane Kratzke" userId="971be13ff4ee5ef6" providerId="LiveId" clId="{19075A5A-D245-0240-878E-CFB172C98ECA}" dt="2020-09-24T15:31:57.036" v="39242" actId="1038"/>
        <pc:sldMkLst>
          <pc:docMk/>
          <pc:sldMk cId="3192853465" sldId="438"/>
        </pc:sldMkLst>
        <pc:spChg chg="mod">
          <ac:chgData name="Nane Kratzke" userId="971be13ff4ee5ef6" providerId="LiveId" clId="{19075A5A-D245-0240-878E-CFB172C98ECA}" dt="2020-09-23T13:52:14.256" v="26735" actId="108"/>
          <ac:spMkLst>
            <pc:docMk/>
            <pc:sldMk cId="3192853465" sldId="438"/>
            <ac:spMk id="68" creationId="{E9DFBF75-CCFE-7546-AD3B-8F1222403E29}"/>
          </ac:spMkLst>
        </pc:spChg>
        <pc:spChg chg="mod">
          <ac:chgData name="Nane Kratzke" userId="971be13ff4ee5ef6" providerId="LiveId" clId="{19075A5A-D245-0240-878E-CFB172C98ECA}" dt="2020-09-23T13:52:05.314" v="26733" actId="108"/>
          <ac:spMkLst>
            <pc:docMk/>
            <pc:sldMk cId="3192853465" sldId="438"/>
            <ac:spMk id="73" creationId="{F3E676F2-D1F1-A143-A840-EEB136A4F4C0}"/>
          </ac:spMkLst>
        </pc:spChg>
        <pc:spChg chg="mod">
          <ac:chgData name="Nane Kratzke" userId="971be13ff4ee5ef6" providerId="LiveId" clId="{19075A5A-D245-0240-878E-CFB172C98ECA}" dt="2020-09-24T15:31:57.036" v="39242" actId="1038"/>
          <ac:spMkLst>
            <pc:docMk/>
            <pc:sldMk cId="3192853465" sldId="438"/>
            <ac:spMk id="76" creationId="{E2194F07-D4BD-F049-B6BA-930E9C311BF8}"/>
          </ac:spMkLst>
        </pc:spChg>
        <pc:spChg chg="mod">
          <ac:chgData name="Nane Kratzke" userId="971be13ff4ee5ef6" providerId="LiveId" clId="{19075A5A-D245-0240-878E-CFB172C98ECA}" dt="2020-09-24T15:31:57.036" v="39242" actId="1038"/>
          <ac:spMkLst>
            <pc:docMk/>
            <pc:sldMk cId="3192853465" sldId="438"/>
            <ac:spMk id="78" creationId="{9E273C53-174B-174F-8FF4-157ADE55F70D}"/>
          </ac:spMkLst>
        </pc:spChg>
        <pc:spChg chg="mod">
          <ac:chgData name="Nane Kratzke" userId="971be13ff4ee5ef6" providerId="LiveId" clId="{19075A5A-D245-0240-878E-CFB172C98ECA}" dt="2020-09-24T15:31:57.036" v="39242" actId="1038"/>
          <ac:spMkLst>
            <pc:docMk/>
            <pc:sldMk cId="3192853465" sldId="438"/>
            <ac:spMk id="132" creationId="{6544B590-6D31-9243-9E86-5EB212A6BC40}"/>
          </ac:spMkLst>
        </pc:spChg>
        <pc:picChg chg="mod">
          <ac:chgData name="Nane Kratzke" userId="971be13ff4ee5ef6" providerId="LiveId" clId="{19075A5A-D245-0240-878E-CFB172C98ECA}" dt="2020-09-23T13:52:09.656" v="26734" actId="108"/>
          <ac:picMkLst>
            <pc:docMk/>
            <pc:sldMk cId="3192853465" sldId="438"/>
            <ac:picMk id="1054" creationId="{12AE6375-E091-0E43-BCC0-7964193522B5}"/>
          </ac:picMkLst>
        </pc:picChg>
        <pc:picChg chg="mod">
          <ac:chgData name="Nane Kratzke" userId="971be13ff4ee5ef6" providerId="LiveId" clId="{19075A5A-D245-0240-878E-CFB172C98ECA}" dt="2020-09-23T13:51:46.424" v="26730" actId="108"/>
          <ac:picMkLst>
            <pc:docMk/>
            <pc:sldMk cId="3192853465" sldId="438"/>
            <ac:picMk id="1063" creationId="{044ED7CD-6D81-7E40-B7D1-B8E87EAA2E86}"/>
          </ac:picMkLst>
        </pc:picChg>
        <pc:picChg chg="mod">
          <ac:chgData name="Nane Kratzke" userId="971be13ff4ee5ef6" providerId="LiveId" clId="{19075A5A-D245-0240-878E-CFB172C98ECA}" dt="2020-09-23T13:51:48.573" v="26731" actId="108"/>
          <ac:picMkLst>
            <pc:docMk/>
            <pc:sldMk cId="3192853465" sldId="438"/>
            <ac:picMk id="1064" creationId="{781C98E9-592D-9F46-A971-775CA5568B95}"/>
          </ac:picMkLst>
        </pc:picChg>
      </pc:sldChg>
      <pc:sldChg chg="modSp add mod">
        <pc:chgData name="Nane Kratzke" userId="971be13ff4ee5ef6" providerId="LiveId" clId="{19075A5A-D245-0240-878E-CFB172C98ECA}" dt="2020-09-24T15:31:46.640" v="39239" actId="207"/>
        <pc:sldMkLst>
          <pc:docMk/>
          <pc:sldMk cId="2611768246" sldId="439"/>
        </pc:sldMkLst>
        <pc:spChg chg="mod">
          <ac:chgData name="Nane Kratzke" userId="971be13ff4ee5ef6" providerId="LiveId" clId="{19075A5A-D245-0240-878E-CFB172C98ECA}" dt="2020-09-23T13:53:03.305" v="26741" actId="108"/>
          <ac:spMkLst>
            <pc:docMk/>
            <pc:sldMk cId="2611768246" sldId="439"/>
            <ac:spMk id="73" creationId="{F3E676F2-D1F1-A143-A840-EEB136A4F4C0}"/>
          </ac:spMkLst>
        </pc:spChg>
        <pc:spChg chg="mod">
          <ac:chgData name="Nane Kratzke" userId="971be13ff4ee5ef6" providerId="LiveId" clId="{19075A5A-D245-0240-878E-CFB172C98ECA}" dt="2020-09-23T13:52:58.780" v="26740" actId="108"/>
          <ac:spMkLst>
            <pc:docMk/>
            <pc:sldMk cId="2611768246" sldId="439"/>
            <ac:spMk id="75" creationId="{27A0CEAA-783B-674D-BE34-ECF7105CDBBB}"/>
          </ac:spMkLst>
        </pc:spChg>
        <pc:spChg chg="mod">
          <ac:chgData name="Nane Kratzke" userId="971be13ff4ee5ef6" providerId="LiveId" clId="{19075A5A-D245-0240-878E-CFB172C98ECA}" dt="2020-09-24T15:31:46.640" v="39239" actId="207"/>
          <ac:spMkLst>
            <pc:docMk/>
            <pc:sldMk cId="2611768246" sldId="439"/>
            <ac:spMk id="76" creationId="{E2194F07-D4BD-F049-B6BA-930E9C311BF8}"/>
          </ac:spMkLst>
        </pc:spChg>
        <pc:spChg chg="mod">
          <ac:chgData name="Nane Kratzke" userId="971be13ff4ee5ef6" providerId="LiveId" clId="{19075A5A-D245-0240-878E-CFB172C98ECA}" dt="2020-09-24T15:31:46.640" v="39239" actId="207"/>
          <ac:spMkLst>
            <pc:docMk/>
            <pc:sldMk cId="2611768246" sldId="439"/>
            <ac:spMk id="78" creationId="{9E273C53-174B-174F-8FF4-157ADE55F70D}"/>
          </ac:spMkLst>
        </pc:spChg>
        <pc:spChg chg="mod">
          <ac:chgData name="Nane Kratzke" userId="971be13ff4ee5ef6" providerId="LiveId" clId="{19075A5A-D245-0240-878E-CFB172C98ECA}" dt="2020-09-24T15:31:46.640" v="39239" actId="207"/>
          <ac:spMkLst>
            <pc:docMk/>
            <pc:sldMk cId="2611768246" sldId="439"/>
            <ac:spMk id="132" creationId="{6544B590-6D31-9243-9E86-5EB212A6BC40}"/>
          </ac:spMkLst>
        </pc:spChg>
        <pc:picChg chg="mod">
          <ac:chgData name="Nane Kratzke" userId="971be13ff4ee5ef6" providerId="LiveId" clId="{19075A5A-D245-0240-878E-CFB172C98ECA}" dt="2020-09-23T13:52:45" v="26737" actId="108"/>
          <ac:picMkLst>
            <pc:docMk/>
            <pc:sldMk cId="2611768246" sldId="439"/>
            <ac:picMk id="1060" creationId="{F5DA8AE1-8904-6F48-827D-A8B82F0A351B}"/>
          </ac:picMkLst>
        </pc:picChg>
        <pc:picChg chg="mod">
          <ac:chgData name="Nane Kratzke" userId="971be13ff4ee5ef6" providerId="LiveId" clId="{19075A5A-D245-0240-878E-CFB172C98ECA}" dt="2020-09-23T13:52:50.565" v="26738" actId="108"/>
          <ac:picMkLst>
            <pc:docMk/>
            <pc:sldMk cId="2611768246" sldId="439"/>
            <ac:picMk id="1063" creationId="{044ED7CD-6D81-7E40-B7D1-B8E87EAA2E86}"/>
          </ac:picMkLst>
        </pc:picChg>
        <pc:picChg chg="mod">
          <ac:chgData name="Nane Kratzke" userId="971be13ff4ee5ef6" providerId="LiveId" clId="{19075A5A-D245-0240-878E-CFB172C98ECA}" dt="2020-09-23T13:52:51.159" v="26739" actId="108"/>
          <ac:picMkLst>
            <pc:docMk/>
            <pc:sldMk cId="2611768246" sldId="439"/>
            <ac:picMk id="1064" creationId="{781C98E9-592D-9F46-A971-775CA5568B95}"/>
          </ac:picMkLst>
        </pc:picChg>
      </pc:sldChg>
      <pc:sldChg chg="modSp add mod">
        <pc:chgData name="Nane Kratzke" userId="971be13ff4ee5ef6" providerId="LiveId" clId="{19075A5A-D245-0240-878E-CFB172C98ECA}" dt="2020-09-24T15:31:36.729" v="39238" actId="207"/>
        <pc:sldMkLst>
          <pc:docMk/>
          <pc:sldMk cId="191570126" sldId="440"/>
        </pc:sldMkLst>
        <pc:spChg chg="mod">
          <ac:chgData name="Nane Kratzke" userId="971be13ff4ee5ef6" providerId="LiveId" clId="{19075A5A-D245-0240-878E-CFB172C98ECA}" dt="2020-09-23T13:54:04.373" v="26744" actId="108"/>
          <ac:spMkLst>
            <pc:docMk/>
            <pc:sldMk cId="191570126" sldId="440"/>
            <ac:spMk id="74" creationId="{5ADFA4F6-6D9A-0E4F-A173-1FF576E9A91A}"/>
          </ac:spMkLst>
        </pc:spChg>
        <pc:spChg chg="mod">
          <ac:chgData name="Nane Kratzke" userId="971be13ff4ee5ef6" providerId="LiveId" clId="{19075A5A-D245-0240-878E-CFB172C98ECA}" dt="2020-09-23T13:54:13.260" v="26746" actId="108"/>
          <ac:spMkLst>
            <pc:docMk/>
            <pc:sldMk cId="191570126" sldId="440"/>
            <ac:spMk id="75" creationId="{27A0CEAA-783B-674D-BE34-ECF7105CDBBB}"/>
          </ac:spMkLst>
        </pc:spChg>
        <pc:spChg chg="mod">
          <ac:chgData name="Nane Kratzke" userId="971be13ff4ee5ef6" providerId="LiveId" clId="{19075A5A-D245-0240-878E-CFB172C98ECA}" dt="2020-09-24T15:31:36.729" v="39238" actId="207"/>
          <ac:spMkLst>
            <pc:docMk/>
            <pc:sldMk cId="191570126" sldId="440"/>
            <ac:spMk id="76" creationId="{E2194F07-D4BD-F049-B6BA-930E9C311BF8}"/>
          </ac:spMkLst>
        </pc:spChg>
        <pc:spChg chg="mod">
          <ac:chgData name="Nane Kratzke" userId="971be13ff4ee5ef6" providerId="LiveId" clId="{19075A5A-D245-0240-878E-CFB172C98ECA}" dt="2020-09-24T15:31:36.729" v="39238" actId="207"/>
          <ac:spMkLst>
            <pc:docMk/>
            <pc:sldMk cId="191570126" sldId="440"/>
            <ac:spMk id="78" creationId="{9E273C53-174B-174F-8FF4-157ADE55F70D}"/>
          </ac:spMkLst>
        </pc:spChg>
        <pc:spChg chg="mod">
          <ac:chgData name="Nane Kratzke" userId="971be13ff4ee5ef6" providerId="LiveId" clId="{19075A5A-D245-0240-878E-CFB172C98ECA}" dt="2020-09-24T15:31:36.729" v="39238" actId="207"/>
          <ac:spMkLst>
            <pc:docMk/>
            <pc:sldMk cId="191570126" sldId="440"/>
            <ac:spMk id="132" creationId="{6544B590-6D31-9243-9E86-5EB212A6BC40}"/>
          </ac:spMkLst>
        </pc:spChg>
        <pc:picChg chg="mod">
          <ac:chgData name="Nane Kratzke" userId="971be13ff4ee5ef6" providerId="LiveId" clId="{19075A5A-D245-0240-878E-CFB172C98ECA}" dt="2020-09-23T13:54:08.638" v="26745" actId="108"/>
          <ac:picMkLst>
            <pc:docMk/>
            <pc:sldMk cId="191570126" sldId="440"/>
            <ac:picMk id="1060" creationId="{F5DA8AE1-8904-6F48-827D-A8B82F0A351B}"/>
          </ac:picMkLst>
        </pc:picChg>
        <pc:picChg chg="mod">
          <ac:chgData name="Nane Kratzke" userId="971be13ff4ee5ef6" providerId="LiveId" clId="{19075A5A-D245-0240-878E-CFB172C98ECA}" dt="2020-09-23T13:53:58.715" v="26743" actId="108"/>
          <ac:picMkLst>
            <pc:docMk/>
            <pc:sldMk cId="191570126" sldId="440"/>
            <ac:picMk id="1061" creationId="{1965F56F-2751-6C4F-AB30-AEFF256CCF6B}"/>
          </ac:picMkLst>
        </pc:picChg>
      </pc:sldChg>
      <pc:sldChg chg="modSp add mod">
        <pc:chgData name="Nane Kratzke" userId="971be13ff4ee5ef6" providerId="LiveId" clId="{19075A5A-D245-0240-878E-CFB172C98ECA}" dt="2020-09-24T16:19:14.550" v="40329" actId="1036"/>
        <pc:sldMkLst>
          <pc:docMk/>
          <pc:sldMk cId="830859553" sldId="441"/>
        </pc:sldMkLst>
        <pc:spChg chg="mod">
          <ac:chgData name="Nane Kratzke" userId="971be13ff4ee5ef6" providerId="LiveId" clId="{19075A5A-D245-0240-878E-CFB172C98ECA}" dt="2020-09-24T15:24:50.266" v="39196" actId="207"/>
          <ac:spMkLst>
            <pc:docMk/>
            <pc:sldMk cId="830859553" sldId="441"/>
            <ac:spMk id="27" creationId="{AF81DA72-7522-CC4E-93F4-B5908BE1ADCE}"/>
          </ac:spMkLst>
        </pc:spChg>
        <pc:spChg chg="mod">
          <ac:chgData name="Nane Kratzke" userId="971be13ff4ee5ef6" providerId="LiveId" clId="{19075A5A-D245-0240-878E-CFB172C98ECA}" dt="2020-09-23T13:55:11.535" v="26751" actId="108"/>
          <ac:spMkLst>
            <pc:docMk/>
            <pc:sldMk cId="830859553" sldId="441"/>
            <ac:spMk id="74" creationId="{5ADFA4F6-6D9A-0E4F-A173-1FF576E9A91A}"/>
          </ac:spMkLst>
        </pc:spChg>
        <pc:spChg chg="mod">
          <ac:chgData name="Nane Kratzke" userId="971be13ff4ee5ef6" providerId="LiveId" clId="{19075A5A-D245-0240-878E-CFB172C98ECA}" dt="2020-09-24T15:24:50.266" v="39196" actId="207"/>
          <ac:spMkLst>
            <pc:docMk/>
            <pc:sldMk cId="830859553" sldId="441"/>
            <ac:spMk id="76" creationId="{E2194F07-D4BD-F049-B6BA-930E9C311BF8}"/>
          </ac:spMkLst>
        </pc:spChg>
        <pc:spChg chg="mod">
          <ac:chgData name="Nane Kratzke" userId="971be13ff4ee5ef6" providerId="LiveId" clId="{19075A5A-D245-0240-878E-CFB172C98ECA}" dt="2020-09-24T15:24:50.266" v="39196" actId="207"/>
          <ac:spMkLst>
            <pc:docMk/>
            <pc:sldMk cId="830859553" sldId="441"/>
            <ac:spMk id="78" creationId="{9E273C53-174B-174F-8FF4-157ADE55F70D}"/>
          </ac:spMkLst>
        </pc:spChg>
        <pc:spChg chg="mod">
          <ac:chgData name="Nane Kratzke" userId="971be13ff4ee5ef6" providerId="LiveId" clId="{19075A5A-D245-0240-878E-CFB172C98ECA}" dt="2020-09-24T15:24:41.750" v="39195" actId="108"/>
          <ac:spMkLst>
            <pc:docMk/>
            <pc:sldMk cId="830859553" sldId="441"/>
            <ac:spMk id="137" creationId="{BC7A94B6-5C76-ED42-A230-4DDF4D7F5632}"/>
          </ac:spMkLst>
        </pc:spChg>
        <pc:spChg chg="mod">
          <ac:chgData name="Nane Kratzke" userId="971be13ff4ee5ef6" providerId="LiveId" clId="{19075A5A-D245-0240-878E-CFB172C98ECA}" dt="2020-09-23T13:55:01.167" v="26749" actId="108"/>
          <ac:spMkLst>
            <pc:docMk/>
            <pc:sldMk cId="830859553" sldId="441"/>
            <ac:spMk id="138" creationId="{945353CE-0288-8A4F-B444-C37AE727604C}"/>
          </ac:spMkLst>
        </pc:spChg>
        <pc:picChg chg="mod">
          <ac:chgData name="Nane Kratzke" userId="971be13ff4ee5ef6" providerId="LiveId" clId="{19075A5A-D245-0240-878E-CFB172C98ECA}" dt="2020-09-24T16:19:14.550" v="40329" actId="1036"/>
          <ac:picMkLst>
            <pc:docMk/>
            <pc:sldMk cId="830859553" sldId="441"/>
            <ac:picMk id="134" creationId="{7554F3D9-A80C-F746-85C4-18A28DC4319C}"/>
          </ac:picMkLst>
        </pc:picChg>
        <pc:picChg chg="mod">
          <ac:chgData name="Nane Kratzke" userId="971be13ff4ee5ef6" providerId="LiveId" clId="{19075A5A-D245-0240-878E-CFB172C98ECA}" dt="2020-09-24T16:19:14.550" v="40329" actId="1036"/>
          <ac:picMkLst>
            <pc:docMk/>
            <pc:sldMk cId="830859553" sldId="441"/>
            <ac:picMk id="136" creationId="{01FC1095-D87A-B945-922F-5A115CF06B47}"/>
          </ac:picMkLst>
        </pc:picChg>
        <pc:picChg chg="mod">
          <ac:chgData name="Nane Kratzke" userId="971be13ff4ee5ef6" providerId="LiveId" clId="{19075A5A-D245-0240-878E-CFB172C98ECA}" dt="2020-09-23T13:55:07.262" v="26750" actId="108"/>
          <ac:picMkLst>
            <pc:docMk/>
            <pc:sldMk cId="830859553" sldId="441"/>
            <ac:picMk id="1061" creationId="{1965F56F-2751-6C4F-AB30-AEFF256CCF6B}"/>
          </ac:picMkLst>
        </pc:picChg>
      </pc:sldChg>
      <pc:sldChg chg="addSp delSp modSp add mod">
        <pc:chgData name="Nane Kratzke" userId="971be13ff4ee5ef6" providerId="LiveId" clId="{19075A5A-D245-0240-878E-CFB172C98ECA}" dt="2020-09-24T17:29:49.717" v="42408" actId="20577"/>
        <pc:sldMkLst>
          <pc:docMk/>
          <pc:sldMk cId="2518785091" sldId="442"/>
        </pc:sldMkLst>
        <pc:spChg chg="mod">
          <ac:chgData name="Nane Kratzke" userId="971be13ff4ee5ef6" providerId="LiveId" clId="{19075A5A-D245-0240-878E-CFB172C98ECA}" dt="2020-09-23T13:55:30.164" v="26787" actId="20577"/>
          <ac:spMkLst>
            <pc:docMk/>
            <pc:sldMk cId="2518785091" sldId="442"/>
            <ac:spMk id="2" creationId="{534D3041-9041-5E46-BDCA-AEFAF74BDAA0}"/>
          </ac:spMkLst>
        </pc:spChg>
        <pc:spChg chg="mod">
          <ac:chgData name="Nane Kratzke" userId="971be13ff4ee5ef6" providerId="LiveId" clId="{19075A5A-D245-0240-878E-CFB172C98ECA}" dt="2020-09-24T16:35:17.289" v="41155" actId="20577"/>
          <ac:spMkLst>
            <pc:docMk/>
            <pc:sldMk cId="2518785091" sldId="442"/>
            <ac:spMk id="3" creationId="{6D44E123-1B57-1141-B775-333597485FBD}"/>
          </ac:spMkLst>
        </pc:spChg>
        <pc:spChg chg="del mod">
          <ac:chgData name="Nane Kratzke" userId="971be13ff4ee5ef6" providerId="LiveId" clId="{19075A5A-D245-0240-878E-CFB172C98ECA}" dt="2020-09-24T16:35:24.302" v="41157" actId="478"/>
          <ac:spMkLst>
            <pc:docMk/>
            <pc:sldMk cId="2518785091" sldId="442"/>
            <ac:spMk id="4" creationId="{DEB25F32-ECA7-4840-B973-86BC3D4E92A1}"/>
          </ac:spMkLst>
        </pc:spChg>
        <pc:spChg chg="add del mod">
          <ac:chgData name="Nane Kratzke" userId="971be13ff4ee5ef6" providerId="LiveId" clId="{19075A5A-D245-0240-878E-CFB172C98ECA}" dt="2020-09-24T16:35:33.378" v="41158" actId="478"/>
          <ac:spMkLst>
            <pc:docMk/>
            <pc:sldMk cId="2518785091" sldId="442"/>
            <ac:spMk id="6" creationId="{79D39562-B9F3-DD4C-AA91-29C1174B760C}"/>
          </ac:spMkLst>
        </pc:spChg>
        <pc:spChg chg="add mod">
          <ac:chgData name="Nane Kratzke" userId="971be13ff4ee5ef6" providerId="LiveId" clId="{19075A5A-D245-0240-878E-CFB172C98ECA}" dt="2020-09-24T16:50:16.580" v="41672" actId="166"/>
          <ac:spMkLst>
            <pc:docMk/>
            <pc:sldMk cId="2518785091" sldId="442"/>
            <ac:spMk id="7" creationId="{B89D7DF6-0A59-5C42-BD14-314366809DF1}"/>
          </ac:spMkLst>
        </pc:spChg>
        <pc:spChg chg="add mod">
          <ac:chgData name="Nane Kratzke" userId="971be13ff4ee5ef6" providerId="LiveId" clId="{19075A5A-D245-0240-878E-CFB172C98ECA}" dt="2020-09-24T16:48:18.404" v="41591" actId="166"/>
          <ac:spMkLst>
            <pc:docMk/>
            <pc:sldMk cId="2518785091" sldId="442"/>
            <ac:spMk id="8" creationId="{AE596D98-6C68-BA4A-97AC-81F537C5FE1E}"/>
          </ac:spMkLst>
        </pc:spChg>
        <pc:spChg chg="add mod">
          <ac:chgData name="Nane Kratzke" userId="971be13ff4ee5ef6" providerId="LiveId" clId="{19075A5A-D245-0240-878E-CFB172C98ECA}" dt="2020-09-24T16:54:58.498" v="42089" actId="20577"/>
          <ac:spMkLst>
            <pc:docMk/>
            <pc:sldMk cId="2518785091" sldId="442"/>
            <ac:spMk id="9" creationId="{F78719FB-87F0-DC4A-881F-A6A7EE04B431}"/>
          </ac:spMkLst>
        </pc:spChg>
        <pc:spChg chg="add mod">
          <ac:chgData name="Nane Kratzke" userId="971be13ff4ee5ef6" providerId="LiveId" clId="{19075A5A-D245-0240-878E-CFB172C98ECA}" dt="2020-09-24T16:53:01.918" v="41971" actId="20577"/>
          <ac:spMkLst>
            <pc:docMk/>
            <pc:sldMk cId="2518785091" sldId="442"/>
            <ac:spMk id="10" creationId="{899A2F3E-A77E-1D47-8CB6-9AE14999B492}"/>
          </ac:spMkLst>
        </pc:spChg>
        <pc:spChg chg="add mod">
          <ac:chgData name="Nane Kratzke" userId="971be13ff4ee5ef6" providerId="LiveId" clId="{19075A5A-D245-0240-878E-CFB172C98ECA}" dt="2020-09-24T17:01:34.968" v="42145" actId="1076"/>
          <ac:spMkLst>
            <pc:docMk/>
            <pc:sldMk cId="2518785091" sldId="442"/>
            <ac:spMk id="14" creationId="{E31BA689-EE99-C441-836E-2574D99C6953}"/>
          </ac:spMkLst>
        </pc:spChg>
        <pc:spChg chg="add mod">
          <ac:chgData name="Nane Kratzke" userId="971be13ff4ee5ef6" providerId="LiveId" clId="{19075A5A-D245-0240-878E-CFB172C98ECA}" dt="2020-09-24T16:57:06.177" v="42091" actId="1076"/>
          <ac:spMkLst>
            <pc:docMk/>
            <pc:sldMk cId="2518785091" sldId="442"/>
            <ac:spMk id="17" creationId="{C6286E7F-1737-B748-B196-A149CE3B23C4}"/>
          </ac:spMkLst>
        </pc:spChg>
        <pc:spChg chg="add mod">
          <ac:chgData name="Nane Kratzke" userId="971be13ff4ee5ef6" providerId="LiveId" clId="{19075A5A-D245-0240-878E-CFB172C98ECA}" dt="2020-09-24T17:01:23.257" v="42143" actId="20577"/>
          <ac:spMkLst>
            <pc:docMk/>
            <pc:sldMk cId="2518785091" sldId="442"/>
            <ac:spMk id="18" creationId="{E0C85475-E8EB-894A-8590-3371205B5299}"/>
          </ac:spMkLst>
        </pc:spChg>
        <pc:spChg chg="add mod">
          <ac:chgData name="Nane Kratzke" userId="971be13ff4ee5ef6" providerId="LiveId" clId="{19075A5A-D245-0240-878E-CFB172C98ECA}" dt="2020-09-24T17:29:49.717" v="42408" actId="20577"/>
          <ac:spMkLst>
            <pc:docMk/>
            <pc:sldMk cId="2518785091" sldId="442"/>
            <ac:spMk id="29" creationId="{D153BDFF-123B-2646-AAC5-90D9979E39A5}"/>
          </ac:spMkLst>
        </pc:spChg>
        <pc:spChg chg="add mod">
          <ac:chgData name="Nane Kratzke" userId="971be13ff4ee5ef6" providerId="LiveId" clId="{19075A5A-D245-0240-878E-CFB172C98ECA}" dt="2020-09-24T17:01:54.376" v="42154" actId="20577"/>
          <ac:spMkLst>
            <pc:docMk/>
            <pc:sldMk cId="2518785091" sldId="442"/>
            <ac:spMk id="35" creationId="{9A518972-DE87-B748-B723-20B9AD026783}"/>
          </ac:spMkLst>
        </pc:spChg>
        <pc:picChg chg="add del mod">
          <ac:chgData name="Nane Kratzke" userId="971be13ff4ee5ef6" providerId="LiveId" clId="{19075A5A-D245-0240-878E-CFB172C98ECA}" dt="2020-09-24T17:00:12.057" v="42098" actId="478"/>
          <ac:picMkLst>
            <pc:docMk/>
            <pc:sldMk cId="2518785091" sldId="442"/>
            <ac:picMk id="11" creationId="{161718FB-A279-6943-B128-4B3C684B12CE}"/>
          </ac:picMkLst>
        </pc:picChg>
        <pc:picChg chg="add mod">
          <ac:chgData name="Nane Kratzke" userId="971be13ff4ee5ef6" providerId="LiveId" clId="{19075A5A-D245-0240-878E-CFB172C98ECA}" dt="2020-09-24T17:01:43.806" v="42146" actId="1076"/>
          <ac:picMkLst>
            <pc:docMk/>
            <pc:sldMk cId="2518785091" sldId="442"/>
            <ac:picMk id="12" creationId="{1385F87E-53D9-9F41-A21E-14B137BF7BAD}"/>
          </ac:picMkLst>
        </pc:picChg>
        <pc:picChg chg="add mod">
          <ac:chgData name="Nane Kratzke" userId="971be13ff4ee5ef6" providerId="LiveId" clId="{19075A5A-D245-0240-878E-CFB172C98ECA}" dt="2020-09-24T17:00:33.269" v="42104" actId="108"/>
          <ac:picMkLst>
            <pc:docMk/>
            <pc:sldMk cId="2518785091" sldId="442"/>
            <ac:picMk id="16" creationId="{36510643-492F-2F41-A455-7A96166D5483}"/>
          </ac:picMkLst>
        </pc:picChg>
        <pc:picChg chg="add mod">
          <ac:chgData name="Nane Kratzke" userId="971be13ff4ee5ef6" providerId="LiveId" clId="{19075A5A-D245-0240-878E-CFB172C98ECA}" dt="2020-09-24T17:01:30.267" v="42144" actId="1076"/>
          <ac:picMkLst>
            <pc:docMk/>
            <pc:sldMk cId="2518785091" sldId="442"/>
            <ac:picMk id="19" creationId="{7A466D3F-1FD3-A04E-911C-62F5D48F40CC}"/>
          </ac:picMkLst>
        </pc:picChg>
        <pc:cxnChg chg="add mod">
          <ac:chgData name="Nane Kratzke" userId="971be13ff4ee5ef6" providerId="LiveId" clId="{19075A5A-D245-0240-878E-CFB172C98ECA}" dt="2020-09-24T17:01:43.806" v="42146" actId="1076"/>
          <ac:cxnSpMkLst>
            <pc:docMk/>
            <pc:sldMk cId="2518785091" sldId="442"/>
            <ac:cxnSpMk id="13" creationId="{037968D6-5405-BB48-9E8E-FE4128D19B70}"/>
          </ac:cxnSpMkLst>
        </pc:cxnChg>
        <pc:cxnChg chg="add mod">
          <ac:chgData name="Nane Kratzke" userId="971be13ff4ee5ef6" providerId="LiveId" clId="{19075A5A-D245-0240-878E-CFB172C98ECA}" dt="2020-09-24T17:01:34.968" v="42145" actId="1076"/>
          <ac:cxnSpMkLst>
            <pc:docMk/>
            <pc:sldMk cId="2518785091" sldId="442"/>
            <ac:cxnSpMk id="15" creationId="{6460DA98-251C-8B47-A511-12105154FAD0}"/>
          </ac:cxnSpMkLst>
        </pc:cxnChg>
        <pc:cxnChg chg="add mod">
          <ac:chgData name="Nane Kratzke" userId="971be13ff4ee5ef6" providerId="LiveId" clId="{19075A5A-D245-0240-878E-CFB172C98ECA}" dt="2020-09-24T17:01:43.806" v="42146" actId="1076"/>
          <ac:cxnSpMkLst>
            <pc:docMk/>
            <pc:sldMk cId="2518785091" sldId="442"/>
            <ac:cxnSpMk id="20" creationId="{2E72B05B-D38E-F44E-879D-AE6E499086CC}"/>
          </ac:cxnSpMkLst>
        </pc:cxnChg>
      </pc:sldChg>
      <pc:sldChg chg="modSp add del mod">
        <pc:chgData name="Nane Kratzke" userId="971be13ff4ee5ef6" providerId="LiveId" clId="{19075A5A-D245-0240-878E-CFB172C98ECA}" dt="2020-09-24T15:24:21.940" v="39193" actId="2696"/>
        <pc:sldMkLst>
          <pc:docMk/>
          <pc:sldMk cId="2210840442" sldId="443"/>
        </pc:sldMkLst>
        <pc:spChg chg="mod">
          <ac:chgData name="Nane Kratzke" userId="971be13ff4ee5ef6" providerId="LiveId" clId="{19075A5A-D245-0240-878E-CFB172C98ECA}" dt="2020-09-23T13:56:02.397" v="26803" actId="108"/>
          <ac:spMkLst>
            <pc:docMk/>
            <pc:sldMk cId="2210840442" sldId="443"/>
            <ac:spMk id="137" creationId="{BC7A94B6-5C76-ED42-A230-4DDF4D7F5632}"/>
          </ac:spMkLst>
        </pc:spChg>
        <pc:spChg chg="mod">
          <ac:chgData name="Nane Kratzke" userId="971be13ff4ee5ef6" providerId="LiveId" clId="{19075A5A-D245-0240-878E-CFB172C98ECA}" dt="2020-09-23T13:56:08.200" v="26804" actId="108"/>
          <ac:spMkLst>
            <pc:docMk/>
            <pc:sldMk cId="2210840442" sldId="443"/>
            <ac:spMk id="138" creationId="{945353CE-0288-8A4F-B444-C37AE727604C}"/>
          </ac:spMkLst>
        </pc:spChg>
        <pc:picChg chg="mod">
          <ac:chgData name="Nane Kratzke" userId="971be13ff4ee5ef6" providerId="LiveId" clId="{19075A5A-D245-0240-878E-CFB172C98ECA}" dt="2020-09-23T13:55:58.045" v="26802" actId="108"/>
          <ac:picMkLst>
            <pc:docMk/>
            <pc:sldMk cId="2210840442" sldId="443"/>
            <ac:picMk id="134" creationId="{7554F3D9-A80C-F746-85C4-18A28DC4319C}"/>
          </ac:picMkLst>
        </pc:picChg>
        <pc:picChg chg="mod">
          <ac:chgData name="Nane Kratzke" userId="971be13ff4ee5ef6" providerId="LiveId" clId="{19075A5A-D245-0240-878E-CFB172C98ECA}" dt="2020-09-23T13:55:54.096" v="26801" actId="108"/>
          <ac:picMkLst>
            <pc:docMk/>
            <pc:sldMk cId="2210840442" sldId="443"/>
            <ac:picMk id="136" creationId="{01FC1095-D87A-B945-922F-5A115CF06B47}"/>
          </ac:picMkLst>
        </pc:picChg>
      </pc:sldChg>
      <pc:sldChg chg="addSp delSp modSp add mod ord">
        <pc:chgData name="Nane Kratzke" userId="971be13ff4ee5ef6" providerId="LiveId" clId="{19075A5A-D245-0240-878E-CFB172C98ECA}" dt="2020-09-24T17:29:24.531" v="42384" actId="20577"/>
        <pc:sldMkLst>
          <pc:docMk/>
          <pc:sldMk cId="1604066023" sldId="444"/>
        </pc:sldMkLst>
        <pc:spChg chg="mod">
          <ac:chgData name="Nane Kratzke" userId="971be13ff4ee5ef6" providerId="LiveId" clId="{19075A5A-D245-0240-878E-CFB172C98ECA}" dt="2020-09-23T13:56:27.254" v="26806" actId="20577"/>
          <ac:spMkLst>
            <pc:docMk/>
            <pc:sldMk cId="1604066023" sldId="444"/>
            <ac:spMk id="2" creationId="{534D3041-9041-5E46-BDCA-AEFAF74BDAA0}"/>
          </ac:spMkLst>
        </pc:spChg>
        <pc:spChg chg="mod">
          <ac:chgData name="Nane Kratzke" userId="971be13ff4ee5ef6" providerId="LiveId" clId="{19075A5A-D245-0240-878E-CFB172C98ECA}" dt="2020-09-24T16:36:18.978" v="41235" actId="20577"/>
          <ac:spMkLst>
            <pc:docMk/>
            <pc:sldMk cId="1604066023" sldId="444"/>
            <ac:spMk id="3" creationId="{6D44E123-1B57-1141-B775-333597485FBD}"/>
          </ac:spMkLst>
        </pc:spChg>
        <pc:spChg chg="del">
          <ac:chgData name="Nane Kratzke" userId="971be13ff4ee5ef6" providerId="LiveId" clId="{19075A5A-D245-0240-878E-CFB172C98ECA}" dt="2020-09-24T16:26:12.590" v="40351" actId="478"/>
          <ac:spMkLst>
            <pc:docMk/>
            <pc:sldMk cId="1604066023" sldId="444"/>
            <ac:spMk id="4" creationId="{DEB25F32-ECA7-4840-B973-86BC3D4E92A1}"/>
          </ac:spMkLst>
        </pc:spChg>
        <pc:spChg chg="add mod">
          <ac:chgData name="Nane Kratzke" userId="971be13ff4ee5ef6" providerId="LiveId" clId="{19075A5A-D245-0240-878E-CFB172C98ECA}" dt="2020-09-24T16:34:17.485" v="41064" actId="14100"/>
          <ac:spMkLst>
            <pc:docMk/>
            <pc:sldMk cId="1604066023" sldId="444"/>
            <ac:spMk id="6" creationId="{44396A46-499E-4A4E-82BD-9619AA2AF696}"/>
          </ac:spMkLst>
        </pc:spChg>
        <pc:spChg chg="add mod">
          <ac:chgData name="Nane Kratzke" userId="971be13ff4ee5ef6" providerId="LiveId" clId="{19075A5A-D245-0240-878E-CFB172C98ECA}" dt="2020-09-24T17:29:24.531" v="42384" actId="20577"/>
          <ac:spMkLst>
            <pc:docMk/>
            <pc:sldMk cId="1604066023" sldId="444"/>
            <ac:spMk id="7" creationId="{90BA99CD-F0A2-D942-B82B-F2E97D55404A}"/>
          </ac:spMkLst>
        </pc:spChg>
      </pc:sldChg>
      <pc:sldChg chg="modSp add mod">
        <pc:chgData name="Nane Kratzke" userId="971be13ff4ee5ef6" providerId="LiveId" clId="{19075A5A-D245-0240-878E-CFB172C98ECA}" dt="2020-09-24T15:20:40.103" v="39185" actId="207"/>
        <pc:sldMkLst>
          <pc:docMk/>
          <pc:sldMk cId="691752747" sldId="445"/>
        </pc:sldMkLst>
        <pc:spChg chg="mod">
          <ac:chgData name="Nane Kratzke" userId="971be13ff4ee5ef6" providerId="LiveId" clId="{19075A5A-D245-0240-878E-CFB172C98ECA}" dt="2020-09-24T15:20:22.273" v="39183" actId="20577"/>
          <ac:spMkLst>
            <pc:docMk/>
            <pc:sldMk cId="691752747" sldId="445"/>
            <ac:spMk id="26" creationId="{5063B105-58A5-854F-9125-161FD22A6A26}"/>
          </ac:spMkLst>
        </pc:spChg>
        <pc:spChg chg="mod">
          <ac:chgData name="Nane Kratzke" userId="971be13ff4ee5ef6" providerId="LiveId" clId="{19075A5A-D245-0240-878E-CFB172C98ECA}" dt="2020-09-24T15:20:40.103" v="39185" actId="207"/>
          <ac:spMkLst>
            <pc:docMk/>
            <pc:sldMk cId="691752747" sldId="445"/>
            <ac:spMk id="27" creationId="{AF81DA72-7522-CC4E-93F4-B5908BE1ADCE}"/>
          </ac:spMkLst>
        </pc:spChg>
        <pc:spChg chg="mod">
          <ac:chgData name="Nane Kratzke" userId="971be13ff4ee5ef6" providerId="LiveId" clId="{19075A5A-D245-0240-878E-CFB172C98ECA}" dt="2020-09-23T13:58:08.632" v="26813" actId="20577"/>
          <ac:spMkLst>
            <pc:docMk/>
            <pc:sldMk cId="691752747" sldId="445"/>
            <ac:spMk id="77" creationId="{D2EBA26A-6198-0E42-BD5F-D671FC580579}"/>
          </ac:spMkLst>
        </pc:spChg>
        <pc:spChg chg="mod">
          <ac:chgData name="Nane Kratzke" userId="971be13ff4ee5ef6" providerId="LiveId" clId="{19075A5A-D245-0240-878E-CFB172C98ECA}" dt="2020-09-24T15:20:40.103" v="39185" actId="207"/>
          <ac:spMkLst>
            <pc:docMk/>
            <pc:sldMk cId="691752747" sldId="445"/>
            <ac:spMk id="78" creationId="{9E273C53-174B-174F-8FF4-157ADE55F70D}"/>
          </ac:spMkLst>
        </pc:spChg>
        <pc:spChg chg="mod">
          <ac:chgData name="Nane Kratzke" userId="971be13ff4ee5ef6" providerId="LiveId" clId="{19075A5A-D245-0240-878E-CFB172C98ECA}" dt="2020-09-24T15:20:40.103" v="39185" actId="207"/>
          <ac:spMkLst>
            <pc:docMk/>
            <pc:sldMk cId="691752747" sldId="445"/>
            <ac:spMk id="132" creationId="{6544B590-6D31-9243-9E86-5EB212A6BC40}"/>
          </ac:spMkLst>
        </pc:spChg>
        <pc:spChg chg="mod">
          <ac:chgData name="Nane Kratzke" userId="971be13ff4ee5ef6" providerId="LiveId" clId="{19075A5A-D245-0240-878E-CFB172C98ECA}" dt="2020-09-23T13:58:15.511" v="26814" actId="108"/>
          <ac:spMkLst>
            <pc:docMk/>
            <pc:sldMk cId="691752747" sldId="445"/>
            <ac:spMk id="137" creationId="{BC7A94B6-5C76-ED42-A230-4DDF4D7F5632}"/>
          </ac:spMkLst>
        </pc:spChg>
        <pc:picChg chg="mod">
          <ac:chgData name="Nane Kratzke" userId="971be13ff4ee5ef6" providerId="LiveId" clId="{19075A5A-D245-0240-878E-CFB172C98ECA}" dt="2020-09-23T13:57:59.536" v="26811" actId="108"/>
          <ac:picMkLst>
            <pc:docMk/>
            <pc:sldMk cId="691752747" sldId="445"/>
            <ac:picMk id="79" creationId="{F6F08B27-2937-8142-8CDA-0797FB999C10}"/>
          </ac:picMkLst>
        </pc:picChg>
        <pc:picChg chg="mod">
          <ac:chgData name="Nane Kratzke" userId="971be13ff4ee5ef6" providerId="LiveId" clId="{19075A5A-D245-0240-878E-CFB172C98ECA}" dt="2020-09-23T13:58:19.458" v="26815" actId="108"/>
          <ac:picMkLst>
            <pc:docMk/>
            <pc:sldMk cId="691752747" sldId="445"/>
            <ac:picMk id="136" creationId="{01FC1095-D87A-B945-922F-5A115CF06B47}"/>
          </ac:picMkLst>
        </pc:picChg>
        <pc:picChg chg="mod">
          <ac:chgData name="Nane Kratzke" userId="971be13ff4ee5ef6" providerId="LiveId" clId="{19075A5A-D245-0240-878E-CFB172C98ECA}" dt="2020-09-24T15:20:12.440" v="39180" actId="108"/>
          <ac:picMkLst>
            <pc:docMk/>
            <pc:sldMk cId="691752747" sldId="445"/>
            <ac:picMk id="1052" creationId="{0781EC11-CEB1-B34C-BC02-EBCE8F7A675B}"/>
          </ac:picMkLst>
        </pc:picChg>
        <pc:picChg chg="mod">
          <ac:chgData name="Nane Kratzke" userId="971be13ff4ee5ef6" providerId="LiveId" clId="{19075A5A-D245-0240-878E-CFB172C98ECA}" dt="2020-09-23T13:57:56.566" v="26810" actId="108"/>
          <ac:picMkLst>
            <pc:docMk/>
            <pc:sldMk cId="691752747" sldId="445"/>
            <ac:picMk id="1057" creationId="{052E2773-90CF-3D4E-9DB7-9D0AA6C5AE47}"/>
          </ac:picMkLst>
        </pc:picChg>
      </pc:sldChg>
      <pc:sldChg chg="modSp add del mod">
        <pc:chgData name="Nane Kratzke" userId="971be13ff4ee5ef6" providerId="LiveId" clId="{19075A5A-D245-0240-878E-CFB172C98ECA}" dt="2020-09-24T15:20:50.411" v="39186" actId="2696"/>
        <pc:sldMkLst>
          <pc:docMk/>
          <pc:sldMk cId="3957496001" sldId="446"/>
        </pc:sldMkLst>
        <pc:spChg chg="mod">
          <ac:chgData name="Nane Kratzke" userId="971be13ff4ee5ef6" providerId="LiveId" clId="{19075A5A-D245-0240-878E-CFB172C98ECA}" dt="2020-09-23T13:59:19.697" v="26821" actId="20577"/>
          <ac:spMkLst>
            <pc:docMk/>
            <pc:sldMk cId="3957496001" sldId="446"/>
            <ac:spMk id="26" creationId="{5063B105-58A5-854F-9125-161FD22A6A26}"/>
          </ac:spMkLst>
        </pc:spChg>
        <pc:spChg chg="mod">
          <ac:chgData name="Nane Kratzke" userId="971be13ff4ee5ef6" providerId="LiveId" clId="{19075A5A-D245-0240-878E-CFB172C98ECA}" dt="2020-09-23T13:59:25.155" v="26822" actId="108"/>
          <ac:spMkLst>
            <pc:docMk/>
            <pc:sldMk cId="3957496001" sldId="446"/>
            <ac:spMk id="77" creationId="{D2EBA26A-6198-0E42-BD5F-D671FC580579}"/>
          </ac:spMkLst>
        </pc:spChg>
        <pc:picChg chg="mod">
          <ac:chgData name="Nane Kratzke" userId="971be13ff4ee5ef6" providerId="LiveId" clId="{19075A5A-D245-0240-878E-CFB172C98ECA}" dt="2020-09-23T13:59:10.074" v="26819" actId="108"/>
          <ac:picMkLst>
            <pc:docMk/>
            <pc:sldMk cId="3957496001" sldId="446"/>
            <ac:picMk id="79" creationId="{F6F08B27-2937-8142-8CDA-0797FB999C10}"/>
          </ac:picMkLst>
        </pc:picChg>
        <pc:picChg chg="mod">
          <ac:chgData name="Nane Kratzke" userId="971be13ff4ee5ef6" providerId="LiveId" clId="{19075A5A-D245-0240-878E-CFB172C98ECA}" dt="2020-09-23T13:59:03.201" v="26817" actId="108"/>
          <ac:picMkLst>
            <pc:docMk/>
            <pc:sldMk cId="3957496001" sldId="446"/>
            <ac:picMk id="1052" creationId="{0781EC11-CEB1-B34C-BC02-EBCE8F7A675B}"/>
          </ac:picMkLst>
        </pc:picChg>
        <pc:picChg chg="mod">
          <ac:chgData name="Nane Kratzke" userId="971be13ff4ee5ef6" providerId="LiveId" clId="{19075A5A-D245-0240-878E-CFB172C98ECA}" dt="2020-09-23T13:59:09.656" v="26818" actId="108"/>
          <ac:picMkLst>
            <pc:docMk/>
            <pc:sldMk cId="3957496001" sldId="446"/>
            <ac:picMk id="1057" creationId="{052E2773-90CF-3D4E-9DB7-9D0AA6C5AE47}"/>
          </ac:picMkLst>
        </pc:picChg>
      </pc:sldChg>
      <pc:sldChg chg="modSp add mod">
        <pc:chgData name="Nane Kratzke" userId="971be13ff4ee5ef6" providerId="LiveId" clId="{19075A5A-D245-0240-878E-CFB172C98ECA}" dt="2020-09-24T15:22:27.863" v="39190" actId="207"/>
        <pc:sldMkLst>
          <pc:docMk/>
          <pc:sldMk cId="1800479620" sldId="447"/>
        </pc:sldMkLst>
        <pc:spChg chg="mod">
          <ac:chgData name="Nane Kratzke" userId="971be13ff4ee5ef6" providerId="LiveId" clId="{19075A5A-D245-0240-878E-CFB172C98ECA}" dt="2020-09-23T14:00:03.519" v="26828" actId="108"/>
          <ac:spMkLst>
            <pc:docMk/>
            <pc:sldMk cId="1800479620" sldId="447"/>
            <ac:spMk id="26" creationId="{5063B105-58A5-854F-9125-161FD22A6A26}"/>
          </ac:spMkLst>
        </pc:spChg>
        <pc:spChg chg="mod">
          <ac:chgData name="Nane Kratzke" userId="971be13ff4ee5ef6" providerId="LiveId" clId="{19075A5A-D245-0240-878E-CFB172C98ECA}" dt="2020-09-24T15:22:27.863" v="39190" actId="207"/>
          <ac:spMkLst>
            <pc:docMk/>
            <pc:sldMk cId="1800479620" sldId="447"/>
            <ac:spMk id="27" creationId="{AF81DA72-7522-CC4E-93F4-B5908BE1ADCE}"/>
          </ac:spMkLst>
        </pc:spChg>
        <pc:spChg chg="mod">
          <ac:chgData name="Nane Kratzke" userId="971be13ff4ee5ef6" providerId="LiveId" clId="{19075A5A-D245-0240-878E-CFB172C98ECA}" dt="2020-09-24T15:22:27.863" v="39190" actId="207"/>
          <ac:spMkLst>
            <pc:docMk/>
            <pc:sldMk cId="1800479620" sldId="447"/>
            <ac:spMk id="76" creationId="{E2194F07-D4BD-F049-B6BA-930E9C311BF8}"/>
          </ac:spMkLst>
        </pc:spChg>
        <pc:spChg chg="mod">
          <ac:chgData name="Nane Kratzke" userId="971be13ff4ee5ef6" providerId="LiveId" clId="{19075A5A-D245-0240-878E-CFB172C98ECA}" dt="2020-09-23T13:59:53.877" v="26826" actId="108"/>
          <ac:spMkLst>
            <pc:docMk/>
            <pc:sldMk cId="1800479620" sldId="447"/>
            <ac:spMk id="80" creationId="{141E4693-0A90-3A46-9596-A21D07D49571}"/>
          </ac:spMkLst>
        </pc:spChg>
        <pc:spChg chg="mod">
          <ac:chgData name="Nane Kratzke" userId="971be13ff4ee5ef6" providerId="LiveId" clId="{19075A5A-D245-0240-878E-CFB172C98ECA}" dt="2020-09-24T15:22:18.876" v="39188" actId="108"/>
          <ac:spMkLst>
            <pc:docMk/>
            <pc:sldMk cId="1800479620" sldId="447"/>
            <ac:spMk id="81" creationId="{F6670A1D-F19D-AE45-B05C-518A2B00DC60}"/>
          </ac:spMkLst>
        </pc:spChg>
        <pc:spChg chg="mod">
          <ac:chgData name="Nane Kratzke" userId="971be13ff4ee5ef6" providerId="LiveId" clId="{19075A5A-D245-0240-878E-CFB172C98ECA}" dt="2020-09-24T15:22:27.863" v="39190" actId="207"/>
          <ac:spMkLst>
            <pc:docMk/>
            <pc:sldMk cId="1800479620" sldId="447"/>
            <ac:spMk id="132" creationId="{6544B590-6D31-9243-9E86-5EB212A6BC40}"/>
          </ac:spMkLst>
        </pc:spChg>
        <pc:picChg chg="mod">
          <ac:chgData name="Nane Kratzke" userId="971be13ff4ee5ef6" providerId="LiveId" clId="{19075A5A-D245-0240-878E-CFB172C98ECA}" dt="2020-09-23T13:59:59.217" v="26827" actId="108"/>
          <ac:picMkLst>
            <pc:docMk/>
            <pc:sldMk cId="1800479620" sldId="447"/>
            <ac:picMk id="1052" creationId="{0781EC11-CEB1-B34C-BC02-EBCE8F7A675B}"/>
          </ac:picMkLst>
        </pc:picChg>
        <pc:picChg chg="mod">
          <ac:chgData name="Nane Kratzke" userId="971be13ff4ee5ef6" providerId="LiveId" clId="{19075A5A-D245-0240-878E-CFB172C98ECA}" dt="2020-09-24T15:22:13.075" v="39187" actId="108"/>
          <ac:picMkLst>
            <pc:docMk/>
            <pc:sldMk cId="1800479620" sldId="447"/>
            <ac:picMk id="1056" creationId="{63FFB1C2-0D2E-5042-B775-910095E1CB8D}"/>
          </ac:picMkLst>
        </pc:picChg>
        <pc:picChg chg="mod">
          <ac:chgData name="Nane Kratzke" userId="971be13ff4ee5ef6" providerId="LiveId" clId="{19075A5A-D245-0240-878E-CFB172C98ECA}" dt="2020-09-23T13:59:49.258" v="26825" actId="108"/>
          <ac:picMkLst>
            <pc:docMk/>
            <pc:sldMk cId="1800479620" sldId="447"/>
            <ac:picMk id="1058" creationId="{9005B2A9-D614-3742-AD7B-E67DD24A1BBC}"/>
          </ac:picMkLst>
        </pc:picChg>
      </pc:sldChg>
      <pc:sldChg chg="modSp add del mod">
        <pc:chgData name="Nane Kratzke" userId="971be13ff4ee5ef6" providerId="LiveId" clId="{19075A5A-D245-0240-878E-CFB172C98ECA}" dt="2020-09-24T15:23:20.728" v="39191" actId="2696"/>
        <pc:sldMkLst>
          <pc:docMk/>
          <pc:sldMk cId="3031540034" sldId="448"/>
        </pc:sldMkLst>
        <pc:spChg chg="mod">
          <ac:chgData name="Nane Kratzke" userId="971be13ff4ee5ef6" providerId="LiveId" clId="{19075A5A-D245-0240-878E-CFB172C98ECA}" dt="2020-09-23T14:00:52.722" v="26835" actId="108"/>
          <ac:spMkLst>
            <pc:docMk/>
            <pc:sldMk cId="3031540034" sldId="448"/>
            <ac:spMk id="80" creationId="{141E4693-0A90-3A46-9596-A21D07D49571}"/>
          </ac:spMkLst>
        </pc:spChg>
        <pc:spChg chg="mod">
          <ac:chgData name="Nane Kratzke" userId="971be13ff4ee5ef6" providerId="LiveId" clId="{19075A5A-D245-0240-878E-CFB172C98ECA}" dt="2020-09-23T14:00:47.319" v="26834" actId="108"/>
          <ac:spMkLst>
            <pc:docMk/>
            <pc:sldMk cId="3031540034" sldId="448"/>
            <ac:spMk id="81" creationId="{F6670A1D-F19D-AE45-B05C-518A2B00DC60}"/>
          </ac:spMkLst>
        </pc:spChg>
        <pc:picChg chg="mod">
          <ac:chgData name="Nane Kratzke" userId="971be13ff4ee5ef6" providerId="LiveId" clId="{19075A5A-D245-0240-878E-CFB172C98ECA}" dt="2020-09-23T14:00:27.272" v="26830" actId="108"/>
          <ac:picMkLst>
            <pc:docMk/>
            <pc:sldMk cId="3031540034" sldId="448"/>
            <ac:picMk id="1056" creationId="{63FFB1C2-0D2E-5042-B775-910095E1CB8D}"/>
          </ac:picMkLst>
        </pc:picChg>
        <pc:picChg chg="mod">
          <ac:chgData name="Nane Kratzke" userId="971be13ff4ee5ef6" providerId="LiveId" clId="{19075A5A-D245-0240-878E-CFB172C98ECA}" dt="2020-09-23T14:00:30.255" v="26831" actId="108"/>
          <ac:picMkLst>
            <pc:docMk/>
            <pc:sldMk cId="3031540034" sldId="448"/>
            <ac:picMk id="1058" creationId="{9005B2A9-D614-3742-AD7B-E67DD24A1BBC}"/>
          </ac:picMkLst>
        </pc:picChg>
      </pc:sldChg>
      <pc:sldChg chg="addSp modSp add mod ord">
        <pc:chgData name="Nane Kratzke" userId="971be13ff4ee5ef6" providerId="LiveId" clId="{19075A5A-D245-0240-878E-CFB172C98ECA}" dt="2020-09-24T15:28:25.809" v="39214"/>
        <pc:sldMkLst>
          <pc:docMk/>
          <pc:sldMk cId="4193228944" sldId="449"/>
        </pc:sldMkLst>
        <pc:spChg chg="mod">
          <ac:chgData name="Nane Kratzke" userId="971be13ff4ee5ef6" providerId="LiveId" clId="{19075A5A-D245-0240-878E-CFB172C98ECA}" dt="2020-09-24T11:33:20.798" v="32819" actId="20577"/>
          <ac:spMkLst>
            <pc:docMk/>
            <pc:sldMk cId="4193228944" sldId="449"/>
            <ac:spMk id="2" creationId="{27F96E4A-8FCA-0045-85BD-E7BEE88BAD31}"/>
          </ac:spMkLst>
        </pc:spChg>
        <pc:spChg chg="mod">
          <ac:chgData name="Nane Kratzke" userId="971be13ff4ee5ef6" providerId="LiveId" clId="{19075A5A-D245-0240-878E-CFB172C98ECA}" dt="2020-09-23T14:05:17.737" v="26899" actId="20577"/>
          <ac:spMkLst>
            <pc:docMk/>
            <pc:sldMk cId="4193228944" sldId="449"/>
            <ac:spMk id="3" creationId="{4CD0DCFD-1430-4F41-B180-3A20DEBF24F2}"/>
          </ac:spMkLst>
        </pc:spChg>
        <pc:spChg chg="mod">
          <ac:chgData name="Nane Kratzke" userId="971be13ff4ee5ef6" providerId="LiveId" clId="{19075A5A-D245-0240-878E-CFB172C98ECA}" dt="2020-09-24T09:35:18.913" v="29026" actId="207"/>
          <ac:spMkLst>
            <pc:docMk/>
            <pc:sldMk cId="4193228944" sldId="449"/>
            <ac:spMk id="4" creationId="{3489061E-0E7E-4040-947F-D53EBA5EA030}"/>
          </ac:spMkLst>
        </pc:spChg>
        <pc:spChg chg="add mod">
          <ac:chgData name="Nane Kratzke" userId="971be13ff4ee5ef6" providerId="LiveId" clId="{19075A5A-D245-0240-878E-CFB172C98ECA}" dt="2020-09-24T09:37:20.138" v="29033" actId="20577"/>
          <ac:spMkLst>
            <pc:docMk/>
            <pc:sldMk cId="4193228944" sldId="449"/>
            <ac:spMk id="6" creationId="{DC23A317-8C8B-0A45-BB69-6EAE14A5E679}"/>
          </ac:spMkLst>
        </pc:spChg>
        <pc:spChg chg="add mod">
          <ac:chgData name="Nane Kratzke" userId="971be13ff4ee5ef6" providerId="LiveId" clId="{19075A5A-D245-0240-878E-CFB172C98ECA}" dt="2020-09-24T10:05:20.322" v="30149" actId="14100"/>
          <ac:spMkLst>
            <pc:docMk/>
            <pc:sldMk cId="4193228944" sldId="449"/>
            <ac:spMk id="7" creationId="{1BA770B5-D7F0-4C4F-9DFC-244C02DB1D75}"/>
          </ac:spMkLst>
        </pc:spChg>
        <pc:spChg chg="add mod">
          <ac:chgData name="Nane Kratzke" userId="971be13ff4ee5ef6" providerId="LiveId" clId="{19075A5A-D245-0240-878E-CFB172C98ECA}" dt="2020-09-24T15:28:25.809" v="39214"/>
          <ac:spMkLst>
            <pc:docMk/>
            <pc:sldMk cId="4193228944" sldId="449"/>
            <ac:spMk id="8" creationId="{F347FBEF-CD12-2244-9F1F-A1B3B677467A}"/>
          </ac:spMkLst>
        </pc:spChg>
      </pc:sldChg>
      <pc:sldChg chg="addSp modSp add del mod ord">
        <pc:chgData name="Nane Kratzke" userId="971be13ff4ee5ef6" providerId="LiveId" clId="{19075A5A-D245-0240-878E-CFB172C98ECA}" dt="2020-09-24T13:45:11.413" v="36242" actId="2696"/>
        <pc:sldMkLst>
          <pc:docMk/>
          <pc:sldMk cId="2835231687" sldId="450"/>
        </pc:sldMkLst>
        <pc:spChg chg="mod">
          <ac:chgData name="Nane Kratzke" userId="971be13ff4ee5ef6" providerId="LiveId" clId="{19075A5A-D245-0240-878E-CFB172C98ECA}" dt="2020-09-23T14:05:55.832" v="26962" actId="20577"/>
          <ac:spMkLst>
            <pc:docMk/>
            <pc:sldMk cId="2835231687" sldId="450"/>
            <ac:spMk id="2" creationId="{27F96E4A-8FCA-0045-85BD-E7BEE88BAD31}"/>
          </ac:spMkLst>
        </pc:spChg>
        <pc:spChg chg="mod">
          <ac:chgData name="Nane Kratzke" userId="971be13ff4ee5ef6" providerId="LiveId" clId="{19075A5A-D245-0240-878E-CFB172C98ECA}" dt="2020-09-24T13:07:10.094" v="34358" actId="20577"/>
          <ac:spMkLst>
            <pc:docMk/>
            <pc:sldMk cId="2835231687" sldId="450"/>
            <ac:spMk id="3" creationId="{4CD0DCFD-1430-4F41-B180-3A20DEBF24F2}"/>
          </ac:spMkLst>
        </pc:spChg>
        <pc:spChg chg="add mod">
          <ac:chgData name="Nane Kratzke" userId="971be13ff4ee5ef6" providerId="LiveId" clId="{19075A5A-D245-0240-878E-CFB172C98ECA}" dt="2020-09-24T13:06:02.156" v="34342" actId="20577"/>
          <ac:spMkLst>
            <pc:docMk/>
            <pc:sldMk cId="2835231687" sldId="450"/>
            <ac:spMk id="6" creationId="{1F852C1E-C1EC-D34F-8AE9-1BB5BBE393BE}"/>
          </ac:spMkLst>
        </pc:spChg>
      </pc:sldChg>
      <pc:sldChg chg="addSp delSp modSp add mod">
        <pc:chgData name="Nane Kratzke" userId="971be13ff4ee5ef6" providerId="LiveId" clId="{19075A5A-D245-0240-878E-CFB172C98ECA}" dt="2020-09-24T15:30:27.007" v="39235" actId="1038"/>
        <pc:sldMkLst>
          <pc:docMk/>
          <pc:sldMk cId="3910355434" sldId="451"/>
        </pc:sldMkLst>
        <pc:spChg chg="mod">
          <ac:chgData name="Nane Kratzke" userId="971be13ff4ee5ef6" providerId="LiveId" clId="{19075A5A-D245-0240-878E-CFB172C98ECA}" dt="2020-09-23T14:06:55.570" v="27034" actId="20577"/>
          <ac:spMkLst>
            <pc:docMk/>
            <pc:sldMk cId="3910355434" sldId="451"/>
            <ac:spMk id="2" creationId="{EA172370-4C9A-8B4A-B2D1-B4CD1F4D09D3}"/>
          </ac:spMkLst>
        </pc:spChg>
        <pc:spChg chg="mod">
          <ac:chgData name="Nane Kratzke" userId="971be13ff4ee5ef6" providerId="LiveId" clId="{19075A5A-D245-0240-878E-CFB172C98ECA}" dt="2020-09-24T10:55:16.999" v="31353" actId="20577"/>
          <ac:spMkLst>
            <pc:docMk/>
            <pc:sldMk cId="3910355434" sldId="451"/>
            <ac:spMk id="3" creationId="{70FD5CC4-433A-D244-BD96-784F051971AB}"/>
          </ac:spMkLst>
        </pc:spChg>
        <pc:spChg chg="mod">
          <ac:chgData name="Nane Kratzke" userId="971be13ff4ee5ef6" providerId="LiveId" clId="{19075A5A-D245-0240-878E-CFB172C98ECA}" dt="2020-09-24T11:24:22.551" v="32379" actId="20577"/>
          <ac:spMkLst>
            <pc:docMk/>
            <pc:sldMk cId="3910355434" sldId="451"/>
            <ac:spMk id="4" creationId="{F0CD1664-DBCC-C74D-9633-64879A86863D}"/>
          </ac:spMkLst>
        </pc:spChg>
        <pc:spChg chg="add mod">
          <ac:chgData name="Nane Kratzke" userId="971be13ff4ee5ef6" providerId="LiveId" clId="{19075A5A-D245-0240-878E-CFB172C98ECA}" dt="2020-09-24T10:53:32.918" v="31347" actId="20577"/>
          <ac:spMkLst>
            <pc:docMk/>
            <pc:sldMk cId="3910355434" sldId="451"/>
            <ac:spMk id="6" creationId="{F22A5E28-6931-7F49-AC64-D847B1C45F4A}"/>
          </ac:spMkLst>
        </pc:spChg>
        <pc:spChg chg="add mod">
          <ac:chgData name="Nane Kratzke" userId="971be13ff4ee5ef6" providerId="LiveId" clId="{19075A5A-D245-0240-878E-CFB172C98ECA}" dt="2020-09-24T10:53:35.864" v="31349" actId="20577"/>
          <ac:spMkLst>
            <pc:docMk/>
            <pc:sldMk cId="3910355434" sldId="451"/>
            <ac:spMk id="7" creationId="{200E1EA4-70E1-4340-8162-619247912F0A}"/>
          </ac:spMkLst>
        </pc:spChg>
        <pc:spChg chg="add mod">
          <ac:chgData name="Nane Kratzke" userId="971be13ff4ee5ef6" providerId="LiveId" clId="{19075A5A-D245-0240-878E-CFB172C98ECA}" dt="2020-09-24T10:47:08.193" v="30875" actId="20577"/>
          <ac:spMkLst>
            <pc:docMk/>
            <pc:sldMk cId="3910355434" sldId="451"/>
            <ac:spMk id="8" creationId="{30724CDC-D664-5F4E-AED4-E62056BF2E63}"/>
          </ac:spMkLst>
        </pc:spChg>
        <pc:spChg chg="add del mod">
          <ac:chgData name="Nane Kratzke" userId="971be13ff4ee5ef6" providerId="LiveId" clId="{19075A5A-D245-0240-878E-CFB172C98ECA}" dt="2020-09-24T10:49:08.545" v="30945"/>
          <ac:spMkLst>
            <pc:docMk/>
            <pc:sldMk cId="3910355434" sldId="451"/>
            <ac:spMk id="9" creationId="{AA079F78-C4E8-7D4E-91CA-3E2F50E8A7F2}"/>
          </ac:spMkLst>
        </pc:spChg>
        <pc:spChg chg="add mod">
          <ac:chgData name="Nane Kratzke" userId="971be13ff4ee5ef6" providerId="LiveId" clId="{19075A5A-D245-0240-878E-CFB172C98ECA}" dt="2020-09-24T10:54:02.236" v="31350" actId="20577"/>
          <ac:spMkLst>
            <pc:docMk/>
            <pc:sldMk cId="3910355434" sldId="451"/>
            <ac:spMk id="10" creationId="{CC417DC9-1228-6D4F-BDC6-45A7DA0F1CC5}"/>
          </ac:spMkLst>
        </pc:spChg>
        <pc:spChg chg="add mod">
          <ac:chgData name="Nane Kratzke" userId="971be13ff4ee5ef6" providerId="LiveId" clId="{19075A5A-D245-0240-878E-CFB172C98ECA}" dt="2020-09-24T10:54:04.495" v="31351" actId="20577"/>
          <ac:spMkLst>
            <pc:docMk/>
            <pc:sldMk cId="3910355434" sldId="451"/>
            <ac:spMk id="11" creationId="{9A9C5144-586A-9947-94F6-B41C0E347F99}"/>
          </ac:spMkLst>
        </pc:spChg>
        <pc:spChg chg="add mod">
          <ac:chgData name="Nane Kratzke" userId="971be13ff4ee5ef6" providerId="LiveId" clId="{19075A5A-D245-0240-878E-CFB172C98ECA}" dt="2020-09-24T10:53:02.864" v="31345" actId="20577"/>
          <ac:spMkLst>
            <pc:docMk/>
            <pc:sldMk cId="3910355434" sldId="451"/>
            <ac:spMk id="12" creationId="{F4245841-CFEC-A747-B7FD-B4C197569117}"/>
          </ac:spMkLst>
        </pc:spChg>
        <pc:spChg chg="add del mod">
          <ac:chgData name="Nane Kratzke" userId="971be13ff4ee5ef6" providerId="LiveId" clId="{19075A5A-D245-0240-878E-CFB172C98ECA}" dt="2020-09-24T15:30:24.060" v="39233" actId="478"/>
          <ac:spMkLst>
            <pc:docMk/>
            <pc:sldMk cId="3910355434" sldId="451"/>
            <ac:spMk id="13" creationId="{0FD99A99-B784-1448-B3F1-03B377E5343E}"/>
          </ac:spMkLst>
        </pc:spChg>
        <pc:spChg chg="add mod">
          <ac:chgData name="Nane Kratzke" userId="971be13ff4ee5ef6" providerId="LiveId" clId="{19075A5A-D245-0240-878E-CFB172C98ECA}" dt="2020-09-24T15:30:27.007" v="39235" actId="1038"/>
          <ac:spMkLst>
            <pc:docMk/>
            <pc:sldMk cId="3910355434" sldId="451"/>
            <ac:spMk id="14" creationId="{71F20454-EE89-2A48-B24E-1AE23D2A3CC1}"/>
          </ac:spMkLst>
        </pc:spChg>
      </pc:sldChg>
      <pc:sldChg chg="addSp delSp modSp add mod">
        <pc:chgData name="Nane Kratzke" userId="971be13ff4ee5ef6" providerId="LiveId" clId="{19075A5A-D245-0240-878E-CFB172C98ECA}" dt="2020-09-23T14:59:27.156" v="28144" actId="404"/>
        <pc:sldMkLst>
          <pc:docMk/>
          <pc:sldMk cId="924658392" sldId="452"/>
        </pc:sldMkLst>
        <pc:spChg chg="mod">
          <ac:chgData name="Nane Kratzke" userId="971be13ff4ee5ef6" providerId="LiveId" clId="{19075A5A-D245-0240-878E-CFB172C98ECA}" dt="2020-09-23T14:59:27.156" v="28144" actId="404"/>
          <ac:spMkLst>
            <pc:docMk/>
            <pc:sldMk cId="924658392" sldId="452"/>
            <ac:spMk id="5" creationId="{0603D732-B420-894B-AB6C-055CB2368AC6}"/>
          </ac:spMkLst>
        </pc:spChg>
        <pc:picChg chg="add del mod">
          <ac:chgData name="Nane Kratzke" userId="971be13ff4ee5ef6" providerId="LiveId" clId="{19075A5A-D245-0240-878E-CFB172C98ECA}" dt="2020-09-23T14:30:08.207" v="27363" actId="478"/>
          <ac:picMkLst>
            <pc:docMk/>
            <pc:sldMk cId="924658392" sldId="452"/>
            <ac:picMk id="3" creationId="{791087BB-083B-9E4B-B5A8-6BB0A2A2746A}"/>
          </ac:picMkLst>
        </pc:picChg>
        <pc:picChg chg="del mod">
          <ac:chgData name="Nane Kratzke" userId="971be13ff4ee5ef6" providerId="LiveId" clId="{19075A5A-D245-0240-878E-CFB172C98ECA}" dt="2020-09-23T14:29:10.962" v="27358" actId="478"/>
          <ac:picMkLst>
            <pc:docMk/>
            <pc:sldMk cId="924658392" sldId="452"/>
            <ac:picMk id="1032" creationId="{5B926110-4CE9-364F-995E-8E033B52294D}"/>
          </ac:picMkLst>
        </pc:picChg>
        <pc:picChg chg="add mod">
          <ac:chgData name="Nane Kratzke" userId="971be13ff4ee5ef6" providerId="LiveId" clId="{19075A5A-D245-0240-878E-CFB172C98ECA}" dt="2020-09-23T14:30:57.712" v="27368" actId="14100"/>
          <ac:picMkLst>
            <pc:docMk/>
            <pc:sldMk cId="924658392" sldId="452"/>
            <ac:picMk id="2050" creationId="{C92F31AD-D064-7347-9EE6-D3E3CED31B43}"/>
          </ac:picMkLst>
        </pc:picChg>
      </pc:sldChg>
      <pc:sldChg chg="addSp delSp modSp add mod">
        <pc:chgData name="Nane Kratzke" userId="971be13ff4ee5ef6" providerId="LiveId" clId="{19075A5A-D245-0240-878E-CFB172C98ECA}" dt="2020-09-24T09:22:37.964" v="28299" actId="1076"/>
        <pc:sldMkLst>
          <pc:docMk/>
          <pc:sldMk cId="1006662412" sldId="453"/>
        </pc:sldMkLst>
        <pc:spChg chg="del">
          <ac:chgData name="Nane Kratzke" userId="971be13ff4ee5ef6" providerId="LiveId" clId="{19075A5A-D245-0240-878E-CFB172C98ECA}" dt="2020-09-24T09:16:41.503" v="28207" actId="21"/>
          <ac:spMkLst>
            <pc:docMk/>
            <pc:sldMk cId="1006662412" sldId="453"/>
            <ac:spMk id="4" creationId="{1A54BDE3-089A-B947-B36C-1DA2EA047FE2}"/>
          </ac:spMkLst>
        </pc:spChg>
        <pc:spChg chg="mod">
          <ac:chgData name="Nane Kratzke" userId="971be13ff4ee5ef6" providerId="LiveId" clId="{19075A5A-D245-0240-878E-CFB172C98ECA}" dt="2020-09-24T09:22:37.964" v="28299" actId="1076"/>
          <ac:spMkLst>
            <pc:docMk/>
            <pc:sldMk cId="1006662412" sldId="453"/>
            <ac:spMk id="8" creationId="{17A49567-6F8B-AD4E-AA7C-57FEE52C771D}"/>
          </ac:spMkLst>
        </pc:spChg>
        <pc:spChg chg="mod">
          <ac:chgData name="Nane Kratzke" userId="971be13ff4ee5ef6" providerId="LiveId" clId="{19075A5A-D245-0240-878E-CFB172C98ECA}" dt="2020-09-24T09:22:37.964" v="28299" actId="1076"/>
          <ac:spMkLst>
            <pc:docMk/>
            <pc:sldMk cId="1006662412" sldId="453"/>
            <ac:spMk id="9" creationId="{7E39AC3C-D7D5-3F4B-8ECD-B5251D5C44B1}"/>
          </ac:spMkLst>
        </pc:spChg>
        <pc:spChg chg="mod">
          <ac:chgData name="Nane Kratzke" userId="971be13ff4ee5ef6" providerId="LiveId" clId="{19075A5A-D245-0240-878E-CFB172C98ECA}" dt="2020-09-24T09:22:37.964" v="28299" actId="1076"/>
          <ac:spMkLst>
            <pc:docMk/>
            <pc:sldMk cId="1006662412" sldId="453"/>
            <ac:spMk id="10" creationId="{B4195300-5C3F-E44B-B320-1C847BE6087E}"/>
          </ac:spMkLst>
        </pc:spChg>
        <pc:spChg chg="add del mod">
          <ac:chgData name="Nane Kratzke" userId="971be13ff4ee5ef6" providerId="LiveId" clId="{19075A5A-D245-0240-878E-CFB172C98ECA}" dt="2020-09-24T09:16:44.646" v="28208" actId="478"/>
          <ac:spMkLst>
            <pc:docMk/>
            <pc:sldMk cId="1006662412" sldId="453"/>
            <ac:spMk id="12" creationId="{EC06C2B4-BB63-DD44-B4BC-2F15523D8195}"/>
          </ac:spMkLst>
        </pc:spChg>
        <pc:picChg chg="del">
          <ac:chgData name="Nane Kratzke" userId="971be13ff4ee5ef6" providerId="LiveId" clId="{19075A5A-D245-0240-878E-CFB172C98ECA}" dt="2020-09-24T09:16:36.243" v="28206" actId="478"/>
          <ac:picMkLst>
            <pc:docMk/>
            <pc:sldMk cId="1006662412" sldId="453"/>
            <ac:picMk id="11" creationId="{9E13CA18-765E-434F-9592-6A89336A66FA}"/>
          </ac:picMkLst>
        </pc:picChg>
      </pc:sldChg>
      <pc:sldChg chg="addSp delSp modSp add mod ord">
        <pc:chgData name="Nane Kratzke" userId="971be13ff4ee5ef6" providerId="LiveId" clId="{19075A5A-D245-0240-878E-CFB172C98ECA}" dt="2020-09-24T12:30:45.017" v="32870" actId="20578"/>
        <pc:sldMkLst>
          <pc:docMk/>
          <pc:sldMk cId="373954280" sldId="454"/>
        </pc:sldMkLst>
        <pc:spChg chg="mod">
          <ac:chgData name="Nane Kratzke" userId="971be13ff4ee5ef6" providerId="LiveId" clId="{19075A5A-D245-0240-878E-CFB172C98ECA}" dt="2020-09-24T11:33:30.960" v="32829" actId="20577"/>
          <ac:spMkLst>
            <pc:docMk/>
            <pc:sldMk cId="373954280" sldId="454"/>
            <ac:spMk id="2" creationId="{27F96E4A-8FCA-0045-85BD-E7BEE88BAD31}"/>
          </ac:spMkLst>
        </pc:spChg>
        <pc:spChg chg="mod">
          <ac:chgData name="Nane Kratzke" userId="971be13ff4ee5ef6" providerId="LiveId" clId="{19075A5A-D245-0240-878E-CFB172C98ECA}" dt="2020-09-24T12:29:50.095" v="32869" actId="20577"/>
          <ac:spMkLst>
            <pc:docMk/>
            <pc:sldMk cId="373954280" sldId="454"/>
            <ac:spMk id="3" creationId="{4CD0DCFD-1430-4F41-B180-3A20DEBF24F2}"/>
          </ac:spMkLst>
        </pc:spChg>
        <pc:spChg chg="del">
          <ac:chgData name="Nane Kratzke" userId="971be13ff4ee5ef6" providerId="LiveId" clId="{19075A5A-D245-0240-878E-CFB172C98ECA}" dt="2020-09-24T09:38:49.074" v="29035" actId="478"/>
          <ac:spMkLst>
            <pc:docMk/>
            <pc:sldMk cId="373954280" sldId="454"/>
            <ac:spMk id="4" creationId="{3489061E-0E7E-4040-947F-D53EBA5EA030}"/>
          </ac:spMkLst>
        </pc:spChg>
        <pc:spChg chg="del">
          <ac:chgData name="Nane Kratzke" userId="971be13ff4ee5ef6" providerId="LiveId" clId="{19075A5A-D245-0240-878E-CFB172C98ECA}" dt="2020-09-24T09:38:53.063" v="29037" actId="478"/>
          <ac:spMkLst>
            <pc:docMk/>
            <pc:sldMk cId="373954280" sldId="454"/>
            <ac:spMk id="6" creationId="{DC23A317-8C8B-0A45-BB69-6EAE14A5E679}"/>
          </ac:spMkLst>
        </pc:spChg>
        <pc:spChg chg="mod">
          <ac:chgData name="Nane Kratzke" userId="971be13ff4ee5ef6" providerId="LiveId" clId="{19075A5A-D245-0240-878E-CFB172C98ECA}" dt="2020-09-24T10:04:41.153" v="30145" actId="20577"/>
          <ac:spMkLst>
            <pc:docMk/>
            <pc:sldMk cId="373954280" sldId="454"/>
            <ac:spMk id="7" creationId="{1BA770B5-D7F0-4C4F-9DFC-244C02DB1D75}"/>
          </ac:spMkLst>
        </pc:spChg>
        <pc:spChg chg="add del mod">
          <ac:chgData name="Nane Kratzke" userId="971be13ff4ee5ef6" providerId="LiveId" clId="{19075A5A-D245-0240-878E-CFB172C98ECA}" dt="2020-09-24T09:38:51.028" v="29036" actId="478"/>
          <ac:spMkLst>
            <pc:docMk/>
            <pc:sldMk cId="373954280" sldId="454"/>
            <ac:spMk id="9" creationId="{2030279F-8051-4740-921B-3F591EADDF3E}"/>
          </ac:spMkLst>
        </pc:spChg>
        <pc:spChg chg="add mod">
          <ac:chgData name="Nane Kratzke" userId="971be13ff4ee5ef6" providerId="LiveId" clId="{19075A5A-D245-0240-878E-CFB172C98ECA}" dt="2020-09-24T09:59:16.396" v="29940" actId="207"/>
          <ac:spMkLst>
            <pc:docMk/>
            <pc:sldMk cId="373954280" sldId="454"/>
            <ac:spMk id="10" creationId="{07B2CEF7-C162-494C-80BF-5DF76C794BDC}"/>
          </ac:spMkLst>
        </pc:spChg>
        <pc:spChg chg="add mod">
          <ac:chgData name="Nane Kratzke" userId="971be13ff4ee5ef6" providerId="LiveId" clId="{19075A5A-D245-0240-878E-CFB172C98ECA}" dt="2020-09-24T09:56:26.512" v="29814" actId="207"/>
          <ac:spMkLst>
            <pc:docMk/>
            <pc:sldMk cId="373954280" sldId="454"/>
            <ac:spMk id="11" creationId="{38BDE233-85AE-DE47-B38B-1A779C5611ED}"/>
          </ac:spMkLst>
        </pc:spChg>
      </pc:sldChg>
      <pc:sldChg chg="addSp delSp modSp add mod">
        <pc:chgData name="Nane Kratzke" userId="971be13ff4ee5ef6" providerId="LiveId" clId="{19075A5A-D245-0240-878E-CFB172C98ECA}" dt="2020-09-24T15:30:34.057" v="39236" actId="478"/>
        <pc:sldMkLst>
          <pc:docMk/>
          <pc:sldMk cId="1244584995" sldId="455"/>
        </pc:sldMkLst>
        <pc:spChg chg="mod">
          <ac:chgData name="Nane Kratzke" userId="971be13ff4ee5ef6" providerId="LiveId" clId="{19075A5A-D245-0240-878E-CFB172C98ECA}" dt="2020-09-24T11:18:44.307" v="32180" actId="20577"/>
          <ac:spMkLst>
            <pc:docMk/>
            <pc:sldMk cId="1244584995" sldId="455"/>
            <ac:spMk id="3" creationId="{70FD5CC4-433A-D244-BD96-784F051971AB}"/>
          </ac:spMkLst>
        </pc:spChg>
        <pc:spChg chg="mod">
          <ac:chgData name="Nane Kratzke" userId="971be13ff4ee5ef6" providerId="LiveId" clId="{19075A5A-D245-0240-878E-CFB172C98ECA}" dt="2020-09-24T11:31:47.410" v="32807" actId="14100"/>
          <ac:spMkLst>
            <pc:docMk/>
            <pc:sldMk cId="1244584995" sldId="455"/>
            <ac:spMk id="4" creationId="{F0CD1664-DBCC-C74D-9633-64879A86863D}"/>
          </ac:spMkLst>
        </pc:spChg>
        <pc:spChg chg="del">
          <ac:chgData name="Nane Kratzke" userId="971be13ff4ee5ef6" providerId="LiveId" clId="{19075A5A-D245-0240-878E-CFB172C98ECA}" dt="2020-09-24T10:58:37.625" v="31592" actId="478"/>
          <ac:spMkLst>
            <pc:docMk/>
            <pc:sldMk cId="1244584995" sldId="455"/>
            <ac:spMk id="6" creationId="{F22A5E28-6931-7F49-AC64-D847B1C45F4A}"/>
          </ac:spMkLst>
        </pc:spChg>
        <pc:spChg chg="del">
          <ac:chgData name="Nane Kratzke" userId="971be13ff4ee5ef6" providerId="LiveId" clId="{19075A5A-D245-0240-878E-CFB172C98ECA}" dt="2020-09-24T10:58:35.723" v="31591" actId="478"/>
          <ac:spMkLst>
            <pc:docMk/>
            <pc:sldMk cId="1244584995" sldId="455"/>
            <ac:spMk id="7" creationId="{200E1EA4-70E1-4340-8162-619247912F0A}"/>
          </ac:spMkLst>
        </pc:spChg>
        <pc:spChg chg="mod">
          <ac:chgData name="Nane Kratzke" userId="971be13ff4ee5ef6" providerId="LiveId" clId="{19075A5A-D245-0240-878E-CFB172C98ECA}" dt="2020-09-24T11:31:59.923" v="32808" actId="1076"/>
          <ac:spMkLst>
            <pc:docMk/>
            <pc:sldMk cId="1244584995" sldId="455"/>
            <ac:spMk id="8" creationId="{30724CDC-D664-5F4E-AED4-E62056BF2E63}"/>
          </ac:spMkLst>
        </pc:spChg>
        <pc:spChg chg="add mod">
          <ac:chgData name="Nane Kratzke" userId="971be13ff4ee5ef6" providerId="LiveId" clId="{19075A5A-D245-0240-878E-CFB172C98ECA}" dt="2020-09-24T11:31:59.923" v="32808" actId="1076"/>
          <ac:spMkLst>
            <pc:docMk/>
            <pc:sldMk cId="1244584995" sldId="455"/>
            <ac:spMk id="9" creationId="{E211F464-1A88-E842-8DB0-FF24DF1E49A7}"/>
          </ac:spMkLst>
        </pc:spChg>
        <pc:spChg chg="del">
          <ac:chgData name="Nane Kratzke" userId="971be13ff4ee5ef6" providerId="LiveId" clId="{19075A5A-D245-0240-878E-CFB172C98ECA}" dt="2020-09-24T10:58:43.069" v="31593" actId="478"/>
          <ac:spMkLst>
            <pc:docMk/>
            <pc:sldMk cId="1244584995" sldId="455"/>
            <ac:spMk id="10" creationId="{CC417DC9-1228-6D4F-BDC6-45A7DA0F1CC5}"/>
          </ac:spMkLst>
        </pc:spChg>
        <pc:spChg chg="del">
          <ac:chgData name="Nane Kratzke" userId="971be13ff4ee5ef6" providerId="LiveId" clId="{19075A5A-D245-0240-878E-CFB172C98ECA}" dt="2020-09-24T10:58:46.264" v="31594" actId="478"/>
          <ac:spMkLst>
            <pc:docMk/>
            <pc:sldMk cId="1244584995" sldId="455"/>
            <ac:spMk id="11" creationId="{9A9C5144-586A-9947-94F6-B41C0E347F99}"/>
          </ac:spMkLst>
        </pc:spChg>
        <pc:spChg chg="del">
          <ac:chgData name="Nane Kratzke" userId="971be13ff4ee5ef6" providerId="LiveId" clId="{19075A5A-D245-0240-878E-CFB172C98ECA}" dt="2020-09-24T10:58:49.243" v="31595" actId="478"/>
          <ac:spMkLst>
            <pc:docMk/>
            <pc:sldMk cId="1244584995" sldId="455"/>
            <ac:spMk id="12" creationId="{F4245841-CFEC-A747-B7FD-B4C197569117}"/>
          </ac:spMkLst>
        </pc:spChg>
        <pc:spChg chg="add del mod">
          <ac:chgData name="Nane Kratzke" userId="971be13ff4ee5ef6" providerId="LiveId" clId="{19075A5A-D245-0240-878E-CFB172C98ECA}" dt="2020-09-24T11:18:28.505" v="32166" actId="478"/>
          <ac:spMkLst>
            <pc:docMk/>
            <pc:sldMk cId="1244584995" sldId="455"/>
            <ac:spMk id="13" creationId="{611F960B-D013-7349-A113-05AE8ADF5657}"/>
          </ac:spMkLst>
        </pc:spChg>
        <pc:spChg chg="add del mod">
          <ac:chgData name="Nane Kratzke" userId="971be13ff4ee5ef6" providerId="LiveId" clId="{19075A5A-D245-0240-878E-CFB172C98ECA}" dt="2020-09-24T11:18:30.766" v="32167" actId="478"/>
          <ac:spMkLst>
            <pc:docMk/>
            <pc:sldMk cId="1244584995" sldId="455"/>
            <ac:spMk id="14" creationId="{71931BF3-7557-F84C-827A-7561692B3A62}"/>
          </ac:spMkLst>
        </pc:spChg>
        <pc:spChg chg="add del mod">
          <ac:chgData name="Nane Kratzke" userId="971be13ff4ee5ef6" providerId="LiveId" clId="{19075A5A-D245-0240-878E-CFB172C98ECA}" dt="2020-09-24T15:30:34.057" v="39236" actId="478"/>
          <ac:spMkLst>
            <pc:docMk/>
            <pc:sldMk cId="1244584995" sldId="455"/>
            <ac:spMk id="15" creationId="{13E887D1-BDC3-2D47-8E7D-7ECD58ADF4A2}"/>
          </ac:spMkLst>
        </pc:spChg>
        <pc:spChg chg="add mod">
          <ac:chgData name="Nane Kratzke" userId="971be13ff4ee5ef6" providerId="LiveId" clId="{19075A5A-D245-0240-878E-CFB172C98ECA}" dt="2020-09-24T11:31:47.410" v="32807" actId="14100"/>
          <ac:spMkLst>
            <pc:docMk/>
            <pc:sldMk cId="1244584995" sldId="455"/>
            <ac:spMk id="16" creationId="{214D969A-24AA-984A-8275-E3C2419DBA35}"/>
          </ac:spMkLst>
        </pc:spChg>
        <pc:spChg chg="add mod">
          <ac:chgData name="Nane Kratzke" userId="971be13ff4ee5ef6" providerId="LiveId" clId="{19075A5A-D245-0240-878E-CFB172C98ECA}" dt="2020-09-24T11:31:59.923" v="32808" actId="1076"/>
          <ac:spMkLst>
            <pc:docMk/>
            <pc:sldMk cId="1244584995" sldId="455"/>
            <ac:spMk id="17" creationId="{8BC0639F-83C1-5342-B1DB-460515194E19}"/>
          </ac:spMkLst>
        </pc:spChg>
        <pc:spChg chg="add mod">
          <ac:chgData name="Nane Kratzke" userId="971be13ff4ee5ef6" providerId="LiveId" clId="{19075A5A-D245-0240-878E-CFB172C98ECA}" dt="2020-09-24T11:31:59.923" v="32808" actId="1076"/>
          <ac:spMkLst>
            <pc:docMk/>
            <pc:sldMk cId="1244584995" sldId="455"/>
            <ac:spMk id="18" creationId="{43447485-7B02-6646-A612-3F485CB25F8C}"/>
          </ac:spMkLst>
        </pc:spChg>
        <pc:spChg chg="add mod">
          <ac:chgData name="Nane Kratzke" userId="971be13ff4ee5ef6" providerId="LiveId" clId="{19075A5A-D245-0240-878E-CFB172C98ECA}" dt="2020-09-24T12:36:52.038" v="32944" actId="20577"/>
          <ac:spMkLst>
            <pc:docMk/>
            <pc:sldMk cId="1244584995" sldId="455"/>
            <ac:spMk id="19" creationId="{B9ED78D5-9780-7A49-9D3D-45EE0AA9D949}"/>
          </ac:spMkLst>
        </pc:spChg>
      </pc:sldChg>
      <pc:sldChg chg="addSp delSp modSp add mod">
        <pc:chgData name="Nane Kratzke" userId="971be13ff4ee5ef6" providerId="LiveId" clId="{19075A5A-D245-0240-878E-CFB172C98ECA}" dt="2020-09-24T15:30:38.707" v="39237" actId="478"/>
        <pc:sldMkLst>
          <pc:docMk/>
          <pc:sldMk cId="4052141016" sldId="456"/>
        </pc:sldMkLst>
        <pc:spChg chg="mod">
          <ac:chgData name="Nane Kratzke" userId="971be13ff4ee5ef6" providerId="LiveId" clId="{19075A5A-D245-0240-878E-CFB172C98ECA}" dt="2020-09-24T11:13:03.112" v="32093" actId="20577"/>
          <ac:spMkLst>
            <pc:docMk/>
            <pc:sldMk cId="4052141016" sldId="456"/>
            <ac:spMk id="3" creationId="{70FD5CC4-433A-D244-BD96-784F051971AB}"/>
          </ac:spMkLst>
        </pc:spChg>
        <pc:spChg chg="del">
          <ac:chgData name="Nane Kratzke" userId="971be13ff4ee5ef6" providerId="LiveId" clId="{19075A5A-D245-0240-878E-CFB172C98ECA}" dt="2020-09-24T11:13:06.494" v="32094" actId="478"/>
          <ac:spMkLst>
            <pc:docMk/>
            <pc:sldMk cId="4052141016" sldId="456"/>
            <ac:spMk id="4" creationId="{F0CD1664-DBCC-C74D-9633-64879A86863D}"/>
          </ac:spMkLst>
        </pc:spChg>
        <pc:spChg chg="add del mod">
          <ac:chgData name="Nane Kratzke" userId="971be13ff4ee5ef6" providerId="LiveId" clId="{19075A5A-D245-0240-878E-CFB172C98ECA}" dt="2020-09-24T11:13:09.254" v="32095" actId="478"/>
          <ac:spMkLst>
            <pc:docMk/>
            <pc:sldMk cId="4052141016" sldId="456"/>
            <ac:spMk id="7" creationId="{11AFDB8C-85F3-0040-8561-8ABA3DD627A5}"/>
          </ac:spMkLst>
        </pc:spChg>
        <pc:spChg chg="del">
          <ac:chgData name="Nane Kratzke" userId="971be13ff4ee5ef6" providerId="LiveId" clId="{19075A5A-D245-0240-878E-CFB172C98ECA}" dt="2020-09-24T11:13:11.303" v="32096" actId="478"/>
          <ac:spMkLst>
            <pc:docMk/>
            <pc:sldMk cId="4052141016" sldId="456"/>
            <ac:spMk id="8" creationId="{30724CDC-D664-5F4E-AED4-E62056BF2E63}"/>
          </ac:spMkLst>
        </pc:spChg>
        <pc:spChg chg="del">
          <ac:chgData name="Nane Kratzke" userId="971be13ff4ee5ef6" providerId="LiveId" clId="{19075A5A-D245-0240-878E-CFB172C98ECA}" dt="2020-09-24T11:13:13.642" v="32097" actId="478"/>
          <ac:spMkLst>
            <pc:docMk/>
            <pc:sldMk cId="4052141016" sldId="456"/>
            <ac:spMk id="9" creationId="{E211F464-1A88-E842-8DB0-FF24DF1E49A7}"/>
          </ac:spMkLst>
        </pc:spChg>
        <pc:spChg chg="mod">
          <ac:chgData name="Nane Kratzke" userId="971be13ff4ee5ef6" providerId="LiveId" clId="{19075A5A-D245-0240-878E-CFB172C98ECA}" dt="2020-09-24T11:18:04.803" v="32165" actId="948"/>
          <ac:spMkLst>
            <pc:docMk/>
            <pc:sldMk cId="4052141016" sldId="456"/>
            <ac:spMk id="13" creationId="{611F960B-D013-7349-A113-05AE8ADF5657}"/>
          </ac:spMkLst>
        </pc:spChg>
        <pc:spChg chg="mod">
          <ac:chgData name="Nane Kratzke" userId="971be13ff4ee5ef6" providerId="LiveId" clId="{19075A5A-D245-0240-878E-CFB172C98ECA}" dt="2020-09-24T11:17:45.037" v="32164" actId="948"/>
          <ac:spMkLst>
            <pc:docMk/>
            <pc:sldMk cId="4052141016" sldId="456"/>
            <ac:spMk id="14" creationId="{71931BF3-7557-F84C-827A-7561692B3A62}"/>
          </ac:spMkLst>
        </pc:spChg>
        <pc:spChg chg="del">
          <ac:chgData name="Nane Kratzke" userId="971be13ff4ee5ef6" providerId="LiveId" clId="{19075A5A-D245-0240-878E-CFB172C98ECA}" dt="2020-09-24T15:30:38.707" v="39237" actId="478"/>
          <ac:spMkLst>
            <pc:docMk/>
            <pc:sldMk cId="4052141016" sldId="456"/>
            <ac:spMk id="15" creationId="{13E887D1-BDC3-2D47-8E7D-7ECD58ADF4A2}"/>
          </ac:spMkLst>
        </pc:spChg>
        <pc:spChg chg="add mod">
          <ac:chgData name="Nane Kratzke" userId="971be13ff4ee5ef6" providerId="LiveId" clId="{19075A5A-D245-0240-878E-CFB172C98ECA}" dt="2020-09-24T12:37:34.689" v="32981" actId="20577"/>
          <ac:spMkLst>
            <pc:docMk/>
            <pc:sldMk cId="4052141016" sldId="456"/>
            <ac:spMk id="16" creationId="{4D5FDDAB-2087-9041-A77E-205C8C20670F}"/>
          </ac:spMkLst>
        </pc:spChg>
      </pc:sldChg>
      <pc:sldChg chg="addSp delSp modSp add mod ord">
        <pc:chgData name="Nane Kratzke" userId="971be13ff4ee5ef6" providerId="LiveId" clId="{19075A5A-D245-0240-878E-CFB172C98ECA}" dt="2020-09-24T15:51:45.269" v="39611" actId="20577"/>
        <pc:sldMkLst>
          <pc:docMk/>
          <pc:sldMk cId="1807440968" sldId="457"/>
        </pc:sldMkLst>
        <pc:spChg chg="mod">
          <ac:chgData name="Nane Kratzke" userId="971be13ff4ee5ef6" providerId="LiveId" clId="{19075A5A-D245-0240-878E-CFB172C98ECA}" dt="2020-09-24T12:42:48.934" v="33020" actId="20577"/>
          <ac:spMkLst>
            <pc:docMk/>
            <pc:sldMk cId="1807440968" sldId="457"/>
            <ac:spMk id="3" creationId="{4CD0DCFD-1430-4F41-B180-3A20DEBF24F2}"/>
          </ac:spMkLst>
        </pc:spChg>
        <pc:spChg chg="del">
          <ac:chgData name="Nane Kratzke" userId="971be13ff4ee5ef6" providerId="LiveId" clId="{19075A5A-D245-0240-878E-CFB172C98ECA}" dt="2020-09-24T12:46:22.076" v="33147" actId="478"/>
          <ac:spMkLst>
            <pc:docMk/>
            <pc:sldMk cId="1807440968" sldId="457"/>
            <ac:spMk id="4" creationId="{3489061E-0E7E-4040-947F-D53EBA5EA030}"/>
          </ac:spMkLst>
        </pc:spChg>
        <pc:spChg chg="mod">
          <ac:chgData name="Nane Kratzke" userId="971be13ff4ee5ef6" providerId="LiveId" clId="{19075A5A-D245-0240-878E-CFB172C98ECA}" dt="2020-09-24T15:50:57.153" v="39593" actId="1076"/>
          <ac:spMkLst>
            <pc:docMk/>
            <pc:sldMk cId="1807440968" sldId="457"/>
            <ac:spMk id="6" creationId="{1F852C1E-C1EC-D34F-8AE9-1BB5BBE393BE}"/>
          </ac:spMkLst>
        </pc:spChg>
        <pc:spChg chg="add mod">
          <ac:chgData name="Nane Kratzke" userId="971be13ff4ee5ef6" providerId="LiveId" clId="{19075A5A-D245-0240-878E-CFB172C98ECA}" dt="2020-09-24T15:50:57.153" v="39593" actId="1076"/>
          <ac:spMkLst>
            <pc:docMk/>
            <pc:sldMk cId="1807440968" sldId="457"/>
            <ac:spMk id="7" creationId="{11296CE6-2FB1-9E48-9906-23D98A961623}"/>
          </ac:spMkLst>
        </pc:spChg>
        <pc:spChg chg="add mod">
          <ac:chgData name="Nane Kratzke" userId="971be13ff4ee5ef6" providerId="LiveId" clId="{19075A5A-D245-0240-878E-CFB172C98ECA}" dt="2020-09-24T15:50:57.153" v="39593" actId="1076"/>
          <ac:spMkLst>
            <pc:docMk/>
            <pc:sldMk cId="1807440968" sldId="457"/>
            <ac:spMk id="8" creationId="{FB9CDDCE-746F-FD40-8726-8B61C5369E5C}"/>
          </ac:spMkLst>
        </pc:spChg>
        <pc:spChg chg="add mod">
          <ac:chgData name="Nane Kratzke" userId="971be13ff4ee5ef6" providerId="LiveId" clId="{19075A5A-D245-0240-878E-CFB172C98ECA}" dt="2020-09-24T15:51:45.269" v="39611" actId="20577"/>
          <ac:spMkLst>
            <pc:docMk/>
            <pc:sldMk cId="1807440968" sldId="457"/>
            <ac:spMk id="9" creationId="{53A8B2ED-3529-2046-85A2-F960DCE23BD2}"/>
          </ac:spMkLst>
        </pc:spChg>
        <pc:spChg chg="add mod">
          <ac:chgData name="Nane Kratzke" userId="971be13ff4ee5ef6" providerId="LiveId" clId="{19075A5A-D245-0240-878E-CFB172C98ECA}" dt="2020-09-24T15:50:57.153" v="39593" actId="1076"/>
          <ac:spMkLst>
            <pc:docMk/>
            <pc:sldMk cId="1807440968" sldId="457"/>
            <ac:spMk id="10" creationId="{3EDEB94A-EC07-5A49-99D9-E26267B7BC12}"/>
          </ac:spMkLst>
        </pc:spChg>
        <pc:spChg chg="add mod">
          <ac:chgData name="Nane Kratzke" userId="971be13ff4ee5ef6" providerId="LiveId" clId="{19075A5A-D245-0240-878E-CFB172C98ECA}" dt="2020-09-24T15:27:16.011" v="39212" actId="1037"/>
          <ac:spMkLst>
            <pc:docMk/>
            <pc:sldMk cId="1807440968" sldId="457"/>
            <ac:spMk id="11" creationId="{A304CA34-010F-C441-ADD4-44F18F02685D}"/>
          </ac:spMkLst>
        </pc:spChg>
      </pc:sldChg>
      <pc:sldChg chg="addSp modSp add mod">
        <pc:chgData name="Nane Kratzke" userId="971be13ff4ee5ef6" providerId="LiveId" clId="{19075A5A-D245-0240-878E-CFB172C98ECA}" dt="2020-09-24T14:11:32.909" v="37059" actId="20577"/>
        <pc:sldMkLst>
          <pc:docMk/>
          <pc:sldMk cId="4067627198" sldId="458"/>
        </pc:sldMkLst>
        <pc:spChg chg="mod">
          <ac:chgData name="Nane Kratzke" userId="971be13ff4ee5ef6" providerId="LiveId" clId="{19075A5A-D245-0240-878E-CFB172C98ECA}" dt="2020-09-24T13:06:57.955" v="34357" actId="20577"/>
          <ac:spMkLst>
            <pc:docMk/>
            <pc:sldMk cId="4067627198" sldId="458"/>
            <ac:spMk id="3" creationId="{4CD0DCFD-1430-4F41-B180-3A20DEBF24F2}"/>
          </ac:spMkLst>
        </pc:spChg>
        <pc:spChg chg="mod">
          <ac:chgData name="Nane Kratzke" userId="971be13ff4ee5ef6" providerId="LiveId" clId="{19075A5A-D245-0240-878E-CFB172C98ECA}" dt="2020-09-24T14:11:32.909" v="37059" actId="20577"/>
          <ac:spMkLst>
            <pc:docMk/>
            <pc:sldMk cId="4067627198" sldId="458"/>
            <ac:spMk id="4" creationId="{3489061E-0E7E-4040-947F-D53EBA5EA030}"/>
          </ac:spMkLst>
        </pc:spChg>
        <pc:spChg chg="mod">
          <ac:chgData name="Nane Kratzke" userId="971be13ff4ee5ef6" providerId="LiveId" clId="{19075A5A-D245-0240-878E-CFB172C98ECA}" dt="2020-09-24T13:59:20.992" v="36424" actId="1076"/>
          <ac:spMkLst>
            <pc:docMk/>
            <pc:sldMk cId="4067627198" sldId="458"/>
            <ac:spMk id="6" creationId="{1F852C1E-C1EC-D34F-8AE9-1BB5BBE393BE}"/>
          </ac:spMkLst>
        </pc:spChg>
        <pc:spChg chg="add mod">
          <ac:chgData name="Nane Kratzke" userId="971be13ff4ee5ef6" providerId="LiveId" clId="{19075A5A-D245-0240-878E-CFB172C98ECA}" dt="2020-09-24T14:07:44.096" v="36942" actId="20577"/>
          <ac:spMkLst>
            <pc:docMk/>
            <pc:sldMk cId="4067627198" sldId="458"/>
            <ac:spMk id="7" creationId="{4C9AA184-297C-BE4F-ADE4-8DA7CEEF71DD}"/>
          </ac:spMkLst>
        </pc:spChg>
        <pc:spChg chg="add mod">
          <ac:chgData name="Nane Kratzke" userId="971be13ff4ee5ef6" providerId="LiveId" clId="{19075A5A-D245-0240-878E-CFB172C98ECA}" dt="2020-09-24T14:08:28.448" v="36967" actId="20577"/>
          <ac:spMkLst>
            <pc:docMk/>
            <pc:sldMk cId="4067627198" sldId="458"/>
            <ac:spMk id="8" creationId="{23FADF5D-07A4-DC49-BA41-1540DD4939A1}"/>
          </ac:spMkLst>
        </pc:spChg>
      </pc:sldChg>
      <pc:sldChg chg="addSp modSp add mod">
        <pc:chgData name="Nane Kratzke" userId="971be13ff4ee5ef6" providerId="LiveId" clId="{19075A5A-D245-0240-878E-CFB172C98ECA}" dt="2020-09-24T13:42:20.811" v="36241" actId="20577"/>
        <pc:sldMkLst>
          <pc:docMk/>
          <pc:sldMk cId="4209971302" sldId="459"/>
        </pc:sldMkLst>
        <pc:spChg chg="mod">
          <ac:chgData name="Nane Kratzke" userId="971be13ff4ee5ef6" providerId="LiveId" clId="{19075A5A-D245-0240-878E-CFB172C98ECA}" dt="2020-09-24T13:21:05.254" v="35088" actId="20577"/>
          <ac:spMkLst>
            <pc:docMk/>
            <pc:sldMk cId="4209971302" sldId="459"/>
            <ac:spMk id="3" creationId="{4CD0DCFD-1430-4F41-B180-3A20DEBF24F2}"/>
          </ac:spMkLst>
        </pc:spChg>
        <pc:spChg chg="mod">
          <ac:chgData name="Nane Kratzke" userId="971be13ff4ee5ef6" providerId="LiveId" clId="{19075A5A-D245-0240-878E-CFB172C98ECA}" dt="2020-09-24T13:40:21.289" v="36010" actId="14100"/>
          <ac:spMkLst>
            <pc:docMk/>
            <pc:sldMk cId="4209971302" sldId="459"/>
            <ac:spMk id="4" creationId="{3489061E-0E7E-4040-947F-D53EBA5EA030}"/>
          </ac:spMkLst>
        </pc:spChg>
        <pc:spChg chg="mod">
          <ac:chgData name="Nane Kratzke" userId="971be13ff4ee5ef6" providerId="LiveId" clId="{19075A5A-D245-0240-878E-CFB172C98ECA}" dt="2020-09-24T13:40:32.842" v="36013" actId="1076"/>
          <ac:spMkLst>
            <pc:docMk/>
            <pc:sldMk cId="4209971302" sldId="459"/>
            <ac:spMk id="6" creationId="{1F852C1E-C1EC-D34F-8AE9-1BB5BBE393BE}"/>
          </ac:spMkLst>
        </pc:spChg>
        <pc:spChg chg="add mod">
          <ac:chgData name="Nane Kratzke" userId="971be13ff4ee5ef6" providerId="LiveId" clId="{19075A5A-D245-0240-878E-CFB172C98ECA}" dt="2020-09-24T13:40:24.900" v="36011" actId="1076"/>
          <ac:spMkLst>
            <pc:docMk/>
            <pc:sldMk cId="4209971302" sldId="459"/>
            <ac:spMk id="7" creationId="{B46E5149-21B8-6B48-81D7-FA22A1042CAB}"/>
          </ac:spMkLst>
        </pc:spChg>
        <pc:spChg chg="add mod">
          <ac:chgData name="Nane Kratzke" userId="971be13ff4ee5ef6" providerId="LiveId" clId="{19075A5A-D245-0240-878E-CFB172C98ECA}" dt="2020-09-24T13:42:20.811" v="36241" actId="20577"/>
          <ac:spMkLst>
            <pc:docMk/>
            <pc:sldMk cId="4209971302" sldId="459"/>
            <ac:spMk id="8" creationId="{50C2C5FB-8FEF-7D4F-8201-F60ED4F9A5E9}"/>
          </ac:spMkLst>
        </pc:spChg>
      </pc:sldChg>
      <pc:sldChg chg="addSp delSp modSp add mod ord">
        <pc:chgData name="Nane Kratzke" userId="971be13ff4ee5ef6" providerId="LiveId" clId="{19075A5A-D245-0240-878E-CFB172C98ECA}" dt="2020-09-24T15:55:16.849" v="39676" actId="1076"/>
        <pc:sldMkLst>
          <pc:docMk/>
          <pc:sldMk cId="3363336234" sldId="460"/>
        </pc:sldMkLst>
        <pc:spChg chg="mod">
          <ac:chgData name="Nane Kratzke" userId="971be13ff4ee5ef6" providerId="LiveId" clId="{19075A5A-D245-0240-878E-CFB172C98ECA}" dt="2020-09-24T13:08:04.297" v="34370" actId="20577"/>
          <ac:spMkLst>
            <pc:docMk/>
            <pc:sldMk cId="3363336234" sldId="460"/>
            <ac:spMk id="3" creationId="{4CD0DCFD-1430-4F41-B180-3A20DEBF24F2}"/>
          </ac:spMkLst>
        </pc:spChg>
        <pc:spChg chg="mod">
          <ac:chgData name="Nane Kratzke" userId="971be13ff4ee5ef6" providerId="LiveId" clId="{19075A5A-D245-0240-878E-CFB172C98ECA}" dt="2020-09-24T15:53:44.454" v="39664" actId="207"/>
          <ac:spMkLst>
            <pc:docMk/>
            <pc:sldMk cId="3363336234" sldId="460"/>
            <ac:spMk id="4" creationId="{3489061E-0E7E-4040-947F-D53EBA5EA030}"/>
          </ac:spMkLst>
        </pc:spChg>
        <pc:spChg chg="del">
          <ac:chgData name="Nane Kratzke" userId="971be13ff4ee5ef6" providerId="LiveId" clId="{19075A5A-D245-0240-878E-CFB172C98ECA}" dt="2020-09-24T13:32:28.243" v="35768" actId="478"/>
          <ac:spMkLst>
            <pc:docMk/>
            <pc:sldMk cId="3363336234" sldId="460"/>
            <ac:spMk id="6" creationId="{1F852C1E-C1EC-D34F-8AE9-1BB5BBE393BE}"/>
          </ac:spMkLst>
        </pc:spChg>
        <pc:picChg chg="add mod">
          <ac:chgData name="Nane Kratzke" userId="971be13ff4ee5ef6" providerId="LiveId" clId="{19075A5A-D245-0240-878E-CFB172C98ECA}" dt="2020-09-24T15:55:11.337" v="39675" actId="1076"/>
          <ac:picMkLst>
            <pc:docMk/>
            <pc:sldMk cId="3363336234" sldId="460"/>
            <ac:picMk id="7" creationId="{7030F52E-86C7-7941-9166-7E28352DD538}"/>
          </ac:picMkLst>
        </pc:picChg>
        <pc:picChg chg="add mod">
          <ac:chgData name="Nane Kratzke" userId="971be13ff4ee5ef6" providerId="LiveId" clId="{19075A5A-D245-0240-878E-CFB172C98ECA}" dt="2020-09-24T15:55:16.849" v="39676" actId="1076"/>
          <ac:picMkLst>
            <pc:docMk/>
            <pc:sldMk cId="3363336234" sldId="460"/>
            <ac:picMk id="8" creationId="{20E2EC90-1754-0F41-B081-D6C5FDB76B05}"/>
          </ac:picMkLst>
        </pc:picChg>
      </pc:sldChg>
      <pc:sldChg chg="addSp delSp modSp add mod">
        <pc:chgData name="Nane Kratzke" userId="971be13ff4ee5ef6" providerId="LiveId" clId="{19075A5A-D245-0240-878E-CFB172C98ECA}" dt="2020-09-24T14:33:40.385" v="37775" actId="1076"/>
        <pc:sldMkLst>
          <pc:docMk/>
          <pc:sldMk cId="3736819709" sldId="461"/>
        </pc:sldMkLst>
        <pc:spChg chg="mod">
          <ac:chgData name="Nane Kratzke" userId="971be13ff4ee5ef6" providerId="LiveId" clId="{19075A5A-D245-0240-878E-CFB172C98ECA}" dt="2020-09-24T14:24:12.464" v="37094" actId="20577"/>
          <ac:spMkLst>
            <pc:docMk/>
            <pc:sldMk cId="3736819709" sldId="461"/>
            <ac:spMk id="2" creationId="{A4CF4022-BF5C-3940-9B40-C35E57AB4130}"/>
          </ac:spMkLst>
        </pc:spChg>
        <pc:spChg chg="mod">
          <ac:chgData name="Nane Kratzke" userId="971be13ff4ee5ef6" providerId="LiveId" clId="{19075A5A-D245-0240-878E-CFB172C98ECA}" dt="2020-09-24T14:33:40.385" v="37775" actId="1076"/>
          <ac:spMkLst>
            <pc:docMk/>
            <pc:sldMk cId="3736819709" sldId="461"/>
            <ac:spMk id="4" creationId="{1A54BDE3-089A-B947-B36C-1DA2EA047FE2}"/>
          </ac:spMkLst>
        </pc:spChg>
        <pc:spChg chg="mod">
          <ac:chgData name="Nane Kratzke" userId="971be13ff4ee5ef6" providerId="LiveId" clId="{19075A5A-D245-0240-878E-CFB172C98ECA}" dt="2020-09-24T14:31:41.468" v="37716"/>
          <ac:spMkLst>
            <pc:docMk/>
            <pc:sldMk cId="3736819709" sldId="461"/>
            <ac:spMk id="6" creationId="{134688E8-5640-0A4B-8A7A-7CF1F3DE5E6C}"/>
          </ac:spMkLst>
        </pc:spChg>
        <pc:spChg chg="add mod">
          <ac:chgData name="Nane Kratzke" userId="971be13ff4ee5ef6" providerId="LiveId" clId="{19075A5A-D245-0240-878E-CFB172C98ECA}" dt="2020-09-24T14:33:40.385" v="37775" actId="1076"/>
          <ac:spMkLst>
            <pc:docMk/>
            <pc:sldMk cId="3736819709" sldId="461"/>
            <ac:spMk id="7" creationId="{E19634D9-3D1F-4348-8F25-D4E86283C2E3}"/>
          </ac:spMkLst>
        </pc:spChg>
        <pc:spChg chg="mod">
          <ac:chgData name="Nane Kratzke" userId="971be13ff4ee5ef6" providerId="LiveId" clId="{19075A5A-D245-0240-878E-CFB172C98ECA}" dt="2020-09-24T14:33:40.385" v="37775" actId="1076"/>
          <ac:spMkLst>
            <pc:docMk/>
            <pc:sldMk cId="3736819709" sldId="461"/>
            <ac:spMk id="10" creationId="{76B01168-021D-0841-9965-6F01E366C89F}"/>
          </ac:spMkLst>
        </pc:spChg>
        <pc:spChg chg="mod">
          <ac:chgData name="Nane Kratzke" userId="971be13ff4ee5ef6" providerId="LiveId" clId="{19075A5A-D245-0240-878E-CFB172C98ECA}" dt="2020-09-24T14:33:40.385" v="37775" actId="1076"/>
          <ac:spMkLst>
            <pc:docMk/>
            <pc:sldMk cId="3736819709" sldId="461"/>
            <ac:spMk id="11" creationId="{874EBED5-EA3C-B84F-A06E-CDBC321EFB83}"/>
          </ac:spMkLst>
        </pc:spChg>
        <pc:spChg chg="del">
          <ac:chgData name="Nane Kratzke" userId="971be13ff4ee5ef6" providerId="LiveId" clId="{19075A5A-D245-0240-878E-CFB172C98ECA}" dt="2020-09-24T14:26:28.310" v="37317" actId="478"/>
          <ac:spMkLst>
            <pc:docMk/>
            <pc:sldMk cId="3736819709" sldId="461"/>
            <ac:spMk id="12" creationId="{7852A9B7-3B4B-AF48-BC36-5419D76C0EAF}"/>
          </ac:spMkLst>
        </pc:spChg>
        <pc:picChg chg="del">
          <ac:chgData name="Nane Kratzke" userId="971be13ff4ee5ef6" providerId="LiveId" clId="{19075A5A-D245-0240-878E-CFB172C98ECA}" dt="2020-09-24T14:28:05.566" v="37508" actId="478"/>
          <ac:picMkLst>
            <pc:docMk/>
            <pc:sldMk cId="3736819709" sldId="461"/>
            <ac:picMk id="8" creationId="{0EE2414F-B35A-CA4A-B4B5-5B86E36F88E1}"/>
          </ac:picMkLst>
        </pc:picChg>
        <pc:picChg chg="mod">
          <ac:chgData name="Nane Kratzke" userId="971be13ff4ee5ef6" providerId="LiveId" clId="{19075A5A-D245-0240-878E-CFB172C98ECA}" dt="2020-09-24T14:28:10.066" v="37509" actId="1076"/>
          <ac:picMkLst>
            <pc:docMk/>
            <pc:sldMk cId="3736819709" sldId="461"/>
            <ac:picMk id="9" creationId="{597FA084-F94C-354E-8DC7-012902E3CEC5}"/>
          </ac:picMkLst>
        </pc:picChg>
      </pc:sldChg>
      <pc:sldChg chg="addSp delSp modSp add mod ord">
        <pc:chgData name="Nane Kratzke" userId="971be13ff4ee5ef6" providerId="LiveId" clId="{19075A5A-D245-0240-878E-CFB172C98ECA}" dt="2020-09-24T14:45:00.882" v="38121" actId="113"/>
        <pc:sldMkLst>
          <pc:docMk/>
          <pc:sldMk cId="1318869950" sldId="462"/>
        </pc:sldMkLst>
        <pc:spChg chg="mod">
          <ac:chgData name="Nane Kratzke" userId="971be13ff4ee5ef6" providerId="LiveId" clId="{19075A5A-D245-0240-878E-CFB172C98ECA}" dt="2020-09-24T14:38:25.451" v="37804" actId="14100"/>
          <ac:spMkLst>
            <pc:docMk/>
            <pc:sldMk cId="1318869950" sldId="462"/>
            <ac:spMk id="4" creationId="{1A54BDE3-089A-B947-B36C-1DA2EA047FE2}"/>
          </ac:spMkLst>
        </pc:spChg>
        <pc:spChg chg="add mod">
          <ac:chgData name="Nane Kratzke" userId="971be13ff4ee5ef6" providerId="LiveId" clId="{19075A5A-D245-0240-878E-CFB172C98ECA}" dt="2020-09-24T14:45:00.882" v="38121" actId="113"/>
          <ac:spMkLst>
            <pc:docMk/>
            <pc:sldMk cId="1318869950" sldId="462"/>
            <ac:spMk id="6" creationId="{DFC7CFB2-CB31-BE48-B0B5-7D0F63353D13}"/>
          </ac:spMkLst>
        </pc:spChg>
        <pc:spChg chg="del">
          <ac:chgData name="Nane Kratzke" userId="971be13ff4ee5ef6" providerId="LiveId" clId="{19075A5A-D245-0240-878E-CFB172C98ECA}" dt="2020-09-24T14:35:45.823" v="37777" actId="478"/>
          <ac:spMkLst>
            <pc:docMk/>
            <pc:sldMk cId="1318869950" sldId="462"/>
            <ac:spMk id="7" creationId="{FFC30D2D-B621-5F44-AD0F-8CEAD655D8CB}"/>
          </ac:spMkLst>
        </pc:spChg>
        <pc:spChg chg="del">
          <ac:chgData name="Nane Kratzke" userId="971be13ff4ee5ef6" providerId="LiveId" clId="{19075A5A-D245-0240-878E-CFB172C98ECA}" dt="2020-09-24T14:35:49.102" v="37778" actId="478"/>
          <ac:spMkLst>
            <pc:docMk/>
            <pc:sldMk cId="1318869950" sldId="462"/>
            <ac:spMk id="9" creationId="{BC66D217-D0C7-AA4E-914C-666732F02B44}"/>
          </ac:spMkLst>
        </pc:spChg>
        <pc:spChg chg="del">
          <ac:chgData name="Nane Kratzke" userId="971be13ff4ee5ef6" providerId="LiveId" clId="{19075A5A-D245-0240-878E-CFB172C98ECA}" dt="2020-09-24T14:35:50.957" v="37779" actId="478"/>
          <ac:spMkLst>
            <pc:docMk/>
            <pc:sldMk cId="1318869950" sldId="462"/>
            <ac:spMk id="10" creationId="{86BB4EED-806D-DD4A-A77A-EE4631A3CE1F}"/>
          </ac:spMkLst>
        </pc:spChg>
        <pc:picChg chg="mod">
          <ac:chgData name="Nane Kratzke" userId="971be13ff4ee5ef6" providerId="LiveId" clId="{19075A5A-D245-0240-878E-CFB172C98ECA}" dt="2020-09-24T14:38:12.061" v="37802" actId="14100"/>
          <ac:picMkLst>
            <pc:docMk/>
            <pc:sldMk cId="1318869950" sldId="462"/>
            <ac:picMk id="11" creationId="{EFFDDBF0-5DE4-404D-A624-C153540C4D12}"/>
          </ac:picMkLst>
        </pc:picChg>
      </pc:sldChg>
      <pc:sldChg chg="delSp modSp add mod">
        <pc:chgData name="Nane Kratzke" userId="971be13ff4ee5ef6" providerId="LiveId" clId="{19075A5A-D245-0240-878E-CFB172C98ECA}" dt="2020-09-24T14:53:08.584" v="38544" actId="20577"/>
        <pc:sldMkLst>
          <pc:docMk/>
          <pc:sldMk cId="194056035" sldId="463"/>
        </pc:sldMkLst>
        <pc:spChg chg="mod">
          <ac:chgData name="Nane Kratzke" userId="971be13ff4ee5ef6" providerId="LiveId" clId="{19075A5A-D245-0240-878E-CFB172C98ECA}" dt="2020-09-24T14:52:10.908" v="38539" actId="14100"/>
          <ac:spMkLst>
            <pc:docMk/>
            <pc:sldMk cId="194056035" sldId="463"/>
            <ac:spMk id="4" creationId="{1A54BDE3-089A-B947-B36C-1DA2EA047FE2}"/>
          </ac:spMkLst>
        </pc:spChg>
        <pc:spChg chg="mod">
          <ac:chgData name="Nane Kratzke" userId="971be13ff4ee5ef6" providerId="LiveId" clId="{19075A5A-D245-0240-878E-CFB172C98ECA}" dt="2020-09-24T14:52:05.945" v="38538" actId="1076"/>
          <ac:spMkLst>
            <pc:docMk/>
            <pc:sldMk cId="194056035" sldId="463"/>
            <ac:spMk id="9" creationId="{C2EFB732-DF93-E74C-A208-E9E925FA19DE}"/>
          </ac:spMkLst>
        </pc:spChg>
        <pc:spChg chg="mod">
          <ac:chgData name="Nane Kratzke" userId="971be13ff4ee5ef6" providerId="LiveId" clId="{19075A5A-D245-0240-878E-CFB172C98ECA}" dt="2020-09-24T14:52:26.260" v="38542" actId="1076"/>
          <ac:spMkLst>
            <pc:docMk/>
            <pc:sldMk cId="194056035" sldId="463"/>
            <ac:spMk id="10" creationId="{1A5E4309-83B1-9E4A-B60B-E08A957755DB}"/>
          </ac:spMkLst>
        </pc:spChg>
        <pc:spChg chg="mod">
          <ac:chgData name="Nane Kratzke" userId="971be13ff4ee5ef6" providerId="LiveId" clId="{19075A5A-D245-0240-878E-CFB172C98ECA}" dt="2020-09-24T14:53:08.584" v="38544" actId="20577"/>
          <ac:spMkLst>
            <pc:docMk/>
            <pc:sldMk cId="194056035" sldId="463"/>
            <ac:spMk id="11" creationId="{18938D84-C29E-DB44-9D4A-1ED262027EB9}"/>
          </ac:spMkLst>
        </pc:spChg>
        <pc:picChg chg="del">
          <ac:chgData name="Nane Kratzke" userId="971be13ff4ee5ef6" providerId="LiveId" clId="{19075A5A-D245-0240-878E-CFB172C98ECA}" dt="2020-09-24T14:51:55.569" v="38536" actId="478"/>
          <ac:picMkLst>
            <pc:docMk/>
            <pc:sldMk cId="194056035" sldId="463"/>
            <ac:picMk id="7" creationId="{00273028-913E-BC4E-9ECA-D9D5048CEE31}"/>
          </ac:picMkLst>
        </pc:picChg>
      </pc:sldChg>
      <pc:sldChg chg="addSp delSp modSp add mod">
        <pc:chgData name="Nane Kratzke" userId="971be13ff4ee5ef6" providerId="LiveId" clId="{19075A5A-D245-0240-878E-CFB172C98ECA}" dt="2020-09-24T15:04:13.722" v="38647" actId="20577"/>
        <pc:sldMkLst>
          <pc:docMk/>
          <pc:sldMk cId="4278507067" sldId="464"/>
        </pc:sldMkLst>
        <pc:spChg chg="del">
          <ac:chgData name="Nane Kratzke" userId="971be13ff4ee5ef6" providerId="LiveId" clId="{19075A5A-D245-0240-878E-CFB172C98ECA}" dt="2020-09-24T15:03:08.844" v="38630" actId="478"/>
          <ac:spMkLst>
            <pc:docMk/>
            <pc:sldMk cId="4278507067" sldId="464"/>
            <ac:spMk id="4" creationId="{1A54BDE3-089A-B947-B36C-1DA2EA047FE2}"/>
          </ac:spMkLst>
        </pc:spChg>
        <pc:spChg chg="add del mod">
          <ac:chgData name="Nane Kratzke" userId="971be13ff4ee5ef6" providerId="LiveId" clId="{19075A5A-D245-0240-878E-CFB172C98ECA}" dt="2020-09-24T15:03:16.217" v="38631" actId="478"/>
          <ac:spMkLst>
            <pc:docMk/>
            <pc:sldMk cId="4278507067" sldId="464"/>
            <ac:spMk id="7" creationId="{B919BF9C-6BB0-D047-989D-AB85B6B9E699}"/>
          </ac:spMkLst>
        </pc:spChg>
        <pc:spChg chg="mod">
          <ac:chgData name="Nane Kratzke" userId="971be13ff4ee5ef6" providerId="LiveId" clId="{19075A5A-D245-0240-878E-CFB172C98ECA}" dt="2020-09-24T15:03:42.951" v="38636" actId="1076"/>
          <ac:spMkLst>
            <pc:docMk/>
            <pc:sldMk cId="4278507067" sldId="464"/>
            <ac:spMk id="9" creationId="{C10AAD7E-9DD5-1343-8A17-3F9C4D0B8DD9}"/>
          </ac:spMkLst>
        </pc:spChg>
        <pc:spChg chg="mod">
          <ac:chgData name="Nane Kratzke" userId="971be13ff4ee5ef6" providerId="LiveId" clId="{19075A5A-D245-0240-878E-CFB172C98ECA}" dt="2020-09-24T15:03:34.144" v="38634" actId="1076"/>
          <ac:spMkLst>
            <pc:docMk/>
            <pc:sldMk cId="4278507067" sldId="464"/>
            <ac:spMk id="11" creationId="{8F82CDB8-B86E-A84E-B5AB-3E0F2043BA8D}"/>
          </ac:spMkLst>
        </pc:spChg>
        <pc:spChg chg="mod">
          <ac:chgData name="Nane Kratzke" userId="971be13ff4ee5ef6" providerId="LiveId" clId="{19075A5A-D245-0240-878E-CFB172C98ECA}" dt="2020-09-24T15:03:34.144" v="38634" actId="1076"/>
          <ac:spMkLst>
            <pc:docMk/>
            <pc:sldMk cId="4278507067" sldId="464"/>
            <ac:spMk id="12" creationId="{D5E25A22-15A5-A649-AEED-6542DBAA7A3C}"/>
          </ac:spMkLst>
        </pc:spChg>
        <pc:spChg chg="mod">
          <ac:chgData name="Nane Kratzke" userId="971be13ff4ee5ef6" providerId="LiveId" clId="{19075A5A-D245-0240-878E-CFB172C98ECA}" dt="2020-09-24T15:03:34.144" v="38634" actId="1076"/>
          <ac:spMkLst>
            <pc:docMk/>
            <pc:sldMk cId="4278507067" sldId="464"/>
            <ac:spMk id="13" creationId="{6F6E5405-0B57-FC4E-8832-4E6DA7A3CE9D}"/>
          </ac:spMkLst>
        </pc:spChg>
        <pc:spChg chg="mod">
          <ac:chgData name="Nane Kratzke" userId="971be13ff4ee5ef6" providerId="LiveId" clId="{19075A5A-D245-0240-878E-CFB172C98ECA}" dt="2020-09-24T15:03:34.144" v="38634" actId="1076"/>
          <ac:spMkLst>
            <pc:docMk/>
            <pc:sldMk cId="4278507067" sldId="464"/>
            <ac:spMk id="14" creationId="{610F4679-19BA-1149-BA88-1DB1D6B7FA74}"/>
          </ac:spMkLst>
        </pc:spChg>
        <pc:spChg chg="add mod">
          <ac:chgData name="Nane Kratzke" userId="971be13ff4ee5ef6" providerId="LiveId" clId="{19075A5A-D245-0240-878E-CFB172C98ECA}" dt="2020-09-24T15:04:13.722" v="38647" actId="20577"/>
          <ac:spMkLst>
            <pc:docMk/>
            <pc:sldMk cId="4278507067" sldId="464"/>
            <ac:spMk id="15" creationId="{84E9D33D-5E26-C34C-A100-1F078E5551EB}"/>
          </ac:spMkLst>
        </pc:spChg>
      </pc:sldChg>
      <pc:sldChg chg="add del">
        <pc:chgData name="Nane Kratzke" userId="971be13ff4ee5ef6" providerId="LiveId" clId="{19075A5A-D245-0240-878E-CFB172C98ECA}" dt="2020-09-24T15:19:56.618" v="39179" actId="2696"/>
        <pc:sldMkLst>
          <pc:docMk/>
          <pc:sldMk cId="687240641" sldId="465"/>
        </pc:sldMkLst>
      </pc:sldChg>
      <pc:sldChg chg="addSp delSp modSp add mod ord">
        <pc:chgData name="Nane Kratzke" userId="971be13ff4ee5ef6" providerId="LiveId" clId="{19075A5A-D245-0240-878E-CFB172C98ECA}" dt="2020-09-24T17:36:11.385" v="42838" actId="20577"/>
        <pc:sldMkLst>
          <pc:docMk/>
          <pc:sldMk cId="4016976235" sldId="465"/>
        </pc:sldMkLst>
        <pc:spChg chg="mod">
          <ac:chgData name="Nane Kratzke" userId="971be13ff4ee5ef6" providerId="LiveId" clId="{19075A5A-D245-0240-878E-CFB172C98ECA}" dt="2020-09-24T16:03:10.728" v="39838" actId="20577"/>
          <ac:spMkLst>
            <pc:docMk/>
            <pc:sldMk cId="4016976235" sldId="465"/>
            <ac:spMk id="2" creationId="{534D3041-9041-5E46-BDCA-AEFAF74BDAA0}"/>
          </ac:spMkLst>
        </pc:spChg>
        <pc:spChg chg="mod">
          <ac:chgData name="Nane Kratzke" userId="971be13ff4ee5ef6" providerId="LiveId" clId="{19075A5A-D245-0240-878E-CFB172C98ECA}" dt="2020-09-24T16:36:02.632" v="41233" actId="20577"/>
          <ac:spMkLst>
            <pc:docMk/>
            <pc:sldMk cId="4016976235" sldId="465"/>
            <ac:spMk id="3" creationId="{6D44E123-1B57-1141-B775-333597485FBD}"/>
          </ac:spMkLst>
        </pc:spChg>
        <pc:spChg chg="del">
          <ac:chgData name="Nane Kratzke" userId="971be13ff4ee5ef6" providerId="LiveId" clId="{19075A5A-D245-0240-878E-CFB172C98ECA}" dt="2020-09-24T16:00:46.208" v="39712" actId="478"/>
          <ac:spMkLst>
            <pc:docMk/>
            <pc:sldMk cId="4016976235" sldId="465"/>
            <ac:spMk id="4" creationId="{DEB25F32-ECA7-4840-B973-86BC3D4E92A1}"/>
          </ac:spMkLst>
        </pc:spChg>
        <pc:spChg chg="add mod">
          <ac:chgData name="Nane Kratzke" userId="971be13ff4ee5ef6" providerId="LiveId" clId="{19075A5A-D245-0240-878E-CFB172C98ECA}" dt="2020-09-24T16:18:39.099" v="40325" actId="14100"/>
          <ac:spMkLst>
            <pc:docMk/>
            <pc:sldMk cId="4016976235" sldId="465"/>
            <ac:spMk id="7" creationId="{D57AB88B-75B8-EA42-9173-B586C74EC778}"/>
          </ac:spMkLst>
        </pc:spChg>
        <pc:spChg chg="add mod">
          <ac:chgData name="Nane Kratzke" userId="971be13ff4ee5ef6" providerId="LiveId" clId="{19075A5A-D245-0240-878E-CFB172C98ECA}" dt="2020-09-24T16:20:30.306" v="40350" actId="20577"/>
          <ac:spMkLst>
            <pc:docMk/>
            <pc:sldMk cId="4016976235" sldId="465"/>
            <ac:spMk id="8" creationId="{35A364A9-9408-C94D-AE37-678C30B25234}"/>
          </ac:spMkLst>
        </pc:spChg>
        <pc:spChg chg="add mod">
          <ac:chgData name="Nane Kratzke" userId="971be13ff4ee5ef6" providerId="LiveId" clId="{19075A5A-D245-0240-878E-CFB172C98ECA}" dt="2020-09-24T16:19:47.850" v="40334" actId="1076"/>
          <ac:spMkLst>
            <pc:docMk/>
            <pc:sldMk cId="4016976235" sldId="465"/>
            <ac:spMk id="9" creationId="{554D29BC-AA3D-5C47-8B93-C4AC739BF448}"/>
          </ac:spMkLst>
        </pc:spChg>
        <pc:spChg chg="add mod">
          <ac:chgData name="Nane Kratzke" userId="971be13ff4ee5ef6" providerId="LiveId" clId="{19075A5A-D245-0240-878E-CFB172C98ECA}" dt="2020-09-24T17:36:11.385" v="42838" actId="20577"/>
          <ac:spMkLst>
            <pc:docMk/>
            <pc:sldMk cId="4016976235" sldId="465"/>
            <ac:spMk id="12" creationId="{5AFA354B-CF8D-B447-B047-F5818FAE723F}"/>
          </ac:spMkLst>
        </pc:spChg>
        <pc:picChg chg="add mod">
          <ac:chgData name="Nane Kratzke" userId="971be13ff4ee5ef6" providerId="LiveId" clId="{19075A5A-D245-0240-878E-CFB172C98ECA}" dt="2020-09-24T16:19:47.850" v="40334" actId="1076"/>
          <ac:picMkLst>
            <pc:docMk/>
            <pc:sldMk cId="4016976235" sldId="465"/>
            <ac:picMk id="10" creationId="{F5790716-F942-774D-87B1-9E2E6255B029}"/>
          </ac:picMkLst>
        </pc:picChg>
        <pc:picChg chg="add mod">
          <ac:chgData name="Nane Kratzke" userId="971be13ff4ee5ef6" providerId="LiveId" clId="{19075A5A-D245-0240-878E-CFB172C98ECA}" dt="2020-09-24T16:19:47.850" v="40334" actId="1076"/>
          <ac:picMkLst>
            <pc:docMk/>
            <pc:sldMk cId="4016976235" sldId="465"/>
            <ac:picMk id="11" creationId="{EEBF307F-970D-A140-8D08-8DBB9659DABE}"/>
          </ac:picMkLst>
        </pc:picChg>
      </pc:sldChg>
      <pc:sldChg chg="addSp delSp modSp add mod">
        <pc:chgData name="Nane Kratzke" userId="971be13ff4ee5ef6" providerId="LiveId" clId="{19075A5A-D245-0240-878E-CFB172C98ECA}" dt="2020-09-25T06:32:37.002" v="43549" actId="2711"/>
        <pc:sldMkLst>
          <pc:docMk/>
          <pc:sldMk cId="2752400082" sldId="466"/>
        </pc:sldMkLst>
        <pc:spChg chg="mod">
          <ac:chgData name="Nane Kratzke" userId="971be13ff4ee5ef6" providerId="LiveId" clId="{19075A5A-D245-0240-878E-CFB172C98ECA}" dt="2020-09-25T06:26:42.627" v="43056" actId="207"/>
          <ac:spMkLst>
            <pc:docMk/>
            <pc:sldMk cId="2752400082" sldId="466"/>
            <ac:spMk id="4" creationId="{1A54BDE3-089A-B947-B36C-1DA2EA047FE2}"/>
          </ac:spMkLst>
        </pc:spChg>
        <pc:spChg chg="add mod">
          <ac:chgData name="Nane Kratzke" userId="971be13ff4ee5ef6" providerId="LiveId" clId="{19075A5A-D245-0240-878E-CFB172C98ECA}" dt="2020-09-25T06:31:44.465" v="43532" actId="113"/>
          <ac:spMkLst>
            <pc:docMk/>
            <pc:sldMk cId="2752400082" sldId="466"/>
            <ac:spMk id="6" creationId="{5B17B884-91AC-6E45-8F6B-D759453B0621}"/>
          </ac:spMkLst>
        </pc:spChg>
        <pc:spChg chg="add mod">
          <ac:chgData name="Nane Kratzke" userId="971be13ff4ee5ef6" providerId="LiveId" clId="{19075A5A-D245-0240-878E-CFB172C98ECA}" dt="2020-09-25T06:32:37.002" v="43549" actId="2711"/>
          <ac:spMkLst>
            <pc:docMk/>
            <pc:sldMk cId="2752400082" sldId="466"/>
            <ac:spMk id="7" creationId="{72F939D1-B167-2449-BD10-ECD75ACBCC93}"/>
          </ac:spMkLst>
        </pc:spChg>
        <pc:spChg chg="del">
          <ac:chgData name="Nane Kratzke" userId="971be13ff4ee5ef6" providerId="LiveId" clId="{19075A5A-D245-0240-878E-CFB172C98ECA}" dt="2020-09-25T06:15:07.585" v="42840" actId="478"/>
          <ac:spMkLst>
            <pc:docMk/>
            <pc:sldMk cId="2752400082" sldId="466"/>
            <ac:spMk id="10" creationId="{5A03F048-D319-5A4B-A0D6-B05FF2F39D68}"/>
          </ac:spMkLst>
        </pc:spChg>
        <pc:spChg chg="del">
          <ac:chgData name="Nane Kratzke" userId="971be13ff4ee5ef6" providerId="LiveId" clId="{19075A5A-D245-0240-878E-CFB172C98ECA}" dt="2020-09-25T06:15:07.585" v="42840" actId="478"/>
          <ac:spMkLst>
            <pc:docMk/>
            <pc:sldMk cId="2752400082" sldId="466"/>
            <ac:spMk id="11" creationId="{68DD41EB-32FB-F444-B063-98AD644BCCA7}"/>
          </ac:spMkLst>
        </pc:spChg>
        <pc:spChg chg="del">
          <ac:chgData name="Nane Kratzke" userId="971be13ff4ee5ef6" providerId="LiveId" clId="{19075A5A-D245-0240-878E-CFB172C98ECA}" dt="2020-09-25T06:15:07.585" v="42840" actId="478"/>
          <ac:spMkLst>
            <pc:docMk/>
            <pc:sldMk cId="2752400082" sldId="466"/>
            <ac:spMk id="12" creationId="{FFFE009A-F0D2-0547-8B32-CB8F9915007B}"/>
          </ac:spMkLst>
        </pc:spChg>
        <pc:spChg chg="add mod">
          <ac:chgData name="Nane Kratzke" userId="971be13ff4ee5ef6" providerId="LiveId" clId="{19075A5A-D245-0240-878E-CFB172C98ECA}" dt="2020-09-25T06:27:01.512" v="43058" actId="404"/>
          <ac:spMkLst>
            <pc:docMk/>
            <pc:sldMk cId="2752400082" sldId="466"/>
            <ac:spMk id="13" creationId="{92AD7C23-0DED-4F45-92C7-D6C48C100952}"/>
          </ac:spMkLst>
        </pc:spChg>
        <pc:picChg chg="mod">
          <ac:chgData name="Nane Kratzke" userId="971be13ff4ee5ef6" providerId="LiveId" clId="{19075A5A-D245-0240-878E-CFB172C98ECA}" dt="2020-09-25T06:24:25.702" v="43040" actId="14861"/>
          <ac:picMkLst>
            <pc:docMk/>
            <pc:sldMk cId="2752400082" sldId="466"/>
            <ac:picMk id="9" creationId="{69D028E7-0D22-C846-BF8F-D434B9A0C1BC}"/>
          </ac:picMkLst>
        </pc:picChg>
      </pc:sldChg>
      <pc:sldChg chg="addSp delSp modSp add mod">
        <pc:chgData name="Nane Kratzke" userId="971be13ff4ee5ef6" providerId="LiveId" clId="{19075A5A-D245-0240-878E-CFB172C98ECA}" dt="2020-09-25T07:03:42.770" v="44124" actId="1076"/>
        <pc:sldMkLst>
          <pc:docMk/>
          <pc:sldMk cId="3076701138" sldId="467"/>
        </pc:sldMkLst>
        <pc:spChg chg="mod">
          <ac:chgData name="Nane Kratzke" userId="971be13ff4ee5ef6" providerId="LiveId" clId="{19075A5A-D245-0240-878E-CFB172C98ECA}" dt="2020-09-25T06:56:07.770" v="44083" actId="20577"/>
          <ac:spMkLst>
            <pc:docMk/>
            <pc:sldMk cId="3076701138" sldId="467"/>
            <ac:spMk id="2" creationId="{D8E55294-81E5-1549-B360-5A13D4D05AEE}"/>
          </ac:spMkLst>
        </pc:spChg>
        <pc:spChg chg="mod">
          <ac:chgData name="Nane Kratzke" userId="971be13ff4ee5ef6" providerId="LiveId" clId="{19075A5A-D245-0240-878E-CFB172C98ECA}" dt="2020-09-25T06:56:13.408" v="44095" actId="20577"/>
          <ac:spMkLst>
            <pc:docMk/>
            <pc:sldMk cId="3076701138" sldId="467"/>
            <ac:spMk id="3" creationId="{088E46AD-7B7E-F24C-A8F7-6529A14AA903}"/>
          </ac:spMkLst>
        </pc:spChg>
        <pc:picChg chg="add mod">
          <ac:chgData name="Nane Kratzke" userId="971be13ff4ee5ef6" providerId="LiveId" clId="{19075A5A-D245-0240-878E-CFB172C98ECA}" dt="2020-09-25T06:58:09.761" v="44097" actId="1076"/>
          <ac:picMkLst>
            <pc:docMk/>
            <pc:sldMk cId="3076701138" sldId="467"/>
            <ac:picMk id="5" creationId="{F1C39E4D-2FFD-6E43-B625-5A1E66BB0FF8}"/>
          </ac:picMkLst>
        </pc:picChg>
        <pc:picChg chg="add del mod">
          <ac:chgData name="Nane Kratzke" userId="971be13ff4ee5ef6" providerId="LiveId" clId="{19075A5A-D245-0240-878E-CFB172C98ECA}" dt="2020-09-25T07:02:44.337" v="44116" actId="478"/>
          <ac:picMkLst>
            <pc:docMk/>
            <pc:sldMk cId="3076701138" sldId="467"/>
            <ac:picMk id="6" creationId="{E909FA79-618A-1249-AC08-43A383CD8117}"/>
          </ac:picMkLst>
        </pc:picChg>
        <pc:picChg chg="add del mod">
          <ac:chgData name="Nane Kratzke" userId="971be13ff4ee5ef6" providerId="LiveId" clId="{19075A5A-D245-0240-878E-CFB172C98ECA}" dt="2020-09-25T07:02:46.937" v="44118" actId="478"/>
          <ac:picMkLst>
            <pc:docMk/>
            <pc:sldMk cId="3076701138" sldId="467"/>
            <ac:picMk id="8" creationId="{54DB9BCB-564C-324B-8B26-14B023ECD19A}"/>
          </ac:picMkLst>
        </pc:picChg>
        <pc:picChg chg="add mod">
          <ac:chgData name="Nane Kratzke" userId="971be13ff4ee5ef6" providerId="LiveId" clId="{19075A5A-D245-0240-878E-CFB172C98ECA}" dt="2020-09-25T07:03:42.770" v="44124" actId="1076"/>
          <ac:picMkLst>
            <pc:docMk/>
            <pc:sldMk cId="3076701138" sldId="467"/>
            <ac:picMk id="9" creationId="{D9D49D39-BD0F-4F46-BF54-6EF15BEAC281}"/>
          </ac:picMkLst>
        </pc:picChg>
        <pc:picChg chg="add del mod">
          <ac:chgData name="Nane Kratzke" userId="971be13ff4ee5ef6" providerId="LiveId" clId="{19075A5A-D245-0240-878E-CFB172C98ECA}" dt="2020-09-25T06:59:44.693" v="44099" actId="478"/>
          <ac:picMkLst>
            <pc:docMk/>
            <pc:sldMk cId="3076701138" sldId="467"/>
            <ac:picMk id="1026" creationId="{3D25A1AD-B727-7F46-B83E-BF6C807695C9}"/>
          </ac:picMkLst>
        </pc:picChg>
      </pc:sldChg>
      <pc:sldChg chg="modSp add mod">
        <pc:chgData name="Nane Kratzke" userId="971be13ff4ee5ef6" providerId="LiveId" clId="{19075A5A-D245-0240-878E-CFB172C98ECA}" dt="2020-09-25T07:07:10.574" v="44135" actId="207"/>
        <pc:sldMkLst>
          <pc:docMk/>
          <pc:sldMk cId="482911669" sldId="468"/>
        </pc:sldMkLst>
        <pc:spChg chg="mod">
          <ac:chgData name="Nane Kratzke" userId="971be13ff4ee5ef6" providerId="LiveId" clId="{19075A5A-D245-0240-878E-CFB172C98ECA}" dt="2020-09-25T07:07:10.574" v="44135" actId="207"/>
          <ac:spMkLst>
            <pc:docMk/>
            <pc:sldMk cId="482911669" sldId="468"/>
            <ac:spMk id="8" creationId="{0C508602-457E-2C4E-A9AC-85A3D0BD58E5}"/>
          </ac:spMkLst>
        </pc:spChg>
        <pc:picChg chg="mod">
          <ac:chgData name="Nane Kratzke" userId="971be13ff4ee5ef6" providerId="LiveId" clId="{19075A5A-D245-0240-878E-CFB172C98ECA}" dt="2020-09-25T07:05:18.386" v="44128" actId="1076"/>
          <ac:picMkLst>
            <pc:docMk/>
            <pc:sldMk cId="482911669" sldId="468"/>
            <ac:picMk id="4" creationId="{7167DD6C-FCDB-FB42-80A5-B4A12AE545BA}"/>
          </ac:picMkLst>
        </pc:picChg>
      </pc:sldChg>
      <pc:sldChg chg="modSp add mod">
        <pc:chgData name="Nane Kratzke" userId="971be13ff4ee5ef6" providerId="LiveId" clId="{19075A5A-D245-0240-878E-CFB172C98ECA}" dt="2020-09-25T07:06:03.178" v="44132" actId="207"/>
        <pc:sldMkLst>
          <pc:docMk/>
          <pc:sldMk cId="1365271513" sldId="469"/>
        </pc:sldMkLst>
        <pc:spChg chg="mod">
          <ac:chgData name="Nane Kratzke" userId="971be13ff4ee5ef6" providerId="LiveId" clId="{19075A5A-D245-0240-878E-CFB172C98ECA}" dt="2020-09-25T07:06:03.178" v="44132" actId="207"/>
          <ac:spMkLst>
            <pc:docMk/>
            <pc:sldMk cId="1365271513" sldId="469"/>
            <ac:spMk id="8" creationId="{0C508602-457E-2C4E-A9AC-85A3D0BD58E5}"/>
          </ac:spMkLst>
        </pc:spChg>
        <pc:picChg chg="mod">
          <ac:chgData name="Nane Kratzke" userId="971be13ff4ee5ef6" providerId="LiveId" clId="{19075A5A-D245-0240-878E-CFB172C98ECA}" dt="2020-09-25T07:05:49.508" v="44130" actId="1076"/>
          <ac:picMkLst>
            <pc:docMk/>
            <pc:sldMk cId="1365271513" sldId="469"/>
            <ac:picMk id="4" creationId="{7167DD6C-FCDB-FB42-80A5-B4A12AE545BA}"/>
          </ac:picMkLst>
        </pc:picChg>
      </pc:sldChg>
      <pc:sldChg chg="modSp add mod">
        <pc:chgData name="Nane Kratzke" userId="971be13ff4ee5ef6" providerId="LiveId" clId="{19075A5A-D245-0240-878E-CFB172C98ECA}" dt="2020-09-25T07:07:51.333" v="44138" actId="207"/>
        <pc:sldMkLst>
          <pc:docMk/>
          <pc:sldMk cId="588962951" sldId="470"/>
        </pc:sldMkLst>
        <pc:spChg chg="mod">
          <ac:chgData name="Nane Kratzke" userId="971be13ff4ee5ef6" providerId="LiveId" clId="{19075A5A-D245-0240-878E-CFB172C98ECA}" dt="2020-09-25T07:07:51.333" v="44138" actId="207"/>
          <ac:spMkLst>
            <pc:docMk/>
            <pc:sldMk cId="588962951" sldId="470"/>
            <ac:spMk id="8" creationId="{0C508602-457E-2C4E-A9AC-85A3D0BD58E5}"/>
          </ac:spMkLst>
        </pc:spChg>
      </pc:sldChg>
      <pc:sldChg chg="modSp add mod">
        <pc:chgData name="Nane Kratzke" userId="971be13ff4ee5ef6" providerId="LiveId" clId="{19075A5A-D245-0240-878E-CFB172C98ECA}" dt="2020-10-09T11:37:42.174" v="44177" actId="20577"/>
        <pc:sldMkLst>
          <pc:docMk/>
          <pc:sldMk cId="1674219622" sldId="471"/>
        </pc:sldMkLst>
        <pc:spChg chg="mod">
          <ac:chgData name="Nane Kratzke" userId="971be13ff4ee5ef6" providerId="LiveId" clId="{19075A5A-D245-0240-878E-CFB172C98ECA}" dt="2020-10-09T11:37:42.174" v="44177" actId="20577"/>
          <ac:spMkLst>
            <pc:docMk/>
            <pc:sldMk cId="1674219622" sldId="471"/>
            <ac:spMk id="3" creationId="{4D502CBE-EC2E-A94C-BE77-12EBBCA899C3}"/>
          </ac:spMkLst>
        </pc:spChg>
      </pc:sldChg>
    </pc:docChg>
  </pc:docChgLst>
  <pc:docChgLst>
    <pc:chgData name="Nane Kratzke" userId="971be13ff4ee5ef6" providerId="LiveId" clId="{A8E60335-9138-3A42-B4C4-F069B2A69D5F}"/>
    <pc:docChg chg="undo custSel addSld delSld modSld sldOrd">
      <pc:chgData name="Nane Kratzke" userId="971be13ff4ee5ef6" providerId="LiveId" clId="{A8E60335-9138-3A42-B4C4-F069B2A69D5F}" dt="2023-11-14T13:00:46.325" v="815" actId="12"/>
      <pc:docMkLst>
        <pc:docMk/>
      </pc:docMkLst>
      <pc:sldChg chg="del">
        <pc:chgData name="Nane Kratzke" userId="971be13ff4ee5ef6" providerId="LiveId" clId="{A8E60335-9138-3A42-B4C4-F069B2A69D5F}" dt="2023-11-13T08:02:38.515" v="533" actId="2696"/>
        <pc:sldMkLst>
          <pc:docMk/>
          <pc:sldMk cId="704272100" sldId="323"/>
        </pc:sldMkLst>
      </pc:sldChg>
      <pc:sldChg chg="del">
        <pc:chgData name="Nane Kratzke" userId="971be13ff4ee5ef6" providerId="LiveId" clId="{A8E60335-9138-3A42-B4C4-F069B2A69D5F}" dt="2023-11-13T08:02:07.396" v="531" actId="2696"/>
        <pc:sldMkLst>
          <pc:docMk/>
          <pc:sldMk cId="4032822108" sldId="399"/>
        </pc:sldMkLst>
      </pc:sldChg>
      <pc:sldChg chg="modSp mod">
        <pc:chgData name="Nane Kratzke" userId="971be13ff4ee5ef6" providerId="LiveId" clId="{A8E60335-9138-3A42-B4C4-F069B2A69D5F}" dt="2023-11-13T08:39:34.635" v="604" actId="20577"/>
        <pc:sldMkLst>
          <pc:docMk/>
          <pc:sldMk cId="678295902" sldId="401"/>
        </pc:sldMkLst>
        <pc:spChg chg="mod">
          <ac:chgData name="Nane Kratzke" userId="971be13ff4ee5ef6" providerId="LiveId" clId="{A8E60335-9138-3A42-B4C4-F069B2A69D5F}" dt="2023-11-13T08:39:34.635" v="604" actId="20577"/>
          <ac:spMkLst>
            <pc:docMk/>
            <pc:sldMk cId="678295902" sldId="401"/>
            <ac:spMk id="33" creationId="{EF69FE3A-3282-C049-BCB5-56B2BEFF2180}"/>
          </ac:spMkLst>
        </pc:spChg>
      </pc:sldChg>
      <pc:sldChg chg="modSp mod">
        <pc:chgData name="Nane Kratzke" userId="971be13ff4ee5ef6" providerId="LiveId" clId="{A8E60335-9138-3A42-B4C4-F069B2A69D5F}" dt="2023-11-13T09:26:55.095" v="605" actId="20577"/>
        <pc:sldMkLst>
          <pc:docMk/>
          <pc:sldMk cId="2899132080" sldId="404"/>
        </pc:sldMkLst>
        <pc:spChg chg="mod">
          <ac:chgData name="Nane Kratzke" userId="971be13ff4ee5ef6" providerId="LiveId" clId="{A8E60335-9138-3A42-B4C4-F069B2A69D5F}" dt="2023-11-13T09:26:55.095" v="605" actId="20577"/>
          <ac:spMkLst>
            <pc:docMk/>
            <pc:sldMk cId="2899132080" sldId="404"/>
            <ac:spMk id="11" creationId="{FF3D0721-C3C5-D54E-80CF-8A37F52FE37B}"/>
          </ac:spMkLst>
        </pc:spChg>
      </pc:sldChg>
      <pc:sldChg chg="modSp mod">
        <pc:chgData name="Nane Kratzke" userId="971be13ff4ee5ef6" providerId="LiveId" clId="{A8E60335-9138-3A42-B4C4-F069B2A69D5F}" dt="2023-11-13T09:41:24.281" v="610" actId="20577"/>
        <pc:sldMkLst>
          <pc:docMk/>
          <pc:sldMk cId="2827725247" sldId="406"/>
        </pc:sldMkLst>
        <pc:spChg chg="mod">
          <ac:chgData name="Nane Kratzke" userId="971be13ff4ee5ef6" providerId="LiveId" clId="{A8E60335-9138-3A42-B4C4-F069B2A69D5F}" dt="2023-11-13T09:41:24.281" v="610" actId="20577"/>
          <ac:spMkLst>
            <pc:docMk/>
            <pc:sldMk cId="2827725247" sldId="406"/>
            <ac:spMk id="3" creationId="{ABA5F95F-B4A9-0741-84E2-E5798882F48B}"/>
          </ac:spMkLst>
        </pc:spChg>
      </pc:sldChg>
      <pc:sldChg chg="modSp mod">
        <pc:chgData name="Nane Kratzke" userId="971be13ff4ee5ef6" providerId="LiveId" clId="{A8E60335-9138-3A42-B4C4-F069B2A69D5F}" dt="2023-11-14T13:00:46.325" v="815" actId="12"/>
        <pc:sldMkLst>
          <pc:docMk/>
          <pc:sldMk cId="1186629863" sldId="409"/>
        </pc:sldMkLst>
        <pc:spChg chg="mod">
          <ac:chgData name="Nane Kratzke" userId="971be13ff4ee5ef6" providerId="LiveId" clId="{A8E60335-9138-3A42-B4C4-F069B2A69D5F}" dt="2023-11-14T13:00:46.325" v="815" actId="12"/>
          <ac:spMkLst>
            <pc:docMk/>
            <pc:sldMk cId="1186629863" sldId="409"/>
            <ac:spMk id="5" creationId="{6F23112D-C246-6E40-A5C5-02A44226B9E9}"/>
          </ac:spMkLst>
        </pc:spChg>
      </pc:sldChg>
      <pc:sldChg chg="addSp delSp modSp mod">
        <pc:chgData name="Nane Kratzke" userId="971be13ff4ee5ef6" providerId="LiveId" clId="{A8E60335-9138-3A42-B4C4-F069B2A69D5F}" dt="2023-11-13T14:38:47.234" v="701"/>
        <pc:sldMkLst>
          <pc:docMk/>
          <pc:sldMk cId="514950785" sldId="410"/>
        </pc:sldMkLst>
        <pc:spChg chg="mod">
          <ac:chgData name="Nane Kratzke" userId="971be13ff4ee5ef6" providerId="LiveId" clId="{A8E60335-9138-3A42-B4C4-F069B2A69D5F}" dt="2023-11-13T13:58:52.298" v="687" actId="14100"/>
          <ac:spMkLst>
            <pc:docMk/>
            <pc:sldMk cId="514950785" sldId="410"/>
            <ac:spMk id="22" creationId="{C7A5FAC9-3E10-CD43-9E98-B562AFB77CCC}"/>
          </ac:spMkLst>
        </pc:spChg>
        <pc:picChg chg="add del mod">
          <ac:chgData name="Nane Kratzke" userId="971be13ff4ee5ef6" providerId="LiveId" clId="{A8E60335-9138-3A42-B4C4-F069B2A69D5F}" dt="2023-11-13T13:55:45.813" v="680" actId="478"/>
          <ac:picMkLst>
            <pc:docMk/>
            <pc:sldMk cId="514950785" sldId="410"/>
            <ac:picMk id="23" creationId="{5BC49ADD-6034-2E50-4667-6208258FD0AC}"/>
          </ac:picMkLst>
        </pc:picChg>
        <pc:picChg chg="add mod">
          <ac:chgData name="Nane Kratzke" userId="971be13ff4ee5ef6" providerId="LiveId" clId="{A8E60335-9138-3A42-B4C4-F069B2A69D5F}" dt="2023-11-13T14:38:47.234" v="701"/>
          <ac:picMkLst>
            <pc:docMk/>
            <pc:sldMk cId="514950785" sldId="410"/>
            <ac:picMk id="24" creationId="{ED7A01EE-714E-D7CD-9041-CCBE9AA83C6B}"/>
          </ac:picMkLst>
        </pc:picChg>
      </pc:sldChg>
      <pc:sldChg chg="addSp modSp mod">
        <pc:chgData name="Nane Kratzke" userId="971be13ff4ee5ef6" providerId="LiveId" clId="{A8E60335-9138-3A42-B4C4-F069B2A69D5F}" dt="2023-11-14T11:58:33.285" v="791" actId="20577"/>
        <pc:sldMkLst>
          <pc:docMk/>
          <pc:sldMk cId="1489937729" sldId="411"/>
        </pc:sldMkLst>
        <pc:spChg chg="mod">
          <ac:chgData name="Nane Kratzke" userId="971be13ff4ee5ef6" providerId="LiveId" clId="{A8E60335-9138-3A42-B4C4-F069B2A69D5F}" dt="2023-11-14T11:58:33.285" v="791" actId="20577"/>
          <ac:spMkLst>
            <pc:docMk/>
            <pc:sldMk cId="1489937729" sldId="411"/>
            <ac:spMk id="28" creationId="{118B42FF-44D7-CA40-BCD5-418932082965}"/>
          </ac:spMkLst>
        </pc:spChg>
        <pc:picChg chg="add mod">
          <ac:chgData name="Nane Kratzke" userId="971be13ff4ee5ef6" providerId="LiveId" clId="{A8E60335-9138-3A42-B4C4-F069B2A69D5F}" dt="2023-11-13T14:39:41.746" v="709"/>
          <ac:picMkLst>
            <pc:docMk/>
            <pc:sldMk cId="1489937729" sldId="411"/>
            <ac:picMk id="5" creationId="{AAABA1A9-002F-B1E7-7813-59597B0AD56D}"/>
          </ac:picMkLst>
        </pc:picChg>
      </pc:sldChg>
      <pc:sldChg chg="ord">
        <pc:chgData name="Nane Kratzke" userId="971be13ff4ee5ef6" providerId="LiveId" clId="{A8E60335-9138-3A42-B4C4-F069B2A69D5F}" dt="2023-11-14T08:49:40.052" v="713" actId="20578"/>
        <pc:sldMkLst>
          <pc:docMk/>
          <pc:sldMk cId="1483791297" sldId="415"/>
        </pc:sldMkLst>
      </pc:sldChg>
      <pc:sldChg chg="modSp mod">
        <pc:chgData name="Nane Kratzke" userId="971be13ff4ee5ef6" providerId="LiveId" clId="{A8E60335-9138-3A42-B4C4-F069B2A69D5F}" dt="2023-11-14T08:54:31.578" v="714" actId="12"/>
        <pc:sldMkLst>
          <pc:docMk/>
          <pc:sldMk cId="3332016124" sldId="416"/>
        </pc:sldMkLst>
        <pc:spChg chg="mod">
          <ac:chgData name="Nane Kratzke" userId="971be13ff4ee5ef6" providerId="LiveId" clId="{A8E60335-9138-3A42-B4C4-F069B2A69D5F}" dt="2023-11-14T08:54:31.578" v="714" actId="12"/>
          <ac:spMkLst>
            <pc:docMk/>
            <pc:sldMk cId="3332016124" sldId="416"/>
            <ac:spMk id="5" creationId="{167CFCFC-2AC2-DB4A-AA43-5932368231CE}"/>
          </ac:spMkLst>
        </pc:spChg>
      </pc:sldChg>
      <pc:sldChg chg="modSp mod">
        <pc:chgData name="Nane Kratzke" userId="971be13ff4ee5ef6" providerId="LiveId" clId="{A8E60335-9138-3A42-B4C4-F069B2A69D5F}" dt="2023-11-14T08:54:39.415" v="715" actId="12"/>
        <pc:sldMkLst>
          <pc:docMk/>
          <pc:sldMk cId="3086276217" sldId="417"/>
        </pc:sldMkLst>
        <pc:spChg chg="mod">
          <ac:chgData name="Nane Kratzke" userId="971be13ff4ee5ef6" providerId="LiveId" clId="{A8E60335-9138-3A42-B4C4-F069B2A69D5F}" dt="2023-11-14T08:54:39.415" v="715" actId="12"/>
          <ac:spMkLst>
            <pc:docMk/>
            <pc:sldMk cId="3086276217" sldId="417"/>
            <ac:spMk id="5" creationId="{167CFCFC-2AC2-DB4A-AA43-5932368231CE}"/>
          </ac:spMkLst>
        </pc:spChg>
      </pc:sldChg>
      <pc:sldChg chg="addSp delSp modSp mod ord">
        <pc:chgData name="Nane Kratzke" userId="971be13ff4ee5ef6" providerId="LiveId" clId="{A8E60335-9138-3A42-B4C4-F069B2A69D5F}" dt="2023-11-14T11:59:39.124" v="792" actId="20577"/>
        <pc:sldMkLst>
          <pc:docMk/>
          <pc:sldMk cId="2055604102" sldId="418"/>
        </pc:sldMkLst>
        <pc:spChg chg="mod">
          <ac:chgData name="Nane Kratzke" userId="971be13ff4ee5ef6" providerId="LiveId" clId="{A8E60335-9138-3A42-B4C4-F069B2A69D5F}" dt="2023-11-14T11:03:18.608" v="756" actId="20577"/>
          <ac:spMkLst>
            <pc:docMk/>
            <pc:sldMk cId="2055604102" sldId="418"/>
            <ac:spMk id="2" creationId="{42747490-25DE-5445-B143-60D17E8AECCF}"/>
          </ac:spMkLst>
        </pc:spChg>
        <pc:spChg chg="del">
          <ac:chgData name="Nane Kratzke" userId="971be13ff4ee5ef6" providerId="LiveId" clId="{A8E60335-9138-3A42-B4C4-F069B2A69D5F}" dt="2023-11-14T11:03:21.344" v="757" actId="478"/>
          <ac:spMkLst>
            <pc:docMk/>
            <pc:sldMk cId="2055604102" sldId="418"/>
            <ac:spMk id="3" creationId="{B959B030-6B06-044D-BA87-11ED6E878814}"/>
          </ac:spMkLst>
        </pc:spChg>
        <pc:spChg chg="mod">
          <ac:chgData name="Nane Kratzke" userId="971be13ff4ee5ef6" providerId="LiveId" clId="{A8E60335-9138-3A42-B4C4-F069B2A69D5F}" dt="2023-11-14T11:03:53.311" v="765" actId="14100"/>
          <ac:spMkLst>
            <pc:docMk/>
            <pc:sldMk cId="2055604102" sldId="418"/>
            <ac:spMk id="5" creationId="{167CFCFC-2AC2-DB4A-AA43-5932368231CE}"/>
          </ac:spMkLst>
        </pc:spChg>
        <pc:spChg chg="mod">
          <ac:chgData name="Nane Kratzke" userId="971be13ff4ee5ef6" providerId="LiveId" clId="{A8E60335-9138-3A42-B4C4-F069B2A69D5F}" dt="2023-11-14T11:04:06.019" v="766" actId="1076"/>
          <ac:spMkLst>
            <pc:docMk/>
            <pc:sldMk cId="2055604102" sldId="418"/>
            <ac:spMk id="6" creationId="{46DD4B25-C9FA-A349-A089-06B9EC582FE9}"/>
          </ac:spMkLst>
        </pc:spChg>
        <pc:spChg chg="mod">
          <ac:chgData name="Nane Kratzke" userId="971be13ff4ee5ef6" providerId="LiveId" clId="{A8E60335-9138-3A42-B4C4-F069B2A69D5F}" dt="2023-11-14T11:59:39.124" v="792" actId="20577"/>
          <ac:spMkLst>
            <pc:docMk/>
            <pc:sldMk cId="2055604102" sldId="418"/>
            <ac:spMk id="8" creationId="{9219EC54-B05E-5B42-B4AE-19E997CB5DBC}"/>
          </ac:spMkLst>
        </pc:spChg>
        <pc:spChg chg="add del mod">
          <ac:chgData name="Nane Kratzke" userId="971be13ff4ee5ef6" providerId="LiveId" clId="{A8E60335-9138-3A42-B4C4-F069B2A69D5F}" dt="2023-11-14T11:03:23.607" v="758" actId="478"/>
          <ac:spMkLst>
            <pc:docMk/>
            <pc:sldMk cId="2055604102" sldId="418"/>
            <ac:spMk id="11" creationId="{69893C7F-179B-4CAD-83DF-F2CBEBB85690}"/>
          </ac:spMkLst>
        </pc:spChg>
        <pc:picChg chg="add mod">
          <ac:chgData name="Nane Kratzke" userId="971be13ff4ee5ef6" providerId="LiveId" clId="{A8E60335-9138-3A42-B4C4-F069B2A69D5F}" dt="2023-11-14T11:03:01.478" v="741" actId="1076"/>
          <ac:picMkLst>
            <pc:docMk/>
            <pc:sldMk cId="2055604102" sldId="418"/>
            <ac:picMk id="7" creationId="{354D0A56-FD98-1A5E-F3D0-F2268E92D660}"/>
          </ac:picMkLst>
        </pc:picChg>
        <pc:picChg chg="del">
          <ac:chgData name="Nane Kratzke" userId="971be13ff4ee5ef6" providerId="LiveId" clId="{A8E60335-9138-3A42-B4C4-F069B2A69D5F}" dt="2023-11-14T11:00:20.533" v="716" actId="478"/>
          <ac:picMkLst>
            <pc:docMk/>
            <pc:sldMk cId="2055604102" sldId="418"/>
            <ac:picMk id="9" creationId="{F11A2C30-448D-264D-A53C-1E561616AEEF}"/>
          </ac:picMkLst>
        </pc:picChg>
      </pc:sldChg>
      <pc:sldChg chg="ord">
        <pc:chgData name="Nane Kratzke" userId="971be13ff4ee5ef6" providerId="LiveId" clId="{A8E60335-9138-3A42-B4C4-F069B2A69D5F}" dt="2023-11-14T12:57:28.258" v="797" actId="20578"/>
        <pc:sldMkLst>
          <pc:docMk/>
          <pc:sldMk cId="4105678417" sldId="422"/>
        </pc:sldMkLst>
      </pc:sldChg>
      <pc:sldChg chg="modSp mod">
        <pc:chgData name="Nane Kratzke" userId="971be13ff4ee5ef6" providerId="LiveId" clId="{A8E60335-9138-3A42-B4C4-F069B2A69D5F}" dt="2023-11-14T11:39:05.792" v="777" actId="12"/>
        <pc:sldMkLst>
          <pc:docMk/>
          <pc:sldMk cId="1159848182" sldId="426"/>
        </pc:sldMkLst>
        <pc:spChg chg="mod">
          <ac:chgData name="Nane Kratzke" userId="971be13ff4ee5ef6" providerId="LiveId" clId="{A8E60335-9138-3A42-B4C4-F069B2A69D5F}" dt="2023-11-14T11:39:05.792" v="777" actId="12"/>
          <ac:spMkLst>
            <pc:docMk/>
            <pc:sldMk cId="1159848182" sldId="426"/>
            <ac:spMk id="8" creationId="{01CD9591-0498-EF49-BDCF-65E3BAA3B955}"/>
          </ac:spMkLst>
        </pc:spChg>
      </pc:sldChg>
      <pc:sldChg chg="del">
        <pc:chgData name="Nane Kratzke" userId="971be13ff4ee5ef6" providerId="LiveId" clId="{A8E60335-9138-3A42-B4C4-F069B2A69D5F}" dt="2023-11-13T08:02:07.889" v="532" actId="2696"/>
        <pc:sldMkLst>
          <pc:docMk/>
          <pc:sldMk cId="3076701138" sldId="467"/>
        </pc:sldMkLst>
      </pc:sldChg>
      <pc:sldChg chg="modSp mod">
        <pc:chgData name="Nane Kratzke" userId="971be13ff4ee5ef6" providerId="LiveId" clId="{A8E60335-9138-3A42-B4C4-F069B2A69D5F}" dt="2023-11-14T12:56:34.708" v="793" actId="20577"/>
        <pc:sldMkLst>
          <pc:docMk/>
          <pc:sldMk cId="482911669" sldId="468"/>
        </pc:sldMkLst>
        <pc:spChg chg="mod">
          <ac:chgData name="Nane Kratzke" userId="971be13ff4ee5ef6" providerId="LiveId" clId="{A8E60335-9138-3A42-B4C4-F069B2A69D5F}" dt="2023-11-14T11:20:42.796" v="774" actId="20577"/>
          <ac:spMkLst>
            <pc:docMk/>
            <pc:sldMk cId="482911669" sldId="468"/>
            <ac:spMk id="2" creationId="{6D39A0F7-5B8F-5047-AD5F-FC2C4F71D320}"/>
          </ac:spMkLst>
        </pc:spChg>
        <pc:spChg chg="mod">
          <ac:chgData name="Nane Kratzke" userId="971be13ff4ee5ef6" providerId="LiveId" clId="{A8E60335-9138-3A42-B4C4-F069B2A69D5F}" dt="2023-11-14T12:56:34.708" v="793" actId="20577"/>
          <ac:spMkLst>
            <pc:docMk/>
            <pc:sldMk cId="482911669" sldId="468"/>
            <ac:spMk id="8" creationId="{0C508602-457E-2C4E-A9AC-85A3D0BD58E5}"/>
          </ac:spMkLst>
        </pc:spChg>
      </pc:sldChg>
      <pc:sldChg chg="modSp mod">
        <pc:chgData name="Nane Kratzke" userId="971be13ff4ee5ef6" providerId="LiveId" clId="{A8E60335-9138-3A42-B4C4-F069B2A69D5F}" dt="2023-11-14T12:58:15.433" v="814" actId="20577"/>
        <pc:sldMkLst>
          <pc:docMk/>
          <pc:sldMk cId="1365271513" sldId="469"/>
        </pc:sldMkLst>
        <pc:spChg chg="mod">
          <ac:chgData name="Nane Kratzke" userId="971be13ff4ee5ef6" providerId="LiveId" clId="{A8E60335-9138-3A42-B4C4-F069B2A69D5F}" dt="2023-11-14T12:58:15.433" v="814" actId="20577"/>
          <ac:spMkLst>
            <pc:docMk/>
            <pc:sldMk cId="1365271513" sldId="469"/>
            <ac:spMk id="2" creationId="{6D39A0F7-5B8F-5047-AD5F-FC2C4F71D320}"/>
          </ac:spMkLst>
        </pc:spChg>
        <pc:spChg chg="mod">
          <ac:chgData name="Nane Kratzke" userId="971be13ff4ee5ef6" providerId="LiveId" clId="{A8E60335-9138-3A42-B4C4-F069B2A69D5F}" dt="2023-11-14T12:57:06.180" v="795" actId="20577"/>
          <ac:spMkLst>
            <pc:docMk/>
            <pc:sldMk cId="1365271513" sldId="469"/>
            <ac:spMk id="8" creationId="{0C508602-457E-2C4E-A9AC-85A3D0BD58E5}"/>
          </ac:spMkLst>
        </pc:spChg>
      </pc:sldChg>
      <pc:sldChg chg="modSp mod">
        <pc:chgData name="Nane Kratzke" userId="971be13ff4ee5ef6" providerId="LiveId" clId="{A8E60335-9138-3A42-B4C4-F069B2A69D5F}" dt="2023-11-14T12:56:43.116" v="794" actId="20577"/>
        <pc:sldMkLst>
          <pc:docMk/>
          <pc:sldMk cId="588962951" sldId="470"/>
        </pc:sldMkLst>
        <pc:spChg chg="mod">
          <ac:chgData name="Nane Kratzke" userId="971be13ff4ee5ef6" providerId="LiveId" clId="{A8E60335-9138-3A42-B4C4-F069B2A69D5F}" dt="2023-11-14T12:56:43.116" v="794" actId="20577"/>
          <ac:spMkLst>
            <pc:docMk/>
            <pc:sldMk cId="588962951" sldId="470"/>
            <ac:spMk id="8" creationId="{0C508602-457E-2C4E-A9AC-85A3D0BD58E5}"/>
          </ac:spMkLst>
        </pc:spChg>
      </pc:sldChg>
      <pc:sldChg chg="del">
        <pc:chgData name="Nane Kratzke" userId="971be13ff4ee5ef6" providerId="LiveId" clId="{A8E60335-9138-3A42-B4C4-F069B2A69D5F}" dt="2023-11-13T07:54:06.578" v="1" actId="2696"/>
        <pc:sldMkLst>
          <pc:docMk/>
          <pc:sldMk cId="1674219622" sldId="471"/>
        </pc:sldMkLst>
      </pc:sldChg>
      <pc:sldChg chg="del ord">
        <pc:chgData name="Nane Kratzke" userId="971be13ff4ee5ef6" providerId="LiveId" clId="{A8E60335-9138-3A42-B4C4-F069B2A69D5F}" dt="2023-11-13T08:16:15.563" v="598" actId="2696"/>
        <pc:sldMkLst>
          <pc:docMk/>
          <pc:sldMk cId="2142144293" sldId="472"/>
        </pc:sldMkLst>
      </pc:sldChg>
      <pc:sldChg chg="del">
        <pc:chgData name="Nane Kratzke" userId="971be13ff4ee5ef6" providerId="LiveId" clId="{A8E60335-9138-3A42-B4C4-F069B2A69D5F}" dt="2023-11-13T08:01:44.115" v="526" actId="2696"/>
        <pc:sldMkLst>
          <pc:docMk/>
          <pc:sldMk cId="2487667598" sldId="473"/>
        </pc:sldMkLst>
      </pc:sldChg>
      <pc:sldChg chg="del">
        <pc:chgData name="Nane Kratzke" userId="971be13ff4ee5ef6" providerId="LiveId" clId="{A8E60335-9138-3A42-B4C4-F069B2A69D5F}" dt="2023-11-13T08:02:05.212" v="530" actId="2696"/>
        <pc:sldMkLst>
          <pc:docMk/>
          <pc:sldMk cId="1244482747" sldId="474"/>
        </pc:sldMkLst>
      </pc:sldChg>
      <pc:sldChg chg="add del ord">
        <pc:chgData name="Nane Kratzke" userId="971be13ff4ee5ef6" providerId="LiveId" clId="{A8E60335-9138-3A42-B4C4-F069B2A69D5F}" dt="2023-11-13T08:32:03.041" v="602" actId="2696"/>
        <pc:sldMkLst>
          <pc:docMk/>
          <pc:sldMk cId="1140385747" sldId="475"/>
        </pc:sldMkLst>
      </pc:sldChg>
      <pc:sldChg chg="addSp delSp modSp add mod">
        <pc:chgData name="Nane Kratzke" userId="971be13ff4ee5ef6" providerId="LiveId" clId="{A8E60335-9138-3A42-B4C4-F069B2A69D5F}" dt="2023-11-13T10:00:51.047" v="654" actId="6549"/>
        <pc:sldMkLst>
          <pc:docMk/>
          <pc:sldMk cId="2595933918" sldId="690"/>
        </pc:sldMkLst>
        <pc:spChg chg="mod">
          <ac:chgData name="Nane Kratzke" userId="971be13ff4ee5ef6" providerId="LiveId" clId="{A8E60335-9138-3A42-B4C4-F069B2A69D5F}" dt="2023-11-13T10:00:51.047" v="654" actId="6549"/>
          <ac:spMkLst>
            <pc:docMk/>
            <pc:sldMk cId="2595933918" sldId="690"/>
            <ac:spMk id="31" creationId="{A7AED8D2-12C6-26AC-5AF0-E921BDCCBE3B}"/>
          </ac:spMkLst>
        </pc:spChg>
        <pc:picChg chg="add del mod">
          <ac:chgData name="Nane Kratzke" userId="971be13ff4ee5ef6" providerId="LiveId" clId="{A8E60335-9138-3A42-B4C4-F069B2A69D5F}" dt="2023-11-13T08:06:05.075" v="536" actId="478"/>
          <ac:picMkLst>
            <pc:docMk/>
            <pc:sldMk cId="2595933918" sldId="690"/>
            <ac:picMk id="2" creationId="{4F047FCD-C8A9-6733-1FE0-61AB9CF65991}"/>
          </ac:picMkLst>
        </pc:picChg>
        <pc:picChg chg="del">
          <ac:chgData name="Nane Kratzke" userId="971be13ff4ee5ef6" providerId="LiveId" clId="{A8E60335-9138-3A42-B4C4-F069B2A69D5F}" dt="2023-11-13T08:10:47.179" v="541" actId="478"/>
          <ac:picMkLst>
            <pc:docMk/>
            <pc:sldMk cId="2595933918" sldId="690"/>
            <ac:picMk id="4" creationId="{CC081485-2980-561E-5785-13342BD378CB}"/>
          </ac:picMkLst>
        </pc:picChg>
        <pc:picChg chg="add del mod">
          <ac:chgData name="Nane Kratzke" userId="971be13ff4ee5ef6" providerId="LiveId" clId="{A8E60335-9138-3A42-B4C4-F069B2A69D5F}" dt="2023-11-13T09:55:13.956" v="620" actId="478"/>
          <ac:picMkLst>
            <pc:docMk/>
            <pc:sldMk cId="2595933918" sldId="690"/>
            <ac:picMk id="5" creationId="{C3FD967C-101E-773E-556C-4E9DDCA3AC82}"/>
          </ac:picMkLst>
        </pc:picChg>
        <pc:picChg chg="add del mod">
          <ac:chgData name="Nane Kratzke" userId="971be13ff4ee5ef6" providerId="LiveId" clId="{A8E60335-9138-3A42-B4C4-F069B2A69D5F}" dt="2023-11-13T09:50:18.539" v="613" actId="478"/>
          <ac:picMkLst>
            <pc:docMk/>
            <pc:sldMk cId="2595933918" sldId="690"/>
            <ac:picMk id="6" creationId="{3C21BDA8-A032-1826-BBA2-32B0C6F6680C}"/>
          </ac:picMkLst>
        </pc:picChg>
        <pc:picChg chg="add del">
          <ac:chgData name="Nane Kratzke" userId="971be13ff4ee5ef6" providerId="LiveId" clId="{A8E60335-9138-3A42-B4C4-F069B2A69D5F}" dt="2023-11-13T09:51:54.196" v="615" actId="478"/>
          <ac:picMkLst>
            <pc:docMk/>
            <pc:sldMk cId="2595933918" sldId="690"/>
            <ac:picMk id="7" creationId="{FEDF837F-482F-2DE2-9D6C-7940114DB2B3}"/>
          </ac:picMkLst>
        </pc:picChg>
        <pc:picChg chg="add del mod">
          <ac:chgData name="Nane Kratzke" userId="971be13ff4ee5ef6" providerId="LiveId" clId="{A8E60335-9138-3A42-B4C4-F069B2A69D5F}" dt="2023-11-13T09:59:45.110" v="626" actId="478"/>
          <ac:picMkLst>
            <pc:docMk/>
            <pc:sldMk cId="2595933918" sldId="690"/>
            <ac:picMk id="8" creationId="{3930A19D-67A7-54A5-9C46-2D52B8EEA0E7}"/>
          </ac:picMkLst>
        </pc:picChg>
        <pc:picChg chg="add mod">
          <ac:chgData name="Nane Kratzke" userId="971be13ff4ee5ef6" providerId="LiveId" clId="{A8E60335-9138-3A42-B4C4-F069B2A69D5F}" dt="2023-11-13T10:00:13.739" v="634" actId="1076"/>
          <ac:picMkLst>
            <pc:docMk/>
            <pc:sldMk cId="2595933918" sldId="690"/>
            <ac:picMk id="9" creationId="{15909EB1-B2FC-8711-70B2-F0FDB0423D31}"/>
          </ac:picMkLst>
        </pc:picChg>
      </pc:sldChg>
      <pc:sldChg chg="addSp delSp modSp add mod">
        <pc:chgData name="Nane Kratzke" userId="971be13ff4ee5ef6" providerId="LiveId" clId="{A8E60335-9138-3A42-B4C4-F069B2A69D5F}" dt="2023-11-13T15:02:32.776" v="711" actId="207"/>
        <pc:sldMkLst>
          <pc:docMk/>
          <pc:sldMk cId="405348761" sldId="691"/>
        </pc:sldMkLst>
        <pc:spChg chg="mod">
          <ac:chgData name="Nane Kratzke" userId="971be13ff4ee5ef6" providerId="LiveId" clId="{A8E60335-9138-3A42-B4C4-F069B2A69D5F}" dt="2023-11-13T07:54:12.197" v="2" actId="20577"/>
          <ac:spMkLst>
            <pc:docMk/>
            <pc:sldMk cId="405348761" sldId="691"/>
            <ac:spMk id="2" creationId="{FFF17719-476F-E844-899E-CCFF90EAAAB1}"/>
          </ac:spMkLst>
        </pc:spChg>
        <pc:spChg chg="mod">
          <ac:chgData name="Nane Kratzke" userId="971be13ff4ee5ef6" providerId="LiveId" clId="{A8E60335-9138-3A42-B4C4-F069B2A69D5F}" dt="2023-11-13T08:01:59.347" v="529" actId="20577"/>
          <ac:spMkLst>
            <pc:docMk/>
            <pc:sldMk cId="405348761" sldId="691"/>
            <ac:spMk id="3" creationId="{35FC8172-CC59-6D4F-A58F-7158ACE5B30E}"/>
          </ac:spMkLst>
        </pc:spChg>
        <pc:spChg chg="add mod">
          <ac:chgData name="Nane Kratzke" userId="971be13ff4ee5ef6" providerId="LiveId" clId="{A8E60335-9138-3A42-B4C4-F069B2A69D5F}" dt="2023-11-13T15:02:32.776" v="711" actId="207"/>
          <ac:spMkLst>
            <pc:docMk/>
            <pc:sldMk cId="405348761" sldId="691"/>
            <ac:spMk id="4" creationId="{0C458DD0-8EF5-3AA1-E0BF-0C542462EA08}"/>
          </ac:spMkLst>
        </pc:spChg>
        <pc:picChg chg="del">
          <ac:chgData name="Nane Kratzke" userId="971be13ff4ee5ef6" providerId="LiveId" clId="{A8E60335-9138-3A42-B4C4-F069B2A69D5F}" dt="2023-11-13T07:54:21.596" v="24" actId="478"/>
          <ac:picMkLst>
            <pc:docMk/>
            <pc:sldMk cId="405348761" sldId="691"/>
            <ac:picMk id="14" creationId="{02AE9432-680C-8742-B5D4-39F8B63856B6}"/>
          </ac:picMkLst>
        </pc:picChg>
      </pc:sldChg>
      <pc:sldChg chg="modSp add mod">
        <pc:chgData name="Nane Kratzke" userId="971be13ff4ee5ef6" providerId="LiveId" clId="{A8E60335-9138-3A42-B4C4-F069B2A69D5F}" dt="2023-11-13T07:59:09.509" v="525" actId="207"/>
        <pc:sldMkLst>
          <pc:docMk/>
          <pc:sldMk cId="1836130416" sldId="692"/>
        </pc:sldMkLst>
        <pc:spChg chg="mod">
          <ac:chgData name="Nane Kratzke" userId="971be13ff4ee5ef6" providerId="LiveId" clId="{A8E60335-9138-3A42-B4C4-F069B2A69D5F}" dt="2023-11-13T07:59:04.796" v="524" actId="207"/>
          <ac:spMkLst>
            <pc:docMk/>
            <pc:sldMk cId="1836130416" sldId="692"/>
            <ac:spMk id="16" creationId="{ACA85333-2C43-7E45-97E8-8CF9DF9CB579}"/>
          </ac:spMkLst>
        </pc:spChg>
        <pc:spChg chg="mod">
          <ac:chgData name="Nane Kratzke" userId="971be13ff4ee5ef6" providerId="LiveId" clId="{A8E60335-9138-3A42-B4C4-F069B2A69D5F}" dt="2023-11-13T07:59:09.509" v="525" actId="207"/>
          <ac:spMkLst>
            <pc:docMk/>
            <pc:sldMk cId="1836130416" sldId="692"/>
            <ac:spMk id="20" creationId="{A2914D16-E03D-274E-B879-3F34EC1ECB51}"/>
          </ac:spMkLst>
        </pc:spChg>
      </pc:sldChg>
      <pc:sldChg chg="add">
        <pc:chgData name="Nane Kratzke" userId="971be13ff4ee5ef6" providerId="LiveId" clId="{A8E60335-9138-3A42-B4C4-F069B2A69D5F}" dt="2023-11-14T11:21:09.802" v="775"/>
        <pc:sldMkLst>
          <pc:docMk/>
          <pc:sldMk cId="1415507013" sldId="693"/>
        </pc:sldMkLst>
      </pc:sldChg>
      <pc:sldChg chg="modSp add mod">
        <pc:chgData name="Nane Kratzke" userId="971be13ff4ee5ef6" providerId="LiveId" clId="{A8E60335-9138-3A42-B4C4-F069B2A69D5F}" dt="2023-11-14T11:40:06.430" v="790" actId="14100"/>
        <pc:sldMkLst>
          <pc:docMk/>
          <pc:sldMk cId="3356638035" sldId="694"/>
        </pc:sldMkLst>
        <pc:spChg chg="mod">
          <ac:chgData name="Nane Kratzke" userId="971be13ff4ee5ef6" providerId="LiveId" clId="{A8E60335-9138-3A42-B4C4-F069B2A69D5F}" dt="2023-11-14T11:39:51.672" v="788" actId="20577"/>
          <ac:spMkLst>
            <pc:docMk/>
            <pc:sldMk cId="3356638035" sldId="694"/>
            <ac:spMk id="2" creationId="{8C835928-3BC8-F30F-CF51-543B557C821D}"/>
          </ac:spMkLst>
        </pc:spChg>
        <pc:spChg chg="mod">
          <ac:chgData name="Nane Kratzke" userId="971be13ff4ee5ef6" providerId="LiveId" clId="{A8E60335-9138-3A42-B4C4-F069B2A69D5F}" dt="2023-11-14T11:40:06.430" v="790" actId="14100"/>
          <ac:spMkLst>
            <pc:docMk/>
            <pc:sldMk cId="3356638035" sldId="694"/>
            <ac:spMk id="3" creationId="{E4FD4906-74B9-F4DD-EBCC-36DF52596FAD}"/>
          </ac:spMkLst>
        </pc:spChg>
      </pc:sldChg>
      <pc:sldChg chg="add">
        <pc:chgData name="Nane Kratzke" userId="971be13ff4ee5ef6" providerId="LiveId" clId="{A8E60335-9138-3A42-B4C4-F069B2A69D5F}" dt="2023-11-14T12:57:26.153" v="796"/>
        <pc:sldMkLst>
          <pc:docMk/>
          <pc:sldMk cId="217408471" sldId="695"/>
        </pc:sldMkLst>
      </pc:sldChg>
      <pc:sldChg chg="add">
        <pc:chgData name="Nane Kratzke" userId="971be13ff4ee5ef6" providerId="LiveId" clId="{A8E60335-9138-3A42-B4C4-F069B2A69D5F}" dt="2023-11-14T12:57:26.153" v="796"/>
        <pc:sldMkLst>
          <pc:docMk/>
          <pc:sldMk cId="1964748473" sldId="696"/>
        </pc:sldMkLst>
      </pc:sldChg>
      <pc:sldChg chg="add">
        <pc:chgData name="Nane Kratzke" userId="971be13ff4ee5ef6" providerId="LiveId" clId="{A8E60335-9138-3A42-B4C4-F069B2A69D5F}" dt="2023-11-14T12:57:26.153" v="796"/>
        <pc:sldMkLst>
          <pc:docMk/>
          <pc:sldMk cId="3237703756" sldId="697"/>
        </pc:sldMkLst>
      </pc:sldChg>
      <pc:sldChg chg="modSp add mod">
        <pc:chgData name="Nane Kratzke" userId="971be13ff4ee5ef6" providerId="LiveId" clId="{A8E60335-9138-3A42-B4C4-F069B2A69D5F}" dt="2023-11-14T12:57:47.769" v="805" actId="20577"/>
        <pc:sldMkLst>
          <pc:docMk/>
          <pc:sldMk cId="1971916160" sldId="698"/>
        </pc:sldMkLst>
        <pc:spChg chg="mod">
          <ac:chgData name="Nane Kratzke" userId="971be13ff4ee5ef6" providerId="LiveId" clId="{A8E60335-9138-3A42-B4C4-F069B2A69D5F}" dt="2023-11-14T12:57:47.769" v="805" actId="20577"/>
          <ac:spMkLst>
            <pc:docMk/>
            <pc:sldMk cId="1971916160" sldId="698"/>
            <ac:spMk id="2" creationId="{6D39A0F7-5B8F-5047-AD5F-FC2C4F71D320}"/>
          </ac:spMkLst>
        </pc:spChg>
      </pc:sldChg>
      <pc:sldChg chg="add">
        <pc:chgData name="Nane Kratzke" userId="971be13ff4ee5ef6" providerId="LiveId" clId="{A8E60335-9138-3A42-B4C4-F069B2A69D5F}" dt="2023-11-14T12:58:11.300" v="806"/>
        <pc:sldMkLst>
          <pc:docMk/>
          <pc:sldMk cId="3625736529" sldId="699"/>
        </pc:sldMkLst>
      </pc:sldChg>
    </pc:docChg>
  </pc:docChgLst>
  <pc:docChgLst>
    <pc:chgData name="Nane Kratzke" userId="971be13ff4ee5ef6" providerId="LiveId" clId="{083D95B6-78AC-E443-BB97-CBBA5BC1EB1F}"/>
    <pc:docChg chg="undo custSel addSld modSld">
      <pc:chgData name="Nane Kratzke" userId="971be13ff4ee5ef6" providerId="LiveId" clId="{083D95B6-78AC-E443-BB97-CBBA5BC1EB1F}" dt="2022-12-12T09:18:41.381" v="840" actId="113"/>
      <pc:docMkLst>
        <pc:docMk/>
      </pc:docMkLst>
      <pc:sldChg chg="modSp mod">
        <pc:chgData name="Nane Kratzke" userId="971be13ff4ee5ef6" providerId="LiveId" clId="{083D95B6-78AC-E443-BB97-CBBA5BC1EB1F}" dt="2022-11-21T07:59:19.811" v="12" actId="20577"/>
        <pc:sldMkLst>
          <pc:docMk/>
          <pc:sldMk cId="3078893197" sldId="330"/>
        </pc:sldMkLst>
        <pc:spChg chg="mod">
          <ac:chgData name="Nane Kratzke" userId="971be13ff4ee5ef6" providerId="LiveId" clId="{083D95B6-78AC-E443-BB97-CBBA5BC1EB1F}" dt="2022-11-21T07:59:19.811" v="12" actId="20577"/>
          <ac:spMkLst>
            <pc:docMk/>
            <pc:sldMk cId="3078893197" sldId="330"/>
            <ac:spMk id="2" creationId="{BEBECCD0-0365-6042-8374-D298183801AF}"/>
          </ac:spMkLst>
        </pc:spChg>
      </pc:sldChg>
      <pc:sldChg chg="addSp delSp modSp mod">
        <pc:chgData name="Nane Kratzke" userId="971be13ff4ee5ef6" providerId="LiveId" clId="{083D95B6-78AC-E443-BB97-CBBA5BC1EB1F}" dt="2022-11-28T07:44:04.416" v="473" actId="1076"/>
        <pc:sldMkLst>
          <pc:docMk/>
          <pc:sldMk cId="2219886769" sldId="331"/>
        </pc:sldMkLst>
        <pc:spChg chg="mod">
          <ac:chgData name="Nane Kratzke" userId="971be13ff4ee5ef6" providerId="LiveId" clId="{083D95B6-78AC-E443-BB97-CBBA5BC1EB1F}" dt="2022-11-28T07:42:57.246" v="463" actId="20577"/>
          <ac:spMkLst>
            <pc:docMk/>
            <pc:sldMk cId="2219886769" sldId="331"/>
            <ac:spMk id="2" creationId="{BEBECCD0-0365-6042-8374-D298183801AF}"/>
          </ac:spMkLst>
        </pc:spChg>
        <pc:spChg chg="del mod">
          <ac:chgData name="Nane Kratzke" userId="971be13ff4ee5ef6" providerId="LiveId" clId="{083D95B6-78AC-E443-BB97-CBBA5BC1EB1F}" dt="2022-11-28T07:42:26.960" v="434" actId="478"/>
          <ac:spMkLst>
            <pc:docMk/>
            <pc:sldMk cId="2219886769" sldId="331"/>
            <ac:spMk id="6" creationId="{1DD2A273-1E9C-B14C-9873-ECAFF17E685C}"/>
          </ac:spMkLst>
        </pc:spChg>
        <pc:picChg chg="del">
          <ac:chgData name="Nane Kratzke" userId="971be13ff4ee5ef6" providerId="LiveId" clId="{083D95B6-78AC-E443-BB97-CBBA5BC1EB1F}" dt="2022-11-28T07:40:10.001" v="422" actId="478"/>
          <ac:picMkLst>
            <pc:docMk/>
            <pc:sldMk cId="2219886769" sldId="331"/>
            <ac:picMk id="4" creationId="{49C5E0D6-A630-4D44-9B02-9CA768B10BF9}"/>
          </ac:picMkLst>
        </pc:picChg>
        <pc:picChg chg="add del mod">
          <ac:chgData name="Nane Kratzke" userId="971be13ff4ee5ef6" providerId="LiveId" clId="{083D95B6-78AC-E443-BB97-CBBA5BC1EB1F}" dt="2022-11-28T07:43:07.281" v="466" actId="478"/>
          <ac:picMkLst>
            <pc:docMk/>
            <pc:sldMk cId="2219886769" sldId="331"/>
            <ac:picMk id="7" creationId="{DF18BFD4-C215-7022-4004-FF23E3586037}"/>
          </ac:picMkLst>
        </pc:picChg>
        <pc:picChg chg="add mod modCrop">
          <ac:chgData name="Nane Kratzke" userId="971be13ff4ee5ef6" providerId="LiveId" clId="{083D95B6-78AC-E443-BB97-CBBA5BC1EB1F}" dt="2022-11-28T07:44:04.416" v="473" actId="1076"/>
          <ac:picMkLst>
            <pc:docMk/>
            <pc:sldMk cId="2219886769" sldId="331"/>
            <ac:picMk id="9" creationId="{9A0700F2-F4FC-19B5-BCA8-D4E63D591D2F}"/>
          </ac:picMkLst>
        </pc:picChg>
      </pc:sldChg>
      <pc:sldChg chg="modSp mod">
        <pc:chgData name="Nane Kratzke" userId="971be13ff4ee5ef6" providerId="LiveId" clId="{083D95B6-78AC-E443-BB97-CBBA5BC1EB1F}" dt="2022-11-28T08:06:15.791" v="475" actId="1076"/>
        <pc:sldMkLst>
          <pc:docMk/>
          <pc:sldMk cId="596661056" sldId="338"/>
        </pc:sldMkLst>
        <pc:spChg chg="mod">
          <ac:chgData name="Nane Kratzke" userId="971be13ff4ee5ef6" providerId="LiveId" clId="{083D95B6-78AC-E443-BB97-CBBA5BC1EB1F}" dt="2022-11-28T08:06:09.094" v="474" actId="20577"/>
          <ac:spMkLst>
            <pc:docMk/>
            <pc:sldMk cId="596661056" sldId="338"/>
            <ac:spMk id="10" creationId="{76B01168-021D-0841-9965-6F01E366C89F}"/>
          </ac:spMkLst>
        </pc:spChg>
        <pc:spChg chg="mod">
          <ac:chgData name="Nane Kratzke" userId="971be13ff4ee5ef6" providerId="LiveId" clId="{083D95B6-78AC-E443-BB97-CBBA5BC1EB1F}" dt="2022-11-28T08:06:15.791" v="475" actId="1076"/>
          <ac:spMkLst>
            <pc:docMk/>
            <pc:sldMk cId="596661056" sldId="338"/>
            <ac:spMk id="11" creationId="{874EBED5-EA3C-B84F-A06E-CDBC321EFB83}"/>
          </ac:spMkLst>
        </pc:spChg>
      </pc:sldChg>
      <pc:sldChg chg="modSp mod">
        <pc:chgData name="Nane Kratzke" userId="971be13ff4ee5ef6" providerId="LiveId" clId="{083D95B6-78AC-E443-BB97-CBBA5BC1EB1F}" dt="2022-12-12T08:15:43.835" v="682" actId="20577"/>
        <pc:sldMkLst>
          <pc:docMk/>
          <pc:sldMk cId="1623516218" sldId="343"/>
        </pc:sldMkLst>
        <pc:spChg chg="mod">
          <ac:chgData name="Nane Kratzke" userId="971be13ff4ee5ef6" providerId="LiveId" clId="{083D95B6-78AC-E443-BB97-CBBA5BC1EB1F}" dt="2022-12-12T08:15:43.835" v="682" actId="20577"/>
          <ac:spMkLst>
            <pc:docMk/>
            <pc:sldMk cId="1623516218" sldId="343"/>
            <ac:spMk id="10" creationId="{AD4D24B3-DB1A-D645-97D4-CD06C9D8E329}"/>
          </ac:spMkLst>
        </pc:spChg>
        <pc:spChg chg="mod">
          <ac:chgData name="Nane Kratzke" userId="971be13ff4ee5ef6" providerId="LiveId" clId="{083D95B6-78AC-E443-BB97-CBBA5BC1EB1F}" dt="2022-12-12T08:15:13.684" v="658" actId="1076"/>
          <ac:spMkLst>
            <pc:docMk/>
            <pc:sldMk cId="1623516218" sldId="343"/>
            <ac:spMk id="11" creationId="{B4759FCC-F5A3-F94C-8C36-04CA41A8236C}"/>
          </ac:spMkLst>
        </pc:spChg>
      </pc:sldChg>
      <pc:sldChg chg="modSp add mod">
        <pc:chgData name="Nane Kratzke" userId="971be13ff4ee5ef6" providerId="LiveId" clId="{083D95B6-78AC-E443-BB97-CBBA5BC1EB1F}" dt="2022-12-12T09:18:41.381" v="840" actId="113"/>
        <pc:sldMkLst>
          <pc:docMk/>
          <pc:sldMk cId="4280504934" sldId="355"/>
        </pc:sldMkLst>
        <pc:spChg chg="mod">
          <ac:chgData name="Nane Kratzke" userId="971be13ff4ee5ef6" providerId="LiveId" clId="{083D95B6-78AC-E443-BB97-CBBA5BC1EB1F}" dt="2022-12-12T09:15:02.702" v="727" actId="20577"/>
          <ac:spMkLst>
            <pc:docMk/>
            <pc:sldMk cId="4280504934" sldId="355"/>
            <ac:spMk id="2" creationId="{09A3C503-9616-D24D-956E-75F248B81EFA}"/>
          </ac:spMkLst>
        </pc:spChg>
        <pc:spChg chg="mod">
          <ac:chgData name="Nane Kratzke" userId="971be13ff4ee5ef6" providerId="LiveId" clId="{083D95B6-78AC-E443-BB97-CBBA5BC1EB1F}" dt="2022-12-12T09:16:53.371" v="732" actId="20577"/>
          <ac:spMkLst>
            <pc:docMk/>
            <pc:sldMk cId="4280504934" sldId="355"/>
            <ac:spMk id="16" creationId="{132B66F9-E5F2-4E49-B577-868A844E29ED}"/>
          </ac:spMkLst>
        </pc:spChg>
        <pc:spChg chg="mod">
          <ac:chgData name="Nane Kratzke" userId="971be13ff4ee5ef6" providerId="LiveId" clId="{083D95B6-78AC-E443-BB97-CBBA5BC1EB1F}" dt="2022-12-12T09:18:41.381" v="840" actId="113"/>
          <ac:spMkLst>
            <pc:docMk/>
            <pc:sldMk cId="4280504934" sldId="355"/>
            <ac:spMk id="23" creationId="{843AD55F-A820-B34B-A476-52238CE2A01E}"/>
          </ac:spMkLst>
        </pc:spChg>
        <pc:picChg chg="mod">
          <ac:chgData name="Nane Kratzke" userId="971be13ff4ee5ef6" providerId="LiveId" clId="{083D95B6-78AC-E443-BB97-CBBA5BC1EB1F}" dt="2022-12-12T09:17:18.731" v="733" actId="14826"/>
          <ac:picMkLst>
            <pc:docMk/>
            <pc:sldMk cId="4280504934" sldId="355"/>
            <ac:picMk id="5" creationId="{AE4E1615-902B-D94D-986C-990DFEB8E97C}"/>
          </ac:picMkLst>
        </pc:picChg>
      </pc:sldChg>
      <pc:sldChg chg="modSp mod">
        <pc:chgData name="Nane Kratzke" userId="971be13ff4ee5ef6" providerId="LiveId" clId="{083D95B6-78AC-E443-BB97-CBBA5BC1EB1F}" dt="2022-11-28T07:35:43.176" v="421" actId="20577"/>
        <pc:sldMkLst>
          <pc:docMk/>
          <pc:sldMk cId="87679749" sldId="400"/>
        </pc:sldMkLst>
        <pc:spChg chg="mod">
          <ac:chgData name="Nane Kratzke" userId="971be13ff4ee5ef6" providerId="LiveId" clId="{083D95B6-78AC-E443-BB97-CBBA5BC1EB1F}" dt="2022-11-28T07:35:43.176" v="421" actId="20577"/>
          <ac:spMkLst>
            <pc:docMk/>
            <pc:sldMk cId="87679749" sldId="400"/>
            <ac:spMk id="6" creationId="{F080058D-EBFF-2F41-BCE8-DA93AE3946A5}"/>
          </ac:spMkLst>
        </pc:spChg>
        <pc:spChg chg="mod">
          <ac:chgData name="Nane Kratzke" userId="971be13ff4ee5ef6" providerId="LiveId" clId="{083D95B6-78AC-E443-BB97-CBBA5BC1EB1F}" dt="2022-11-21T08:11:26.061" v="415" actId="20577"/>
          <ac:spMkLst>
            <pc:docMk/>
            <pc:sldMk cId="87679749" sldId="400"/>
            <ac:spMk id="9" creationId="{AF495CEB-0365-3944-A899-793F296A72FF}"/>
          </ac:spMkLst>
        </pc:spChg>
        <pc:graphicFrameChg chg="mod modGraphic">
          <ac:chgData name="Nane Kratzke" userId="971be13ff4ee5ef6" providerId="LiveId" clId="{083D95B6-78AC-E443-BB97-CBBA5BC1EB1F}" dt="2022-11-21T08:12:22.776" v="420" actId="207"/>
          <ac:graphicFrameMkLst>
            <pc:docMk/>
            <pc:sldMk cId="87679749" sldId="400"/>
            <ac:graphicFrameMk id="7" creationId="{2756EC5E-8F10-414E-A279-4316B3150B0D}"/>
          </ac:graphicFrameMkLst>
        </pc:graphicFrameChg>
      </pc:sldChg>
      <pc:sldChg chg="modSp mod">
        <pc:chgData name="Nane Kratzke" userId="971be13ff4ee5ef6" providerId="LiveId" clId="{083D95B6-78AC-E443-BB97-CBBA5BC1EB1F}" dt="2022-11-28T08:45:11.976" v="480" actId="20577"/>
        <pc:sldMkLst>
          <pc:docMk/>
          <pc:sldMk cId="2518785091" sldId="442"/>
        </pc:sldMkLst>
        <pc:spChg chg="mod">
          <ac:chgData name="Nane Kratzke" userId="971be13ff4ee5ef6" providerId="LiveId" clId="{083D95B6-78AC-E443-BB97-CBBA5BC1EB1F}" dt="2022-11-28T08:45:11.976" v="480" actId="20577"/>
          <ac:spMkLst>
            <pc:docMk/>
            <pc:sldMk cId="2518785091" sldId="442"/>
            <ac:spMk id="3" creationId="{6D44E123-1B57-1141-B775-333597485FBD}"/>
          </ac:spMkLst>
        </pc:spChg>
      </pc:sldChg>
      <pc:sldChg chg="modSp mod">
        <pc:chgData name="Nane Kratzke" userId="971be13ff4ee5ef6" providerId="LiveId" clId="{083D95B6-78AC-E443-BB97-CBBA5BC1EB1F}" dt="2022-11-28T08:06:46.212" v="477" actId="1076"/>
        <pc:sldMkLst>
          <pc:docMk/>
          <pc:sldMk cId="3736819709" sldId="461"/>
        </pc:sldMkLst>
        <pc:spChg chg="mod">
          <ac:chgData name="Nane Kratzke" userId="971be13ff4ee5ef6" providerId="LiveId" clId="{083D95B6-78AC-E443-BB97-CBBA5BC1EB1F}" dt="2022-11-28T08:06:41.552" v="476" actId="20577"/>
          <ac:spMkLst>
            <pc:docMk/>
            <pc:sldMk cId="3736819709" sldId="461"/>
            <ac:spMk id="10" creationId="{76B01168-021D-0841-9965-6F01E366C89F}"/>
          </ac:spMkLst>
        </pc:spChg>
        <pc:spChg chg="mod">
          <ac:chgData name="Nane Kratzke" userId="971be13ff4ee5ef6" providerId="LiveId" clId="{083D95B6-78AC-E443-BB97-CBBA5BC1EB1F}" dt="2022-11-28T08:06:46.212" v="477" actId="1076"/>
          <ac:spMkLst>
            <pc:docMk/>
            <pc:sldMk cId="3736819709" sldId="461"/>
            <ac:spMk id="11" creationId="{874EBED5-EA3C-B84F-A06E-CDBC321EFB83}"/>
          </ac:spMkLst>
        </pc:spChg>
      </pc:sldChg>
      <pc:sldChg chg="delSp modSp mod">
        <pc:chgData name="Nane Kratzke" userId="971be13ff4ee5ef6" providerId="LiveId" clId="{083D95B6-78AC-E443-BB97-CBBA5BC1EB1F}" dt="2022-12-12T08:46:58.567" v="716" actId="1076"/>
        <pc:sldMkLst>
          <pc:docMk/>
          <pc:sldMk cId="194056035" sldId="463"/>
        </pc:sldMkLst>
        <pc:spChg chg="mod">
          <ac:chgData name="Nane Kratzke" userId="971be13ff4ee5ef6" providerId="LiveId" clId="{083D95B6-78AC-E443-BB97-CBBA5BC1EB1F}" dt="2022-12-12T08:46:33.802" v="714" actId="14100"/>
          <ac:spMkLst>
            <pc:docMk/>
            <pc:sldMk cId="194056035" sldId="463"/>
            <ac:spMk id="9" creationId="{C2EFB732-DF93-E74C-A208-E9E925FA19DE}"/>
          </ac:spMkLst>
        </pc:spChg>
        <pc:spChg chg="mod">
          <ac:chgData name="Nane Kratzke" userId="971be13ff4ee5ef6" providerId="LiveId" clId="{083D95B6-78AC-E443-BB97-CBBA5BC1EB1F}" dt="2022-12-12T08:46:58.567" v="716" actId="1076"/>
          <ac:spMkLst>
            <pc:docMk/>
            <pc:sldMk cId="194056035" sldId="463"/>
            <ac:spMk id="10" creationId="{1A5E4309-83B1-9E4A-B60B-E08A957755DB}"/>
          </ac:spMkLst>
        </pc:spChg>
        <pc:spChg chg="mod">
          <ac:chgData name="Nane Kratzke" userId="971be13ff4ee5ef6" providerId="LiveId" clId="{083D95B6-78AC-E443-BB97-CBBA5BC1EB1F}" dt="2022-12-12T08:46:42.004" v="715" actId="1076"/>
          <ac:spMkLst>
            <pc:docMk/>
            <pc:sldMk cId="194056035" sldId="463"/>
            <ac:spMk id="11" creationId="{18938D84-C29E-DB44-9D4A-1ED262027EB9}"/>
          </ac:spMkLst>
        </pc:spChg>
        <pc:spChg chg="del">
          <ac:chgData name="Nane Kratzke" userId="971be13ff4ee5ef6" providerId="LiveId" clId="{083D95B6-78AC-E443-BB97-CBBA5BC1EB1F}" dt="2022-12-12T08:45:49.755" v="702" actId="478"/>
          <ac:spMkLst>
            <pc:docMk/>
            <pc:sldMk cId="194056035" sldId="463"/>
            <ac:spMk id="12" creationId="{F04BB73A-C393-FD41-9911-82FEEF439C63}"/>
          </ac:spMkLst>
        </pc:spChg>
      </pc:sldChg>
      <pc:sldChg chg="addSp modSp">
        <pc:chgData name="Nane Kratzke" userId="971be13ff4ee5ef6" providerId="LiveId" clId="{083D95B6-78AC-E443-BB97-CBBA5BC1EB1F}" dt="2022-12-05T14:45:13.631" v="481"/>
        <pc:sldMkLst>
          <pc:docMk/>
          <pc:sldMk cId="1674219622" sldId="471"/>
        </pc:sldMkLst>
        <pc:picChg chg="add mod">
          <ac:chgData name="Nane Kratzke" userId="971be13ff4ee5ef6" providerId="LiveId" clId="{083D95B6-78AC-E443-BB97-CBBA5BC1EB1F}" dt="2022-12-05T14:45:13.631" v="481"/>
          <ac:picMkLst>
            <pc:docMk/>
            <pc:sldMk cId="1674219622" sldId="471"/>
            <ac:picMk id="6" creationId="{A5B46A78-57D6-F381-FB62-71E85C28FD72}"/>
          </ac:picMkLst>
        </pc:picChg>
      </pc:sldChg>
      <pc:sldChg chg="addSp delSp modSp mod">
        <pc:chgData name="Nane Kratzke" userId="971be13ff4ee5ef6" providerId="LiveId" clId="{083D95B6-78AC-E443-BB97-CBBA5BC1EB1F}" dt="2022-11-14T07:51:58.176" v="1" actId="478"/>
        <pc:sldMkLst>
          <pc:docMk/>
          <pc:sldMk cId="1140385747" sldId="475"/>
        </pc:sldMkLst>
        <pc:picChg chg="add del mod">
          <ac:chgData name="Nane Kratzke" userId="971be13ff4ee5ef6" providerId="LiveId" clId="{083D95B6-78AC-E443-BB97-CBBA5BC1EB1F}" dt="2022-11-14T07:51:58.176" v="1" actId="478"/>
          <ac:picMkLst>
            <pc:docMk/>
            <pc:sldMk cId="1140385747" sldId="475"/>
            <ac:picMk id="4" creationId="{2E37D9F5-08A8-E699-DD10-174A49D1082B}"/>
          </ac:picMkLst>
        </pc:picChg>
      </pc:sldChg>
    </pc:docChg>
  </pc:docChgLst>
  <pc:docChgLst>
    <pc:chgData name="Nane Kratzke" userId="971be13ff4ee5ef6" providerId="LiveId" clId="{227BF5EE-B829-EC43-B06A-570CF32FAEA4}"/>
    <pc:docChg chg="undo custSel addSld modSld">
      <pc:chgData name="Nane Kratzke" userId="971be13ff4ee5ef6" providerId="LiveId" clId="{227BF5EE-B829-EC43-B06A-570CF32FAEA4}" dt="2021-11-30T14:12:03.482" v="323" actId="1076"/>
      <pc:docMkLst>
        <pc:docMk/>
      </pc:docMkLst>
      <pc:sldChg chg="modSp mod">
        <pc:chgData name="Nane Kratzke" userId="971be13ff4ee5ef6" providerId="LiveId" clId="{227BF5EE-B829-EC43-B06A-570CF32FAEA4}" dt="2021-11-30T13:45:58.896" v="69" actId="1076"/>
        <pc:sldMkLst>
          <pc:docMk/>
          <pc:sldMk cId="596661056" sldId="338"/>
        </pc:sldMkLst>
        <pc:spChg chg="mod">
          <ac:chgData name="Nane Kratzke" userId="971be13ff4ee5ef6" providerId="LiveId" clId="{227BF5EE-B829-EC43-B06A-570CF32FAEA4}" dt="2021-11-30T13:45:58.896" v="69" actId="1076"/>
          <ac:spMkLst>
            <pc:docMk/>
            <pc:sldMk cId="596661056" sldId="338"/>
            <ac:spMk id="10" creationId="{76B01168-021D-0841-9965-6F01E366C89F}"/>
          </ac:spMkLst>
        </pc:spChg>
      </pc:sldChg>
      <pc:sldChg chg="modSp mod">
        <pc:chgData name="Nane Kratzke" userId="971be13ff4ee5ef6" providerId="LiveId" clId="{227BF5EE-B829-EC43-B06A-570CF32FAEA4}" dt="2021-11-30T13:20:04.384" v="39" actId="20577"/>
        <pc:sldMkLst>
          <pc:docMk/>
          <pc:sldMk cId="4193228944" sldId="449"/>
        </pc:sldMkLst>
        <pc:spChg chg="mod">
          <ac:chgData name="Nane Kratzke" userId="971be13ff4ee5ef6" providerId="LiveId" clId="{227BF5EE-B829-EC43-B06A-570CF32FAEA4}" dt="2021-11-30T13:20:04.384" v="39" actId="20577"/>
          <ac:spMkLst>
            <pc:docMk/>
            <pc:sldMk cId="4193228944" sldId="449"/>
            <ac:spMk id="6" creationId="{DC23A317-8C8B-0A45-BB69-6EAE14A5E679}"/>
          </ac:spMkLst>
        </pc:spChg>
      </pc:sldChg>
      <pc:sldChg chg="modSp mod">
        <pc:chgData name="Nane Kratzke" userId="971be13ff4ee5ef6" providerId="LiveId" clId="{227BF5EE-B829-EC43-B06A-570CF32FAEA4}" dt="2021-11-30T13:16:54.492" v="33" actId="20577"/>
        <pc:sldMkLst>
          <pc:docMk/>
          <pc:sldMk cId="1006662412" sldId="453"/>
        </pc:sldMkLst>
        <pc:spChg chg="mod">
          <ac:chgData name="Nane Kratzke" userId="971be13ff4ee5ef6" providerId="LiveId" clId="{227BF5EE-B829-EC43-B06A-570CF32FAEA4}" dt="2021-11-30T13:16:54.492" v="33" actId="20577"/>
          <ac:spMkLst>
            <pc:docMk/>
            <pc:sldMk cId="1006662412" sldId="453"/>
            <ac:spMk id="8" creationId="{17A49567-6F8B-AD4E-AA7C-57FEE52C771D}"/>
          </ac:spMkLst>
        </pc:spChg>
      </pc:sldChg>
      <pc:sldChg chg="modSp mod">
        <pc:chgData name="Nane Kratzke" userId="971be13ff4ee5ef6" providerId="LiveId" clId="{227BF5EE-B829-EC43-B06A-570CF32FAEA4}" dt="2021-11-30T14:12:03.482" v="323" actId="1076"/>
        <pc:sldMkLst>
          <pc:docMk/>
          <pc:sldMk cId="3736819709" sldId="461"/>
        </pc:sldMkLst>
        <pc:spChg chg="mod">
          <ac:chgData name="Nane Kratzke" userId="971be13ff4ee5ef6" providerId="LiveId" clId="{227BF5EE-B829-EC43-B06A-570CF32FAEA4}" dt="2021-11-30T14:11:57.981" v="322" actId="20577"/>
          <ac:spMkLst>
            <pc:docMk/>
            <pc:sldMk cId="3736819709" sldId="461"/>
            <ac:spMk id="10" creationId="{76B01168-021D-0841-9965-6F01E366C89F}"/>
          </ac:spMkLst>
        </pc:spChg>
        <pc:spChg chg="mod">
          <ac:chgData name="Nane Kratzke" userId="971be13ff4ee5ef6" providerId="LiveId" clId="{227BF5EE-B829-EC43-B06A-570CF32FAEA4}" dt="2021-11-30T14:12:03.482" v="323" actId="1076"/>
          <ac:spMkLst>
            <pc:docMk/>
            <pc:sldMk cId="3736819709" sldId="461"/>
            <ac:spMk id="11" creationId="{874EBED5-EA3C-B84F-A06E-CDBC321EFB83}"/>
          </ac:spMkLst>
        </pc:spChg>
      </pc:sldChg>
      <pc:sldChg chg="add">
        <pc:chgData name="Nane Kratzke" userId="971be13ff4ee5ef6" providerId="LiveId" clId="{227BF5EE-B829-EC43-B06A-570CF32FAEA4}" dt="2021-11-12T13:37:37.738" v="0"/>
        <pc:sldMkLst>
          <pc:docMk/>
          <pc:sldMk cId="2487667598" sldId="473"/>
        </pc:sldMkLst>
      </pc:sldChg>
    </pc:docChg>
  </pc:docChgLst>
  <pc:docChgLst>
    <pc:chgData name="Nane Kratzke" userId="971be13ff4ee5ef6" providerId="LiveId" clId="{3D31538B-4A46-9D4E-8C7A-F71EEC2B2346}"/>
    <pc:docChg chg="custSel delSld modSld">
      <pc:chgData name="Nane Kratzke" userId="971be13ff4ee5ef6" providerId="LiveId" clId="{3D31538B-4A46-9D4E-8C7A-F71EEC2B2346}" dt="2023-11-01T06:45:14.391" v="75" actId="20577"/>
      <pc:docMkLst>
        <pc:docMk/>
      </pc:docMkLst>
      <pc:sldChg chg="addSp delSp modSp mod">
        <pc:chgData name="Nane Kratzke" userId="971be13ff4ee5ef6" providerId="LiveId" clId="{3D31538B-4A46-9D4E-8C7A-F71EEC2B2346}" dt="2023-11-01T06:42:04.629" v="73" actId="404"/>
        <pc:sldMkLst>
          <pc:docMk/>
          <pc:sldMk cId="534949039" sldId="329"/>
        </pc:sldMkLst>
        <pc:spChg chg="add mod">
          <ac:chgData name="Nane Kratzke" userId="971be13ff4ee5ef6" providerId="LiveId" clId="{3D31538B-4A46-9D4E-8C7A-F71EEC2B2346}" dt="2023-11-01T06:42:04.629" v="73" actId="404"/>
          <ac:spMkLst>
            <pc:docMk/>
            <pc:sldMk cId="534949039" sldId="329"/>
            <ac:spMk id="10" creationId="{8260C2E1-E5DF-FD39-6A23-54F1F6E0B15D}"/>
          </ac:spMkLst>
        </pc:spChg>
        <pc:spChg chg="mod">
          <ac:chgData name="Nane Kratzke" userId="971be13ff4ee5ef6" providerId="LiveId" clId="{3D31538B-4A46-9D4E-8C7A-F71EEC2B2346}" dt="2023-11-01T06:39:25.114" v="34" actId="14100"/>
          <ac:spMkLst>
            <pc:docMk/>
            <pc:sldMk cId="534949039" sldId="329"/>
            <ac:spMk id="26" creationId="{5063B105-58A5-854F-9125-161FD22A6A26}"/>
          </ac:spMkLst>
        </pc:spChg>
        <pc:picChg chg="add del mod">
          <ac:chgData name="Nane Kratzke" userId="971be13ff4ee5ef6" providerId="LiveId" clId="{3D31538B-4A46-9D4E-8C7A-F71EEC2B2346}" dt="2023-11-01T06:40:21.620" v="37" actId="478"/>
          <ac:picMkLst>
            <pc:docMk/>
            <pc:sldMk cId="534949039" sldId="329"/>
            <ac:picMk id="7" creationId="{3CF7DD6F-1A1C-879B-D869-8CD475DDAE23}"/>
          </ac:picMkLst>
        </pc:picChg>
        <pc:picChg chg="add mod">
          <ac:chgData name="Nane Kratzke" userId="971be13ff4ee5ef6" providerId="LiveId" clId="{3D31538B-4A46-9D4E-8C7A-F71EEC2B2346}" dt="2023-11-01T06:41:33.087" v="44" actId="1076"/>
          <ac:picMkLst>
            <pc:docMk/>
            <pc:sldMk cId="534949039" sldId="329"/>
            <ac:picMk id="9" creationId="{A6020AA4-2856-F002-3A79-FAC11CAFDF76}"/>
          </ac:picMkLst>
        </pc:picChg>
        <pc:picChg chg="mod">
          <ac:chgData name="Nane Kratzke" userId="971be13ff4ee5ef6" providerId="LiveId" clId="{3D31538B-4A46-9D4E-8C7A-F71EEC2B2346}" dt="2023-11-01T06:39:18.978" v="32" actId="1076"/>
          <ac:picMkLst>
            <pc:docMk/>
            <pc:sldMk cId="534949039" sldId="329"/>
            <ac:picMk id="1052" creationId="{0781EC11-CEB1-B34C-BC02-EBCE8F7A675B}"/>
          </ac:picMkLst>
        </pc:picChg>
      </pc:sldChg>
      <pc:sldChg chg="modSp mod">
        <pc:chgData name="Nane Kratzke" userId="971be13ff4ee5ef6" providerId="LiveId" clId="{3D31538B-4A46-9D4E-8C7A-F71EEC2B2346}" dt="2023-11-01T06:30:41.730" v="23" actId="20577"/>
        <pc:sldMkLst>
          <pc:docMk/>
          <pc:sldMk cId="2899132080" sldId="404"/>
        </pc:sldMkLst>
        <pc:spChg chg="mod">
          <ac:chgData name="Nane Kratzke" userId="971be13ff4ee5ef6" providerId="LiveId" clId="{3D31538B-4A46-9D4E-8C7A-F71EEC2B2346}" dt="2023-11-01T06:30:41.730" v="23" actId="20577"/>
          <ac:spMkLst>
            <pc:docMk/>
            <pc:sldMk cId="2899132080" sldId="404"/>
            <ac:spMk id="3" creationId="{D154CB3C-D19E-174F-B2FE-3A61A5438E69}"/>
          </ac:spMkLst>
        </pc:spChg>
      </pc:sldChg>
      <pc:sldChg chg="del">
        <pc:chgData name="Nane Kratzke" userId="971be13ff4ee5ef6" providerId="LiveId" clId="{3D31538B-4A46-9D4E-8C7A-F71EEC2B2346}" dt="2023-11-01T06:33:44.993" v="24" actId="2696"/>
        <pc:sldMkLst>
          <pc:docMk/>
          <pc:sldMk cId="4286886175" sldId="429"/>
        </pc:sldMkLst>
      </pc:sldChg>
      <pc:sldChg chg="del">
        <pc:chgData name="Nane Kratzke" userId="971be13ff4ee5ef6" providerId="LiveId" clId="{3D31538B-4A46-9D4E-8C7A-F71EEC2B2346}" dt="2023-11-01T06:33:52.004" v="26" actId="2696"/>
        <pc:sldMkLst>
          <pc:docMk/>
          <pc:sldMk cId="1311456874" sldId="430"/>
        </pc:sldMkLst>
      </pc:sldChg>
      <pc:sldChg chg="del">
        <pc:chgData name="Nane Kratzke" userId="971be13ff4ee5ef6" providerId="LiveId" clId="{3D31538B-4A46-9D4E-8C7A-F71EEC2B2346}" dt="2023-11-01T06:33:45.800" v="25" actId="2696"/>
        <pc:sldMkLst>
          <pc:docMk/>
          <pc:sldMk cId="781954011" sldId="431"/>
        </pc:sldMkLst>
      </pc:sldChg>
      <pc:sldChg chg="del">
        <pc:chgData name="Nane Kratzke" userId="971be13ff4ee5ef6" providerId="LiveId" clId="{3D31538B-4A46-9D4E-8C7A-F71EEC2B2346}" dt="2023-11-01T06:33:53.833" v="27" actId="2696"/>
        <pc:sldMkLst>
          <pc:docMk/>
          <pc:sldMk cId="1497566851" sldId="432"/>
        </pc:sldMkLst>
      </pc:sldChg>
      <pc:sldChg chg="modSp mod">
        <pc:chgData name="Nane Kratzke" userId="971be13ff4ee5ef6" providerId="LiveId" clId="{3D31538B-4A46-9D4E-8C7A-F71EEC2B2346}" dt="2023-11-01T06:45:14.391" v="75" actId="20577"/>
        <pc:sldMkLst>
          <pc:docMk/>
          <pc:sldMk cId="3736819709" sldId="461"/>
        </pc:sldMkLst>
        <pc:spChg chg="mod">
          <ac:chgData name="Nane Kratzke" userId="971be13ff4ee5ef6" providerId="LiveId" clId="{3D31538B-4A46-9D4E-8C7A-F71EEC2B2346}" dt="2023-11-01T06:45:14.391" v="75" actId="20577"/>
          <ac:spMkLst>
            <pc:docMk/>
            <pc:sldMk cId="3736819709" sldId="461"/>
            <ac:spMk id="10" creationId="{76B01168-021D-0841-9965-6F01E366C89F}"/>
          </ac:spMkLst>
        </pc:spChg>
      </pc:sldChg>
      <pc:sldChg chg="modSp mod">
        <pc:chgData name="Nane Kratzke" userId="971be13ff4ee5ef6" providerId="LiveId" clId="{3D31538B-4A46-9D4E-8C7A-F71EEC2B2346}" dt="2022-12-03T11:09:05.032" v="9" actId="14100"/>
        <pc:sldMkLst>
          <pc:docMk/>
          <pc:sldMk cId="1674219622" sldId="471"/>
        </pc:sldMkLst>
        <pc:spChg chg="mod">
          <ac:chgData name="Nane Kratzke" userId="971be13ff4ee5ef6" providerId="LiveId" clId="{3D31538B-4A46-9D4E-8C7A-F71EEC2B2346}" dt="2022-12-03T11:09:05.032" v="9" actId="14100"/>
          <ac:spMkLst>
            <pc:docMk/>
            <pc:sldMk cId="1674219622" sldId="471"/>
            <ac:spMk id="2" creationId="{4A0205DE-083B-2543-A49A-E6E6552164F2}"/>
          </ac:spMkLst>
        </pc:spChg>
      </pc:sldChg>
    </pc:docChg>
  </pc:docChgLst>
  <pc:docChgLst>
    <pc:chgData name="Nane Kratzke" userId="971be13ff4ee5ef6" providerId="LiveId" clId="{7DF0AF09-0C1F-DC4B-A528-B281E19B06E9}"/>
    <pc:docChg chg="modSld">
      <pc:chgData name="Nane Kratzke" userId="971be13ff4ee5ef6" providerId="LiveId" clId="{7DF0AF09-0C1F-DC4B-A528-B281E19B06E9}" dt="2023-03-27T10:05:16.627" v="0" actId="478"/>
      <pc:docMkLst>
        <pc:docMk/>
      </pc:docMkLst>
      <pc:sldChg chg="delSp">
        <pc:chgData name="Nane Kratzke" userId="971be13ff4ee5ef6" providerId="LiveId" clId="{7DF0AF09-0C1F-DC4B-A528-B281E19B06E9}" dt="2023-03-27T10:05:16.627" v="0" actId="478"/>
        <pc:sldMkLst>
          <pc:docMk/>
          <pc:sldMk cId="1674219622" sldId="471"/>
        </pc:sldMkLst>
        <pc:picChg chg="del">
          <ac:chgData name="Nane Kratzke" userId="971be13ff4ee5ef6" providerId="LiveId" clId="{7DF0AF09-0C1F-DC4B-A528-B281E19B06E9}" dt="2023-03-27T10:05:16.627" v="0" actId="478"/>
          <ac:picMkLst>
            <pc:docMk/>
            <pc:sldMk cId="1674219622" sldId="471"/>
            <ac:picMk id="6" creationId="{A5B46A78-57D6-F381-FB62-71E85C28FD72}"/>
          </ac:picMkLst>
        </pc:picChg>
      </pc:sldChg>
    </pc:docChg>
  </pc:docChgLst>
  <pc:docChgLst>
    <pc:chgData name="Nane Kratzke" userId="971be13ff4ee5ef6" providerId="LiveId" clId="{3DEAF259-27EA-4D43-9E28-B8CE42FA5F10}"/>
    <pc:docChg chg="custSel addSld modSld">
      <pc:chgData name="Nane Kratzke" userId="971be13ff4ee5ef6" providerId="LiveId" clId="{3DEAF259-27EA-4D43-9E28-B8CE42FA5F10}" dt="2022-05-23T13:08:50.323" v="630" actId="20577"/>
      <pc:docMkLst>
        <pc:docMk/>
      </pc:docMkLst>
      <pc:sldChg chg="modSp mod">
        <pc:chgData name="Nane Kratzke" userId="971be13ff4ee5ef6" providerId="LiveId" clId="{3DEAF259-27EA-4D43-9E28-B8CE42FA5F10}" dt="2022-05-23T13:08:50.323" v="630" actId="20577"/>
        <pc:sldMkLst>
          <pc:docMk/>
          <pc:sldMk cId="2518785091" sldId="442"/>
        </pc:sldMkLst>
        <pc:spChg chg="mod">
          <ac:chgData name="Nane Kratzke" userId="971be13ff4ee5ef6" providerId="LiveId" clId="{3DEAF259-27EA-4D43-9E28-B8CE42FA5F10}" dt="2022-05-23T13:08:50.323" v="630" actId="20577"/>
          <ac:spMkLst>
            <pc:docMk/>
            <pc:sldMk cId="2518785091" sldId="442"/>
            <ac:spMk id="7" creationId="{B89D7DF6-0A59-5C42-BD14-314366809DF1}"/>
          </ac:spMkLst>
        </pc:spChg>
      </pc:sldChg>
      <pc:sldChg chg="modSp mod">
        <pc:chgData name="Nane Kratzke" userId="971be13ff4ee5ef6" providerId="LiveId" clId="{3DEAF259-27EA-4D43-9E28-B8CE42FA5F10}" dt="2022-05-11T08:42:47.880" v="0" actId="207"/>
        <pc:sldMkLst>
          <pc:docMk/>
          <pc:sldMk cId="4193228944" sldId="449"/>
        </pc:sldMkLst>
        <pc:spChg chg="mod">
          <ac:chgData name="Nane Kratzke" userId="971be13ff4ee5ef6" providerId="LiveId" clId="{3DEAF259-27EA-4D43-9E28-B8CE42FA5F10}" dt="2022-05-11T08:42:47.880" v="0" actId="207"/>
          <ac:spMkLst>
            <pc:docMk/>
            <pc:sldMk cId="4193228944" sldId="449"/>
            <ac:spMk id="4" creationId="{3489061E-0E7E-4040-947F-D53EBA5EA030}"/>
          </ac:spMkLst>
        </pc:spChg>
      </pc:sldChg>
      <pc:sldChg chg="modSp add mod">
        <pc:chgData name="Nane Kratzke" userId="971be13ff4ee5ef6" providerId="LiveId" clId="{3DEAF259-27EA-4D43-9E28-B8CE42FA5F10}" dt="2022-05-11T08:51:31.094" v="545" actId="20577"/>
        <pc:sldMkLst>
          <pc:docMk/>
          <pc:sldMk cId="3152076129" sldId="476"/>
        </pc:sldMkLst>
        <pc:spChg chg="mod">
          <ac:chgData name="Nane Kratzke" userId="971be13ff4ee5ef6" providerId="LiveId" clId="{3DEAF259-27EA-4D43-9E28-B8CE42FA5F10}" dt="2022-05-11T08:51:31.094" v="545" actId="20577"/>
          <ac:spMkLst>
            <pc:docMk/>
            <pc:sldMk cId="3152076129" sldId="476"/>
            <ac:spMk id="5" creationId="{0603D732-B420-894B-AB6C-055CB2368AC6}"/>
          </ac:spMkLst>
        </pc:spChg>
        <pc:picChg chg="mod">
          <ac:chgData name="Nane Kratzke" userId="971be13ff4ee5ef6" providerId="LiveId" clId="{3DEAF259-27EA-4D43-9E28-B8CE42FA5F10}" dt="2022-05-11T08:46:42.246" v="3" actId="14826"/>
          <ac:picMkLst>
            <pc:docMk/>
            <pc:sldMk cId="3152076129" sldId="476"/>
            <ac:picMk id="2050" creationId="{C92F31AD-D064-7347-9EE6-D3E3CED31B43}"/>
          </ac:picMkLst>
        </pc:picChg>
      </pc:sldChg>
      <pc:sldChg chg="addSp delSp modSp new mod">
        <pc:chgData name="Nane Kratzke" userId="971be13ff4ee5ef6" providerId="LiveId" clId="{3DEAF259-27EA-4D43-9E28-B8CE42FA5F10}" dt="2022-05-11T08:58:04.822" v="618" actId="14861"/>
        <pc:sldMkLst>
          <pc:docMk/>
          <pc:sldMk cId="1268661363" sldId="477"/>
        </pc:sldMkLst>
        <pc:spChg chg="mod">
          <ac:chgData name="Nane Kratzke" userId="971be13ff4ee5ef6" providerId="LiveId" clId="{3DEAF259-27EA-4D43-9E28-B8CE42FA5F10}" dt="2022-05-11T08:57:49.342" v="617" actId="20577"/>
          <ac:spMkLst>
            <pc:docMk/>
            <pc:sldMk cId="1268661363" sldId="477"/>
            <ac:spMk id="2" creationId="{8C835928-3BC8-F30F-CF51-543B557C821D}"/>
          </ac:spMkLst>
        </pc:spChg>
        <pc:spChg chg="mod">
          <ac:chgData name="Nane Kratzke" userId="971be13ff4ee5ef6" providerId="LiveId" clId="{3DEAF259-27EA-4D43-9E28-B8CE42FA5F10}" dt="2022-05-11T08:55:21.099" v="597" actId="20577"/>
          <ac:spMkLst>
            <pc:docMk/>
            <pc:sldMk cId="1268661363" sldId="477"/>
            <ac:spMk id="3" creationId="{E4FD4906-74B9-F4DD-EBCC-36DF52596FAD}"/>
          </ac:spMkLst>
        </pc:spChg>
        <pc:spChg chg="del">
          <ac:chgData name="Nane Kratzke" userId="971be13ff4ee5ef6" providerId="LiveId" clId="{3DEAF259-27EA-4D43-9E28-B8CE42FA5F10}" dt="2022-05-11T08:55:23.708" v="598" actId="478"/>
          <ac:spMkLst>
            <pc:docMk/>
            <pc:sldMk cId="1268661363" sldId="477"/>
            <ac:spMk id="4" creationId="{F9BE11EC-2597-666D-6E8E-7240ABE592AA}"/>
          </ac:spMkLst>
        </pc:spChg>
        <pc:picChg chg="add mod">
          <ac:chgData name="Nane Kratzke" userId="971be13ff4ee5ef6" providerId="LiveId" clId="{3DEAF259-27EA-4D43-9E28-B8CE42FA5F10}" dt="2022-05-11T08:58:04.822" v="618" actId="14861"/>
          <ac:picMkLst>
            <pc:docMk/>
            <pc:sldMk cId="1268661363" sldId="477"/>
            <ac:picMk id="7" creationId="{06F03241-160D-ADEB-A075-EB8327CE3418}"/>
          </ac:picMkLst>
        </pc:picChg>
      </pc:sldChg>
    </pc:docChg>
  </pc:docChgLst>
  <pc:docChgLst>
    <pc:chgData name="Nane Kratzke" userId="971be13ff4ee5ef6" providerId="LiveId" clId="{643FE039-4EFD-8248-B542-2652A45E9F99}"/>
    <pc:docChg chg="modSld">
      <pc:chgData name="Nane Kratzke" userId="971be13ff4ee5ef6" providerId="LiveId" clId="{643FE039-4EFD-8248-B542-2652A45E9F99}" dt="2020-12-14T08:39:06.520" v="7" actId="20577"/>
      <pc:docMkLst>
        <pc:docMk/>
      </pc:docMkLst>
      <pc:sldChg chg="modSp mod">
        <pc:chgData name="Nane Kratzke" userId="971be13ff4ee5ef6" providerId="LiveId" clId="{643FE039-4EFD-8248-B542-2652A45E9F99}" dt="2020-12-14T08:39:06.520" v="7" actId="20577"/>
        <pc:sldMkLst>
          <pc:docMk/>
          <pc:sldMk cId="3042928372" sldId="434"/>
        </pc:sldMkLst>
        <pc:spChg chg="mod">
          <ac:chgData name="Nane Kratzke" userId="971be13ff4ee5ef6" providerId="LiveId" clId="{643FE039-4EFD-8248-B542-2652A45E9F99}" dt="2020-12-14T08:39:06.520" v="7" actId="20577"/>
          <ac:spMkLst>
            <pc:docMk/>
            <pc:sldMk cId="3042928372" sldId="434"/>
            <ac:spMk id="3" creationId="{6565A793-176F-3142-87BD-7089E5A3847D}"/>
          </ac:spMkLst>
        </pc:spChg>
      </pc:sldChg>
      <pc:sldChg chg="modSp mod">
        <pc:chgData name="Nane Kratzke" userId="971be13ff4ee5ef6" providerId="LiveId" clId="{643FE039-4EFD-8248-B542-2652A45E9F99}" dt="2020-12-13T17:35:15.862" v="6" actId="20577"/>
        <pc:sldMkLst>
          <pc:docMk/>
          <pc:sldMk cId="3910355434" sldId="451"/>
        </pc:sldMkLst>
        <pc:spChg chg="mod">
          <ac:chgData name="Nane Kratzke" userId="971be13ff4ee5ef6" providerId="LiveId" clId="{643FE039-4EFD-8248-B542-2652A45E9F99}" dt="2020-12-13T17:35:15.862" v="6" actId="20577"/>
          <ac:spMkLst>
            <pc:docMk/>
            <pc:sldMk cId="3910355434" sldId="451"/>
            <ac:spMk id="12" creationId="{F4245841-CFEC-A747-B7FD-B4C197569117}"/>
          </ac:spMkLst>
        </pc:spChg>
      </pc:sldChg>
      <pc:sldChg chg="modSp mod">
        <pc:chgData name="Nane Kratzke" userId="971be13ff4ee5ef6" providerId="LiveId" clId="{643FE039-4EFD-8248-B542-2652A45E9F99}" dt="2020-12-13T17:35:05.161" v="5" actId="20577"/>
        <pc:sldMkLst>
          <pc:docMk/>
          <pc:sldMk cId="1674219622" sldId="471"/>
        </pc:sldMkLst>
        <pc:spChg chg="mod">
          <ac:chgData name="Nane Kratzke" userId="971be13ff4ee5ef6" providerId="LiveId" clId="{643FE039-4EFD-8248-B542-2652A45E9F99}" dt="2020-12-13T17:35:05.161" v="5" actId="20577"/>
          <ac:spMkLst>
            <pc:docMk/>
            <pc:sldMk cId="1674219622" sldId="471"/>
            <ac:spMk id="8" creationId="{6DAA361C-189A-2E41-8E2F-D004F318335C}"/>
          </ac:spMkLst>
        </pc:spChg>
      </pc:sldChg>
    </pc:docChg>
  </pc:docChgLst>
  <pc:docChgLst>
    <pc:chgData name="Nane Kratzke" userId="971be13ff4ee5ef6" providerId="LiveId" clId="{7C96D18D-64D1-CA48-A849-DA34AFAE4B92}"/>
    <pc:docChg chg="custSel modSld">
      <pc:chgData name="Nane Kratzke" userId="971be13ff4ee5ef6" providerId="LiveId" clId="{7C96D18D-64D1-CA48-A849-DA34AFAE4B92}" dt="2021-05-04T07:18:43.385" v="142" actId="20577"/>
      <pc:docMkLst>
        <pc:docMk/>
      </pc:docMkLst>
      <pc:sldChg chg="modSp mod">
        <pc:chgData name="Nane Kratzke" userId="971be13ff4ee5ef6" providerId="LiveId" clId="{7C96D18D-64D1-CA48-A849-DA34AFAE4B92}" dt="2021-04-29T06:26:25.345" v="79" actId="20577"/>
        <pc:sldMkLst>
          <pc:docMk/>
          <pc:sldMk cId="596661056" sldId="338"/>
        </pc:sldMkLst>
        <pc:spChg chg="mod">
          <ac:chgData name="Nane Kratzke" userId="971be13ff4ee5ef6" providerId="LiveId" clId="{7C96D18D-64D1-CA48-A849-DA34AFAE4B92}" dt="2021-04-29T06:26:25.345" v="79" actId="20577"/>
          <ac:spMkLst>
            <pc:docMk/>
            <pc:sldMk cId="596661056" sldId="338"/>
            <ac:spMk id="12" creationId="{7852A9B7-3B4B-AF48-BC36-5419D76C0EAF}"/>
          </ac:spMkLst>
        </pc:spChg>
      </pc:sldChg>
      <pc:sldChg chg="modSp mod">
        <pc:chgData name="Nane Kratzke" userId="971be13ff4ee5ef6" providerId="LiveId" clId="{7C96D18D-64D1-CA48-A849-DA34AFAE4B92}" dt="2021-04-27T09:18:01.874" v="38" actId="207"/>
        <pc:sldMkLst>
          <pc:docMk/>
          <pc:sldMk cId="3306450770" sldId="344"/>
        </pc:sldMkLst>
        <pc:spChg chg="mod">
          <ac:chgData name="Nane Kratzke" userId="971be13ff4ee5ef6" providerId="LiveId" clId="{7C96D18D-64D1-CA48-A849-DA34AFAE4B92}" dt="2021-04-27T09:18:01.874" v="38" actId="207"/>
          <ac:spMkLst>
            <pc:docMk/>
            <pc:sldMk cId="3306450770" sldId="344"/>
            <ac:spMk id="10" creationId="{16434EBC-48FC-C241-AB56-2AAD726A2EF8}"/>
          </ac:spMkLst>
        </pc:spChg>
        <pc:spChg chg="mod">
          <ac:chgData name="Nane Kratzke" userId="971be13ff4ee5ef6" providerId="LiveId" clId="{7C96D18D-64D1-CA48-A849-DA34AFAE4B92}" dt="2021-04-27T09:18:01.874" v="38" actId="207"/>
          <ac:spMkLst>
            <pc:docMk/>
            <pc:sldMk cId="3306450770" sldId="344"/>
            <ac:spMk id="11" creationId="{2D3F1FC2-64E7-2F4C-AD16-DB779493F41B}"/>
          </ac:spMkLst>
        </pc:spChg>
      </pc:sldChg>
      <pc:sldChg chg="modSp mod">
        <pc:chgData name="Nane Kratzke" userId="971be13ff4ee5ef6" providerId="LiveId" clId="{7C96D18D-64D1-CA48-A849-DA34AFAE4B92}" dt="2021-04-20T08:23:09.992" v="2" actId="20577"/>
        <pc:sldMkLst>
          <pc:docMk/>
          <pc:sldMk cId="515817754" sldId="407"/>
        </pc:sldMkLst>
        <pc:spChg chg="mod">
          <ac:chgData name="Nane Kratzke" userId="971be13ff4ee5ef6" providerId="LiveId" clId="{7C96D18D-64D1-CA48-A849-DA34AFAE4B92}" dt="2021-04-20T08:23:09.992" v="2" actId="20577"/>
          <ac:spMkLst>
            <pc:docMk/>
            <pc:sldMk cId="515817754" sldId="407"/>
            <ac:spMk id="6" creationId="{B5E065E7-DA3A-9F47-AF6C-8653BEB61B29}"/>
          </ac:spMkLst>
        </pc:spChg>
      </pc:sldChg>
      <pc:sldChg chg="modSp mod">
        <pc:chgData name="Nane Kratzke" userId="971be13ff4ee5ef6" providerId="LiveId" clId="{7C96D18D-64D1-CA48-A849-DA34AFAE4B92}" dt="2021-04-23T10:17:44.409" v="18" actId="20577"/>
        <pc:sldMkLst>
          <pc:docMk/>
          <pc:sldMk cId="1483791297" sldId="415"/>
        </pc:sldMkLst>
        <pc:spChg chg="mod">
          <ac:chgData name="Nane Kratzke" userId="971be13ff4ee5ef6" providerId="LiveId" clId="{7C96D18D-64D1-CA48-A849-DA34AFAE4B92}" dt="2021-04-23T10:17:44.409" v="18" actId="20577"/>
          <ac:spMkLst>
            <pc:docMk/>
            <pc:sldMk cId="1483791297" sldId="415"/>
            <ac:spMk id="10" creationId="{A0035584-2AD6-2B48-A553-BBE28169366F}"/>
          </ac:spMkLst>
        </pc:spChg>
        <pc:spChg chg="mod">
          <ac:chgData name="Nane Kratzke" userId="971be13ff4ee5ef6" providerId="LiveId" clId="{7C96D18D-64D1-CA48-A849-DA34AFAE4B92}" dt="2021-04-23T10:12:23.856" v="6" actId="20577"/>
          <ac:spMkLst>
            <pc:docMk/>
            <pc:sldMk cId="1483791297" sldId="415"/>
            <ac:spMk id="13" creationId="{C340C318-8154-4041-8F36-36F1377245B8}"/>
          </ac:spMkLst>
        </pc:spChg>
      </pc:sldChg>
      <pc:sldChg chg="modSp mod">
        <pc:chgData name="Nane Kratzke" userId="971be13ff4ee5ef6" providerId="LiveId" clId="{7C96D18D-64D1-CA48-A849-DA34AFAE4B92}" dt="2021-04-23T13:19:08.926" v="31" actId="20577"/>
        <pc:sldMkLst>
          <pc:docMk/>
          <pc:sldMk cId="3042928372" sldId="434"/>
        </pc:sldMkLst>
        <pc:spChg chg="mod">
          <ac:chgData name="Nane Kratzke" userId="971be13ff4ee5ef6" providerId="LiveId" clId="{7C96D18D-64D1-CA48-A849-DA34AFAE4B92}" dt="2021-04-23T13:19:08.926" v="31" actId="20577"/>
          <ac:spMkLst>
            <pc:docMk/>
            <pc:sldMk cId="3042928372" sldId="434"/>
            <ac:spMk id="6" creationId="{2BA88773-A4CF-7843-8E06-F5DC09B53E18}"/>
          </ac:spMkLst>
        </pc:spChg>
      </pc:sldChg>
      <pc:sldChg chg="addSp delSp modSp mod">
        <pc:chgData name="Nane Kratzke" userId="971be13ff4ee5ef6" providerId="LiveId" clId="{7C96D18D-64D1-CA48-A849-DA34AFAE4B92}" dt="2021-04-30T12:27:08.716" v="125" actId="1076"/>
        <pc:sldMkLst>
          <pc:docMk/>
          <pc:sldMk cId="2518785091" sldId="442"/>
        </pc:sldMkLst>
        <pc:spChg chg="add del mod">
          <ac:chgData name="Nane Kratzke" userId="971be13ff4ee5ef6" providerId="LiveId" clId="{7C96D18D-64D1-CA48-A849-DA34AFAE4B92}" dt="2021-04-30T12:26:50.670" v="123"/>
          <ac:spMkLst>
            <pc:docMk/>
            <pc:sldMk cId="2518785091" sldId="442"/>
            <ac:spMk id="11" creationId="{C680F6D0-0127-AE44-8832-0F119E909169}"/>
          </ac:spMkLst>
        </pc:spChg>
        <pc:spChg chg="mod">
          <ac:chgData name="Nane Kratzke" userId="971be13ff4ee5ef6" providerId="LiveId" clId="{7C96D18D-64D1-CA48-A849-DA34AFAE4B92}" dt="2021-04-30T12:27:08.716" v="125" actId="1076"/>
          <ac:spMkLst>
            <pc:docMk/>
            <pc:sldMk cId="2518785091" sldId="442"/>
            <ac:spMk id="14" creationId="{E31BA689-EE99-C441-836E-2574D99C6953}"/>
          </ac:spMkLst>
        </pc:spChg>
        <pc:spChg chg="mod">
          <ac:chgData name="Nane Kratzke" userId="971be13ff4ee5ef6" providerId="LiveId" clId="{7C96D18D-64D1-CA48-A849-DA34AFAE4B92}" dt="2021-04-30T12:27:08.716" v="125" actId="1076"/>
          <ac:spMkLst>
            <pc:docMk/>
            <pc:sldMk cId="2518785091" sldId="442"/>
            <ac:spMk id="17" creationId="{C6286E7F-1737-B748-B196-A149CE3B23C4}"/>
          </ac:spMkLst>
        </pc:spChg>
        <pc:spChg chg="mod">
          <ac:chgData name="Nane Kratzke" userId="971be13ff4ee5ef6" providerId="LiveId" clId="{7C96D18D-64D1-CA48-A849-DA34AFAE4B92}" dt="2021-04-30T12:27:08.716" v="125" actId="1076"/>
          <ac:spMkLst>
            <pc:docMk/>
            <pc:sldMk cId="2518785091" sldId="442"/>
            <ac:spMk id="18" creationId="{E0C85475-E8EB-894A-8590-3371205B5299}"/>
          </ac:spMkLst>
        </pc:spChg>
        <pc:spChg chg="add mod">
          <ac:chgData name="Nane Kratzke" userId="971be13ff4ee5ef6" providerId="LiveId" clId="{7C96D18D-64D1-CA48-A849-DA34AFAE4B92}" dt="2021-04-30T12:27:08.716" v="125" actId="1076"/>
          <ac:spMkLst>
            <pc:docMk/>
            <pc:sldMk cId="2518785091" sldId="442"/>
            <ac:spMk id="22" creationId="{71BA813D-60FD-1444-BBF9-ADBAA48A6F82}"/>
          </ac:spMkLst>
        </pc:spChg>
        <pc:spChg chg="mod">
          <ac:chgData name="Nane Kratzke" userId="971be13ff4ee5ef6" providerId="LiveId" clId="{7C96D18D-64D1-CA48-A849-DA34AFAE4B92}" dt="2021-04-30T12:27:08.716" v="125" actId="1076"/>
          <ac:spMkLst>
            <pc:docMk/>
            <pc:sldMk cId="2518785091" sldId="442"/>
            <ac:spMk id="35" creationId="{9A518972-DE87-B748-B723-20B9AD026783}"/>
          </ac:spMkLst>
        </pc:spChg>
        <pc:grpChg chg="add mod">
          <ac:chgData name="Nane Kratzke" userId="971be13ff4ee5ef6" providerId="LiveId" clId="{7C96D18D-64D1-CA48-A849-DA34AFAE4B92}" dt="2021-04-30T12:27:08.716" v="125" actId="1076"/>
          <ac:grpSpMkLst>
            <pc:docMk/>
            <pc:sldMk cId="2518785091" sldId="442"/>
            <ac:grpSpMk id="21" creationId="{4BF3C270-F109-0848-A8BF-245387532DC0}"/>
          </ac:grpSpMkLst>
        </pc:grpChg>
        <pc:picChg chg="mod">
          <ac:chgData name="Nane Kratzke" userId="971be13ff4ee5ef6" providerId="LiveId" clId="{7C96D18D-64D1-CA48-A849-DA34AFAE4B92}" dt="2021-04-30T12:27:08.716" v="125" actId="1076"/>
          <ac:picMkLst>
            <pc:docMk/>
            <pc:sldMk cId="2518785091" sldId="442"/>
            <ac:picMk id="12" creationId="{1385F87E-53D9-9F41-A21E-14B137BF7BAD}"/>
          </ac:picMkLst>
        </pc:picChg>
        <pc:picChg chg="mod">
          <ac:chgData name="Nane Kratzke" userId="971be13ff4ee5ef6" providerId="LiveId" clId="{7C96D18D-64D1-CA48-A849-DA34AFAE4B92}" dt="2021-04-30T12:27:08.716" v="125" actId="1076"/>
          <ac:picMkLst>
            <pc:docMk/>
            <pc:sldMk cId="2518785091" sldId="442"/>
            <ac:picMk id="16" creationId="{36510643-492F-2F41-A455-7A96166D5483}"/>
          </ac:picMkLst>
        </pc:picChg>
        <pc:picChg chg="mod">
          <ac:chgData name="Nane Kratzke" userId="971be13ff4ee5ef6" providerId="LiveId" clId="{7C96D18D-64D1-CA48-A849-DA34AFAE4B92}" dt="2021-04-30T12:27:08.716" v="125" actId="1076"/>
          <ac:picMkLst>
            <pc:docMk/>
            <pc:sldMk cId="2518785091" sldId="442"/>
            <ac:picMk id="19" creationId="{7A466D3F-1FD3-A04E-911C-62F5D48F40CC}"/>
          </ac:picMkLst>
        </pc:picChg>
        <pc:cxnChg chg="add mod">
          <ac:chgData name="Nane Kratzke" userId="971be13ff4ee5ef6" providerId="LiveId" clId="{7C96D18D-64D1-CA48-A849-DA34AFAE4B92}" dt="2021-04-30T12:27:08.716" v="125" actId="1076"/>
          <ac:cxnSpMkLst>
            <pc:docMk/>
            <pc:sldMk cId="2518785091" sldId="442"/>
            <ac:cxnSpMk id="6" creationId="{3708009E-A444-A14D-8D2D-6F97E9BBCAB4}"/>
          </ac:cxnSpMkLst>
        </pc:cxnChg>
        <pc:cxnChg chg="mod">
          <ac:chgData name="Nane Kratzke" userId="971be13ff4ee5ef6" providerId="LiveId" clId="{7C96D18D-64D1-CA48-A849-DA34AFAE4B92}" dt="2021-04-30T12:27:08.716" v="125" actId="1076"/>
          <ac:cxnSpMkLst>
            <pc:docMk/>
            <pc:sldMk cId="2518785091" sldId="442"/>
            <ac:cxnSpMk id="13" creationId="{037968D6-5405-BB48-9E8E-FE4128D19B70}"/>
          </ac:cxnSpMkLst>
        </pc:cxnChg>
        <pc:cxnChg chg="mod">
          <ac:chgData name="Nane Kratzke" userId="971be13ff4ee5ef6" providerId="LiveId" clId="{7C96D18D-64D1-CA48-A849-DA34AFAE4B92}" dt="2021-04-30T12:27:08.716" v="125" actId="1076"/>
          <ac:cxnSpMkLst>
            <pc:docMk/>
            <pc:sldMk cId="2518785091" sldId="442"/>
            <ac:cxnSpMk id="15" creationId="{6460DA98-251C-8B47-A511-12105154FAD0}"/>
          </ac:cxnSpMkLst>
        </pc:cxnChg>
        <pc:cxnChg chg="mod">
          <ac:chgData name="Nane Kratzke" userId="971be13ff4ee5ef6" providerId="LiveId" clId="{7C96D18D-64D1-CA48-A849-DA34AFAE4B92}" dt="2021-04-30T12:27:08.716" v="125" actId="1076"/>
          <ac:cxnSpMkLst>
            <pc:docMk/>
            <pc:sldMk cId="2518785091" sldId="442"/>
            <ac:cxnSpMk id="20" creationId="{2E72B05B-D38E-F44E-879D-AE6E499086CC}"/>
          </ac:cxnSpMkLst>
        </pc:cxnChg>
      </pc:sldChg>
      <pc:sldChg chg="modSp mod">
        <pc:chgData name="Nane Kratzke" userId="971be13ff4ee5ef6" providerId="LiveId" clId="{7C96D18D-64D1-CA48-A849-DA34AFAE4B92}" dt="2021-04-30T12:38:44.445" v="128" actId="20577"/>
        <pc:sldMkLst>
          <pc:docMk/>
          <pc:sldMk cId="1604066023" sldId="444"/>
        </pc:sldMkLst>
        <pc:spChg chg="mod">
          <ac:chgData name="Nane Kratzke" userId="971be13ff4ee5ef6" providerId="LiveId" clId="{7C96D18D-64D1-CA48-A849-DA34AFAE4B92}" dt="2021-04-30T12:38:44.445" v="128" actId="20577"/>
          <ac:spMkLst>
            <pc:docMk/>
            <pc:sldMk cId="1604066023" sldId="444"/>
            <ac:spMk id="6" creationId="{44396A46-499E-4A4E-82BD-9619AA2AF696}"/>
          </ac:spMkLst>
        </pc:spChg>
      </pc:sldChg>
      <pc:sldChg chg="modSp mod">
        <pc:chgData name="Nane Kratzke" userId="971be13ff4ee5ef6" providerId="LiveId" clId="{7C96D18D-64D1-CA48-A849-DA34AFAE4B92}" dt="2021-04-27T08:57:21.633" v="35" actId="20577"/>
        <pc:sldMkLst>
          <pc:docMk/>
          <pc:sldMk cId="4052141016" sldId="456"/>
        </pc:sldMkLst>
        <pc:spChg chg="mod">
          <ac:chgData name="Nane Kratzke" userId="971be13ff4ee5ef6" providerId="LiveId" clId="{7C96D18D-64D1-CA48-A849-DA34AFAE4B92}" dt="2021-04-27T08:57:21.633" v="35" actId="20577"/>
          <ac:spMkLst>
            <pc:docMk/>
            <pc:sldMk cId="4052141016" sldId="456"/>
            <ac:spMk id="14" creationId="{71931BF3-7557-F84C-827A-7561692B3A62}"/>
          </ac:spMkLst>
        </pc:spChg>
      </pc:sldChg>
      <pc:sldChg chg="modSp mod">
        <pc:chgData name="Nane Kratzke" userId="971be13ff4ee5ef6" providerId="LiveId" clId="{7C96D18D-64D1-CA48-A849-DA34AFAE4B92}" dt="2021-04-28T09:31:42.617" v="75" actId="255"/>
        <pc:sldMkLst>
          <pc:docMk/>
          <pc:sldMk cId="4067627198" sldId="458"/>
        </pc:sldMkLst>
        <pc:spChg chg="mod">
          <ac:chgData name="Nane Kratzke" userId="971be13ff4ee5ef6" providerId="LiveId" clId="{7C96D18D-64D1-CA48-A849-DA34AFAE4B92}" dt="2021-04-28T09:31:42.617" v="75" actId="255"/>
          <ac:spMkLst>
            <pc:docMk/>
            <pc:sldMk cId="4067627198" sldId="458"/>
            <ac:spMk id="7" creationId="{4C9AA184-297C-BE4F-ADE4-8DA7CEEF71DD}"/>
          </ac:spMkLst>
        </pc:spChg>
      </pc:sldChg>
      <pc:sldChg chg="modSp mod">
        <pc:chgData name="Nane Kratzke" userId="971be13ff4ee5ef6" providerId="LiveId" clId="{7C96D18D-64D1-CA48-A849-DA34AFAE4B92}" dt="2021-05-04T07:18:43.385" v="142" actId="20577"/>
        <pc:sldMkLst>
          <pc:docMk/>
          <pc:sldMk cId="2752400082" sldId="466"/>
        </pc:sldMkLst>
        <pc:spChg chg="mod">
          <ac:chgData name="Nane Kratzke" userId="971be13ff4ee5ef6" providerId="LiveId" clId="{7C96D18D-64D1-CA48-A849-DA34AFAE4B92}" dt="2021-05-04T07:18:43.385" v="142" actId="20577"/>
          <ac:spMkLst>
            <pc:docMk/>
            <pc:sldMk cId="2752400082" sldId="466"/>
            <ac:spMk id="6" creationId="{5B17B884-91AC-6E45-8F6B-D759453B0621}"/>
          </ac:spMkLst>
        </pc:spChg>
      </pc:sldChg>
      <pc:sldChg chg="modSp">
        <pc:chgData name="Nane Kratzke" userId="971be13ff4ee5ef6" providerId="LiveId" clId="{7C96D18D-64D1-CA48-A849-DA34AFAE4B92}" dt="2021-04-23T07:56:06.381" v="3"/>
        <pc:sldMkLst>
          <pc:docMk/>
          <pc:sldMk cId="1674219622" sldId="471"/>
        </pc:sldMkLst>
        <pc:spChg chg="mod">
          <ac:chgData name="Nane Kratzke" userId="971be13ff4ee5ef6" providerId="LiveId" clId="{7C96D18D-64D1-CA48-A849-DA34AFAE4B92}" dt="2021-04-23T07:56:06.381" v="3"/>
          <ac:spMkLst>
            <pc:docMk/>
            <pc:sldMk cId="1674219622" sldId="471"/>
            <ac:spMk id="8" creationId="{6DAA361C-189A-2E41-8E2F-D004F318335C}"/>
          </ac:spMkLst>
        </pc:spChg>
      </pc:sldChg>
    </pc:docChg>
  </pc:docChgLst>
  <pc:docChgLst>
    <pc:chgData name="Nane Kratzke" userId="971be13ff4ee5ef6" providerId="LiveId" clId="{5EB50D2F-AF5B-9A48-AB0F-1A2687CFC582}"/>
    <pc:docChg chg="undo custSel addSld delSld modSld sldOrd">
      <pc:chgData name="Nane Kratzke" userId="971be13ff4ee5ef6" providerId="LiveId" clId="{5EB50D2F-AF5B-9A48-AB0F-1A2687CFC582}" dt="2023-12-11T09:35:34.533" v="814"/>
      <pc:docMkLst>
        <pc:docMk/>
      </pc:docMkLst>
      <pc:sldChg chg="del">
        <pc:chgData name="Nane Kratzke" userId="971be13ff4ee5ef6" providerId="LiveId" clId="{5EB50D2F-AF5B-9A48-AB0F-1A2687CFC582}" dt="2023-11-21T08:45:27.639" v="795" actId="2696"/>
        <pc:sldMkLst>
          <pc:docMk/>
          <pc:sldMk cId="1261074856" sldId="321"/>
        </pc:sldMkLst>
      </pc:sldChg>
      <pc:sldChg chg="del">
        <pc:chgData name="Nane Kratzke" userId="971be13ff4ee5ef6" providerId="LiveId" clId="{5EB50D2F-AF5B-9A48-AB0F-1A2687CFC582}" dt="2023-11-20T08:34:07.001" v="123" actId="2696"/>
        <pc:sldMkLst>
          <pc:docMk/>
          <pc:sldMk cId="430288380" sldId="326"/>
        </pc:sldMkLst>
      </pc:sldChg>
      <pc:sldChg chg="del">
        <pc:chgData name="Nane Kratzke" userId="971be13ff4ee5ef6" providerId="LiveId" clId="{5EB50D2F-AF5B-9A48-AB0F-1A2687CFC582}" dt="2023-11-20T08:34:10.516" v="124" actId="2696"/>
        <pc:sldMkLst>
          <pc:docMk/>
          <pc:sldMk cId="33612913" sldId="327"/>
        </pc:sldMkLst>
      </pc:sldChg>
      <pc:sldChg chg="del">
        <pc:chgData name="Nane Kratzke" userId="971be13ff4ee5ef6" providerId="LiveId" clId="{5EB50D2F-AF5B-9A48-AB0F-1A2687CFC582}" dt="2023-11-21T08:45:27.709" v="798" actId="2696"/>
        <pc:sldMkLst>
          <pc:docMk/>
          <pc:sldMk cId="3704082915" sldId="328"/>
        </pc:sldMkLst>
      </pc:sldChg>
      <pc:sldChg chg="modSp mod ord">
        <pc:chgData name="Nane Kratzke" userId="971be13ff4ee5ef6" providerId="LiveId" clId="{5EB50D2F-AF5B-9A48-AB0F-1A2687CFC582}" dt="2023-11-20T13:57:52.998" v="773" actId="1076"/>
        <pc:sldMkLst>
          <pc:docMk/>
          <pc:sldMk cId="534949039" sldId="329"/>
        </pc:sldMkLst>
        <pc:spChg chg="mod">
          <ac:chgData name="Nane Kratzke" userId="971be13ff4ee5ef6" providerId="LiveId" clId="{5EB50D2F-AF5B-9A48-AB0F-1A2687CFC582}" dt="2023-11-20T13:30:53.797" v="706" actId="20577"/>
          <ac:spMkLst>
            <pc:docMk/>
            <pc:sldMk cId="534949039" sldId="329"/>
            <ac:spMk id="2" creationId="{BEBECCD0-0365-6042-8374-D298183801AF}"/>
          </ac:spMkLst>
        </pc:spChg>
        <pc:spChg chg="mod">
          <ac:chgData name="Nane Kratzke" userId="971be13ff4ee5ef6" providerId="LiveId" clId="{5EB50D2F-AF5B-9A48-AB0F-1A2687CFC582}" dt="2023-11-20T13:57:45.988" v="772" actId="1076"/>
          <ac:spMkLst>
            <pc:docMk/>
            <pc:sldMk cId="534949039" sldId="329"/>
            <ac:spMk id="10" creationId="{8260C2E1-E5DF-FD39-6A23-54F1F6E0B15D}"/>
          </ac:spMkLst>
        </pc:spChg>
        <pc:spChg chg="mod">
          <ac:chgData name="Nane Kratzke" userId="971be13ff4ee5ef6" providerId="LiveId" clId="{5EB50D2F-AF5B-9A48-AB0F-1A2687CFC582}" dt="2023-11-20T13:57:45.988" v="772" actId="1076"/>
          <ac:spMkLst>
            <pc:docMk/>
            <pc:sldMk cId="534949039" sldId="329"/>
            <ac:spMk id="26" creationId="{5063B105-58A5-854F-9125-161FD22A6A26}"/>
          </ac:spMkLst>
        </pc:spChg>
        <pc:spChg chg="mod">
          <ac:chgData name="Nane Kratzke" userId="971be13ff4ee5ef6" providerId="LiveId" clId="{5EB50D2F-AF5B-9A48-AB0F-1A2687CFC582}" dt="2023-11-20T13:31:04.211" v="707" actId="20577"/>
          <ac:spMkLst>
            <pc:docMk/>
            <pc:sldMk cId="534949039" sldId="329"/>
            <ac:spMk id="27" creationId="{AF81DA72-7522-CC4E-93F4-B5908BE1ADCE}"/>
          </ac:spMkLst>
        </pc:spChg>
        <pc:spChg chg="mod">
          <ac:chgData name="Nane Kratzke" userId="971be13ff4ee5ef6" providerId="LiveId" clId="{5EB50D2F-AF5B-9A48-AB0F-1A2687CFC582}" dt="2023-11-20T13:57:52.998" v="773" actId="1076"/>
          <ac:spMkLst>
            <pc:docMk/>
            <pc:sldMk cId="534949039" sldId="329"/>
            <ac:spMk id="29" creationId="{AC42805A-4A47-6B49-B782-846258EC95E9}"/>
          </ac:spMkLst>
        </pc:spChg>
        <pc:spChg chg="mod">
          <ac:chgData name="Nane Kratzke" userId="971be13ff4ee5ef6" providerId="LiveId" clId="{5EB50D2F-AF5B-9A48-AB0F-1A2687CFC582}" dt="2023-11-20T13:57:45.988" v="772" actId="1076"/>
          <ac:spMkLst>
            <pc:docMk/>
            <pc:sldMk cId="534949039" sldId="329"/>
            <ac:spMk id="76" creationId="{E2194F07-D4BD-F049-B6BA-930E9C311BF8}"/>
          </ac:spMkLst>
        </pc:spChg>
        <pc:spChg chg="mod">
          <ac:chgData name="Nane Kratzke" userId="971be13ff4ee5ef6" providerId="LiveId" clId="{5EB50D2F-AF5B-9A48-AB0F-1A2687CFC582}" dt="2023-11-20T13:57:45.988" v="772" actId="1076"/>
          <ac:spMkLst>
            <pc:docMk/>
            <pc:sldMk cId="534949039" sldId="329"/>
            <ac:spMk id="77" creationId="{D2EBA26A-6198-0E42-BD5F-D671FC580579}"/>
          </ac:spMkLst>
        </pc:spChg>
        <pc:spChg chg="mod">
          <ac:chgData name="Nane Kratzke" userId="971be13ff4ee5ef6" providerId="LiveId" clId="{5EB50D2F-AF5B-9A48-AB0F-1A2687CFC582}" dt="2023-11-20T13:57:52.998" v="773" actId="1076"/>
          <ac:spMkLst>
            <pc:docMk/>
            <pc:sldMk cId="534949039" sldId="329"/>
            <ac:spMk id="78" creationId="{9E273C53-174B-174F-8FF4-157ADE55F70D}"/>
          </ac:spMkLst>
        </pc:spChg>
        <pc:spChg chg="mod">
          <ac:chgData name="Nane Kratzke" userId="971be13ff4ee5ef6" providerId="LiveId" clId="{5EB50D2F-AF5B-9A48-AB0F-1A2687CFC582}" dt="2023-11-20T13:57:52.998" v="773" actId="1076"/>
          <ac:spMkLst>
            <pc:docMk/>
            <pc:sldMk cId="534949039" sldId="329"/>
            <ac:spMk id="80" creationId="{141E4693-0A90-3A46-9596-A21D07D49571}"/>
          </ac:spMkLst>
        </pc:spChg>
        <pc:spChg chg="mod">
          <ac:chgData name="Nane Kratzke" userId="971be13ff4ee5ef6" providerId="LiveId" clId="{5EB50D2F-AF5B-9A48-AB0F-1A2687CFC582}" dt="2023-11-20T13:57:52.998" v="773" actId="1076"/>
          <ac:spMkLst>
            <pc:docMk/>
            <pc:sldMk cId="534949039" sldId="329"/>
            <ac:spMk id="81" creationId="{F6670A1D-F19D-AE45-B05C-518A2B00DC60}"/>
          </ac:spMkLst>
        </pc:spChg>
        <pc:spChg chg="mod">
          <ac:chgData name="Nane Kratzke" userId="971be13ff4ee5ef6" providerId="LiveId" clId="{5EB50D2F-AF5B-9A48-AB0F-1A2687CFC582}" dt="2023-11-20T13:57:52.998" v="773" actId="1076"/>
          <ac:spMkLst>
            <pc:docMk/>
            <pc:sldMk cId="534949039" sldId="329"/>
            <ac:spMk id="91" creationId="{F5665DA1-A665-D141-9418-33C31A73807A}"/>
          </ac:spMkLst>
        </pc:spChg>
        <pc:spChg chg="mod">
          <ac:chgData name="Nane Kratzke" userId="971be13ff4ee5ef6" providerId="LiveId" clId="{5EB50D2F-AF5B-9A48-AB0F-1A2687CFC582}" dt="2023-11-20T13:57:45.988" v="772" actId="1076"/>
          <ac:spMkLst>
            <pc:docMk/>
            <pc:sldMk cId="534949039" sldId="329"/>
            <ac:spMk id="127" creationId="{D06E150F-7030-194C-A618-20D4128F4964}"/>
          </ac:spMkLst>
        </pc:spChg>
        <pc:spChg chg="mod">
          <ac:chgData name="Nane Kratzke" userId="971be13ff4ee5ef6" providerId="LiveId" clId="{5EB50D2F-AF5B-9A48-AB0F-1A2687CFC582}" dt="2023-11-20T13:57:52.998" v="773" actId="1076"/>
          <ac:spMkLst>
            <pc:docMk/>
            <pc:sldMk cId="534949039" sldId="329"/>
            <ac:spMk id="129" creationId="{DC377CA8-14D7-4848-A51F-CB8F3A830789}"/>
          </ac:spMkLst>
        </pc:spChg>
        <pc:spChg chg="mod">
          <ac:chgData name="Nane Kratzke" userId="971be13ff4ee5ef6" providerId="LiveId" clId="{5EB50D2F-AF5B-9A48-AB0F-1A2687CFC582}" dt="2023-11-20T13:57:45.988" v="772" actId="1076"/>
          <ac:spMkLst>
            <pc:docMk/>
            <pc:sldMk cId="534949039" sldId="329"/>
            <ac:spMk id="131" creationId="{1744A97D-516B-EC4F-865B-4F3C4A3F5ABA}"/>
          </ac:spMkLst>
        </pc:spChg>
        <pc:spChg chg="mod">
          <ac:chgData name="Nane Kratzke" userId="971be13ff4ee5ef6" providerId="LiveId" clId="{5EB50D2F-AF5B-9A48-AB0F-1A2687CFC582}" dt="2023-11-20T13:57:45.988" v="772" actId="1076"/>
          <ac:spMkLst>
            <pc:docMk/>
            <pc:sldMk cId="534949039" sldId="329"/>
            <ac:spMk id="132" creationId="{6544B590-6D31-9243-9E86-5EB212A6BC40}"/>
          </ac:spMkLst>
        </pc:spChg>
        <pc:spChg chg="mod">
          <ac:chgData name="Nane Kratzke" userId="971be13ff4ee5ef6" providerId="LiveId" clId="{5EB50D2F-AF5B-9A48-AB0F-1A2687CFC582}" dt="2023-11-20T13:57:45.988" v="772" actId="1076"/>
          <ac:spMkLst>
            <pc:docMk/>
            <pc:sldMk cId="534949039" sldId="329"/>
            <ac:spMk id="137" creationId="{BC7A94B6-5C76-ED42-A230-4DDF4D7F5632}"/>
          </ac:spMkLst>
        </pc:spChg>
        <pc:spChg chg="mod">
          <ac:chgData name="Nane Kratzke" userId="971be13ff4ee5ef6" providerId="LiveId" clId="{5EB50D2F-AF5B-9A48-AB0F-1A2687CFC582}" dt="2023-11-20T13:57:45.988" v="772" actId="1076"/>
          <ac:spMkLst>
            <pc:docMk/>
            <pc:sldMk cId="534949039" sldId="329"/>
            <ac:spMk id="138" creationId="{945353CE-0288-8A4F-B444-C37AE727604C}"/>
          </ac:spMkLst>
        </pc:spChg>
        <pc:picChg chg="mod">
          <ac:chgData name="Nane Kratzke" userId="971be13ff4ee5ef6" providerId="LiveId" clId="{5EB50D2F-AF5B-9A48-AB0F-1A2687CFC582}" dt="2023-11-20T13:57:45.988" v="772" actId="1076"/>
          <ac:picMkLst>
            <pc:docMk/>
            <pc:sldMk cId="534949039" sldId="329"/>
            <ac:picMk id="9" creationId="{A6020AA4-2856-F002-3A79-FAC11CAFDF76}"/>
          </ac:picMkLst>
        </pc:picChg>
        <pc:picChg chg="mod">
          <ac:chgData name="Nane Kratzke" userId="971be13ff4ee5ef6" providerId="LiveId" clId="{5EB50D2F-AF5B-9A48-AB0F-1A2687CFC582}" dt="2023-11-20T13:57:45.988" v="772" actId="1076"/>
          <ac:picMkLst>
            <pc:docMk/>
            <pc:sldMk cId="534949039" sldId="329"/>
            <ac:picMk id="79" creationId="{F6F08B27-2937-8142-8CDA-0797FB999C10}"/>
          </ac:picMkLst>
        </pc:picChg>
        <pc:picChg chg="mod">
          <ac:chgData name="Nane Kratzke" userId="971be13ff4ee5ef6" providerId="LiveId" clId="{5EB50D2F-AF5B-9A48-AB0F-1A2687CFC582}" dt="2023-11-20T13:57:45.988" v="772" actId="1076"/>
          <ac:picMkLst>
            <pc:docMk/>
            <pc:sldMk cId="534949039" sldId="329"/>
            <ac:picMk id="134" creationId="{7554F3D9-A80C-F746-85C4-18A28DC4319C}"/>
          </ac:picMkLst>
        </pc:picChg>
        <pc:picChg chg="mod">
          <ac:chgData name="Nane Kratzke" userId="971be13ff4ee5ef6" providerId="LiveId" clId="{5EB50D2F-AF5B-9A48-AB0F-1A2687CFC582}" dt="2023-11-20T13:57:45.988" v="772" actId="1076"/>
          <ac:picMkLst>
            <pc:docMk/>
            <pc:sldMk cId="534949039" sldId="329"/>
            <ac:picMk id="136" creationId="{01FC1095-D87A-B945-922F-5A115CF06B47}"/>
          </ac:picMkLst>
        </pc:picChg>
        <pc:picChg chg="mod">
          <ac:chgData name="Nane Kratzke" userId="971be13ff4ee5ef6" providerId="LiveId" clId="{5EB50D2F-AF5B-9A48-AB0F-1A2687CFC582}" dt="2023-11-20T13:57:45.988" v="772" actId="1076"/>
          <ac:picMkLst>
            <pc:docMk/>
            <pc:sldMk cId="534949039" sldId="329"/>
            <ac:picMk id="1052" creationId="{0781EC11-CEB1-B34C-BC02-EBCE8F7A675B}"/>
          </ac:picMkLst>
        </pc:picChg>
        <pc:picChg chg="mod">
          <ac:chgData name="Nane Kratzke" userId="971be13ff4ee5ef6" providerId="LiveId" clId="{5EB50D2F-AF5B-9A48-AB0F-1A2687CFC582}" dt="2023-11-20T13:57:52.998" v="773" actId="1076"/>
          <ac:picMkLst>
            <pc:docMk/>
            <pc:sldMk cId="534949039" sldId="329"/>
            <ac:picMk id="1056" creationId="{63FFB1C2-0D2E-5042-B775-910095E1CB8D}"/>
          </ac:picMkLst>
        </pc:picChg>
        <pc:picChg chg="mod">
          <ac:chgData name="Nane Kratzke" userId="971be13ff4ee5ef6" providerId="LiveId" clId="{5EB50D2F-AF5B-9A48-AB0F-1A2687CFC582}" dt="2023-11-20T13:57:45.988" v="772" actId="1076"/>
          <ac:picMkLst>
            <pc:docMk/>
            <pc:sldMk cId="534949039" sldId="329"/>
            <ac:picMk id="1057" creationId="{052E2773-90CF-3D4E-9DB7-9D0AA6C5AE47}"/>
          </ac:picMkLst>
        </pc:picChg>
        <pc:picChg chg="mod">
          <ac:chgData name="Nane Kratzke" userId="971be13ff4ee5ef6" providerId="LiveId" clId="{5EB50D2F-AF5B-9A48-AB0F-1A2687CFC582}" dt="2023-11-20T13:57:52.998" v="773" actId="1076"/>
          <ac:picMkLst>
            <pc:docMk/>
            <pc:sldMk cId="534949039" sldId="329"/>
            <ac:picMk id="1058" creationId="{9005B2A9-D614-3742-AD7B-E67DD24A1BBC}"/>
          </ac:picMkLst>
        </pc:picChg>
      </pc:sldChg>
      <pc:sldChg chg="delSp modSp mod">
        <pc:chgData name="Nane Kratzke" userId="971be13ff4ee5ef6" providerId="LiveId" clId="{5EB50D2F-AF5B-9A48-AB0F-1A2687CFC582}" dt="2023-12-01T10:02:45.418" v="813" actId="20577"/>
        <pc:sldMkLst>
          <pc:docMk/>
          <pc:sldMk cId="3078893197" sldId="330"/>
        </pc:sldMkLst>
        <pc:spChg chg="del">
          <ac:chgData name="Nane Kratzke" userId="971be13ff4ee5ef6" providerId="LiveId" clId="{5EB50D2F-AF5B-9A48-AB0F-1A2687CFC582}" dt="2023-11-20T08:19:46.767" v="62" actId="478"/>
          <ac:spMkLst>
            <pc:docMk/>
            <pc:sldMk cId="3078893197" sldId="330"/>
            <ac:spMk id="10" creationId="{50D116A1-7851-2548-AB59-E9419701901E}"/>
          </ac:spMkLst>
        </pc:spChg>
        <pc:spChg chg="mod">
          <ac:chgData name="Nane Kratzke" userId="971be13ff4ee5ef6" providerId="LiveId" clId="{5EB50D2F-AF5B-9A48-AB0F-1A2687CFC582}" dt="2023-12-01T10:02:45.418" v="813" actId="20577"/>
          <ac:spMkLst>
            <pc:docMk/>
            <pc:sldMk cId="3078893197" sldId="330"/>
            <ac:spMk id="11" creationId="{00FCE8DF-FB59-9C40-8BAE-8A271183E643}"/>
          </ac:spMkLst>
        </pc:spChg>
        <pc:spChg chg="del">
          <ac:chgData name="Nane Kratzke" userId="971be13ff4ee5ef6" providerId="LiveId" clId="{5EB50D2F-AF5B-9A48-AB0F-1A2687CFC582}" dt="2023-11-20T08:22:26.516" v="84" actId="478"/>
          <ac:spMkLst>
            <pc:docMk/>
            <pc:sldMk cId="3078893197" sldId="330"/>
            <ac:spMk id="12" creationId="{CC3224FE-FB2D-614B-8835-2E76829BCFDE}"/>
          </ac:spMkLst>
        </pc:spChg>
        <pc:spChg chg="mod">
          <ac:chgData name="Nane Kratzke" userId="971be13ff4ee5ef6" providerId="LiveId" clId="{5EB50D2F-AF5B-9A48-AB0F-1A2687CFC582}" dt="2023-11-20T08:22:21.882" v="83" actId="1076"/>
          <ac:spMkLst>
            <pc:docMk/>
            <pc:sldMk cId="3078893197" sldId="330"/>
            <ac:spMk id="13" creationId="{EF7DF43E-B28D-5147-AC2A-818533291FA2}"/>
          </ac:spMkLst>
        </pc:spChg>
        <pc:picChg chg="mod">
          <ac:chgData name="Nane Kratzke" userId="971be13ff4ee5ef6" providerId="LiveId" clId="{5EB50D2F-AF5B-9A48-AB0F-1A2687CFC582}" dt="2023-11-20T08:19:50.738" v="63" actId="14100"/>
          <ac:picMkLst>
            <pc:docMk/>
            <pc:sldMk cId="3078893197" sldId="330"/>
            <ac:picMk id="82" creationId="{C1C0C83B-FFE6-A247-8638-D76086A8A5F2}"/>
          </ac:picMkLst>
        </pc:picChg>
      </pc:sldChg>
      <pc:sldChg chg="addSp delSp modSp mod modClrScheme chgLayout">
        <pc:chgData name="Nane Kratzke" userId="971be13ff4ee5ef6" providerId="LiveId" clId="{5EB50D2F-AF5B-9A48-AB0F-1A2687CFC582}" dt="2023-11-20T13:06:45.210" v="696" actId="20577"/>
        <pc:sldMkLst>
          <pc:docMk/>
          <pc:sldMk cId="2219886769" sldId="331"/>
        </pc:sldMkLst>
        <pc:spChg chg="mod ord">
          <ac:chgData name="Nane Kratzke" userId="971be13ff4ee5ef6" providerId="LiveId" clId="{5EB50D2F-AF5B-9A48-AB0F-1A2687CFC582}" dt="2023-11-20T13:06:25.567" v="668" actId="700"/>
          <ac:spMkLst>
            <pc:docMk/>
            <pc:sldMk cId="2219886769" sldId="331"/>
            <ac:spMk id="2" creationId="{BEBECCD0-0365-6042-8374-D298183801AF}"/>
          </ac:spMkLst>
        </pc:spChg>
        <pc:spChg chg="mod ord">
          <ac:chgData name="Nane Kratzke" userId="971be13ff4ee5ef6" providerId="LiveId" clId="{5EB50D2F-AF5B-9A48-AB0F-1A2687CFC582}" dt="2023-11-20T13:06:25.567" v="668" actId="700"/>
          <ac:spMkLst>
            <pc:docMk/>
            <pc:sldMk cId="2219886769" sldId="331"/>
            <ac:spMk id="5" creationId="{058244FD-F2C5-E640-A5F8-257286D761CB}"/>
          </ac:spMkLst>
        </pc:spChg>
        <pc:spChg chg="add mod ord">
          <ac:chgData name="Nane Kratzke" userId="971be13ff4ee5ef6" providerId="LiveId" clId="{5EB50D2F-AF5B-9A48-AB0F-1A2687CFC582}" dt="2023-11-20T13:06:45.210" v="696" actId="20577"/>
          <ac:spMkLst>
            <pc:docMk/>
            <pc:sldMk cId="2219886769" sldId="331"/>
            <ac:spMk id="6" creationId="{E3FCC2F4-2F17-87E8-13CC-B92DDBDA6BDB}"/>
          </ac:spMkLst>
        </pc:spChg>
        <pc:picChg chg="add mod modCrop">
          <ac:chgData name="Nane Kratzke" userId="971be13ff4ee5ef6" providerId="LiveId" clId="{5EB50D2F-AF5B-9A48-AB0F-1A2687CFC582}" dt="2023-11-20T13:06:38.414" v="670" actId="1076"/>
          <ac:picMkLst>
            <pc:docMk/>
            <pc:sldMk cId="2219886769" sldId="331"/>
            <ac:picMk id="4" creationId="{430F7A5F-46C6-A6A9-2B8D-E31B9D386CFD}"/>
          </ac:picMkLst>
        </pc:picChg>
        <pc:picChg chg="del mod">
          <ac:chgData name="Nane Kratzke" userId="971be13ff4ee5ef6" providerId="LiveId" clId="{5EB50D2F-AF5B-9A48-AB0F-1A2687CFC582}" dt="2023-11-20T13:04:05.049" v="655" actId="478"/>
          <ac:picMkLst>
            <pc:docMk/>
            <pc:sldMk cId="2219886769" sldId="331"/>
            <ac:picMk id="7" creationId="{FDED98B3-75A0-A688-5712-76ACBEAA9436}"/>
          </ac:picMkLst>
        </pc:picChg>
      </pc:sldChg>
      <pc:sldChg chg="del">
        <pc:chgData name="Nane Kratzke" userId="971be13ff4ee5ef6" providerId="LiveId" clId="{5EB50D2F-AF5B-9A48-AB0F-1A2687CFC582}" dt="2023-11-21T08:45:27.687" v="796" actId="2696"/>
        <pc:sldMkLst>
          <pc:docMk/>
          <pc:sldMk cId="982004980" sldId="332"/>
        </pc:sldMkLst>
      </pc:sldChg>
      <pc:sldChg chg="del">
        <pc:chgData name="Nane Kratzke" userId="971be13ff4ee5ef6" providerId="LiveId" clId="{5EB50D2F-AF5B-9A48-AB0F-1A2687CFC582}" dt="2023-11-21T08:45:27.761" v="807" actId="2696"/>
        <pc:sldMkLst>
          <pc:docMk/>
          <pc:sldMk cId="596661056" sldId="338"/>
        </pc:sldMkLst>
      </pc:sldChg>
      <pc:sldChg chg="del">
        <pc:chgData name="Nane Kratzke" userId="971be13ff4ee5ef6" providerId="LiveId" clId="{5EB50D2F-AF5B-9A48-AB0F-1A2687CFC582}" dt="2023-11-21T08:45:27.453" v="779" actId="2696"/>
        <pc:sldMkLst>
          <pc:docMk/>
          <pc:sldMk cId="1508817570" sldId="339"/>
        </pc:sldMkLst>
      </pc:sldChg>
      <pc:sldChg chg="del">
        <pc:chgData name="Nane Kratzke" userId="971be13ff4ee5ef6" providerId="LiveId" clId="{5EB50D2F-AF5B-9A48-AB0F-1A2687CFC582}" dt="2023-11-21T08:45:27.448" v="778" actId="2696"/>
        <pc:sldMkLst>
          <pc:docMk/>
          <pc:sldMk cId="2273577900" sldId="340"/>
        </pc:sldMkLst>
      </pc:sldChg>
      <pc:sldChg chg="del">
        <pc:chgData name="Nane Kratzke" userId="971be13ff4ee5ef6" providerId="LiveId" clId="{5EB50D2F-AF5B-9A48-AB0F-1A2687CFC582}" dt="2023-11-21T08:45:27.516" v="784" actId="2696"/>
        <pc:sldMkLst>
          <pc:docMk/>
          <pc:sldMk cId="883740929" sldId="342"/>
        </pc:sldMkLst>
      </pc:sldChg>
      <pc:sldChg chg="del">
        <pc:chgData name="Nane Kratzke" userId="971be13ff4ee5ef6" providerId="LiveId" clId="{5EB50D2F-AF5B-9A48-AB0F-1A2687CFC582}" dt="2023-11-21T08:45:27.535" v="786" actId="2696"/>
        <pc:sldMkLst>
          <pc:docMk/>
          <pc:sldMk cId="1623516218" sldId="343"/>
        </pc:sldMkLst>
      </pc:sldChg>
      <pc:sldChg chg="del">
        <pc:chgData name="Nane Kratzke" userId="971be13ff4ee5ef6" providerId="LiveId" clId="{5EB50D2F-AF5B-9A48-AB0F-1A2687CFC582}" dt="2023-11-21T08:45:27.567" v="792" actId="2696"/>
        <pc:sldMkLst>
          <pc:docMk/>
          <pc:sldMk cId="3306450770" sldId="344"/>
        </pc:sldMkLst>
      </pc:sldChg>
      <pc:sldChg chg="del">
        <pc:chgData name="Nane Kratzke" userId="971be13ff4ee5ef6" providerId="LiveId" clId="{5EB50D2F-AF5B-9A48-AB0F-1A2687CFC582}" dt="2023-11-21T08:45:27.757" v="806" actId="2696"/>
        <pc:sldMkLst>
          <pc:docMk/>
          <pc:sldMk cId="1536310720" sldId="345"/>
        </pc:sldMkLst>
      </pc:sldChg>
      <pc:sldChg chg="del">
        <pc:chgData name="Nane Kratzke" userId="971be13ff4ee5ef6" providerId="LiveId" clId="{5EB50D2F-AF5B-9A48-AB0F-1A2687CFC582}" dt="2023-11-21T08:45:27.511" v="783" actId="2696"/>
        <pc:sldMkLst>
          <pc:docMk/>
          <pc:sldMk cId="4280504934" sldId="355"/>
        </pc:sldMkLst>
      </pc:sldChg>
      <pc:sldChg chg="addSp delSp modSp mod">
        <pc:chgData name="Nane Kratzke" userId="971be13ff4ee5ef6" providerId="LiveId" clId="{5EB50D2F-AF5B-9A48-AB0F-1A2687CFC582}" dt="2023-11-20T09:19:34.618" v="316" actId="14100"/>
        <pc:sldMkLst>
          <pc:docMk/>
          <pc:sldMk cId="87679749" sldId="400"/>
        </pc:sldMkLst>
        <pc:spChg chg="del">
          <ac:chgData name="Nane Kratzke" userId="971be13ff4ee5ef6" providerId="LiveId" clId="{5EB50D2F-AF5B-9A48-AB0F-1A2687CFC582}" dt="2023-11-20T08:45:24.765" v="129" actId="478"/>
          <ac:spMkLst>
            <pc:docMk/>
            <pc:sldMk cId="87679749" sldId="400"/>
            <ac:spMk id="6" creationId="{F080058D-EBFF-2F41-BCE8-DA93AE3946A5}"/>
          </ac:spMkLst>
        </pc:spChg>
        <pc:picChg chg="add del mod">
          <ac:chgData name="Nane Kratzke" userId="971be13ff4ee5ef6" providerId="LiveId" clId="{5EB50D2F-AF5B-9A48-AB0F-1A2687CFC582}" dt="2023-11-20T08:35:50.070" v="128" actId="21"/>
          <ac:picMkLst>
            <pc:docMk/>
            <pc:sldMk cId="87679749" sldId="400"/>
            <ac:picMk id="3" creationId="{2919570F-5895-7BB3-E765-AA694007C708}"/>
          </ac:picMkLst>
        </pc:picChg>
        <pc:picChg chg="add del mod">
          <ac:chgData name="Nane Kratzke" userId="971be13ff4ee5ef6" providerId="LiveId" clId="{5EB50D2F-AF5B-9A48-AB0F-1A2687CFC582}" dt="2023-11-20T08:46:10.285" v="134" actId="478"/>
          <ac:picMkLst>
            <pc:docMk/>
            <pc:sldMk cId="87679749" sldId="400"/>
            <ac:picMk id="4" creationId="{FE105074-B20D-B102-01E2-26243576E5DD}"/>
          </ac:picMkLst>
        </pc:picChg>
        <pc:picChg chg="add mod">
          <ac:chgData name="Nane Kratzke" userId="971be13ff4ee5ef6" providerId="LiveId" clId="{5EB50D2F-AF5B-9A48-AB0F-1A2687CFC582}" dt="2023-11-20T09:19:34.618" v="316" actId="14100"/>
          <ac:picMkLst>
            <pc:docMk/>
            <pc:sldMk cId="87679749" sldId="400"/>
            <ac:picMk id="8" creationId="{52958146-49F3-E486-3315-64231AD1FE11}"/>
          </ac:picMkLst>
        </pc:picChg>
      </pc:sldChg>
      <pc:sldChg chg="modSp mod">
        <pc:chgData name="Nane Kratzke" userId="971be13ff4ee5ef6" providerId="LiveId" clId="{5EB50D2F-AF5B-9A48-AB0F-1A2687CFC582}" dt="2023-11-20T08:06:19.748" v="60" actId="404"/>
        <pc:sldMkLst>
          <pc:docMk/>
          <pc:sldMk cId="823225359" sldId="435"/>
        </pc:sldMkLst>
        <pc:spChg chg="mod">
          <ac:chgData name="Nane Kratzke" userId="971be13ff4ee5ef6" providerId="LiveId" clId="{5EB50D2F-AF5B-9A48-AB0F-1A2687CFC582}" dt="2023-11-20T08:04:43.581" v="27" actId="20577"/>
          <ac:spMkLst>
            <pc:docMk/>
            <pc:sldMk cId="823225359" sldId="435"/>
            <ac:spMk id="3" creationId="{2BFF0535-F21E-584D-B5BD-8B48B13CF65F}"/>
          </ac:spMkLst>
        </pc:spChg>
        <pc:spChg chg="mod">
          <ac:chgData name="Nane Kratzke" userId="971be13ff4ee5ef6" providerId="LiveId" clId="{5EB50D2F-AF5B-9A48-AB0F-1A2687CFC582}" dt="2023-11-20T08:04:32.357" v="20" actId="20577"/>
          <ac:spMkLst>
            <pc:docMk/>
            <pc:sldMk cId="823225359" sldId="435"/>
            <ac:spMk id="4" creationId="{55B600D5-B80E-8489-2120-14A4A2FBF631}"/>
          </ac:spMkLst>
        </pc:spChg>
        <pc:spChg chg="mod">
          <ac:chgData name="Nane Kratzke" userId="971be13ff4ee5ef6" providerId="LiveId" clId="{5EB50D2F-AF5B-9A48-AB0F-1A2687CFC582}" dt="2023-11-20T08:06:19.748" v="60" actId="404"/>
          <ac:spMkLst>
            <pc:docMk/>
            <pc:sldMk cId="823225359" sldId="435"/>
            <ac:spMk id="6" creationId="{0F9BAAD7-8EA2-1446-AA2D-E05D9BA13338}"/>
          </ac:spMkLst>
        </pc:spChg>
      </pc:sldChg>
      <pc:sldChg chg="del ord">
        <pc:chgData name="Nane Kratzke" userId="971be13ff4ee5ef6" providerId="LiveId" clId="{5EB50D2F-AF5B-9A48-AB0F-1A2687CFC582}" dt="2023-11-21T08:45:27.395" v="774" actId="2696"/>
        <pc:sldMkLst>
          <pc:docMk/>
          <pc:sldMk cId="2182525806" sldId="436"/>
        </pc:sldMkLst>
      </pc:sldChg>
      <pc:sldChg chg="del">
        <pc:chgData name="Nane Kratzke" userId="971be13ff4ee5ef6" providerId="LiveId" clId="{5EB50D2F-AF5B-9A48-AB0F-1A2687CFC582}" dt="2023-11-21T08:45:27.721" v="801" actId="2696"/>
        <pc:sldMkLst>
          <pc:docMk/>
          <pc:sldMk cId="50337072" sldId="437"/>
        </pc:sldMkLst>
      </pc:sldChg>
      <pc:sldChg chg="del">
        <pc:chgData name="Nane Kratzke" userId="971be13ff4ee5ef6" providerId="LiveId" clId="{5EB50D2F-AF5B-9A48-AB0F-1A2687CFC582}" dt="2023-11-21T08:45:27.400" v="775" actId="2696"/>
        <pc:sldMkLst>
          <pc:docMk/>
          <pc:sldMk cId="3192853465" sldId="438"/>
        </pc:sldMkLst>
      </pc:sldChg>
      <pc:sldChg chg="del">
        <pc:chgData name="Nane Kratzke" userId="971be13ff4ee5ef6" providerId="LiveId" clId="{5EB50D2F-AF5B-9A48-AB0F-1A2687CFC582}" dt="2023-11-21T08:45:27.733" v="804" actId="2696"/>
        <pc:sldMkLst>
          <pc:docMk/>
          <pc:sldMk cId="2611768246" sldId="439"/>
        </pc:sldMkLst>
      </pc:sldChg>
      <pc:sldChg chg="del">
        <pc:chgData name="Nane Kratzke" userId="971be13ff4ee5ef6" providerId="LiveId" clId="{5EB50D2F-AF5B-9A48-AB0F-1A2687CFC582}" dt="2023-11-21T08:45:27.469" v="782" actId="2696"/>
        <pc:sldMkLst>
          <pc:docMk/>
          <pc:sldMk cId="191570126" sldId="440"/>
        </pc:sldMkLst>
      </pc:sldChg>
      <pc:sldChg chg="del">
        <pc:chgData name="Nane Kratzke" userId="971be13ff4ee5ef6" providerId="LiveId" clId="{5EB50D2F-AF5B-9A48-AB0F-1A2687CFC582}" dt="2023-11-21T08:45:27.730" v="803" actId="2696"/>
        <pc:sldMkLst>
          <pc:docMk/>
          <pc:sldMk cId="830859553" sldId="441"/>
        </pc:sldMkLst>
      </pc:sldChg>
      <pc:sldChg chg="del">
        <pc:chgData name="Nane Kratzke" userId="971be13ff4ee5ef6" providerId="LiveId" clId="{5EB50D2F-AF5B-9A48-AB0F-1A2687CFC582}" dt="2023-11-21T08:45:27.765" v="808" actId="2696"/>
        <pc:sldMkLst>
          <pc:docMk/>
          <pc:sldMk cId="2518785091" sldId="442"/>
        </pc:sldMkLst>
      </pc:sldChg>
      <pc:sldChg chg="del">
        <pc:chgData name="Nane Kratzke" userId="971be13ff4ee5ef6" providerId="LiveId" clId="{5EB50D2F-AF5B-9A48-AB0F-1A2687CFC582}" dt="2023-11-21T08:45:27.520" v="785" actId="2696"/>
        <pc:sldMkLst>
          <pc:docMk/>
          <pc:sldMk cId="1604066023" sldId="444"/>
        </pc:sldMkLst>
      </pc:sldChg>
      <pc:sldChg chg="del">
        <pc:chgData name="Nane Kratzke" userId="971be13ff4ee5ef6" providerId="LiveId" clId="{5EB50D2F-AF5B-9A48-AB0F-1A2687CFC582}" dt="2023-11-21T08:45:27.691" v="797" actId="2696"/>
        <pc:sldMkLst>
          <pc:docMk/>
          <pc:sldMk cId="691752747" sldId="445"/>
        </pc:sldMkLst>
      </pc:sldChg>
      <pc:sldChg chg="del">
        <pc:chgData name="Nane Kratzke" userId="971be13ff4ee5ef6" providerId="LiveId" clId="{5EB50D2F-AF5B-9A48-AB0F-1A2687CFC582}" dt="2023-11-21T08:45:27.553" v="789" actId="2696"/>
        <pc:sldMkLst>
          <pc:docMk/>
          <pc:sldMk cId="1800479620" sldId="447"/>
        </pc:sldMkLst>
      </pc:sldChg>
      <pc:sldChg chg="del">
        <pc:chgData name="Nane Kratzke" userId="971be13ff4ee5ef6" providerId="LiveId" clId="{5EB50D2F-AF5B-9A48-AB0F-1A2687CFC582}" dt="2023-11-21T08:45:27.458" v="780" actId="2696"/>
        <pc:sldMkLst>
          <pc:docMk/>
          <pc:sldMk cId="4193228944" sldId="449"/>
        </pc:sldMkLst>
      </pc:sldChg>
      <pc:sldChg chg="del">
        <pc:chgData name="Nane Kratzke" userId="971be13ff4ee5ef6" providerId="LiveId" clId="{5EB50D2F-AF5B-9A48-AB0F-1A2687CFC582}" dt="2023-11-21T08:45:27.558" v="790" actId="2696"/>
        <pc:sldMkLst>
          <pc:docMk/>
          <pc:sldMk cId="3910355434" sldId="451"/>
        </pc:sldMkLst>
      </pc:sldChg>
      <pc:sldChg chg="del">
        <pc:chgData name="Nane Kratzke" userId="971be13ff4ee5ef6" providerId="LiveId" clId="{5EB50D2F-AF5B-9A48-AB0F-1A2687CFC582}" dt="2023-11-21T08:45:27.463" v="781" actId="2696"/>
        <pc:sldMkLst>
          <pc:docMk/>
          <pc:sldMk cId="1006662412" sldId="453"/>
        </pc:sldMkLst>
      </pc:sldChg>
      <pc:sldChg chg="del">
        <pc:chgData name="Nane Kratzke" userId="971be13ff4ee5ef6" providerId="LiveId" clId="{5EB50D2F-AF5B-9A48-AB0F-1A2687CFC582}" dt="2023-11-21T08:45:27.561" v="791" actId="2696"/>
        <pc:sldMkLst>
          <pc:docMk/>
          <pc:sldMk cId="373954280" sldId="454"/>
        </pc:sldMkLst>
      </pc:sldChg>
      <pc:sldChg chg="del">
        <pc:chgData name="Nane Kratzke" userId="971be13ff4ee5ef6" providerId="LiveId" clId="{5EB50D2F-AF5B-9A48-AB0F-1A2687CFC582}" dt="2023-11-21T08:45:27.725" v="802" actId="2696"/>
        <pc:sldMkLst>
          <pc:docMk/>
          <pc:sldMk cId="1244584995" sldId="455"/>
        </pc:sldMkLst>
      </pc:sldChg>
      <pc:sldChg chg="del">
        <pc:chgData name="Nane Kratzke" userId="971be13ff4ee5ef6" providerId="LiveId" clId="{5EB50D2F-AF5B-9A48-AB0F-1A2687CFC582}" dt="2023-11-21T08:45:27.735" v="805" actId="2696"/>
        <pc:sldMkLst>
          <pc:docMk/>
          <pc:sldMk cId="4052141016" sldId="456"/>
        </pc:sldMkLst>
      </pc:sldChg>
      <pc:sldChg chg="del">
        <pc:chgData name="Nane Kratzke" userId="971be13ff4ee5ef6" providerId="LiveId" clId="{5EB50D2F-AF5B-9A48-AB0F-1A2687CFC582}" dt="2023-11-21T08:45:27.713" v="799" actId="2696"/>
        <pc:sldMkLst>
          <pc:docMk/>
          <pc:sldMk cId="1807440968" sldId="457"/>
        </pc:sldMkLst>
      </pc:sldChg>
      <pc:sldChg chg="del">
        <pc:chgData name="Nane Kratzke" userId="971be13ff4ee5ef6" providerId="LiveId" clId="{5EB50D2F-AF5B-9A48-AB0F-1A2687CFC582}" dt="2023-11-21T08:45:27.636" v="794" actId="2696"/>
        <pc:sldMkLst>
          <pc:docMk/>
          <pc:sldMk cId="4067627198" sldId="458"/>
        </pc:sldMkLst>
      </pc:sldChg>
      <pc:sldChg chg="del">
        <pc:chgData name="Nane Kratzke" userId="971be13ff4ee5ef6" providerId="LiveId" clId="{5EB50D2F-AF5B-9A48-AB0F-1A2687CFC582}" dt="2023-11-21T08:45:27.717" v="800" actId="2696"/>
        <pc:sldMkLst>
          <pc:docMk/>
          <pc:sldMk cId="4209971302" sldId="459"/>
        </pc:sldMkLst>
      </pc:sldChg>
      <pc:sldChg chg="del">
        <pc:chgData name="Nane Kratzke" userId="971be13ff4ee5ef6" providerId="LiveId" clId="{5EB50D2F-AF5B-9A48-AB0F-1A2687CFC582}" dt="2023-11-21T08:45:27.776" v="811" actId="2696"/>
        <pc:sldMkLst>
          <pc:docMk/>
          <pc:sldMk cId="3363336234" sldId="460"/>
        </pc:sldMkLst>
      </pc:sldChg>
      <pc:sldChg chg="del">
        <pc:chgData name="Nane Kratzke" userId="971be13ff4ee5ef6" providerId="LiveId" clId="{5EB50D2F-AF5B-9A48-AB0F-1A2687CFC582}" dt="2023-11-21T08:45:27.539" v="787" actId="2696"/>
        <pc:sldMkLst>
          <pc:docMk/>
          <pc:sldMk cId="3736819709" sldId="461"/>
        </pc:sldMkLst>
      </pc:sldChg>
      <pc:sldChg chg="del">
        <pc:chgData name="Nane Kratzke" userId="971be13ff4ee5ef6" providerId="LiveId" clId="{5EB50D2F-AF5B-9A48-AB0F-1A2687CFC582}" dt="2023-11-21T08:45:27.549" v="788" actId="2696"/>
        <pc:sldMkLst>
          <pc:docMk/>
          <pc:sldMk cId="1318869950" sldId="462"/>
        </pc:sldMkLst>
      </pc:sldChg>
      <pc:sldChg chg="del">
        <pc:chgData name="Nane Kratzke" userId="971be13ff4ee5ef6" providerId="LiveId" clId="{5EB50D2F-AF5B-9A48-AB0F-1A2687CFC582}" dt="2023-11-21T08:45:27.406" v="776" actId="2696"/>
        <pc:sldMkLst>
          <pc:docMk/>
          <pc:sldMk cId="194056035" sldId="463"/>
        </pc:sldMkLst>
      </pc:sldChg>
      <pc:sldChg chg="del">
        <pc:chgData name="Nane Kratzke" userId="971be13ff4ee5ef6" providerId="LiveId" clId="{5EB50D2F-AF5B-9A48-AB0F-1A2687CFC582}" dt="2023-11-21T08:45:27.770" v="809" actId="2696"/>
        <pc:sldMkLst>
          <pc:docMk/>
          <pc:sldMk cId="4278507067" sldId="464"/>
        </pc:sldMkLst>
      </pc:sldChg>
      <pc:sldChg chg="del">
        <pc:chgData name="Nane Kratzke" userId="971be13ff4ee5ef6" providerId="LiveId" clId="{5EB50D2F-AF5B-9A48-AB0F-1A2687CFC582}" dt="2023-11-21T08:45:27.412" v="777" actId="2696"/>
        <pc:sldMkLst>
          <pc:docMk/>
          <pc:sldMk cId="4016976235" sldId="465"/>
        </pc:sldMkLst>
      </pc:sldChg>
      <pc:sldChg chg="del">
        <pc:chgData name="Nane Kratzke" userId="971be13ff4ee5ef6" providerId="LiveId" clId="{5EB50D2F-AF5B-9A48-AB0F-1A2687CFC582}" dt="2023-11-21T08:45:27.632" v="793" actId="2696"/>
        <pc:sldMkLst>
          <pc:docMk/>
          <pc:sldMk cId="2752400082" sldId="466"/>
        </pc:sldMkLst>
      </pc:sldChg>
      <pc:sldChg chg="ord">
        <pc:chgData name="Nane Kratzke" userId="971be13ff4ee5ef6" providerId="LiveId" clId="{5EB50D2F-AF5B-9A48-AB0F-1A2687CFC582}" dt="2023-11-20T08:15:41.569" v="61" actId="20578"/>
        <pc:sldMkLst>
          <pc:docMk/>
          <pc:sldMk cId="1268661363" sldId="477"/>
        </pc:sldMkLst>
      </pc:sldChg>
      <pc:sldChg chg="add">
        <pc:chgData name="Nane Kratzke" userId="971be13ff4ee5ef6" providerId="LiveId" clId="{5EB50D2F-AF5B-9A48-AB0F-1A2687CFC582}" dt="2023-12-11T09:35:34.533" v="814"/>
        <pc:sldMkLst>
          <pc:docMk/>
          <pc:sldMk cId="4294744275" sldId="681"/>
        </pc:sldMkLst>
      </pc:sldChg>
      <pc:sldChg chg="modSp mod">
        <pc:chgData name="Nane Kratzke" userId="971be13ff4ee5ef6" providerId="LiveId" clId="{5EB50D2F-AF5B-9A48-AB0F-1A2687CFC582}" dt="2023-11-20T10:12:42.248" v="643" actId="20577"/>
        <pc:sldMkLst>
          <pc:docMk/>
          <pc:sldMk cId="3625736529" sldId="699"/>
        </pc:sldMkLst>
        <pc:spChg chg="mod">
          <ac:chgData name="Nane Kratzke" userId="971be13ff4ee5ef6" providerId="LiveId" clId="{5EB50D2F-AF5B-9A48-AB0F-1A2687CFC582}" dt="2023-11-20T10:12:42.248" v="643" actId="20577"/>
          <ac:spMkLst>
            <pc:docMk/>
            <pc:sldMk cId="3625736529" sldId="699"/>
            <ac:spMk id="8" creationId="{0C508602-457E-2C4E-A9AC-85A3D0BD58E5}"/>
          </ac:spMkLst>
        </pc:spChg>
      </pc:sldChg>
      <pc:sldChg chg="modSp mod">
        <pc:chgData name="Nane Kratzke" userId="971be13ff4ee5ef6" providerId="LiveId" clId="{5EB50D2F-AF5B-9A48-AB0F-1A2687CFC582}" dt="2023-11-20T13:56:04.493" v="769" actId="20577"/>
        <pc:sldMkLst>
          <pc:docMk/>
          <pc:sldMk cId="499216346" sldId="715"/>
        </pc:sldMkLst>
        <pc:spChg chg="mod">
          <ac:chgData name="Nane Kratzke" userId="971be13ff4ee5ef6" providerId="LiveId" clId="{5EB50D2F-AF5B-9A48-AB0F-1A2687CFC582}" dt="2023-11-20T13:56:04.493" v="769" actId="20577"/>
          <ac:spMkLst>
            <pc:docMk/>
            <pc:sldMk cId="499216346" sldId="715"/>
            <ac:spMk id="31" creationId="{A7AED8D2-12C6-26AC-5AF0-E921BDCCBE3B}"/>
          </ac:spMkLst>
        </pc:spChg>
        <pc:picChg chg="mod">
          <ac:chgData name="Nane Kratzke" userId="971be13ff4ee5ef6" providerId="LiveId" clId="{5EB50D2F-AF5B-9A48-AB0F-1A2687CFC582}" dt="2023-11-20T13:55:49.811" v="757" actId="1076"/>
          <ac:picMkLst>
            <pc:docMk/>
            <pc:sldMk cId="499216346" sldId="715"/>
            <ac:picMk id="9" creationId="{15909EB1-B2FC-8711-70B2-F0FDB0423D31}"/>
          </ac:picMkLst>
        </pc:picChg>
      </pc:sldChg>
      <pc:sldChg chg="del">
        <pc:chgData name="Nane Kratzke" userId="971be13ff4ee5ef6" providerId="LiveId" clId="{5EB50D2F-AF5B-9A48-AB0F-1A2687CFC582}" dt="2023-11-21T08:45:27.774" v="810" actId="2696"/>
        <pc:sldMkLst>
          <pc:docMk/>
          <pc:sldMk cId="251343957" sldId="718"/>
        </pc:sldMkLst>
      </pc:sldChg>
      <pc:sldChg chg="addSp delSp modSp new mod">
        <pc:chgData name="Nane Kratzke" userId="971be13ff4ee5ef6" providerId="LiveId" clId="{5EB50D2F-AF5B-9A48-AB0F-1A2687CFC582}" dt="2023-11-20T09:36:38.552" v="325" actId="207"/>
        <pc:sldMkLst>
          <pc:docMk/>
          <pc:sldMk cId="4081479054" sldId="719"/>
        </pc:sldMkLst>
        <pc:spChg chg="mod">
          <ac:chgData name="Nane Kratzke" userId="971be13ff4ee5ef6" providerId="LiveId" clId="{5EB50D2F-AF5B-9A48-AB0F-1A2687CFC582}" dt="2023-11-20T09:02:26.017" v="155" actId="20577"/>
          <ac:spMkLst>
            <pc:docMk/>
            <pc:sldMk cId="4081479054" sldId="719"/>
            <ac:spMk id="2" creationId="{F8DFD79C-F501-1F0A-DCE8-E30E78B7E410}"/>
          </ac:spMkLst>
        </pc:spChg>
        <pc:spChg chg="mod">
          <ac:chgData name="Nane Kratzke" userId="971be13ff4ee5ef6" providerId="LiveId" clId="{5EB50D2F-AF5B-9A48-AB0F-1A2687CFC582}" dt="2023-11-20T09:02:40.001" v="193" actId="20577"/>
          <ac:spMkLst>
            <pc:docMk/>
            <pc:sldMk cId="4081479054" sldId="719"/>
            <ac:spMk id="3" creationId="{1D4F36A0-6112-E246-62F6-267BEA0454E4}"/>
          </ac:spMkLst>
        </pc:spChg>
        <pc:spChg chg="del">
          <ac:chgData name="Nane Kratzke" userId="971be13ff4ee5ef6" providerId="LiveId" clId="{5EB50D2F-AF5B-9A48-AB0F-1A2687CFC582}" dt="2023-11-20T08:59:56.531" v="137" actId="478"/>
          <ac:spMkLst>
            <pc:docMk/>
            <pc:sldMk cId="4081479054" sldId="719"/>
            <ac:spMk id="4" creationId="{8383B144-5BDF-1D59-8A7A-DF956CE0C0C6}"/>
          </ac:spMkLst>
        </pc:spChg>
        <pc:spChg chg="add del">
          <ac:chgData name="Nane Kratzke" userId="971be13ff4ee5ef6" providerId="LiveId" clId="{5EB50D2F-AF5B-9A48-AB0F-1A2687CFC582}" dt="2023-11-20T09:00:00.004" v="139" actId="22"/>
          <ac:spMkLst>
            <pc:docMk/>
            <pc:sldMk cId="4081479054" sldId="719"/>
            <ac:spMk id="7" creationId="{CA587365-AFAA-7075-DFA8-240B3A52223B}"/>
          </ac:spMkLst>
        </pc:spChg>
        <pc:spChg chg="add del">
          <ac:chgData name="Nane Kratzke" userId="971be13ff4ee5ef6" providerId="LiveId" clId="{5EB50D2F-AF5B-9A48-AB0F-1A2687CFC582}" dt="2023-11-20T09:00:08.194" v="141" actId="478"/>
          <ac:spMkLst>
            <pc:docMk/>
            <pc:sldMk cId="4081479054" sldId="719"/>
            <ac:spMk id="9" creationId="{1D8EF363-C957-2219-F2F0-B5157E037CD6}"/>
          </ac:spMkLst>
        </pc:spChg>
        <pc:spChg chg="add del mod">
          <ac:chgData name="Nane Kratzke" userId="971be13ff4ee5ef6" providerId="LiveId" clId="{5EB50D2F-AF5B-9A48-AB0F-1A2687CFC582}" dt="2023-11-20T09:11:08.165" v="199"/>
          <ac:spMkLst>
            <pc:docMk/>
            <pc:sldMk cId="4081479054" sldId="719"/>
            <ac:spMk id="11" creationId="{D3F2C571-1279-E2EA-3D3B-7505143F39A5}"/>
          </ac:spMkLst>
        </pc:spChg>
        <pc:spChg chg="add mod">
          <ac:chgData name="Nane Kratzke" userId="971be13ff4ee5ef6" providerId="LiveId" clId="{5EB50D2F-AF5B-9A48-AB0F-1A2687CFC582}" dt="2023-11-20T09:36:38.552" v="325" actId="207"/>
          <ac:spMkLst>
            <pc:docMk/>
            <pc:sldMk cId="4081479054" sldId="719"/>
            <ac:spMk id="12" creationId="{37261120-2E56-062F-ADDD-0B952251E1FB}"/>
          </ac:spMkLst>
        </pc:spChg>
        <pc:picChg chg="add mod">
          <ac:chgData name="Nane Kratzke" userId="971be13ff4ee5ef6" providerId="LiveId" clId="{5EB50D2F-AF5B-9A48-AB0F-1A2687CFC582}" dt="2023-11-20T09:11:06.813" v="197" actId="14100"/>
          <ac:picMkLst>
            <pc:docMk/>
            <pc:sldMk cId="4081479054" sldId="719"/>
            <ac:picMk id="10" creationId="{ECF4CA5B-8612-A0CD-B7DD-94E1135AD48B}"/>
          </ac:picMkLst>
        </pc:picChg>
      </pc:sldChg>
      <pc:sldChg chg="addSp delSp modSp new mod">
        <pc:chgData name="Nane Kratzke" userId="971be13ff4ee5ef6" providerId="LiveId" clId="{5EB50D2F-AF5B-9A48-AB0F-1A2687CFC582}" dt="2023-11-20T10:09:14.407" v="636" actId="14100"/>
        <pc:sldMkLst>
          <pc:docMk/>
          <pc:sldMk cId="1283071810" sldId="720"/>
        </pc:sldMkLst>
        <pc:spChg chg="mod">
          <ac:chgData name="Nane Kratzke" userId="971be13ff4ee5ef6" providerId="LiveId" clId="{5EB50D2F-AF5B-9A48-AB0F-1A2687CFC582}" dt="2023-11-20T09:50:03.011" v="336" actId="20577"/>
          <ac:spMkLst>
            <pc:docMk/>
            <pc:sldMk cId="1283071810" sldId="720"/>
            <ac:spMk id="2" creationId="{F43B61AD-9C34-76F7-FE53-C8CA51E1E551}"/>
          </ac:spMkLst>
        </pc:spChg>
        <pc:spChg chg="mod">
          <ac:chgData name="Nane Kratzke" userId="971be13ff4ee5ef6" providerId="LiveId" clId="{5EB50D2F-AF5B-9A48-AB0F-1A2687CFC582}" dt="2023-11-20T10:08:48.020" v="632" actId="20577"/>
          <ac:spMkLst>
            <pc:docMk/>
            <pc:sldMk cId="1283071810" sldId="720"/>
            <ac:spMk id="3" creationId="{27AEC189-C06B-7FFF-A332-6A669CBCED8F}"/>
          </ac:spMkLst>
        </pc:spChg>
        <pc:spChg chg="del">
          <ac:chgData name="Nane Kratzke" userId="971be13ff4ee5ef6" providerId="LiveId" clId="{5EB50D2F-AF5B-9A48-AB0F-1A2687CFC582}" dt="2023-11-20T09:50:16.385" v="373" actId="478"/>
          <ac:spMkLst>
            <pc:docMk/>
            <pc:sldMk cId="1283071810" sldId="720"/>
            <ac:spMk id="4" creationId="{C8561BE5-CF88-8602-7475-8BA2D76D79CC}"/>
          </ac:spMkLst>
        </pc:spChg>
        <pc:spChg chg="add del">
          <ac:chgData name="Nane Kratzke" userId="971be13ff4ee5ef6" providerId="LiveId" clId="{5EB50D2F-AF5B-9A48-AB0F-1A2687CFC582}" dt="2023-11-20T09:53:05.165" v="393"/>
          <ac:spMkLst>
            <pc:docMk/>
            <pc:sldMk cId="1283071810" sldId="720"/>
            <ac:spMk id="8" creationId="{EC729A88-BEC3-CD2A-1A04-9B2159368055}"/>
          </ac:spMkLst>
        </pc:spChg>
        <pc:spChg chg="add mod">
          <ac:chgData name="Nane Kratzke" userId="971be13ff4ee5ef6" providerId="LiveId" clId="{5EB50D2F-AF5B-9A48-AB0F-1A2687CFC582}" dt="2023-11-20T10:09:14.407" v="636" actId="14100"/>
          <ac:spMkLst>
            <pc:docMk/>
            <pc:sldMk cId="1283071810" sldId="720"/>
            <ac:spMk id="12" creationId="{7BD00296-5AB6-209B-B49C-E1B8F93E1B1E}"/>
          </ac:spMkLst>
        </pc:spChg>
        <pc:picChg chg="add del mod">
          <ac:chgData name="Nane Kratzke" userId="971be13ff4ee5ef6" providerId="LiveId" clId="{5EB50D2F-AF5B-9A48-AB0F-1A2687CFC582}" dt="2023-11-20T09:50:34.545" v="377" actId="478"/>
          <ac:picMkLst>
            <pc:docMk/>
            <pc:sldMk cId="1283071810" sldId="720"/>
            <ac:picMk id="6" creationId="{57F8F6DA-A52D-B3F0-B2EC-7F8B7ACAE654}"/>
          </ac:picMkLst>
        </pc:picChg>
        <pc:picChg chg="add del mod">
          <ac:chgData name="Nane Kratzke" userId="971be13ff4ee5ef6" providerId="LiveId" clId="{5EB50D2F-AF5B-9A48-AB0F-1A2687CFC582}" dt="2023-11-20T09:52:55.585" v="391" actId="478"/>
          <ac:picMkLst>
            <pc:docMk/>
            <pc:sldMk cId="1283071810" sldId="720"/>
            <ac:picMk id="7" creationId="{A01D48E5-17CA-C524-B8E0-7984059C161E}"/>
          </ac:picMkLst>
        </pc:picChg>
        <pc:picChg chg="add del mod">
          <ac:chgData name="Nane Kratzke" userId="971be13ff4ee5ef6" providerId="LiveId" clId="{5EB50D2F-AF5B-9A48-AB0F-1A2687CFC582}" dt="2023-11-20T09:53:16.217" v="398" actId="478"/>
          <ac:picMkLst>
            <pc:docMk/>
            <pc:sldMk cId="1283071810" sldId="720"/>
            <ac:picMk id="9" creationId="{C7743DB3-0360-2F94-14BB-FB78081B1E17}"/>
          </ac:picMkLst>
        </pc:picChg>
        <pc:picChg chg="add del mod">
          <ac:chgData name="Nane Kratzke" userId="971be13ff4ee5ef6" providerId="LiveId" clId="{5EB50D2F-AF5B-9A48-AB0F-1A2687CFC582}" dt="2023-11-20T09:53:41.369" v="402" actId="478"/>
          <ac:picMkLst>
            <pc:docMk/>
            <pc:sldMk cId="1283071810" sldId="720"/>
            <ac:picMk id="10" creationId="{A3E2B0AA-8BF3-9386-0622-D0AE271325CD}"/>
          </ac:picMkLst>
        </pc:picChg>
        <pc:picChg chg="add mod">
          <ac:chgData name="Nane Kratzke" userId="971be13ff4ee5ef6" providerId="LiveId" clId="{5EB50D2F-AF5B-9A48-AB0F-1A2687CFC582}" dt="2023-11-20T10:05:14.556" v="552" actId="14100"/>
          <ac:picMkLst>
            <pc:docMk/>
            <pc:sldMk cId="1283071810" sldId="720"/>
            <ac:picMk id="11" creationId="{E56662C1-B5E3-032A-B998-4D0D488A4C43}"/>
          </ac:picMkLst>
        </pc:picChg>
      </pc:sldChg>
      <pc:sldChg chg="modSp add del mod">
        <pc:chgData name="Nane Kratzke" userId="971be13ff4ee5ef6" providerId="LiveId" clId="{5EB50D2F-AF5B-9A48-AB0F-1A2687CFC582}" dt="2023-11-20T13:30:47.643" v="698" actId="2696"/>
        <pc:sldMkLst>
          <pc:docMk/>
          <pc:sldMk cId="2129127975" sldId="721"/>
        </pc:sldMkLst>
        <pc:spChg chg="mod">
          <ac:chgData name="Nane Kratzke" userId="971be13ff4ee5ef6" providerId="LiveId" clId="{5EB50D2F-AF5B-9A48-AB0F-1A2687CFC582}" dt="2023-11-20T10:13:33.412" v="652" actId="20577"/>
          <ac:spMkLst>
            <pc:docMk/>
            <pc:sldMk cId="2129127975" sldId="721"/>
            <ac:spMk id="2" creationId="{6D39A0F7-5B8F-5047-AD5F-FC2C4F71D320}"/>
          </ac:spMkLst>
        </pc:spChg>
      </pc:sldChg>
      <pc:sldChg chg="add ord">
        <pc:chgData name="Nane Kratzke" userId="971be13ff4ee5ef6" providerId="LiveId" clId="{5EB50D2F-AF5B-9A48-AB0F-1A2687CFC582}" dt="2023-11-20T10:13:52.590" v="654" actId="20578"/>
        <pc:sldMkLst>
          <pc:docMk/>
          <pc:sldMk cId="359105780" sldId="722"/>
        </pc:sldMkLst>
      </pc:sldChg>
    </pc:docChg>
  </pc:docChgLst>
  <pc:docChgLst>
    <pc:chgData name="Nane Kratzke" userId="971be13ff4ee5ef6" providerId="LiveId" clId="{B5F52B4B-9766-2740-931D-B1B34A0A9670}"/>
    <pc:docChg chg="undo custSel addSld delSld modSld">
      <pc:chgData name="Nane Kratzke" userId="971be13ff4ee5ef6" providerId="LiveId" clId="{B5F52B4B-9766-2740-931D-B1B34A0A9670}" dt="2021-11-28T11:29:13.358" v="261" actId="20577"/>
      <pc:docMkLst>
        <pc:docMk/>
      </pc:docMkLst>
      <pc:sldChg chg="del">
        <pc:chgData name="Nane Kratzke" userId="971be13ff4ee5ef6" providerId="LiveId" clId="{B5F52B4B-9766-2740-931D-B1B34A0A9670}" dt="2021-11-18T17:16:15.306" v="1" actId="2696"/>
        <pc:sldMkLst>
          <pc:docMk/>
          <pc:sldMk cId="2120406402" sldId="297"/>
        </pc:sldMkLst>
      </pc:sldChg>
      <pc:sldChg chg="addSp delSp modSp mod">
        <pc:chgData name="Nane Kratzke" userId="971be13ff4ee5ef6" providerId="LiveId" clId="{B5F52B4B-9766-2740-931D-B1B34A0A9670}" dt="2021-11-28T11:15:43.747" v="185" actId="14861"/>
        <pc:sldMkLst>
          <pc:docMk/>
          <pc:sldMk cId="652577850" sldId="413"/>
        </pc:sldMkLst>
        <pc:picChg chg="add mod modCrop">
          <ac:chgData name="Nane Kratzke" userId="971be13ff4ee5ef6" providerId="LiveId" clId="{B5F52B4B-9766-2740-931D-B1B34A0A9670}" dt="2021-11-28T11:15:43.747" v="185" actId="14861"/>
          <ac:picMkLst>
            <pc:docMk/>
            <pc:sldMk cId="652577850" sldId="413"/>
            <ac:picMk id="7" creationId="{32E00F9F-0C0B-3E45-8509-B8DF7DE6DB6F}"/>
          </ac:picMkLst>
        </pc:picChg>
        <pc:picChg chg="del">
          <ac:chgData name="Nane Kratzke" userId="971be13ff4ee5ef6" providerId="LiveId" clId="{B5F52B4B-9766-2740-931D-B1B34A0A9670}" dt="2021-11-28T11:15:26.976" v="182" actId="478"/>
          <ac:picMkLst>
            <pc:docMk/>
            <pc:sldMk cId="652577850" sldId="413"/>
            <ac:picMk id="12" creationId="{E343A700-A3A4-FE4A-9EB9-15CE0F374195}"/>
          </ac:picMkLst>
        </pc:picChg>
      </pc:sldChg>
      <pc:sldChg chg="addSp delSp modSp mod">
        <pc:chgData name="Nane Kratzke" userId="971be13ff4ee5ef6" providerId="LiveId" clId="{B5F52B4B-9766-2740-931D-B1B34A0A9670}" dt="2021-11-28T11:16:52.654" v="192" actId="14861"/>
        <pc:sldMkLst>
          <pc:docMk/>
          <pc:sldMk cId="1306002383" sldId="414"/>
        </pc:sldMkLst>
        <pc:picChg chg="del">
          <ac:chgData name="Nane Kratzke" userId="971be13ff4ee5ef6" providerId="LiveId" clId="{B5F52B4B-9766-2740-931D-B1B34A0A9670}" dt="2021-11-28T11:16:06.616" v="186" actId="478"/>
          <ac:picMkLst>
            <pc:docMk/>
            <pc:sldMk cId="1306002383" sldId="414"/>
            <ac:picMk id="12" creationId="{E343A700-A3A4-FE4A-9EB9-15CE0F374195}"/>
          </ac:picMkLst>
        </pc:picChg>
        <pc:picChg chg="add mod modCrop">
          <ac:chgData name="Nane Kratzke" userId="971be13ff4ee5ef6" providerId="LiveId" clId="{B5F52B4B-9766-2740-931D-B1B34A0A9670}" dt="2021-11-28T11:16:52.654" v="192" actId="14861"/>
          <ac:picMkLst>
            <pc:docMk/>
            <pc:sldMk cId="1306002383" sldId="414"/>
            <ac:picMk id="14" creationId="{74370E4B-9902-AD4E-9E67-4B31DFE241AC}"/>
          </ac:picMkLst>
        </pc:picChg>
      </pc:sldChg>
      <pc:sldChg chg="addSp delSp modSp mod">
        <pc:chgData name="Nane Kratzke" userId="971be13ff4ee5ef6" providerId="LiveId" clId="{B5F52B4B-9766-2740-931D-B1B34A0A9670}" dt="2021-11-28T11:17:52.585" v="198" actId="14861"/>
        <pc:sldMkLst>
          <pc:docMk/>
          <pc:sldMk cId="1483791297" sldId="415"/>
        </pc:sldMkLst>
        <pc:picChg chg="add mod modCrop">
          <ac:chgData name="Nane Kratzke" userId="971be13ff4ee5ef6" providerId="LiveId" clId="{B5F52B4B-9766-2740-931D-B1B34A0A9670}" dt="2021-11-28T11:17:52.585" v="198" actId="14861"/>
          <ac:picMkLst>
            <pc:docMk/>
            <pc:sldMk cId="1483791297" sldId="415"/>
            <ac:picMk id="11" creationId="{5D22FEC8-204D-954C-B742-605237AC7835}"/>
          </ac:picMkLst>
        </pc:picChg>
        <pc:picChg chg="del">
          <ac:chgData name="Nane Kratzke" userId="971be13ff4ee5ef6" providerId="LiveId" clId="{B5F52B4B-9766-2740-931D-B1B34A0A9670}" dt="2021-11-28T11:17:25.471" v="193" actId="478"/>
          <ac:picMkLst>
            <pc:docMk/>
            <pc:sldMk cId="1483791297" sldId="415"/>
            <ac:picMk id="12" creationId="{E343A700-A3A4-FE4A-9EB9-15CE0F374195}"/>
          </ac:picMkLst>
        </pc:picChg>
      </pc:sldChg>
      <pc:sldChg chg="addSp delSp modSp mod">
        <pc:chgData name="Nane Kratzke" userId="971be13ff4ee5ef6" providerId="LiveId" clId="{B5F52B4B-9766-2740-931D-B1B34A0A9670}" dt="2021-11-18T17:24:35.557" v="7"/>
        <pc:sldMkLst>
          <pc:docMk/>
          <pc:sldMk cId="2738006301" sldId="424"/>
        </pc:sldMkLst>
        <pc:picChg chg="add mod">
          <ac:chgData name="Nane Kratzke" userId="971be13ff4ee5ef6" providerId="LiveId" clId="{B5F52B4B-9766-2740-931D-B1B34A0A9670}" dt="2021-11-18T17:24:35.557" v="7"/>
          <ac:picMkLst>
            <pc:docMk/>
            <pc:sldMk cId="2738006301" sldId="424"/>
            <ac:picMk id="7" creationId="{9F05191A-41F8-2E40-818B-706FA691C164}"/>
          </ac:picMkLst>
        </pc:picChg>
        <pc:picChg chg="del">
          <ac:chgData name="Nane Kratzke" userId="971be13ff4ee5ef6" providerId="LiveId" clId="{B5F52B4B-9766-2740-931D-B1B34A0A9670}" dt="2021-11-18T17:24:34.549" v="6" actId="478"/>
          <ac:picMkLst>
            <pc:docMk/>
            <pc:sldMk cId="2738006301" sldId="424"/>
            <ac:picMk id="19" creationId="{8C5975D0-5F5D-2F42-92C3-C3C16E28E851}"/>
          </ac:picMkLst>
        </pc:picChg>
      </pc:sldChg>
      <pc:sldChg chg="modSp mod">
        <pc:chgData name="Nane Kratzke" userId="971be13ff4ee5ef6" providerId="LiveId" clId="{B5F52B4B-9766-2740-931D-B1B34A0A9670}" dt="2021-11-28T11:29:13.358" v="261" actId="20577"/>
        <pc:sldMkLst>
          <pc:docMk/>
          <pc:sldMk cId="3052160997" sldId="425"/>
        </pc:sldMkLst>
        <pc:spChg chg="mod">
          <ac:chgData name="Nane Kratzke" userId="971be13ff4ee5ef6" providerId="LiveId" clId="{B5F52B4B-9766-2740-931D-B1B34A0A9670}" dt="2021-11-28T11:29:13.358" v="261" actId="20577"/>
          <ac:spMkLst>
            <pc:docMk/>
            <pc:sldMk cId="3052160997" sldId="425"/>
            <ac:spMk id="3" creationId="{D27E8A82-FE21-3944-8201-D74D09B63896}"/>
          </ac:spMkLst>
        </pc:spChg>
      </pc:sldChg>
      <pc:sldChg chg="addSp modSp mod modClrScheme chgLayout">
        <pc:chgData name="Nane Kratzke" userId="971be13ff4ee5ef6" providerId="LiveId" clId="{B5F52B4B-9766-2740-931D-B1B34A0A9670}" dt="2021-11-21T17:52:03.482" v="40" actId="20577"/>
        <pc:sldMkLst>
          <pc:docMk/>
          <pc:sldMk cId="2487667598" sldId="473"/>
        </pc:sldMkLst>
        <pc:spChg chg="add mod ord">
          <ac:chgData name="Nane Kratzke" userId="971be13ff4ee5ef6" providerId="LiveId" clId="{B5F52B4B-9766-2740-931D-B1B34A0A9670}" dt="2021-11-21T17:51:52.665" v="19" actId="20577"/>
          <ac:spMkLst>
            <pc:docMk/>
            <pc:sldMk cId="2487667598" sldId="473"/>
            <ac:spMk id="2" creationId="{FFF17719-476F-E844-899E-CCFF90EAAAB1}"/>
          </ac:spMkLst>
        </pc:spChg>
        <pc:spChg chg="add mod ord">
          <ac:chgData name="Nane Kratzke" userId="971be13ff4ee5ef6" providerId="LiveId" clId="{B5F52B4B-9766-2740-931D-B1B34A0A9670}" dt="2021-11-21T17:52:03.482" v="40" actId="20577"/>
          <ac:spMkLst>
            <pc:docMk/>
            <pc:sldMk cId="2487667598" sldId="473"/>
            <ac:spMk id="3" creationId="{35FC8172-CC59-6D4F-A58F-7158ACE5B30E}"/>
          </ac:spMkLst>
        </pc:spChg>
        <pc:spChg chg="mod ord">
          <ac:chgData name="Nane Kratzke" userId="971be13ff4ee5ef6" providerId="LiveId" clId="{B5F52B4B-9766-2740-931D-B1B34A0A9670}" dt="2021-11-21T17:51:04.145" v="8" actId="700"/>
          <ac:spMkLst>
            <pc:docMk/>
            <pc:sldMk cId="2487667598" sldId="473"/>
            <ac:spMk id="6" creationId="{0F2DDE27-92D3-C74C-9006-07C2999CBE36}"/>
          </ac:spMkLst>
        </pc:spChg>
      </pc:sldChg>
      <pc:sldChg chg="modSp add mod">
        <pc:chgData name="Nane Kratzke" userId="971be13ff4ee5ef6" providerId="LiveId" clId="{B5F52B4B-9766-2740-931D-B1B34A0A9670}" dt="2021-11-18T17:16:43.738" v="5" actId="207"/>
        <pc:sldMkLst>
          <pc:docMk/>
          <pc:sldMk cId="1244482747" sldId="474"/>
        </pc:sldMkLst>
        <pc:spChg chg="mod">
          <ac:chgData name="Nane Kratzke" userId="971be13ff4ee5ef6" providerId="LiveId" clId="{B5F52B4B-9766-2740-931D-B1B34A0A9670}" dt="2021-11-18T17:16:38.541" v="4" actId="207"/>
          <ac:spMkLst>
            <pc:docMk/>
            <pc:sldMk cId="1244482747" sldId="474"/>
            <ac:spMk id="16" creationId="{ACA85333-2C43-7E45-97E8-8CF9DF9CB579}"/>
          </ac:spMkLst>
        </pc:spChg>
        <pc:spChg chg="mod">
          <ac:chgData name="Nane Kratzke" userId="971be13ff4ee5ef6" providerId="LiveId" clId="{B5F52B4B-9766-2740-931D-B1B34A0A9670}" dt="2021-11-18T17:16:43.738" v="5" actId="207"/>
          <ac:spMkLst>
            <pc:docMk/>
            <pc:sldMk cId="1244482747" sldId="474"/>
            <ac:spMk id="20" creationId="{A2914D16-E03D-274E-B879-3F34EC1ECB51}"/>
          </ac:spMkLst>
        </pc:spChg>
      </pc:sldChg>
      <pc:sldChg chg="addSp delSp modSp new mod">
        <pc:chgData name="Nane Kratzke" userId="971be13ff4ee5ef6" providerId="LiveId" clId="{B5F52B4B-9766-2740-931D-B1B34A0A9670}" dt="2021-11-28T10:55:19.336" v="177" actId="1076"/>
        <pc:sldMkLst>
          <pc:docMk/>
          <pc:sldMk cId="1140385747" sldId="475"/>
        </pc:sldMkLst>
        <pc:spChg chg="mod">
          <ac:chgData name="Nane Kratzke" userId="971be13ff4ee5ef6" providerId="LiveId" clId="{B5F52B4B-9766-2740-931D-B1B34A0A9670}" dt="2021-11-28T10:53:07.584" v="55" actId="20577"/>
          <ac:spMkLst>
            <pc:docMk/>
            <pc:sldMk cId="1140385747" sldId="475"/>
            <ac:spMk id="2" creationId="{3272E52A-7313-C348-91B3-37D9189B1B64}"/>
          </ac:spMkLst>
        </pc:spChg>
        <pc:spChg chg="del">
          <ac:chgData name="Nane Kratzke" userId="971be13ff4ee5ef6" providerId="LiveId" clId="{B5F52B4B-9766-2740-931D-B1B34A0A9670}" dt="2021-11-28T10:53:09.933" v="56" actId="478"/>
          <ac:spMkLst>
            <pc:docMk/>
            <pc:sldMk cId="1140385747" sldId="475"/>
            <ac:spMk id="4" creationId="{B0A9A4D5-51B6-A04D-B37B-C60B8AC92CD2}"/>
          </ac:spMkLst>
        </pc:spChg>
        <pc:spChg chg="del">
          <ac:chgData name="Nane Kratzke" userId="971be13ff4ee5ef6" providerId="LiveId" clId="{B5F52B4B-9766-2740-931D-B1B34A0A9670}" dt="2021-11-28T10:53:12.464" v="57" actId="478"/>
          <ac:spMkLst>
            <pc:docMk/>
            <pc:sldMk cId="1140385747" sldId="475"/>
            <ac:spMk id="5" creationId="{182FD2F3-823A-CC47-97B7-1024E0F3F955}"/>
          </ac:spMkLst>
        </pc:spChg>
        <pc:spChg chg="add mod">
          <ac:chgData name="Nane Kratzke" userId="971be13ff4ee5ef6" providerId="LiveId" clId="{B5F52B4B-9766-2740-931D-B1B34A0A9670}" dt="2021-11-28T10:55:19.336" v="177" actId="1076"/>
          <ac:spMkLst>
            <pc:docMk/>
            <pc:sldMk cId="1140385747" sldId="475"/>
            <ac:spMk id="8" creationId="{AB19810A-804F-8945-A46D-D6E683CB5A5B}"/>
          </ac:spMkLst>
        </pc:spChg>
        <pc:picChg chg="add mod">
          <ac:chgData name="Nane Kratzke" userId="971be13ff4ee5ef6" providerId="LiveId" clId="{B5F52B4B-9766-2740-931D-B1B34A0A9670}" dt="2021-11-28T10:53:45.468" v="62" actId="14861"/>
          <ac:picMkLst>
            <pc:docMk/>
            <pc:sldMk cId="1140385747" sldId="475"/>
            <ac:picMk id="7" creationId="{827F0179-F44A-3A49-8986-1CDC89579C75}"/>
          </ac:picMkLst>
        </pc:picChg>
      </pc:sldChg>
    </pc:docChg>
  </pc:docChgLst>
  <pc:docChgLst>
    <pc:chgData name="Nane Kratzke" userId="971be13ff4ee5ef6" providerId="LiveId" clId="{90AB3E6F-1009-B947-8C00-6455C18BB2C1}"/>
    <pc:docChg chg="custSel modMainMaster">
      <pc:chgData name="Nane Kratzke" userId="971be13ff4ee5ef6" providerId="LiveId" clId="{90AB3E6F-1009-B947-8C00-6455C18BB2C1}" dt="2021-08-22T09:35:25.700" v="1"/>
      <pc:docMkLst>
        <pc:docMk/>
      </pc:docMkLst>
      <pc:sldMasterChg chg="addSp delSp modSp mod">
        <pc:chgData name="Nane Kratzke" userId="971be13ff4ee5ef6" providerId="LiveId" clId="{90AB3E6F-1009-B947-8C00-6455C18BB2C1}" dt="2021-08-22T09:35:25.700" v="1"/>
        <pc:sldMasterMkLst>
          <pc:docMk/>
          <pc:sldMasterMk cId="946163275" sldId="2147483648"/>
        </pc:sldMasterMkLst>
        <pc:spChg chg="add mod">
          <ac:chgData name="Nane Kratzke" userId="971be13ff4ee5ef6" providerId="LiveId" clId="{90AB3E6F-1009-B947-8C00-6455C18BB2C1}" dt="2021-08-22T09:35:25.700" v="1"/>
          <ac:spMkLst>
            <pc:docMk/>
            <pc:sldMasterMk cId="946163275" sldId="2147483648"/>
            <ac:spMk id="10" creationId="{FCC5557F-1ECD-7A40-B0E2-DFAF99041950}"/>
          </ac:spMkLst>
        </pc:spChg>
        <pc:spChg chg="add mod">
          <ac:chgData name="Nane Kratzke" userId="971be13ff4ee5ef6" providerId="LiveId" clId="{90AB3E6F-1009-B947-8C00-6455C18BB2C1}" dt="2021-08-22T09:35:25.700" v="1"/>
          <ac:spMkLst>
            <pc:docMk/>
            <pc:sldMasterMk cId="946163275" sldId="2147483648"/>
            <ac:spMk id="11" creationId="{C044D152-B348-5F42-88E7-A7F5729D3FBA}"/>
          </ac:spMkLst>
        </pc:spChg>
        <pc:picChg chg="add mod">
          <ac:chgData name="Nane Kratzke" userId="971be13ff4ee5ef6" providerId="LiveId" clId="{90AB3E6F-1009-B947-8C00-6455C18BB2C1}" dt="2021-08-22T09:35:25.700" v="1"/>
          <ac:picMkLst>
            <pc:docMk/>
            <pc:sldMasterMk cId="946163275" sldId="2147483648"/>
            <ac:picMk id="9" creationId="{F72EC490-82D1-734C-98E9-D47A7E25C577}"/>
          </ac:picMkLst>
        </pc:picChg>
        <pc:picChg chg="del">
          <ac:chgData name="Nane Kratzke" userId="971be13ff4ee5ef6" providerId="LiveId" clId="{90AB3E6F-1009-B947-8C00-6455C18BB2C1}" dt="2021-08-22T09:35:24.935" v="0" actId="478"/>
          <ac:picMkLst>
            <pc:docMk/>
            <pc:sldMasterMk cId="946163275" sldId="2147483648"/>
            <ac:picMk id="13" creationId="{A8A2F1A1-1E06-104E-84C2-CAB9B02F41EA}"/>
          </ac:picMkLst>
        </pc:picChg>
      </pc:sldMasterChg>
    </pc:docChg>
  </pc:docChgLst>
  <pc:docChgLst>
    <pc:chgData name="Nane Kratzke" userId="971be13ff4ee5ef6" providerId="LiveId" clId="{1AFE87FD-0747-B647-AE6B-02299FF969B7}"/>
    <pc:docChg chg="custSel modSld">
      <pc:chgData name="Nane Kratzke" userId="971be13ff4ee5ef6" providerId="LiveId" clId="{1AFE87FD-0747-B647-AE6B-02299FF969B7}" dt="2021-02-25T14:12:41.929" v="0" actId="768"/>
      <pc:docMkLst>
        <pc:docMk/>
      </pc:docMkLst>
      <pc:sldChg chg="modSp mod">
        <pc:chgData name="Nane Kratzke" userId="971be13ff4ee5ef6" providerId="LiveId" clId="{1AFE87FD-0747-B647-AE6B-02299FF969B7}" dt="2021-02-25T14:12:41.929" v="0" actId="768"/>
        <pc:sldMkLst>
          <pc:docMk/>
          <pc:sldMk cId="1674219622" sldId="471"/>
        </pc:sldMkLst>
        <pc:spChg chg="mod">
          <ac:chgData name="Nane Kratzke" userId="971be13ff4ee5ef6" providerId="LiveId" clId="{1AFE87FD-0747-B647-AE6B-02299FF969B7}" dt="2021-02-25T14:12:41.929" v="0" actId="768"/>
          <ac:spMkLst>
            <pc:docMk/>
            <pc:sldMk cId="1674219622" sldId="471"/>
            <ac:spMk id="8" creationId="{6DAA361C-189A-2E41-8E2F-D004F318335C}"/>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DC18848-9D2E-5141-BD4D-E0CCCD275C83}" type="doc">
      <dgm:prSet loTypeId="urn:microsoft.com/office/officeart/2005/8/layout/default" loCatId="list" qsTypeId="urn:microsoft.com/office/officeart/2005/8/quickstyle/simple1" qsCatId="simple" csTypeId="urn:microsoft.com/office/officeart/2005/8/colors/accent0_1" csCatId="mainScheme" phldr="1"/>
      <dgm:spPr/>
      <dgm:t>
        <a:bodyPr/>
        <a:lstStyle/>
        <a:p>
          <a:endParaRPr lang="de-DE"/>
        </a:p>
      </dgm:t>
    </dgm:pt>
    <dgm:pt modelId="{7F100C9D-0421-0D48-BCEC-F8D00CA4DB95}">
      <dgm:prSet/>
      <dgm:spPr>
        <a:solidFill>
          <a:schemeClr val="accent5">
            <a:lumMod val="50000"/>
          </a:schemeClr>
        </a:solidFill>
        <a:ln>
          <a:noFill/>
        </a:ln>
        <a:effectLst>
          <a:outerShdw blurRad="50800" dist="38100" dir="2700000" algn="tl" rotWithShape="0">
            <a:prstClr val="black">
              <a:alpha val="40000"/>
            </a:prstClr>
          </a:outerShdw>
        </a:effectLst>
      </dgm:spPr>
      <dgm:t>
        <a:bodyPr/>
        <a:lstStyle/>
        <a:p>
          <a:pPr algn="ctr"/>
          <a:r>
            <a:rPr lang="de-DE" b="1" dirty="0">
              <a:solidFill>
                <a:schemeClr val="bg1"/>
              </a:solidFill>
            </a:rPr>
            <a:t>DNS</a:t>
          </a:r>
        </a:p>
      </dgm:t>
    </dgm:pt>
    <dgm:pt modelId="{4117A720-D559-F440-9432-9197F44839E0}" type="parTrans" cxnId="{589847FF-A30E-CE40-9D2E-157B587E6999}">
      <dgm:prSet/>
      <dgm:spPr/>
      <dgm:t>
        <a:bodyPr/>
        <a:lstStyle/>
        <a:p>
          <a:endParaRPr lang="de-DE"/>
        </a:p>
      </dgm:t>
    </dgm:pt>
    <dgm:pt modelId="{FD87031E-6B23-9241-8748-91DEC916A2AD}" type="sibTrans" cxnId="{589847FF-A30E-CE40-9D2E-157B587E6999}">
      <dgm:prSet/>
      <dgm:spPr/>
      <dgm:t>
        <a:bodyPr/>
        <a:lstStyle/>
        <a:p>
          <a:endParaRPr lang="de-DE"/>
        </a:p>
      </dgm:t>
    </dgm:pt>
    <dgm:pt modelId="{7506A427-A6C8-3F49-86F3-17E1DEB9AD74}">
      <dgm:prSet/>
      <dgm:spPr>
        <a:solidFill>
          <a:schemeClr val="accent5">
            <a:lumMod val="50000"/>
          </a:schemeClr>
        </a:solidFill>
        <a:ln>
          <a:noFill/>
        </a:ln>
        <a:effectLst>
          <a:outerShdw blurRad="50800" dist="38100" dir="2700000" algn="tl" rotWithShape="0">
            <a:prstClr val="black">
              <a:alpha val="40000"/>
            </a:prstClr>
          </a:outerShdw>
        </a:effectLst>
      </dgm:spPr>
      <dgm:t>
        <a:bodyPr/>
        <a:lstStyle/>
        <a:p>
          <a:pPr algn="l"/>
          <a:r>
            <a:rPr lang="de-DE" dirty="0">
              <a:solidFill>
                <a:schemeClr val="bg1"/>
              </a:solidFill>
            </a:rPr>
            <a:t>Ein obligatorischer DNS-Server muss DNS-Einträge für </a:t>
          </a:r>
          <a:r>
            <a:rPr lang="de-DE" dirty="0" err="1">
              <a:solidFill>
                <a:schemeClr val="bg1"/>
              </a:solidFill>
            </a:rPr>
            <a:t>Kubernetes</a:t>
          </a:r>
          <a:r>
            <a:rPr lang="de-DE" dirty="0">
              <a:solidFill>
                <a:schemeClr val="bg1"/>
              </a:solidFill>
            </a:rPr>
            <a:t>-Dienste bereitstellen.</a:t>
          </a:r>
        </a:p>
      </dgm:t>
    </dgm:pt>
    <dgm:pt modelId="{A2336BF8-2C36-F74A-A928-3320D5B47D48}" type="parTrans" cxnId="{234638F5-006B-164C-A92F-8751AEA8A23E}">
      <dgm:prSet/>
      <dgm:spPr/>
      <dgm:t>
        <a:bodyPr/>
        <a:lstStyle/>
        <a:p>
          <a:endParaRPr lang="de-DE"/>
        </a:p>
      </dgm:t>
    </dgm:pt>
    <dgm:pt modelId="{3FD9F4FE-190E-1146-8E31-67D7896655E1}" type="sibTrans" cxnId="{234638F5-006B-164C-A92F-8751AEA8A23E}">
      <dgm:prSet/>
      <dgm:spPr/>
      <dgm:t>
        <a:bodyPr/>
        <a:lstStyle/>
        <a:p>
          <a:endParaRPr lang="de-DE"/>
        </a:p>
      </dgm:t>
    </dgm:pt>
    <dgm:pt modelId="{6C0082F0-31E8-CE40-B0A6-8D0DF50670C6}">
      <dgm:prSet/>
      <dgm:spPr>
        <a:solidFill>
          <a:schemeClr val="accent5">
            <a:lumMod val="50000"/>
          </a:schemeClr>
        </a:solidFill>
        <a:ln>
          <a:noFill/>
        </a:ln>
        <a:effectLst>
          <a:outerShdw blurRad="50800" dist="38100" dir="2700000" algn="tl" rotWithShape="0">
            <a:prstClr val="black">
              <a:alpha val="40000"/>
            </a:prstClr>
          </a:outerShdw>
        </a:effectLst>
      </dgm:spPr>
      <dgm:t>
        <a:bodyPr/>
        <a:lstStyle/>
        <a:p>
          <a:pPr algn="l"/>
          <a:r>
            <a:rPr lang="de-DE" dirty="0">
              <a:solidFill>
                <a:schemeClr val="bg1"/>
              </a:solidFill>
            </a:rPr>
            <a:t>Container, die von </a:t>
          </a:r>
          <a:r>
            <a:rPr lang="de-DE" dirty="0" err="1">
              <a:solidFill>
                <a:schemeClr val="bg1"/>
              </a:solidFill>
            </a:rPr>
            <a:t>Kubernetes</a:t>
          </a:r>
          <a:r>
            <a:rPr lang="de-DE" dirty="0">
              <a:solidFill>
                <a:schemeClr val="bg1"/>
              </a:solidFill>
            </a:rPr>
            <a:t> gestartet werden, beziehen diesen DNS-Server automatisch in ihre DNS-Suche ein.</a:t>
          </a:r>
        </a:p>
      </dgm:t>
    </dgm:pt>
    <dgm:pt modelId="{4224B375-D367-334E-95B9-36FD2CAA4337}" type="parTrans" cxnId="{70EE466C-5AD9-9B42-B35F-FE518503DDF3}">
      <dgm:prSet/>
      <dgm:spPr/>
      <dgm:t>
        <a:bodyPr/>
        <a:lstStyle/>
        <a:p>
          <a:endParaRPr lang="de-DE"/>
        </a:p>
      </dgm:t>
    </dgm:pt>
    <dgm:pt modelId="{3E7094E6-220C-8742-80C0-E749ACEDE4A9}" type="sibTrans" cxnId="{70EE466C-5AD9-9B42-B35F-FE518503DDF3}">
      <dgm:prSet/>
      <dgm:spPr/>
      <dgm:t>
        <a:bodyPr/>
        <a:lstStyle/>
        <a:p>
          <a:endParaRPr lang="de-DE"/>
        </a:p>
      </dgm:t>
    </dgm:pt>
    <dgm:pt modelId="{341F98BE-FEBE-8D4D-97DA-C0FF7435F5CA}">
      <dgm:prSet/>
      <dgm:spPr>
        <a:solidFill>
          <a:schemeClr val="accent5">
            <a:lumMod val="20000"/>
            <a:lumOff val="80000"/>
          </a:schemeClr>
        </a:solidFill>
        <a:ln>
          <a:noFill/>
        </a:ln>
        <a:effectLst>
          <a:outerShdw blurRad="50800" dist="38100" dir="2700000" algn="tl" rotWithShape="0">
            <a:prstClr val="black">
              <a:alpha val="40000"/>
            </a:prstClr>
          </a:outerShdw>
        </a:effectLst>
      </dgm:spPr>
      <dgm:t>
        <a:bodyPr/>
        <a:lstStyle/>
        <a:p>
          <a:pPr algn="ctr"/>
          <a:r>
            <a:rPr lang="de-DE" b="1" dirty="0"/>
            <a:t>Web UI (Dashboard)</a:t>
          </a:r>
        </a:p>
      </dgm:t>
    </dgm:pt>
    <dgm:pt modelId="{5726048B-1102-CF49-B658-724399394F33}" type="parTrans" cxnId="{FC536547-EDEB-B349-8B19-A52C2D714634}">
      <dgm:prSet/>
      <dgm:spPr/>
      <dgm:t>
        <a:bodyPr/>
        <a:lstStyle/>
        <a:p>
          <a:endParaRPr lang="de-DE"/>
        </a:p>
      </dgm:t>
    </dgm:pt>
    <dgm:pt modelId="{86526E04-1299-EA42-BED5-588AB1B1D5D3}" type="sibTrans" cxnId="{FC536547-EDEB-B349-8B19-A52C2D714634}">
      <dgm:prSet/>
      <dgm:spPr/>
      <dgm:t>
        <a:bodyPr/>
        <a:lstStyle/>
        <a:p>
          <a:endParaRPr lang="de-DE"/>
        </a:p>
      </dgm:t>
    </dgm:pt>
    <dgm:pt modelId="{FFE19125-9F39-0E4D-8C40-2665F90AF5C7}">
      <dgm:prSet/>
      <dgm:spPr>
        <a:solidFill>
          <a:schemeClr val="accent5">
            <a:lumMod val="20000"/>
            <a:lumOff val="80000"/>
          </a:schemeClr>
        </a:solidFill>
        <a:ln>
          <a:noFill/>
        </a:ln>
        <a:effectLst>
          <a:outerShdw blurRad="50800" dist="38100" dir="2700000" algn="tl" rotWithShape="0">
            <a:prstClr val="black">
              <a:alpha val="40000"/>
            </a:prstClr>
          </a:outerShdw>
        </a:effectLst>
      </dgm:spPr>
      <dgm:t>
        <a:bodyPr/>
        <a:lstStyle/>
        <a:p>
          <a:pPr algn="l"/>
          <a:r>
            <a:rPr lang="de-DE" dirty="0"/>
            <a:t>Dashboard ist eine allgemeine, webbasierte Benutzeroberfläche für </a:t>
          </a:r>
          <a:r>
            <a:rPr lang="de-DE" dirty="0" err="1"/>
            <a:t>Kubernetes</a:t>
          </a:r>
          <a:r>
            <a:rPr lang="de-DE" dirty="0"/>
            <a:t>-Cluster.</a:t>
          </a:r>
        </a:p>
      </dgm:t>
    </dgm:pt>
    <dgm:pt modelId="{4378050F-217D-A744-8339-BEC48D661E38}" type="parTrans" cxnId="{7B5E4D82-468E-1A4C-9840-3ED253FF46A6}">
      <dgm:prSet/>
      <dgm:spPr/>
      <dgm:t>
        <a:bodyPr/>
        <a:lstStyle/>
        <a:p>
          <a:endParaRPr lang="de-DE"/>
        </a:p>
      </dgm:t>
    </dgm:pt>
    <dgm:pt modelId="{7557C85C-C847-3043-B167-59872D142869}" type="sibTrans" cxnId="{7B5E4D82-468E-1A4C-9840-3ED253FF46A6}">
      <dgm:prSet/>
      <dgm:spPr/>
      <dgm:t>
        <a:bodyPr/>
        <a:lstStyle/>
        <a:p>
          <a:endParaRPr lang="de-DE"/>
        </a:p>
      </dgm:t>
    </dgm:pt>
    <dgm:pt modelId="{68F77B2D-091D-C94F-B34C-0CE74609279D}">
      <dgm:prSet/>
      <dgm:spPr>
        <a:solidFill>
          <a:schemeClr val="accent5">
            <a:lumMod val="20000"/>
            <a:lumOff val="80000"/>
          </a:schemeClr>
        </a:solidFill>
        <a:ln>
          <a:noFill/>
        </a:ln>
        <a:effectLst>
          <a:outerShdw blurRad="50800" dist="38100" dir="2700000" algn="tl" rotWithShape="0">
            <a:prstClr val="black">
              <a:alpha val="40000"/>
            </a:prstClr>
          </a:outerShdw>
        </a:effectLst>
      </dgm:spPr>
      <dgm:t>
        <a:bodyPr/>
        <a:lstStyle/>
        <a:p>
          <a:pPr algn="ctr"/>
          <a:r>
            <a:rPr lang="de-DE" b="1" dirty="0"/>
            <a:t>Container </a:t>
          </a:r>
          <a:r>
            <a:rPr lang="de-DE" b="1" dirty="0" err="1"/>
            <a:t>Resource</a:t>
          </a:r>
          <a:r>
            <a:rPr lang="de-DE" b="1" dirty="0"/>
            <a:t> Monitoring</a:t>
          </a:r>
        </a:p>
      </dgm:t>
    </dgm:pt>
    <dgm:pt modelId="{AAB7CECA-A47A-1C41-89E4-51B35ECD3AAE}" type="parTrans" cxnId="{8A34B41E-43C0-A347-87E8-3A3F4C351882}">
      <dgm:prSet/>
      <dgm:spPr/>
      <dgm:t>
        <a:bodyPr/>
        <a:lstStyle/>
        <a:p>
          <a:endParaRPr lang="de-DE"/>
        </a:p>
      </dgm:t>
    </dgm:pt>
    <dgm:pt modelId="{69FC9E5C-DCF8-D94A-8A20-C5CD1ECA314B}" type="sibTrans" cxnId="{8A34B41E-43C0-A347-87E8-3A3F4C351882}">
      <dgm:prSet/>
      <dgm:spPr/>
      <dgm:t>
        <a:bodyPr/>
        <a:lstStyle/>
        <a:p>
          <a:endParaRPr lang="de-DE"/>
        </a:p>
      </dgm:t>
    </dgm:pt>
    <dgm:pt modelId="{5E21C602-F35F-944E-B266-29F5E4B8E9F9}">
      <dgm:prSet/>
      <dgm:spPr>
        <a:solidFill>
          <a:schemeClr val="accent5">
            <a:lumMod val="20000"/>
            <a:lumOff val="80000"/>
          </a:schemeClr>
        </a:solidFill>
        <a:ln>
          <a:noFill/>
        </a:ln>
        <a:effectLst>
          <a:outerShdw blurRad="50800" dist="38100" dir="2700000" algn="tl" rotWithShape="0">
            <a:prstClr val="black">
              <a:alpha val="40000"/>
            </a:prstClr>
          </a:outerShdw>
        </a:effectLst>
      </dgm:spPr>
      <dgm:t>
        <a:bodyPr/>
        <a:lstStyle/>
        <a:p>
          <a:pPr algn="l"/>
          <a:r>
            <a:rPr lang="de-DE" dirty="0"/>
            <a:t>Ein Container </a:t>
          </a:r>
          <a:r>
            <a:rPr lang="de-DE" dirty="0" err="1"/>
            <a:t>Resource</a:t>
          </a:r>
          <a:r>
            <a:rPr lang="de-DE" dirty="0"/>
            <a:t> Monitoring zeichnet generische </a:t>
          </a:r>
          <a:r>
            <a:rPr lang="de-DE" dirty="0" err="1"/>
            <a:t>Zeitreihenmetriken</a:t>
          </a:r>
          <a:r>
            <a:rPr lang="de-DE" dirty="0"/>
            <a:t> in einer zentralen Metrik-Datenbank auf.</a:t>
          </a:r>
        </a:p>
      </dgm:t>
    </dgm:pt>
    <dgm:pt modelId="{2DF12586-FFE9-064F-9975-EE09AFF597FA}" type="parTrans" cxnId="{8E10D239-9991-4C49-8942-B812812AC8A7}">
      <dgm:prSet/>
      <dgm:spPr/>
      <dgm:t>
        <a:bodyPr/>
        <a:lstStyle/>
        <a:p>
          <a:endParaRPr lang="de-DE"/>
        </a:p>
      </dgm:t>
    </dgm:pt>
    <dgm:pt modelId="{AE4AAB4D-07E9-6342-BAC9-A247B6587A4E}" type="sibTrans" cxnId="{8E10D239-9991-4C49-8942-B812812AC8A7}">
      <dgm:prSet/>
      <dgm:spPr/>
      <dgm:t>
        <a:bodyPr/>
        <a:lstStyle/>
        <a:p>
          <a:endParaRPr lang="de-DE"/>
        </a:p>
      </dgm:t>
    </dgm:pt>
    <dgm:pt modelId="{CDC01071-E141-6843-AF08-09DB05E150DE}">
      <dgm:prSet/>
      <dgm:spPr>
        <a:solidFill>
          <a:schemeClr val="accent5">
            <a:lumMod val="20000"/>
            <a:lumOff val="80000"/>
          </a:schemeClr>
        </a:solidFill>
        <a:ln>
          <a:noFill/>
        </a:ln>
        <a:effectLst>
          <a:outerShdw blurRad="50800" dist="38100" dir="2700000" algn="tl" rotWithShape="0">
            <a:prstClr val="black">
              <a:alpha val="40000"/>
            </a:prstClr>
          </a:outerShdw>
        </a:effectLst>
      </dgm:spPr>
      <dgm:t>
        <a:bodyPr/>
        <a:lstStyle/>
        <a:p>
          <a:pPr algn="ctr"/>
          <a:r>
            <a:rPr lang="de-DE" b="1" dirty="0"/>
            <a:t>Cluster-level </a:t>
          </a:r>
          <a:r>
            <a:rPr lang="de-DE" b="1" dirty="0" err="1"/>
            <a:t>Logging</a:t>
          </a:r>
          <a:endParaRPr lang="de-DE" b="1" dirty="0"/>
        </a:p>
      </dgm:t>
    </dgm:pt>
    <dgm:pt modelId="{7560BDF7-EAF3-0A4A-94E1-A740CBFA14F1}" type="parTrans" cxnId="{01C777E8-39DD-1F40-88DF-E6C1C1736062}">
      <dgm:prSet/>
      <dgm:spPr/>
      <dgm:t>
        <a:bodyPr/>
        <a:lstStyle/>
        <a:p>
          <a:endParaRPr lang="de-DE"/>
        </a:p>
      </dgm:t>
    </dgm:pt>
    <dgm:pt modelId="{DC9A2DA6-8670-D049-9F6A-3CDBD3B03525}" type="sibTrans" cxnId="{01C777E8-39DD-1F40-88DF-E6C1C1736062}">
      <dgm:prSet/>
      <dgm:spPr/>
      <dgm:t>
        <a:bodyPr/>
        <a:lstStyle/>
        <a:p>
          <a:endParaRPr lang="de-DE"/>
        </a:p>
      </dgm:t>
    </dgm:pt>
    <dgm:pt modelId="{32E5B757-2D08-0347-BE12-0660905E57A0}">
      <dgm:prSet/>
      <dgm:spPr>
        <a:solidFill>
          <a:schemeClr val="accent5">
            <a:lumMod val="20000"/>
            <a:lumOff val="80000"/>
          </a:schemeClr>
        </a:solidFill>
        <a:ln>
          <a:noFill/>
        </a:ln>
        <a:effectLst>
          <a:outerShdw blurRad="50800" dist="38100" dir="2700000" algn="tl" rotWithShape="0">
            <a:prstClr val="black">
              <a:alpha val="40000"/>
            </a:prstClr>
          </a:outerShdw>
        </a:effectLst>
      </dgm:spPr>
      <dgm:t>
        <a:bodyPr/>
        <a:lstStyle/>
        <a:p>
          <a:pPr algn="l"/>
          <a:r>
            <a:rPr lang="de-DE" dirty="0"/>
            <a:t>Ein Protokollierungsmechanismus auf Clusterebene ist für die Weiterleitung von Containerprotokollen an eine zentralen Log-Datenbank zuständig.</a:t>
          </a:r>
        </a:p>
      </dgm:t>
    </dgm:pt>
    <dgm:pt modelId="{DB44A65C-D702-2A43-893B-C4CF47B14CA5}" type="parTrans" cxnId="{90F4F252-C7DF-C742-BE79-841CDE0D8F24}">
      <dgm:prSet/>
      <dgm:spPr/>
      <dgm:t>
        <a:bodyPr/>
        <a:lstStyle/>
        <a:p>
          <a:endParaRPr lang="de-DE"/>
        </a:p>
      </dgm:t>
    </dgm:pt>
    <dgm:pt modelId="{73054D3A-7237-3D4C-B56C-404E3D1D4766}" type="sibTrans" cxnId="{90F4F252-C7DF-C742-BE79-841CDE0D8F24}">
      <dgm:prSet/>
      <dgm:spPr/>
      <dgm:t>
        <a:bodyPr/>
        <a:lstStyle/>
        <a:p>
          <a:endParaRPr lang="de-DE"/>
        </a:p>
      </dgm:t>
    </dgm:pt>
    <dgm:pt modelId="{B70F2032-810F-624C-9338-7B1E4DCEB21F}">
      <dgm:prSet/>
      <dgm:spPr>
        <a:solidFill>
          <a:schemeClr val="accent5">
            <a:lumMod val="20000"/>
            <a:lumOff val="80000"/>
          </a:schemeClr>
        </a:solidFill>
        <a:ln>
          <a:noFill/>
        </a:ln>
        <a:effectLst>
          <a:outerShdw blurRad="50800" dist="38100" dir="2700000" algn="tl" rotWithShape="0">
            <a:prstClr val="black">
              <a:alpha val="40000"/>
            </a:prstClr>
          </a:outerShdw>
        </a:effectLst>
      </dgm:spPr>
      <dgm:t>
        <a:bodyPr/>
        <a:lstStyle/>
        <a:p>
          <a:pPr algn="l"/>
          <a:r>
            <a:rPr lang="de-DE" dirty="0"/>
            <a:t>Es ermöglicht Benutzern die Verwaltung und Fehlerbehebung von Anwendungen, die im Cluster laufen, sowie des Clusters selbst.</a:t>
          </a:r>
        </a:p>
      </dgm:t>
    </dgm:pt>
    <dgm:pt modelId="{B0E555FE-5821-794E-A1F3-9B1E48B9CDCD}" type="parTrans" cxnId="{57903A19-C0FE-F342-9F58-74E512413FE8}">
      <dgm:prSet/>
      <dgm:spPr/>
      <dgm:t>
        <a:bodyPr/>
        <a:lstStyle/>
        <a:p>
          <a:endParaRPr lang="de-DE"/>
        </a:p>
      </dgm:t>
    </dgm:pt>
    <dgm:pt modelId="{7B15D9B2-9816-5B49-8EAC-CDBFEC71C8AD}" type="sibTrans" cxnId="{57903A19-C0FE-F342-9F58-74E512413FE8}">
      <dgm:prSet/>
      <dgm:spPr/>
      <dgm:t>
        <a:bodyPr/>
        <a:lstStyle/>
        <a:p>
          <a:endParaRPr lang="de-DE"/>
        </a:p>
      </dgm:t>
    </dgm:pt>
    <dgm:pt modelId="{D4C9C337-4E53-3F4E-B967-A2C2581B32B2}">
      <dgm:prSet/>
      <dgm:spPr>
        <a:solidFill>
          <a:schemeClr val="accent5">
            <a:lumMod val="20000"/>
            <a:lumOff val="80000"/>
          </a:schemeClr>
        </a:solidFill>
        <a:ln>
          <a:noFill/>
        </a:ln>
        <a:effectLst>
          <a:outerShdw blurRad="50800" dist="38100" dir="2700000" algn="tl" rotWithShape="0">
            <a:prstClr val="black">
              <a:alpha val="40000"/>
            </a:prstClr>
          </a:outerShdw>
        </a:effectLst>
      </dgm:spPr>
      <dgm:t>
        <a:bodyPr/>
        <a:lstStyle/>
        <a:p>
          <a:pPr algn="l"/>
          <a:r>
            <a:rPr lang="de-DE" dirty="0"/>
            <a:t>Mittlerweile gibt es auch Cluster-externe IDEs (wie bspw. Lens)</a:t>
          </a:r>
        </a:p>
      </dgm:t>
    </dgm:pt>
    <dgm:pt modelId="{F3F85D88-6D9D-0843-9591-21B2AB8C43CF}" type="parTrans" cxnId="{81907E31-7858-0447-A291-C45319A79D0D}">
      <dgm:prSet/>
      <dgm:spPr/>
      <dgm:t>
        <a:bodyPr/>
        <a:lstStyle/>
        <a:p>
          <a:endParaRPr lang="de-DE"/>
        </a:p>
      </dgm:t>
    </dgm:pt>
    <dgm:pt modelId="{B670DB43-4F07-8A4D-BA84-A52F5911E883}" type="sibTrans" cxnId="{81907E31-7858-0447-A291-C45319A79D0D}">
      <dgm:prSet/>
      <dgm:spPr/>
      <dgm:t>
        <a:bodyPr/>
        <a:lstStyle/>
        <a:p>
          <a:endParaRPr lang="de-DE"/>
        </a:p>
      </dgm:t>
    </dgm:pt>
    <dgm:pt modelId="{1618CADA-6883-3C44-9F3E-B9D4E44B1E39}">
      <dgm:prSet/>
      <dgm:spPr>
        <a:solidFill>
          <a:schemeClr val="accent5">
            <a:lumMod val="20000"/>
            <a:lumOff val="80000"/>
          </a:schemeClr>
        </a:solidFill>
        <a:ln>
          <a:noFill/>
        </a:ln>
        <a:effectLst>
          <a:outerShdw blurRad="50800" dist="38100" dir="2700000" algn="tl" rotWithShape="0">
            <a:prstClr val="black">
              <a:alpha val="40000"/>
            </a:prstClr>
          </a:outerShdw>
        </a:effectLst>
      </dgm:spPr>
      <dgm:t>
        <a:bodyPr/>
        <a:lstStyle/>
        <a:p>
          <a:pPr algn="l"/>
          <a:r>
            <a:rPr lang="de-DE" dirty="0"/>
            <a:t>Bspw.: </a:t>
          </a:r>
          <a:r>
            <a:rPr lang="de-DE" dirty="0" err="1"/>
            <a:t>FileBeat</a:t>
          </a:r>
          <a:r>
            <a:rPr lang="de-DE" dirty="0"/>
            <a:t> / </a:t>
          </a:r>
          <a:r>
            <a:rPr lang="de-DE" dirty="0" err="1"/>
            <a:t>ElasticSearch</a:t>
          </a:r>
          <a:r>
            <a:rPr lang="de-DE" dirty="0"/>
            <a:t> / </a:t>
          </a:r>
          <a:r>
            <a:rPr lang="de-DE" dirty="0" err="1"/>
            <a:t>Kibana</a:t>
          </a:r>
          <a:endParaRPr lang="de-DE" dirty="0"/>
        </a:p>
      </dgm:t>
    </dgm:pt>
    <dgm:pt modelId="{92BF733F-0DAA-254C-A646-68F706DD4CAA}" type="parTrans" cxnId="{BA9E0F30-50D8-4A47-8F31-550416BA9425}">
      <dgm:prSet/>
      <dgm:spPr/>
      <dgm:t>
        <a:bodyPr/>
        <a:lstStyle/>
        <a:p>
          <a:endParaRPr lang="de-DE"/>
        </a:p>
      </dgm:t>
    </dgm:pt>
    <dgm:pt modelId="{B488216D-42AD-CA46-8D10-D95322D723CB}" type="sibTrans" cxnId="{BA9E0F30-50D8-4A47-8F31-550416BA9425}">
      <dgm:prSet/>
      <dgm:spPr/>
      <dgm:t>
        <a:bodyPr/>
        <a:lstStyle/>
        <a:p>
          <a:endParaRPr lang="de-DE"/>
        </a:p>
      </dgm:t>
    </dgm:pt>
    <dgm:pt modelId="{FBD0A2B2-21E3-FA4D-BF9B-9616E6F9A3B2}">
      <dgm:prSet/>
      <dgm:spPr>
        <a:solidFill>
          <a:schemeClr val="accent5">
            <a:lumMod val="20000"/>
            <a:lumOff val="80000"/>
          </a:schemeClr>
        </a:solidFill>
        <a:ln>
          <a:noFill/>
        </a:ln>
        <a:effectLst>
          <a:outerShdw blurRad="50800" dist="38100" dir="2700000" algn="tl" rotWithShape="0">
            <a:prstClr val="black">
              <a:alpha val="40000"/>
            </a:prstClr>
          </a:outerShdw>
        </a:effectLst>
      </dgm:spPr>
      <dgm:t>
        <a:bodyPr/>
        <a:lstStyle/>
        <a:p>
          <a:pPr algn="l"/>
          <a:r>
            <a:rPr lang="de-DE" dirty="0"/>
            <a:t>Die Log-Datenbank bietet oft eine Such-/Browsing-Schnittstelle</a:t>
          </a:r>
        </a:p>
      </dgm:t>
    </dgm:pt>
    <dgm:pt modelId="{DEC90CDC-2390-6044-BA8F-13F7F9A67026}" type="parTrans" cxnId="{496B9686-51EF-9844-8509-24FDDA644737}">
      <dgm:prSet/>
      <dgm:spPr/>
      <dgm:t>
        <a:bodyPr/>
        <a:lstStyle/>
        <a:p>
          <a:endParaRPr lang="de-DE"/>
        </a:p>
      </dgm:t>
    </dgm:pt>
    <dgm:pt modelId="{E90913BA-5AB9-FC4F-933A-E6B02CD1C764}" type="sibTrans" cxnId="{496B9686-51EF-9844-8509-24FDDA644737}">
      <dgm:prSet/>
      <dgm:spPr/>
      <dgm:t>
        <a:bodyPr/>
        <a:lstStyle/>
        <a:p>
          <a:endParaRPr lang="de-DE"/>
        </a:p>
      </dgm:t>
    </dgm:pt>
    <dgm:pt modelId="{BFA54CD1-8763-E24E-AE3D-6A2F95884153}">
      <dgm:prSet/>
      <dgm:spPr>
        <a:solidFill>
          <a:schemeClr val="accent5">
            <a:lumMod val="20000"/>
            <a:lumOff val="80000"/>
          </a:schemeClr>
        </a:solidFill>
        <a:ln>
          <a:noFill/>
        </a:ln>
        <a:effectLst>
          <a:outerShdw blurRad="50800" dist="38100" dir="2700000" algn="tl" rotWithShape="0">
            <a:prstClr val="black">
              <a:alpha val="40000"/>
            </a:prstClr>
          </a:outerShdw>
        </a:effectLst>
      </dgm:spPr>
      <dgm:t>
        <a:bodyPr/>
        <a:lstStyle/>
        <a:p>
          <a:pPr algn="l"/>
          <a:r>
            <a:rPr lang="de-DE" dirty="0"/>
            <a:t>Bspw.: Prometheus / </a:t>
          </a:r>
          <a:r>
            <a:rPr lang="de-DE" dirty="0" err="1"/>
            <a:t>Grafana</a:t>
          </a:r>
          <a:r>
            <a:rPr lang="de-DE" dirty="0"/>
            <a:t> oder </a:t>
          </a:r>
          <a:r>
            <a:rPr lang="de-DE" dirty="0" err="1"/>
            <a:t>MetricBeat</a:t>
          </a:r>
          <a:r>
            <a:rPr lang="de-DE" dirty="0"/>
            <a:t> / </a:t>
          </a:r>
          <a:r>
            <a:rPr lang="de-DE" dirty="0" err="1"/>
            <a:t>ElasticSearch</a:t>
          </a:r>
          <a:r>
            <a:rPr lang="de-DE" dirty="0"/>
            <a:t> / </a:t>
          </a:r>
          <a:r>
            <a:rPr lang="de-DE" dirty="0" err="1"/>
            <a:t>Kibana</a:t>
          </a:r>
          <a:endParaRPr lang="de-DE" dirty="0"/>
        </a:p>
      </dgm:t>
    </dgm:pt>
    <dgm:pt modelId="{D4A514E1-5C46-8141-BCF2-54882447A179}" type="parTrans" cxnId="{0DF58C3E-F600-BF41-8AB2-288B0809B1E4}">
      <dgm:prSet/>
      <dgm:spPr/>
      <dgm:t>
        <a:bodyPr/>
        <a:lstStyle/>
        <a:p>
          <a:endParaRPr lang="de-DE"/>
        </a:p>
      </dgm:t>
    </dgm:pt>
    <dgm:pt modelId="{C694B87F-93D7-A34B-926A-50F311EEC47C}" type="sibTrans" cxnId="{0DF58C3E-F600-BF41-8AB2-288B0809B1E4}">
      <dgm:prSet/>
      <dgm:spPr/>
      <dgm:t>
        <a:bodyPr/>
        <a:lstStyle/>
        <a:p>
          <a:endParaRPr lang="de-DE"/>
        </a:p>
      </dgm:t>
    </dgm:pt>
    <dgm:pt modelId="{42F719A8-B06E-3340-9A95-D437B54F0078}">
      <dgm:prSet/>
      <dgm:spPr>
        <a:solidFill>
          <a:schemeClr val="accent5">
            <a:lumMod val="20000"/>
            <a:lumOff val="80000"/>
          </a:schemeClr>
        </a:solidFill>
        <a:ln>
          <a:noFill/>
        </a:ln>
        <a:effectLst>
          <a:outerShdw blurRad="50800" dist="38100" dir="2700000" algn="tl" rotWithShape="0">
            <a:prstClr val="black">
              <a:alpha val="40000"/>
            </a:prstClr>
          </a:outerShdw>
        </a:effectLst>
      </dgm:spPr>
      <dgm:t>
        <a:bodyPr/>
        <a:lstStyle/>
        <a:p>
          <a:pPr algn="l"/>
          <a:r>
            <a:rPr lang="de-DE" dirty="0"/>
            <a:t>Die Metrik-Datenbank bietet oft eine Analyse-/Browsing-Schnittstelle</a:t>
          </a:r>
        </a:p>
      </dgm:t>
    </dgm:pt>
    <dgm:pt modelId="{7DBF4859-1909-574B-BB17-D1BC5A3C1515}" type="parTrans" cxnId="{28AB7E3B-899D-624B-BFEC-91FE92EC4B18}">
      <dgm:prSet/>
      <dgm:spPr/>
      <dgm:t>
        <a:bodyPr/>
        <a:lstStyle/>
        <a:p>
          <a:endParaRPr lang="de-DE"/>
        </a:p>
      </dgm:t>
    </dgm:pt>
    <dgm:pt modelId="{5FBA863F-BBE3-FA45-BC85-C32606D9524B}" type="sibTrans" cxnId="{28AB7E3B-899D-624B-BFEC-91FE92EC4B18}">
      <dgm:prSet/>
      <dgm:spPr/>
      <dgm:t>
        <a:bodyPr/>
        <a:lstStyle/>
        <a:p>
          <a:endParaRPr lang="de-DE"/>
        </a:p>
      </dgm:t>
    </dgm:pt>
    <dgm:pt modelId="{D65562AC-6054-6243-AE34-213D1B94195C}" type="pres">
      <dgm:prSet presAssocID="{DDC18848-9D2E-5141-BD4D-E0CCCD275C83}" presName="diagram" presStyleCnt="0">
        <dgm:presLayoutVars>
          <dgm:dir/>
          <dgm:resizeHandles val="exact"/>
        </dgm:presLayoutVars>
      </dgm:prSet>
      <dgm:spPr/>
    </dgm:pt>
    <dgm:pt modelId="{D03007D9-3532-C84E-8826-0E0625669AA0}" type="pres">
      <dgm:prSet presAssocID="{7F100C9D-0421-0D48-BCEC-F8D00CA4DB95}" presName="node" presStyleLbl="node1" presStyleIdx="0" presStyleCnt="4">
        <dgm:presLayoutVars>
          <dgm:bulletEnabled val="1"/>
        </dgm:presLayoutVars>
      </dgm:prSet>
      <dgm:spPr/>
    </dgm:pt>
    <dgm:pt modelId="{6962695C-0435-0F49-9BAE-141181E9B08A}" type="pres">
      <dgm:prSet presAssocID="{FD87031E-6B23-9241-8748-91DEC916A2AD}" presName="sibTrans" presStyleCnt="0"/>
      <dgm:spPr/>
    </dgm:pt>
    <dgm:pt modelId="{040DA1D8-3C0D-9F4B-82E7-3174633B7F04}" type="pres">
      <dgm:prSet presAssocID="{341F98BE-FEBE-8D4D-97DA-C0FF7435F5CA}" presName="node" presStyleLbl="node1" presStyleIdx="1" presStyleCnt="4">
        <dgm:presLayoutVars>
          <dgm:bulletEnabled val="1"/>
        </dgm:presLayoutVars>
      </dgm:prSet>
      <dgm:spPr/>
    </dgm:pt>
    <dgm:pt modelId="{1EB736BB-C114-0E45-A1B6-9BF3E691C247}" type="pres">
      <dgm:prSet presAssocID="{86526E04-1299-EA42-BED5-588AB1B1D5D3}" presName="sibTrans" presStyleCnt="0"/>
      <dgm:spPr/>
    </dgm:pt>
    <dgm:pt modelId="{178866D3-DAE4-E040-9D68-93E634C1D65F}" type="pres">
      <dgm:prSet presAssocID="{68F77B2D-091D-C94F-B34C-0CE74609279D}" presName="node" presStyleLbl="node1" presStyleIdx="2" presStyleCnt="4">
        <dgm:presLayoutVars>
          <dgm:bulletEnabled val="1"/>
        </dgm:presLayoutVars>
      </dgm:prSet>
      <dgm:spPr/>
    </dgm:pt>
    <dgm:pt modelId="{01D71E9B-4579-F141-B334-A427F55BD752}" type="pres">
      <dgm:prSet presAssocID="{69FC9E5C-DCF8-D94A-8A20-C5CD1ECA314B}" presName="sibTrans" presStyleCnt="0"/>
      <dgm:spPr/>
    </dgm:pt>
    <dgm:pt modelId="{97FE8FCC-01C8-5843-BC0A-1228BEE5A619}" type="pres">
      <dgm:prSet presAssocID="{CDC01071-E141-6843-AF08-09DB05E150DE}" presName="node" presStyleLbl="node1" presStyleIdx="3" presStyleCnt="4">
        <dgm:presLayoutVars>
          <dgm:bulletEnabled val="1"/>
        </dgm:presLayoutVars>
      </dgm:prSet>
      <dgm:spPr/>
    </dgm:pt>
  </dgm:ptLst>
  <dgm:cxnLst>
    <dgm:cxn modelId="{090BC404-3417-BB45-BEEF-FD5CBD86969F}" type="presOf" srcId="{7F100C9D-0421-0D48-BCEC-F8D00CA4DB95}" destId="{D03007D9-3532-C84E-8826-0E0625669AA0}" srcOrd="0" destOrd="0" presId="urn:microsoft.com/office/officeart/2005/8/layout/default"/>
    <dgm:cxn modelId="{28942412-733F-4549-B51F-07D95C375BA5}" type="presOf" srcId="{7506A427-A6C8-3F49-86F3-17E1DEB9AD74}" destId="{D03007D9-3532-C84E-8826-0E0625669AA0}" srcOrd="0" destOrd="1" presId="urn:microsoft.com/office/officeart/2005/8/layout/default"/>
    <dgm:cxn modelId="{57903A19-C0FE-F342-9F58-74E512413FE8}" srcId="{341F98BE-FEBE-8D4D-97DA-C0FF7435F5CA}" destId="{B70F2032-810F-624C-9338-7B1E4DCEB21F}" srcOrd="1" destOrd="0" parTransId="{B0E555FE-5821-794E-A1F3-9B1E48B9CDCD}" sibTransId="{7B15D9B2-9816-5B49-8EAC-CDBFEC71C8AD}"/>
    <dgm:cxn modelId="{322DF11C-82B4-E947-A95F-6A6A9ACFB143}" type="presOf" srcId="{6C0082F0-31E8-CE40-B0A6-8D0DF50670C6}" destId="{D03007D9-3532-C84E-8826-0E0625669AA0}" srcOrd="0" destOrd="2" presId="urn:microsoft.com/office/officeart/2005/8/layout/default"/>
    <dgm:cxn modelId="{8A34B41E-43C0-A347-87E8-3A3F4C351882}" srcId="{DDC18848-9D2E-5141-BD4D-E0CCCD275C83}" destId="{68F77B2D-091D-C94F-B34C-0CE74609279D}" srcOrd="2" destOrd="0" parTransId="{AAB7CECA-A47A-1C41-89E4-51B35ECD3AAE}" sibTransId="{69FC9E5C-DCF8-D94A-8A20-C5CD1ECA314B}"/>
    <dgm:cxn modelId="{6C3A432B-99E7-6944-8C00-43390145866C}" type="presOf" srcId="{DDC18848-9D2E-5141-BD4D-E0CCCD275C83}" destId="{D65562AC-6054-6243-AE34-213D1B94195C}" srcOrd="0" destOrd="0" presId="urn:microsoft.com/office/officeart/2005/8/layout/default"/>
    <dgm:cxn modelId="{BA9E0F30-50D8-4A47-8F31-550416BA9425}" srcId="{CDC01071-E141-6843-AF08-09DB05E150DE}" destId="{1618CADA-6883-3C44-9F3E-B9D4E44B1E39}" srcOrd="2" destOrd="0" parTransId="{92BF733F-0DAA-254C-A646-68F706DD4CAA}" sibTransId="{B488216D-42AD-CA46-8D10-D95322D723CB}"/>
    <dgm:cxn modelId="{81907E31-7858-0447-A291-C45319A79D0D}" srcId="{341F98BE-FEBE-8D4D-97DA-C0FF7435F5CA}" destId="{D4C9C337-4E53-3F4E-B967-A2C2581B32B2}" srcOrd="2" destOrd="0" parTransId="{F3F85D88-6D9D-0843-9591-21B2AB8C43CF}" sibTransId="{B670DB43-4F07-8A4D-BA84-A52F5911E883}"/>
    <dgm:cxn modelId="{CFB6B034-1966-B549-8261-A1B2983A42CD}" type="presOf" srcId="{68F77B2D-091D-C94F-B34C-0CE74609279D}" destId="{178866D3-DAE4-E040-9D68-93E634C1D65F}" srcOrd="0" destOrd="0" presId="urn:microsoft.com/office/officeart/2005/8/layout/default"/>
    <dgm:cxn modelId="{8E10D239-9991-4C49-8942-B812812AC8A7}" srcId="{68F77B2D-091D-C94F-B34C-0CE74609279D}" destId="{5E21C602-F35F-944E-B266-29F5E4B8E9F9}" srcOrd="0" destOrd="0" parTransId="{2DF12586-FFE9-064F-9975-EE09AFF597FA}" sibTransId="{AE4AAB4D-07E9-6342-BAC9-A247B6587A4E}"/>
    <dgm:cxn modelId="{28AB7E3B-899D-624B-BFEC-91FE92EC4B18}" srcId="{68F77B2D-091D-C94F-B34C-0CE74609279D}" destId="{42F719A8-B06E-3340-9A95-D437B54F0078}" srcOrd="1" destOrd="0" parTransId="{7DBF4859-1909-574B-BB17-D1BC5A3C1515}" sibTransId="{5FBA863F-BBE3-FA45-BC85-C32606D9524B}"/>
    <dgm:cxn modelId="{0DF58C3E-F600-BF41-8AB2-288B0809B1E4}" srcId="{68F77B2D-091D-C94F-B34C-0CE74609279D}" destId="{BFA54CD1-8763-E24E-AE3D-6A2F95884153}" srcOrd="2" destOrd="0" parTransId="{D4A514E1-5C46-8141-BCF2-54882447A179}" sibTransId="{C694B87F-93D7-A34B-926A-50F311EEC47C}"/>
    <dgm:cxn modelId="{C5301645-4C6A-2A4A-BA07-4E80DC9A9197}" type="presOf" srcId="{CDC01071-E141-6843-AF08-09DB05E150DE}" destId="{97FE8FCC-01C8-5843-BC0A-1228BEE5A619}" srcOrd="0" destOrd="0" presId="urn:microsoft.com/office/officeart/2005/8/layout/default"/>
    <dgm:cxn modelId="{FC536547-EDEB-B349-8B19-A52C2D714634}" srcId="{DDC18848-9D2E-5141-BD4D-E0CCCD275C83}" destId="{341F98BE-FEBE-8D4D-97DA-C0FF7435F5CA}" srcOrd="1" destOrd="0" parTransId="{5726048B-1102-CF49-B658-724399394F33}" sibTransId="{86526E04-1299-EA42-BED5-588AB1B1D5D3}"/>
    <dgm:cxn modelId="{23348049-A900-F34C-8B2A-2D3C7692F0C5}" type="presOf" srcId="{32E5B757-2D08-0347-BE12-0660905E57A0}" destId="{97FE8FCC-01C8-5843-BC0A-1228BEE5A619}" srcOrd="0" destOrd="1" presId="urn:microsoft.com/office/officeart/2005/8/layout/default"/>
    <dgm:cxn modelId="{90F4F252-C7DF-C742-BE79-841CDE0D8F24}" srcId="{CDC01071-E141-6843-AF08-09DB05E150DE}" destId="{32E5B757-2D08-0347-BE12-0660905E57A0}" srcOrd="0" destOrd="0" parTransId="{DB44A65C-D702-2A43-893B-C4CF47B14CA5}" sibTransId="{73054D3A-7237-3D4C-B56C-404E3D1D4766}"/>
    <dgm:cxn modelId="{3F318D5A-BB59-B743-82DD-207F70D47498}" type="presOf" srcId="{5E21C602-F35F-944E-B266-29F5E4B8E9F9}" destId="{178866D3-DAE4-E040-9D68-93E634C1D65F}" srcOrd="0" destOrd="1" presId="urn:microsoft.com/office/officeart/2005/8/layout/default"/>
    <dgm:cxn modelId="{74DF5B62-6C51-754F-8AF4-EADF92137688}" type="presOf" srcId="{BFA54CD1-8763-E24E-AE3D-6A2F95884153}" destId="{178866D3-DAE4-E040-9D68-93E634C1D65F}" srcOrd="0" destOrd="3" presId="urn:microsoft.com/office/officeart/2005/8/layout/default"/>
    <dgm:cxn modelId="{70EE466C-5AD9-9B42-B35F-FE518503DDF3}" srcId="{7F100C9D-0421-0D48-BCEC-F8D00CA4DB95}" destId="{6C0082F0-31E8-CE40-B0A6-8D0DF50670C6}" srcOrd="1" destOrd="0" parTransId="{4224B375-D367-334E-95B9-36FD2CAA4337}" sibTransId="{3E7094E6-220C-8742-80C0-E749ACEDE4A9}"/>
    <dgm:cxn modelId="{1974027B-1C29-8441-9218-6574302EE415}" type="presOf" srcId="{341F98BE-FEBE-8D4D-97DA-C0FF7435F5CA}" destId="{040DA1D8-3C0D-9F4B-82E7-3174633B7F04}" srcOrd="0" destOrd="0" presId="urn:microsoft.com/office/officeart/2005/8/layout/default"/>
    <dgm:cxn modelId="{C353917F-2985-F946-B6D0-FAADC4513DE4}" type="presOf" srcId="{FFE19125-9F39-0E4D-8C40-2665F90AF5C7}" destId="{040DA1D8-3C0D-9F4B-82E7-3174633B7F04}" srcOrd="0" destOrd="1" presId="urn:microsoft.com/office/officeart/2005/8/layout/default"/>
    <dgm:cxn modelId="{7B5E4D82-468E-1A4C-9840-3ED253FF46A6}" srcId="{341F98BE-FEBE-8D4D-97DA-C0FF7435F5CA}" destId="{FFE19125-9F39-0E4D-8C40-2665F90AF5C7}" srcOrd="0" destOrd="0" parTransId="{4378050F-217D-A744-8339-BEC48D661E38}" sibTransId="{7557C85C-C847-3043-B167-59872D142869}"/>
    <dgm:cxn modelId="{225C9B83-5FCF-2442-8D35-DC6015E68E7C}" type="presOf" srcId="{D4C9C337-4E53-3F4E-B967-A2C2581B32B2}" destId="{040DA1D8-3C0D-9F4B-82E7-3174633B7F04}" srcOrd="0" destOrd="3" presId="urn:microsoft.com/office/officeart/2005/8/layout/default"/>
    <dgm:cxn modelId="{496B9686-51EF-9844-8509-24FDDA644737}" srcId="{CDC01071-E141-6843-AF08-09DB05E150DE}" destId="{FBD0A2B2-21E3-FA4D-BF9B-9616E6F9A3B2}" srcOrd="1" destOrd="0" parTransId="{DEC90CDC-2390-6044-BA8F-13F7F9A67026}" sibTransId="{E90913BA-5AB9-FC4F-933A-E6B02CD1C764}"/>
    <dgm:cxn modelId="{71C8F68F-B5B4-154F-AA9C-BBCDAB83ACF0}" type="presOf" srcId="{1618CADA-6883-3C44-9F3E-B9D4E44B1E39}" destId="{97FE8FCC-01C8-5843-BC0A-1228BEE5A619}" srcOrd="0" destOrd="3" presId="urn:microsoft.com/office/officeart/2005/8/layout/default"/>
    <dgm:cxn modelId="{63D6B490-A717-4E44-A33F-1AA259E79A21}" type="presOf" srcId="{42F719A8-B06E-3340-9A95-D437B54F0078}" destId="{178866D3-DAE4-E040-9D68-93E634C1D65F}" srcOrd="0" destOrd="2" presId="urn:microsoft.com/office/officeart/2005/8/layout/default"/>
    <dgm:cxn modelId="{ECBFB5B1-3B8A-9745-8592-92B8E31BF7F5}" type="presOf" srcId="{B70F2032-810F-624C-9338-7B1E4DCEB21F}" destId="{040DA1D8-3C0D-9F4B-82E7-3174633B7F04}" srcOrd="0" destOrd="2" presId="urn:microsoft.com/office/officeart/2005/8/layout/default"/>
    <dgm:cxn modelId="{01C777E8-39DD-1F40-88DF-E6C1C1736062}" srcId="{DDC18848-9D2E-5141-BD4D-E0CCCD275C83}" destId="{CDC01071-E141-6843-AF08-09DB05E150DE}" srcOrd="3" destOrd="0" parTransId="{7560BDF7-EAF3-0A4A-94E1-A740CBFA14F1}" sibTransId="{DC9A2DA6-8670-D049-9F6A-3CDBD3B03525}"/>
    <dgm:cxn modelId="{7E2A05ED-3D1F-EB4C-8D0D-E2BAD7A4C328}" type="presOf" srcId="{FBD0A2B2-21E3-FA4D-BF9B-9616E6F9A3B2}" destId="{97FE8FCC-01C8-5843-BC0A-1228BEE5A619}" srcOrd="0" destOrd="2" presId="urn:microsoft.com/office/officeart/2005/8/layout/default"/>
    <dgm:cxn modelId="{234638F5-006B-164C-A92F-8751AEA8A23E}" srcId="{7F100C9D-0421-0D48-BCEC-F8D00CA4DB95}" destId="{7506A427-A6C8-3F49-86F3-17E1DEB9AD74}" srcOrd="0" destOrd="0" parTransId="{A2336BF8-2C36-F74A-A928-3320D5B47D48}" sibTransId="{3FD9F4FE-190E-1146-8E31-67D7896655E1}"/>
    <dgm:cxn modelId="{589847FF-A30E-CE40-9D2E-157B587E6999}" srcId="{DDC18848-9D2E-5141-BD4D-E0CCCD275C83}" destId="{7F100C9D-0421-0D48-BCEC-F8D00CA4DB95}" srcOrd="0" destOrd="0" parTransId="{4117A720-D559-F440-9432-9197F44839E0}" sibTransId="{FD87031E-6B23-9241-8748-91DEC916A2AD}"/>
    <dgm:cxn modelId="{EDE3A88F-393F-F045-99CA-DC750E808C84}" type="presParOf" srcId="{D65562AC-6054-6243-AE34-213D1B94195C}" destId="{D03007D9-3532-C84E-8826-0E0625669AA0}" srcOrd="0" destOrd="0" presId="urn:microsoft.com/office/officeart/2005/8/layout/default"/>
    <dgm:cxn modelId="{0CD8C231-683B-424D-96CC-C6BB6A22B8EF}" type="presParOf" srcId="{D65562AC-6054-6243-AE34-213D1B94195C}" destId="{6962695C-0435-0F49-9BAE-141181E9B08A}" srcOrd="1" destOrd="0" presId="urn:microsoft.com/office/officeart/2005/8/layout/default"/>
    <dgm:cxn modelId="{488E8E64-9172-954E-96ED-8AA7332B891E}" type="presParOf" srcId="{D65562AC-6054-6243-AE34-213D1B94195C}" destId="{040DA1D8-3C0D-9F4B-82E7-3174633B7F04}" srcOrd="2" destOrd="0" presId="urn:microsoft.com/office/officeart/2005/8/layout/default"/>
    <dgm:cxn modelId="{ABC5C513-6931-C646-BDE0-6BD4648515FA}" type="presParOf" srcId="{D65562AC-6054-6243-AE34-213D1B94195C}" destId="{1EB736BB-C114-0E45-A1B6-9BF3E691C247}" srcOrd="3" destOrd="0" presId="urn:microsoft.com/office/officeart/2005/8/layout/default"/>
    <dgm:cxn modelId="{5068C5C3-2EC0-9B40-B0A4-7C5F93220803}" type="presParOf" srcId="{D65562AC-6054-6243-AE34-213D1B94195C}" destId="{178866D3-DAE4-E040-9D68-93E634C1D65F}" srcOrd="4" destOrd="0" presId="urn:microsoft.com/office/officeart/2005/8/layout/default"/>
    <dgm:cxn modelId="{3F752643-EC2B-A04B-A29A-31B413FDEE09}" type="presParOf" srcId="{D65562AC-6054-6243-AE34-213D1B94195C}" destId="{01D71E9B-4579-F141-B334-A427F55BD752}" srcOrd="5" destOrd="0" presId="urn:microsoft.com/office/officeart/2005/8/layout/default"/>
    <dgm:cxn modelId="{440C11CC-D019-A545-B1B5-3ACC5601226D}" type="presParOf" srcId="{D65562AC-6054-6243-AE34-213D1B94195C}" destId="{97FE8FCC-01C8-5843-BC0A-1228BEE5A619}"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3007D9-3532-C84E-8826-0E0625669AA0}">
      <dsp:nvSpPr>
        <dsp:cNvPr id="0" name=""/>
        <dsp:cNvSpPr/>
      </dsp:nvSpPr>
      <dsp:spPr>
        <a:xfrm>
          <a:off x="926" y="2535"/>
          <a:ext cx="3614237" cy="2168542"/>
        </a:xfrm>
        <a:prstGeom prst="rect">
          <a:avLst/>
        </a:prstGeom>
        <a:solidFill>
          <a:schemeClr val="accent5">
            <a:lumMod val="50000"/>
          </a:schemeClr>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None/>
          </a:pPr>
          <a:r>
            <a:rPr lang="de-DE" sz="1800" b="1" kern="1200" dirty="0">
              <a:solidFill>
                <a:schemeClr val="bg1"/>
              </a:solidFill>
            </a:rPr>
            <a:t>DNS</a:t>
          </a:r>
        </a:p>
        <a:p>
          <a:pPr marL="114300" lvl="1" indent="-114300" algn="l" defTabSz="622300">
            <a:lnSpc>
              <a:spcPct val="90000"/>
            </a:lnSpc>
            <a:spcBef>
              <a:spcPct val="0"/>
            </a:spcBef>
            <a:spcAft>
              <a:spcPct val="15000"/>
            </a:spcAft>
            <a:buChar char="•"/>
          </a:pPr>
          <a:r>
            <a:rPr lang="de-DE" sz="1400" kern="1200" dirty="0">
              <a:solidFill>
                <a:schemeClr val="bg1"/>
              </a:solidFill>
            </a:rPr>
            <a:t>Ein obligatorischer DNS-Server muss DNS-Einträge für </a:t>
          </a:r>
          <a:r>
            <a:rPr lang="de-DE" sz="1400" kern="1200" dirty="0" err="1">
              <a:solidFill>
                <a:schemeClr val="bg1"/>
              </a:solidFill>
            </a:rPr>
            <a:t>Kubernetes</a:t>
          </a:r>
          <a:r>
            <a:rPr lang="de-DE" sz="1400" kern="1200" dirty="0">
              <a:solidFill>
                <a:schemeClr val="bg1"/>
              </a:solidFill>
            </a:rPr>
            <a:t>-Dienste bereitstellen.</a:t>
          </a:r>
        </a:p>
        <a:p>
          <a:pPr marL="114300" lvl="1" indent="-114300" algn="l" defTabSz="622300">
            <a:lnSpc>
              <a:spcPct val="90000"/>
            </a:lnSpc>
            <a:spcBef>
              <a:spcPct val="0"/>
            </a:spcBef>
            <a:spcAft>
              <a:spcPct val="15000"/>
            </a:spcAft>
            <a:buChar char="•"/>
          </a:pPr>
          <a:r>
            <a:rPr lang="de-DE" sz="1400" kern="1200" dirty="0">
              <a:solidFill>
                <a:schemeClr val="bg1"/>
              </a:solidFill>
            </a:rPr>
            <a:t>Container, die von </a:t>
          </a:r>
          <a:r>
            <a:rPr lang="de-DE" sz="1400" kern="1200" dirty="0" err="1">
              <a:solidFill>
                <a:schemeClr val="bg1"/>
              </a:solidFill>
            </a:rPr>
            <a:t>Kubernetes</a:t>
          </a:r>
          <a:r>
            <a:rPr lang="de-DE" sz="1400" kern="1200" dirty="0">
              <a:solidFill>
                <a:schemeClr val="bg1"/>
              </a:solidFill>
            </a:rPr>
            <a:t> gestartet werden, beziehen diesen DNS-Server automatisch in ihre DNS-Suche ein.</a:t>
          </a:r>
        </a:p>
      </dsp:txBody>
      <dsp:txXfrm>
        <a:off x="926" y="2535"/>
        <a:ext cx="3614237" cy="2168542"/>
      </dsp:txXfrm>
    </dsp:sp>
    <dsp:sp modelId="{040DA1D8-3C0D-9F4B-82E7-3174633B7F04}">
      <dsp:nvSpPr>
        <dsp:cNvPr id="0" name=""/>
        <dsp:cNvSpPr/>
      </dsp:nvSpPr>
      <dsp:spPr>
        <a:xfrm>
          <a:off x="3976588" y="2535"/>
          <a:ext cx="3614237" cy="2168542"/>
        </a:xfrm>
        <a:prstGeom prst="rect">
          <a:avLst/>
        </a:prstGeom>
        <a:solidFill>
          <a:schemeClr val="accent5">
            <a:lumMod val="20000"/>
            <a:lumOff val="80000"/>
          </a:schemeClr>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None/>
          </a:pPr>
          <a:r>
            <a:rPr lang="de-DE" sz="1800" b="1" kern="1200" dirty="0"/>
            <a:t>Web UI (Dashboard)</a:t>
          </a:r>
        </a:p>
        <a:p>
          <a:pPr marL="114300" lvl="1" indent="-114300" algn="l" defTabSz="622300">
            <a:lnSpc>
              <a:spcPct val="90000"/>
            </a:lnSpc>
            <a:spcBef>
              <a:spcPct val="0"/>
            </a:spcBef>
            <a:spcAft>
              <a:spcPct val="15000"/>
            </a:spcAft>
            <a:buChar char="•"/>
          </a:pPr>
          <a:r>
            <a:rPr lang="de-DE" sz="1400" kern="1200" dirty="0"/>
            <a:t>Dashboard ist eine allgemeine, webbasierte Benutzeroberfläche für </a:t>
          </a:r>
          <a:r>
            <a:rPr lang="de-DE" sz="1400" kern="1200" dirty="0" err="1"/>
            <a:t>Kubernetes</a:t>
          </a:r>
          <a:r>
            <a:rPr lang="de-DE" sz="1400" kern="1200" dirty="0"/>
            <a:t>-Cluster.</a:t>
          </a:r>
        </a:p>
        <a:p>
          <a:pPr marL="114300" lvl="1" indent="-114300" algn="l" defTabSz="622300">
            <a:lnSpc>
              <a:spcPct val="90000"/>
            </a:lnSpc>
            <a:spcBef>
              <a:spcPct val="0"/>
            </a:spcBef>
            <a:spcAft>
              <a:spcPct val="15000"/>
            </a:spcAft>
            <a:buChar char="•"/>
          </a:pPr>
          <a:r>
            <a:rPr lang="de-DE" sz="1400" kern="1200" dirty="0"/>
            <a:t>Es ermöglicht Benutzern die Verwaltung und Fehlerbehebung von Anwendungen, die im Cluster laufen, sowie des Clusters selbst.</a:t>
          </a:r>
        </a:p>
        <a:p>
          <a:pPr marL="114300" lvl="1" indent="-114300" algn="l" defTabSz="622300">
            <a:lnSpc>
              <a:spcPct val="90000"/>
            </a:lnSpc>
            <a:spcBef>
              <a:spcPct val="0"/>
            </a:spcBef>
            <a:spcAft>
              <a:spcPct val="15000"/>
            </a:spcAft>
            <a:buChar char="•"/>
          </a:pPr>
          <a:r>
            <a:rPr lang="de-DE" sz="1400" kern="1200" dirty="0"/>
            <a:t>Mittlerweile gibt es auch Cluster-externe IDEs (wie bspw. Lens)</a:t>
          </a:r>
        </a:p>
      </dsp:txBody>
      <dsp:txXfrm>
        <a:off x="3976588" y="2535"/>
        <a:ext cx="3614237" cy="2168542"/>
      </dsp:txXfrm>
    </dsp:sp>
    <dsp:sp modelId="{178866D3-DAE4-E040-9D68-93E634C1D65F}">
      <dsp:nvSpPr>
        <dsp:cNvPr id="0" name=""/>
        <dsp:cNvSpPr/>
      </dsp:nvSpPr>
      <dsp:spPr>
        <a:xfrm>
          <a:off x="926" y="2532501"/>
          <a:ext cx="3614237" cy="2168542"/>
        </a:xfrm>
        <a:prstGeom prst="rect">
          <a:avLst/>
        </a:prstGeom>
        <a:solidFill>
          <a:schemeClr val="accent5">
            <a:lumMod val="20000"/>
            <a:lumOff val="80000"/>
          </a:schemeClr>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None/>
          </a:pPr>
          <a:r>
            <a:rPr lang="de-DE" sz="1800" b="1" kern="1200" dirty="0"/>
            <a:t>Container </a:t>
          </a:r>
          <a:r>
            <a:rPr lang="de-DE" sz="1800" b="1" kern="1200" dirty="0" err="1"/>
            <a:t>Resource</a:t>
          </a:r>
          <a:r>
            <a:rPr lang="de-DE" sz="1800" b="1" kern="1200" dirty="0"/>
            <a:t> Monitoring</a:t>
          </a:r>
        </a:p>
        <a:p>
          <a:pPr marL="114300" lvl="1" indent="-114300" algn="l" defTabSz="622300">
            <a:lnSpc>
              <a:spcPct val="90000"/>
            </a:lnSpc>
            <a:spcBef>
              <a:spcPct val="0"/>
            </a:spcBef>
            <a:spcAft>
              <a:spcPct val="15000"/>
            </a:spcAft>
            <a:buChar char="•"/>
          </a:pPr>
          <a:r>
            <a:rPr lang="de-DE" sz="1400" kern="1200" dirty="0"/>
            <a:t>Ein Container </a:t>
          </a:r>
          <a:r>
            <a:rPr lang="de-DE" sz="1400" kern="1200" dirty="0" err="1"/>
            <a:t>Resource</a:t>
          </a:r>
          <a:r>
            <a:rPr lang="de-DE" sz="1400" kern="1200" dirty="0"/>
            <a:t> Monitoring zeichnet generische </a:t>
          </a:r>
          <a:r>
            <a:rPr lang="de-DE" sz="1400" kern="1200" dirty="0" err="1"/>
            <a:t>Zeitreihenmetriken</a:t>
          </a:r>
          <a:r>
            <a:rPr lang="de-DE" sz="1400" kern="1200" dirty="0"/>
            <a:t> in einer zentralen Metrik-Datenbank auf.</a:t>
          </a:r>
        </a:p>
        <a:p>
          <a:pPr marL="114300" lvl="1" indent="-114300" algn="l" defTabSz="622300">
            <a:lnSpc>
              <a:spcPct val="90000"/>
            </a:lnSpc>
            <a:spcBef>
              <a:spcPct val="0"/>
            </a:spcBef>
            <a:spcAft>
              <a:spcPct val="15000"/>
            </a:spcAft>
            <a:buChar char="•"/>
          </a:pPr>
          <a:r>
            <a:rPr lang="de-DE" sz="1400" kern="1200" dirty="0"/>
            <a:t>Die Metrik-Datenbank bietet oft eine Analyse-/Browsing-Schnittstelle</a:t>
          </a:r>
        </a:p>
        <a:p>
          <a:pPr marL="114300" lvl="1" indent="-114300" algn="l" defTabSz="622300">
            <a:lnSpc>
              <a:spcPct val="90000"/>
            </a:lnSpc>
            <a:spcBef>
              <a:spcPct val="0"/>
            </a:spcBef>
            <a:spcAft>
              <a:spcPct val="15000"/>
            </a:spcAft>
            <a:buChar char="•"/>
          </a:pPr>
          <a:r>
            <a:rPr lang="de-DE" sz="1400" kern="1200" dirty="0"/>
            <a:t>Bspw.: Prometheus / </a:t>
          </a:r>
          <a:r>
            <a:rPr lang="de-DE" sz="1400" kern="1200" dirty="0" err="1"/>
            <a:t>Grafana</a:t>
          </a:r>
          <a:r>
            <a:rPr lang="de-DE" sz="1400" kern="1200" dirty="0"/>
            <a:t> oder </a:t>
          </a:r>
          <a:r>
            <a:rPr lang="de-DE" sz="1400" kern="1200" dirty="0" err="1"/>
            <a:t>MetricBeat</a:t>
          </a:r>
          <a:r>
            <a:rPr lang="de-DE" sz="1400" kern="1200" dirty="0"/>
            <a:t> / </a:t>
          </a:r>
          <a:r>
            <a:rPr lang="de-DE" sz="1400" kern="1200" dirty="0" err="1"/>
            <a:t>ElasticSearch</a:t>
          </a:r>
          <a:r>
            <a:rPr lang="de-DE" sz="1400" kern="1200" dirty="0"/>
            <a:t> / </a:t>
          </a:r>
          <a:r>
            <a:rPr lang="de-DE" sz="1400" kern="1200" dirty="0" err="1"/>
            <a:t>Kibana</a:t>
          </a:r>
          <a:endParaRPr lang="de-DE" sz="1400" kern="1200" dirty="0"/>
        </a:p>
      </dsp:txBody>
      <dsp:txXfrm>
        <a:off x="926" y="2532501"/>
        <a:ext cx="3614237" cy="2168542"/>
      </dsp:txXfrm>
    </dsp:sp>
    <dsp:sp modelId="{97FE8FCC-01C8-5843-BC0A-1228BEE5A619}">
      <dsp:nvSpPr>
        <dsp:cNvPr id="0" name=""/>
        <dsp:cNvSpPr/>
      </dsp:nvSpPr>
      <dsp:spPr>
        <a:xfrm>
          <a:off x="3976588" y="2532501"/>
          <a:ext cx="3614237" cy="2168542"/>
        </a:xfrm>
        <a:prstGeom prst="rect">
          <a:avLst/>
        </a:prstGeom>
        <a:solidFill>
          <a:schemeClr val="accent5">
            <a:lumMod val="20000"/>
            <a:lumOff val="80000"/>
          </a:schemeClr>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None/>
          </a:pPr>
          <a:r>
            <a:rPr lang="de-DE" sz="1800" b="1" kern="1200" dirty="0"/>
            <a:t>Cluster-level </a:t>
          </a:r>
          <a:r>
            <a:rPr lang="de-DE" sz="1800" b="1" kern="1200" dirty="0" err="1"/>
            <a:t>Logging</a:t>
          </a:r>
          <a:endParaRPr lang="de-DE" sz="1800" b="1" kern="1200" dirty="0"/>
        </a:p>
        <a:p>
          <a:pPr marL="114300" lvl="1" indent="-114300" algn="l" defTabSz="622300">
            <a:lnSpc>
              <a:spcPct val="90000"/>
            </a:lnSpc>
            <a:spcBef>
              <a:spcPct val="0"/>
            </a:spcBef>
            <a:spcAft>
              <a:spcPct val="15000"/>
            </a:spcAft>
            <a:buChar char="•"/>
          </a:pPr>
          <a:r>
            <a:rPr lang="de-DE" sz="1400" kern="1200" dirty="0"/>
            <a:t>Ein Protokollierungsmechanismus auf Clusterebene ist für die Weiterleitung von Containerprotokollen an eine zentralen Log-Datenbank zuständig.</a:t>
          </a:r>
        </a:p>
        <a:p>
          <a:pPr marL="114300" lvl="1" indent="-114300" algn="l" defTabSz="622300">
            <a:lnSpc>
              <a:spcPct val="90000"/>
            </a:lnSpc>
            <a:spcBef>
              <a:spcPct val="0"/>
            </a:spcBef>
            <a:spcAft>
              <a:spcPct val="15000"/>
            </a:spcAft>
            <a:buChar char="•"/>
          </a:pPr>
          <a:r>
            <a:rPr lang="de-DE" sz="1400" kern="1200" dirty="0"/>
            <a:t>Die Log-Datenbank bietet oft eine Such-/Browsing-Schnittstelle</a:t>
          </a:r>
        </a:p>
        <a:p>
          <a:pPr marL="114300" lvl="1" indent="-114300" algn="l" defTabSz="622300">
            <a:lnSpc>
              <a:spcPct val="90000"/>
            </a:lnSpc>
            <a:spcBef>
              <a:spcPct val="0"/>
            </a:spcBef>
            <a:spcAft>
              <a:spcPct val="15000"/>
            </a:spcAft>
            <a:buChar char="•"/>
          </a:pPr>
          <a:r>
            <a:rPr lang="de-DE" sz="1400" kern="1200" dirty="0"/>
            <a:t>Bspw.: </a:t>
          </a:r>
          <a:r>
            <a:rPr lang="de-DE" sz="1400" kern="1200" dirty="0" err="1"/>
            <a:t>FileBeat</a:t>
          </a:r>
          <a:r>
            <a:rPr lang="de-DE" sz="1400" kern="1200" dirty="0"/>
            <a:t> / </a:t>
          </a:r>
          <a:r>
            <a:rPr lang="de-DE" sz="1400" kern="1200" dirty="0" err="1"/>
            <a:t>ElasticSearch</a:t>
          </a:r>
          <a:r>
            <a:rPr lang="de-DE" sz="1400" kern="1200" dirty="0"/>
            <a:t> / </a:t>
          </a:r>
          <a:r>
            <a:rPr lang="de-DE" sz="1400" kern="1200" dirty="0" err="1"/>
            <a:t>Kibana</a:t>
          </a:r>
          <a:endParaRPr lang="de-DE" sz="1400" kern="1200" dirty="0"/>
        </a:p>
      </dsp:txBody>
      <dsp:txXfrm>
        <a:off x="3976588" y="2532501"/>
        <a:ext cx="3614237" cy="2168542"/>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B76F666D-E0C2-435B-BAA8-9287F9E5D3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de-DE"/>
          </a:p>
        </p:txBody>
      </p:sp>
      <p:sp>
        <p:nvSpPr>
          <p:cNvPr id="3" name="Datumsplatzhalter 2">
            <a:extLst>
              <a:ext uri="{FF2B5EF4-FFF2-40B4-BE49-F238E27FC236}">
                <a16:creationId xmlns:a16="http://schemas.microsoft.com/office/drawing/2014/main" id="{19FEBCAF-CB3F-4928-91AA-D61472F880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E2C899A5-BA51-47DA-90D0-5428A6723887}" type="datetime1">
              <a:rPr lang="de-DE" smtClean="0"/>
              <a:t>11.12.23</a:t>
            </a:fld>
            <a:endParaRPr lang="de-DE"/>
          </a:p>
        </p:txBody>
      </p:sp>
      <p:sp>
        <p:nvSpPr>
          <p:cNvPr id="4" name="Fußzeilenplatzhalter 3">
            <a:extLst>
              <a:ext uri="{FF2B5EF4-FFF2-40B4-BE49-F238E27FC236}">
                <a16:creationId xmlns:a16="http://schemas.microsoft.com/office/drawing/2014/main" id="{69256698-63C6-4CCC-81CB-EA5604C30F1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de-DE"/>
          </a:p>
        </p:txBody>
      </p:sp>
      <p:sp>
        <p:nvSpPr>
          <p:cNvPr id="5" name="Foliennummernplatzhalter 4">
            <a:extLst>
              <a:ext uri="{FF2B5EF4-FFF2-40B4-BE49-F238E27FC236}">
                <a16:creationId xmlns:a16="http://schemas.microsoft.com/office/drawing/2014/main" id="{B2467FDA-05D7-4760-A373-5D6AEAAF42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682C0B10-7CAE-41E4-AB02-7E8B1FF2B898}" type="slidenum">
              <a:rPr lang="de-DE" smtClean="0"/>
              <a:t>‹Nr.›</a:t>
            </a:fld>
            <a:endParaRPr lang="de-DE"/>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de-DE" noProof="0"/>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06FC244F-F0F3-48E5-BF9D-F41E9FB0E639}" type="datetime1">
              <a:rPr lang="de-DE" noProof="0" smtClean="0"/>
              <a:t>11.12.23</a:t>
            </a:fld>
            <a:endParaRPr lang="de-DE" noProof="0"/>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de-DE" noProof="0"/>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de-DE" noProof="0"/>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8530193B-564F-4854-8A52-728F3FB19C85}" type="slidenum">
              <a:rPr lang="de-DE" noProof="0" smtClean="0"/>
              <a:t>‹Nr.›</a:t>
            </a:fld>
            <a:endParaRPr lang="de-DE" noProof="0"/>
          </a:p>
        </p:txBody>
      </p:sp>
    </p:spTree>
    <p:extLst>
      <p:ext uri="{BB962C8B-B14F-4D97-AF65-F5344CB8AC3E}">
        <p14:creationId xmlns:p14="http://schemas.microsoft.com/office/powerpoint/2010/main" val="360381651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rtl="0"/>
            <a:fld id="{8530193B-564F-4854-8A52-728F3FB19C85}" type="slidenum">
              <a:rPr lang="de-DE" noProof="0" smtClean="0"/>
              <a:t>5</a:t>
            </a:fld>
            <a:endParaRPr lang="de-DE" noProof="0"/>
          </a:p>
        </p:txBody>
      </p:sp>
    </p:spTree>
    <p:extLst>
      <p:ext uri="{BB962C8B-B14F-4D97-AF65-F5344CB8AC3E}">
        <p14:creationId xmlns:p14="http://schemas.microsoft.com/office/powerpoint/2010/main" val="20086758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rtl="0"/>
            <a:fld id="{8530193B-564F-4854-8A52-728F3FB19C85}" type="slidenum">
              <a:rPr lang="de-DE" noProof="0" smtClean="0"/>
              <a:t>8</a:t>
            </a:fld>
            <a:endParaRPr lang="de-DE" noProof="0"/>
          </a:p>
        </p:txBody>
      </p:sp>
    </p:spTree>
    <p:extLst>
      <p:ext uri="{BB962C8B-B14F-4D97-AF65-F5344CB8AC3E}">
        <p14:creationId xmlns:p14="http://schemas.microsoft.com/office/powerpoint/2010/main" val="7064498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mit kleinem Bild">
    <p:spTree>
      <p:nvGrpSpPr>
        <p:cNvPr id="1" name=""/>
        <p:cNvGrpSpPr/>
        <p:nvPr/>
      </p:nvGrpSpPr>
      <p:grpSpPr>
        <a:xfrm>
          <a:off x="0" y="0"/>
          <a:ext cx="0" cy="0"/>
          <a:chOff x="0" y="0"/>
          <a:chExt cx="0" cy="0"/>
        </a:xfrm>
      </p:grpSpPr>
      <p:sp>
        <p:nvSpPr>
          <p:cNvPr id="9" name="Bildplatzhalter 1">
            <a:extLst>
              <a:ext uri="{FF2B5EF4-FFF2-40B4-BE49-F238E27FC236}">
                <a16:creationId xmlns:a16="http://schemas.microsoft.com/office/drawing/2014/main" id="{837F9836-5B23-424D-8C60-AC02A8512A4B}"/>
              </a:ext>
            </a:extLst>
          </p:cNvPr>
          <p:cNvSpPr>
            <a:spLocks noGrp="1"/>
          </p:cNvSpPr>
          <p:nvPr>
            <p:ph type="pic" sz="quarter" idx="13" hasCustomPrompt="1"/>
          </p:nvPr>
        </p:nvSpPr>
        <p:spPr>
          <a:xfrm>
            <a:off x="9980476" y="0"/>
            <a:ext cx="2211524" cy="6858000"/>
          </a:xfrm>
          <a:solidFill>
            <a:schemeClr val="bg1">
              <a:lumMod val="9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2" name="Titel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86990" y="4278921"/>
            <a:ext cx="6798250" cy="1674470"/>
          </a:xfrm>
        </p:spPr>
        <p:txBody>
          <a:bodyPr rtlCol="0" anchor="b"/>
          <a:lstStyle>
            <a:lvl1pPr algn="r">
              <a:lnSpc>
                <a:spcPts val="5000"/>
              </a:lnSpc>
              <a:defRPr sz="4000" b="1" cap="all" spc="-300" baseline="0">
                <a:solidFill>
                  <a:schemeClr val="tx1"/>
                </a:solidFill>
                <a:latin typeface="+mj-lt"/>
              </a:defRPr>
            </a:lvl1pPr>
          </a:lstStyle>
          <a:p>
            <a:pPr rtl="0"/>
            <a:r>
              <a:rPr lang="de-DE" noProof="0" dirty="0"/>
              <a:t>PRÄSENTATIONSTITEL</a:t>
            </a:r>
          </a:p>
        </p:txBody>
      </p:sp>
      <p:sp>
        <p:nvSpPr>
          <p:cNvPr id="3" name="Untertitel 2">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7301855" y="4520137"/>
            <a:ext cx="3401478" cy="1192038"/>
          </a:xfrm>
          <a:solidFill>
            <a:schemeClr val="tx1"/>
          </a:solidFill>
        </p:spPr>
        <p:txBody>
          <a:bodyPr lIns="252000" tIns="0" rtlCol="0" anchor="ctr"/>
          <a:lstStyle>
            <a:lvl1pPr marL="0" indent="0" algn="l">
              <a:lnSpc>
                <a:spcPct val="100000"/>
              </a:lnSpc>
              <a:buNone/>
              <a:defRPr sz="1800" i="1">
                <a:solidFill>
                  <a:schemeClr val="bg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dirty="0"/>
              <a:t>Formatvorlage des Untertitelmasters durch Klicken bearbeiten</a:t>
            </a:r>
          </a:p>
        </p:txBody>
      </p:sp>
    </p:spTree>
    <p:extLst>
      <p:ext uri="{BB962C8B-B14F-4D97-AF65-F5344CB8AC3E}">
        <p14:creationId xmlns:p14="http://schemas.microsoft.com/office/powerpoint/2010/main" val="1334038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9" name="Untertitel 2">
            <a:extLst>
              <a:ext uri="{FF2B5EF4-FFF2-40B4-BE49-F238E27FC236}">
                <a16:creationId xmlns:a16="http://schemas.microsoft.com/office/drawing/2014/main" id="{F94EB5D3-F8CB-4E76-8D7E-FF441818EECB}"/>
              </a:ext>
            </a:extLst>
          </p:cNvPr>
          <p:cNvSpPr>
            <a:spLocks noGrp="1"/>
          </p:cNvSpPr>
          <p:nvPr>
            <p:ph type="body" sz="quarter" idx="32" hasCustomPrompt="1"/>
          </p:nvPr>
        </p:nvSpPr>
        <p:spPr>
          <a:xfrm>
            <a:off x="431800" y="1008000"/>
            <a:ext cx="9198000"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Inhaltsplatzhalter 2">
            <a:extLst>
              <a:ext uri="{FF2B5EF4-FFF2-40B4-BE49-F238E27FC236}">
                <a16:creationId xmlns:a16="http://schemas.microsoft.com/office/drawing/2014/main" id="{B1948E38-8FB0-4E51-A01C-C88794372E50}"/>
              </a:ext>
            </a:extLst>
          </p:cNvPr>
          <p:cNvSpPr>
            <a:spLocks noGrp="1"/>
          </p:cNvSpPr>
          <p:nvPr>
            <p:ph idx="1" hasCustomPrompt="1"/>
          </p:nvPr>
        </p:nvSpPr>
        <p:spPr>
          <a:xfrm>
            <a:off x="432000" y="1512000"/>
            <a:ext cx="2916000" cy="467925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5" name="Textplatzhalter 4">
            <a:extLst>
              <a:ext uri="{FF2B5EF4-FFF2-40B4-BE49-F238E27FC236}">
                <a16:creationId xmlns:a16="http://schemas.microsoft.com/office/drawing/2014/main" id="{16A38E24-EB1C-472F-B631-5DF32F9C4CF5}"/>
              </a:ext>
            </a:extLst>
          </p:cNvPr>
          <p:cNvSpPr>
            <a:spLocks noGrp="1"/>
          </p:cNvSpPr>
          <p:nvPr>
            <p:ph type="body" sz="quarter" idx="12" hasCustomPrompt="1"/>
          </p:nvPr>
        </p:nvSpPr>
        <p:spPr>
          <a:xfrm>
            <a:off x="3572900" y="1511476"/>
            <a:ext cx="2916000" cy="4679249"/>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1" name="Textplatzhalter 5">
            <a:extLst>
              <a:ext uri="{FF2B5EF4-FFF2-40B4-BE49-F238E27FC236}">
                <a16:creationId xmlns:a16="http://schemas.microsoft.com/office/drawing/2014/main" id="{5B4A252E-78C9-4F76-98A4-A4B580AD072A}"/>
              </a:ext>
            </a:extLst>
          </p:cNvPr>
          <p:cNvSpPr>
            <a:spLocks noGrp="1"/>
          </p:cNvSpPr>
          <p:nvPr>
            <p:ph type="body" sz="quarter" idx="13" hasCustomPrompt="1"/>
          </p:nvPr>
        </p:nvSpPr>
        <p:spPr>
          <a:xfrm>
            <a:off x="6713800" y="1511475"/>
            <a:ext cx="2916000" cy="4679250"/>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Fußzeilenplatzhalter 3">
            <a:extLst>
              <a:ext uri="{FF2B5EF4-FFF2-40B4-BE49-F238E27FC236}">
                <a16:creationId xmlns:a16="http://schemas.microsoft.com/office/drawing/2014/main" id="{6D4BCA97-F31B-451D-82F8-6E000DF2118A}"/>
              </a:ext>
            </a:extLst>
          </p:cNvPr>
          <p:cNvSpPr>
            <a:spLocks noGrp="1"/>
          </p:cNvSpPr>
          <p:nvPr>
            <p:ph type="ftr" sz="quarter" idx="14"/>
          </p:nvPr>
        </p:nvSpPr>
        <p:spPr>
          <a:xfrm>
            <a:off x="432000" y="6356350"/>
            <a:ext cx="4114800" cy="365125"/>
          </a:xfrm>
          <a:prstGeom prst="rect">
            <a:avLst/>
          </a:prstGeom>
        </p:spPr>
        <p:txBody>
          <a:bodyPr rtlCol="0"/>
          <a:lstStyle/>
          <a:p>
            <a:pPr rtl="0"/>
            <a:r>
              <a:rPr lang="de-DE" noProof="0"/>
              <a:t>Fußzeile hinzufügen</a:t>
            </a:r>
          </a:p>
        </p:txBody>
      </p:sp>
      <p:sp>
        <p:nvSpPr>
          <p:cNvPr id="6" name="Foliennummernplatzhalter 5">
            <a:extLst>
              <a:ext uri="{FF2B5EF4-FFF2-40B4-BE49-F238E27FC236}">
                <a16:creationId xmlns:a16="http://schemas.microsoft.com/office/drawing/2014/main" id="{0817AAC4-A657-4D75-A527-0307AFF2B17B}"/>
              </a:ext>
            </a:extLst>
          </p:cNvPr>
          <p:cNvSpPr>
            <a:spLocks noGrp="1"/>
          </p:cNvSpPr>
          <p:nvPr>
            <p:ph type="sldNum" sz="quarter" idx="15"/>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26543880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10" name="Untertitel 2">
            <a:extLst>
              <a:ext uri="{FF2B5EF4-FFF2-40B4-BE49-F238E27FC236}">
                <a16:creationId xmlns:a16="http://schemas.microsoft.com/office/drawing/2014/main" id="{9D7ACCB5-9A86-4F46-89E2-B79F48C9EC1D}"/>
              </a:ext>
            </a:extLst>
          </p:cNvPr>
          <p:cNvSpPr>
            <a:spLocks noGrp="1"/>
          </p:cNvSpPr>
          <p:nvPr>
            <p:ph type="body" sz="quarter" idx="32" hasCustomPrompt="1"/>
          </p:nvPr>
        </p:nvSpPr>
        <p:spPr>
          <a:xfrm>
            <a:off x="431800" y="1008000"/>
            <a:ext cx="9198000"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Inhaltsplatzhalter 2">
            <a:extLst>
              <a:ext uri="{FF2B5EF4-FFF2-40B4-BE49-F238E27FC236}">
                <a16:creationId xmlns:a16="http://schemas.microsoft.com/office/drawing/2014/main" id="{B1948E38-8FB0-4E51-A01C-C88794372E50}"/>
              </a:ext>
            </a:extLst>
          </p:cNvPr>
          <p:cNvSpPr>
            <a:spLocks noGrp="1"/>
          </p:cNvSpPr>
          <p:nvPr>
            <p:ph idx="1" hasCustomPrompt="1"/>
          </p:nvPr>
        </p:nvSpPr>
        <p:spPr>
          <a:xfrm>
            <a:off x="432000" y="1512000"/>
            <a:ext cx="1764000" cy="467925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5" name="Textplatzhalter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2290450" y="1512000"/>
            <a:ext cx="1764000" cy="4679250"/>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3" name="Textplatzhalter 5">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4148900" y="1512000"/>
            <a:ext cx="1764000" cy="4679250"/>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5" name="Textplatzhalter 6">
            <a:extLst>
              <a:ext uri="{FF2B5EF4-FFF2-40B4-BE49-F238E27FC236}">
                <a16:creationId xmlns:a16="http://schemas.microsoft.com/office/drawing/2014/main" id="{755213BF-EF6D-45DC-A01B-DE6C2F23A6D2}"/>
              </a:ext>
            </a:extLst>
          </p:cNvPr>
          <p:cNvSpPr>
            <a:spLocks noGrp="1"/>
          </p:cNvSpPr>
          <p:nvPr>
            <p:ph type="body" sz="quarter" idx="14" hasCustomPrompt="1"/>
          </p:nvPr>
        </p:nvSpPr>
        <p:spPr>
          <a:xfrm>
            <a:off x="6007350" y="1507535"/>
            <a:ext cx="1764000" cy="4679250"/>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7" name="Textplatzhalter 7">
            <a:extLst>
              <a:ext uri="{FF2B5EF4-FFF2-40B4-BE49-F238E27FC236}">
                <a16:creationId xmlns:a16="http://schemas.microsoft.com/office/drawing/2014/main" id="{77D6BBBA-F4A3-45D4-91BC-A405FFDC7C3D}"/>
              </a:ext>
            </a:extLst>
          </p:cNvPr>
          <p:cNvSpPr>
            <a:spLocks noGrp="1"/>
          </p:cNvSpPr>
          <p:nvPr>
            <p:ph type="body" sz="quarter" idx="15" hasCustomPrompt="1"/>
          </p:nvPr>
        </p:nvSpPr>
        <p:spPr>
          <a:xfrm>
            <a:off x="7865800" y="1507535"/>
            <a:ext cx="1764000" cy="4683715"/>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Fußzeilenplatzhalter 3">
            <a:extLst>
              <a:ext uri="{FF2B5EF4-FFF2-40B4-BE49-F238E27FC236}">
                <a16:creationId xmlns:a16="http://schemas.microsoft.com/office/drawing/2014/main" id="{2D09234E-176D-4BBF-9391-7B6F018C51AB}"/>
              </a:ext>
            </a:extLst>
          </p:cNvPr>
          <p:cNvSpPr>
            <a:spLocks noGrp="1"/>
          </p:cNvSpPr>
          <p:nvPr>
            <p:ph type="ftr" sz="quarter" idx="16"/>
          </p:nvPr>
        </p:nvSpPr>
        <p:spPr>
          <a:xfrm>
            <a:off x="432000" y="6356350"/>
            <a:ext cx="4114800" cy="365125"/>
          </a:xfrm>
          <a:prstGeom prst="rect">
            <a:avLst/>
          </a:prstGeom>
        </p:spPr>
        <p:txBody>
          <a:bodyPr rtlCol="0"/>
          <a:lstStyle/>
          <a:p>
            <a:pPr rtl="0"/>
            <a:r>
              <a:rPr lang="de-DE" noProof="0"/>
              <a:t>Fußzeile hinzufügen</a:t>
            </a:r>
          </a:p>
        </p:txBody>
      </p:sp>
      <p:sp>
        <p:nvSpPr>
          <p:cNvPr id="6" name="Foliennummernplatzhalter 5">
            <a:extLst>
              <a:ext uri="{FF2B5EF4-FFF2-40B4-BE49-F238E27FC236}">
                <a16:creationId xmlns:a16="http://schemas.microsoft.com/office/drawing/2014/main" id="{B5A8293F-A5B5-4FCC-BF27-A25B1BAFF245}"/>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9748372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 und Unter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rtlCol="0"/>
          <a:lstStyle>
            <a:lvl1pPr>
              <a:defRPr>
                <a:solidFill>
                  <a:schemeClr val="tx1"/>
                </a:solidFill>
              </a:defRPr>
            </a:lvl1pPr>
          </a:lstStyle>
          <a:p>
            <a:pPr rtl="0"/>
            <a:r>
              <a:rPr lang="de-DE" noProof="0"/>
              <a:t>Seitentitel durch Klicken bearbeiten</a:t>
            </a:r>
          </a:p>
        </p:txBody>
      </p:sp>
      <p:sp>
        <p:nvSpPr>
          <p:cNvPr id="5" name="Untertitel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431801" y="1008000"/>
            <a:ext cx="9198116"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Fußzeilenplatzhalter 2">
            <a:extLst>
              <a:ext uri="{FF2B5EF4-FFF2-40B4-BE49-F238E27FC236}">
                <a16:creationId xmlns:a16="http://schemas.microsoft.com/office/drawing/2014/main" id="{08CCB8C2-B6A2-4C69-8D3A-57420A034BA4}"/>
              </a:ext>
            </a:extLst>
          </p:cNvPr>
          <p:cNvSpPr>
            <a:spLocks noGrp="1"/>
          </p:cNvSpPr>
          <p:nvPr>
            <p:ph type="ftr" sz="quarter" idx="12"/>
          </p:nvPr>
        </p:nvSpPr>
        <p:spPr>
          <a:xfrm>
            <a:off x="432000" y="6356350"/>
            <a:ext cx="4114800" cy="365125"/>
          </a:xfrm>
          <a:prstGeom prst="rect">
            <a:avLst/>
          </a:prstGeom>
        </p:spPr>
        <p:txBody>
          <a:bodyPr rtlCol="0"/>
          <a:lstStyle/>
          <a:p>
            <a:pPr rtl="0"/>
            <a:r>
              <a:rPr lang="de-DE" noProof="0"/>
              <a:t>Fußzeile hinzufügen</a:t>
            </a:r>
          </a:p>
        </p:txBody>
      </p:sp>
      <p:sp>
        <p:nvSpPr>
          <p:cNvPr id="4" name="Foliennummernplatzhalter 3">
            <a:extLst>
              <a:ext uri="{FF2B5EF4-FFF2-40B4-BE49-F238E27FC236}">
                <a16:creationId xmlns:a16="http://schemas.microsoft.com/office/drawing/2014/main" id="{8E801980-CBAE-4A50-886D-54D7BB2E1947}"/>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15058552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bschnittsüberschrift">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1EDF756E-F310-4229-ACDD-055D299A95FB}"/>
              </a:ext>
            </a:extLst>
          </p:cNvPr>
          <p:cNvSpPr/>
          <p:nvPr userDrawn="1"/>
        </p:nvSpPr>
        <p:spPr>
          <a:xfrm>
            <a:off x="6297105" y="424206"/>
            <a:ext cx="5505254" cy="57314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4" name="Fußzeilenplatzhalter 3">
            <a:extLst>
              <a:ext uri="{FF2B5EF4-FFF2-40B4-BE49-F238E27FC236}">
                <a16:creationId xmlns:a16="http://schemas.microsoft.com/office/drawing/2014/main" id="{57847F90-9DB6-4832-9EB7-393AADAE8B70}"/>
              </a:ext>
            </a:extLst>
          </p:cNvPr>
          <p:cNvSpPr>
            <a:spLocks noGrp="1"/>
          </p:cNvSpPr>
          <p:nvPr>
            <p:ph type="ftr" sz="quarter" idx="13"/>
          </p:nvPr>
        </p:nvSpPr>
        <p:spPr>
          <a:xfrm>
            <a:off x="432000" y="6356350"/>
            <a:ext cx="4114800" cy="365125"/>
          </a:xfrm>
          <a:prstGeom prst="rect">
            <a:avLst/>
          </a:prstGeom>
        </p:spPr>
        <p:txBody>
          <a:bodyPr rtlCol="0"/>
          <a:lstStyle/>
          <a:p>
            <a:pPr rtl="0"/>
            <a:r>
              <a:rPr lang="de-DE" noProof="0"/>
              <a:t>Fußzeile hinzufügen</a:t>
            </a:r>
          </a:p>
        </p:txBody>
      </p:sp>
      <p:sp>
        <p:nvSpPr>
          <p:cNvPr id="2" name="Foliennummernplatzhalter 1">
            <a:extLst>
              <a:ext uri="{FF2B5EF4-FFF2-40B4-BE49-F238E27FC236}">
                <a16:creationId xmlns:a16="http://schemas.microsoft.com/office/drawing/2014/main" id="{E25951D2-91DB-40E7-95D5-4B372602DEBB}"/>
              </a:ext>
            </a:extLst>
          </p:cNvPr>
          <p:cNvSpPr>
            <a:spLocks noGrp="1"/>
          </p:cNvSpPr>
          <p:nvPr>
            <p:ph type="sldNum" sz="quarter" idx="15"/>
          </p:nvPr>
        </p:nvSpPr>
        <p:spPr/>
        <p:txBody>
          <a:bodyPr rtlCol="0"/>
          <a:lstStyle/>
          <a:p>
            <a:pPr rtl="0"/>
            <a:fld id="{19B51A1E-902D-48AF-9020-955120F399B6}" type="slidenum">
              <a:rPr lang="de-DE" noProof="0" smtClean="0"/>
              <a:pPr rtl="0"/>
              <a:t>‹Nr.›</a:t>
            </a:fld>
            <a:endParaRPr lang="de-DE" noProof="0"/>
          </a:p>
        </p:txBody>
      </p:sp>
      <p:sp>
        <p:nvSpPr>
          <p:cNvPr id="9" name="Untertitel 2">
            <a:extLst>
              <a:ext uri="{FF2B5EF4-FFF2-40B4-BE49-F238E27FC236}">
                <a16:creationId xmlns:a16="http://schemas.microsoft.com/office/drawing/2014/main" id="{07666241-4AF6-458A-A571-6C6C291D72F1}"/>
              </a:ext>
            </a:extLst>
          </p:cNvPr>
          <p:cNvSpPr>
            <a:spLocks noGrp="1"/>
          </p:cNvSpPr>
          <p:nvPr>
            <p:ph type="subTitle" idx="1" hasCustomPrompt="1"/>
          </p:nvPr>
        </p:nvSpPr>
        <p:spPr>
          <a:xfrm>
            <a:off x="6532775" y="3639199"/>
            <a:ext cx="5053936" cy="1192038"/>
          </a:xfrm>
          <a:solidFill>
            <a:schemeClr val="bg1"/>
          </a:solidFill>
        </p:spPr>
        <p:txBody>
          <a:bodyPr lIns="252000" tIns="0" rtlCol="0" anchor="ctr"/>
          <a:lstStyle>
            <a:lvl1pPr marL="0" indent="0" algn="l">
              <a:lnSpc>
                <a:spcPct val="100000"/>
              </a:lnSpc>
              <a:buNone/>
              <a:defRPr sz="1800" i="1">
                <a:solidFill>
                  <a:schemeClr val="tx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a:t>Formatvorlage des Untertitelmasters durch Klicken bearbeiten</a:t>
            </a:r>
          </a:p>
        </p:txBody>
      </p:sp>
      <p:sp>
        <p:nvSpPr>
          <p:cNvPr id="6" name="Titel 5">
            <a:extLst>
              <a:ext uri="{FF2B5EF4-FFF2-40B4-BE49-F238E27FC236}">
                <a16:creationId xmlns:a16="http://schemas.microsoft.com/office/drawing/2014/main" id="{6F4F2BBF-F210-4954-9C73-A0030AACDDFE}"/>
              </a:ext>
            </a:extLst>
          </p:cNvPr>
          <p:cNvSpPr>
            <a:spLocks noGrp="1"/>
          </p:cNvSpPr>
          <p:nvPr>
            <p:ph type="title" hasCustomPrompt="1"/>
          </p:nvPr>
        </p:nvSpPr>
        <p:spPr>
          <a:xfrm>
            <a:off x="6532775" y="993303"/>
            <a:ext cx="5053936" cy="2513468"/>
          </a:xfrm>
        </p:spPr>
        <p:txBody>
          <a:bodyPr rtlCol="0"/>
          <a:lstStyle>
            <a:lvl1pPr>
              <a:defRPr sz="5400" cap="none">
                <a:solidFill>
                  <a:schemeClr val="bg1"/>
                </a:solidFill>
              </a:defRPr>
            </a:lvl1pPr>
          </a:lstStyle>
          <a:p>
            <a:pPr rtl="0"/>
            <a:r>
              <a:rPr lang="de-DE" noProof="0"/>
              <a:t>Titelmasterformat durch Klicken bearbeiten</a:t>
            </a:r>
          </a:p>
        </p:txBody>
      </p:sp>
    </p:spTree>
    <p:extLst>
      <p:ext uri="{BB962C8B-B14F-4D97-AF65-F5344CB8AC3E}">
        <p14:creationId xmlns:p14="http://schemas.microsoft.com/office/powerpoint/2010/main" val="12277791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r>
              <a:rPr lang="de-DE" noProof="0"/>
              <a:t>Fußzeile hinzufügen</a:t>
            </a:r>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
        <p:nvSpPr>
          <p:cNvPr id="10" name="Inhaltsplatzhalter 2">
            <a:extLst>
              <a:ext uri="{FF2B5EF4-FFF2-40B4-BE49-F238E27FC236}">
                <a16:creationId xmlns:a16="http://schemas.microsoft.com/office/drawing/2014/main" id="{FD1EE834-4B70-4715-8346-1C0298347EE0}"/>
              </a:ext>
            </a:extLst>
          </p:cNvPr>
          <p:cNvSpPr>
            <a:spLocks noGrp="1"/>
          </p:cNvSpPr>
          <p:nvPr>
            <p:ph idx="1" hasCustomPrompt="1"/>
          </p:nvPr>
        </p:nvSpPr>
        <p:spPr>
          <a:xfrm>
            <a:off x="432000" y="1046375"/>
            <a:ext cx="9198000" cy="5130588"/>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Tree>
    <p:extLst>
      <p:ext uri="{BB962C8B-B14F-4D97-AF65-F5344CB8AC3E}">
        <p14:creationId xmlns:p14="http://schemas.microsoft.com/office/powerpoint/2010/main" val="22800888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r>
              <a:rPr lang="de-DE" noProof="0"/>
              <a:t>Fußzeile hinzufügen</a:t>
            </a:r>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
        <p:nvSpPr>
          <p:cNvPr id="7" name="Inhaltsplatzhalter 2">
            <a:extLst>
              <a:ext uri="{FF2B5EF4-FFF2-40B4-BE49-F238E27FC236}">
                <a16:creationId xmlns:a16="http://schemas.microsoft.com/office/drawing/2014/main" id="{EAE43F4C-1A64-4197-A44B-E6EB874E243B}"/>
              </a:ext>
            </a:extLst>
          </p:cNvPr>
          <p:cNvSpPr>
            <a:spLocks noGrp="1"/>
          </p:cNvSpPr>
          <p:nvPr>
            <p:ph sz="half" idx="1" hasCustomPrompt="1"/>
          </p:nvPr>
        </p:nvSpPr>
        <p:spPr>
          <a:xfrm>
            <a:off x="432000" y="1046376"/>
            <a:ext cx="4435831" cy="5130588"/>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8" name="Inhaltsplatzhalter 3">
            <a:extLst>
              <a:ext uri="{FF2B5EF4-FFF2-40B4-BE49-F238E27FC236}">
                <a16:creationId xmlns:a16="http://schemas.microsoft.com/office/drawing/2014/main" id="{D7B3F5B8-DC28-4878-AC9F-D434D7542D8F}"/>
              </a:ext>
            </a:extLst>
          </p:cNvPr>
          <p:cNvSpPr>
            <a:spLocks noGrp="1"/>
          </p:cNvSpPr>
          <p:nvPr>
            <p:ph sz="half" idx="2" hasCustomPrompt="1"/>
          </p:nvPr>
        </p:nvSpPr>
        <p:spPr>
          <a:xfrm>
            <a:off x="5194169" y="1046376"/>
            <a:ext cx="4435831" cy="5130588"/>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Tree>
    <p:extLst>
      <p:ext uri="{BB962C8B-B14F-4D97-AF65-F5344CB8AC3E}">
        <p14:creationId xmlns:p14="http://schemas.microsoft.com/office/powerpoint/2010/main" val="3574397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r>
              <a:rPr lang="de-DE" noProof="0"/>
              <a:t>Fußzeile hinzufügen</a:t>
            </a:r>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
        <p:nvSpPr>
          <p:cNvPr id="7" name="Textplatzhalter 2">
            <a:extLst>
              <a:ext uri="{FF2B5EF4-FFF2-40B4-BE49-F238E27FC236}">
                <a16:creationId xmlns:a16="http://schemas.microsoft.com/office/drawing/2014/main" id="{CB97B01E-88B2-448F-BD96-A1AAFA39AC1E}"/>
              </a:ext>
            </a:extLst>
          </p:cNvPr>
          <p:cNvSpPr>
            <a:spLocks noGrp="1"/>
          </p:cNvSpPr>
          <p:nvPr>
            <p:ph type="body" idx="1" hasCustomPrompt="1"/>
          </p:nvPr>
        </p:nvSpPr>
        <p:spPr>
          <a:xfrm>
            <a:off x="432000" y="1068420"/>
            <a:ext cx="4434840" cy="823912"/>
          </a:xfrm>
          <a:solidFill>
            <a:schemeClr val="tx1"/>
          </a:solidFill>
        </p:spPr>
        <p:txBody>
          <a:bodyPr rtlCol="0" anchor="ctr"/>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Textmasterformate bearbeiten</a:t>
            </a:r>
          </a:p>
        </p:txBody>
      </p:sp>
      <p:sp>
        <p:nvSpPr>
          <p:cNvPr id="8" name="Textplatzhalter 4">
            <a:extLst>
              <a:ext uri="{FF2B5EF4-FFF2-40B4-BE49-F238E27FC236}">
                <a16:creationId xmlns:a16="http://schemas.microsoft.com/office/drawing/2014/main" id="{40BADDE2-4EE6-41B4-804C-EBF680128B40}"/>
              </a:ext>
            </a:extLst>
          </p:cNvPr>
          <p:cNvSpPr>
            <a:spLocks noGrp="1"/>
          </p:cNvSpPr>
          <p:nvPr>
            <p:ph type="body" sz="quarter" idx="3" hasCustomPrompt="1"/>
          </p:nvPr>
        </p:nvSpPr>
        <p:spPr>
          <a:xfrm>
            <a:off x="5195160" y="1068420"/>
            <a:ext cx="4434840" cy="823912"/>
          </a:xfrm>
          <a:solidFill>
            <a:schemeClr val="tx1"/>
          </a:solidFill>
        </p:spPr>
        <p:txBody>
          <a:bodyPr rtlCol="0" anchor="ctr"/>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Textmasterformate bearbeiten</a:t>
            </a:r>
          </a:p>
        </p:txBody>
      </p:sp>
      <p:sp>
        <p:nvSpPr>
          <p:cNvPr id="9" name="Inhaltsplatzhalter 3">
            <a:extLst>
              <a:ext uri="{FF2B5EF4-FFF2-40B4-BE49-F238E27FC236}">
                <a16:creationId xmlns:a16="http://schemas.microsoft.com/office/drawing/2014/main" id="{BB0A14E0-899D-4594-BC9E-AE89BF0D3AB7}"/>
              </a:ext>
            </a:extLst>
          </p:cNvPr>
          <p:cNvSpPr>
            <a:spLocks noGrp="1"/>
          </p:cNvSpPr>
          <p:nvPr>
            <p:ph sz="half" idx="2" hasCustomPrompt="1"/>
          </p:nvPr>
        </p:nvSpPr>
        <p:spPr>
          <a:xfrm>
            <a:off x="432001" y="2096752"/>
            <a:ext cx="4434840" cy="4092911"/>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0" name="Inhaltsplatzhalter 5">
            <a:extLst>
              <a:ext uri="{FF2B5EF4-FFF2-40B4-BE49-F238E27FC236}">
                <a16:creationId xmlns:a16="http://schemas.microsoft.com/office/drawing/2014/main" id="{2C699014-D902-4E9A-80CD-8D2BCFE67097}"/>
              </a:ext>
            </a:extLst>
          </p:cNvPr>
          <p:cNvSpPr>
            <a:spLocks noGrp="1"/>
          </p:cNvSpPr>
          <p:nvPr>
            <p:ph sz="quarter" idx="4" hasCustomPrompt="1"/>
          </p:nvPr>
        </p:nvSpPr>
        <p:spPr>
          <a:xfrm>
            <a:off x="5195160" y="2096752"/>
            <a:ext cx="4434840" cy="4092911"/>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Tree>
    <p:extLst>
      <p:ext uri="{BB962C8B-B14F-4D97-AF65-F5344CB8AC3E}">
        <p14:creationId xmlns:p14="http://schemas.microsoft.com/office/powerpoint/2010/main" val="8634682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halt mit Beschriftung">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r>
              <a:rPr lang="de-DE" noProof="0"/>
              <a:t>Fußzeile hinzufügen</a:t>
            </a:r>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
        <p:nvSpPr>
          <p:cNvPr id="8" name="Titel 1">
            <a:extLst>
              <a:ext uri="{FF2B5EF4-FFF2-40B4-BE49-F238E27FC236}">
                <a16:creationId xmlns:a16="http://schemas.microsoft.com/office/drawing/2014/main" id="{AC67C685-BABE-4B77-8C5E-B39B093D3AEA}"/>
              </a:ext>
            </a:extLst>
          </p:cNvPr>
          <p:cNvSpPr>
            <a:spLocks noGrp="1"/>
          </p:cNvSpPr>
          <p:nvPr>
            <p:ph type="title" hasCustomPrompt="1"/>
          </p:nvPr>
        </p:nvSpPr>
        <p:spPr>
          <a:xfrm>
            <a:off x="432001" y="457200"/>
            <a:ext cx="3159612" cy="1600200"/>
          </a:xfrm>
        </p:spPr>
        <p:txBody>
          <a:bodyPr rtlCol="0" anchor="b"/>
          <a:lstStyle>
            <a:lvl1pPr>
              <a:defRPr sz="2800"/>
            </a:lvl1pPr>
          </a:lstStyle>
          <a:p>
            <a:pPr rtl="0"/>
            <a:r>
              <a:rPr lang="de-DE" noProof="0"/>
              <a:t>Titelmasterformat durch Klicken bearbeiten</a:t>
            </a:r>
          </a:p>
        </p:txBody>
      </p:sp>
      <p:sp>
        <p:nvSpPr>
          <p:cNvPr id="9" name="Textplatzhalter 3">
            <a:extLst>
              <a:ext uri="{FF2B5EF4-FFF2-40B4-BE49-F238E27FC236}">
                <a16:creationId xmlns:a16="http://schemas.microsoft.com/office/drawing/2014/main" id="{0B6B7795-36CC-459B-AE8B-7FB2F40AF37C}"/>
              </a:ext>
            </a:extLst>
          </p:cNvPr>
          <p:cNvSpPr>
            <a:spLocks noGrp="1"/>
          </p:cNvSpPr>
          <p:nvPr>
            <p:ph type="body" sz="half" idx="2" hasCustomPrompt="1"/>
          </p:nvPr>
        </p:nvSpPr>
        <p:spPr>
          <a:xfrm>
            <a:off x="432001" y="2057400"/>
            <a:ext cx="3159612" cy="4126584"/>
          </a:xfrm>
        </p:spPr>
        <p:txBody>
          <a:bodyPr rtlCol="0"/>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noProof="0"/>
              <a:t>Textmasterformate bearbeiten</a:t>
            </a:r>
          </a:p>
        </p:txBody>
      </p:sp>
      <p:sp>
        <p:nvSpPr>
          <p:cNvPr id="10" name="Inhaltsplatzhalter 2">
            <a:extLst>
              <a:ext uri="{FF2B5EF4-FFF2-40B4-BE49-F238E27FC236}">
                <a16:creationId xmlns:a16="http://schemas.microsoft.com/office/drawing/2014/main" id="{79F53EF1-D412-467C-B7CE-30536F140AE1}"/>
              </a:ext>
            </a:extLst>
          </p:cNvPr>
          <p:cNvSpPr>
            <a:spLocks noGrp="1"/>
          </p:cNvSpPr>
          <p:nvPr>
            <p:ph idx="1" hasCustomPrompt="1"/>
          </p:nvPr>
        </p:nvSpPr>
        <p:spPr>
          <a:xfrm>
            <a:off x="3770722" y="457201"/>
            <a:ext cx="6023727" cy="5726784"/>
          </a:xfrm>
        </p:spPr>
        <p:txBody>
          <a:bodyPr rtlCol="0"/>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Tree>
    <p:extLst>
      <p:ext uri="{BB962C8B-B14F-4D97-AF65-F5344CB8AC3E}">
        <p14:creationId xmlns:p14="http://schemas.microsoft.com/office/powerpoint/2010/main" val="38720005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ild mit Beschriftung">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r>
              <a:rPr lang="de-DE" noProof="0"/>
              <a:t>Fußzeile hinzufügen</a:t>
            </a:r>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
        <p:nvSpPr>
          <p:cNvPr id="8" name="Titel 1">
            <a:extLst>
              <a:ext uri="{FF2B5EF4-FFF2-40B4-BE49-F238E27FC236}">
                <a16:creationId xmlns:a16="http://schemas.microsoft.com/office/drawing/2014/main" id="{AC67C685-BABE-4B77-8C5E-B39B093D3AEA}"/>
              </a:ext>
            </a:extLst>
          </p:cNvPr>
          <p:cNvSpPr>
            <a:spLocks noGrp="1"/>
          </p:cNvSpPr>
          <p:nvPr>
            <p:ph type="title" hasCustomPrompt="1"/>
          </p:nvPr>
        </p:nvSpPr>
        <p:spPr>
          <a:xfrm>
            <a:off x="432001" y="457200"/>
            <a:ext cx="3159612" cy="1600200"/>
          </a:xfrm>
        </p:spPr>
        <p:txBody>
          <a:bodyPr rtlCol="0" anchor="b"/>
          <a:lstStyle>
            <a:lvl1pPr>
              <a:defRPr sz="2800"/>
            </a:lvl1pPr>
          </a:lstStyle>
          <a:p>
            <a:pPr rtl="0"/>
            <a:r>
              <a:rPr lang="de-DE" noProof="0"/>
              <a:t>Titelmasterformat durch Klicken bearbeiten</a:t>
            </a:r>
          </a:p>
        </p:txBody>
      </p:sp>
      <p:sp>
        <p:nvSpPr>
          <p:cNvPr id="9" name="Textplatzhalter 3">
            <a:extLst>
              <a:ext uri="{FF2B5EF4-FFF2-40B4-BE49-F238E27FC236}">
                <a16:creationId xmlns:a16="http://schemas.microsoft.com/office/drawing/2014/main" id="{0B6B7795-36CC-459B-AE8B-7FB2F40AF37C}"/>
              </a:ext>
            </a:extLst>
          </p:cNvPr>
          <p:cNvSpPr>
            <a:spLocks noGrp="1"/>
          </p:cNvSpPr>
          <p:nvPr>
            <p:ph type="body" sz="half" idx="2" hasCustomPrompt="1"/>
          </p:nvPr>
        </p:nvSpPr>
        <p:spPr>
          <a:xfrm>
            <a:off x="432001" y="2057400"/>
            <a:ext cx="3159612" cy="4126584"/>
          </a:xfrm>
        </p:spPr>
        <p:txBody>
          <a:bodyPr rtlCol="0"/>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noProof="0"/>
              <a:t>Textmasterformate bearbeiten</a:t>
            </a:r>
          </a:p>
        </p:txBody>
      </p:sp>
      <p:sp>
        <p:nvSpPr>
          <p:cNvPr id="12" name="Bildplatzhalter 2">
            <a:extLst>
              <a:ext uri="{FF2B5EF4-FFF2-40B4-BE49-F238E27FC236}">
                <a16:creationId xmlns:a16="http://schemas.microsoft.com/office/drawing/2014/main" id="{10319378-269C-406E-9B84-FCF22DA02EFF}"/>
              </a:ext>
            </a:extLst>
          </p:cNvPr>
          <p:cNvSpPr>
            <a:spLocks noGrp="1"/>
          </p:cNvSpPr>
          <p:nvPr>
            <p:ph type="pic" idx="1" hasCustomPrompt="1"/>
          </p:nvPr>
        </p:nvSpPr>
        <p:spPr>
          <a:xfrm>
            <a:off x="3788021" y="457201"/>
            <a:ext cx="5949868" cy="5726784"/>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de-DE" noProof="0"/>
              <a:t>Klicken Sie, um ein Bild hinzuzufügen.</a:t>
            </a:r>
          </a:p>
        </p:txBody>
      </p:sp>
    </p:spTree>
    <p:extLst>
      <p:ext uri="{BB962C8B-B14F-4D97-AF65-F5344CB8AC3E}">
        <p14:creationId xmlns:p14="http://schemas.microsoft.com/office/powerpoint/2010/main" val="3021472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r>
              <a:rPr lang="de-DE" noProof="0"/>
              <a:t>Fußzeile hinzufügen</a:t>
            </a:r>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153779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folie">
    <p:bg bwMode="auto">
      <p:bgPr>
        <a:solidFill>
          <a:schemeClr val="bg1"/>
        </a:solidFill>
        <a:effectLst/>
      </p:bgPr>
    </p:bg>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554ED587-2D2F-4D3F-B55B-C64465AB4EC5}"/>
              </a:ext>
            </a:extLst>
          </p:cNvPr>
          <p:cNvSpPr/>
          <p:nvPr userDrawn="1"/>
        </p:nvSpPr>
        <p:spPr>
          <a:xfrm>
            <a:off x="69274" y="66963"/>
            <a:ext cx="9911201" cy="672734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2" name="Titel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86990" y="4298171"/>
            <a:ext cx="6798250" cy="1674470"/>
          </a:xfrm>
        </p:spPr>
        <p:txBody>
          <a:bodyPr rtlCol="0" anchor="b"/>
          <a:lstStyle>
            <a:lvl1pPr algn="r">
              <a:lnSpc>
                <a:spcPts val="5000"/>
              </a:lnSpc>
              <a:defRPr sz="4500" b="1" cap="all" spc="-300" baseline="0">
                <a:solidFill>
                  <a:schemeClr val="bg1"/>
                </a:solidFill>
                <a:latin typeface="+mj-lt"/>
              </a:defRPr>
            </a:lvl1pPr>
          </a:lstStyle>
          <a:p>
            <a:pPr rtl="0"/>
            <a:r>
              <a:rPr lang="de-DE" noProof="0"/>
              <a:t>PRÄSENTATIONSTITEL</a:t>
            </a:r>
          </a:p>
        </p:txBody>
      </p:sp>
      <p:sp>
        <p:nvSpPr>
          <p:cNvPr id="3" name="Untertitel 2">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7326418" y="4650539"/>
            <a:ext cx="2456210" cy="1192038"/>
          </a:xfrm>
          <a:solidFill>
            <a:schemeClr val="bg1"/>
          </a:solidFill>
        </p:spPr>
        <p:txBody>
          <a:bodyPr lIns="252000" tIns="0" rtlCol="0" anchor="ctr"/>
          <a:lstStyle>
            <a:lvl1pPr marL="0" indent="0" algn="l">
              <a:lnSpc>
                <a:spcPct val="100000"/>
              </a:lnSpc>
              <a:buNone/>
              <a:defRPr sz="1800" i="1">
                <a:solidFill>
                  <a:schemeClr val="tx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a:t>Formatvorlage des Untertitelmasters durch Klicken bearbeiten</a:t>
            </a:r>
          </a:p>
        </p:txBody>
      </p:sp>
      <p:sp>
        <p:nvSpPr>
          <p:cNvPr id="7" name="Rechteck 6">
            <a:extLst>
              <a:ext uri="{FF2B5EF4-FFF2-40B4-BE49-F238E27FC236}">
                <a16:creationId xmlns:a16="http://schemas.microsoft.com/office/drawing/2014/main" id="{756F2950-BBCB-4A53-9EAC-D714777B8FA2}"/>
              </a:ext>
            </a:extLst>
          </p:cNvPr>
          <p:cNvSpPr/>
          <p:nvPr userDrawn="1"/>
        </p:nvSpPr>
        <p:spPr>
          <a:xfrm>
            <a:off x="0" y="6794309"/>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8" name="Rechteck 7">
            <a:extLst>
              <a:ext uri="{FF2B5EF4-FFF2-40B4-BE49-F238E27FC236}">
                <a16:creationId xmlns:a16="http://schemas.microsoft.com/office/drawing/2014/main" id="{D5253865-24CF-4EF5-92A5-F64EB9ABC8B7}"/>
              </a:ext>
            </a:extLst>
          </p:cNvPr>
          <p:cNvSpPr/>
          <p:nvPr userDrawn="1"/>
        </p:nvSpPr>
        <p:spPr>
          <a:xfrm>
            <a:off x="0" y="0"/>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11" name="Rechteck 10">
            <a:extLst>
              <a:ext uri="{FF2B5EF4-FFF2-40B4-BE49-F238E27FC236}">
                <a16:creationId xmlns:a16="http://schemas.microsoft.com/office/drawing/2014/main" id="{BBE19773-9B6A-4A2C-95A5-69A3788C2D94}"/>
              </a:ext>
            </a:extLst>
          </p:cNvPr>
          <p:cNvSpPr/>
          <p:nvPr userDrawn="1"/>
        </p:nvSpPr>
        <p:spPr>
          <a:xfrm rot="5400000">
            <a:off x="-3378441" y="3410285"/>
            <a:ext cx="6826157" cy="6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5" name="Foliennummernplatzhalter 4">
            <a:extLst>
              <a:ext uri="{FF2B5EF4-FFF2-40B4-BE49-F238E27FC236}">
                <a16:creationId xmlns:a16="http://schemas.microsoft.com/office/drawing/2014/main" id="{E798A99C-9485-48F0-8E1E-227AD1348A45}"/>
              </a:ext>
            </a:extLst>
          </p:cNvPr>
          <p:cNvSpPr>
            <a:spLocks noGrp="1"/>
          </p:cNvSpPr>
          <p:nvPr>
            <p:ph type="sldNum" sz="quarter" idx="11"/>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22181155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16D0504D-4610-4E9E-A2DB-8B701F044BBC}"/>
              </a:ext>
            </a:extLst>
          </p:cNvPr>
          <p:cNvSpPr>
            <a:spLocks noGrp="1"/>
          </p:cNvSpPr>
          <p:nvPr>
            <p:ph type="ftr" sz="quarter" idx="12"/>
          </p:nvPr>
        </p:nvSpPr>
        <p:spPr>
          <a:xfrm>
            <a:off x="432000" y="6356350"/>
            <a:ext cx="4114800" cy="365125"/>
          </a:xfrm>
          <a:prstGeom prst="rect">
            <a:avLst/>
          </a:prstGeom>
        </p:spPr>
        <p:txBody>
          <a:bodyPr rtlCol="0"/>
          <a:lstStyle/>
          <a:p>
            <a:pPr rtl="0"/>
            <a:r>
              <a:rPr lang="de-DE" noProof="0"/>
              <a:t>Fußzeile hinzufügen</a:t>
            </a:r>
          </a:p>
        </p:txBody>
      </p:sp>
      <p:sp>
        <p:nvSpPr>
          <p:cNvPr id="3" name="Foliennummernplatzhalter 2">
            <a:extLst>
              <a:ext uri="{FF2B5EF4-FFF2-40B4-BE49-F238E27FC236}">
                <a16:creationId xmlns:a16="http://schemas.microsoft.com/office/drawing/2014/main" id="{2310D190-B83D-438A-91BC-470C41B22A29}"/>
              </a:ext>
            </a:extLst>
          </p:cNvPr>
          <p:cNvSpPr>
            <a:spLocks noGrp="1"/>
          </p:cNvSpPr>
          <p:nvPr>
            <p:ph type="sldNum" sz="quarter" idx="1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1139767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folie mit großem Bild">
    <p:bg>
      <p:bgPr>
        <a:solidFill>
          <a:schemeClr val="bg1"/>
        </a:solidFill>
        <a:effectLst/>
      </p:bgPr>
    </p:bg>
    <p:spTree>
      <p:nvGrpSpPr>
        <p:cNvPr id="1" name=""/>
        <p:cNvGrpSpPr/>
        <p:nvPr/>
      </p:nvGrpSpPr>
      <p:grpSpPr>
        <a:xfrm>
          <a:off x="0" y="0"/>
          <a:ext cx="0" cy="0"/>
          <a:chOff x="0" y="0"/>
          <a:chExt cx="0" cy="0"/>
        </a:xfrm>
      </p:grpSpPr>
      <p:sp>
        <p:nvSpPr>
          <p:cNvPr id="9" name="Bildplatzhalter 1">
            <a:extLst>
              <a:ext uri="{FF2B5EF4-FFF2-40B4-BE49-F238E27FC236}">
                <a16:creationId xmlns:a16="http://schemas.microsoft.com/office/drawing/2014/main" id="{069FFAE5-B16E-4571-88F7-52FA5354B1A1}"/>
              </a:ext>
            </a:extLst>
          </p:cNvPr>
          <p:cNvSpPr>
            <a:spLocks noGrp="1"/>
          </p:cNvSpPr>
          <p:nvPr>
            <p:ph type="pic" sz="quarter" idx="13" hasCustomPrompt="1"/>
          </p:nvPr>
        </p:nvSpPr>
        <p:spPr>
          <a:xfrm>
            <a:off x="69273" y="63691"/>
            <a:ext cx="9911201" cy="6727346"/>
          </a:xfrm>
          <a:solidFill>
            <a:schemeClr val="tx1">
              <a:lumMod val="75000"/>
              <a:lumOff val="25000"/>
            </a:schemeClr>
          </a:solidFill>
        </p:spPr>
        <p:txBody>
          <a:bodyPr rtlCol="0" anchor="ctr"/>
          <a:lstStyle>
            <a:lvl1pPr marL="0" indent="0" algn="ctr">
              <a:buNone/>
              <a:defRPr sz="1200" i="1">
                <a:solidFill>
                  <a:schemeClr val="bg1"/>
                </a:solidFill>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2" name="Titel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86990" y="4298171"/>
            <a:ext cx="6798250" cy="1674470"/>
          </a:xfrm>
        </p:spPr>
        <p:txBody>
          <a:bodyPr rtlCol="0" anchor="b"/>
          <a:lstStyle>
            <a:lvl1pPr algn="r">
              <a:lnSpc>
                <a:spcPts val="5000"/>
              </a:lnSpc>
              <a:defRPr sz="4500" b="1" cap="all" spc="-300" baseline="0">
                <a:solidFill>
                  <a:schemeClr val="bg1"/>
                </a:solidFill>
                <a:latin typeface="+mj-lt"/>
              </a:defRPr>
            </a:lvl1pPr>
          </a:lstStyle>
          <a:p>
            <a:pPr rtl="0"/>
            <a:r>
              <a:rPr lang="de-DE" noProof="0"/>
              <a:t>PRÄSENTATIONSTITEL</a:t>
            </a:r>
          </a:p>
        </p:txBody>
      </p:sp>
      <p:sp>
        <p:nvSpPr>
          <p:cNvPr id="3" name="Untertitel 2">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7326418" y="4650539"/>
            <a:ext cx="2456210" cy="1192038"/>
          </a:xfrm>
          <a:solidFill>
            <a:schemeClr val="bg1"/>
          </a:solidFill>
        </p:spPr>
        <p:txBody>
          <a:bodyPr lIns="252000" tIns="0" rtlCol="0" anchor="ctr"/>
          <a:lstStyle>
            <a:lvl1pPr marL="0" indent="0" algn="l">
              <a:lnSpc>
                <a:spcPct val="100000"/>
              </a:lnSpc>
              <a:buNone/>
              <a:defRPr sz="1800" i="1">
                <a:solidFill>
                  <a:schemeClr val="tx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a:t>Formatvorlage des Untertitelmasters durch Klicken bearbeiten</a:t>
            </a:r>
          </a:p>
        </p:txBody>
      </p:sp>
      <p:sp>
        <p:nvSpPr>
          <p:cNvPr id="7" name="Rechteck 6">
            <a:extLst>
              <a:ext uri="{FF2B5EF4-FFF2-40B4-BE49-F238E27FC236}">
                <a16:creationId xmlns:a16="http://schemas.microsoft.com/office/drawing/2014/main" id="{756F2950-BBCB-4A53-9EAC-D714777B8FA2}"/>
              </a:ext>
            </a:extLst>
          </p:cNvPr>
          <p:cNvSpPr/>
          <p:nvPr userDrawn="1"/>
        </p:nvSpPr>
        <p:spPr>
          <a:xfrm>
            <a:off x="0" y="6794309"/>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8" name="Rechteck 7">
            <a:extLst>
              <a:ext uri="{FF2B5EF4-FFF2-40B4-BE49-F238E27FC236}">
                <a16:creationId xmlns:a16="http://schemas.microsoft.com/office/drawing/2014/main" id="{D5253865-24CF-4EF5-92A5-F64EB9ABC8B7}"/>
              </a:ext>
            </a:extLst>
          </p:cNvPr>
          <p:cNvSpPr/>
          <p:nvPr userDrawn="1"/>
        </p:nvSpPr>
        <p:spPr>
          <a:xfrm>
            <a:off x="0" y="0"/>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11" name="Rechteck 10">
            <a:extLst>
              <a:ext uri="{FF2B5EF4-FFF2-40B4-BE49-F238E27FC236}">
                <a16:creationId xmlns:a16="http://schemas.microsoft.com/office/drawing/2014/main" id="{BBE19773-9B6A-4A2C-95A5-69A3788C2D94}"/>
              </a:ext>
            </a:extLst>
          </p:cNvPr>
          <p:cNvSpPr/>
          <p:nvPr userDrawn="1"/>
        </p:nvSpPr>
        <p:spPr>
          <a:xfrm rot="5400000">
            <a:off x="-3378441" y="3410285"/>
            <a:ext cx="6826157" cy="6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5" name="Foliennummernplatzhalter 4">
            <a:extLst>
              <a:ext uri="{FF2B5EF4-FFF2-40B4-BE49-F238E27FC236}">
                <a16:creationId xmlns:a16="http://schemas.microsoft.com/office/drawing/2014/main" id="{E798A99C-9485-48F0-8E1E-227AD1348A45}"/>
              </a:ext>
            </a:extLst>
          </p:cNvPr>
          <p:cNvSpPr>
            <a:spLocks noGrp="1"/>
          </p:cNvSpPr>
          <p:nvPr>
            <p:ph type="sldNum" sz="quarter" idx="11"/>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40947389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haltsfoto 1">
    <p:spTree>
      <p:nvGrpSpPr>
        <p:cNvPr id="1" name=""/>
        <p:cNvGrpSpPr/>
        <p:nvPr/>
      </p:nvGrpSpPr>
      <p:grpSpPr>
        <a:xfrm>
          <a:off x="0" y="0"/>
          <a:ext cx="0" cy="0"/>
          <a:chOff x="0" y="0"/>
          <a:chExt cx="0" cy="0"/>
        </a:xfrm>
      </p:grpSpPr>
      <p:sp>
        <p:nvSpPr>
          <p:cNvPr id="8" name="Bildplatzhalter 1">
            <a:extLst>
              <a:ext uri="{FF2B5EF4-FFF2-40B4-BE49-F238E27FC236}">
                <a16:creationId xmlns:a16="http://schemas.microsoft.com/office/drawing/2014/main" id="{1599E2D7-24B3-4D66-9AFB-83C1AEC4DBBB}"/>
              </a:ext>
            </a:extLst>
          </p:cNvPr>
          <p:cNvSpPr>
            <a:spLocks noGrp="1"/>
          </p:cNvSpPr>
          <p:nvPr>
            <p:ph type="pic" sz="quarter" idx="33" hasCustomPrompt="1"/>
          </p:nvPr>
        </p:nvSpPr>
        <p:spPr>
          <a:xfrm>
            <a:off x="9980476" y="0"/>
            <a:ext cx="2211524" cy="6192000"/>
          </a:xfrm>
          <a:solidFill>
            <a:schemeClr val="bg1">
              <a:lumMod val="9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2" name="Titel 1">
            <a:extLst>
              <a:ext uri="{FF2B5EF4-FFF2-40B4-BE49-F238E27FC236}">
                <a16:creationId xmlns:a16="http://schemas.microsoft.com/office/drawing/2014/main" id="{40EE479C-D1F6-4BAC-80D2-90EF74E3261A}"/>
              </a:ext>
            </a:extLst>
          </p:cNvPr>
          <p:cNvSpPr>
            <a:spLocks noGrp="1"/>
          </p:cNvSpPr>
          <p:nvPr>
            <p:ph type="title" hasCustomPrompt="1"/>
          </p:nvPr>
        </p:nvSpPr>
        <p:spPr>
          <a:xfrm>
            <a:off x="4445086" y="1807950"/>
            <a:ext cx="5184913" cy="432000"/>
          </a:xfrm>
        </p:spPr>
        <p:txBody>
          <a:bodyPr rtlCol="0"/>
          <a:lstStyle>
            <a:lvl1pPr algn="r">
              <a:defRPr>
                <a:solidFill>
                  <a:schemeClr val="tx1"/>
                </a:solidFill>
              </a:defRPr>
            </a:lvl1pPr>
          </a:lstStyle>
          <a:p>
            <a:pPr rtl="0"/>
            <a:r>
              <a:rPr lang="de-DE" noProof="0"/>
              <a:t>Seitentitel durch Klicken bearbeiten</a:t>
            </a:r>
          </a:p>
        </p:txBody>
      </p:sp>
      <p:sp>
        <p:nvSpPr>
          <p:cNvPr id="10" name="Untertitel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4444886" y="2383950"/>
            <a:ext cx="5184913" cy="360000"/>
          </a:xfrm>
        </p:spPr>
        <p:txBody>
          <a:bodyPr rtlCol="0"/>
          <a:lstStyle>
            <a:lvl1pPr marL="0" indent="0" algn="r">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Inhaltsplatzhalt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4445000" y="2908300"/>
            <a:ext cx="5184800" cy="3283700"/>
          </a:xfrm>
          <a:solidFill>
            <a:schemeClr val="bg1"/>
          </a:solidFill>
        </p:spPr>
        <p:txBody>
          <a:bodyPr lIns="180000" tIns="252000" rIns="252000" rtlCol="0"/>
          <a:lstStyle>
            <a:lvl1pPr algn="l">
              <a:defRPr>
                <a:solidFill>
                  <a:schemeClr val="tx1">
                    <a:lumMod val="75000"/>
                    <a:lumOff val="25000"/>
                  </a:schemeClr>
                </a:solidFill>
              </a:defRPr>
            </a:lvl1pPr>
            <a:lvl2pPr algn="l">
              <a:defRPr>
                <a:solidFill>
                  <a:schemeClr val="tx1">
                    <a:lumMod val="75000"/>
                    <a:lumOff val="25000"/>
                  </a:schemeClr>
                </a:solidFill>
              </a:defRPr>
            </a:lvl2pPr>
            <a:lvl3pPr algn="l">
              <a:defRPr>
                <a:solidFill>
                  <a:schemeClr val="tx1">
                    <a:lumMod val="75000"/>
                    <a:lumOff val="25000"/>
                  </a:schemeClr>
                </a:solidFill>
              </a:defRPr>
            </a:lvl3pPr>
            <a:lvl4pPr algn="l">
              <a:defRPr>
                <a:solidFill>
                  <a:schemeClr val="tx1">
                    <a:lumMod val="75000"/>
                    <a:lumOff val="25000"/>
                  </a:schemeClr>
                </a:solidFill>
              </a:defRPr>
            </a:lvl4pPr>
            <a:lvl5pPr algn="l">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Fußzeilenplatzhalter 3">
            <a:extLst>
              <a:ext uri="{FF2B5EF4-FFF2-40B4-BE49-F238E27FC236}">
                <a16:creationId xmlns:a16="http://schemas.microsoft.com/office/drawing/2014/main" id="{57847F90-9DB6-4832-9EB7-393AADAE8B70}"/>
              </a:ext>
            </a:extLst>
          </p:cNvPr>
          <p:cNvSpPr>
            <a:spLocks noGrp="1"/>
          </p:cNvSpPr>
          <p:nvPr>
            <p:ph type="ftr" sz="quarter" idx="13"/>
          </p:nvPr>
        </p:nvSpPr>
        <p:spPr>
          <a:xfrm>
            <a:off x="432000" y="6356350"/>
            <a:ext cx="4114800" cy="365125"/>
          </a:xfrm>
          <a:prstGeom prst="rect">
            <a:avLst/>
          </a:prstGeom>
        </p:spPr>
        <p:txBody>
          <a:bodyPr rtlCol="0"/>
          <a:lstStyle/>
          <a:p>
            <a:pPr rtl="0"/>
            <a:r>
              <a:rPr lang="de-DE" noProof="0"/>
              <a:t>Fußzeile hinzufügen</a:t>
            </a:r>
          </a:p>
        </p:txBody>
      </p:sp>
      <p:sp>
        <p:nvSpPr>
          <p:cNvPr id="5" name="Foliennummernplatzhalter 4">
            <a:extLst>
              <a:ext uri="{FF2B5EF4-FFF2-40B4-BE49-F238E27FC236}">
                <a16:creationId xmlns:a16="http://schemas.microsoft.com/office/drawing/2014/main" id="{53DA1E79-BA17-41C5-98B7-CFBC5859A512}"/>
              </a:ext>
            </a:extLst>
          </p:cNvPr>
          <p:cNvSpPr>
            <a:spLocks noGrp="1"/>
          </p:cNvSpPr>
          <p:nvPr>
            <p:ph type="sldNum" sz="quarter" idx="34"/>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1350103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haltsfoto 2">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3823393" y="1343906"/>
            <a:ext cx="3736800" cy="3933645"/>
          </a:xfrm>
          <a:solidFill>
            <a:schemeClr val="bg1"/>
          </a:solidFill>
        </p:spPr>
        <p:txBody>
          <a:bodyPr lIns="180000" tIns="180000" rIns="180000"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Fußzeilenplatzhalter 3">
            <a:extLst>
              <a:ext uri="{FF2B5EF4-FFF2-40B4-BE49-F238E27FC236}">
                <a16:creationId xmlns:a16="http://schemas.microsoft.com/office/drawing/2014/main" id="{57847F90-9DB6-4832-9EB7-393AADAE8B70}"/>
              </a:ext>
            </a:extLst>
          </p:cNvPr>
          <p:cNvSpPr>
            <a:spLocks noGrp="1"/>
          </p:cNvSpPr>
          <p:nvPr>
            <p:ph type="ftr" sz="quarter" idx="13"/>
          </p:nvPr>
        </p:nvSpPr>
        <p:spPr>
          <a:xfrm>
            <a:off x="432000" y="6356350"/>
            <a:ext cx="4114800" cy="365125"/>
          </a:xfrm>
          <a:prstGeom prst="rect">
            <a:avLst/>
          </a:prstGeom>
        </p:spPr>
        <p:txBody>
          <a:bodyPr rtlCol="0"/>
          <a:lstStyle/>
          <a:p>
            <a:pPr rtl="0"/>
            <a:r>
              <a:rPr lang="de-DE" noProof="0"/>
              <a:t>Fußzeile hinzufügen</a:t>
            </a:r>
          </a:p>
        </p:txBody>
      </p:sp>
      <p:sp>
        <p:nvSpPr>
          <p:cNvPr id="5" name="Foliennummernplatzhalter 4">
            <a:extLst>
              <a:ext uri="{FF2B5EF4-FFF2-40B4-BE49-F238E27FC236}">
                <a16:creationId xmlns:a16="http://schemas.microsoft.com/office/drawing/2014/main" id="{53DA1E79-BA17-41C5-98B7-CFBC5859A512}"/>
              </a:ext>
            </a:extLst>
          </p:cNvPr>
          <p:cNvSpPr>
            <a:spLocks noGrp="1"/>
          </p:cNvSpPr>
          <p:nvPr>
            <p:ph type="sldNum" sz="quarter" idx="34"/>
          </p:nvPr>
        </p:nvSpPr>
        <p:spPr/>
        <p:txBody>
          <a:bodyPr rtlCol="0"/>
          <a:lstStyle/>
          <a:p>
            <a:pPr rtl="0"/>
            <a:fld id="{19B51A1E-902D-48AF-9020-955120F399B6}" type="slidenum">
              <a:rPr lang="de-DE" noProof="0" smtClean="0"/>
              <a:pPr rtl="0"/>
              <a:t>‹Nr.›</a:t>
            </a:fld>
            <a:endParaRPr lang="de-DE" noProof="0"/>
          </a:p>
        </p:txBody>
      </p:sp>
      <p:sp>
        <p:nvSpPr>
          <p:cNvPr id="9" name="Bildplatzhalter 6">
            <a:extLst>
              <a:ext uri="{FF2B5EF4-FFF2-40B4-BE49-F238E27FC236}">
                <a16:creationId xmlns:a16="http://schemas.microsoft.com/office/drawing/2014/main" id="{492C2A1D-F7BD-46B6-BC01-15D365ACD50B}"/>
              </a:ext>
            </a:extLst>
          </p:cNvPr>
          <p:cNvSpPr>
            <a:spLocks noGrp="1"/>
          </p:cNvSpPr>
          <p:nvPr>
            <p:ph type="pic" sz="quarter" idx="14" hasCustomPrompt="1"/>
          </p:nvPr>
        </p:nvSpPr>
        <p:spPr>
          <a:xfrm>
            <a:off x="7560193" y="1344803"/>
            <a:ext cx="3737526" cy="3933645"/>
          </a:xfrm>
          <a:solidFill>
            <a:schemeClr val="tx1">
              <a:lumMod val="75000"/>
              <a:lumOff val="25000"/>
            </a:schemeClr>
          </a:solidFill>
        </p:spPr>
        <p:txBody>
          <a:bodyPr rtlCol="0" anchor="ctr"/>
          <a:lstStyle>
            <a:lvl1pPr marL="0" indent="0" algn="ctr">
              <a:buNone/>
              <a:defRPr sz="1200" i="1">
                <a:solidFill>
                  <a:schemeClr val="bg1"/>
                </a:solidFill>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6" name="Titel 5">
            <a:extLst>
              <a:ext uri="{FF2B5EF4-FFF2-40B4-BE49-F238E27FC236}">
                <a16:creationId xmlns:a16="http://schemas.microsoft.com/office/drawing/2014/main" id="{7F4F1543-153D-4F77-A4A9-C9BBA1C2052E}"/>
              </a:ext>
            </a:extLst>
          </p:cNvPr>
          <p:cNvSpPr>
            <a:spLocks noGrp="1"/>
          </p:cNvSpPr>
          <p:nvPr>
            <p:ph type="title" hasCustomPrompt="1"/>
          </p:nvPr>
        </p:nvSpPr>
        <p:spPr>
          <a:xfrm>
            <a:off x="432000" y="432000"/>
            <a:ext cx="9131100" cy="432000"/>
          </a:xfrm>
        </p:spPr>
        <p:txBody>
          <a:bodyPr rtlCol="0"/>
          <a:lstStyle/>
          <a:p>
            <a:pPr rtl="0"/>
            <a:r>
              <a:rPr lang="de-DE" noProof="0"/>
              <a:t>Titelmasterformat durch Klicken bearbeiten</a:t>
            </a:r>
          </a:p>
        </p:txBody>
      </p:sp>
      <p:sp>
        <p:nvSpPr>
          <p:cNvPr id="11" name="Untertitel 2">
            <a:extLst>
              <a:ext uri="{FF2B5EF4-FFF2-40B4-BE49-F238E27FC236}">
                <a16:creationId xmlns:a16="http://schemas.microsoft.com/office/drawing/2014/main" id="{9FAA210E-391A-499A-89D5-F222045FD1A4}"/>
              </a:ext>
            </a:extLst>
          </p:cNvPr>
          <p:cNvSpPr>
            <a:spLocks noGrp="1"/>
          </p:cNvSpPr>
          <p:nvPr>
            <p:ph type="body" sz="quarter" idx="32" hasCustomPrompt="1"/>
          </p:nvPr>
        </p:nvSpPr>
        <p:spPr>
          <a:xfrm>
            <a:off x="431800" y="1008000"/>
            <a:ext cx="6895900"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Tree>
    <p:extLst>
      <p:ext uri="{BB962C8B-B14F-4D97-AF65-F5344CB8AC3E}">
        <p14:creationId xmlns:p14="http://schemas.microsoft.com/office/powerpoint/2010/main" val="2347197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ergleich mit Unter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9" name="Untertitel 2">
            <a:extLst>
              <a:ext uri="{FF2B5EF4-FFF2-40B4-BE49-F238E27FC236}">
                <a16:creationId xmlns:a16="http://schemas.microsoft.com/office/drawing/2014/main" id="{E4633398-8EC3-417B-BEA6-101D8F224678}"/>
              </a:ext>
            </a:extLst>
          </p:cNvPr>
          <p:cNvSpPr>
            <a:spLocks noGrp="1"/>
          </p:cNvSpPr>
          <p:nvPr>
            <p:ph type="body" sz="quarter" idx="32" hasCustomPrompt="1"/>
          </p:nvPr>
        </p:nvSpPr>
        <p:spPr>
          <a:xfrm>
            <a:off x="431800" y="1008000"/>
            <a:ext cx="9198000"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Linker Platzhalter für Vergleich 1">
            <a:extLst>
              <a:ext uri="{FF2B5EF4-FFF2-40B4-BE49-F238E27FC236}">
                <a16:creationId xmlns:a16="http://schemas.microsoft.com/office/drawing/2014/main" id="{9322B50D-6A7D-41C6-BA57-613BC231DF36}"/>
              </a:ext>
            </a:extLst>
          </p:cNvPr>
          <p:cNvSpPr>
            <a:spLocks noGrp="1"/>
          </p:cNvSpPr>
          <p:nvPr>
            <p:ph type="body" idx="1" hasCustomPrompt="1"/>
          </p:nvPr>
        </p:nvSpPr>
        <p:spPr>
          <a:xfrm>
            <a:off x="432000" y="1432296"/>
            <a:ext cx="4500000" cy="527076"/>
          </a:xfrm>
          <a:solidFill>
            <a:schemeClr val="tx1"/>
          </a:solidFill>
        </p:spPr>
        <p:txBody>
          <a:bodyPr lIns="180000" tIns="36000" rtlCol="0" anchor="ctr"/>
          <a:lstStyle>
            <a:lvl1pPr marL="0" indent="0">
              <a:buNone/>
              <a:defRPr sz="2400" b="1" spc="-15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Textmasterformate bearbeiten</a:t>
            </a:r>
          </a:p>
        </p:txBody>
      </p:sp>
      <p:sp>
        <p:nvSpPr>
          <p:cNvPr id="4" name="Inhaltsplatzhalter 2">
            <a:extLst>
              <a:ext uri="{FF2B5EF4-FFF2-40B4-BE49-F238E27FC236}">
                <a16:creationId xmlns:a16="http://schemas.microsoft.com/office/drawing/2014/main" id="{9FD584DA-F775-47B8-A1D7-6556AD5FCBD2}"/>
              </a:ext>
            </a:extLst>
          </p:cNvPr>
          <p:cNvSpPr>
            <a:spLocks noGrp="1"/>
          </p:cNvSpPr>
          <p:nvPr>
            <p:ph sz="half" idx="2" hasCustomPrompt="1"/>
          </p:nvPr>
        </p:nvSpPr>
        <p:spPr>
          <a:xfrm>
            <a:off x="432000" y="2023668"/>
            <a:ext cx="4500000" cy="4168332"/>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2" name="Linker Platzhalter für Vergleich 2">
            <a:extLst>
              <a:ext uri="{FF2B5EF4-FFF2-40B4-BE49-F238E27FC236}">
                <a16:creationId xmlns:a16="http://schemas.microsoft.com/office/drawing/2014/main" id="{78A963F8-6F6E-440E-B3B3-DDE13C083A36}"/>
              </a:ext>
            </a:extLst>
          </p:cNvPr>
          <p:cNvSpPr>
            <a:spLocks noGrp="1"/>
          </p:cNvSpPr>
          <p:nvPr>
            <p:ph type="body" sz="quarter" idx="13" hasCustomPrompt="1"/>
          </p:nvPr>
        </p:nvSpPr>
        <p:spPr>
          <a:xfrm>
            <a:off x="5129800" y="1433105"/>
            <a:ext cx="4500000" cy="525283"/>
          </a:xfrm>
          <a:solidFill>
            <a:schemeClr val="tx1"/>
          </a:solidFill>
        </p:spPr>
        <p:txBody>
          <a:bodyPr lIns="180000" tIns="36000" rtlCol="0" anchor="ctr"/>
          <a:lstStyle>
            <a:lvl1pPr marL="0" indent="0">
              <a:buNone/>
              <a:defRPr sz="2400" b="1" spc="-150">
                <a:solidFill>
                  <a:schemeClr val="bg1"/>
                </a:solidFill>
                <a:latin typeface="+mj-lt"/>
              </a:defRPr>
            </a:lvl1pPr>
          </a:lstStyle>
          <a:p>
            <a:pPr lvl="0" rtl="0"/>
            <a:r>
              <a:rPr lang="de-DE" noProof="0"/>
              <a:t>Textmasterformate bearbeiten</a:t>
            </a:r>
          </a:p>
        </p:txBody>
      </p:sp>
      <p:sp>
        <p:nvSpPr>
          <p:cNvPr id="8" name="Textplatzhalter 4">
            <a:extLst>
              <a:ext uri="{FF2B5EF4-FFF2-40B4-BE49-F238E27FC236}">
                <a16:creationId xmlns:a16="http://schemas.microsoft.com/office/drawing/2014/main" id="{DF0A5256-B267-47DA-858A-0F3867CB6139}"/>
              </a:ext>
            </a:extLst>
          </p:cNvPr>
          <p:cNvSpPr>
            <a:spLocks noGrp="1"/>
          </p:cNvSpPr>
          <p:nvPr>
            <p:ph type="body" sz="quarter" idx="12" hasCustomPrompt="1"/>
          </p:nvPr>
        </p:nvSpPr>
        <p:spPr>
          <a:xfrm>
            <a:off x="5129800" y="2020359"/>
            <a:ext cx="4500000" cy="4170891"/>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r>
              <a:rPr lang="de-DE" noProof="0"/>
              <a:t>Fußzeile hinzufügen</a:t>
            </a:r>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2509955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ßes Foto">
    <p:spTree>
      <p:nvGrpSpPr>
        <p:cNvPr id="1" name=""/>
        <p:cNvGrpSpPr/>
        <p:nvPr/>
      </p:nvGrpSpPr>
      <p:grpSpPr>
        <a:xfrm>
          <a:off x="0" y="0"/>
          <a:ext cx="0" cy="0"/>
          <a:chOff x="0" y="0"/>
          <a:chExt cx="0" cy="0"/>
        </a:xfrm>
      </p:grpSpPr>
      <p:sp>
        <p:nvSpPr>
          <p:cNvPr id="7" name="Bildplatzhalt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6299200" y="432000"/>
            <a:ext cx="5472113" cy="5759250"/>
          </a:xfrm>
          <a:solidFill>
            <a:schemeClr val="tx1">
              <a:lumMod val="75000"/>
              <a:lumOff val="25000"/>
            </a:schemeClr>
          </a:solidFill>
        </p:spPr>
        <p:txBody>
          <a:bodyPr rtlCol="0" anchor="ctr"/>
          <a:lstStyle>
            <a:lvl1pPr marL="0" indent="0" algn="ctr">
              <a:buNone/>
              <a:defRPr sz="1200" i="1">
                <a:solidFill>
                  <a:schemeClr val="bg1"/>
                </a:solidFill>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3" name="Inhaltsplatzhalt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3875314" y="5096632"/>
            <a:ext cx="2028686" cy="1094618"/>
          </a:xfrm>
        </p:spPr>
        <p:txBody>
          <a:bodyPr rtlCol="0" anchor="b"/>
          <a:lstStyle>
            <a:lvl1pPr marL="0" indent="0" algn="r">
              <a:buNone/>
              <a:defRPr i="1">
                <a:solidFill>
                  <a:schemeClr val="tx1"/>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Geben Sie Ihre Beschriftung ein</a:t>
            </a:r>
          </a:p>
        </p:txBody>
      </p:sp>
      <p:sp>
        <p:nvSpPr>
          <p:cNvPr id="4" name="Fußzeilenplatzhalter 3">
            <a:extLst>
              <a:ext uri="{FF2B5EF4-FFF2-40B4-BE49-F238E27FC236}">
                <a16:creationId xmlns:a16="http://schemas.microsoft.com/office/drawing/2014/main" id="{57847F90-9DB6-4832-9EB7-393AADAE8B70}"/>
              </a:ext>
            </a:extLst>
          </p:cNvPr>
          <p:cNvSpPr>
            <a:spLocks noGrp="1"/>
          </p:cNvSpPr>
          <p:nvPr>
            <p:ph type="ftr" sz="quarter" idx="13"/>
          </p:nvPr>
        </p:nvSpPr>
        <p:spPr>
          <a:xfrm>
            <a:off x="432000" y="6356350"/>
            <a:ext cx="4114800" cy="365125"/>
          </a:xfrm>
          <a:prstGeom prst="rect">
            <a:avLst/>
          </a:prstGeom>
        </p:spPr>
        <p:txBody>
          <a:bodyPr rtlCol="0"/>
          <a:lstStyle/>
          <a:p>
            <a:pPr rtl="0"/>
            <a:r>
              <a:rPr lang="de-DE" noProof="0"/>
              <a:t>Fußzeile hinzufügen</a:t>
            </a:r>
          </a:p>
        </p:txBody>
      </p:sp>
      <p:sp>
        <p:nvSpPr>
          <p:cNvPr id="2" name="Foliennummernplatzhalter 1">
            <a:extLst>
              <a:ext uri="{FF2B5EF4-FFF2-40B4-BE49-F238E27FC236}">
                <a16:creationId xmlns:a16="http://schemas.microsoft.com/office/drawing/2014/main" id="{E25951D2-91DB-40E7-95D5-4B372602DEBB}"/>
              </a:ext>
            </a:extLst>
          </p:cNvPr>
          <p:cNvSpPr>
            <a:spLocks noGrp="1"/>
          </p:cNvSpPr>
          <p:nvPr>
            <p:ph type="sldNum" sz="quarter" idx="15"/>
          </p:nvPr>
        </p:nvSpPr>
        <p:spPr/>
        <p:txBody>
          <a:bodyPr rtlCol="0"/>
          <a:lstStyle/>
          <a:p>
            <a:pPr rtl="0"/>
            <a:fld id="{19B51A1E-902D-48AF-9020-955120F399B6}" type="slidenum">
              <a:rPr lang="de-DE" noProof="0" smtClean="0"/>
              <a:pPr rtl="0"/>
              <a:t>‹Nr.›</a:t>
            </a:fld>
            <a:endParaRPr lang="de-DE" noProof="0"/>
          </a:p>
        </p:txBody>
      </p:sp>
      <p:sp>
        <p:nvSpPr>
          <p:cNvPr id="5" name="Titel 4">
            <a:extLst>
              <a:ext uri="{FF2B5EF4-FFF2-40B4-BE49-F238E27FC236}">
                <a16:creationId xmlns:a16="http://schemas.microsoft.com/office/drawing/2014/main" id="{16EFF903-F1F3-440A-B12C-9FD51606B03D}"/>
              </a:ext>
            </a:extLst>
          </p:cNvPr>
          <p:cNvSpPr>
            <a:spLocks noGrp="1"/>
          </p:cNvSpPr>
          <p:nvPr>
            <p:ph type="title" hasCustomPrompt="1"/>
          </p:nvPr>
        </p:nvSpPr>
        <p:spPr/>
        <p:txBody>
          <a:bodyPr rtlCol="0"/>
          <a:lstStyle/>
          <a:p>
            <a:pPr rtl="0"/>
            <a:r>
              <a:rPr lang="de-DE" noProof="0"/>
              <a:t>Titelmasterformat durch Klicken bearbeiten</a:t>
            </a:r>
          </a:p>
        </p:txBody>
      </p:sp>
    </p:spTree>
    <p:extLst>
      <p:ext uri="{BB962C8B-B14F-4D97-AF65-F5344CB8AC3E}">
        <p14:creationId xmlns:p14="http://schemas.microsoft.com/office/powerpoint/2010/main" val="1987784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anksagungs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174360" y="2112793"/>
            <a:ext cx="6798250" cy="1674470"/>
          </a:xfrm>
        </p:spPr>
        <p:txBody>
          <a:bodyPr rtlCol="0" anchor="ctr"/>
          <a:lstStyle>
            <a:lvl1pPr algn="ctr">
              <a:lnSpc>
                <a:spcPct val="100000"/>
              </a:lnSpc>
              <a:defRPr sz="6000" b="1" cap="all" spc="-300" baseline="0">
                <a:solidFill>
                  <a:schemeClr val="tx1"/>
                </a:solidFill>
                <a:latin typeface="+mj-lt"/>
              </a:defRPr>
            </a:lvl1pPr>
          </a:lstStyle>
          <a:p>
            <a:pPr rtl="0"/>
            <a:r>
              <a:rPr lang="de-DE" noProof="0"/>
              <a:t>Vielen Dank!</a:t>
            </a:r>
          </a:p>
        </p:txBody>
      </p:sp>
      <p:sp>
        <p:nvSpPr>
          <p:cNvPr id="7" name="Rechteck 6">
            <a:extLst>
              <a:ext uri="{FF2B5EF4-FFF2-40B4-BE49-F238E27FC236}">
                <a16:creationId xmlns:a16="http://schemas.microsoft.com/office/drawing/2014/main" id="{756F2950-BBCB-4A53-9EAC-D714777B8FA2}"/>
              </a:ext>
            </a:extLst>
          </p:cNvPr>
          <p:cNvSpPr/>
          <p:nvPr userDrawn="1"/>
        </p:nvSpPr>
        <p:spPr>
          <a:xfrm>
            <a:off x="0" y="6794309"/>
            <a:ext cx="9980476" cy="636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8" name="Rechteck 7">
            <a:extLst>
              <a:ext uri="{FF2B5EF4-FFF2-40B4-BE49-F238E27FC236}">
                <a16:creationId xmlns:a16="http://schemas.microsoft.com/office/drawing/2014/main" id="{D5253865-24CF-4EF5-92A5-F64EB9ABC8B7}"/>
              </a:ext>
            </a:extLst>
          </p:cNvPr>
          <p:cNvSpPr/>
          <p:nvPr userDrawn="1"/>
        </p:nvSpPr>
        <p:spPr>
          <a:xfrm>
            <a:off x="0" y="0"/>
            <a:ext cx="9980476" cy="636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11" name="Rechteck 10">
            <a:extLst>
              <a:ext uri="{FF2B5EF4-FFF2-40B4-BE49-F238E27FC236}">
                <a16:creationId xmlns:a16="http://schemas.microsoft.com/office/drawing/2014/main" id="{BBE19773-9B6A-4A2C-95A5-69A3788C2D94}"/>
              </a:ext>
            </a:extLst>
          </p:cNvPr>
          <p:cNvSpPr/>
          <p:nvPr userDrawn="1"/>
        </p:nvSpPr>
        <p:spPr>
          <a:xfrm rot="5400000">
            <a:off x="-3378441" y="3410285"/>
            <a:ext cx="6826157" cy="692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10" name="Textplatzhalter 5">
            <a:extLst>
              <a:ext uri="{FF2B5EF4-FFF2-40B4-BE49-F238E27FC236}">
                <a16:creationId xmlns:a16="http://schemas.microsoft.com/office/drawing/2014/main" id="{CA3EFDD3-A9D2-4EB6-BB2A-F6999D9F7EA6}"/>
              </a:ext>
            </a:extLst>
          </p:cNvPr>
          <p:cNvSpPr>
            <a:spLocks noGrp="1"/>
          </p:cNvSpPr>
          <p:nvPr>
            <p:ph type="body" sz="quarter" idx="15" hasCustomPrompt="1"/>
          </p:nvPr>
        </p:nvSpPr>
        <p:spPr>
          <a:xfrm>
            <a:off x="2174361" y="4035727"/>
            <a:ext cx="3329850" cy="382887"/>
          </a:xfrm>
        </p:spPr>
        <p:txBody>
          <a:bodyPr rtlCol="0"/>
          <a:lstStyle>
            <a:lvl1pPr marL="0" indent="0" algn="r">
              <a:buNone/>
              <a:defRPr sz="2400"/>
            </a:lvl1pPr>
            <a:lvl2pPr marL="266700" indent="0">
              <a:buNone/>
              <a:defRPr/>
            </a:lvl2pPr>
            <a:lvl3pPr marL="542925" indent="0">
              <a:buNone/>
              <a:defRPr/>
            </a:lvl3pPr>
            <a:lvl4pPr marL="809625" indent="0">
              <a:buNone/>
              <a:defRPr/>
            </a:lvl4pPr>
            <a:lvl5pPr marL="1076325" indent="0">
              <a:buNone/>
              <a:defRPr/>
            </a:lvl5pPr>
          </a:lstStyle>
          <a:p>
            <a:pPr lvl="0" rtl="0"/>
            <a:r>
              <a:rPr lang="de-DE" noProof="0"/>
              <a:t>Vollständiger Name</a:t>
            </a:r>
          </a:p>
        </p:txBody>
      </p:sp>
      <p:sp>
        <p:nvSpPr>
          <p:cNvPr id="12" name="Textplatzhalter 6">
            <a:extLst>
              <a:ext uri="{FF2B5EF4-FFF2-40B4-BE49-F238E27FC236}">
                <a16:creationId xmlns:a16="http://schemas.microsoft.com/office/drawing/2014/main" id="{261ED1F7-B623-43D9-9BDA-8808C5CFAFFB}"/>
              </a:ext>
            </a:extLst>
          </p:cNvPr>
          <p:cNvSpPr>
            <a:spLocks noGrp="1"/>
          </p:cNvSpPr>
          <p:nvPr>
            <p:ph type="body" sz="quarter" idx="16" hasCustomPrompt="1"/>
          </p:nvPr>
        </p:nvSpPr>
        <p:spPr>
          <a:xfrm>
            <a:off x="6062268" y="4150118"/>
            <a:ext cx="2910342" cy="238016"/>
          </a:xfrm>
        </p:spPr>
        <p:txBody>
          <a:bodyPr rtlCol="0"/>
          <a:lstStyle>
            <a:lvl1pPr marL="0" indent="0" algn="l">
              <a:buNone/>
              <a:defRPr sz="1400" i="1"/>
            </a:lvl1pPr>
            <a:lvl2pPr marL="266700" indent="0">
              <a:buNone/>
              <a:defRPr/>
            </a:lvl2pPr>
            <a:lvl3pPr marL="542925" indent="0">
              <a:buNone/>
              <a:defRPr/>
            </a:lvl3pPr>
            <a:lvl4pPr marL="809625" indent="0">
              <a:buNone/>
              <a:defRPr/>
            </a:lvl4pPr>
            <a:lvl5pPr marL="1076325" indent="0">
              <a:buNone/>
              <a:defRPr/>
            </a:lvl5pPr>
          </a:lstStyle>
          <a:p>
            <a:pPr lvl="0" rtl="0"/>
            <a:r>
              <a:rPr lang="de-DE" noProof="0"/>
              <a:t>Telefonnummer</a:t>
            </a:r>
          </a:p>
        </p:txBody>
      </p:sp>
      <p:sp>
        <p:nvSpPr>
          <p:cNvPr id="13" name="Textplatzhalter 7">
            <a:extLst>
              <a:ext uri="{FF2B5EF4-FFF2-40B4-BE49-F238E27FC236}">
                <a16:creationId xmlns:a16="http://schemas.microsoft.com/office/drawing/2014/main" id="{E27366FC-4115-4122-9CE2-5FA9D424AD51}"/>
              </a:ext>
            </a:extLst>
          </p:cNvPr>
          <p:cNvSpPr>
            <a:spLocks noGrp="1"/>
          </p:cNvSpPr>
          <p:nvPr>
            <p:ph type="body" sz="quarter" idx="17" hasCustomPrompt="1"/>
          </p:nvPr>
        </p:nvSpPr>
        <p:spPr>
          <a:xfrm>
            <a:off x="6062268" y="4540691"/>
            <a:ext cx="2910342" cy="238016"/>
          </a:xfrm>
        </p:spPr>
        <p:txBody>
          <a:bodyPr rtlCol="0"/>
          <a:lstStyle>
            <a:lvl1pPr marL="0" indent="0" algn="l">
              <a:buNone/>
              <a:defRPr sz="1400" i="1"/>
            </a:lvl1pPr>
            <a:lvl2pPr marL="266700" indent="0">
              <a:buNone/>
              <a:defRPr/>
            </a:lvl2pPr>
            <a:lvl3pPr marL="542925" indent="0">
              <a:buNone/>
              <a:defRPr/>
            </a:lvl3pPr>
            <a:lvl4pPr marL="809625" indent="0">
              <a:buNone/>
              <a:defRPr/>
            </a:lvl4pPr>
            <a:lvl5pPr marL="1076325" indent="0">
              <a:buNone/>
              <a:defRPr/>
            </a:lvl5pPr>
          </a:lstStyle>
          <a:p>
            <a:pPr lvl="0" rtl="0"/>
            <a:r>
              <a:rPr lang="de-DE" noProof="0"/>
              <a:t>E-Mail-Adresse oder Handle für soziale Medien</a:t>
            </a:r>
          </a:p>
        </p:txBody>
      </p:sp>
      <p:sp>
        <p:nvSpPr>
          <p:cNvPr id="14" name="Textplatzhalter 8">
            <a:extLst>
              <a:ext uri="{FF2B5EF4-FFF2-40B4-BE49-F238E27FC236}">
                <a16:creationId xmlns:a16="http://schemas.microsoft.com/office/drawing/2014/main" id="{DEB36829-2F8B-4E22-AB6D-4111D18AF847}"/>
              </a:ext>
            </a:extLst>
          </p:cNvPr>
          <p:cNvSpPr>
            <a:spLocks noGrp="1"/>
          </p:cNvSpPr>
          <p:nvPr>
            <p:ph type="body" sz="quarter" idx="18" hasCustomPrompt="1"/>
          </p:nvPr>
        </p:nvSpPr>
        <p:spPr>
          <a:xfrm>
            <a:off x="6062268" y="4931263"/>
            <a:ext cx="2910342" cy="238016"/>
          </a:xfrm>
        </p:spPr>
        <p:txBody>
          <a:bodyPr rtlCol="0"/>
          <a:lstStyle>
            <a:lvl1pPr marL="0" indent="0" algn="l">
              <a:buNone/>
              <a:defRPr sz="1400" i="1"/>
            </a:lvl1pPr>
            <a:lvl2pPr marL="266700" indent="0">
              <a:buNone/>
              <a:defRPr/>
            </a:lvl2pPr>
            <a:lvl3pPr marL="542925" indent="0">
              <a:buNone/>
              <a:defRPr/>
            </a:lvl3pPr>
            <a:lvl4pPr marL="809625" indent="0">
              <a:buNone/>
              <a:defRPr/>
            </a:lvl4pPr>
            <a:lvl5pPr marL="1076325" indent="0">
              <a:buNone/>
              <a:defRPr/>
            </a:lvl5pPr>
          </a:lstStyle>
          <a:p>
            <a:pPr lvl="0" rtl="0"/>
            <a:r>
              <a:rPr lang="de-DE" noProof="0"/>
              <a:t>Firmenwebsite</a:t>
            </a:r>
          </a:p>
        </p:txBody>
      </p:sp>
    </p:spTree>
    <p:extLst>
      <p:ext uri="{BB962C8B-B14F-4D97-AF65-F5344CB8AC3E}">
        <p14:creationId xmlns:p14="http://schemas.microsoft.com/office/powerpoint/2010/main" val="3189010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Unter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rtlCol="0"/>
          <a:lstStyle>
            <a:lvl1pPr>
              <a:defRPr>
                <a:solidFill>
                  <a:schemeClr val="tx1"/>
                </a:solidFill>
              </a:defRPr>
            </a:lvl1pPr>
          </a:lstStyle>
          <a:p>
            <a:pPr rtl="0"/>
            <a:r>
              <a:rPr lang="de-DE" noProof="0"/>
              <a:t>Seitentitel durch Klicken bearbeiten</a:t>
            </a:r>
          </a:p>
        </p:txBody>
      </p:sp>
      <p:sp>
        <p:nvSpPr>
          <p:cNvPr id="7" name="Untertitel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431801" y="1008000"/>
            <a:ext cx="9198116"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Inhaltsplatzhalter 2">
            <a:extLst>
              <a:ext uri="{FF2B5EF4-FFF2-40B4-BE49-F238E27FC236}">
                <a16:creationId xmlns:a16="http://schemas.microsoft.com/office/drawing/2014/main" id="{B1948E38-8FB0-4E51-A01C-C88794372E50}"/>
              </a:ext>
            </a:extLst>
          </p:cNvPr>
          <p:cNvSpPr>
            <a:spLocks noGrp="1"/>
          </p:cNvSpPr>
          <p:nvPr>
            <p:ph idx="1" hasCustomPrompt="1"/>
          </p:nvPr>
        </p:nvSpPr>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Fußzeilenplatzhalter 3">
            <a:extLst>
              <a:ext uri="{FF2B5EF4-FFF2-40B4-BE49-F238E27FC236}">
                <a16:creationId xmlns:a16="http://schemas.microsoft.com/office/drawing/2014/main" id="{E8FE0EB3-0FF4-4285-B9D3-90A5751B7BBF}"/>
              </a:ext>
            </a:extLst>
          </p:cNvPr>
          <p:cNvSpPr>
            <a:spLocks noGrp="1"/>
          </p:cNvSpPr>
          <p:nvPr>
            <p:ph type="ftr" sz="quarter" idx="12"/>
          </p:nvPr>
        </p:nvSpPr>
        <p:spPr>
          <a:xfrm>
            <a:off x="432000" y="6356350"/>
            <a:ext cx="4114800" cy="365125"/>
          </a:xfrm>
          <a:prstGeom prst="rect">
            <a:avLst/>
          </a:prstGeom>
        </p:spPr>
        <p:txBody>
          <a:bodyPr rtlCol="0"/>
          <a:lstStyle/>
          <a:p>
            <a:pPr rtl="0"/>
            <a:r>
              <a:rPr lang="de-DE" noProof="0"/>
              <a:t>Fußzeile hinzufügen</a:t>
            </a:r>
          </a:p>
        </p:txBody>
      </p:sp>
      <p:sp>
        <p:nvSpPr>
          <p:cNvPr id="5" name="Foliennummernplatzhalter 4">
            <a:extLst>
              <a:ext uri="{FF2B5EF4-FFF2-40B4-BE49-F238E27FC236}">
                <a16:creationId xmlns:a16="http://schemas.microsoft.com/office/drawing/2014/main" id="{3442953D-28FC-41B5-A1BB-BB3BA7CA40BE}"/>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1734501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sv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32C8D0EF-1DB6-4ADC-8F31-5AE53BF5EAF4}"/>
              </a:ext>
            </a:extLst>
          </p:cNvPr>
          <p:cNvSpPr/>
          <p:nvPr userDrawn="1"/>
        </p:nvSpPr>
        <p:spPr>
          <a:xfrm>
            <a:off x="0" y="0"/>
            <a:ext cx="9980475" cy="68579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7" name="Rechteck 6">
            <a:extLst>
              <a:ext uri="{FF2B5EF4-FFF2-40B4-BE49-F238E27FC236}">
                <a16:creationId xmlns:a16="http://schemas.microsoft.com/office/drawing/2014/main" id="{62F208ED-79A0-4B2C-A5EE-9D27466BCA3F}"/>
              </a:ext>
            </a:extLst>
          </p:cNvPr>
          <p:cNvSpPr/>
          <p:nvPr userDrawn="1"/>
        </p:nvSpPr>
        <p:spPr>
          <a:xfrm>
            <a:off x="11407775" y="6356350"/>
            <a:ext cx="784225" cy="3651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2" name="Titelplatzhalter 1">
            <a:extLst>
              <a:ext uri="{FF2B5EF4-FFF2-40B4-BE49-F238E27FC236}">
                <a16:creationId xmlns:a16="http://schemas.microsoft.com/office/drawing/2014/main" id="{090F41A2-6535-4CA6-81E4-026A5B56D9D7}"/>
              </a:ext>
            </a:extLst>
          </p:cNvPr>
          <p:cNvSpPr>
            <a:spLocks noGrp="1"/>
          </p:cNvSpPr>
          <p:nvPr>
            <p:ph type="title"/>
          </p:nvPr>
        </p:nvSpPr>
        <p:spPr>
          <a:xfrm>
            <a:off x="432000" y="432000"/>
            <a:ext cx="9198116" cy="432000"/>
          </a:xfrm>
          <a:prstGeom prst="rect">
            <a:avLst/>
          </a:prstGeom>
        </p:spPr>
        <p:txBody>
          <a:bodyPr vert="horz" lIns="0" tIns="0" rIns="0" bIns="0" rtlCol="0" anchor="ctr">
            <a:noAutofit/>
          </a:bodyPr>
          <a:lstStyle/>
          <a:p>
            <a:pPr rtl="0"/>
            <a:r>
              <a:rPr lang="de-DE" noProof="0"/>
              <a:t>Seitentitel durch Klicken bearbeiten</a:t>
            </a:r>
          </a:p>
        </p:txBody>
      </p:sp>
      <p:sp>
        <p:nvSpPr>
          <p:cNvPr id="3" name="Textplatzhalter 2">
            <a:extLst>
              <a:ext uri="{FF2B5EF4-FFF2-40B4-BE49-F238E27FC236}">
                <a16:creationId xmlns:a16="http://schemas.microsoft.com/office/drawing/2014/main" id="{213AB95C-7DD4-4796-80E4-1B7466A2A037}"/>
              </a:ext>
            </a:extLst>
          </p:cNvPr>
          <p:cNvSpPr>
            <a:spLocks noGrp="1"/>
          </p:cNvSpPr>
          <p:nvPr>
            <p:ph type="body" idx="1"/>
          </p:nvPr>
        </p:nvSpPr>
        <p:spPr>
          <a:xfrm>
            <a:off x="432000" y="1512000"/>
            <a:ext cx="9198116" cy="5164074"/>
          </a:xfrm>
          <a:prstGeom prst="rect">
            <a:avLst/>
          </a:prstGeom>
        </p:spPr>
        <p:txBody>
          <a:bodyPr vert="horz" lIns="0" tIns="0" rIns="0" bIns="0" rtlCol="0">
            <a:noAutofit/>
          </a:body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6" name="Foliennummernplatzhalt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447502" y="6401750"/>
            <a:ext cx="278418" cy="274324"/>
          </a:xfrm>
          <a:prstGeom prst="rect">
            <a:avLst/>
          </a:prstGeom>
        </p:spPr>
        <p:txBody>
          <a:bodyPr vert="horz" lIns="0" tIns="0" rIns="0" bIns="0" rtlCol="0" anchor="ctr"/>
          <a:lstStyle>
            <a:lvl1pPr algn="ctr">
              <a:defRPr sz="1200" i="1">
                <a:solidFill>
                  <a:schemeClr val="bg1"/>
                </a:solidFill>
              </a:defRPr>
            </a:lvl1pPr>
          </a:lstStyle>
          <a:p>
            <a:pPr rtl="0"/>
            <a:fld id="{19B51A1E-902D-48AF-9020-955120F399B6}" type="slidenum">
              <a:rPr lang="de-DE" noProof="0" smtClean="0"/>
              <a:pPr rtl="0"/>
              <a:t>‹Nr.›</a:t>
            </a:fld>
            <a:endParaRPr lang="de-DE" noProof="0"/>
          </a:p>
        </p:txBody>
      </p:sp>
      <p:sp>
        <p:nvSpPr>
          <p:cNvPr id="4" name="Textfeld 3">
            <a:extLst>
              <a:ext uri="{FF2B5EF4-FFF2-40B4-BE49-F238E27FC236}">
                <a16:creationId xmlns:a16="http://schemas.microsoft.com/office/drawing/2014/main" id="{34FDC6F9-37F9-4E25-AECA-D307B8421C73}"/>
              </a:ext>
            </a:extLst>
          </p:cNvPr>
          <p:cNvSpPr txBox="1"/>
          <p:nvPr userDrawn="1"/>
        </p:nvSpPr>
        <p:spPr>
          <a:xfrm>
            <a:off x="9630116" y="6346108"/>
            <a:ext cx="1662546" cy="404658"/>
          </a:xfrm>
          <a:prstGeom prst="rect">
            <a:avLst/>
          </a:prstGeom>
          <a:noFill/>
        </p:spPr>
        <p:txBody>
          <a:bodyPr wrap="square" lIns="0" tIns="36000" rIns="0" bIns="0" rtlCol="0">
            <a:spAutoFit/>
          </a:bodyPr>
          <a:lstStyle/>
          <a:p>
            <a:pPr algn="r" rtl="0">
              <a:lnSpc>
                <a:spcPts val="1400"/>
              </a:lnSpc>
            </a:pPr>
            <a:r>
              <a:rPr lang="de-DE" sz="1200" b="1" i="0" spc="-100" noProof="0" dirty="0">
                <a:solidFill>
                  <a:schemeClr val="tx1">
                    <a:lumMod val="50000"/>
                    <a:lumOff val="50000"/>
                  </a:schemeClr>
                </a:solidFill>
                <a:latin typeface="Corbel" panose="020B0503020204020204" pitchFamily="34" charset="0"/>
              </a:rPr>
              <a:t>PROF. DR.</a:t>
            </a:r>
          </a:p>
          <a:p>
            <a:pPr algn="r" rtl="0">
              <a:lnSpc>
                <a:spcPts val="1400"/>
              </a:lnSpc>
            </a:pPr>
            <a:r>
              <a:rPr lang="de-DE" sz="1200" b="1" i="0" spc="-100" noProof="0" dirty="0">
                <a:solidFill>
                  <a:schemeClr val="tx1"/>
                </a:solidFill>
                <a:latin typeface="Corbel" panose="020B0503020204020204" pitchFamily="34" charset="0"/>
              </a:rPr>
              <a:t>NANE KRATZKE</a:t>
            </a:r>
          </a:p>
        </p:txBody>
      </p:sp>
      <p:pic>
        <p:nvPicPr>
          <p:cNvPr id="9" name="Grafik 8">
            <a:extLst>
              <a:ext uri="{FF2B5EF4-FFF2-40B4-BE49-F238E27FC236}">
                <a16:creationId xmlns:a16="http://schemas.microsoft.com/office/drawing/2014/main" id="{F72EC490-82D1-734C-98E9-D47A7E25C577}"/>
              </a:ext>
            </a:extLst>
          </p:cNvPr>
          <p:cNvPicPr>
            <a:picLocks noChangeAspect="1"/>
          </p:cNvPicPr>
          <p:nvPr userDrawn="1"/>
        </p:nvPicPr>
        <p:blipFill>
          <a:blip r:embed="rId22">
            <a:extLst>
              <a:ext uri="{96DAC541-7B7A-43D3-8B79-37D633B846F1}">
                <asvg:svgBlip xmlns:asvg="http://schemas.microsoft.com/office/drawing/2016/SVG/main" r:embed="rId23"/>
              </a:ext>
            </a:extLst>
          </a:blip>
          <a:srcRect/>
          <a:stretch/>
        </p:blipFill>
        <p:spPr>
          <a:xfrm>
            <a:off x="10351873" y="315309"/>
            <a:ext cx="569391" cy="569391"/>
          </a:xfrm>
          <a:prstGeom prst="rect">
            <a:avLst/>
          </a:prstGeom>
        </p:spPr>
      </p:pic>
      <p:sp>
        <p:nvSpPr>
          <p:cNvPr id="10" name="Textfeld 9">
            <a:extLst>
              <a:ext uri="{FF2B5EF4-FFF2-40B4-BE49-F238E27FC236}">
                <a16:creationId xmlns:a16="http://schemas.microsoft.com/office/drawing/2014/main" id="{FCC5557F-1ECD-7A40-B0E2-DFAF99041950}"/>
              </a:ext>
            </a:extLst>
          </p:cNvPr>
          <p:cNvSpPr txBox="1"/>
          <p:nvPr userDrawn="1"/>
        </p:nvSpPr>
        <p:spPr>
          <a:xfrm>
            <a:off x="10999318" y="379135"/>
            <a:ext cx="896367" cy="418251"/>
          </a:xfrm>
          <a:prstGeom prst="rect">
            <a:avLst/>
          </a:prstGeom>
          <a:noFill/>
        </p:spPr>
        <p:txBody>
          <a:bodyPr wrap="square" lIns="0" tIns="36000" rIns="0" bIns="0" rtlCol="0">
            <a:spAutoFit/>
          </a:bodyPr>
          <a:lstStyle/>
          <a:p>
            <a:pPr algn="ctr" rtl="0">
              <a:lnSpc>
                <a:spcPts val="1400"/>
              </a:lnSpc>
            </a:pPr>
            <a:r>
              <a:rPr lang="de-DE" sz="2100" b="1" i="0" spc="-100" noProof="0" dirty="0">
                <a:solidFill>
                  <a:schemeClr val="tx1">
                    <a:lumMod val="95000"/>
                    <a:lumOff val="5000"/>
                  </a:schemeClr>
                </a:solidFill>
                <a:latin typeface="Corbel" panose="020B0503020204020204" pitchFamily="34" charset="0"/>
              </a:rPr>
              <a:t>CLOUD </a:t>
            </a:r>
            <a:r>
              <a:rPr lang="de-DE" sz="2000" b="1" i="0" spc="-100" noProof="0" dirty="0">
                <a:solidFill>
                  <a:schemeClr val="tx1">
                    <a:lumMod val="95000"/>
                    <a:lumOff val="5000"/>
                  </a:schemeClr>
                </a:solidFill>
                <a:latin typeface="Corbel" panose="020B0503020204020204" pitchFamily="34" charset="0"/>
              </a:rPr>
              <a:t>NATIVE</a:t>
            </a:r>
            <a:endParaRPr lang="de-DE" sz="1300" b="0" i="0" spc="-100" noProof="0" dirty="0">
              <a:solidFill>
                <a:schemeClr val="tx1">
                  <a:lumMod val="65000"/>
                  <a:lumOff val="35000"/>
                </a:schemeClr>
              </a:solidFill>
              <a:latin typeface="Corbel" panose="020B0503020204020204" pitchFamily="34" charset="0"/>
            </a:endParaRPr>
          </a:p>
        </p:txBody>
      </p:sp>
      <p:sp>
        <p:nvSpPr>
          <p:cNvPr id="11" name="Textfeld 10">
            <a:extLst>
              <a:ext uri="{FF2B5EF4-FFF2-40B4-BE49-F238E27FC236}">
                <a16:creationId xmlns:a16="http://schemas.microsoft.com/office/drawing/2014/main" id="{C044D152-B348-5F42-88E7-A7F5729D3FBA}"/>
              </a:ext>
            </a:extLst>
          </p:cNvPr>
          <p:cNvSpPr txBox="1"/>
          <p:nvPr userDrawn="1"/>
        </p:nvSpPr>
        <p:spPr>
          <a:xfrm>
            <a:off x="10999318" y="689442"/>
            <a:ext cx="896367" cy="215888"/>
          </a:xfrm>
          <a:prstGeom prst="rect">
            <a:avLst/>
          </a:prstGeom>
          <a:noFill/>
        </p:spPr>
        <p:txBody>
          <a:bodyPr wrap="square" lIns="0" tIns="36000" rIns="0" bIns="0" rtlCol="0">
            <a:spAutoFit/>
          </a:bodyPr>
          <a:lstStyle/>
          <a:p>
            <a:pPr algn="ctr" rtl="0">
              <a:lnSpc>
                <a:spcPts val="1400"/>
              </a:lnSpc>
            </a:pPr>
            <a:r>
              <a:rPr lang="de-DE" sz="1300" b="0" i="1" spc="-100" noProof="0" dirty="0">
                <a:solidFill>
                  <a:schemeClr val="tx1">
                    <a:lumMod val="50000"/>
                    <a:lumOff val="50000"/>
                  </a:schemeClr>
                </a:solidFill>
                <a:latin typeface="Corbel" panose="020B0503020204020204" pitchFamily="34" charset="0"/>
              </a:rPr>
              <a:t>COMPUTING</a:t>
            </a:r>
          </a:p>
        </p:txBody>
      </p:sp>
    </p:spTree>
    <p:extLst>
      <p:ext uri="{BB962C8B-B14F-4D97-AF65-F5344CB8AC3E}">
        <p14:creationId xmlns:p14="http://schemas.microsoft.com/office/powerpoint/2010/main" val="946163275"/>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63" r:id="rId3"/>
    <p:sldLayoutId id="2147483658" r:id="rId4"/>
    <p:sldLayoutId id="2147483665" r:id="rId5"/>
    <p:sldLayoutId id="2147483659" r:id="rId6"/>
    <p:sldLayoutId id="2147483660" r:id="rId7"/>
    <p:sldLayoutId id="2147483664" r:id="rId8"/>
    <p:sldLayoutId id="2147483650" r:id="rId9"/>
    <p:sldLayoutId id="2147483656" r:id="rId10"/>
    <p:sldLayoutId id="2147483657" r:id="rId11"/>
    <p:sldLayoutId id="2147483654" r:id="rId12"/>
    <p:sldLayoutId id="2147483666" r:id="rId13"/>
    <p:sldLayoutId id="2147483667" r:id="rId14"/>
    <p:sldLayoutId id="2147483668" r:id="rId15"/>
    <p:sldLayoutId id="2147483669" r:id="rId16"/>
    <p:sldLayoutId id="2147483670" r:id="rId17"/>
    <p:sldLayoutId id="2147483671" r:id="rId18"/>
    <p:sldLayoutId id="2147483672" r:id="rId19"/>
    <p:sldLayoutId id="2147483655" r:id="rId20"/>
  </p:sldLayoutIdLst>
  <p:hf hdr="0" ftr="0" dt="0"/>
  <p:txStyles>
    <p:titleStyle>
      <a:lvl1pPr algn="l" defTabSz="914400" rtl="0" eaLnBrk="1" latinLnBrk="0" hangingPunct="1">
        <a:lnSpc>
          <a:spcPct val="90000"/>
        </a:lnSpc>
        <a:spcBef>
          <a:spcPct val="0"/>
        </a:spcBef>
        <a:buNone/>
        <a:defRPr sz="3200" b="1" kern="1200" cap="all" spc="-150" baseline="0">
          <a:solidFill>
            <a:schemeClr val="tx1"/>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4.png"/><Relationship Id="rId1" Type="http://schemas.openxmlformats.org/officeDocument/2006/relationships/slideLayout" Target="../slideLayouts/slideLayout9.xml"/><Relationship Id="rId4" Type="http://schemas.openxmlformats.org/officeDocument/2006/relationships/image" Target="../media/image25.emf"/></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18" Type="http://schemas.openxmlformats.org/officeDocument/2006/relationships/image" Target="../media/image42.png"/><Relationship Id="rId3" Type="http://schemas.openxmlformats.org/officeDocument/2006/relationships/image" Target="../media/image27.png"/><Relationship Id="rId21" Type="http://schemas.openxmlformats.org/officeDocument/2006/relationships/image" Target="../media/image45.png"/><Relationship Id="rId7" Type="http://schemas.openxmlformats.org/officeDocument/2006/relationships/image" Target="../media/image31.png"/><Relationship Id="rId12" Type="http://schemas.openxmlformats.org/officeDocument/2006/relationships/image" Target="../media/image36.png"/><Relationship Id="rId17" Type="http://schemas.openxmlformats.org/officeDocument/2006/relationships/image" Target="../media/image41.png"/><Relationship Id="rId2" Type="http://schemas.openxmlformats.org/officeDocument/2006/relationships/image" Target="../media/image26.png"/><Relationship Id="rId16" Type="http://schemas.openxmlformats.org/officeDocument/2006/relationships/image" Target="../media/image40.png"/><Relationship Id="rId20" Type="http://schemas.openxmlformats.org/officeDocument/2006/relationships/image" Target="../media/image44.png"/><Relationship Id="rId1" Type="http://schemas.openxmlformats.org/officeDocument/2006/relationships/slideLayout" Target="../slideLayouts/slideLayout12.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9.png"/><Relationship Id="rId10" Type="http://schemas.openxmlformats.org/officeDocument/2006/relationships/image" Target="../media/image34.png"/><Relationship Id="rId19" Type="http://schemas.openxmlformats.org/officeDocument/2006/relationships/image" Target="../media/image43.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png"/><Relationship Id="rId22" Type="http://schemas.openxmlformats.org/officeDocument/2006/relationships/image" Target="../media/image46.png"/></Relationships>
</file>

<file path=ppt/slides/_rels/slide14.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42.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43.png"/><Relationship Id="rId2" Type="http://schemas.openxmlformats.org/officeDocument/2006/relationships/image" Target="../media/image47.png"/><Relationship Id="rId1" Type="http://schemas.openxmlformats.org/officeDocument/2006/relationships/slideLayout" Target="../slideLayouts/slideLayout9.xml"/><Relationship Id="rId6" Type="http://schemas.openxmlformats.org/officeDocument/2006/relationships/image" Target="../media/image51.png"/><Relationship Id="rId11" Type="http://schemas.openxmlformats.org/officeDocument/2006/relationships/image" Target="../media/image55.png"/><Relationship Id="rId5" Type="http://schemas.openxmlformats.org/officeDocument/2006/relationships/image" Target="../media/image50.png"/><Relationship Id="rId10" Type="http://schemas.openxmlformats.org/officeDocument/2006/relationships/image" Target="../media/image54.png"/><Relationship Id="rId4" Type="http://schemas.openxmlformats.org/officeDocument/2006/relationships/image" Target="../media/image49.png"/><Relationship Id="rId9" Type="http://schemas.openxmlformats.org/officeDocument/2006/relationships/image" Target="../media/image36.png"/><Relationship Id="rId14" Type="http://schemas.openxmlformats.org/officeDocument/2006/relationships/image" Target="../media/image56.png"/></Relationships>
</file>

<file path=ppt/slides/_rels/slide15.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JPG"/><Relationship Id="rId1" Type="http://schemas.openxmlformats.org/officeDocument/2006/relationships/slideLayout" Target="../slideLayouts/slideLayout4.xml"/><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59.svg"/><Relationship Id="rId9" Type="http://schemas.openxmlformats.org/officeDocument/2006/relationships/image" Target="../media/image64.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Layout" Target="../slideLayouts/slideLayout9.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5.xml"/><Relationship Id="rId5" Type="http://schemas.openxmlformats.org/officeDocument/2006/relationships/image" Target="../media/image12.png"/><Relationship Id="rId4" Type="http://schemas.openxmlformats.org/officeDocument/2006/relationships/image" Target="../media/image11.svg"/></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hyperlink" Target="https://thenounproject.com/term/puzzle/3398394" TargetMode="External"/><Relationship Id="rId18" Type="http://schemas.openxmlformats.org/officeDocument/2006/relationships/image" Target="../media/image21.png"/><Relationship Id="rId3" Type="http://schemas.openxmlformats.org/officeDocument/2006/relationships/diagramLayout" Target="../diagrams/layout1.xml"/><Relationship Id="rId7" Type="http://schemas.openxmlformats.org/officeDocument/2006/relationships/hyperlink" Target="https://thenounproject.com/term/plug-in/2482661" TargetMode="External"/><Relationship Id="rId12" Type="http://schemas.openxmlformats.org/officeDocument/2006/relationships/image" Target="../media/image17.png"/><Relationship Id="rId17" Type="http://schemas.openxmlformats.org/officeDocument/2006/relationships/image" Target="../media/image20.png"/><Relationship Id="rId2" Type="http://schemas.openxmlformats.org/officeDocument/2006/relationships/diagramData" Target="../diagrams/data1.xml"/><Relationship Id="rId16" Type="http://schemas.openxmlformats.org/officeDocument/2006/relationships/image" Target="../media/image19.png"/><Relationship Id="rId1" Type="http://schemas.openxmlformats.org/officeDocument/2006/relationships/slideLayout" Target="../slideLayouts/slideLayout9.xml"/><Relationship Id="rId6" Type="http://schemas.microsoft.com/office/2007/relationships/diagramDrawing" Target="../diagrams/drawing1.xml"/><Relationship Id="rId11" Type="http://schemas.openxmlformats.org/officeDocument/2006/relationships/hyperlink" Target="https://thenounproject.com/term/add-on-plugin/2469914" TargetMode="External"/><Relationship Id="rId5" Type="http://schemas.openxmlformats.org/officeDocument/2006/relationships/diagramColors" Target="../diagrams/colors1.xml"/><Relationship Id="rId15" Type="http://schemas.openxmlformats.org/officeDocument/2006/relationships/hyperlink" Target="https://thenounproject.com/term/puzzle-piece/2963729" TargetMode="External"/><Relationship Id="rId10" Type="http://schemas.openxmlformats.org/officeDocument/2006/relationships/image" Target="../media/image16.png"/><Relationship Id="rId4" Type="http://schemas.openxmlformats.org/officeDocument/2006/relationships/diagramQuickStyle" Target="../diagrams/quickStyle1.xml"/><Relationship Id="rId9" Type="http://schemas.openxmlformats.org/officeDocument/2006/relationships/hyperlink" Target="https://thenounproject.com/term/browser-plugin/2613578" TargetMode="External"/><Relationship Id="rId1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descr="Ein Bild, das Text, Person, Mann, drinnen enthält.&#10;&#10;Automatisch generierte Beschreibung">
            <a:extLst>
              <a:ext uri="{FF2B5EF4-FFF2-40B4-BE49-F238E27FC236}">
                <a16:creationId xmlns:a16="http://schemas.microsoft.com/office/drawing/2014/main" id="{71FFB062-E1B5-47E0-C950-E6D129DAE4EA}"/>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PencilSketch trans="95000" pressure="2"/>
                    </a14:imgEffect>
                  </a14:imgLayer>
                </a14:imgProps>
              </a:ext>
            </a:extLst>
          </a:blip>
          <a:srcRect r="1659"/>
          <a:stretch/>
        </p:blipFill>
        <p:spPr>
          <a:xfrm>
            <a:off x="69273" y="63691"/>
            <a:ext cx="9911201" cy="6727346"/>
          </a:xfrm>
          <a:prstGeom prst="rect">
            <a:avLst/>
          </a:prstGeom>
          <a:noFill/>
        </p:spPr>
      </p:pic>
      <p:sp>
        <p:nvSpPr>
          <p:cNvPr id="30" name="Title 2">
            <a:extLst>
              <a:ext uri="{FF2B5EF4-FFF2-40B4-BE49-F238E27FC236}">
                <a16:creationId xmlns:a16="http://schemas.microsoft.com/office/drawing/2014/main" id="{C40FC0DE-5FC2-A7E8-D1AE-301CB0AC31A1}"/>
              </a:ext>
            </a:extLst>
          </p:cNvPr>
          <p:cNvSpPr>
            <a:spLocks noGrp="1"/>
          </p:cNvSpPr>
          <p:nvPr>
            <p:ph type="ctrTitle"/>
          </p:nvPr>
        </p:nvSpPr>
        <p:spPr>
          <a:xfrm>
            <a:off x="551096" y="3919597"/>
            <a:ext cx="3320860" cy="1411151"/>
          </a:xfrm>
        </p:spPr>
        <p:txBody>
          <a:bodyPr anchor="ctr"/>
          <a:lstStyle/>
          <a:p>
            <a:pPr algn="l"/>
            <a:r>
              <a:rPr lang="en-US" dirty="0"/>
              <a:t> </a:t>
            </a:r>
            <a:br>
              <a:rPr lang="en-US" dirty="0"/>
            </a:br>
            <a:r>
              <a:rPr lang="en-US" sz="4000" dirty="0"/>
              <a:t>Cloud-native</a:t>
            </a:r>
            <a:endParaRPr lang="en-US" dirty="0"/>
          </a:p>
        </p:txBody>
      </p:sp>
      <p:sp>
        <p:nvSpPr>
          <p:cNvPr id="31" name="Subtitle 3">
            <a:extLst>
              <a:ext uri="{FF2B5EF4-FFF2-40B4-BE49-F238E27FC236}">
                <a16:creationId xmlns:a16="http://schemas.microsoft.com/office/drawing/2014/main" id="{A7AED8D2-12C6-26AC-5AF0-E921BDCCBE3B}"/>
              </a:ext>
            </a:extLst>
          </p:cNvPr>
          <p:cNvSpPr>
            <a:spLocks noGrp="1"/>
          </p:cNvSpPr>
          <p:nvPr>
            <p:ph type="subTitle" idx="1"/>
          </p:nvPr>
        </p:nvSpPr>
        <p:spPr>
          <a:xfrm>
            <a:off x="4353780" y="4740165"/>
            <a:ext cx="7838220" cy="1411152"/>
          </a:xfrm>
          <a:gradFill>
            <a:gsLst>
              <a:gs pos="0">
                <a:schemeClr val="accent1">
                  <a:lumMod val="5000"/>
                  <a:lumOff val="95000"/>
                  <a:alpha val="81187"/>
                </a:schemeClr>
              </a:gs>
              <a:gs pos="46000">
                <a:schemeClr val="bg1"/>
              </a:gs>
              <a:gs pos="68000">
                <a:schemeClr val="bg1">
                  <a:alpha val="52000"/>
                </a:schemeClr>
              </a:gs>
              <a:gs pos="100000">
                <a:schemeClr val="accent1">
                  <a:lumMod val="30000"/>
                  <a:lumOff val="70000"/>
                  <a:alpha val="0"/>
                </a:schemeClr>
              </a:gs>
            </a:gsLst>
            <a:lin ang="0" scaled="0"/>
          </a:gradFill>
          <a:ln>
            <a:noFill/>
          </a:ln>
        </p:spPr>
        <p:style>
          <a:lnRef idx="2">
            <a:schemeClr val="dk1">
              <a:shade val="50000"/>
            </a:schemeClr>
          </a:lnRef>
          <a:fillRef idx="1">
            <a:schemeClr val="dk1"/>
          </a:fillRef>
          <a:effectRef idx="0">
            <a:schemeClr val="dk1"/>
          </a:effectRef>
          <a:fontRef idx="minor">
            <a:schemeClr val="lt1"/>
          </a:fontRef>
        </p:style>
        <p:txBody>
          <a:bodyPr tIns="0" anchor="ctr"/>
          <a:lstStyle/>
          <a:p>
            <a:pPr>
              <a:spcBef>
                <a:spcPts val="0"/>
              </a:spcBef>
            </a:pPr>
            <a:r>
              <a:rPr lang="en-US" b="1" dirty="0">
                <a:latin typeface="+mn-lt"/>
              </a:rPr>
              <a:t>Unit:</a:t>
            </a:r>
            <a:endParaRPr lang="en-US" sz="2400" b="1" dirty="0">
              <a:latin typeface="+mn-lt"/>
            </a:endParaRPr>
          </a:p>
          <a:p>
            <a:pPr>
              <a:spcBef>
                <a:spcPts val="0"/>
              </a:spcBef>
            </a:pPr>
            <a:r>
              <a:rPr lang="en-US" sz="2400" b="1" dirty="0">
                <a:latin typeface="+mn-lt"/>
              </a:rPr>
              <a:t>Container-</a:t>
            </a:r>
            <a:r>
              <a:rPr lang="en-US" sz="2400" b="1" dirty="0" err="1">
                <a:latin typeface="+mn-lt"/>
              </a:rPr>
              <a:t>Orchestrierung</a:t>
            </a:r>
            <a:endParaRPr lang="en-US" sz="2400" b="1" dirty="0">
              <a:latin typeface="+mn-lt"/>
            </a:endParaRPr>
          </a:p>
          <a:p>
            <a:pPr>
              <a:spcBef>
                <a:spcPts val="0"/>
              </a:spcBef>
            </a:pPr>
            <a:endParaRPr lang="en-US" b="1" dirty="0">
              <a:latin typeface="+mn-lt"/>
            </a:endParaRPr>
          </a:p>
          <a:p>
            <a:pPr>
              <a:spcBef>
                <a:spcPts val="0"/>
              </a:spcBef>
            </a:pPr>
            <a:r>
              <a:rPr lang="en-US" dirty="0">
                <a:latin typeface="+mj-lt"/>
              </a:rPr>
              <a:t>(3) Kubernetes (Teil I: </a:t>
            </a:r>
            <a:r>
              <a:rPr lang="en-US" dirty="0" err="1">
                <a:latin typeface="+mj-lt"/>
              </a:rPr>
              <a:t>Architektur</a:t>
            </a:r>
            <a:r>
              <a:rPr lang="en-US" dirty="0">
                <a:latin typeface="+mj-lt"/>
              </a:rPr>
              <a:t> und </a:t>
            </a:r>
            <a:r>
              <a:rPr lang="en-US" dirty="0" err="1">
                <a:latin typeface="+mj-lt"/>
              </a:rPr>
              <a:t>Ressourcen</a:t>
            </a:r>
            <a:r>
              <a:rPr lang="en-US" dirty="0">
                <a:latin typeface="+mj-lt"/>
              </a:rPr>
              <a:t>)</a:t>
            </a:r>
          </a:p>
        </p:txBody>
      </p:sp>
      <p:sp>
        <p:nvSpPr>
          <p:cNvPr id="32" name="Slide Number Placeholder 4">
            <a:extLst>
              <a:ext uri="{FF2B5EF4-FFF2-40B4-BE49-F238E27FC236}">
                <a16:creationId xmlns:a16="http://schemas.microsoft.com/office/drawing/2014/main" id="{41A20EA0-63FD-ED42-B817-97746F45DAB8}"/>
              </a:ext>
            </a:extLst>
          </p:cNvPr>
          <p:cNvSpPr>
            <a:spLocks noGrp="1"/>
          </p:cNvSpPr>
          <p:nvPr>
            <p:ph type="sldNum" sz="quarter" idx="11"/>
          </p:nvPr>
        </p:nvSpPr>
        <p:spPr>
          <a:xfrm>
            <a:off x="11447502" y="6401750"/>
            <a:ext cx="278418" cy="274324"/>
          </a:xfrm>
        </p:spPr>
        <p:txBody>
          <a:bodyPr/>
          <a:lstStyle/>
          <a:p>
            <a:pPr rtl="0">
              <a:spcAft>
                <a:spcPts val="600"/>
              </a:spcAft>
            </a:pPr>
            <a:fld id="{19B51A1E-902D-48AF-9020-955120F399B6}" type="slidenum">
              <a:rPr lang="de-DE" noProof="0" smtClean="0"/>
              <a:pPr rtl="0">
                <a:spcAft>
                  <a:spcPts val="600"/>
                </a:spcAft>
              </a:pPr>
              <a:t>1</a:t>
            </a:fld>
            <a:endParaRPr lang="de-DE" noProof="0"/>
          </a:p>
        </p:txBody>
      </p:sp>
      <p:pic>
        <p:nvPicPr>
          <p:cNvPr id="3" name="Grafik 2">
            <a:extLst>
              <a:ext uri="{FF2B5EF4-FFF2-40B4-BE49-F238E27FC236}">
                <a16:creationId xmlns:a16="http://schemas.microsoft.com/office/drawing/2014/main" id="{9775A037-0C2C-AFF7-9B1C-0DB0B1C4FA19}"/>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contrast="100000"/>
                    </a14:imgEffect>
                  </a14:imgLayer>
                </a14:imgProps>
              </a:ext>
            </a:extLst>
          </a:blip>
          <a:stretch>
            <a:fillRect/>
          </a:stretch>
        </p:blipFill>
        <p:spPr>
          <a:xfrm rot="20712884">
            <a:off x="434980" y="2795344"/>
            <a:ext cx="1649099" cy="1675276"/>
          </a:xfrm>
          <a:prstGeom prst="rect">
            <a:avLst/>
          </a:prstGeom>
        </p:spPr>
      </p:pic>
      <p:pic>
        <p:nvPicPr>
          <p:cNvPr id="9" name="Grafik 8">
            <a:extLst>
              <a:ext uri="{FF2B5EF4-FFF2-40B4-BE49-F238E27FC236}">
                <a16:creationId xmlns:a16="http://schemas.microsoft.com/office/drawing/2014/main" id="{15909EB1-B2FC-8711-70B2-F0FDB0423D31}"/>
              </a:ext>
            </a:extLst>
          </p:cNvPr>
          <p:cNvPicPr>
            <a:picLocks noChangeAspect="1"/>
          </p:cNvPicPr>
          <p:nvPr/>
        </p:nvPicPr>
        <p:blipFill>
          <a:blip r:embed="rId6">
            <a:clrChange>
              <a:clrFrom>
                <a:srgbClr val="FFFFFF"/>
              </a:clrFrom>
              <a:clrTo>
                <a:srgbClr val="FFFFFF">
                  <a:alpha val="0"/>
                </a:srgbClr>
              </a:clrTo>
            </a:clrChange>
          </a:blip>
          <a:stretch>
            <a:fillRect/>
          </a:stretch>
        </p:blipFill>
        <p:spPr>
          <a:xfrm rot="542815">
            <a:off x="9269005" y="4649618"/>
            <a:ext cx="1592244" cy="1592244"/>
          </a:xfrm>
          <a:prstGeom prst="rect">
            <a:avLst/>
          </a:prstGeom>
        </p:spPr>
      </p:pic>
    </p:spTree>
    <p:extLst>
      <p:ext uri="{BB962C8B-B14F-4D97-AF65-F5344CB8AC3E}">
        <p14:creationId xmlns:p14="http://schemas.microsoft.com/office/powerpoint/2010/main" val="4992163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3B61AD-9C34-76F7-FE53-C8CA51E1E551}"/>
              </a:ext>
            </a:extLst>
          </p:cNvPr>
          <p:cNvSpPr>
            <a:spLocks noGrp="1"/>
          </p:cNvSpPr>
          <p:nvPr>
            <p:ph type="title"/>
          </p:nvPr>
        </p:nvSpPr>
        <p:spPr/>
        <p:txBody>
          <a:bodyPr/>
          <a:lstStyle/>
          <a:p>
            <a:r>
              <a:rPr lang="de-DE" dirty="0" err="1"/>
              <a:t>Kubernetes</a:t>
            </a:r>
            <a:endParaRPr lang="de-DE" dirty="0"/>
          </a:p>
        </p:txBody>
      </p:sp>
      <p:sp>
        <p:nvSpPr>
          <p:cNvPr id="3" name="Textplatzhalter 2">
            <a:extLst>
              <a:ext uri="{FF2B5EF4-FFF2-40B4-BE49-F238E27FC236}">
                <a16:creationId xmlns:a16="http://schemas.microsoft.com/office/drawing/2014/main" id="{27AEC189-C06B-7FFF-A332-6A669CBCED8F}"/>
              </a:ext>
            </a:extLst>
          </p:cNvPr>
          <p:cNvSpPr>
            <a:spLocks noGrp="1"/>
          </p:cNvSpPr>
          <p:nvPr>
            <p:ph type="body" sz="quarter" idx="32"/>
          </p:nvPr>
        </p:nvSpPr>
        <p:spPr/>
        <p:txBody>
          <a:bodyPr/>
          <a:lstStyle/>
          <a:p>
            <a:r>
              <a:rPr lang="de-DE" dirty="0"/>
              <a:t>Der Pod – die grundlegende Ausführungseinheit</a:t>
            </a:r>
          </a:p>
        </p:txBody>
      </p:sp>
      <p:sp>
        <p:nvSpPr>
          <p:cNvPr id="5" name="Foliennummernplatzhalter 4">
            <a:extLst>
              <a:ext uri="{FF2B5EF4-FFF2-40B4-BE49-F238E27FC236}">
                <a16:creationId xmlns:a16="http://schemas.microsoft.com/office/drawing/2014/main" id="{6063849B-A3BB-DFDB-8B83-3AF9B8CAECA3}"/>
              </a:ext>
            </a:extLst>
          </p:cNvPr>
          <p:cNvSpPr>
            <a:spLocks noGrp="1"/>
          </p:cNvSpPr>
          <p:nvPr>
            <p:ph type="sldNum" sz="quarter" idx="33"/>
          </p:nvPr>
        </p:nvSpPr>
        <p:spPr/>
        <p:txBody>
          <a:bodyPr/>
          <a:lstStyle/>
          <a:p>
            <a:pPr rtl="0"/>
            <a:fld id="{19B51A1E-902D-48AF-9020-955120F399B6}" type="slidenum">
              <a:rPr lang="de-DE" noProof="0" smtClean="0"/>
              <a:pPr rtl="0"/>
              <a:t>10</a:t>
            </a:fld>
            <a:endParaRPr lang="de-DE" noProof="0"/>
          </a:p>
        </p:txBody>
      </p:sp>
      <p:pic>
        <p:nvPicPr>
          <p:cNvPr id="11" name="Grafik 10">
            <a:extLst>
              <a:ext uri="{FF2B5EF4-FFF2-40B4-BE49-F238E27FC236}">
                <a16:creationId xmlns:a16="http://schemas.microsoft.com/office/drawing/2014/main" id="{E56662C1-B5E3-032A-B998-4D0D488A4C43}"/>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431800" y="1512000"/>
            <a:ext cx="8932917" cy="2656435"/>
          </a:xfrm>
          <a:prstGeom prst="rect">
            <a:avLst/>
          </a:prstGeom>
        </p:spPr>
      </p:pic>
      <p:sp>
        <p:nvSpPr>
          <p:cNvPr id="12" name="Textfeld 11">
            <a:extLst>
              <a:ext uri="{FF2B5EF4-FFF2-40B4-BE49-F238E27FC236}">
                <a16:creationId xmlns:a16="http://schemas.microsoft.com/office/drawing/2014/main" id="{7BD00296-5AB6-209B-B49C-E1B8F93E1B1E}"/>
              </a:ext>
            </a:extLst>
          </p:cNvPr>
          <p:cNvSpPr txBox="1"/>
          <p:nvPr/>
        </p:nvSpPr>
        <p:spPr>
          <a:xfrm>
            <a:off x="431800" y="4336972"/>
            <a:ext cx="8932917" cy="2339102"/>
          </a:xfrm>
          <a:prstGeom prst="rect">
            <a:avLst/>
          </a:prstGeom>
          <a:noFill/>
        </p:spPr>
        <p:txBody>
          <a:bodyPr wrap="square" rtlCol="0">
            <a:spAutoFit/>
          </a:bodyPr>
          <a:lstStyle/>
          <a:p>
            <a:pPr marL="285750" indent="-285750">
              <a:spcAft>
                <a:spcPts val="600"/>
              </a:spcAft>
              <a:buFont typeface="Courier New" panose="02070309020205020404" pitchFamily="49" charset="0"/>
              <a:buChar char="o"/>
            </a:pPr>
            <a:r>
              <a:rPr lang="de-DE" b="0" i="0" u="none" strike="noStrike" dirty="0">
                <a:solidFill>
                  <a:srgbClr val="000000"/>
                </a:solidFill>
                <a:effectLst/>
                <a:latin typeface="Arial" panose="020B0604020202020204" pitchFamily="34" charset="0"/>
              </a:rPr>
              <a:t>Jeder Pod hat eine einzigartige IP-Adresse im </a:t>
            </a:r>
            <a:r>
              <a:rPr lang="de-DE" b="0" i="0" u="none" strike="noStrike" dirty="0" err="1">
                <a:solidFill>
                  <a:srgbClr val="000000"/>
                </a:solidFill>
                <a:effectLst/>
                <a:latin typeface="Arial" panose="020B0604020202020204" pitchFamily="34" charset="0"/>
              </a:rPr>
              <a:t>Kubernetes</a:t>
            </a:r>
            <a:r>
              <a:rPr lang="de-DE" b="0" i="0" u="none" strike="noStrike" dirty="0">
                <a:solidFill>
                  <a:srgbClr val="000000"/>
                </a:solidFill>
                <a:effectLst/>
                <a:latin typeface="Arial" panose="020B0604020202020204" pitchFamily="34" charset="0"/>
              </a:rPr>
              <a:t>-Cluster.</a:t>
            </a:r>
          </a:p>
          <a:p>
            <a:pPr marL="285750" indent="-285750">
              <a:spcAft>
                <a:spcPts val="600"/>
              </a:spcAft>
              <a:buFont typeface="Courier New" panose="02070309020205020404" pitchFamily="49" charset="0"/>
              <a:buChar char="o"/>
            </a:pPr>
            <a:r>
              <a:rPr lang="de-DE" b="0" i="0" u="none" strike="noStrike" dirty="0">
                <a:solidFill>
                  <a:srgbClr val="000000"/>
                </a:solidFill>
                <a:effectLst/>
                <a:latin typeface="Arial" panose="020B0604020202020204" pitchFamily="34" charset="0"/>
              </a:rPr>
              <a:t>Jeder Pod wird in der Regel für einen spezifischen Workload genutzt.</a:t>
            </a:r>
          </a:p>
          <a:p>
            <a:pPr marL="285750" indent="-285750" rtl="0">
              <a:spcBef>
                <a:spcPts val="0"/>
              </a:spcBef>
              <a:spcAft>
                <a:spcPts val="600"/>
              </a:spcAft>
              <a:buFont typeface="Courier New" panose="02070309020205020404" pitchFamily="49" charset="0"/>
              <a:buChar char="o"/>
            </a:pPr>
            <a:r>
              <a:rPr lang="de-DE" dirty="0">
                <a:solidFill>
                  <a:srgbClr val="000000"/>
                </a:solidFill>
                <a:latin typeface="Arial" panose="020B0604020202020204" pitchFamily="34" charset="0"/>
              </a:rPr>
              <a:t>Ein Pod kann </a:t>
            </a:r>
            <a:r>
              <a:rPr lang="de-DE" b="0" i="0" u="none" strike="noStrike" dirty="0">
                <a:solidFill>
                  <a:srgbClr val="000000"/>
                </a:solidFill>
                <a:effectLst/>
                <a:latin typeface="Arial" panose="020B0604020202020204" pitchFamily="34" charset="0"/>
              </a:rPr>
              <a:t>einen oder mehrere Container umfassen, die gemeinsam </a:t>
            </a:r>
            <a:r>
              <a:rPr lang="de-DE" b="0" i="0" u="none" strike="noStrike" dirty="0" err="1">
                <a:solidFill>
                  <a:srgbClr val="000000"/>
                </a:solidFill>
                <a:effectLst/>
                <a:latin typeface="Arial" panose="020B0604020202020204" pitchFamily="34" charset="0"/>
              </a:rPr>
              <a:t>gescheduled</a:t>
            </a:r>
            <a:r>
              <a:rPr lang="de-DE" b="0" i="0" u="none" strike="noStrike" dirty="0">
                <a:solidFill>
                  <a:srgbClr val="000000"/>
                </a:solidFill>
                <a:effectLst/>
                <a:latin typeface="Arial" panose="020B0604020202020204" pitchFamily="34" charset="0"/>
              </a:rPr>
              <a:t> werden.</a:t>
            </a:r>
          </a:p>
          <a:p>
            <a:pPr marL="285750" indent="-285750" rtl="0">
              <a:spcBef>
                <a:spcPts val="0"/>
              </a:spcBef>
              <a:spcAft>
                <a:spcPts val="600"/>
              </a:spcAft>
              <a:buFont typeface="Courier New" panose="02070309020205020404" pitchFamily="49" charset="0"/>
              <a:buChar char="o"/>
            </a:pPr>
            <a:r>
              <a:rPr lang="de-DE" b="0" i="0" u="none" strike="noStrike" dirty="0">
                <a:solidFill>
                  <a:srgbClr val="000000"/>
                </a:solidFill>
                <a:effectLst/>
                <a:latin typeface="Arial" panose="020B0604020202020204" pitchFamily="34" charset="0"/>
              </a:rPr>
              <a:t>Container innerhalb eines Pods teilen sich Netzwerkressourcen und </a:t>
            </a:r>
            <a:r>
              <a:rPr lang="de-DE" b="0" i="0" u="none" strike="noStrike" dirty="0" err="1">
                <a:solidFill>
                  <a:srgbClr val="000000"/>
                </a:solidFill>
                <a:effectLst/>
                <a:latin typeface="Arial" panose="020B0604020202020204" pitchFamily="34" charset="0"/>
              </a:rPr>
              <a:t>Volumes</a:t>
            </a:r>
            <a:r>
              <a:rPr lang="de-DE" b="0" i="0" u="none" strike="noStrike" dirty="0">
                <a:solidFill>
                  <a:srgbClr val="000000"/>
                </a:solidFill>
                <a:effectLst/>
                <a:latin typeface="Arial" panose="020B0604020202020204" pitchFamily="34" charset="0"/>
              </a:rPr>
              <a:t>.</a:t>
            </a:r>
          </a:p>
          <a:p>
            <a:pPr marL="285750" indent="-285750" rtl="0">
              <a:spcBef>
                <a:spcPts val="0"/>
              </a:spcBef>
              <a:spcAft>
                <a:spcPts val="600"/>
              </a:spcAft>
              <a:buFont typeface="Courier New" panose="02070309020205020404" pitchFamily="49" charset="0"/>
              <a:buChar char="o"/>
            </a:pPr>
            <a:r>
              <a:rPr lang="de-DE" b="0" i="0" u="none" strike="noStrike" dirty="0">
                <a:solidFill>
                  <a:srgbClr val="000000"/>
                </a:solidFill>
                <a:effectLst/>
                <a:latin typeface="Arial" panose="020B0604020202020204" pitchFamily="34" charset="0"/>
              </a:rPr>
              <a:t>Alle Container eines Pods werden gemeinsam erstellt, gestartet, gestoppt und als eine Einheit repliziert.</a:t>
            </a:r>
            <a:endParaRPr lang="de-DE" i="0" u="none" strike="noStrike" dirty="0">
              <a:solidFill>
                <a:srgbClr val="000000"/>
              </a:solidFill>
              <a:latin typeface="Arial" panose="020B0604020202020204" pitchFamily="34" charset="0"/>
            </a:endParaRPr>
          </a:p>
        </p:txBody>
      </p:sp>
    </p:spTree>
    <p:extLst>
      <p:ext uri="{BB962C8B-B14F-4D97-AF65-F5344CB8AC3E}">
        <p14:creationId xmlns:p14="http://schemas.microsoft.com/office/powerpoint/2010/main" val="12830718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DFD79C-F501-1F0A-DCE8-E30E78B7E410}"/>
              </a:ext>
            </a:extLst>
          </p:cNvPr>
          <p:cNvSpPr>
            <a:spLocks noGrp="1"/>
          </p:cNvSpPr>
          <p:nvPr>
            <p:ph type="title"/>
          </p:nvPr>
        </p:nvSpPr>
        <p:spPr/>
        <p:txBody>
          <a:bodyPr/>
          <a:lstStyle/>
          <a:p>
            <a:r>
              <a:rPr lang="de-DE" dirty="0" err="1"/>
              <a:t>Blueprints</a:t>
            </a:r>
            <a:endParaRPr lang="de-DE" dirty="0"/>
          </a:p>
        </p:txBody>
      </p:sp>
      <p:sp>
        <p:nvSpPr>
          <p:cNvPr id="3" name="Textplatzhalter 2">
            <a:extLst>
              <a:ext uri="{FF2B5EF4-FFF2-40B4-BE49-F238E27FC236}">
                <a16:creationId xmlns:a16="http://schemas.microsoft.com/office/drawing/2014/main" id="{1D4F36A0-6112-E246-62F6-267BEA0454E4}"/>
              </a:ext>
            </a:extLst>
          </p:cNvPr>
          <p:cNvSpPr>
            <a:spLocks noGrp="1"/>
          </p:cNvSpPr>
          <p:nvPr>
            <p:ph type="body" sz="quarter" idx="32"/>
          </p:nvPr>
        </p:nvSpPr>
        <p:spPr/>
        <p:txBody>
          <a:bodyPr/>
          <a:lstStyle/>
          <a:p>
            <a:r>
              <a:rPr lang="de-DE" dirty="0"/>
              <a:t>YAML-basierte Manifest Dateien</a:t>
            </a:r>
          </a:p>
        </p:txBody>
      </p:sp>
      <p:sp>
        <p:nvSpPr>
          <p:cNvPr id="5" name="Foliennummernplatzhalter 4">
            <a:extLst>
              <a:ext uri="{FF2B5EF4-FFF2-40B4-BE49-F238E27FC236}">
                <a16:creationId xmlns:a16="http://schemas.microsoft.com/office/drawing/2014/main" id="{D6B9E5BC-DC61-E2D8-3AB4-0CAA87D070B1}"/>
              </a:ext>
            </a:extLst>
          </p:cNvPr>
          <p:cNvSpPr>
            <a:spLocks noGrp="1"/>
          </p:cNvSpPr>
          <p:nvPr>
            <p:ph type="sldNum" sz="quarter" idx="33"/>
          </p:nvPr>
        </p:nvSpPr>
        <p:spPr/>
        <p:txBody>
          <a:bodyPr/>
          <a:lstStyle/>
          <a:p>
            <a:pPr rtl="0"/>
            <a:fld id="{19B51A1E-902D-48AF-9020-955120F399B6}" type="slidenum">
              <a:rPr lang="de-DE" noProof="0" smtClean="0"/>
              <a:pPr rtl="0"/>
              <a:t>11</a:t>
            </a:fld>
            <a:endParaRPr lang="de-DE" noProof="0"/>
          </a:p>
        </p:txBody>
      </p:sp>
      <p:pic>
        <p:nvPicPr>
          <p:cNvPr id="10" name="Grafik 9">
            <a:extLst>
              <a:ext uri="{FF2B5EF4-FFF2-40B4-BE49-F238E27FC236}">
                <a16:creationId xmlns:a16="http://schemas.microsoft.com/office/drawing/2014/main" id="{ECF4CA5B-8612-A0CD-B7DD-94E1135AD48B}"/>
              </a:ext>
            </a:extLst>
          </p:cNvPr>
          <p:cNvPicPr>
            <a:picLocks noChangeAspect="1"/>
          </p:cNvPicPr>
          <p:nvPr/>
        </p:nvPicPr>
        <p:blipFill>
          <a:blip r:embed="rId2"/>
          <a:stretch>
            <a:fillRect/>
          </a:stretch>
        </p:blipFill>
        <p:spPr>
          <a:xfrm>
            <a:off x="8562520" y="1368000"/>
            <a:ext cx="3459055" cy="4850629"/>
          </a:xfrm>
          <a:prstGeom prst="rect">
            <a:avLst/>
          </a:prstGeom>
          <a:effectLst>
            <a:outerShdw blurRad="50800" dist="38100" dir="2700000" algn="tl" rotWithShape="0">
              <a:prstClr val="black">
                <a:alpha val="40000"/>
              </a:prstClr>
            </a:outerShdw>
          </a:effectLst>
        </p:spPr>
      </p:pic>
      <p:sp>
        <p:nvSpPr>
          <p:cNvPr id="12" name="Textfeld 11">
            <a:extLst>
              <a:ext uri="{FF2B5EF4-FFF2-40B4-BE49-F238E27FC236}">
                <a16:creationId xmlns:a16="http://schemas.microsoft.com/office/drawing/2014/main" id="{37261120-2E56-062F-ADDD-0B952251E1FB}"/>
              </a:ext>
            </a:extLst>
          </p:cNvPr>
          <p:cNvSpPr txBox="1"/>
          <p:nvPr/>
        </p:nvSpPr>
        <p:spPr>
          <a:xfrm>
            <a:off x="431801" y="1577322"/>
            <a:ext cx="8004628" cy="4785926"/>
          </a:xfrm>
          <a:prstGeom prst="rect">
            <a:avLst/>
          </a:prstGeom>
          <a:noFill/>
        </p:spPr>
        <p:txBody>
          <a:bodyPr wrap="square" rtlCol="0">
            <a:spAutoFit/>
          </a:bodyPr>
          <a:lstStyle/>
          <a:p>
            <a:pPr>
              <a:spcAft>
                <a:spcPts val="600"/>
              </a:spcAft>
            </a:pPr>
            <a:r>
              <a:rPr lang="de-DE" b="0" i="0" dirty="0" err="1">
                <a:solidFill>
                  <a:schemeClr val="tx1">
                    <a:lumMod val="95000"/>
                    <a:lumOff val="5000"/>
                  </a:schemeClr>
                </a:solidFill>
                <a:effectLst/>
                <a:latin typeface="Söhne"/>
              </a:rPr>
              <a:t>Kubernetes</a:t>
            </a:r>
            <a:r>
              <a:rPr lang="de-DE" b="0" i="0" dirty="0">
                <a:solidFill>
                  <a:schemeClr val="tx1">
                    <a:lumMod val="95000"/>
                    <a:lumOff val="5000"/>
                  </a:schemeClr>
                </a:solidFill>
                <a:effectLst/>
                <a:latin typeface="Söhne"/>
              </a:rPr>
              <a:t> Manifeste beschreiben den gewünschten Zustand einer Ressource. Der </a:t>
            </a:r>
            <a:r>
              <a:rPr lang="de-DE" b="0" i="0" dirty="0" err="1">
                <a:solidFill>
                  <a:schemeClr val="tx1">
                    <a:lumMod val="95000"/>
                    <a:lumOff val="5000"/>
                  </a:schemeClr>
                </a:solidFill>
                <a:effectLst/>
                <a:latin typeface="Söhne"/>
              </a:rPr>
              <a:t>Kubernetes</a:t>
            </a:r>
            <a:r>
              <a:rPr lang="de-DE" b="0" i="0" dirty="0">
                <a:solidFill>
                  <a:schemeClr val="tx1">
                    <a:lumMod val="95000"/>
                    <a:lumOff val="5000"/>
                  </a:schemeClr>
                </a:solidFill>
                <a:effectLst/>
                <a:latin typeface="Söhne"/>
              </a:rPr>
              <a:t>-Controller sorgt dafür, dass der aktuelle Zustand des Clusters diesem gewünschten Zustand entspricht. Wenn der aktuelle Zustand abweicht, unternimmt </a:t>
            </a:r>
            <a:r>
              <a:rPr lang="de-DE" b="0" i="0" dirty="0" err="1">
                <a:solidFill>
                  <a:schemeClr val="tx1">
                    <a:lumMod val="95000"/>
                    <a:lumOff val="5000"/>
                  </a:schemeClr>
                </a:solidFill>
                <a:effectLst/>
                <a:latin typeface="Söhne"/>
              </a:rPr>
              <a:t>Kubernetes</a:t>
            </a:r>
            <a:r>
              <a:rPr lang="de-DE" b="0" i="0" dirty="0">
                <a:solidFill>
                  <a:schemeClr val="tx1">
                    <a:lumMod val="95000"/>
                    <a:lumOff val="5000"/>
                  </a:schemeClr>
                </a:solidFill>
                <a:effectLst/>
                <a:latin typeface="Söhne"/>
              </a:rPr>
              <a:t> Schritte, um die Diskrepanzen zu korrigieren.</a:t>
            </a:r>
          </a:p>
          <a:p>
            <a:pPr>
              <a:spcAft>
                <a:spcPts val="600"/>
              </a:spcAft>
            </a:pPr>
            <a:endParaRPr lang="de-DE" dirty="0">
              <a:solidFill>
                <a:schemeClr val="tx1">
                  <a:lumMod val="95000"/>
                  <a:lumOff val="5000"/>
                </a:schemeClr>
              </a:solidFill>
              <a:latin typeface="Söhne"/>
            </a:endParaRPr>
          </a:p>
          <a:p>
            <a:pPr algn="l">
              <a:spcAft>
                <a:spcPts val="600"/>
              </a:spcAft>
            </a:pPr>
            <a:r>
              <a:rPr lang="de-DE" b="0" i="0" dirty="0">
                <a:effectLst/>
                <a:latin typeface="Söhne"/>
              </a:rPr>
              <a:t>Ein </a:t>
            </a:r>
            <a:r>
              <a:rPr lang="de-DE" b="0" i="0" dirty="0" err="1">
                <a:effectLst/>
                <a:latin typeface="Söhne"/>
              </a:rPr>
              <a:t>Kubernetes</a:t>
            </a:r>
            <a:r>
              <a:rPr lang="de-DE" b="0" i="0" dirty="0">
                <a:effectLst/>
                <a:latin typeface="Söhne"/>
              </a:rPr>
              <a:t> Manifest enthält spezifische Anweisungen für den </a:t>
            </a:r>
            <a:r>
              <a:rPr lang="de-DE" b="0" i="0" dirty="0" err="1">
                <a:effectLst/>
                <a:latin typeface="Söhne"/>
              </a:rPr>
              <a:t>Kubernetes</a:t>
            </a:r>
            <a:r>
              <a:rPr lang="de-DE" b="0" i="0" dirty="0">
                <a:effectLst/>
                <a:latin typeface="Söhne"/>
              </a:rPr>
              <a:t> API-Server über Folgendes:</a:t>
            </a:r>
          </a:p>
          <a:p>
            <a:pPr marL="285750" indent="-285750" algn="l">
              <a:spcAft>
                <a:spcPts val="600"/>
              </a:spcAft>
              <a:buFont typeface="Courier New" panose="02070309020205020404" pitchFamily="49" charset="0"/>
              <a:buChar char="o"/>
            </a:pPr>
            <a:r>
              <a:rPr lang="de-DE" i="0" dirty="0">
                <a:effectLst/>
                <a:latin typeface="Söhne"/>
              </a:rPr>
              <a:t>Die</a:t>
            </a:r>
            <a:r>
              <a:rPr lang="de-DE" b="1" i="0" dirty="0">
                <a:effectLst/>
                <a:latin typeface="Söhne"/>
              </a:rPr>
              <a:t> </a:t>
            </a:r>
            <a:r>
              <a:rPr lang="de-DE" b="1" i="0" dirty="0">
                <a:solidFill>
                  <a:schemeClr val="accent5"/>
                </a:solidFill>
                <a:effectLst/>
                <a:latin typeface="Söhne"/>
              </a:rPr>
              <a:t>Art der Ressource </a:t>
            </a:r>
            <a:r>
              <a:rPr lang="de-DE" b="0" i="0" dirty="0">
                <a:effectLst/>
                <a:latin typeface="Söhne"/>
              </a:rPr>
              <a:t>wie zum Beispiel Pod, Service, </a:t>
            </a:r>
            <a:r>
              <a:rPr lang="de-DE" b="0" i="0" dirty="0" err="1">
                <a:effectLst/>
                <a:latin typeface="Söhne"/>
              </a:rPr>
              <a:t>Deployment</a:t>
            </a:r>
            <a:r>
              <a:rPr lang="de-DE" b="0" i="0" dirty="0">
                <a:effectLst/>
                <a:latin typeface="Söhne"/>
              </a:rPr>
              <a:t>, </a:t>
            </a:r>
            <a:r>
              <a:rPr lang="de-DE" b="0" i="0" dirty="0" err="1">
                <a:effectLst/>
                <a:latin typeface="Söhne"/>
              </a:rPr>
              <a:t>ReplicaSet</a:t>
            </a:r>
            <a:r>
              <a:rPr lang="de-DE" b="0" i="0" dirty="0">
                <a:effectLst/>
                <a:latin typeface="Söhne"/>
              </a:rPr>
              <a:t> etc.</a:t>
            </a:r>
          </a:p>
          <a:p>
            <a:pPr marL="285750" indent="-285750" algn="l">
              <a:spcAft>
                <a:spcPts val="600"/>
              </a:spcAft>
              <a:buFont typeface="Courier New" panose="02070309020205020404" pitchFamily="49" charset="0"/>
              <a:buChar char="o"/>
            </a:pPr>
            <a:r>
              <a:rPr lang="de-DE" b="1" i="0" dirty="0">
                <a:solidFill>
                  <a:schemeClr val="accent5"/>
                </a:solidFill>
                <a:effectLst/>
                <a:latin typeface="Söhne"/>
              </a:rPr>
              <a:t>Metadaten der Ressource</a:t>
            </a:r>
            <a:r>
              <a:rPr lang="de-DE" b="0" i="0" dirty="0">
                <a:solidFill>
                  <a:schemeClr val="accent5"/>
                </a:solidFill>
                <a:effectLst/>
                <a:latin typeface="Söhne"/>
              </a:rPr>
              <a:t> </a:t>
            </a:r>
            <a:r>
              <a:rPr lang="de-DE" b="0" i="0" dirty="0">
                <a:effectLst/>
                <a:latin typeface="Söhne"/>
              </a:rPr>
              <a:t>wie Name, Namespace, Labels und andere Identifikatoren</a:t>
            </a:r>
          </a:p>
          <a:p>
            <a:pPr marL="285750" indent="-285750" algn="l">
              <a:spcAft>
                <a:spcPts val="600"/>
              </a:spcAft>
              <a:buFont typeface="Courier New" panose="02070309020205020404" pitchFamily="49" charset="0"/>
              <a:buChar char="o"/>
            </a:pPr>
            <a:r>
              <a:rPr lang="de-DE" i="0" dirty="0">
                <a:effectLst/>
                <a:latin typeface="Söhne"/>
              </a:rPr>
              <a:t>Die</a:t>
            </a:r>
            <a:r>
              <a:rPr lang="de-DE" b="1" i="0" dirty="0">
                <a:effectLst/>
                <a:latin typeface="Söhne"/>
              </a:rPr>
              <a:t> </a:t>
            </a:r>
            <a:r>
              <a:rPr lang="de-DE" b="1" i="0" dirty="0">
                <a:solidFill>
                  <a:schemeClr val="accent5"/>
                </a:solidFill>
                <a:effectLst/>
                <a:latin typeface="Söhne"/>
              </a:rPr>
              <a:t>Spezifikation der Ressource</a:t>
            </a:r>
            <a:r>
              <a:rPr lang="de-DE" b="0" i="0" dirty="0">
                <a:effectLst/>
                <a:latin typeface="Söhne"/>
              </a:rPr>
              <a:t> umfasst die spezifischen Eigenschaften und den gewünschten Betriebszustand</a:t>
            </a:r>
          </a:p>
          <a:p>
            <a:pPr marL="285750" indent="-285750" algn="l">
              <a:spcAft>
                <a:spcPts val="600"/>
              </a:spcAft>
              <a:buFont typeface="Courier New" panose="02070309020205020404" pitchFamily="49" charset="0"/>
              <a:buChar char="o"/>
            </a:pPr>
            <a:r>
              <a:rPr lang="de-DE" i="0" dirty="0">
                <a:effectLst/>
                <a:latin typeface="Söhne"/>
              </a:rPr>
              <a:t>Der aktuelle </a:t>
            </a:r>
            <a:r>
              <a:rPr lang="de-DE" b="1" i="0" dirty="0">
                <a:solidFill>
                  <a:schemeClr val="accent5"/>
                </a:solidFill>
                <a:effectLst/>
                <a:latin typeface="Söhne"/>
              </a:rPr>
              <a:t>Status der Ressource </a:t>
            </a:r>
            <a:r>
              <a:rPr lang="de-DE" b="0" i="0" dirty="0">
                <a:effectLst/>
                <a:latin typeface="Söhne"/>
              </a:rPr>
              <a:t>wird von </a:t>
            </a:r>
            <a:r>
              <a:rPr lang="de-DE" b="0" i="0" dirty="0" err="1">
                <a:effectLst/>
                <a:latin typeface="Söhne"/>
              </a:rPr>
              <a:t>Kubernetes</a:t>
            </a:r>
            <a:r>
              <a:rPr lang="de-DE" b="0" i="0" dirty="0">
                <a:effectLst/>
                <a:latin typeface="Söhne"/>
              </a:rPr>
              <a:t> selbst ausgefüllt und beschreibt den aktuellen Zustand der Ressource (nicht dargestellt).</a:t>
            </a:r>
          </a:p>
          <a:p>
            <a:pPr>
              <a:spcAft>
                <a:spcPts val="600"/>
              </a:spcAft>
            </a:pPr>
            <a:endParaRPr lang="de-DE" dirty="0">
              <a:solidFill>
                <a:schemeClr val="tx1">
                  <a:lumMod val="95000"/>
                  <a:lumOff val="5000"/>
                </a:schemeClr>
              </a:solidFill>
            </a:endParaRPr>
          </a:p>
        </p:txBody>
      </p:sp>
    </p:spTree>
    <p:extLst>
      <p:ext uri="{BB962C8B-B14F-4D97-AF65-F5344CB8AC3E}">
        <p14:creationId xmlns:p14="http://schemas.microsoft.com/office/powerpoint/2010/main" val="40814790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Generated by DALL·E">
            <a:extLst>
              <a:ext uri="{FF2B5EF4-FFF2-40B4-BE49-F238E27FC236}">
                <a16:creationId xmlns:a16="http://schemas.microsoft.com/office/drawing/2014/main" id="{5D58DC95-BE0F-D3F4-E786-3B7271679829}"/>
              </a:ext>
            </a:extLst>
          </p:cNvPr>
          <p:cNvPicPr>
            <a:picLocks noChangeAspect="1" noChangeArrowheads="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artisticCrisscrossEtching/>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0018330" y="2663948"/>
            <a:ext cx="2173670" cy="217367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8C835928-3BC8-F30F-CF51-543B557C821D}"/>
              </a:ext>
            </a:extLst>
          </p:cNvPr>
          <p:cNvSpPr>
            <a:spLocks noGrp="1"/>
          </p:cNvSpPr>
          <p:nvPr>
            <p:ph type="title"/>
          </p:nvPr>
        </p:nvSpPr>
        <p:spPr/>
        <p:txBody>
          <a:bodyPr/>
          <a:lstStyle/>
          <a:p>
            <a:r>
              <a:rPr lang="de-DE" dirty="0" err="1"/>
              <a:t>Kubernetes</a:t>
            </a:r>
            <a:r>
              <a:rPr lang="de-DE" dirty="0"/>
              <a:t>  </a:t>
            </a:r>
            <a:r>
              <a:rPr lang="de-DE" dirty="0" err="1"/>
              <a:t>ControLler</a:t>
            </a:r>
            <a:endParaRPr lang="de-DE" dirty="0"/>
          </a:p>
        </p:txBody>
      </p:sp>
      <p:sp>
        <p:nvSpPr>
          <p:cNvPr id="3" name="Textplatzhalter 2">
            <a:extLst>
              <a:ext uri="{FF2B5EF4-FFF2-40B4-BE49-F238E27FC236}">
                <a16:creationId xmlns:a16="http://schemas.microsoft.com/office/drawing/2014/main" id="{E4FD4906-74B9-F4DD-EBCC-36DF52596FAD}"/>
              </a:ext>
            </a:extLst>
          </p:cNvPr>
          <p:cNvSpPr>
            <a:spLocks noGrp="1"/>
          </p:cNvSpPr>
          <p:nvPr>
            <p:ph type="body" sz="quarter" idx="32"/>
          </p:nvPr>
        </p:nvSpPr>
        <p:spPr/>
        <p:txBody>
          <a:bodyPr/>
          <a:lstStyle/>
          <a:p>
            <a:r>
              <a:rPr lang="de-DE" dirty="0"/>
              <a:t>Regelkreis: </a:t>
            </a:r>
            <a:r>
              <a:rPr lang="de-DE" dirty="0" err="1"/>
              <a:t>Desired</a:t>
            </a:r>
            <a:r>
              <a:rPr lang="de-DE" dirty="0"/>
              <a:t> vs. </a:t>
            </a:r>
            <a:r>
              <a:rPr lang="de-DE" dirty="0" err="1"/>
              <a:t>Current</a:t>
            </a:r>
            <a:r>
              <a:rPr lang="de-DE" dirty="0"/>
              <a:t> State</a:t>
            </a:r>
          </a:p>
        </p:txBody>
      </p:sp>
      <p:sp>
        <p:nvSpPr>
          <p:cNvPr id="5" name="Foliennummernplatzhalter 4">
            <a:extLst>
              <a:ext uri="{FF2B5EF4-FFF2-40B4-BE49-F238E27FC236}">
                <a16:creationId xmlns:a16="http://schemas.microsoft.com/office/drawing/2014/main" id="{6B2F506A-6D9C-B3D9-D25F-B386E8C3E9AB}"/>
              </a:ext>
            </a:extLst>
          </p:cNvPr>
          <p:cNvSpPr>
            <a:spLocks noGrp="1"/>
          </p:cNvSpPr>
          <p:nvPr>
            <p:ph type="sldNum" sz="quarter" idx="33"/>
          </p:nvPr>
        </p:nvSpPr>
        <p:spPr/>
        <p:txBody>
          <a:bodyPr/>
          <a:lstStyle/>
          <a:p>
            <a:pPr rtl="0"/>
            <a:fld id="{19B51A1E-902D-48AF-9020-955120F399B6}" type="slidenum">
              <a:rPr lang="de-DE" noProof="0" smtClean="0"/>
              <a:pPr rtl="0"/>
              <a:t>12</a:t>
            </a:fld>
            <a:endParaRPr lang="de-DE" noProof="0"/>
          </a:p>
        </p:txBody>
      </p:sp>
      <p:pic>
        <p:nvPicPr>
          <p:cNvPr id="7" name="Grafik 6">
            <a:extLst>
              <a:ext uri="{FF2B5EF4-FFF2-40B4-BE49-F238E27FC236}">
                <a16:creationId xmlns:a16="http://schemas.microsoft.com/office/drawing/2014/main" id="{06F03241-160D-ADEB-A075-EB8327CE3418}"/>
              </a:ext>
            </a:extLst>
          </p:cNvPr>
          <p:cNvPicPr>
            <a:picLocks noChangeAspect="1"/>
          </p:cNvPicPr>
          <p:nvPr/>
        </p:nvPicPr>
        <p:blipFill>
          <a:blip r:embed="rId4"/>
          <a:stretch>
            <a:fillRect/>
          </a:stretch>
        </p:blipFill>
        <p:spPr>
          <a:xfrm>
            <a:off x="431801" y="1512000"/>
            <a:ext cx="9080500" cy="44323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686613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BECCD0-0365-6042-8374-D298183801AF}"/>
              </a:ext>
            </a:extLst>
          </p:cNvPr>
          <p:cNvSpPr>
            <a:spLocks noGrp="1"/>
          </p:cNvSpPr>
          <p:nvPr>
            <p:ph type="title"/>
          </p:nvPr>
        </p:nvSpPr>
        <p:spPr/>
        <p:txBody>
          <a:bodyPr anchor="ctr"/>
          <a:lstStyle/>
          <a:p>
            <a:r>
              <a:rPr lang="de-DE" sz="2400" dirty="0"/>
              <a:t>Häufig  genutzte  K8s-Ressourcen</a:t>
            </a:r>
          </a:p>
        </p:txBody>
      </p:sp>
      <p:sp>
        <p:nvSpPr>
          <p:cNvPr id="6" name="Textplatzhalter 5">
            <a:extLst>
              <a:ext uri="{FF2B5EF4-FFF2-40B4-BE49-F238E27FC236}">
                <a16:creationId xmlns:a16="http://schemas.microsoft.com/office/drawing/2014/main" id="{E3FCC2F4-2F17-87E8-13CC-B92DDBDA6BDB}"/>
              </a:ext>
            </a:extLst>
          </p:cNvPr>
          <p:cNvSpPr>
            <a:spLocks noGrp="1"/>
          </p:cNvSpPr>
          <p:nvPr>
            <p:ph type="body" sz="quarter" idx="32"/>
          </p:nvPr>
        </p:nvSpPr>
        <p:spPr/>
        <p:txBody>
          <a:bodyPr/>
          <a:lstStyle/>
          <a:p>
            <a:r>
              <a:rPr lang="de-DE" dirty="0"/>
              <a:t>Und ihre Zusammenhänge</a:t>
            </a:r>
          </a:p>
        </p:txBody>
      </p:sp>
      <p:sp>
        <p:nvSpPr>
          <p:cNvPr id="5" name="Foliennummernplatzhalter 4">
            <a:extLst>
              <a:ext uri="{FF2B5EF4-FFF2-40B4-BE49-F238E27FC236}">
                <a16:creationId xmlns:a16="http://schemas.microsoft.com/office/drawing/2014/main" id="{058244FD-F2C5-E640-A5F8-257286D761CB}"/>
              </a:ext>
            </a:extLst>
          </p:cNvPr>
          <p:cNvSpPr>
            <a:spLocks noGrp="1"/>
          </p:cNvSpPr>
          <p:nvPr>
            <p:ph type="sldNum" sz="quarter" idx="33"/>
          </p:nvPr>
        </p:nvSpPr>
        <p:spPr/>
        <p:txBody>
          <a:bodyPr/>
          <a:lstStyle/>
          <a:p>
            <a:pPr rtl="0"/>
            <a:fld id="{19B51A1E-902D-48AF-9020-955120F399B6}" type="slidenum">
              <a:rPr lang="de-DE" noProof="0" smtClean="0"/>
              <a:pPr rtl="0"/>
              <a:t>13</a:t>
            </a:fld>
            <a:endParaRPr lang="de-DE" noProof="0"/>
          </a:p>
        </p:txBody>
      </p:sp>
      <p:pic>
        <p:nvPicPr>
          <p:cNvPr id="1028" name="Picture 4">
            <a:extLst>
              <a:ext uri="{FF2B5EF4-FFF2-40B4-BE49-F238E27FC236}">
                <a16:creationId xmlns:a16="http://schemas.microsoft.com/office/drawing/2014/main" id="{D17764C4-7C6E-5640-A203-DA60EE7D56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81806" y="1575098"/>
            <a:ext cx="359995" cy="35999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a:extLst>
              <a:ext uri="{FF2B5EF4-FFF2-40B4-BE49-F238E27FC236}">
                <a16:creationId xmlns:a16="http://schemas.microsoft.com/office/drawing/2014/main" id="{90D92B84-12AA-B944-BD10-BE054A48F4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90593" y="2397584"/>
            <a:ext cx="359995" cy="35999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FD335538-4A21-D045-B045-4B1B437F6F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83199" y="1994004"/>
            <a:ext cx="359995" cy="359995"/>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a:extLst>
              <a:ext uri="{FF2B5EF4-FFF2-40B4-BE49-F238E27FC236}">
                <a16:creationId xmlns:a16="http://schemas.microsoft.com/office/drawing/2014/main" id="{298FC651-8FB9-BF48-8E3A-1A15852C71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83200" y="2842938"/>
            <a:ext cx="359995" cy="35999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2660A15A-44B4-DB47-96E8-71243E20B1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271546" y="2408438"/>
            <a:ext cx="359995" cy="35999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0FC4AD46-5F01-7145-99A2-0CD99CA2C28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273798" y="2861692"/>
            <a:ext cx="359995" cy="35999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032437ED-F5D1-7C45-BB93-FF1D9F948CC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177414" y="5373686"/>
            <a:ext cx="359995" cy="359995"/>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a:extLst>
              <a:ext uri="{FF2B5EF4-FFF2-40B4-BE49-F238E27FC236}">
                <a16:creationId xmlns:a16="http://schemas.microsoft.com/office/drawing/2014/main" id="{30CE42F3-300F-CB4C-9312-177C55C8343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259617" y="5851645"/>
            <a:ext cx="359995" cy="35999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0253C109-AED6-6541-ABB2-B943686C9D2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189896" y="4138907"/>
            <a:ext cx="359995" cy="359995"/>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a:extLst>
              <a:ext uri="{FF2B5EF4-FFF2-40B4-BE49-F238E27FC236}">
                <a16:creationId xmlns:a16="http://schemas.microsoft.com/office/drawing/2014/main" id="{9BA3D569-6B9A-D547-BB0A-A79C145AA24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177414" y="4949804"/>
            <a:ext cx="359995" cy="35999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60A948EB-078D-FC4F-A926-7ABDF5CA576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184112" y="5851994"/>
            <a:ext cx="359995" cy="359995"/>
          </a:xfrm>
          <a:prstGeom prst="rect">
            <a:avLst/>
          </a:prstGeom>
          <a:noFill/>
          <a:extLst>
            <a:ext uri="{909E8E84-426E-40DD-AFC4-6F175D3DCCD1}">
              <a14:hiddenFill xmlns:a14="http://schemas.microsoft.com/office/drawing/2010/main">
                <a:solidFill>
                  <a:srgbClr val="FFFFFF"/>
                </a:solidFill>
              </a14:hiddenFill>
            </a:ext>
          </a:extLst>
        </p:spPr>
      </p:pic>
      <p:pic>
        <p:nvPicPr>
          <p:cNvPr id="1041" name="Picture 17">
            <a:extLst>
              <a:ext uri="{FF2B5EF4-FFF2-40B4-BE49-F238E27FC236}">
                <a16:creationId xmlns:a16="http://schemas.microsoft.com/office/drawing/2014/main" id="{64182771-8988-DE4B-8FB8-46FD9225C13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273937" y="4951354"/>
            <a:ext cx="359995" cy="35999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F5AF0CAA-0E11-E641-906E-E08DD5D9D1B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271546" y="1991988"/>
            <a:ext cx="359995" cy="359995"/>
          </a:xfrm>
          <a:prstGeom prst="rect">
            <a:avLst/>
          </a:prstGeom>
          <a:noFill/>
          <a:extLst>
            <a:ext uri="{909E8E84-426E-40DD-AFC4-6F175D3DCCD1}">
              <a14:hiddenFill xmlns:a14="http://schemas.microsoft.com/office/drawing/2010/main">
                <a:solidFill>
                  <a:srgbClr val="FFFFFF"/>
                </a:solidFill>
              </a14:hiddenFill>
            </a:ext>
          </a:extLst>
        </p:spPr>
      </p:pic>
      <p:pic>
        <p:nvPicPr>
          <p:cNvPr id="1043" name="Picture 19">
            <a:extLst>
              <a:ext uri="{FF2B5EF4-FFF2-40B4-BE49-F238E27FC236}">
                <a16:creationId xmlns:a16="http://schemas.microsoft.com/office/drawing/2014/main" id="{35C1DE94-9C04-5F41-88C9-0AFBE1F0E74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198714" y="3341166"/>
            <a:ext cx="359995" cy="359995"/>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C372EEB4-7692-FD40-9F67-41FEB5361BB0}"/>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192279" y="4529575"/>
            <a:ext cx="359995" cy="359995"/>
          </a:xfrm>
          <a:prstGeom prst="rect">
            <a:avLst/>
          </a:prstGeom>
          <a:noFill/>
          <a:extLst>
            <a:ext uri="{909E8E84-426E-40DD-AFC4-6F175D3DCCD1}">
              <a14:hiddenFill xmlns:a14="http://schemas.microsoft.com/office/drawing/2010/main">
                <a:solidFill>
                  <a:srgbClr val="FFFFFF"/>
                </a:solidFill>
              </a14:hiddenFill>
            </a:ext>
          </a:extLst>
        </p:spPr>
      </p:pic>
      <p:pic>
        <p:nvPicPr>
          <p:cNvPr id="1045" name="Picture 21">
            <a:extLst>
              <a:ext uri="{FF2B5EF4-FFF2-40B4-BE49-F238E27FC236}">
                <a16:creationId xmlns:a16="http://schemas.microsoft.com/office/drawing/2014/main" id="{4E7885C2-67C2-5A4B-A4C8-5855A70A11F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1282879" y="3331108"/>
            <a:ext cx="359995" cy="359995"/>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64DAE6DA-FB9C-9A44-89B6-175C821B9B35}"/>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196323" y="3742625"/>
            <a:ext cx="359995" cy="359995"/>
          </a:xfrm>
          <a:prstGeom prst="rect">
            <a:avLst/>
          </a:prstGeom>
          <a:noFill/>
          <a:extLst>
            <a:ext uri="{909E8E84-426E-40DD-AFC4-6F175D3DCCD1}">
              <a14:hiddenFill xmlns:a14="http://schemas.microsoft.com/office/drawing/2010/main">
                <a:solidFill>
                  <a:srgbClr val="FFFFFF"/>
                </a:solidFill>
              </a14:hiddenFill>
            </a:ext>
          </a:extLst>
        </p:spPr>
      </p:pic>
      <p:pic>
        <p:nvPicPr>
          <p:cNvPr id="1047" name="Picture 23">
            <a:extLst>
              <a:ext uri="{FF2B5EF4-FFF2-40B4-BE49-F238E27FC236}">
                <a16:creationId xmlns:a16="http://schemas.microsoft.com/office/drawing/2014/main" id="{8362659E-F986-1A44-B259-4049F035C801}"/>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1280488" y="3733445"/>
            <a:ext cx="359995" cy="359995"/>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a:extLst>
              <a:ext uri="{FF2B5EF4-FFF2-40B4-BE49-F238E27FC236}">
                <a16:creationId xmlns:a16="http://schemas.microsoft.com/office/drawing/2014/main" id="{01CF05FC-0EA5-BA42-8958-6AF9F2D6F3DE}"/>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1280488" y="4139037"/>
            <a:ext cx="359995" cy="359995"/>
          </a:xfrm>
          <a:prstGeom prst="rect">
            <a:avLst/>
          </a:prstGeom>
          <a:noFill/>
          <a:extLst>
            <a:ext uri="{909E8E84-426E-40DD-AFC4-6F175D3DCCD1}">
              <a14:hiddenFill xmlns:a14="http://schemas.microsoft.com/office/drawing/2010/main">
                <a:solidFill>
                  <a:srgbClr val="FFFFFF"/>
                </a:solidFill>
              </a14:hiddenFill>
            </a:ext>
          </a:extLst>
        </p:spPr>
      </p:pic>
      <p:sp>
        <p:nvSpPr>
          <p:cNvPr id="24" name="Textfeld 23">
            <a:extLst>
              <a:ext uri="{FF2B5EF4-FFF2-40B4-BE49-F238E27FC236}">
                <a16:creationId xmlns:a16="http://schemas.microsoft.com/office/drawing/2014/main" id="{BC0215D4-37F6-4147-A17D-188D96C181DC}"/>
              </a:ext>
            </a:extLst>
          </p:cNvPr>
          <p:cNvSpPr txBox="1"/>
          <p:nvPr/>
        </p:nvSpPr>
        <p:spPr>
          <a:xfrm>
            <a:off x="11639550" y="1686767"/>
            <a:ext cx="465301" cy="184666"/>
          </a:xfrm>
          <a:prstGeom prst="rect">
            <a:avLst/>
          </a:prstGeom>
          <a:noFill/>
        </p:spPr>
        <p:txBody>
          <a:bodyPr wrap="square" lIns="36000" rIns="36000" rtlCol="0">
            <a:spAutoFit/>
          </a:bodyPr>
          <a:lstStyle/>
          <a:p>
            <a:r>
              <a:rPr lang="de-DE" sz="600" dirty="0"/>
              <a:t>Namespace</a:t>
            </a:r>
          </a:p>
        </p:txBody>
      </p:sp>
      <p:sp>
        <p:nvSpPr>
          <p:cNvPr id="46" name="Textfeld 45">
            <a:extLst>
              <a:ext uri="{FF2B5EF4-FFF2-40B4-BE49-F238E27FC236}">
                <a16:creationId xmlns:a16="http://schemas.microsoft.com/office/drawing/2014/main" id="{67FA4543-F180-EA4C-BA9B-2572A1B49E9E}"/>
              </a:ext>
            </a:extLst>
          </p:cNvPr>
          <p:cNvSpPr txBox="1"/>
          <p:nvPr/>
        </p:nvSpPr>
        <p:spPr>
          <a:xfrm>
            <a:off x="10549885" y="2508828"/>
            <a:ext cx="465301" cy="184666"/>
          </a:xfrm>
          <a:prstGeom prst="rect">
            <a:avLst/>
          </a:prstGeom>
          <a:noFill/>
        </p:spPr>
        <p:txBody>
          <a:bodyPr wrap="square" lIns="36000" rIns="36000" rtlCol="0">
            <a:spAutoFit/>
          </a:bodyPr>
          <a:lstStyle/>
          <a:p>
            <a:r>
              <a:rPr lang="de-DE" sz="600" dirty="0" err="1"/>
              <a:t>Replica</a:t>
            </a:r>
            <a:r>
              <a:rPr lang="de-DE" sz="600" dirty="0"/>
              <a:t> Set</a:t>
            </a:r>
          </a:p>
        </p:txBody>
      </p:sp>
      <p:sp>
        <p:nvSpPr>
          <p:cNvPr id="47" name="Textfeld 46">
            <a:extLst>
              <a:ext uri="{FF2B5EF4-FFF2-40B4-BE49-F238E27FC236}">
                <a16:creationId xmlns:a16="http://schemas.microsoft.com/office/drawing/2014/main" id="{3BEF81EA-0B43-1F4D-BFAF-50448C8BBEFE}"/>
              </a:ext>
            </a:extLst>
          </p:cNvPr>
          <p:cNvSpPr txBox="1"/>
          <p:nvPr/>
        </p:nvSpPr>
        <p:spPr>
          <a:xfrm>
            <a:off x="10540943" y="2086692"/>
            <a:ext cx="465301" cy="184666"/>
          </a:xfrm>
          <a:prstGeom prst="rect">
            <a:avLst/>
          </a:prstGeom>
          <a:noFill/>
        </p:spPr>
        <p:txBody>
          <a:bodyPr wrap="square" lIns="36000" rIns="36000" rtlCol="0">
            <a:spAutoFit/>
          </a:bodyPr>
          <a:lstStyle/>
          <a:p>
            <a:r>
              <a:rPr lang="de-DE" sz="600" dirty="0" err="1"/>
              <a:t>Deployment</a:t>
            </a:r>
            <a:endParaRPr lang="de-DE" sz="600" dirty="0"/>
          </a:p>
        </p:txBody>
      </p:sp>
      <p:sp>
        <p:nvSpPr>
          <p:cNvPr id="48" name="Textfeld 47">
            <a:extLst>
              <a:ext uri="{FF2B5EF4-FFF2-40B4-BE49-F238E27FC236}">
                <a16:creationId xmlns:a16="http://schemas.microsoft.com/office/drawing/2014/main" id="{E37820AE-6231-5949-8189-9C481B7E9096}"/>
              </a:ext>
            </a:extLst>
          </p:cNvPr>
          <p:cNvSpPr txBox="1"/>
          <p:nvPr/>
        </p:nvSpPr>
        <p:spPr>
          <a:xfrm>
            <a:off x="10540943" y="2954182"/>
            <a:ext cx="465301" cy="276999"/>
          </a:xfrm>
          <a:prstGeom prst="rect">
            <a:avLst/>
          </a:prstGeom>
          <a:noFill/>
        </p:spPr>
        <p:txBody>
          <a:bodyPr wrap="square" lIns="36000" rIns="36000" rtlCol="0">
            <a:spAutoFit/>
          </a:bodyPr>
          <a:lstStyle/>
          <a:p>
            <a:r>
              <a:rPr lang="de-DE" sz="600" dirty="0" err="1"/>
              <a:t>Daemon</a:t>
            </a:r>
            <a:r>
              <a:rPr lang="de-DE" sz="600" dirty="0"/>
              <a:t> Set</a:t>
            </a:r>
          </a:p>
        </p:txBody>
      </p:sp>
      <p:sp>
        <p:nvSpPr>
          <p:cNvPr id="49" name="Textfeld 48">
            <a:extLst>
              <a:ext uri="{FF2B5EF4-FFF2-40B4-BE49-F238E27FC236}">
                <a16:creationId xmlns:a16="http://schemas.microsoft.com/office/drawing/2014/main" id="{9744C681-EAC1-BD41-8B96-A59645EC5791}"/>
              </a:ext>
            </a:extLst>
          </p:cNvPr>
          <p:cNvSpPr txBox="1"/>
          <p:nvPr/>
        </p:nvSpPr>
        <p:spPr>
          <a:xfrm>
            <a:off x="11629469" y="2520306"/>
            <a:ext cx="465301" cy="184666"/>
          </a:xfrm>
          <a:prstGeom prst="rect">
            <a:avLst/>
          </a:prstGeom>
          <a:noFill/>
        </p:spPr>
        <p:txBody>
          <a:bodyPr wrap="square" lIns="36000" rIns="36000" rtlCol="0">
            <a:spAutoFit/>
          </a:bodyPr>
          <a:lstStyle/>
          <a:p>
            <a:r>
              <a:rPr lang="de-DE" sz="600" dirty="0" err="1"/>
              <a:t>Stateful</a:t>
            </a:r>
            <a:r>
              <a:rPr lang="de-DE" sz="600" dirty="0"/>
              <a:t> Set</a:t>
            </a:r>
          </a:p>
        </p:txBody>
      </p:sp>
      <p:sp>
        <p:nvSpPr>
          <p:cNvPr id="51" name="Textfeld 50">
            <a:extLst>
              <a:ext uri="{FF2B5EF4-FFF2-40B4-BE49-F238E27FC236}">
                <a16:creationId xmlns:a16="http://schemas.microsoft.com/office/drawing/2014/main" id="{3B2157BD-7505-7147-8349-6BA4FEA2AEC0}"/>
              </a:ext>
            </a:extLst>
          </p:cNvPr>
          <p:cNvSpPr txBox="1"/>
          <p:nvPr/>
        </p:nvSpPr>
        <p:spPr>
          <a:xfrm>
            <a:off x="11631541" y="2989232"/>
            <a:ext cx="465301" cy="184666"/>
          </a:xfrm>
          <a:prstGeom prst="rect">
            <a:avLst/>
          </a:prstGeom>
          <a:noFill/>
        </p:spPr>
        <p:txBody>
          <a:bodyPr wrap="square" lIns="36000" rIns="36000" rtlCol="0">
            <a:spAutoFit/>
          </a:bodyPr>
          <a:lstStyle/>
          <a:p>
            <a:r>
              <a:rPr lang="de-DE" sz="600" dirty="0"/>
              <a:t>(</a:t>
            </a:r>
            <a:r>
              <a:rPr lang="de-DE" sz="600" dirty="0" err="1"/>
              <a:t>Cron</a:t>
            </a:r>
            <a:r>
              <a:rPr lang="de-DE" sz="600" dirty="0"/>
              <a:t> -) Job</a:t>
            </a:r>
          </a:p>
        </p:txBody>
      </p:sp>
      <p:sp>
        <p:nvSpPr>
          <p:cNvPr id="52" name="Textfeld 51">
            <a:extLst>
              <a:ext uri="{FF2B5EF4-FFF2-40B4-BE49-F238E27FC236}">
                <a16:creationId xmlns:a16="http://schemas.microsoft.com/office/drawing/2014/main" id="{915730AA-CE45-4B45-9640-569A9274741E}"/>
              </a:ext>
            </a:extLst>
          </p:cNvPr>
          <p:cNvSpPr txBox="1"/>
          <p:nvPr/>
        </p:nvSpPr>
        <p:spPr>
          <a:xfrm>
            <a:off x="10535158" y="5479315"/>
            <a:ext cx="465301" cy="184666"/>
          </a:xfrm>
          <a:prstGeom prst="rect">
            <a:avLst/>
          </a:prstGeom>
          <a:noFill/>
        </p:spPr>
        <p:txBody>
          <a:bodyPr wrap="square" lIns="36000" rIns="36000" rtlCol="0">
            <a:spAutoFit/>
          </a:bodyPr>
          <a:lstStyle/>
          <a:p>
            <a:r>
              <a:rPr lang="de-DE" sz="600" dirty="0"/>
              <a:t>Ingress</a:t>
            </a:r>
          </a:p>
        </p:txBody>
      </p:sp>
      <p:sp>
        <p:nvSpPr>
          <p:cNvPr id="53" name="Textfeld 52">
            <a:extLst>
              <a:ext uri="{FF2B5EF4-FFF2-40B4-BE49-F238E27FC236}">
                <a16:creationId xmlns:a16="http://schemas.microsoft.com/office/drawing/2014/main" id="{7D01E35F-164D-3248-90F0-DB53D72D8CA9}"/>
              </a:ext>
            </a:extLst>
          </p:cNvPr>
          <p:cNvSpPr txBox="1"/>
          <p:nvPr/>
        </p:nvSpPr>
        <p:spPr>
          <a:xfrm>
            <a:off x="11619605" y="5958718"/>
            <a:ext cx="465301" cy="184666"/>
          </a:xfrm>
          <a:prstGeom prst="rect">
            <a:avLst/>
          </a:prstGeom>
          <a:noFill/>
        </p:spPr>
        <p:txBody>
          <a:bodyPr wrap="square" lIns="36000" rIns="36000" rtlCol="0">
            <a:spAutoFit/>
          </a:bodyPr>
          <a:lstStyle/>
          <a:p>
            <a:r>
              <a:rPr lang="de-DE" sz="600" dirty="0" err="1"/>
              <a:t>Quota</a:t>
            </a:r>
            <a:endParaRPr lang="de-DE" sz="600" dirty="0"/>
          </a:p>
        </p:txBody>
      </p:sp>
      <p:sp>
        <p:nvSpPr>
          <p:cNvPr id="54" name="Textfeld 53">
            <a:extLst>
              <a:ext uri="{FF2B5EF4-FFF2-40B4-BE49-F238E27FC236}">
                <a16:creationId xmlns:a16="http://schemas.microsoft.com/office/drawing/2014/main" id="{CEB1F3E0-38D1-BC48-864C-E05CC3377C70}"/>
              </a:ext>
            </a:extLst>
          </p:cNvPr>
          <p:cNvSpPr txBox="1"/>
          <p:nvPr/>
        </p:nvSpPr>
        <p:spPr>
          <a:xfrm>
            <a:off x="10549885" y="4243380"/>
            <a:ext cx="586025" cy="184666"/>
          </a:xfrm>
          <a:prstGeom prst="rect">
            <a:avLst/>
          </a:prstGeom>
          <a:noFill/>
        </p:spPr>
        <p:txBody>
          <a:bodyPr wrap="square" lIns="36000" rIns="36000" rtlCol="0">
            <a:spAutoFit/>
          </a:bodyPr>
          <a:lstStyle/>
          <a:p>
            <a:r>
              <a:rPr lang="de-DE" sz="600" dirty="0" err="1"/>
              <a:t>ServiceAccount</a:t>
            </a:r>
            <a:endParaRPr lang="de-DE" sz="600" dirty="0"/>
          </a:p>
        </p:txBody>
      </p:sp>
      <p:sp>
        <p:nvSpPr>
          <p:cNvPr id="55" name="Textfeld 54">
            <a:extLst>
              <a:ext uri="{FF2B5EF4-FFF2-40B4-BE49-F238E27FC236}">
                <a16:creationId xmlns:a16="http://schemas.microsoft.com/office/drawing/2014/main" id="{CF0778B0-DA78-6D44-A765-FD4B7CB00C03}"/>
              </a:ext>
            </a:extLst>
          </p:cNvPr>
          <p:cNvSpPr txBox="1"/>
          <p:nvPr/>
        </p:nvSpPr>
        <p:spPr>
          <a:xfrm>
            <a:off x="10537398" y="5047828"/>
            <a:ext cx="586025" cy="184666"/>
          </a:xfrm>
          <a:prstGeom prst="rect">
            <a:avLst/>
          </a:prstGeom>
          <a:noFill/>
        </p:spPr>
        <p:txBody>
          <a:bodyPr wrap="square" lIns="36000" rIns="36000" rtlCol="0">
            <a:spAutoFit/>
          </a:bodyPr>
          <a:lstStyle/>
          <a:p>
            <a:r>
              <a:rPr lang="de-DE" sz="600" dirty="0"/>
              <a:t>Service</a:t>
            </a:r>
          </a:p>
        </p:txBody>
      </p:sp>
      <p:sp>
        <p:nvSpPr>
          <p:cNvPr id="56" name="Textfeld 55">
            <a:extLst>
              <a:ext uri="{FF2B5EF4-FFF2-40B4-BE49-F238E27FC236}">
                <a16:creationId xmlns:a16="http://schemas.microsoft.com/office/drawing/2014/main" id="{B7A89414-98D4-F049-A785-35F3A20B5754}"/>
              </a:ext>
            </a:extLst>
          </p:cNvPr>
          <p:cNvSpPr txBox="1"/>
          <p:nvPr/>
        </p:nvSpPr>
        <p:spPr>
          <a:xfrm>
            <a:off x="10544097" y="5953242"/>
            <a:ext cx="586025" cy="184666"/>
          </a:xfrm>
          <a:prstGeom prst="rect">
            <a:avLst/>
          </a:prstGeom>
          <a:noFill/>
        </p:spPr>
        <p:txBody>
          <a:bodyPr wrap="square" lIns="36000" rIns="36000" rtlCol="0">
            <a:spAutoFit/>
          </a:bodyPr>
          <a:lstStyle/>
          <a:p>
            <a:r>
              <a:rPr lang="de-DE" sz="600" dirty="0"/>
              <a:t>Limit Ranges</a:t>
            </a:r>
          </a:p>
        </p:txBody>
      </p:sp>
      <p:sp>
        <p:nvSpPr>
          <p:cNvPr id="57" name="Textfeld 56">
            <a:extLst>
              <a:ext uri="{FF2B5EF4-FFF2-40B4-BE49-F238E27FC236}">
                <a16:creationId xmlns:a16="http://schemas.microsoft.com/office/drawing/2014/main" id="{6159BD1F-A17A-4C42-A23F-962BF4669B64}"/>
              </a:ext>
            </a:extLst>
          </p:cNvPr>
          <p:cNvSpPr txBox="1"/>
          <p:nvPr/>
        </p:nvSpPr>
        <p:spPr>
          <a:xfrm>
            <a:off x="11631541" y="5060037"/>
            <a:ext cx="586025" cy="184666"/>
          </a:xfrm>
          <a:prstGeom prst="rect">
            <a:avLst/>
          </a:prstGeom>
          <a:noFill/>
        </p:spPr>
        <p:txBody>
          <a:bodyPr wrap="square" lIns="36000" rIns="36000" rtlCol="0">
            <a:spAutoFit/>
          </a:bodyPr>
          <a:lstStyle/>
          <a:p>
            <a:r>
              <a:rPr lang="de-DE" sz="600" dirty="0" err="1"/>
              <a:t>Endpoint</a:t>
            </a:r>
            <a:endParaRPr lang="de-DE" sz="600" dirty="0"/>
          </a:p>
        </p:txBody>
      </p:sp>
      <p:sp>
        <p:nvSpPr>
          <p:cNvPr id="58" name="Textfeld 57">
            <a:extLst>
              <a:ext uri="{FF2B5EF4-FFF2-40B4-BE49-F238E27FC236}">
                <a16:creationId xmlns:a16="http://schemas.microsoft.com/office/drawing/2014/main" id="{D123E4EB-AD4B-6248-BE3A-27062C55A13D}"/>
              </a:ext>
            </a:extLst>
          </p:cNvPr>
          <p:cNvSpPr txBox="1"/>
          <p:nvPr/>
        </p:nvSpPr>
        <p:spPr>
          <a:xfrm>
            <a:off x="11625108" y="2050665"/>
            <a:ext cx="586025" cy="276999"/>
          </a:xfrm>
          <a:prstGeom prst="rect">
            <a:avLst/>
          </a:prstGeom>
          <a:noFill/>
        </p:spPr>
        <p:txBody>
          <a:bodyPr wrap="square" lIns="36000" rIns="36000" rtlCol="0">
            <a:spAutoFit/>
          </a:bodyPr>
          <a:lstStyle/>
          <a:p>
            <a:r>
              <a:rPr lang="de-DE" sz="600" dirty="0"/>
              <a:t>Horizontal</a:t>
            </a:r>
          </a:p>
          <a:p>
            <a:r>
              <a:rPr lang="de-DE" sz="600" dirty="0" err="1"/>
              <a:t>Pod</a:t>
            </a:r>
            <a:r>
              <a:rPr lang="de-DE" sz="600" dirty="0"/>
              <a:t> </a:t>
            </a:r>
            <a:r>
              <a:rPr lang="de-DE" sz="600" dirty="0" err="1"/>
              <a:t>Autoscaler</a:t>
            </a:r>
            <a:endParaRPr lang="de-DE" sz="600" dirty="0"/>
          </a:p>
        </p:txBody>
      </p:sp>
      <p:sp>
        <p:nvSpPr>
          <p:cNvPr id="59" name="Textfeld 58">
            <a:extLst>
              <a:ext uri="{FF2B5EF4-FFF2-40B4-BE49-F238E27FC236}">
                <a16:creationId xmlns:a16="http://schemas.microsoft.com/office/drawing/2014/main" id="{6ED8FD2D-599F-7948-A82B-608F8843C0DA}"/>
              </a:ext>
            </a:extLst>
          </p:cNvPr>
          <p:cNvSpPr txBox="1"/>
          <p:nvPr/>
        </p:nvSpPr>
        <p:spPr>
          <a:xfrm>
            <a:off x="10556318" y="3444071"/>
            <a:ext cx="586025" cy="184666"/>
          </a:xfrm>
          <a:prstGeom prst="rect">
            <a:avLst/>
          </a:prstGeom>
          <a:noFill/>
        </p:spPr>
        <p:txBody>
          <a:bodyPr wrap="square" lIns="36000" rIns="36000" rtlCol="0">
            <a:spAutoFit/>
          </a:bodyPr>
          <a:lstStyle/>
          <a:p>
            <a:r>
              <a:rPr lang="de-DE" sz="600" dirty="0" err="1"/>
              <a:t>ConfigMap</a:t>
            </a:r>
            <a:endParaRPr lang="de-DE" sz="600" dirty="0"/>
          </a:p>
        </p:txBody>
      </p:sp>
      <p:sp>
        <p:nvSpPr>
          <p:cNvPr id="60" name="Textfeld 59">
            <a:extLst>
              <a:ext uri="{FF2B5EF4-FFF2-40B4-BE49-F238E27FC236}">
                <a16:creationId xmlns:a16="http://schemas.microsoft.com/office/drawing/2014/main" id="{66750A80-C4B4-5C4F-94AB-87E8A6D3798E}"/>
              </a:ext>
            </a:extLst>
          </p:cNvPr>
          <p:cNvSpPr txBox="1"/>
          <p:nvPr/>
        </p:nvSpPr>
        <p:spPr>
          <a:xfrm>
            <a:off x="10549885" y="4617005"/>
            <a:ext cx="566892" cy="184666"/>
          </a:xfrm>
          <a:prstGeom prst="rect">
            <a:avLst/>
          </a:prstGeom>
          <a:noFill/>
        </p:spPr>
        <p:txBody>
          <a:bodyPr wrap="square" lIns="36000" rIns="36000" rtlCol="0">
            <a:spAutoFit/>
          </a:bodyPr>
          <a:lstStyle/>
          <a:p>
            <a:r>
              <a:rPr lang="de-DE" sz="600" dirty="0"/>
              <a:t>(Cluster-)</a:t>
            </a:r>
            <a:r>
              <a:rPr lang="de-DE" sz="600" dirty="0" err="1"/>
              <a:t>Role</a:t>
            </a:r>
            <a:endParaRPr lang="de-DE" sz="600" dirty="0"/>
          </a:p>
        </p:txBody>
      </p:sp>
      <p:sp>
        <p:nvSpPr>
          <p:cNvPr id="61" name="Textfeld 60">
            <a:extLst>
              <a:ext uri="{FF2B5EF4-FFF2-40B4-BE49-F238E27FC236}">
                <a16:creationId xmlns:a16="http://schemas.microsoft.com/office/drawing/2014/main" id="{43BF0B47-FFBE-3142-82BE-07F47BD47BBD}"/>
              </a:ext>
            </a:extLst>
          </p:cNvPr>
          <p:cNvSpPr txBox="1"/>
          <p:nvPr/>
        </p:nvSpPr>
        <p:spPr>
          <a:xfrm>
            <a:off x="11642874" y="3415163"/>
            <a:ext cx="359996" cy="184666"/>
          </a:xfrm>
          <a:prstGeom prst="rect">
            <a:avLst/>
          </a:prstGeom>
          <a:noFill/>
        </p:spPr>
        <p:txBody>
          <a:bodyPr wrap="square" lIns="36000" rIns="36000" rtlCol="0">
            <a:spAutoFit/>
          </a:bodyPr>
          <a:lstStyle/>
          <a:p>
            <a:r>
              <a:rPr lang="de-DE" sz="600" dirty="0"/>
              <a:t>Secret</a:t>
            </a:r>
          </a:p>
        </p:txBody>
      </p:sp>
      <p:sp>
        <p:nvSpPr>
          <p:cNvPr id="62" name="Textfeld 61">
            <a:extLst>
              <a:ext uri="{FF2B5EF4-FFF2-40B4-BE49-F238E27FC236}">
                <a16:creationId xmlns:a16="http://schemas.microsoft.com/office/drawing/2014/main" id="{D76B2805-4E71-D040-B1EC-F1ED20E3539C}"/>
              </a:ext>
            </a:extLst>
          </p:cNvPr>
          <p:cNvSpPr txBox="1"/>
          <p:nvPr/>
        </p:nvSpPr>
        <p:spPr>
          <a:xfrm>
            <a:off x="10549885" y="3784603"/>
            <a:ext cx="542922" cy="276999"/>
          </a:xfrm>
          <a:prstGeom prst="rect">
            <a:avLst/>
          </a:prstGeom>
          <a:noFill/>
        </p:spPr>
        <p:txBody>
          <a:bodyPr wrap="square" lIns="36000" rIns="36000" rtlCol="0">
            <a:spAutoFit/>
          </a:bodyPr>
          <a:lstStyle/>
          <a:p>
            <a:r>
              <a:rPr lang="de-DE" sz="600" dirty="0"/>
              <a:t>Persistent Volume</a:t>
            </a:r>
          </a:p>
        </p:txBody>
      </p:sp>
      <p:sp>
        <p:nvSpPr>
          <p:cNvPr id="63" name="Textfeld 62">
            <a:extLst>
              <a:ext uri="{FF2B5EF4-FFF2-40B4-BE49-F238E27FC236}">
                <a16:creationId xmlns:a16="http://schemas.microsoft.com/office/drawing/2014/main" id="{03DDD7EF-813F-A641-96FB-5375664E3878}"/>
              </a:ext>
            </a:extLst>
          </p:cNvPr>
          <p:cNvSpPr txBox="1"/>
          <p:nvPr/>
        </p:nvSpPr>
        <p:spPr>
          <a:xfrm>
            <a:off x="11639550" y="3784726"/>
            <a:ext cx="542922" cy="276999"/>
          </a:xfrm>
          <a:prstGeom prst="rect">
            <a:avLst/>
          </a:prstGeom>
          <a:noFill/>
        </p:spPr>
        <p:txBody>
          <a:bodyPr wrap="square" lIns="36000" rIns="36000" rtlCol="0">
            <a:spAutoFit/>
          </a:bodyPr>
          <a:lstStyle/>
          <a:p>
            <a:r>
              <a:rPr lang="de-DE" sz="600" dirty="0"/>
              <a:t>Persistent Volume Claim</a:t>
            </a:r>
          </a:p>
        </p:txBody>
      </p:sp>
      <p:sp>
        <p:nvSpPr>
          <p:cNvPr id="64" name="Textfeld 63">
            <a:extLst>
              <a:ext uri="{FF2B5EF4-FFF2-40B4-BE49-F238E27FC236}">
                <a16:creationId xmlns:a16="http://schemas.microsoft.com/office/drawing/2014/main" id="{B1602EEE-0653-D24F-9038-AD3A6B7CE163}"/>
              </a:ext>
            </a:extLst>
          </p:cNvPr>
          <p:cNvSpPr txBox="1"/>
          <p:nvPr/>
        </p:nvSpPr>
        <p:spPr>
          <a:xfrm>
            <a:off x="11634050" y="4189951"/>
            <a:ext cx="542922" cy="276999"/>
          </a:xfrm>
          <a:prstGeom prst="rect">
            <a:avLst/>
          </a:prstGeom>
          <a:noFill/>
        </p:spPr>
        <p:txBody>
          <a:bodyPr wrap="square" lIns="36000" rIns="36000" rtlCol="0">
            <a:spAutoFit/>
          </a:bodyPr>
          <a:lstStyle/>
          <a:p>
            <a:r>
              <a:rPr lang="de-DE" sz="600" dirty="0"/>
              <a:t>(Cluster-</a:t>
            </a:r>
            <a:r>
              <a:rPr lang="de-DE" sz="600" dirty="0" err="1"/>
              <a:t>Role</a:t>
            </a:r>
            <a:r>
              <a:rPr lang="de-DE" sz="600" dirty="0"/>
              <a:t> Binding</a:t>
            </a:r>
          </a:p>
        </p:txBody>
      </p:sp>
      <p:pic>
        <p:nvPicPr>
          <p:cNvPr id="1050" name="Picture 26">
            <a:extLst>
              <a:ext uri="{FF2B5EF4-FFF2-40B4-BE49-F238E27FC236}">
                <a16:creationId xmlns:a16="http://schemas.microsoft.com/office/drawing/2014/main" id="{AB7A67F3-3163-6943-995E-669AA3394504}"/>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0189904" y="1569539"/>
            <a:ext cx="359981" cy="359981"/>
          </a:xfrm>
          <a:prstGeom prst="rect">
            <a:avLst/>
          </a:prstGeom>
          <a:noFill/>
          <a:extLst>
            <a:ext uri="{909E8E84-426E-40DD-AFC4-6F175D3DCCD1}">
              <a14:hiddenFill xmlns:a14="http://schemas.microsoft.com/office/drawing/2010/main">
                <a:solidFill>
                  <a:srgbClr val="FFFFFF"/>
                </a:solidFill>
              </a14:hiddenFill>
            </a:ext>
          </a:extLst>
        </p:spPr>
      </p:pic>
      <p:sp>
        <p:nvSpPr>
          <p:cNvPr id="66" name="Textfeld 65">
            <a:extLst>
              <a:ext uri="{FF2B5EF4-FFF2-40B4-BE49-F238E27FC236}">
                <a16:creationId xmlns:a16="http://schemas.microsoft.com/office/drawing/2014/main" id="{BD9DECE0-23B3-314E-8632-61D04221D118}"/>
              </a:ext>
            </a:extLst>
          </p:cNvPr>
          <p:cNvSpPr txBox="1"/>
          <p:nvPr/>
        </p:nvSpPr>
        <p:spPr>
          <a:xfrm>
            <a:off x="10556318" y="1657196"/>
            <a:ext cx="465301" cy="184666"/>
          </a:xfrm>
          <a:prstGeom prst="rect">
            <a:avLst/>
          </a:prstGeom>
          <a:noFill/>
        </p:spPr>
        <p:txBody>
          <a:bodyPr wrap="square" lIns="36000" rIns="36000" rtlCol="0">
            <a:spAutoFit/>
          </a:bodyPr>
          <a:lstStyle/>
          <a:p>
            <a:r>
              <a:rPr lang="de-DE" sz="600" dirty="0" err="1"/>
              <a:t>Pod</a:t>
            </a:r>
            <a:endParaRPr lang="de-DE" sz="600" dirty="0"/>
          </a:p>
        </p:txBody>
      </p:sp>
      <p:sp>
        <p:nvSpPr>
          <p:cNvPr id="25" name="Textfeld 24">
            <a:extLst>
              <a:ext uri="{FF2B5EF4-FFF2-40B4-BE49-F238E27FC236}">
                <a16:creationId xmlns:a16="http://schemas.microsoft.com/office/drawing/2014/main" id="{1A26FE32-5237-BA48-A054-744B347AA1CB}"/>
              </a:ext>
            </a:extLst>
          </p:cNvPr>
          <p:cNvSpPr txBox="1"/>
          <p:nvPr/>
        </p:nvSpPr>
        <p:spPr>
          <a:xfrm>
            <a:off x="10169014" y="1266309"/>
            <a:ext cx="1915892" cy="215444"/>
          </a:xfrm>
          <a:prstGeom prst="rect">
            <a:avLst/>
          </a:prstGeom>
          <a:noFill/>
        </p:spPr>
        <p:txBody>
          <a:bodyPr wrap="square" rtlCol="0">
            <a:spAutoFit/>
          </a:bodyPr>
          <a:lstStyle/>
          <a:p>
            <a:r>
              <a:rPr lang="de-DE" sz="800" b="1" dirty="0"/>
              <a:t>Von </a:t>
            </a:r>
            <a:r>
              <a:rPr lang="de-DE" sz="800" b="1" dirty="0" err="1"/>
              <a:t>Kubernetes</a:t>
            </a:r>
            <a:r>
              <a:rPr lang="de-DE" sz="800" b="1" dirty="0"/>
              <a:t> verwaltete Ressourcen</a:t>
            </a:r>
          </a:p>
        </p:txBody>
      </p:sp>
      <p:pic>
        <p:nvPicPr>
          <p:cNvPr id="4" name="Grafik 3" descr="Ein Bild, das Diagramm, Text, Reihe, Muster enthält.&#10;&#10;Automatisch generierte Beschreibung">
            <a:extLst>
              <a:ext uri="{FF2B5EF4-FFF2-40B4-BE49-F238E27FC236}">
                <a16:creationId xmlns:a16="http://schemas.microsoft.com/office/drawing/2014/main" id="{430F7A5F-46C6-A6A9-2B8D-E31B9D386CFD}"/>
              </a:ext>
            </a:extLst>
          </p:cNvPr>
          <p:cNvPicPr>
            <a:picLocks noChangeAspect="1"/>
          </p:cNvPicPr>
          <p:nvPr/>
        </p:nvPicPr>
        <p:blipFill rotWithShape="1">
          <a:blip r:embed="rId22">
            <a:clrChange>
              <a:clrFrom>
                <a:srgbClr val="FFFFFF"/>
              </a:clrFrom>
              <a:clrTo>
                <a:srgbClr val="FFFFFF">
                  <a:alpha val="0"/>
                </a:srgbClr>
              </a:clrTo>
            </a:clrChange>
          </a:blip>
          <a:srcRect b="7491"/>
          <a:stretch/>
        </p:blipFill>
        <p:spPr>
          <a:xfrm>
            <a:off x="281287" y="1266309"/>
            <a:ext cx="9198117" cy="5560387"/>
          </a:xfrm>
          <a:prstGeom prst="rect">
            <a:avLst/>
          </a:prstGeom>
        </p:spPr>
      </p:pic>
    </p:spTree>
    <p:extLst>
      <p:ext uri="{BB962C8B-B14F-4D97-AF65-F5344CB8AC3E}">
        <p14:creationId xmlns:p14="http://schemas.microsoft.com/office/powerpoint/2010/main" val="22198867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chteck 128">
            <a:extLst>
              <a:ext uri="{FF2B5EF4-FFF2-40B4-BE49-F238E27FC236}">
                <a16:creationId xmlns:a16="http://schemas.microsoft.com/office/drawing/2014/main" id="{DC377CA8-14D7-4848-A51F-CB8F3A830789}"/>
              </a:ext>
            </a:extLst>
          </p:cNvPr>
          <p:cNvSpPr/>
          <p:nvPr/>
        </p:nvSpPr>
        <p:spPr>
          <a:xfrm>
            <a:off x="4107093" y="2415444"/>
            <a:ext cx="1799999" cy="372075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7" name="Rechteck 126">
            <a:extLst>
              <a:ext uri="{FF2B5EF4-FFF2-40B4-BE49-F238E27FC236}">
                <a16:creationId xmlns:a16="http://schemas.microsoft.com/office/drawing/2014/main" id="{D06E150F-7030-194C-A618-20D4128F4964}"/>
              </a:ext>
            </a:extLst>
          </p:cNvPr>
          <p:cNvSpPr/>
          <p:nvPr/>
        </p:nvSpPr>
        <p:spPr>
          <a:xfrm>
            <a:off x="7962347" y="2418325"/>
            <a:ext cx="1800000" cy="372075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Rechteck 3">
            <a:extLst>
              <a:ext uri="{FF2B5EF4-FFF2-40B4-BE49-F238E27FC236}">
                <a16:creationId xmlns:a16="http://schemas.microsoft.com/office/drawing/2014/main" id="{860594D6-DDFF-0642-B550-29E0446FAB64}"/>
              </a:ext>
            </a:extLst>
          </p:cNvPr>
          <p:cNvSpPr/>
          <p:nvPr/>
        </p:nvSpPr>
        <p:spPr>
          <a:xfrm>
            <a:off x="256210" y="2412559"/>
            <a:ext cx="3714453" cy="3723641"/>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BEBECCD0-0365-6042-8374-D298183801AF}"/>
              </a:ext>
            </a:extLst>
          </p:cNvPr>
          <p:cNvSpPr>
            <a:spLocks noGrp="1"/>
          </p:cNvSpPr>
          <p:nvPr>
            <p:ph type="title"/>
          </p:nvPr>
        </p:nvSpPr>
        <p:spPr/>
        <p:txBody>
          <a:bodyPr/>
          <a:lstStyle/>
          <a:p>
            <a:r>
              <a:rPr lang="de-DE" dirty="0"/>
              <a:t>AUSBLICK</a:t>
            </a:r>
          </a:p>
        </p:txBody>
      </p:sp>
      <p:sp>
        <p:nvSpPr>
          <p:cNvPr id="3" name="Textplatzhalter 2">
            <a:extLst>
              <a:ext uri="{FF2B5EF4-FFF2-40B4-BE49-F238E27FC236}">
                <a16:creationId xmlns:a16="http://schemas.microsoft.com/office/drawing/2014/main" id="{E3F7BC74-9A13-A448-A42E-02EC649C1954}"/>
              </a:ext>
            </a:extLst>
          </p:cNvPr>
          <p:cNvSpPr>
            <a:spLocks noGrp="1"/>
          </p:cNvSpPr>
          <p:nvPr>
            <p:ph type="body" sz="quarter" idx="32"/>
          </p:nvPr>
        </p:nvSpPr>
        <p:spPr/>
        <p:txBody>
          <a:bodyPr/>
          <a:lstStyle/>
          <a:p>
            <a:r>
              <a:rPr lang="de-DE" dirty="0"/>
              <a:t>Überblick über die wichtigsten von Controllern überwachten </a:t>
            </a:r>
            <a:r>
              <a:rPr lang="de-DE" dirty="0" err="1"/>
              <a:t>Kubernetes</a:t>
            </a:r>
            <a:r>
              <a:rPr lang="de-DE" dirty="0"/>
              <a:t>-Ressourcen</a:t>
            </a:r>
          </a:p>
        </p:txBody>
      </p:sp>
      <p:sp>
        <p:nvSpPr>
          <p:cNvPr id="5" name="Foliennummernplatzhalter 4">
            <a:extLst>
              <a:ext uri="{FF2B5EF4-FFF2-40B4-BE49-F238E27FC236}">
                <a16:creationId xmlns:a16="http://schemas.microsoft.com/office/drawing/2014/main" id="{058244FD-F2C5-E640-A5F8-257286D761CB}"/>
              </a:ext>
            </a:extLst>
          </p:cNvPr>
          <p:cNvSpPr>
            <a:spLocks noGrp="1"/>
          </p:cNvSpPr>
          <p:nvPr>
            <p:ph type="sldNum" sz="quarter" idx="33"/>
          </p:nvPr>
        </p:nvSpPr>
        <p:spPr/>
        <p:txBody>
          <a:bodyPr/>
          <a:lstStyle/>
          <a:p>
            <a:pPr rtl="0"/>
            <a:fld id="{19B51A1E-902D-48AF-9020-955120F399B6}" type="slidenum">
              <a:rPr lang="de-DE" noProof="0" smtClean="0"/>
              <a:pPr rtl="0"/>
              <a:t>14</a:t>
            </a:fld>
            <a:endParaRPr lang="de-DE" noProof="0"/>
          </a:p>
        </p:txBody>
      </p:sp>
      <p:sp>
        <p:nvSpPr>
          <p:cNvPr id="68" name="Textfeld 67">
            <a:extLst>
              <a:ext uri="{FF2B5EF4-FFF2-40B4-BE49-F238E27FC236}">
                <a16:creationId xmlns:a16="http://schemas.microsoft.com/office/drawing/2014/main" id="{E9DFBF75-CCFE-7546-AD3B-8F1222403E29}"/>
              </a:ext>
            </a:extLst>
          </p:cNvPr>
          <p:cNvSpPr txBox="1"/>
          <p:nvPr/>
        </p:nvSpPr>
        <p:spPr>
          <a:xfrm>
            <a:off x="538017" y="3701508"/>
            <a:ext cx="1221808" cy="307777"/>
          </a:xfrm>
          <a:prstGeom prst="rect">
            <a:avLst/>
          </a:prstGeom>
          <a:noFill/>
        </p:spPr>
        <p:txBody>
          <a:bodyPr wrap="none" rtlCol="0">
            <a:spAutoFit/>
          </a:bodyPr>
          <a:lstStyle/>
          <a:p>
            <a:pPr algn="ctr"/>
            <a:r>
              <a:rPr lang="de-DE" sz="1400" b="1" dirty="0" err="1"/>
              <a:t>Deployments</a:t>
            </a:r>
            <a:endParaRPr lang="de-DE" sz="1400" b="1" dirty="0"/>
          </a:p>
        </p:txBody>
      </p:sp>
      <p:pic>
        <p:nvPicPr>
          <p:cNvPr id="1052" name="Picture 28">
            <a:extLst>
              <a:ext uri="{FF2B5EF4-FFF2-40B4-BE49-F238E27FC236}">
                <a16:creationId xmlns:a16="http://schemas.microsoft.com/office/drawing/2014/main" id="{0781EC11-CEB1-B34C-BC02-EBCE8F7A67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71732" y="4627314"/>
            <a:ext cx="637639" cy="63763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6" name="Textfeld 25">
            <a:extLst>
              <a:ext uri="{FF2B5EF4-FFF2-40B4-BE49-F238E27FC236}">
                <a16:creationId xmlns:a16="http://schemas.microsoft.com/office/drawing/2014/main" id="{5063B105-58A5-854F-9125-161FD22A6A26}"/>
              </a:ext>
            </a:extLst>
          </p:cNvPr>
          <p:cNvSpPr txBox="1"/>
          <p:nvPr/>
        </p:nvSpPr>
        <p:spPr>
          <a:xfrm>
            <a:off x="8171732" y="5377981"/>
            <a:ext cx="637640" cy="307777"/>
          </a:xfrm>
          <a:prstGeom prst="rect">
            <a:avLst/>
          </a:prstGeom>
          <a:noFill/>
        </p:spPr>
        <p:txBody>
          <a:bodyPr wrap="square" rtlCol="0">
            <a:spAutoFit/>
          </a:bodyPr>
          <a:lstStyle/>
          <a:p>
            <a:pPr algn="ctr"/>
            <a:r>
              <a:rPr lang="de-DE" sz="1400" b="1" dirty="0"/>
              <a:t>RBAC</a:t>
            </a:r>
          </a:p>
        </p:txBody>
      </p:sp>
      <p:sp>
        <p:nvSpPr>
          <p:cNvPr id="27" name="Textfeld 26">
            <a:extLst>
              <a:ext uri="{FF2B5EF4-FFF2-40B4-BE49-F238E27FC236}">
                <a16:creationId xmlns:a16="http://schemas.microsoft.com/office/drawing/2014/main" id="{AF81DA72-7522-CC4E-93F4-B5908BE1ADCE}"/>
              </a:ext>
            </a:extLst>
          </p:cNvPr>
          <p:cNvSpPr txBox="1"/>
          <p:nvPr/>
        </p:nvSpPr>
        <p:spPr>
          <a:xfrm>
            <a:off x="246607" y="1643827"/>
            <a:ext cx="3729843" cy="649214"/>
          </a:xfrm>
          <a:prstGeom prst="rect">
            <a:avLst/>
          </a:prstGeom>
          <a:solidFill>
            <a:schemeClr val="tx1">
              <a:lumMod val="85000"/>
              <a:lumOff val="15000"/>
            </a:schemeClr>
          </a:solidFill>
          <a:effectLst>
            <a:outerShdw blurRad="50800" dist="38100" dir="2700000" algn="tl" rotWithShape="0">
              <a:prstClr val="black">
                <a:alpha val="40000"/>
              </a:prstClr>
            </a:outerShdw>
          </a:effectLst>
        </p:spPr>
        <p:txBody>
          <a:bodyPr wrap="square" rtlCol="0" anchor="ctr">
            <a:noAutofit/>
          </a:bodyPr>
          <a:lstStyle/>
          <a:p>
            <a:pPr algn="ctr"/>
            <a:r>
              <a:rPr lang="de-DE" sz="1600" dirty="0">
                <a:solidFill>
                  <a:schemeClr val="bg1">
                    <a:lumMod val="95000"/>
                  </a:schemeClr>
                </a:solidFill>
              </a:rPr>
              <a:t>Ausführbare Workloads</a:t>
            </a:r>
          </a:p>
        </p:txBody>
      </p:sp>
      <p:pic>
        <p:nvPicPr>
          <p:cNvPr id="1054" name="Picture 30">
            <a:extLst>
              <a:ext uri="{FF2B5EF4-FFF2-40B4-BE49-F238E27FC236}">
                <a16:creationId xmlns:a16="http://schemas.microsoft.com/office/drawing/2014/main" id="{12AE6375-E091-0E43-BCC0-7964193522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830" y="2696244"/>
            <a:ext cx="644762" cy="64476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4" name="Textfeld 73">
            <a:extLst>
              <a:ext uri="{FF2B5EF4-FFF2-40B4-BE49-F238E27FC236}">
                <a16:creationId xmlns:a16="http://schemas.microsoft.com/office/drawing/2014/main" id="{5ADFA4F6-6D9A-0E4F-A173-1FF576E9A91A}"/>
              </a:ext>
            </a:extLst>
          </p:cNvPr>
          <p:cNvSpPr txBox="1"/>
          <p:nvPr/>
        </p:nvSpPr>
        <p:spPr>
          <a:xfrm>
            <a:off x="2463317" y="5510714"/>
            <a:ext cx="1180580" cy="307777"/>
          </a:xfrm>
          <a:prstGeom prst="rect">
            <a:avLst/>
          </a:prstGeom>
          <a:noFill/>
        </p:spPr>
        <p:txBody>
          <a:bodyPr wrap="none" rtlCol="0">
            <a:spAutoFit/>
          </a:bodyPr>
          <a:lstStyle/>
          <a:p>
            <a:pPr algn="ctr"/>
            <a:r>
              <a:rPr lang="de-DE" sz="1400" b="1" dirty="0" err="1"/>
              <a:t>Stateful</a:t>
            </a:r>
            <a:r>
              <a:rPr lang="de-DE" sz="1400" b="1" dirty="0"/>
              <a:t> Sets</a:t>
            </a:r>
          </a:p>
        </p:txBody>
      </p:sp>
      <p:sp>
        <p:nvSpPr>
          <p:cNvPr id="75" name="Textfeld 74">
            <a:extLst>
              <a:ext uri="{FF2B5EF4-FFF2-40B4-BE49-F238E27FC236}">
                <a16:creationId xmlns:a16="http://schemas.microsoft.com/office/drawing/2014/main" id="{27A0CEAA-783B-674D-BE34-ECF7105CDBBB}"/>
              </a:ext>
            </a:extLst>
          </p:cNvPr>
          <p:cNvSpPr txBox="1"/>
          <p:nvPr/>
        </p:nvSpPr>
        <p:spPr>
          <a:xfrm>
            <a:off x="539780" y="5510714"/>
            <a:ext cx="1214243" cy="307777"/>
          </a:xfrm>
          <a:prstGeom prst="rect">
            <a:avLst/>
          </a:prstGeom>
          <a:noFill/>
        </p:spPr>
        <p:txBody>
          <a:bodyPr wrap="none" rtlCol="0">
            <a:spAutoFit/>
          </a:bodyPr>
          <a:lstStyle/>
          <a:p>
            <a:pPr algn="ctr"/>
            <a:r>
              <a:rPr lang="de-DE" sz="1400" b="1" dirty="0" err="1"/>
              <a:t>Daemon</a:t>
            </a:r>
            <a:r>
              <a:rPr lang="de-DE" sz="1400" b="1" dirty="0"/>
              <a:t> Sets</a:t>
            </a:r>
          </a:p>
        </p:txBody>
      </p:sp>
      <p:sp>
        <p:nvSpPr>
          <p:cNvPr id="76" name="Textfeld 75">
            <a:extLst>
              <a:ext uri="{FF2B5EF4-FFF2-40B4-BE49-F238E27FC236}">
                <a16:creationId xmlns:a16="http://schemas.microsoft.com/office/drawing/2014/main" id="{E2194F07-D4BD-F049-B6BA-930E9C311BF8}"/>
              </a:ext>
            </a:extLst>
          </p:cNvPr>
          <p:cNvSpPr txBox="1"/>
          <p:nvPr/>
        </p:nvSpPr>
        <p:spPr>
          <a:xfrm>
            <a:off x="7962347" y="1646710"/>
            <a:ext cx="1800000" cy="646331"/>
          </a:xfrm>
          <a:prstGeom prst="rect">
            <a:avLst/>
          </a:prstGeom>
          <a:solidFill>
            <a:schemeClr val="tx1">
              <a:lumMod val="85000"/>
              <a:lumOff val="15000"/>
            </a:schemeClr>
          </a:solidFill>
          <a:effectLst>
            <a:outerShdw blurRad="50800" dist="38100" dir="2700000" algn="tl" rotWithShape="0">
              <a:prstClr val="black">
                <a:alpha val="40000"/>
              </a:prstClr>
            </a:outerShdw>
          </a:effectLst>
        </p:spPr>
        <p:txBody>
          <a:bodyPr wrap="square" rtlCol="0">
            <a:spAutoFit/>
          </a:bodyPr>
          <a:lstStyle/>
          <a:p>
            <a:pPr algn="ctr"/>
            <a:r>
              <a:rPr lang="de-DE" sz="1200" dirty="0">
                <a:solidFill>
                  <a:schemeClr val="bg1">
                    <a:lumMod val="95000"/>
                  </a:schemeClr>
                </a:solidFill>
              </a:rPr>
              <a:t>Isolieren von Anwendungen mittels </a:t>
            </a:r>
            <a:r>
              <a:rPr lang="de-DE" sz="1200" dirty="0" err="1">
                <a:solidFill>
                  <a:schemeClr val="bg1">
                    <a:lumMod val="95000"/>
                  </a:schemeClr>
                </a:solidFill>
              </a:rPr>
              <a:t>Namespaces</a:t>
            </a:r>
            <a:endParaRPr lang="de-DE" sz="1200" dirty="0">
              <a:solidFill>
                <a:schemeClr val="bg1">
                  <a:lumMod val="95000"/>
                </a:schemeClr>
              </a:solidFill>
            </a:endParaRPr>
          </a:p>
        </p:txBody>
      </p:sp>
      <p:sp>
        <p:nvSpPr>
          <p:cNvPr id="77" name="Textfeld 76">
            <a:extLst>
              <a:ext uri="{FF2B5EF4-FFF2-40B4-BE49-F238E27FC236}">
                <a16:creationId xmlns:a16="http://schemas.microsoft.com/office/drawing/2014/main" id="{D2EBA26A-6198-0E42-BD5F-D671FC580579}"/>
              </a:ext>
            </a:extLst>
          </p:cNvPr>
          <p:cNvSpPr txBox="1"/>
          <p:nvPr/>
        </p:nvSpPr>
        <p:spPr>
          <a:xfrm>
            <a:off x="7953698" y="3574988"/>
            <a:ext cx="1808648" cy="523220"/>
          </a:xfrm>
          <a:prstGeom prst="rect">
            <a:avLst/>
          </a:prstGeom>
          <a:noFill/>
        </p:spPr>
        <p:txBody>
          <a:bodyPr wrap="square" rtlCol="0">
            <a:spAutoFit/>
          </a:bodyPr>
          <a:lstStyle/>
          <a:p>
            <a:pPr algn="ctr"/>
            <a:r>
              <a:rPr lang="de-DE" sz="1400" b="1" dirty="0" err="1"/>
              <a:t>Quotas</a:t>
            </a:r>
            <a:r>
              <a:rPr lang="de-DE" sz="1400" b="1" dirty="0"/>
              <a:t> und Limit Ranges</a:t>
            </a:r>
          </a:p>
        </p:txBody>
      </p:sp>
      <p:sp>
        <p:nvSpPr>
          <p:cNvPr id="78" name="Textfeld 77">
            <a:extLst>
              <a:ext uri="{FF2B5EF4-FFF2-40B4-BE49-F238E27FC236}">
                <a16:creationId xmlns:a16="http://schemas.microsoft.com/office/drawing/2014/main" id="{9E273C53-174B-174F-8FF4-157ADE55F70D}"/>
              </a:ext>
            </a:extLst>
          </p:cNvPr>
          <p:cNvSpPr txBox="1"/>
          <p:nvPr/>
        </p:nvSpPr>
        <p:spPr>
          <a:xfrm>
            <a:off x="4107094" y="1643828"/>
            <a:ext cx="1799999" cy="646331"/>
          </a:xfrm>
          <a:prstGeom prst="rect">
            <a:avLst/>
          </a:prstGeom>
          <a:solidFill>
            <a:schemeClr val="tx1">
              <a:lumMod val="85000"/>
              <a:lumOff val="15000"/>
            </a:schemeClr>
          </a:solidFill>
          <a:effectLst>
            <a:outerShdw blurRad="50800" dist="38100" dir="2700000" algn="tl" rotWithShape="0">
              <a:prstClr val="black">
                <a:alpha val="40000"/>
              </a:prstClr>
            </a:outerShdw>
          </a:effectLst>
        </p:spPr>
        <p:txBody>
          <a:bodyPr wrap="square" rtlCol="0">
            <a:spAutoFit/>
          </a:bodyPr>
          <a:lstStyle/>
          <a:p>
            <a:pPr algn="ctr"/>
            <a:r>
              <a:rPr lang="de-DE" sz="1200" dirty="0">
                <a:solidFill>
                  <a:schemeClr val="bg1">
                    <a:lumMod val="95000"/>
                  </a:schemeClr>
                </a:solidFill>
              </a:rPr>
              <a:t>Exponieren von Anwendungen und Diensten </a:t>
            </a:r>
          </a:p>
        </p:txBody>
      </p:sp>
      <p:sp>
        <p:nvSpPr>
          <p:cNvPr id="80" name="Textfeld 79">
            <a:extLst>
              <a:ext uri="{FF2B5EF4-FFF2-40B4-BE49-F238E27FC236}">
                <a16:creationId xmlns:a16="http://schemas.microsoft.com/office/drawing/2014/main" id="{141E4693-0A90-3A46-9596-A21D07D49571}"/>
              </a:ext>
            </a:extLst>
          </p:cNvPr>
          <p:cNvSpPr txBox="1"/>
          <p:nvPr/>
        </p:nvSpPr>
        <p:spPr>
          <a:xfrm>
            <a:off x="4107094" y="3706290"/>
            <a:ext cx="1799998" cy="307777"/>
          </a:xfrm>
          <a:prstGeom prst="rect">
            <a:avLst/>
          </a:prstGeom>
          <a:noFill/>
        </p:spPr>
        <p:txBody>
          <a:bodyPr wrap="square" rtlCol="0">
            <a:spAutoFit/>
          </a:bodyPr>
          <a:lstStyle/>
          <a:p>
            <a:pPr algn="ctr"/>
            <a:r>
              <a:rPr lang="de-DE" sz="1400" b="1" dirty="0"/>
              <a:t>Services</a:t>
            </a:r>
          </a:p>
        </p:txBody>
      </p:sp>
      <p:sp>
        <p:nvSpPr>
          <p:cNvPr id="81" name="Textfeld 80">
            <a:extLst>
              <a:ext uri="{FF2B5EF4-FFF2-40B4-BE49-F238E27FC236}">
                <a16:creationId xmlns:a16="http://schemas.microsoft.com/office/drawing/2014/main" id="{F6670A1D-F19D-AE45-B05C-518A2B00DC60}"/>
              </a:ext>
            </a:extLst>
          </p:cNvPr>
          <p:cNvSpPr txBox="1"/>
          <p:nvPr/>
        </p:nvSpPr>
        <p:spPr>
          <a:xfrm>
            <a:off x="4110935" y="5516482"/>
            <a:ext cx="1799998" cy="307777"/>
          </a:xfrm>
          <a:prstGeom prst="rect">
            <a:avLst/>
          </a:prstGeom>
          <a:noFill/>
        </p:spPr>
        <p:txBody>
          <a:bodyPr wrap="square" rtlCol="0">
            <a:spAutoFit/>
          </a:bodyPr>
          <a:lstStyle/>
          <a:p>
            <a:pPr algn="ctr"/>
            <a:r>
              <a:rPr lang="de-DE" sz="1400" b="1" dirty="0"/>
              <a:t>Ingress</a:t>
            </a:r>
          </a:p>
        </p:txBody>
      </p:sp>
      <p:pic>
        <p:nvPicPr>
          <p:cNvPr id="1056" name="Picture 32">
            <a:extLst>
              <a:ext uri="{FF2B5EF4-FFF2-40B4-BE49-F238E27FC236}">
                <a16:creationId xmlns:a16="http://schemas.microsoft.com/office/drawing/2014/main" id="{63FFB1C2-0D2E-5042-B775-910095E1CB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7276" y="4610960"/>
            <a:ext cx="631368" cy="63136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57" name="Picture 33">
            <a:extLst>
              <a:ext uri="{FF2B5EF4-FFF2-40B4-BE49-F238E27FC236}">
                <a16:creationId xmlns:a16="http://schemas.microsoft.com/office/drawing/2014/main" id="{052E2773-90CF-3D4E-9DB7-9D0AA6C5AE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78003" y="2704991"/>
            <a:ext cx="631368" cy="63136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58" name="Picture 34">
            <a:extLst>
              <a:ext uri="{FF2B5EF4-FFF2-40B4-BE49-F238E27FC236}">
                <a16:creationId xmlns:a16="http://schemas.microsoft.com/office/drawing/2014/main" id="{9005B2A9-D614-3742-AD7B-E67DD24A1BB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91409" y="2704993"/>
            <a:ext cx="631368" cy="63136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60" name="Picture 36">
            <a:extLst>
              <a:ext uri="{FF2B5EF4-FFF2-40B4-BE49-F238E27FC236}">
                <a16:creationId xmlns:a16="http://schemas.microsoft.com/office/drawing/2014/main" id="{F5DA8AE1-8904-6F48-827D-A8B82F0A351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3237" y="4624431"/>
            <a:ext cx="631368" cy="63136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61" name="Picture 37">
            <a:extLst>
              <a:ext uri="{FF2B5EF4-FFF2-40B4-BE49-F238E27FC236}">
                <a16:creationId xmlns:a16="http://schemas.microsoft.com/office/drawing/2014/main" id="{1965F56F-2751-6C4F-AB30-AEFF256CCF6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37923" y="4624431"/>
            <a:ext cx="631368" cy="63136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9" name="Textfeld 28">
            <a:extLst>
              <a:ext uri="{FF2B5EF4-FFF2-40B4-BE49-F238E27FC236}">
                <a16:creationId xmlns:a16="http://schemas.microsoft.com/office/drawing/2014/main" id="{AC42805A-4A47-6B49-B782-846258EC95E9}"/>
              </a:ext>
            </a:extLst>
          </p:cNvPr>
          <p:cNvSpPr txBox="1"/>
          <p:nvPr/>
        </p:nvSpPr>
        <p:spPr>
          <a:xfrm>
            <a:off x="4428543" y="2446245"/>
            <a:ext cx="1128835" cy="230832"/>
          </a:xfrm>
          <a:prstGeom prst="rect">
            <a:avLst/>
          </a:prstGeom>
          <a:noFill/>
        </p:spPr>
        <p:txBody>
          <a:bodyPr wrap="none" rtlCol="0">
            <a:spAutoFit/>
          </a:bodyPr>
          <a:lstStyle/>
          <a:p>
            <a:pPr algn="ctr"/>
            <a:r>
              <a:rPr lang="de-DE" sz="900" dirty="0"/>
              <a:t>Primär Intra-Cluster</a:t>
            </a:r>
          </a:p>
        </p:txBody>
      </p:sp>
      <p:sp>
        <p:nvSpPr>
          <p:cNvPr id="91" name="Textfeld 90">
            <a:extLst>
              <a:ext uri="{FF2B5EF4-FFF2-40B4-BE49-F238E27FC236}">
                <a16:creationId xmlns:a16="http://schemas.microsoft.com/office/drawing/2014/main" id="{F5665DA1-A665-D141-9418-33C31A73807A}"/>
              </a:ext>
            </a:extLst>
          </p:cNvPr>
          <p:cNvSpPr txBox="1"/>
          <p:nvPr/>
        </p:nvSpPr>
        <p:spPr>
          <a:xfrm>
            <a:off x="4439137" y="4373142"/>
            <a:ext cx="1156086" cy="230832"/>
          </a:xfrm>
          <a:prstGeom prst="rect">
            <a:avLst/>
          </a:prstGeom>
          <a:noFill/>
        </p:spPr>
        <p:txBody>
          <a:bodyPr wrap="none" rtlCol="0">
            <a:spAutoFit/>
          </a:bodyPr>
          <a:lstStyle/>
          <a:p>
            <a:pPr algn="ctr"/>
            <a:r>
              <a:rPr lang="de-DE" sz="900" dirty="0"/>
              <a:t>Primär Extra-Cluster</a:t>
            </a:r>
          </a:p>
        </p:txBody>
      </p:sp>
      <p:pic>
        <p:nvPicPr>
          <p:cNvPr id="79" name="Picture 16">
            <a:extLst>
              <a:ext uri="{FF2B5EF4-FFF2-40B4-BE49-F238E27FC236}">
                <a16:creationId xmlns:a16="http://schemas.microsoft.com/office/drawing/2014/main" id="{F6F08B27-2937-8142-8CDA-0797FB999C1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23749" y="2709179"/>
            <a:ext cx="627180" cy="62718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63" name="Picture 39">
            <a:extLst>
              <a:ext uri="{FF2B5EF4-FFF2-40B4-BE49-F238E27FC236}">
                <a16:creationId xmlns:a16="http://schemas.microsoft.com/office/drawing/2014/main" id="{044ED7CD-6D81-7E40-B7D1-B8E87EAA2E8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04973" y="2692227"/>
            <a:ext cx="648634" cy="64863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64" name="Picture 40">
            <a:extLst>
              <a:ext uri="{FF2B5EF4-FFF2-40B4-BE49-F238E27FC236}">
                <a16:creationId xmlns:a16="http://schemas.microsoft.com/office/drawing/2014/main" id="{781C98E9-592D-9F46-A971-775CA5568B9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16186" y="2699225"/>
            <a:ext cx="648634" cy="64863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3" name="Textfeld 72">
            <a:extLst>
              <a:ext uri="{FF2B5EF4-FFF2-40B4-BE49-F238E27FC236}">
                <a16:creationId xmlns:a16="http://schemas.microsoft.com/office/drawing/2014/main" id="{F3E676F2-D1F1-A143-A840-EEB136A4F4C0}"/>
              </a:ext>
            </a:extLst>
          </p:cNvPr>
          <p:cNvSpPr txBox="1"/>
          <p:nvPr/>
        </p:nvSpPr>
        <p:spPr>
          <a:xfrm>
            <a:off x="2555997" y="3701508"/>
            <a:ext cx="1057725" cy="307777"/>
          </a:xfrm>
          <a:prstGeom prst="rect">
            <a:avLst/>
          </a:prstGeom>
          <a:noFill/>
        </p:spPr>
        <p:txBody>
          <a:bodyPr wrap="none" rtlCol="0">
            <a:spAutoFit/>
          </a:bodyPr>
          <a:lstStyle/>
          <a:p>
            <a:pPr algn="ctr"/>
            <a:r>
              <a:rPr lang="de-DE" sz="1400" b="1" dirty="0"/>
              <a:t>(</a:t>
            </a:r>
            <a:r>
              <a:rPr lang="de-DE" sz="1400" b="1" dirty="0" err="1"/>
              <a:t>Cron</a:t>
            </a:r>
            <a:r>
              <a:rPr lang="de-DE" sz="1400" b="1" dirty="0"/>
              <a:t>-)Jobs</a:t>
            </a:r>
          </a:p>
        </p:txBody>
      </p:sp>
      <p:sp>
        <p:nvSpPr>
          <p:cNvPr id="131" name="Rechteck 130">
            <a:extLst>
              <a:ext uri="{FF2B5EF4-FFF2-40B4-BE49-F238E27FC236}">
                <a16:creationId xmlns:a16="http://schemas.microsoft.com/office/drawing/2014/main" id="{1744A97D-516B-EC4F-865B-4F3C4A3F5ABA}"/>
              </a:ext>
            </a:extLst>
          </p:cNvPr>
          <p:cNvSpPr/>
          <p:nvPr/>
        </p:nvSpPr>
        <p:spPr>
          <a:xfrm>
            <a:off x="6051533" y="2415443"/>
            <a:ext cx="1800000" cy="372364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2" name="Textfeld 131">
            <a:extLst>
              <a:ext uri="{FF2B5EF4-FFF2-40B4-BE49-F238E27FC236}">
                <a16:creationId xmlns:a16="http://schemas.microsoft.com/office/drawing/2014/main" id="{6544B590-6D31-9243-9E86-5EB212A6BC40}"/>
              </a:ext>
            </a:extLst>
          </p:cNvPr>
          <p:cNvSpPr txBox="1"/>
          <p:nvPr/>
        </p:nvSpPr>
        <p:spPr>
          <a:xfrm>
            <a:off x="6051533" y="1646710"/>
            <a:ext cx="1800000" cy="646331"/>
          </a:xfrm>
          <a:prstGeom prst="rect">
            <a:avLst/>
          </a:prstGeom>
          <a:solidFill>
            <a:schemeClr val="tx1">
              <a:lumMod val="85000"/>
              <a:lumOff val="15000"/>
            </a:schemeClr>
          </a:solidFill>
          <a:effectLst>
            <a:outerShdw blurRad="50800" dist="38100" dir="2700000" algn="tl" rotWithShape="0">
              <a:prstClr val="black">
                <a:alpha val="40000"/>
              </a:prstClr>
            </a:outerShdw>
          </a:effectLst>
        </p:spPr>
        <p:txBody>
          <a:bodyPr wrap="square" rtlCol="0" anchor="ctr">
            <a:noAutofit/>
          </a:bodyPr>
          <a:lstStyle>
            <a:defPPr rtl="0">
              <a:defRPr lang="de-de"/>
            </a:defPPr>
            <a:lvl1pPr algn="ctr">
              <a:defRPr sz="1600">
                <a:solidFill>
                  <a:schemeClr val="bg1">
                    <a:lumMod val="95000"/>
                  </a:schemeClr>
                </a:solidFill>
              </a:defRPr>
            </a:lvl1pPr>
          </a:lstStyle>
          <a:p>
            <a:r>
              <a:rPr lang="de-DE" dirty="0"/>
              <a:t>Persistenz</a:t>
            </a:r>
          </a:p>
        </p:txBody>
      </p:sp>
      <p:pic>
        <p:nvPicPr>
          <p:cNvPr id="134" name="Picture 23">
            <a:extLst>
              <a:ext uri="{FF2B5EF4-FFF2-40B4-BE49-F238E27FC236}">
                <a16:creationId xmlns:a16="http://schemas.microsoft.com/office/drawing/2014/main" id="{7554F3D9-A80C-F746-85C4-18A28DC4319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634448" y="2695110"/>
            <a:ext cx="630000" cy="63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6" name="Picture 22">
            <a:extLst>
              <a:ext uri="{FF2B5EF4-FFF2-40B4-BE49-F238E27FC236}">
                <a16:creationId xmlns:a16="http://schemas.microsoft.com/office/drawing/2014/main" id="{01FC1095-D87A-B945-922F-5A115CF06B4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634448" y="4602657"/>
            <a:ext cx="630000" cy="63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37" name="Textfeld 136">
            <a:extLst>
              <a:ext uri="{FF2B5EF4-FFF2-40B4-BE49-F238E27FC236}">
                <a16:creationId xmlns:a16="http://schemas.microsoft.com/office/drawing/2014/main" id="{BC7A94B6-5C76-ED42-A230-4DDF4D7F5632}"/>
              </a:ext>
            </a:extLst>
          </p:cNvPr>
          <p:cNvSpPr txBox="1"/>
          <p:nvPr/>
        </p:nvSpPr>
        <p:spPr>
          <a:xfrm>
            <a:off x="6049448" y="5394675"/>
            <a:ext cx="1793436" cy="523220"/>
          </a:xfrm>
          <a:prstGeom prst="rect">
            <a:avLst/>
          </a:prstGeom>
          <a:noFill/>
        </p:spPr>
        <p:txBody>
          <a:bodyPr wrap="square" rtlCol="0">
            <a:spAutoFit/>
          </a:bodyPr>
          <a:lstStyle/>
          <a:p>
            <a:pPr algn="ctr"/>
            <a:r>
              <a:rPr lang="de-DE" sz="1400" b="1" dirty="0"/>
              <a:t>Persistent</a:t>
            </a:r>
          </a:p>
          <a:p>
            <a:pPr algn="ctr"/>
            <a:r>
              <a:rPr lang="de-DE" sz="1400" b="1" dirty="0"/>
              <a:t>Volume</a:t>
            </a:r>
          </a:p>
        </p:txBody>
      </p:sp>
      <p:sp>
        <p:nvSpPr>
          <p:cNvPr id="138" name="Textfeld 137">
            <a:extLst>
              <a:ext uri="{FF2B5EF4-FFF2-40B4-BE49-F238E27FC236}">
                <a16:creationId xmlns:a16="http://schemas.microsoft.com/office/drawing/2014/main" id="{945353CE-0288-8A4F-B444-C37AE727604C}"/>
              </a:ext>
            </a:extLst>
          </p:cNvPr>
          <p:cNvSpPr txBox="1"/>
          <p:nvPr/>
        </p:nvSpPr>
        <p:spPr>
          <a:xfrm>
            <a:off x="6049448" y="3565892"/>
            <a:ext cx="1793436" cy="523220"/>
          </a:xfrm>
          <a:prstGeom prst="rect">
            <a:avLst/>
          </a:prstGeom>
          <a:noFill/>
        </p:spPr>
        <p:txBody>
          <a:bodyPr wrap="square" rtlCol="0">
            <a:spAutoFit/>
          </a:bodyPr>
          <a:lstStyle/>
          <a:p>
            <a:pPr algn="ctr"/>
            <a:r>
              <a:rPr lang="de-DE" sz="1400" b="1" dirty="0"/>
              <a:t>Persistent</a:t>
            </a:r>
          </a:p>
          <a:p>
            <a:pPr algn="ctr"/>
            <a:r>
              <a:rPr lang="de-DE" sz="1400" b="1" dirty="0"/>
              <a:t>Volume Claim</a:t>
            </a:r>
          </a:p>
        </p:txBody>
      </p:sp>
      <p:pic>
        <p:nvPicPr>
          <p:cNvPr id="9" name="Grafik 8" descr="Ein Bild, das Symbol, Logo, Electric Blue (Farbe), Markenzeichen enthält.&#10;&#10;Automatisch generierte Beschreibung">
            <a:extLst>
              <a:ext uri="{FF2B5EF4-FFF2-40B4-BE49-F238E27FC236}">
                <a16:creationId xmlns:a16="http://schemas.microsoft.com/office/drawing/2014/main" id="{A6020AA4-2856-F002-3A79-FAC11CAFDF76}"/>
              </a:ext>
            </a:extLst>
          </p:cNvPr>
          <p:cNvPicPr>
            <a:picLocks noChangeAspect="1"/>
          </p:cNvPicPr>
          <p:nvPr/>
        </p:nvPicPr>
        <p:blipFill>
          <a:blip r:embed="rId14"/>
          <a:stretch>
            <a:fillRect/>
          </a:stretch>
        </p:blipFill>
        <p:spPr>
          <a:xfrm>
            <a:off x="8892721" y="4627314"/>
            <a:ext cx="658208" cy="637639"/>
          </a:xfrm>
          <a:prstGeom prst="rect">
            <a:avLst/>
          </a:prstGeom>
          <a:effectLst>
            <a:outerShdw blurRad="50800" dist="38100" dir="2700000" algn="tl" rotWithShape="0">
              <a:prstClr val="black">
                <a:alpha val="40000"/>
              </a:prstClr>
            </a:outerShdw>
          </a:effectLst>
        </p:spPr>
      </p:pic>
      <p:sp>
        <p:nvSpPr>
          <p:cNvPr id="10" name="Textfeld 9">
            <a:extLst>
              <a:ext uri="{FF2B5EF4-FFF2-40B4-BE49-F238E27FC236}">
                <a16:creationId xmlns:a16="http://schemas.microsoft.com/office/drawing/2014/main" id="{8260C2E1-E5DF-FD39-6A23-54F1F6E0B15D}"/>
              </a:ext>
            </a:extLst>
          </p:cNvPr>
          <p:cNvSpPr txBox="1"/>
          <p:nvPr/>
        </p:nvSpPr>
        <p:spPr>
          <a:xfrm>
            <a:off x="8818021" y="5375885"/>
            <a:ext cx="841167" cy="461665"/>
          </a:xfrm>
          <a:prstGeom prst="rect">
            <a:avLst/>
          </a:prstGeom>
          <a:noFill/>
        </p:spPr>
        <p:txBody>
          <a:bodyPr wrap="square" rtlCol="0">
            <a:spAutoFit/>
          </a:bodyPr>
          <a:lstStyle/>
          <a:p>
            <a:pPr algn="ctr"/>
            <a:r>
              <a:rPr lang="de-DE" sz="1200" b="1" dirty="0"/>
              <a:t>Network</a:t>
            </a:r>
          </a:p>
          <a:p>
            <a:pPr algn="ctr"/>
            <a:r>
              <a:rPr lang="de-DE" sz="1200" b="1" dirty="0" err="1"/>
              <a:t>Policies</a:t>
            </a:r>
            <a:endParaRPr lang="de-DE" sz="1200" b="1" dirty="0"/>
          </a:p>
        </p:txBody>
      </p:sp>
    </p:spTree>
    <p:extLst>
      <p:ext uri="{BB962C8B-B14F-4D97-AF65-F5344CB8AC3E}">
        <p14:creationId xmlns:p14="http://schemas.microsoft.com/office/powerpoint/2010/main" val="5349490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D440D2B9-023B-9E43-BA4A-E4DE712634A0}"/>
              </a:ext>
            </a:extLst>
          </p:cNvPr>
          <p:cNvSpPr/>
          <p:nvPr/>
        </p:nvSpPr>
        <p:spPr>
          <a:xfrm>
            <a:off x="312420" y="281940"/>
            <a:ext cx="9317380" cy="6256020"/>
          </a:xfrm>
          <a:prstGeom prst="rect">
            <a:avLst/>
          </a:prstGeom>
          <a:solidFill>
            <a:srgbClr val="FF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Bildplatzhalter 5" descr="Ein Bild, das Person, Anzug, Schlips, Mann enthält.&#10;&#10;Automatisch generierte Beschreibung">
            <a:extLst>
              <a:ext uri="{FF2B5EF4-FFF2-40B4-BE49-F238E27FC236}">
                <a16:creationId xmlns:a16="http://schemas.microsoft.com/office/drawing/2014/main" id="{19601A5E-EF39-F94A-AF8F-4540EB27B24D}"/>
              </a:ext>
            </a:extLst>
          </p:cNvPr>
          <p:cNvPicPr>
            <a:picLocks noGrp="1" noChangeAspect="1"/>
          </p:cNvPicPr>
          <p:nvPr>
            <p:ph type="pic" sz="quarter" idx="33"/>
          </p:nvPr>
        </p:nvPicPr>
        <p:blipFill rotWithShape="1">
          <a:blip r:embed="rId2"/>
          <a:srcRect l="30732" r="26875"/>
          <a:stretch/>
        </p:blipFill>
        <p:spPr>
          <a:xfrm>
            <a:off x="9980476" y="10"/>
            <a:ext cx="2211524" cy="6191990"/>
          </a:xfrm>
          <a:prstGeom prst="rect">
            <a:avLst/>
          </a:prstGeom>
          <a:noFill/>
        </p:spPr>
      </p:pic>
      <p:sp>
        <p:nvSpPr>
          <p:cNvPr id="4" name="Foliennummernplatzhalter 3">
            <a:extLst>
              <a:ext uri="{FF2B5EF4-FFF2-40B4-BE49-F238E27FC236}">
                <a16:creationId xmlns:a16="http://schemas.microsoft.com/office/drawing/2014/main" id="{E6376621-E45D-C446-9F2F-DB8FE5CE8921}"/>
              </a:ext>
            </a:extLst>
          </p:cNvPr>
          <p:cNvSpPr>
            <a:spLocks noGrp="1"/>
          </p:cNvSpPr>
          <p:nvPr>
            <p:ph type="sldNum" sz="quarter" idx="34"/>
          </p:nvPr>
        </p:nvSpPr>
        <p:spPr>
          <a:xfrm>
            <a:off x="11447502" y="6401750"/>
            <a:ext cx="278418" cy="274324"/>
          </a:xfrm>
        </p:spPr>
        <p:txBody>
          <a:bodyPr anchor="ctr">
            <a:normAutofit/>
          </a:bodyPr>
          <a:lstStyle/>
          <a:p>
            <a:pPr rtl="0">
              <a:spcAft>
                <a:spcPts val="600"/>
              </a:spcAft>
            </a:pPr>
            <a:fld id="{19B51A1E-902D-48AF-9020-955120F399B6}" type="slidenum">
              <a:rPr lang="de-DE" noProof="0" smtClean="0"/>
              <a:pPr rtl="0">
                <a:spcAft>
                  <a:spcPts val="600"/>
                </a:spcAft>
              </a:pPr>
              <a:t>15</a:t>
            </a:fld>
            <a:endParaRPr lang="de-DE" noProof="0"/>
          </a:p>
        </p:txBody>
      </p:sp>
      <p:sp>
        <p:nvSpPr>
          <p:cNvPr id="33" name="Textplatzhalter 3">
            <a:extLst>
              <a:ext uri="{FF2B5EF4-FFF2-40B4-BE49-F238E27FC236}">
                <a16:creationId xmlns:a16="http://schemas.microsoft.com/office/drawing/2014/main" id="{60828E04-9C2A-4859-8050-C2DF67A249CB}"/>
              </a:ext>
            </a:extLst>
          </p:cNvPr>
          <p:cNvSpPr>
            <a:spLocks noGrp="1"/>
          </p:cNvSpPr>
          <p:nvPr/>
        </p:nvSpPr>
        <p:spPr>
          <a:xfrm>
            <a:off x="431800" y="1802549"/>
            <a:ext cx="2562861" cy="382887"/>
          </a:xfrm>
          <a:prstGeom prst="rect">
            <a:avLst/>
          </a:prstGeom>
        </p:spPr>
        <p:txBody>
          <a:bodyPr vert="horz" lIns="0" tIns="0" rIns="0" bIns="0" rtlCol="0" anchor="ctr">
            <a:noAutofit/>
          </a:bodyPr>
          <a:lstStyle>
            <a:lvl1pPr marL="0" indent="0" algn="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de-DE" b="1" dirty="0"/>
              <a:t>Nane Kratzke</a:t>
            </a:r>
          </a:p>
        </p:txBody>
      </p:sp>
      <p:pic>
        <p:nvPicPr>
          <p:cNvPr id="34" name="Grafik 33" descr="Smartphone" title="Symbol – Telefonnummer des Referenten">
            <a:extLst>
              <a:ext uri="{FF2B5EF4-FFF2-40B4-BE49-F238E27FC236}">
                <a16:creationId xmlns:a16="http://schemas.microsoft.com/office/drawing/2014/main" id="{A29DE31C-E099-4579-BB03-675E0A40C5F2}"/>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216454" y="1884543"/>
            <a:ext cx="218900" cy="218900"/>
          </a:xfrm>
          <a:prstGeom prst="rect">
            <a:avLst/>
          </a:prstGeom>
        </p:spPr>
      </p:pic>
      <p:sp>
        <p:nvSpPr>
          <p:cNvPr id="35" name="Textplatzhalter 4">
            <a:extLst>
              <a:ext uri="{FF2B5EF4-FFF2-40B4-BE49-F238E27FC236}">
                <a16:creationId xmlns:a16="http://schemas.microsoft.com/office/drawing/2014/main" id="{11265965-2271-4C1C-BD0A-6F85F80FF9A6}"/>
              </a:ext>
            </a:extLst>
          </p:cNvPr>
          <p:cNvSpPr>
            <a:spLocks noGrp="1"/>
          </p:cNvSpPr>
          <p:nvPr/>
        </p:nvSpPr>
        <p:spPr>
          <a:xfrm>
            <a:off x="3495672" y="1903856"/>
            <a:ext cx="2910342" cy="238016"/>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de-DE" i="0" dirty="0"/>
              <a:t>+49 451 300-5549</a:t>
            </a:r>
          </a:p>
        </p:txBody>
      </p:sp>
      <p:pic>
        <p:nvPicPr>
          <p:cNvPr id="36" name="Grafik 35" descr="Umschlag" title="Symbol – E-Mail des Referenten">
            <a:extLst>
              <a:ext uri="{FF2B5EF4-FFF2-40B4-BE49-F238E27FC236}">
                <a16:creationId xmlns:a16="http://schemas.microsoft.com/office/drawing/2014/main" id="{773C1382-ACE1-460F-A1B6-AB761A7D2E6B}"/>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216454" y="2290361"/>
            <a:ext cx="218900" cy="218900"/>
          </a:xfrm>
          <a:prstGeom prst="rect">
            <a:avLst/>
          </a:prstGeom>
        </p:spPr>
      </p:pic>
      <p:sp>
        <p:nvSpPr>
          <p:cNvPr id="37" name="Textplatzhalter 5">
            <a:extLst>
              <a:ext uri="{FF2B5EF4-FFF2-40B4-BE49-F238E27FC236}">
                <a16:creationId xmlns:a16="http://schemas.microsoft.com/office/drawing/2014/main" id="{50A3BCC3-A277-4C0B-9EBA-EB53990D8EBD}"/>
              </a:ext>
            </a:extLst>
          </p:cNvPr>
          <p:cNvSpPr>
            <a:spLocks noGrp="1"/>
          </p:cNvSpPr>
          <p:nvPr/>
        </p:nvSpPr>
        <p:spPr>
          <a:xfrm>
            <a:off x="3495672" y="2294429"/>
            <a:ext cx="2910342" cy="238016"/>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de-DE" i="0" dirty="0" err="1"/>
              <a:t>nane.kratzke@th-luebeck.de</a:t>
            </a:r>
            <a:endParaRPr lang="de-DE" i="0" dirty="0"/>
          </a:p>
        </p:txBody>
      </p:sp>
      <p:pic>
        <p:nvPicPr>
          <p:cNvPr id="38" name="Grafik 37" descr="Link">
            <a:extLst>
              <a:ext uri="{FF2B5EF4-FFF2-40B4-BE49-F238E27FC236}">
                <a16:creationId xmlns:a16="http://schemas.microsoft.com/office/drawing/2014/main" id="{0718E6E0-05A2-479C-AEA8-1A385EB73474}"/>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199595" y="2658079"/>
            <a:ext cx="244786" cy="244786"/>
          </a:xfrm>
          <a:prstGeom prst="rect">
            <a:avLst/>
          </a:prstGeom>
        </p:spPr>
      </p:pic>
      <p:sp>
        <p:nvSpPr>
          <p:cNvPr id="39" name="Textplatzhalter 20">
            <a:extLst>
              <a:ext uri="{FF2B5EF4-FFF2-40B4-BE49-F238E27FC236}">
                <a16:creationId xmlns:a16="http://schemas.microsoft.com/office/drawing/2014/main" id="{E382DE25-E72C-473B-AB0F-13DF377E6A8F}"/>
              </a:ext>
            </a:extLst>
          </p:cNvPr>
          <p:cNvSpPr>
            <a:spLocks noGrp="1"/>
          </p:cNvSpPr>
          <p:nvPr/>
        </p:nvSpPr>
        <p:spPr>
          <a:xfrm>
            <a:off x="3495672" y="2685001"/>
            <a:ext cx="2910342" cy="238016"/>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de-DE" i="0" dirty="0" err="1"/>
              <a:t>kratzke.mylab.th-luebeck.de</a:t>
            </a:r>
            <a:endParaRPr lang="de-DE" i="0" dirty="0"/>
          </a:p>
        </p:txBody>
      </p:sp>
      <p:sp>
        <p:nvSpPr>
          <p:cNvPr id="40" name="Titel 1">
            <a:extLst>
              <a:ext uri="{FF2B5EF4-FFF2-40B4-BE49-F238E27FC236}">
                <a16:creationId xmlns:a16="http://schemas.microsoft.com/office/drawing/2014/main" id="{BE8243D4-7F33-2445-83C4-18BFFB6FBB43}"/>
              </a:ext>
            </a:extLst>
          </p:cNvPr>
          <p:cNvSpPr>
            <a:spLocks noGrp="1"/>
          </p:cNvSpPr>
          <p:nvPr>
            <p:ph type="title"/>
          </p:nvPr>
        </p:nvSpPr>
        <p:spPr>
          <a:xfrm>
            <a:off x="609600" y="574245"/>
            <a:ext cx="9020200" cy="432000"/>
          </a:xfrm>
        </p:spPr>
        <p:txBody>
          <a:bodyPr rtlCol="0"/>
          <a:lstStyle/>
          <a:p>
            <a:pPr algn="l" rtl="0"/>
            <a:r>
              <a:rPr lang="de-DE" dirty="0"/>
              <a:t>Kontakt</a:t>
            </a:r>
          </a:p>
        </p:txBody>
      </p:sp>
      <p:sp>
        <p:nvSpPr>
          <p:cNvPr id="41" name="Textplatzhalter 2">
            <a:extLst>
              <a:ext uri="{FF2B5EF4-FFF2-40B4-BE49-F238E27FC236}">
                <a16:creationId xmlns:a16="http://schemas.microsoft.com/office/drawing/2014/main" id="{7E99E6B6-40AB-1346-B8AC-1F7285B6FBD4}"/>
              </a:ext>
            </a:extLst>
          </p:cNvPr>
          <p:cNvSpPr>
            <a:spLocks noGrp="1"/>
          </p:cNvSpPr>
          <p:nvPr>
            <p:ph type="body" sz="quarter" idx="32"/>
          </p:nvPr>
        </p:nvSpPr>
        <p:spPr>
          <a:xfrm>
            <a:off x="609400" y="1150245"/>
            <a:ext cx="9020200" cy="360000"/>
          </a:xfrm>
        </p:spPr>
        <p:txBody>
          <a:bodyPr rtlCol="0"/>
          <a:lstStyle/>
          <a:p>
            <a:pPr algn="l" rtl="0"/>
            <a:r>
              <a:rPr lang="de-DE" dirty="0"/>
              <a:t>Disclaimer</a:t>
            </a:r>
          </a:p>
        </p:txBody>
      </p:sp>
      <p:pic>
        <p:nvPicPr>
          <p:cNvPr id="8" name="Grafik 7" descr="Ein Bild, das schwarz, Zeichnung enthält.&#10;&#10;Automatisch generierte Beschreibung">
            <a:extLst>
              <a:ext uri="{FF2B5EF4-FFF2-40B4-BE49-F238E27FC236}">
                <a16:creationId xmlns:a16="http://schemas.microsoft.com/office/drawing/2014/main" id="{7A9EBD28-E535-B54A-BE39-2FF977B699B5}"/>
              </a:ext>
            </a:extLst>
          </p:cNvPr>
          <p:cNvPicPr>
            <a:picLocks noChangeAspect="1"/>
          </p:cNvPicPr>
          <p:nvPr/>
        </p:nvPicPr>
        <p:blipFill>
          <a:blip r:embed="rId9"/>
          <a:stretch>
            <a:fillRect/>
          </a:stretch>
        </p:blipFill>
        <p:spPr>
          <a:xfrm>
            <a:off x="6406014" y="1655430"/>
            <a:ext cx="1488762" cy="1488762"/>
          </a:xfrm>
          <a:prstGeom prst="rect">
            <a:avLst/>
          </a:prstGeom>
        </p:spPr>
      </p:pic>
    </p:spTree>
    <p:extLst>
      <p:ext uri="{BB962C8B-B14F-4D97-AF65-F5344CB8AC3E}">
        <p14:creationId xmlns:p14="http://schemas.microsoft.com/office/powerpoint/2010/main" val="3591057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4E75BC70-B4AF-0E48-95C1-DB895E356322}"/>
              </a:ext>
            </a:extLst>
          </p:cNvPr>
          <p:cNvSpPr>
            <a:spLocks noGrp="1"/>
          </p:cNvSpPr>
          <p:nvPr>
            <p:ph type="body" sz="quarter" idx="32"/>
          </p:nvPr>
        </p:nvSpPr>
        <p:spPr>
          <a:xfrm>
            <a:off x="1000461" y="1008000"/>
            <a:ext cx="8629456" cy="360000"/>
          </a:xfrm>
        </p:spPr>
        <p:txBody>
          <a:bodyPr/>
          <a:lstStyle/>
          <a:p>
            <a:r>
              <a:rPr lang="de-DE" dirty="0"/>
              <a:t>Urheberrechtshinweise</a:t>
            </a:r>
          </a:p>
        </p:txBody>
      </p:sp>
      <p:sp>
        <p:nvSpPr>
          <p:cNvPr id="4" name="Inhaltsplatzhalter 3">
            <a:extLst>
              <a:ext uri="{FF2B5EF4-FFF2-40B4-BE49-F238E27FC236}">
                <a16:creationId xmlns:a16="http://schemas.microsoft.com/office/drawing/2014/main" id="{9D40C351-5E7B-454C-BA33-C815726E2817}"/>
              </a:ext>
            </a:extLst>
          </p:cNvPr>
          <p:cNvSpPr>
            <a:spLocks noGrp="1"/>
          </p:cNvSpPr>
          <p:nvPr>
            <p:ph idx="1"/>
          </p:nvPr>
        </p:nvSpPr>
        <p:spPr>
          <a:xfrm>
            <a:off x="1000461" y="1460389"/>
            <a:ext cx="5712312" cy="5164074"/>
          </a:xfrm>
        </p:spPr>
        <p:txBody>
          <a:bodyPr/>
          <a:lstStyle/>
          <a:p>
            <a:pPr marL="0" indent="0">
              <a:buNone/>
            </a:pPr>
            <a:r>
              <a:rPr lang="de-DE" dirty="0"/>
              <a:t>Diese Folien werden zum Zwecke einer praktikablen und pragmatischen Nutzbarkeit im Rahmen der </a:t>
            </a:r>
            <a:r>
              <a:rPr lang="de-DE" b="1" dirty="0">
                <a:solidFill>
                  <a:srgbClr val="0070C0"/>
                </a:solidFill>
              </a:rPr>
              <a:t>CC0 1.0 Lizenz </a:t>
            </a:r>
            <a:r>
              <a:rPr lang="de-DE" dirty="0"/>
              <a:t>bereitgestellt.</a:t>
            </a:r>
          </a:p>
          <a:p>
            <a:pPr marL="0" indent="0">
              <a:buNone/>
            </a:pPr>
            <a:r>
              <a:rPr lang="de-DE" dirty="0"/>
              <a:t>Sie dürfen die Inhalte also kopieren, verändern, verbreiten, mit eigenen Inhalten mixen, auch zu kommerziellen Zwecken, und ohne um weitere Erlaubnis bitten zu müssen.</a:t>
            </a:r>
          </a:p>
          <a:p>
            <a:pPr marL="0" indent="0">
              <a:buNone/>
            </a:pPr>
            <a:r>
              <a:rPr lang="de-DE" dirty="0"/>
              <a:t>Eine Nennung des Autors ist nicht erforderlich (aber natürlich gern gesehen, wenn problemlos möglich).</a:t>
            </a:r>
          </a:p>
          <a:p>
            <a:pPr marL="0" indent="0">
              <a:buNone/>
            </a:pPr>
            <a:endParaRPr lang="de-DE" dirty="0"/>
          </a:p>
          <a:p>
            <a:pPr marL="0" indent="0">
              <a:buNone/>
            </a:pPr>
            <a:r>
              <a:rPr lang="de-DE" dirty="0"/>
              <a:t>Diese Folien sind insb. für die Lehre an Hochschulen konzipiert und machen daher vom </a:t>
            </a:r>
            <a:r>
              <a:rPr lang="de-DE" b="1" dirty="0">
                <a:solidFill>
                  <a:srgbClr val="0070C0"/>
                </a:solidFill>
              </a:rPr>
              <a:t>§51 UrhG (Zitate) </a:t>
            </a:r>
            <a:r>
              <a:rPr lang="de-DE" dirty="0"/>
              <a:t>Gebrauch.</a:t>
            </a:r>
          </a:p>
          <a:p>
            <a:pPr marL="0" indent="0">
              <a:buNone/>
            </a:pPr>
            <a:r>
              <a:rPr lang="de-DE" dirty="0"/>
              <a:t>Die CC0 Lizenz überträgt sich nicht auf zitierte Quellen. Hier sind bei der Nutzung natürlich die Bedingungen der entsprechenden Quellen zu beachten.</a:t>
            </a:r>
          </a:p>
          <a:p>
            <a:pPr marL="0" indent="0">
              <a:buNone/>
            </a:pPr>
            <a:r>
              <a:rPr lang="de-DE" dirty="0"/>
              <a:t>Die Quellenangaben finden sich auf den entsprechenden Folien.</a:t>
            </a:r>
          </a:p>
        </p:txBody>
      </p:sp>
      <p:sp>
        <p:nvSpPr>
          <p:cNvPr id="5" name="Foliennummernplatzhalter 4">
            <a:extLst>
              <a:ext uri="{FF2B5EF4-FFF2-40B4-BE49-F238E27FC236}">
                <a16:creationId xmlns:a16="http://schemas.microsoft.com/office/drawing/2014/main" id="{2DF67474-771E-6740-B5E2-FD3588182D00}"/>
              </a:ext>
            </a:extLst>
          </p:cNvPr>
          <p:cNvSpPr>
            <a:spLocks noGrp="1"/>
          </p:cNvSpPr>
          <p:nvPr>
            <p:ph type="sldNum" sz="quarter" idx="33"/>
          </p:nvPr>
        </p:nvSpPr>
        <p:spPr/>
        <p:txBody>
          <a:bodyPr/>
          <a:lstStyle/>
          <a:p>
            <a:pPr rtl="0"/>
            <a:fld id="{19B51A1E-902D-48AF-9020-955120F399B6}" type="slidenum">
              <a:rPr lang="de-DE" noProof="0" smtClean="0"/>
              <a:pPr rtl="0"/>
              <a:t>2</a:t>
            </a:fld>
            <a:endParaRPr lang="de-DE" noProof="0"/>
          </a:p>
        </p:txBody>
      </p:sp>
      <p:pic>
        <p:nvPicPr>
          <p:cNvPr id="15" name="Grafik 14">
            <a:extLst>
              <a:ext uri="{FF2B5EF4-FFF2-40B4-BE49-F238E27FC236}">
                <a16:creationId xmlns:a16="http://schemas.microsoft.com/office/drawing/2014/main" id="{F9038FA1-AF3C-4C4A-99ED-6F9E41522A88}"/>
              </a:ext>
            </a:extLst>
          </p:cNvPr>
          <p:cNvPicPr>
            <a:picLocks noChangeAspect="1"/>
          </p:cNvPicPr>
          <p:nvPr/>
        </p:nvPicPr>
        <p:blipFill>
          <a:blip r:embed="rId2"/>
          <a:stretch>
            <a:fillRect/>
          </a:stretch>
        </p:blipFill>
        <p:spPr>
          <a:xfrm>
            <a:off x="431801" y="246073"/>
            <a:ext cx="2573287" cy="617927"/>
          </a:xfrm>
          <a:prstGeom prst="rect">
            <a:avLst/>
          </a:prstGeom>
        </p:spPr>
      </p:pic>
      <p:pic>
        <p:nvPicPr>
          <p:cNvPr id="18" name="Grafik 17">
            <a:extLst>
              <a:ext uri="{FF2B5EF4-FFF2-40B4-BE49-F238E27FC236}">
                <a16:creationId xmlns:a16="http://schemas.microsoft.com/office/drawing/2014/main" id="{473D07C4-5F96-BC47-9C11-1FBD58CEF504}"/>
              </a:ext>
            </a:extLst>
          </p:cNvPr>
          <p:cNvPicPr>
            <a:picLocks noChangeAspect="1"/>
          </p:cNvPicPr>
          <p:nvPr/>
        </p:nvPicPr>
        <p:blipFill>
          <a:blip r:embed="rId3"/>
          <a:stretch>
            <a:fillRect/>
          </a:stretch>
        </p:blipFill>
        <p:spPr>
          <a:xfrm>
            <a:off x="7583565" y="3744988"/>
            <a:ext cx="1410014" cy="1410014"/>
          </a:xfrm>
          <a:prstGeom prst="rect">
            <a:avLst/>
          </a:prstGeom>
        </p:spPr>
      </p:pic>
      <p:pic>
        <p:nvPicPr>
          <p:cNvPr id="19" name="Grafik 18">
            <a:extLst>
              <a:ext uri="{FF2B5EF4-FFF2-40B4-BE49-F238E27FC236}">
                <a16:creationId xmlns:a16="http://schemas.microsoft.com/office/drawing/2014/main" id="{BEE00994-AAEC-2643-96F6-6CC6756E6210}"/>
              </a:ext>
            </a:extLst>
          </p:cNvPr>
          <p:cNvPicPr>
            <a:picLocks noChangeAspect="1"/>
          </p:cNvPicPr>
          <p:nvPr/>
        </p:nvPicPr>
        <p:blipFill>
          <a:blip r:embed="rId4"/>
          <a:stretch>
            <a:fillRect/>
          </a:stretch>
        </p:blipFill>
        <p:spPr>
          <a:xfrm>
            <a:off x="6947228" y="1460389"/>
            <a:ext cx="2682689" cy="947617"/>
          </a:xfrm>
          <a:prstGeom prst="rect">
            <a:avLst/>
          </a:prstGeom>
        </p:spPr>
      </p:pic>
    </p:spTree>
    <p:extLst>
      <p:ext uri="{BB962C8B-B14F-4D97-AF65-F5344CB8AC3E}">
        <p14:creationId xmlns:p14="http://schemas.microsoft.com/office/powerpoint/2010/main" val="42947442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F17719-476F-E844-899E-CCFF90EAAAB1}"/>
              </a:ext>
            </a:extLst>
          </p:cNvPr>
          <p:cNvSpPr>
            <a:spLocks noGrp="1"/>
          </p:cNvSpPr>
          <p:nvPr>
            <p:ph type="title"/>
          </p:nvPr>
        </p:nvSpPr>
        <p:spPr/>
        <p:txBody>
          <a:bodyPr/>
          <a:lstStyle/>
          <a:p>
            <a:r>
              <a:rPr lang="de-DE" dirty="0"/>
              <a:t>Kapitel 9</a:t>
            </a:r>
          </a:p>
        </p:txBody>
      </p:sp>
      <p:sp>
        <p:nvSpPr>
          <p:cNvPr id="3" name="Textplatzhalter 2">
            <a:extLst>
              <a:ext uri="{FF2B5EF4-FFF2-40B4-BE49-F238E27FC236}">
                <a16:creationId xmlns:a16="http://schemas.microsoft.com/office/drawing/2014/main" id="{35FC8172-CC59-6D4F-A58F-7158ACE5B30E}"/>
              </a:ext>
            </a:extLst>
          </p:cNvPr>
          <p:cNvSpPr>
            <a:spLocks noGrp="1"/>
          </p:cNvSpPr>
          <p:nvPr>
            <p:ph type="body" sz="quarter" idx="32"/>
          </p:nvPr>
        </p:nvSpPr>
        <p:spPr>
          <a:xfrm>
            <a:off x="424821" y="1008000"/>
            <a:ext cx="9198116" cy="360000"/>
          </a:xfrm>
        </p:spPr>
        <p:txBody>
          <a:bodyPr/>
          <a:lstStyle/>
          <a:p>
            <a:r>
              <a:rPr lang="de-DE" dirty="0"/>
              <a:t>Container-Plattformen</a:t>
            </a:r>
          </a:p>
        </p:txBody>
      </p:sp>
      <p:sp>
        <p:nvSpPr>
          <p:cNvPr id="6" name="Foliennummernplatzhalter 5">
            <a:extLst>
              <a:ext uri="{FF2B5EF4-FFF2-40B4-BE49-F238E27FC236}">
                <a16:creationId xmlns:a16="http://schemas.microsoft.com/office/drawing/2014/main" id="{0F2DDE27-92D3-C74C-9006-07C2999CBE36}"/>
              </a:ext>
            </a:extLst>
          </p:cNvPr>
          <p:cNvSpPr>
            <a:spLocks noGrp="1"/>
          </p:cNvSpPr>
          <p:nvPr>
            <p:ph type="sldNum" sz="quarter" idx="33"/>
          </p:nvPr>
        </p:nvSpPr>
        <p:spPr/>
        <p:txBody>
          <a:bodyPr/>
          <a:lstStyle/>
          <a:p>
            <a:pPr rtl="0"/>
            <a:fld id="{19B51A1E-902D-48AF-9020-955120F399B6}" type="slidenum">
              <a:rPr lang="de-DE" noProof="0" smtClean="0"/>
              <a:pPr rtl="0"/>
              <a:t>3</a:t>
            </a:fld>
            <a:endParaRPr lang="de-DE" noProof="0"/>
          </a:p>
        </p:txBody>
      </p:sp>
      <p:pic>
        <p:nvPicPr>
          <p:cNvPr id="5" name="Grafik 4">
            <a:extLst>
              <a:ext uri="{FF2B5EF4-FFF2-40B4-BE49-F238E27FC236}">
                <a16:creationId xmlns:a16="http://schemas.microsoft.com/office/drawing/2014/main" id="{E9D31A73-5F0B-D577-0D57-252211E7FB32}"/>
              </a:ext>
            </a:extLst>
          </p:cNvPr>
          <p:cNvPicPr>
            <a:picLocks noChangeAspect="1"/>
          </p:cNvPicPr>
          <p:nvPr/>
        </p:nvPicPr>
        <p:blipFill>
          <a:blip r:embed="rId2"/>
          <a:stretch>
            <a:fillRect/>
          </a:stretch>
        </p:blipFill>
        <p:spPr>
          <a:xfrm>
            <a:off x="466080" y="1652109"/>
            <a:ext cx="3711910" cy="5210227"/>
          </a:xfrm>
          <a:prstGeom prst="rect">
            <a:avLst/>
          </a:prstGeom>
          <a:effectLst>
            <a:outerShdw blurRad="50800" dist="38100" dir="2700000" algn="tl" rotWithShape="0">
              <a:prstClr val="black">
                <a:alpha val="40000"/>
              </a:prstClr>
            </a:outerShdw>
          </a:effectLst>
        </p:spPr>
      </p:pic>
      <p:sp>
        <p:nvSpPr>
          <p:cNvPr id="4" name="Textfeld 3">
            <a:extLst>
              <a:ext uri="{FF2B5EF4-FFF2-40B4-BE49-F238E27FC236}">
                <a16:creationId xmlns:a16="http://schemas.microsoft.com/office/drawing/2014/main" id="{0C458DD0-8EF5-3AA1-E0BF-0C542462EA08}"/>
              </a:ext>
            </a:extLst>
          </p:cNvPr>
          <p:cNvSpPr txBox="1"/>
          <p:nvPr/>
        </p:nvSpPr>
        <p:spPr>
          <a:xfrm>
            <a:off x="4582511" y="1652109"/>
            <a:ext cx="3466270" cy="4678204"/>
          </a:xfrm>
          <a:prstGeom prst="rect">
            <a:avLst/>
          </a:prstGeom>
          <a:noFill/>
        </p:spPr>
        <p:txBody>
          <a:bodyPr wrap="none" rtlCol="0">
            <a:spAutoFit/>
          </a:bodyPr>
          <a:lstStyle/>
          <a:p>
            <a:r>
              <a:rPr lang="de-DE" sz="1600" b="1" dirty="0">
                <a:solidFill>
                  <a:schemeClr val="bg1">
                    <a:lumMod val="65000"/>
                  </a:schemeClr>
                </a:solidFill>
              </a:rPr>
              <a:t>9.1 Scheduling</a:t>
            </a:r>
          </a:p>
          <a:p>
            <a:pPr marL="285750" indent="-285750">
              <a:buFont typeface="Arial" panose="020B0604020202020204" pitchFamily="34" charset="0"/>
              <a:buChar char="•"/>
            </a:pPr>
            <a:r>
              <a:rPr lang="de-DE" sz="1400" dirty="0">
                <a:solidFill>
                  <a:schemeClr val="bg1">
                    <a:lumMod val="65000"/>
                  </a:schemeClr>
                </a:solidFill>
              </a:rPr>
              <a:t>Heterogenität von Workloads</a:t>
            </a:r>
          </a:p>
          <a:p>
            <a:pPr marL="285750" indent="-285750">
              <a:buFont typeface="Arial" panose="020B0604020202020204" pitchFamily="34" charset="0"/>
              <a:buChar char="•"/>
            </a:pPr>
            <a:r>
              <a:rPr lang="de-DE" sz="1400" dirty="0">
                <a:solidFill>
                  <a:schemeClr val="bg1">
                    <a:lumMod val="65000"/>
                  </a:schemeClr>
                </a:solidFill>
              </a:rPr>
              <a:t>Scheduling-Algorithmen</a:t>
            </a:r>
          </a:p>
          <a:p>
            <a:pPr marL="285750" indent="-285750">
              <a:buFont typeface="Arial" panose="020B0604020202020204" pitchFamily="34" charset="0"/>
              <a:buChar char="•"/>
            </a:pPr>
            <a:r>
              <a:rPr lang="de-DE" sz="1400" dirty="0">
                <a:solidFill>
                  <a:schemeClr val="bg1">
                    <a:lumMod val="65000"/>
                  </a:schemeClr>
                </a:solidFill>
              </a:rPr>
              <a:t>Scheduling-Architekturen</a:t>
            </a:r>
          </a:p>
          <a:p>
            <a:pPr marL="285750" indent="-285750">
              <a:buFont typeface="Arial" panose="020B0604020202020204" pitchFamily="34" charset="0"/>
              <a:buChar char="•"/>
            </a:pPr>
            <a:endParaRPr lang="de-DE" sz="1600" dirty="0"/>
          </a:p>
          <a:p>
            <a:r>
              <a:rPr lang="de-DE" sz="1600" b="1" dirty="0">
                <a:solidFill>
                  <a:schemeClr val="bg1">
                    <a:lumMod val="65000"/>
                  </a:schemeClr>
                </a:solidFill>
              </a:rPr>
              <a:t>9.2 Orchestrierung</a:t>
            </a:r>
          </a:p>
          <a:p>
            <a:pPr marL="285750" indent="-285750">
              <a:buFont typeface="Arial" panose="020B0604020202020204" pitchFamily="34" charset="0"/>
              <a:buChar char="•"/>
            </a:pPr>
            <a:r>
              <a:rPr lang="de-DE" sz="1400" dirty="0">
                <a:solidFill>
                  <a:schemeClr val="bg1">
                    <a:lumMod val="65000"/>
                  </a:schemeClr>
                </a:solidFill>
              </a:rPr>
              <a:t>Definition von Betriebszuständen</a:t>
            </a:r>
          </a:p>
          <a:p>
            <a:pPr marL="285750" indent="-285750">
              <a:buFont typeface="Arial" panose="020B0604020202020204" pitchFamily="34" charset="0"/>
              <a:buChar char="•"/>
            </a:pPr>
            <a:r>
              <a:rPr lang="de-DE" sz="1400" dirty="0">
                <a:solidFill>
                  <a:schemeClr val="bg1">
                    <a:lumMod val="65000"/>
                  </a:schemeClr>
                </a:solidFill>
              </a:rPr>
              <a:t>Regelkreis: </a:t>
            </a:r>
            <a:r>
              <a:rPr lang="de-DE" sz="1400" dirty="0" err="1">
                <a:solidFill>
                  <a:schemeClr val="bg1">
                    <a:lumMod val="65000"/>
                  </a:schemeClr>
                </a:solidFill>
              </a:rPr>
              <a:t>Desired</a:t>
            </a:r>
            <a:r>
              <a:rPr lang="de-DE" sz="1400" dirty="0">
                <a:solidFill>
                  <a:schemeClr val="bg1">
                    <a:lumMod val="65000"/>
                  </a:schemeClr>
                </a:solidFill>
              </a:rPr>
              <a:t> </a:t>
            </a:r>
            <a:r>
              <a:rPr lang="de-DE" sz="1400" dirty="0" err="1">
                <a:solidFill>
                  <a:schemeClr val="bg1">
                    <a:lumMod val="65000"/>
                  </a:schemeClr>
                </a:solidFill>
              </a:rPr>
              <a:t>vs</a:t>
            </a:r>
            <a:r>
              <a:rPr lang="de-DE" sz="1400" dirty="0">
                <a:solidFill>
                  <a:schemeClr val="bg1">
                    <a:lumMod val="65000"/>
                  </a:schemeClr>
                </a:solidFill>
              </a:rPr>
              <a:t> </a:t>
            </a:r>
            <a:r>
              <a:rPr lang="de-DE" sz="1400" dirty="0" err="1">
                <a:solidFill>
                  <a:schemeClr val="bg1">
                    <a:lumMod val="65000"/>
                  </a:schemeClr>
                </a:solidFill>
              </a:rPr>
              <a:t>Current</a:t>
            </a:r>
            <a:r>
              <a:rPr lang="de-DE" sz="1400" dirty="0">
                <a:solidFill>
                  <a:schemeClr val="bg1">
                    <a:lumMod val="65000"/>
                  </a:schemeClr>
                </a:solidFill>
              </a:rPr>
              <a:t> State</a:t>
            </a:r>
          </a:p>
          <a:p>
            <a:pPr marL="285750" indent="-285750">
              <a:buFont typeface="Arial" panose="020B0604020202020204" pitchFamily="34" charset="0"/>
              <a:buChar char="•"/>
            </a:pPr>
            <a:endParaRPr lang="de-DE" sz="1600" dirty="0">
              <a:solidFill>
                <a:schemeClr val="bg1">
                  <a:lumMod val="65000"/>
                </a:schemeClr>
              </a:solidFill>
            </a:endParaRPr>
          </a:p>
          <a:p>
            <a:r>
              <a:rPr lang="de-DE" sz="1600" b="1" dirty="0"/>
              <a:t>9.3 Inside </a:t>
            </a:r>
            <a:r>
              <a:rPr lang="de-DE" sz="1600" b="1" dirty="0" err="1"/>
              <a:t>Kubernetes</a:t>
            </a:r>
            <a:endParaRPr lang="de-DE" sz="1600" b="1" dirty="0"/>
          </a:p>
          <a:p>
            <a:pPr marL="285750" indent="-285750">
              <a:buFont typeface="Arial" panose="020B0604020202020204" pitchFamily="34" charset="0"/>
              <a:buChar char="•"/>
            </a:pPr>
            <a:r>
              <a:rPr lang="de-DE" sz="1400" dirty="0" err="1"/>
              <a:t>Kubernetes</a:t>
            </a:r>
            <a:r>
              <a:rPr lang="de-DE" sz="1400" dirty="0"/>
              <a:t>-Architektur und Ressourcen</a:t>
            </a:r>
          </a:p>
          <a:p>
            <a:pPr marL="285750" indent="-285750">
              <a:buFont typeface="Arial" panose="020B0604020202020204" pitchFamily="34" charset="0"/>
              <a:buChar char="•"/>
            </a:pPr>
            <a:r>
              <a:rPr lang="de-DE" sz="1400" dirty="0" err="1"/>
              <a:t>Workloadarten</a:t>
            </a:r>
            <a:endParaRPr lang="de-DE" sz="1400" dirty="0"/>
          </a:p>
          <a:p>
            <a:pPr marL="285750" indent="-285750">
              <a:buFont typeface="Arial" panose="020B0604020202020204" pitchFamily="34" charset="0"/>
              <a:buChar char="•"/>
            </a:pPr>
            <a:r>
              <a:rPr lang="de-DE" sz="1400" dirty="0"/>
              <a:t>Scheduling </a:t>
            </a:r>
            <a:r>
              <a:rPr lang="de-DE" sz="1400" dirty="0" err="1"/>
              <a:t>Constraints</a:t>
            </a:r>
            <a:endParaRPr lang="de-DE" sz="1400" dirty="0"/>
          </a:p>
          <a:p>
            <a:pPr marL="285750" indent="-285750">
              <a:buFont typeface="Arial" panose="020B0604020202020204" pitchFamily="34" charset="0"/>
              <a:buChar char="•"/>
            </a:pPr>
            <a:r>
              <a:rPr lang="de-DE" sz="1400" dirty="0"/>
              <a:t>Automatische Skalierung von Workloads</a:t>
            </a:r>
          </a:p>
          <a:p>
            <a:pPr marL="285750" indent="-285750">
              <a:buFont typeface="Arial" panose="020B0604020202020204" pitchFamily="34" charset="0"/>
              <a:buChar char="•"/>
            </a:pPr>
            <a:r>
              <a:rPr lang="de-DE" sz="1400" dirty="0"/>
              <a:t>Exponierung von Services</a:t>
            </a:r>
          </a:p>
          <a:p>
            <a:pPr marL="285750" indent="-285750">
              <a:buFont typeface="Arial" panose="020B0604020202020204" pitchFamily="34" charset="0"/>
              <a:buChar char="•"/>
            </a:pPr>
            <a:r>
              <a:rPr lang="de-DE" sz="1400" dirty="0"/>
              <a:t>Health Checking</a:t>
            </a:r>
          </a:p>
          <a:p>
            <a:pPr marL="285750" indent="-285750">
              <a:buFont typeface="Arial" panose="020B0604020202020204" pitchFamily="34" charset="0"/>
              <a:buChar char="•"/>
            </a:pPr>
            <a:r>
              <a:rPr lang="de-DE" sz="1400" dirty="0"/>
              <a:t>Persistenz</a:t>
            </a:r>
          </a:p>
          <a:p>
            <a:pPr marL="285750" indent="-285750">
              <a:buFont typeface="Arial" panose="020B0604020202020204" pitchFamily="34" charset="0"/>
              <a:buChar char="•"/>
            </a:pPr>
            <a:r>
              <a:rPr lang="de-DE" sz="1400" dirty="0"/>
              <a:t>Isolation von Workloads</a:t>
            </a:r>
          </a:p>
          <a:p>
            <a:pPr marL="285750" indent="-285750">
              <a:buFont typeface="Arial" panose="020B0604020202020204" pitchFamily="34" charset="0"/>
              <a:buChar char="•"/>
            </a:pPr>
            <a:endParaRPr lang="de-DE" sz="1600" dirty="0">
              <a:solidFill>
                <a:schemeClr val="bg1">
                  <a:lumMod val="65000"/>
                </a:schemeClr>
              </a:solidFill>
            </a:endParaRPr>
          </a:p>
          <a:p>
            <a:r>
              <a:rPr lang="de-DE" sz="1600" b="1" dirty="0">
                <a:solidFill>
                  <a:schemeClr val="bg1">
                    <a:lumMod val="65000"/>
                  </a:schemeClr>
                </a:solidFill>
              </a:rPr>
              <a:t>9.4 Zusammenfassung</a:t>
            </a:r>
          </a:p>
        </p:txBody>
      </p:sp>
    </p:spTree>
    <p:extLst>
      <p:ext uri="{BB962C8B-B14F-4D97-AF65-F5344CB8AC3E}">
        <p14:creationId xmlns:p14="http://schemas.microsoft.com/office/powerpoint/2010/main" val="32157124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C7AFA8-3171-6A44-99E1-4CDAD07843EC}"/>
              </a:ext>
            </a:extLst>
          </p:cNvPr>
          <p:cNvSpPr>
            <a:spLocks noGrp="1"/>
          </p:cNvSpPr>
          <p:nvPr>
            <p:ph type="title"/>
          </p:nvPr>
        </p:nvSpPr>
        <p:spPr/>
        <p:txBody>
          <a:bodyPr/>
          <a:lstStyle/>
          <a:p>
            <a:r>
              <a:rPr lang="de-DE" dirty="0"/>
              <a:t>Inhaltsverzeichnis</a:t>
            </a:r>
          </a:p>
        </p:txBody>
      </p:sp>
      <p:sp>
        <p:nvSpPr>
          <p:cNvPr id="3" name="Foliennummernplatzhalter 2">
            <a:extLst>
              <a:ext uri="{FF2B5EF4-FFF2-40B4-BE49-F238E27FC236}">
                <a16:creationId xmlns:a16="http://schemas.microsoft.com/office/drawing/2014/main" id="{7C21D13C-3AD0-C343-9971-78F755EEBC15}"/>
              </a:ext>
            </a:extLst>
          </p:cNvPr>
          <p:cNvSpPr>
            <a:spLocks noGrp="1"/>
          </p:cNvSpPr>
          <p:nvPr>
            <p:ph type="sldNum" sz="quarter" idx="33"/>
          </p:nvPr>
        </p:nvSpPr>
        <p:spPr/>
        <p:txBody>
          <a:bodyPr/>
          <a:lstStyle/>
          <a:p>
            <a:pPr rtl="0"/>
            <a:fld id="{19B51A1E-902D-48AF-9020-955120F399B6}" type="slidenum">
              <a:rPr lang="de-DE" noProof="0" smtClean="0"/>
              <a:pPr rtl="0"/>
              <a:t>4</a:t>
            </a:fld>
            <a:endParaRPr lang="de-DE" noProof="0"/>
          </a:p>
        </p:txBody>
      </p:sp>
      <p:sp>
        <p:nvSpPr>
          <p:cNvPr id="6" name="Textplatzhalter 2">
            <a:extLst>
              <a:ext uri="{FF2B5EF4-FFF2-40B4-BE49-F238E27FC236}">
                <a16:creationId xmlns:a16="http://schemas.microsoft.com/office/drawing/2014/main" id="{FCE476D9-1BCA-C04A-BAF7-2B1F53442D90}"/>
              </a:ext>
            </a:extLst>
          </p:cNvPr>
          <p:cNvSpPr txBox="1">
            <a:spLocks/>
          </p:cNvSpPr>
          <p:nvPr/>
        </p:nvSpPr>
        <p:spPr>
          <a:xfrm>
            <a:off x="431800" y="1008000"/>
            <a:ext cx="9198000" cy="360000"/>
          </a:xfrm>
          <a:prstGeom prst="rect">
            <a:avLst/>
          </a:prstGeom>
        </p:spPr>
        <p:txBody>
          <a:bodyPr lIns="0"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i="1" dirty="0"/>
              <a:t>Überblick über Units und Themen dieses Moduls</a:t>
            </a:r>
          </a:p>
        </p:txBody>
      </p:sp>
      <p:sp>
        <p:nvSpPr>
          <p:cNvPr id="13" name="Textfeld 12">
            <a:extLst>
              <a:ext uri="{FF2B5EF4-FFF2-40B4-BE49-F238E27FC236}">
                <a16:creationId xmlns:a16="http://schemas.microsoft.com/office/drawing/2014/main" id="{575D85F2-AB9A-BF48-A459-4D48C01DEBB1}"/>
              </a:ext>
            </a:extLst>
          </p:cNvPr>
          <p:cNvSpPr txBox="1"/>
          <p:nvPr/>
        </p:nvSpPr>
        <p:spPr>
          <a:xfrm>
            <a:off x="431800" y="1754488"/>
            <a:ext cx="2246924" cy="1341783"/>
          </a:xfrm>
          <a:prstGeom prst="rect">
            <a:avLst/>
          </a:prstGeom>
          <a:solidFill>
            <a:schemeClr val="tx1">
              <a:lumMod val="85000"/>
              <a:lumOff val="15000"/>
            </a:schemeClr>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01</a:t>
            </a:r>
          </a:p>
          <a:p>
            <a:endParaRPr lang="de-DE" dirty="0"/>
          </a:p>
          <a:p>
            <a:r>
              <a:rPr lang="de-DE" sz="1600" b="0" dirty="0"/>
              <a:t>Cloud Computing</a:t>
            </a:r>
          </a:p>
        </p:txBody>
      </p:sp>
      <p:sp>
        <p:nvSpPr>
          <p:cNvPr id="14" name="Textfeld 13">
            <a:extLst>
              <a:ext uri="{FF2B5EF4-FFF2-40B4-BE49-F238E27FC236}">
                <a16:creationId xmlns:a16="http://schemas.microsoft.com/office/drawing/2014/main" id="{8E79C89F-70C2-2A44-AA3F-17B653DB2AB5}"/>
              </a:ext>
            </a:extLst>
          </p:cNvPr>
          <p:cNvSpPr txBox="1"/>
          <p:nvPr/>
        </p:nvSpPr>
        <p:spPr>
          <a:xfrm>
            <a:off x="2834261" y="1754489"/>
            <a:ext cx="2246924" cy="1341783"/>
          </a:xfrm>
          <a:prstGeom prst="rect">
            <a:avLst/>
          </a:prstGeom>
          <a:solidFill>
            <a:schemeClr val="tx1">
              <a:lumMod val="85000"/>
              <a:lumOff val="15000"/>
            </a:schemeClr>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02</a:t>
            </a:r>
          </a:p>
          <a:p>
            <a:endParaRPr lang="de-DE" dirty="0"/>
          </a:p>
          <a:p>
            <a:r>
              <a:rPr lang="de-DE" sz="1600" dirty="0" err="1"/>
              <a:t>DevOps</a:t>
            </a:r>
            <a:endParaRPr lang="de-DE" dirty="0"/>
          </a:p>
        </p:txBody>
      </p:sp>
      <p:sp>
        <p:nvSpPr>
          <p:cNvPr id="15" name="Textfeld 14">
            <a:extLst>
              <a:ext uri="{FF2B5EF4-FFF2-40B4-BE49-F238E27FC236}">
                <a16:creationId xmlns:a16="http://schemas.microsoft.com/office/drawing/2014/main" id="{252E4BB2-C09E-3245-8979-A7473802470A}"/>
              </a:ext>
            </a:extLst>
          </p:cNvPr>
          <p:cNvSpPr txBox="1"/>
          <p:nvPr/>
        </p:nvSpPr>
        <p:spPr>
          <a:xfrm>
            <a:off x="5236722" y="1754489"/>
            <a:ext cx="2246924" cy="1341783"/>
          </a:xfrm>
          <a:prstGeom prst="rect">
            <a:avLst/>
          </a:prstGeom>
          <a:solidFill>
            <a:schemeClr val="tx1">
              <a:lumMod val="85000"/>
              <a:lumOff val="15000"/>
            </a:schemeClr>
          </a:solidFill>
          <a:effectLst>
            <a:outerShdw blurRad="50800" dist="38100" dir="2700000" algn="tl" rotWithShape="0">
              <a:prstClr val="black">
                <a:alpha val="40000"/>
              </a:prstClr>
            </a:outerShdw>
          </a:effectLst>
        </p:spPr>
        <p:txBody>
          <a:bodyPr wrap="none" rtlCol="0" anchor="ctr">
            <a:noAutofit/>
          </a:bodyPr>
          <a:lstStyle/>
          <a:p>
            <a:pPr algn="ctr"/>
            <a:r>
              <a:rPr lang="de-DE" b="1" dirty="0">
                <a:solidFill>
                  <a:schemeClr val="bg1">
                    <a:lumMod val="85000"/>
                  </a:schemeClr>
                </a:solidFill>
              </a:rPr>
              <a:t>Unit 03</a:t>
            </a:r>
          </a:p>
          <a:p>
            <a:pPr algn="ctr"/>
            <a:endParaRPr lang="de-DE" b="1" dirty="0">
              <a:solidFill>
                <a:schemeClr val="bg1">
                  <a:lumMod val="85000"/>
                </a:schemeClr>
              </a:solidFill>
            </a:endParaRPr>
          </a:p>
          <a:p>
            <a:pPr algn="ctr"/>
            <a:r>
              <a:rPr lang="de-DE" sz="1600" dirty="0">
                <a:solidFill>
                  <a:schemeClr val="bg1">
                    <a:lumMod val="85000"/>
                  </a:schemeClr>
                </a:solidFill>
              </a:rPr>
              <a:t>Infrastructure </a:t>
            </a:r>
            <a:r>
              <a:rPr lang="de-DE" sz="1600" dirty="0" err="1">
                <a:solidFill>
                  <a:schemeClr val="bg1">
                    <a:lumMod val="85000"/>
                  </a:schemeClr>
                </a:solidFill>
              </a:rPr>
              <a:t>as</a:t>
            </a:r>
            <a:r>
              <a:rPr lang="de-DE" sz="1600" dirty="0">
                <a:solidFill>
                  <a:schemeClr val="bg1">
                    <a:lumMod val="85000"/>
                  </a:schemeClr>
                </a:solidFill>
              </a:rPr>
              <a:t> Code</a:t>
            </a:r>
          </a:p>
        </p:txBody>
      </p:sp>
      <p:sp>
        <p:nvSpPr>
          <p:cNvPr id="16" name="Textfeld 15">
            <a:extLst>
              <a:ext uri="{FF2B5EF4-FFF2-40B4-BE49-F238E27FC236}">
                <a16:creationId xmlns:a16="http://schemas.microsoft.com/office/drawing/2014/main" id="{ACA85333-2C43-7E45-97E8-8CF9DF9CB579}"/>
              </a:ext>
            </a:extLst>
          </p:cNvPr>
          <p:cNvSpPr txBox="1"/>
          <p:nvPr/>
        </p:nvSpPr>
        <p:spPr>
          <a:xfrm>
            <a:off x="2834261" y="3256455"/>
            <a:ext cx="2246924" cy="1341783"/>
          </a:xfrm>
          <a:prstGeom prst="rect">
            <a:avLst/>
          </a:prstGeom>
          <a:solidFill>
            <a:schemeClr val="accent5"/>
          </a:solidFill>
          <a:effectLst>
            <a:outerShdw blurRad="50800" dist="38100" dir="2700000" algn="tl" rotWithShape="0">
              <a:prstClr val="black">
                <a:alpha val="40000"/>
              </a:prstClr>
            </a:outerShdw>
          </a:effectLst>
        </p:spPr>
        <p:txBody>
          <a:bodyPr wrap="none" rtlCol="0" anchor="ctr">
            <a:noAutofit/>
          </a:bodyPr>
          <a:lstStyle/>
          <a:p>
            <a:pPr algn="ctr"/>
            <a:r>
              <a:rPr lang="de-DE" b="1" dirty="0">
                <a:solidFill>
                  <a:schemeClr val="bg1">
                    <a:lumMod val="85000"/>
                  </a:schemeClr>
                </a:solidFill>
              </a:rPr>
              <a:t>Unit 05</a:t>
            </a:r>
          </a:p>
          <a:p>
            <a:pPr algn="ctr"/>
            <a:endParaRPr lang="de-DE" dirty="0">
              <a:solidFill>
                <a:schemeClr val="bg1">
                  <a:lumMod val="85000"/>
                </a:schemeClr>
              </a:solidFill>
            </a:endParaRPr>
          </a:p>
          <a:p>
            <a:pPr algn="ctr"/>
            <a:r>
              <a:rPr lang="de-DE" sz="1600" dirty="0">
                <a:solidFill>
                  <a:schemeClr val="bg1">
                    <a:lumMod val="85000"/>
                  </a:schemeClr>
                </a:solidFill>
              </a:rPr>
              <a:t>Container</a:t>
            </a:r>
          </a:p>
          <a:p>
            <a:pPr algn="ctr"/>
            <a:r>
              <a:rPr lang="de-DE" sz="1600" dirty="0">
                <a:solidFill>
                  <a:schemeClr val="bg1">
                    <a:lumMod val="85000"/>
                  </a:schemeClr>
                </a:solidFill>
              </a:rPr>
              <a:t>Orchestrierung</a:t>
            </a:r>
          </a:p>
        </p:txBody>
      </p:sp>
      <p:sp>
        <p:nvSpPr>
          <p:cNvPr id="17" name="Textfeld 16">
            <a:extLst>
              <a:ext uri="{FF2B5EF4-FFF2-40B4-BE49-F238E27FC236}">
                <a16:creationId xmlns:a16="http://schemas.microsoft.com/office/drawing/2014/main" id="{75965C5A-5B82-1E4D-96FE-D71B97E02F82}"/>
              </a:ext>
            </a:extLst>
          </p:cNvPr>
          <p:cNvSpPr txBox="1"/>
          <p:nvPr/>
        </p:nvSpPr>
        <p:spPr>
          <a:xfrm>
            <a:off x="5236722" y="3256456"/>
            <a:ext cx="2246924" cy="1341783"/>
          </a:xfrm>
          <a:prstGeom prst="rect">
            <a:avLst/>
          </a:prstGeom>
          <a:solidFill>
            <a:schemeClr val="tx1">
              <a:lumMod val="85000"/>
              <a:lumOff val="15000"/>
            </a:schemeClr>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06</a:t>
            </a:r>
          </a:p>
          <a:p>
            <a:endParaRPr lang="de-DE" dirty="0"/>
          </a:p>
          <a:p>
            <a:r>
              <a:rPr lang="de-DE" sz="1600" b="0" dirty="0" err="1"/>
              <a:t>FaaS</a:t>
            </a:r>
            <a:endParaRPr lang="de-DE" sz="1600" b="0" dirty="0"/>
          </a:p>
          <a:p>
            <a:endParaRPr lang="de-DE" dirty="0"/>
          </a:p>
        </p:txBody>
      </p:sp>
      <p:sp>
        <p:nvSpPr>
          <p:cNvPr id="18" name="Textfeld 17">
            <a:extLst>
              <a:ext uri="{FF2B5EF4-FFF2-40B4-BE49-F238E27FC236}">
                <a16:creationId xmlns:a16="http://schemas.microsoft.com/office/drawing/2014/main" id="{DB6176CB-C5CB-C040-B58F-A1BEC6278A41}"/>
              </a:ext>
            </a:extLst>
          </p:cNvPr>
          <p:cNvSpPr txBox="1"/>
          <p:nvPr/>
        </p:nvSpPr>
        <p:spPr>
          <a:xfrm>
            <a:off x="431800" y="4758425"/>
            <a:ext cx="2246924" cy="1341783"/>
          </a:xfrm>
          <a:prstGeom prst="rect">
            <a:avLst/>
          </a:prstGeom>
          <a:solidFill>
            <a:schemeClr val="tx1">
              <a:lumMod val="85000"/>
              <a:lumOff val="15000"/>
            </a:schemeClr>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07</a:t>
            </a:r>
          </a:p>
          <a:p>
            <a:endParaRPr lang="de-DE" dirty="0"/>
          </a:p>
          <a:p>
            <a:r>
              <a:rPr lang="de-DE" sz="1600" b="0" dirty="0" err="1"/>
              <a:t>Microservice</a:t>
            </a:r>
            <a:endParaRPr lang="de-DE" sz="1600" b="0" dirty="0"/>
          </a:p>
          <a:p>
            <a:r>
              <a:rPr lang="de-DE" sz="1600" b="0" dirty="0"/>
              <a:t>Architekturen</a:t>
            </a:r>
          </a:p>
        </p:txBody>
      </p:sp>
      <p:sp>
        <p:nvSpPr>
          <p:cNvPr id="20" name="Textfeld 19">
            <a:extLst>
              <a:ext uri="{FF2B5EF4-FFF2-40B4-BE49-F238E27FC236}">
                <a16:creationId xmlns:a16="http://schemas.microsoft.com/office/drawing/2014/main" id="{A2914D16-E03D-274E-B879-3F34EC1ECB51}"/>
              </a:ext>
            </a:extLst>
          </p:cNvPr>
          <p:cNvSpPr txBox="1"/>
          <p:nvPr/>
        </p:nvSpPr>
        <p:spPr>
          <a:xfrm>
            <a:off x="431800" y="3256456"/>
            <a:ext cx="2246924" cy="1341784"/>
          </a:xfrm>
          <a:prstGeom prst="rect">
            <a:avLst/>
          </a:prstGeom>
          <a:solidFill>
            <a:schemeClr val="tx1">
              <a:lumMod val="85000"/>
              <a:lumOff val="15000"/>
            </a:schemeClr>
          </a:solidFill>
          <a:effectLst>
            <a:outerShdw blurRad="50800" dist="38100" dir="2700000" algn="tl" rotWithShape="0">
              <a:prstClr val="black">
                <a:alpha val="40000"/>
              </a:prstClr>
            </a:outerShdw>
          </a:effectLst>
        </p:spPr>
        <p:txBody>
          <a:bodyPr wrap="none" rtlCol="0" anchor="ctr">
            <a:noAutofit/>
          </a:bodyPr>
          <a:lstStyle/>
          <a:p>
            <a:pPr algn="ctr"/>
            <a:r>
              <a:rPr lang="de-DE" b="1" dirty="0">
                <a:solidFill>
                  <a:schemeClr val="bg1">
                    <a:lumMod val="85000"/>
                  </a:schemeClr>
                </a:solidFill>
              </a:rPr>
              <a:t>Unit 04</a:t>
            </a:r>
          </a:p>
          <a:p>
            <a:pPr algn="ctr"/>
            <a:endParaRPr lang="de-DE" b="1" dirty="0">
              <a:solidFill>
                <a:schemeClr val="bg1">
                  <a:lumMod val="85000"/>
                </a:schemeClr>
              </a:solidFill>
            </a:endParaRPr>
          </a:p>
          <a:p>
            <a:pPr algn="ctr"/>
            <a:r>
              <a:rPr lang="de-DE" sz="1600" dirty="0">
                <a:solidFill>
                  <a:schemeClr val="bg1">
                    <a:lumMod val="85000"/>
                  </a:schemeClr>
                </a:solidFill>
              </a:rPr>
              <a:t>Standardisierte</a:t>
            </a:r>
          </a:p>
          <a:p>
            <a:pPr algn="ctr"/>
            <a:r>
              <a:rPr lang="de-DE" sz="1600" dirty="0" err="1">
                <a:solidFill>
                  <a:schemeClr val="bg1">
                    <a:lumMod val="85000"/>
                  </a:schemeClr>
                </a:solidFill>
              </a:rPr>
              <a:t>Deployment</a:t>
            </a:r>
            <a:r>
              <a:rPr lang="de-DE" sz="1600" dirty="0">
                <a:solidFill>
                  <a:schemeClr val="bg1">
                    <a:lumMod val="85000"/>
                  </a:schemeClr>
                </a:solidFill>
              </a:rPr>
              <a:t> Units</a:t>
            </a:r>
          </a:p>
        </p:txBody>
      </p:sp>
      <p:sp>
        <p:nvSpPr>
          <p:cNvPr id="21" name="Textfeld 20">
            <a:extLst>
              <a:ext uri="{FF2B5EF4-FFF2-40B4-BE49-F238E27FC236}">
                <a16:creationId xmlns:a16="http://schemas.microsoft.com/office/drawing/2014/main" id="{93FBBC16-532E-8F4E-A6B1-49D8F083A5DF}"/>
              </a:ext>
            </a:extLst>
          </p:cNvPr>
          <p:cNvSpPr txBox="1"/>
          <p:nvPr/>
        </p:nvSpPr>
        <p:spPr>
          <a:xfrm>
            <a:off x="2834261" y="4758421"/>
            <a:ext cx="2246924" cy="1341783"/>
          </a:xfrm>
          <a:prstGeom prst="rect">
            <a:avLst/>
          </a:prstGeom>
          <a:solidFill>
            <a:schemeClr val="tx1">
              <a:lumMod val="85000"/>
              <a:lumOff val="15000"/>
            </a:schemeClr>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08</a:t>
            </a:r>
          </a:p>
          <a:p>
            <a:endParaRPr lang="de-DE" dirty="0"/>
          </a:p>
          <a:p>
            <a:r>
              <a:rPr lang="de-DE" sz="1600" b="0" dirty="0" err="1"/>
              <a:t>Serverless</a:t>
            </a:r>
            <a:endParaRPr lang="de-DE" sz="1600" b="0" dirty="0"/>
          </a:p>
          <a:p>
            <a:r>
              <a:rPr lang="de-DE" sz="1600" b="0" dirty="0"/>
              <a:t>Architekturen</a:t>
            </a:r>
          </a:p>
        </p:txBody>
      </p:sp>
      <p:sp>
        <p:nvSpPr>
          <p:cNvPr id="22" name="Textfeld 21">
            <a:extLst>
              <a:ext uri="{FF2B5EF4-FFF2-40B4-BE49-F238E27FC236}">
                <a16:creationId xmlns:a16="http://schemas.microsoft.com/office/drawing/2014/main" id="{435430CA-249E-A94C-9E9B-8EC34E9D063B}"/>
              </a:ext>
            </a:extLst>
          </p:cNvPr>
          <p:cNvSpPr txBox="1"/>
          <p:nvPr/>
        </p:nvSpPr>
        <p:spPr>
          <a:xfrm>
            <a:off x="5236722" y="4758420"/>
            <a:ext cx="2246924" cy="1341783"/>
          </a:xfrm>
          <a:prstGeom prst="rect">
            <a:avLst/>
          </a:prstGeom>
          <a:solidFill>
            <a:schemeClr val="tx1">
              <a:lumMod val="85000"/>
              <a:lumOff val="15000"/>
            </a:schemeClr>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09</a:t>
            </a:r>
          </a:p>
          <a:p>
            <a:endParaRPr lang="de-DE" dirty="0"/>
          </a:p>
          <a:p>
            <a:r>
              <a:rPr lang="de-DE" sz="1600" b="0" dirty="0"/>
              <a:t>Monitorbare </a:t>
            </a:r>
          </a:p>
          <a:p>
            <a:r>
              <a:rPr lang="de-DE" sz="1600" b="0" dirty="0"/>
              <a:t>Architekturen</a:t>
            </a:r>
          </a:p>
        </p:txBody>
      </p:sp>
      <p:sp>
        <p:nvSpPr>
          <p:cNvPr id="23" name="Textfeld 22">
            <a:extLst>
              <a:ext uri="{FF2B5EF4-FFF2-40B4-BE49-F238E27FC236}">
                <a16:creationId xmlns:a16="http://schemas.microsoft.com/office/drawing/2014/main" id="{1CD7DB56-480D-054D-93B5-B75DFC428688}"/>
              </a:ext>
            </a:extLst>
          </p:cNvPr>
          <p:cNvSpPr txBox="1"/>
          <p:nvPr/>
        </p:nvSpPr>
        <p:spPr>
          <a:xfrm>
            <a:off x="8225355" y="1754487"/>
            <a:ext cx="1537684" cy="4345716"/>
          </a:xfrm>
          <a:prstGeom prst="rect">
            <a:avLst/>
          </a:prstGeom>
          <a:solidFill>
            <a:schemeClr val="tx1">
              <a:lumMod val="85000"/>
              <a:lumOff val="15000"/>
            </a:schemeClr>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10</a:t>
            </a:r>
          </a:p>
          <a:p>
            <a:endParaRPr lang="de-DE" dirty="0"/>
          </a:p>
          <a:p>
            <a:r>
              <a:rPr lang="de-DE" sz="1600" b="0" dirty="0"/>
              <a:t>Domain</a:t>
            </a:r>
          </a:p>
          <a:p>
            <a:r>
              <a:rPr lang="de-DE" sz="1600" b="0" dirty="0" err="1"/>
              <a:t>Driven</a:t>
            </a:r>
            <a:endParaRPr lang="de-DE" sz="1600" b="0" dirty="0"/>
          </a:p>
          <a:p>
            <a:r>
              <a:rPr lang="de-DE" sz="1600" b="0" dirty="0"/>
              <a:t>Desig</a:t>
            </a:r>
            <a:r>
              <a:rPr lang="de-DE" sz="1600" dirty="0"/>
              <a:t>n</a:t>
            </a:r>
          </a:p>
        </p:txBody>
      </p:sp>
      <p:sp>
        <p:nvSpPr>
          <p:cNvPr id="24" name="Geschweifte Klammer rechts 23">
            <a:extLst>
              <a:ext uri="{FF2B5EF4-FFF2-40B4-BE49-F238E27FC236}">
                <a16:creationId xmlns:a16="http://schemas.microsoft.com/office/drawing/2014/main" id="{1001CEE1-E4D8-9B4D-8089-E996B2249411}"/>
              </a:ext>
            </a:extLst>
          </p:cNvPr>
          <p:cNvSpPr/>
          <p:nvPr/>
        </p:nvSpPr>
        <p:spPr>
          <a:xfrm>
            <a:off x="7639183" y="1754487"/>
            <a:ext cx="385591" cy="4345716"/>
          </a:xfrm>
          <a:prstGeom prst="rightBrace">
            <a:avLst>
              <a:gd name="adj1" fmla="val 56904"/>
              <a:gd name="adj2" fmla="val 50000"/>
            </a:avLst>
          </a:prstGeom>
          <a:ln w="2857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Tree>
    <p:extLst>
      <p:ext uri="{BB962C8B-B14F-4D97-AF65-F5344CB8AC3E}">
        <p14:creationId xmlns:p14="http://schemas.microsoft.com/office/powerpoint/2010/main" val="40988948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39A0F7-5B8F-5047-AD5F-FC2C4F71D320}"/>
              </a:ext>
            </a:extLst>
          </p:cNvPr>
          <p:cNvSpPr>
            <a:spLocks noGrp="1"/>
          </p:cNvSpPr>
          <p:nvPr>
            <p:ph type="title"/>
          </p:nvPr>
        </p:nvSpPr>
        <p:spPr/>
        <p:txBody>
          <a:bodyPr/>
          <a:lstStyle/>
          <a:p>
            <a:r>
              <a:rPr lang="de-DE" dirty="0"/>
              <a:t>Inhalte</a:t>
            </a:r>
          </a:p>
        </p:txBody>
      </p:sp>
      <p:sp>
        <p:nvSpPr>
          <p:cNvPr id="3" name="Foliennummernplatzhalter 2">
            <a:extLst>
              <a:ext uri="{FF2B5EF4-FFF2-40B4-BE49-F238E27FC236}">
                <a16:creationId xmlns:a16="http://schemas.microsoft.com/office/drawing/2014/main" id="{B28E5725-5CC0-EC4F-8FCA-C1B75683E948}"/>
              </a:ext>
            </a:extLst>
          </p:cNvPr>
          <p:cNvSpPr>
            <a:spLocks noGrp="1"/>
          </p:cNvSpPr>
          <p:nvPr>
            <p:ph type="sldNum" sz="quarter" idx="33"/>
          </p:nvPr>
        </p:nvSpPr>
        <p:spPr/>
        <p:txBody>
          <a:bodyPr/>
          <a:lstStyle/>
          <a:p>
            <a:pPr rtl="0"/>
            <a:fld id="{19B51A1E-902D-48AF-9020-955120F399B6}" type="slidenum">
              <a:rPr lang="de-DE" noProof="0" smtClean="0"/>
              <a:pPr rtl="0"/>
              <a:t>5</a:t>
            </a:fld>
            <a:endParaRPr lang="de-DE" noProof="0"/>
          </a:p>
        </p:txBody>
      </p:sp>
      <p:sp>
        <p:nvSpPr>
          <p:cNvPr id="8" name="Inhaltsplatzhalter 7">
            <a:extLst>
              <a:ext uri="{FF2B5EF4-FFF2-40B4-BE49-F238E27FC236}">
                <a16:creationId xmlns:a16="http://schemas.microsoft.com/office/drawing/2014/main" id="{0C508602-457E-2C4E-A9AC-85A3D0BD58E5}"/>
              </a:ext>
            </a:extLst>
          </p:cNvPr>
          <p:cNvSpPr>
            <a:spLocks noGrp="1"/>
          </p:cNvSpPr>
          <p:nvPr>
            <p:ph sz="half" idx="1"/>
          </p:nvPr>
        </p:nvSpPr>
        <p:spPr>
          <a:xfrm>
            <a:off x="365323" y="1243379"/>
            <a:ext cx="7646067" cy="5158372"/>
          </a:xfrm>
        </p:spPr>
        <p:txBody>
          <a:bodyPr lIns="180000" tIns="180000" rIns="180000" bIns="180000"/>
          <a:lstStyle/>
          <a:p>
            <a:pPr marL="0" lvl="0" indent="0">
              <a:buNone/>
            </a:pPr>
            <a:r>
              <a:rPr lang="de-DE" dirty="0" err="1">
                <a:solidFill>
                  <a:schemeClr val="bg1">
                    <a:lumMod val="50000"/>
                  </a:schemeClr>
                </a:solidFill>
                <a:latin typeface="Roboto" panose="02000000000000000000" pitchFamily="2" charset="0"/>
                <a:ea typeface="Roboto" panose="02000000000000000000" pitchFamily="2" charset="0"/>
                <a:cs typeface="Roboto" panose="02000000000000000000" pitchFamily="2" charset="0"/>
              </a:rPr>
              <a:t>Scheduling</a:t>
            </a:r>
            <a:endParaRPr lang="de-DE" dirty="0">
              <a:solidFill>
                <a:schemeClr val="bg1">
                  <a:lumMod val="50000"/>
                </a:schemeClr>
              </a:solidFill>
              <a:latin typeface="Roboto" panose="02000000000000000000" pitchFamily="2" charset="0"/>
              <a:ea typeface="Roboto" panose="02000000000000000000" pitchFamily="2" charset="0"/>
              <a:cs typeface="Roboto" panose="02000000000000000000" pitchFamily="2" charset="0"/>
            </a:endParaRPr>
          </a:p>
          <a:p>
            <a:pPr lvl="1">
              <a:buFont typeface="Courier New" panose="02070309020205020404" pitchFamily="49" charset="0"/>
              <a:buChar char="o"/>
            </a:pPr>
            <a:r>
              <a:rPr lang="de-DE" sz="1400" dirty="0" err="1">
                <a:solidFill>
                  <a:schemeClr val="bg1">
                    <a:lumMod val="50000"/>
                  </a:schemeClr>
                </a:solidFill>
                <a:latin typeface="Roboto Thin" panose="02000000000000000000" pitchFamily="2" charset="0"/>
                <a:ea typeface="Roboto Thin" panose="02000000000000000000" pitchFamily="2" charset="0"/>
                <a:cs typeface="Roboto Thin" panose="02000000000000000000" pitchFamily="2" charset="0"/>
              </a:rPr>
              <a:t>Scheduling</a:t>
            </a:r>
            <a:r>
              <a:rPr lang="de-DE" sz="1400" dirty="0">
                <a:solidFill>
                  <a:schemeClr val="bg1">
                    <a:lumMod val="50000"/>
                  </a:schemeClr>
                </a:solidFill>
                <a:latin typeface="Roboto Thin" panose="02000000000000000000" pitchFamily="2" charset="0"/>
                <a:ea typeface="Roboto Thin" panose="02000000000000000000" pitchFamily="2" charset="0"/>
                <a:cs typeface="Roboto Thin" panose="02000000000000000000" pitchFamily="2" charset="0"/>
              </a:rPr>
              <a:t> Problem Definition</a:t>
            </a:r>
          </a:p>
          <a:p>
            <a:pPr lvl="1">
              <a:buFont typeface="Courier New" panose="02070309020205020404" pitchFamily="49" charset="0"/>
              <a:buChar char="o"/>
            </a:pPr>
            <a:r>
              <a:rPr lang="de-DE" sz="1400" dirty="0" err="1">
                <a:solidFill>
                  <a:schemeClr val="bg1">
                    <a:lumMod val="50000"/>
                  </a:schemeClr>
                </a:solidFill>
                <a:latin typeface="Roboto Thin" panose="02000000000000000000" pitchFamily="2" charset="0"/>
                <a:ea typeface="Roboto Thin" panose="02000000000000000000" pitchFamily="2" charset="0"/>
                <a:cs typeface="Roboto Thin" panose="02000000000000000000" pitchFamily="2" charset="0"/>
              </a:rPr>
              <a:t>Scheduling</a:t>
            </a:r>
            <a:r>
              <a:rPr lang="de-DE" sz="1400" dirty="0">
                <a:solidFill>
                  <a:schemeClr val="bg1">
                    <a:lumMod val="50000"/>
                  </a:schemeClr>
                </a:solidFill>
                <a:latin typeface="Roboto Thin" panose="02000000000000000000" pitchFamily="2" charset="0"/>
                <a:ea typeface="Roboto Thin" panose="02000000000000000000" pitchFamily="2" charset="0"/>
                <a:cs typeface="Roboto Thin" panose="02000000000000000000" pitchFamily="2" charset="0"/>
              </a:rPr>
              <a:t> Algorithmen</a:t>
            </a:r>
          </a:p>
          <a:p>
            <a:pPr lvl="1">
              <a:buFont typeface="Courier New" panose="02070309020205020404" pitchFamily="49" charset="0"/>
              <a:buChar char="o"/>
            </a:pPr>
            <a:r>
              <a:rPr lang="de-DE" sz="1400" dirty="0">
                <a:solidFill>
                  <a:schemeClr val="bg1">
                    <a:lumMod val="50000"/>
                  </a:schemeClr>
                </a:solidFill>
                <a:latin typeface="Roboto Thin" panose="02000000000000000000" pitchFamily="2" charset="0"/>
                <a:ea typeface="Roboto Thin" panose="02000000000000000000" pitchFamily="2" charset="0"/>
                <a:cs typeface="Roboto Thin" panose="02000000000000000000" pitchFamily="2" charset="0"/>
              </a:rPr>
              <a:t>Scheduler Architekturen</a:t>
            </a:r>
          </a:p>
          <a:p>
            <a:pPr lvl="1">
              <a:buFont typeface="Courier New" panose="02070309020205020404" pitchFamily="49" charset="0"/>
              <a:buChar char="o"/>
            </a:pPr>
            <a:r>
              <a:rPr lang="de-DE" sz="1400" dirty="0">
                <a:solidFill>
                  <a:schemeClr val="bg1">
                    <a:lumMod val="50000"/>
                  </a:schemeClr>
                </a:solidFill>
                <a:latin typeface="Roboto Thin" panose="02000000000000000000" pitchFamily="2" charset="0"/>
                <a:ea typeface="Roboto Thin" panose="02000000000000000000" pitchFamily="2" charset="0"/>
                <a:cs typeface="Roboto Thin" panose="02000000000000000000" pitchFamily="2" charset="0"/>
              </a:rPr>
              <a:t>Beispiele von Cluster </a:t>
            </a:r>
            <a:r>
              <a:rPr lang="de-DE" sz="1400" dirty="0" err="1">
                <a:solidFill>
                  <a:schemeClr val="bg1">
                    <a:lumMod val="50000"/>
                  </a:schemeClr>
                </a:solidFill>
                <a:latin typeface="Roboto Thin" panose="02000000000000000000" pitchFamily="2" charset="0"/>
                <a:ea typeface="Roboto Thin" panose="02000000000000000000" pitchFamily="2" charset="0"/>
                <a:cs typeface="Roboto Thin" panose="02000000000000000000" pitchFamily="2" charset="0"/>
              </a:rPr>
              <a:t>Schedulern</a:t>
            </a:r>
            <a:r>
              <a:rPr lang="de-DE" sz="1400" dirty="0">
                <a:solidFill>
                  <a:schemeClr val="bg1">
                    <a:lumMod val="50000"/>
                  </a:schemeClr>
                </a:solidFill>
                <a:latin typeface="Roboto Thin" panose="02000000000000000000" pitchFamily="2" charset="0"/>
                <a:ea typeface="Roboto Thin" panose="02000000000000000000" pitchFamily="2" charset="0"/>
                <a:cs typeface="Roboto Thin" panose="02000000000000000000" pitchFamily="2" charset="0"/>
              </a:rPr>
              <a:t>: </a:t>
            </a:r>
            <a:r>
              <a:rPr lang="de-DE" sz="1400" dirty="0" err="1">
                <a:solidFill>
                  <a:schemeClr val="bg1">
                    <a:lumMod val="50000"/>
                  </a:schemeClr>
                </a:solidFill>
                <a:latin typeface="Roboto Thin" panose="02000000000000000000" pitchFamily="2" charset="0"/>
                <a:ea typeface="Roboto Thin" panose="02000000000000000000" pitchFamily="2" charset="0"/>
                <a:cs typeface="Roboto Thin" panose="02000000000000000000" pitchFamily="2" charset="0"/>
              </a:rPr>
              <a:t>Mesos</a:t>
            </a:r>
            <a:r>
              <a:rPr lang="de-DE" sz="1400" dirty="0">
                <a:solidFill>
                  <a:schemeClr val="bg1">
                    <a:lumMod val="50000"/>
                  </a:schemeClr>
                </a:solidFill>
                <a:latin typeface="Roboto Thin" panose="02000000000000000000" pitchFamily="2" charset="0"/>
                <a:ea typeface="Roboto Thin" panose="02000000000000000000" pitchFamily="2" charset="0"/>
                <a:cs typeface="Roboto Thin" panose="02000000000000000000" pitchFamily="2" charset="0"/>
              </a:rPr>
              <a:t>, </a:t>
            </a:r>
            <a:r>
              <a:rPr lang="de-DE" sz="1400" dirty="0" err="1">
                <a:solidFill>
                  <a:schemeClr val="bg1">
                    <a:lumMod val="50000"/>
                  </a:schemeClr>
                </a:solidFill>
                <a:latin typeface="Roboto Thin" panose="02000000000000000000" pitchFamily="2" charset="0"/>
                <a:ea typeface="Roboto Thin" panose="02000000000000000000" pitchFamily="2" charset="0"/>
                <a:cs typeface="Roboto Thin" panose="02000000000000000000" pitchFamily="2" charset="0"/>
              </a:rPr>
              <a:t>Swarm</a:t>
            </a:r>
            <a:endParaRPr lang="de-DE" sz="1400" dirty="0">
              <a:solidFill>
                <a:schemeClr val="bg1">
                  <a:lumMod val="50000"/>
                </a:schemeClr>
              </a:solidFill>
              <a:latin typeface="Roboto Thin" panose="02000000000000000000" pitchFamily="2" charset="0"/>
              <a:ea typeface="Roboto Thin" panose="02000000000000000000" pitchFamily="2" charset="0"/>
              <a:cs typeface="Roboto Thin" panose="02000000000000000000" pitchFamily="2" charset="0"/>
            </a:endParaRPr>
          </a:p>
          <a:p>
            <a:pPr marL="266700" lvl="1" indent="0">
              <a:buNone/>
            </a:pPr>
            <a:endParaRPr lang="de-DE" dirty="0">
              <a:solidFill>
                <a:schemeClr val="bg1">
                  <a:lumMod val="50000"/>
                </a:schemeClr>
              </a:solidFill>
              <a:latin typeface="Roboto" panose="02000000000000000000" pitchFamily="2" charset="0"/>
              <a:ea typeface="Roboto" panose="02000000000000000000" pitchFamily="2" charset="0"/>
              <a:cs typeface="Roboto" panose="02000000000000000000" pitchFamily="2" charset="0"/>
            </a:endParaRPr>
          </a:p>
          <a:p>
            <a:pPr marL="0" lvl="0" indent="0">
              <a:buNone/>
            </a:pPr>
            <a:r>
              <a:rPr lang="de-DE" dirty="0">
                <a:solidFill>
                  <a:schemeClr val="bg1">
                    <a:lumMod val="50000"/>
                  </a:schemeClr>
                </a:solidFill>
                <a:latin typeface="Roboto" panose="02000000000000000000" pitchFamily="2" charset="0"/>
                <a:ea typeface="Roboto" panose="02000000000000000000" pitchFamily="2" charset="0"/>
                <a:cs typeface="Roboto" panose="02000000000000000000" pitchFamily="2" charset="0"/>
              </a:rPr>
              <a:t>Orchestrierung</a:t>
            </a:r>
          </a:p>
          <a:p>
            <a:pPr lvl="1">
              <a:buFont typeface="Courier New" panose="02070309020205020404" pitchFamily="49" charset="0"/>
              <a:buChar char="o"/>
            </a:pPr>
            <a:r>
              <a:rPr lang="de-DE" sz="1400" dirty="0">
                <a:solidFill>
                  <a:schemeClr val="bg1">
                    <a:lumMod val="50000"/>
                  </a:schemeClr>
                </a:solidFill>
                <a:latin typeface="Roboto Thin" panose="02000000000000000000" pitchFamily="2" charset="0"/>
                <a:ea typeface="Roboto Thin" panose="02000000000000000000" pitchFamily="2" charset="0"/>
                <a:cs typeface="Roboto Thin" panose="02000000000000000000" pitchFamily="2" charset="0"/>
              </a:rPr>
              <a:t>Was ist Orchestrierung (in Abgrenzung zum </a:t>
            </a:r>
            <a:r>
              <a:rPr lang="de-DE" sz="1400" dirty="0" err="1">
                <a:solidFill>
                  <a:schemeClr val="bg1">
                    <a:lumMod val="50000"/>
                  </a:schemeClr>
                </a:solidFill>
                <a:latin typeface="Roboto Thin" panose="02000000000000000000" pitchFamily="2" charset="0"/>
                <a:ea typeface="Roboto Thin" panose="02000000000000000000" pitchFamily="2" charset="0"/>
                <a:cs typeface="Roboto Thin" panose="02000000000000000000" pitchFamily="2" charset="0"/>
              </a:rPr>
              <a:t>Scheduling</a:t>
            </a:r>
            <a:r>
              <a:rPr lang="de-DE" sz="1400" dirty="0">
                <a:solidFill>
                  <a:schemeClr val="bg1">
                    <a:lumMod val="50000"/>
                  </a:schemeClr>
                </a:solidFill>
                <a:latin typeface="Roboto Thin" panose="02000000000000000000" pitchFamily="2" charset="0"/>
                <a:ea typeface="Roboto Thin" panose="02000000000000000000" pitchFamily="2" charset="0"/>
                <a:cs typeface="Roboto Thin" panose="02000000000000000000" pitchFamily="2" charset="0"/>
              </a:rPr>
              <a:t>)?</a:t>
            </a:r>
          </a:p>
          <a:p>
            <a:pPr lvl="1">
              <a:buFont typeface="Courier New" panose="02070309020205020404" pitchFamily="49" charset="0"/>
              <a:buChar char="o"/>
            </a:pPr>
            <a:r>
              <a:rPr lang="de-DE" sz="1400" dirty="0">
                <a:solidFill>
                  <a:schemeClr val="bg1">
                    <a:lumMod val="50000"/>
                  </a:schemeClr>
                </a:solidFill>
                <a:latin typeface="Roboto Thin" panose="02000000000000000000" pitchFamily="2" charset="0"/>
                <a:ea typeface="Roboto Thin" panose="02000000000000000000" pitchFamily="2" charset="0"/>
                <a:cs typeface="Roboto Thin" panose="02000000000000000000" pitchFamily="2" charset="0"/>
              </a:rPr>
              <a:t>Was sind </a:t>
            </a:r>
            <a:r>
              <a:rPr lang="de-DE" sz="1400" dirty="0" err="1">
                <a:solidFill>
                  <a:schemeClr val="bg1">
                    <a:lumMod val="50000"/>
                  </a:schemeClr>
                </a:solidFill>
                <a:latin typeface="Roboto Thin" panose="02000000000000000000" pitchFamily="2" charset="0"/>
                <a:ea typeface="Roboto Thin" panose="02000000000000000000" pitchFamily="2" charset="0"/>
                <a:cs typeface="Roboto Thin" panose="02000000000000000000" pitchFamily="2" charset="0"/>
              </a:rPr>
              <a:t>Blueprints</a:t>
            </a:r>
            <a:r>
              <a:rPr lang="de-DE" sz="1400" dirty="0">
                <a:solidFill>
                  <a:schemeClr val="bg1">
                    <a:lumMod val="50000"/>
                  </a:schemeClr>
                </a:solidFill>
                <a:latin typeface="Roboto Thin" panose="02000000000000000000" pitchFamily="2" charset="0"/>
                <a:ea typeface="Roboto Thin" panose="02000000000000000000" pitchFamily="2" charset="0"/>
                <a:cs typeface="Roboto Thin" panose="02000000000000000000" pitchFamily="2" charset="0"/>
              </a:rPr>
              <a:t>?</a:t>
            </a:r>
          </a:p>
          <a:p>
            <a:pPr lvl="1">
              <a:buFont typeface="Courier New" panose="02070309020205020404" pitchFamily="49" charset="0"/>
              <a:buChar char="o"/>
            </a:pPr>
            <a:r>
              <a:rPr lang="de-DE" sz="1400" dirty="0">
                <a:solidFill>
                  <a:schemeClr val="bg1">
                    <a:lumMod val="50000"/>
                  </a:schemeClr>
                </a:solidFill>
                <a:latin typeface="Roboto Thin" panose="02000000000000000000" pitchFamily="2" charset="0"/>
                <a:ea typeface="Roboto Thin" panose="02000000000000000000" pitchFamily="2" charset="0"/>
                <a:cs typeface="Roboto Thin" panose="02000000000000000000" pitchFamily="2" charset="0"/>
              </a:rPr>
              <a:t>Überblick über bestehende Orchestrierungslösungen</a:t>
            </a:r>
            <a:endParaRPr lang="de-DE" sz="1400" dirty="0">
              <a:solidFill>
                <a:schemeClr val="bg1">
                  <a:lumMod val="50000"/>
                </a:schemeClr>
              </a:solidFill>
              <a:latin typeface="Roboto" panose="02000000000000000000" pitchFamily="2" charset="0"/>
              <a:ea typeface="Roboto" panose="02000000000000000000" pitchFamily="2" charset="0"/>
              <a:cs typeface="Roboto" panose="02000000000000000000" pitchFamily="2" charset="0"/>
            </a:endParaRPr>
          </a:p>
          <a:p>
            <a:pPr marL="0" lvl="0" indent="0">
              <a:buNone/>
            </a:pPr>
            <a:endParaRPr lang="de-DE" dirty="0">
              <a:latin typeface="Roboto" panose="02000000000000000000" pitchFamily="2" charset="0"/>
              <a:ea typeface="Roboto" panose="02000000000000000000" pitchFamily="2" charset="0"/>
              <a:cs typeface="Roboto" panose="02000000000000000000" pitchFamily="2" charset="0"/>
            </a:endParaRPr>
          </a:p>
          <a:p>
            <a:pPr marL="0" lvl="0" indent="0">
              <a:buNone/>
            </a:pPr>
            <a:r>
              <a:rPr lang="de-DE" dirty="0">
                <a:solidFill>
                  <a:schemeClr val="accent5"/>
                </a:solidFill>
                <a:latin typeface="Roboto" panose="02000000000000000000" pitchFamily="2" charset="0"/>
                <a:ea typeface="Roboto" panose="02000000000000000000" pitchFamily="2" charset="0"/>
                <a:cs typeface="Roboto" panose="02000000000000000000" pitchFamily="2" charset="0"/>
              </a:rPr>
              <a:t>Inside </a:t>
            </a:r>
            <a:r>
              <a:rPr lang="de-DE" dirty="0" err="1">
                <a:solidFill>
                  <a:schemeClr val="accent5"/>
                </a:solidFill>
                <a:latin typeface="Roboto" panose="02000000000000000000" pitchFamily="2" charset="0"/>
                <a:ea typeface="Roboto" panose="02000000000000000000" pitchFamily="2" charset="0"/>
                <a:cs typeface="Roboto" panose="02000000000000000000" pitchFamily="2" charset="0"/>
              </a:rPr>
              <a:t>Kubernetes</a:t>
            </a:r>
            <a:r>
              <a:rPr lang="de-DE" dirty="0">
                <a:solidFill>
                  <a:schemeClr val="accent5"/>
                </a:solidFill>
                <a:latin typeface="Roboto" panose="02000000000000000000" pitchFamily="2" charset="0"/>
                <a:ea typeface="Roboto" panose="02000000000000000000" pitchFamily="2" charset="0"/>
                <a:cs typeface="Roboto" panose="02000000000000000000" pitchFamily="2" charset="0"/>
              </a:rPr>
              <a:t> (Typ-Vertreter)</a:t>
            </a:r>
          </a:p>
          <a:p>
            <a:pPr lvl="1">
              <a:buFont typeface="Courier New" panose="02070309020205020404" pitchFamily="49" charset="0"/>
              <a:buChar char="o"/>
            </a:pPr>
            <a:r>
              <a:rPr lang="de-DE" sz="1400" dirty="0">
                <a:solidFill>
                  <a:schemeClr val="accent5"/>
                </a:solidFill>
                <a:latin typeface="Roboto Thin" panose="02000000000000000000" pitchFamily="2" charset="0"/>
                <a:ea typeface="Roboto Thin" panose="02000000000000000000" pitchFamily="2" charset="0"/>
                <a:cs typeface="Roboto Thin" panose="02000000000000000000" pitchFamily="2" charset="0"/>
              </a:rPr>
              <a:t>K8S-Architektur</a:t>
            </a:r>
          </a:p>
          <a:p>
            <a:pPr lvl="1">
              <a:buFont typeface="Courier New" panose="02070309020205020404" pitchFamily="49" charset="0"/>
              <a:buChar char="o"/>
            </a:pPr>
            <a:r>
              <a:rPr lang="de-DE" sz="1400" dirty="0">
                <a:solidFill>
                  <a:schemeClr val="accent5"/>
                </a:solidFill>
                <a:latin typeface="Roboto Thin" panose="02000000000000000000" pitchFamily="2" charset="0"/>
                <a:ea typeface="Roboto Thin" panose="02000000000000000000" pitchFamily="2" charset="0"/>
                <a:cs typeface="Roboto Thin" panose="02000000000000000000" pitchFamily="2" charset="0"/>
              </a:rPr>
              <a:t>K8S-Ressourcen</a:t>
            </a:r>
          </a:p>
          <a:p>
            <a:pPr lvl="1">
              <a:buFont typeface="Courier New" panose="02070309020205020404" pitchFamily="49" charset="0"/>
              <a:buChar char="o"/>
            </a:pPr>
            <a:r>
              <a:rPr lang="de-DE" sz="1400" dirty="0">
                <a:solidFill>
                  <a:schemeClr val="bg1">
                    <a:lumMod val="50000"/>
                  </a:schemeClr>
                </a:solidFill>
                <a:latin typeface="Roboto Thin" panose="02000000000000000000" pitchFamily="2" charset="0"/>
                <a:ea typeface="Roboto Thin" panose="02000000000000000000" pitchFamily="2" charset="0"/>
                <a:cs typeface="Roboto Thin" panose="02000000000000000000" pitchFamily="2" charset="0"/>
              </a:rPr>
              <a:t>Workloads</a:t>
            </a:r>
          </a:p>
          <a:p>
            <a:pPr lvl="1">
              <a:buFont typeface="Courier New" panose="02070309020205020404" pitchFamily="49" charset="0"/>
              <a:buChar char="o"/>
            </a:pPr>
            <a:r>
              <a:rPr lang="de-DE" sz="1400" dirty="0">
                <a:solidFill>
                  <a:schemeClr val="bg1">
                    <a:lumMod val="50000"/>
                  </a:schemeClr>
                </a:solidFill>
                <a:latin typeface="Roboto Thin" panose="02000000000000000000" pitchFamily="2" charset="0"/>
                <a:ea typeface="Roboto Thin" panose="02000000000000000000" pitchFamily="2" charset="0"/>
                <a:cs typeface="Roboto Thin" panose="02000000000000000000" pitchFamily="2" charset="0"/>
              </a:rPr>
              <a:t>Persistenz</a:t>
            </a:r>
          </a:p>
          <a:p>
            <a:pPr lvl="1">
              <a:buFont typeface="Courier New" panose="02070309020205020404" pitchFamily="49" charset="0"/>
              <a:buChar char="o"/>
            </a:pPr>
            <a:r>
              <a:rPr lang="de-DE" sz="1400" dirty="0">
                <a:solidFill>
                  <a:schemeClr val="bg1">
                    <a:lumMod val="50000"/>
                  </a:schemeClr>
                </a:solidFill>
                <a:latin typeface="Roboto Thin" panose="02000000000000000000" pitchFamily="2" charset="0"/>
                <a:ea typeface="Roboto Thin" panose="02000000000000000000" pitchFamily="2" charset="0"/>
                <a:cs typeface="Roboto Thin" panose="02000000000000000000" pitchFamily="2" charset="0"/>
              </a:rPr>
              <a:t>Isolation und Exponieren von Services</a:t>
            </a:r>
            <a:endParaRPr lang="de-DE" dirty="0">
              <a:solidFill>
                <a:schemeClr val="bg1">
                  <a:lumMod val="50000"/>
                </a:schemeClr>
              </a:solidFill>
              <a:latin typeface="Roboto" panose="02000000000000000000" pitchFamily="2" charset="0"/>
              <a:ea typeface="Roboto" panose="02000000000000000000" pitchFamily="2" charset="0"/>
              <a:cs typeface="Roboto" panose="02000000000000000000" pitchFamily="2" charset="0"/>
            </a:endParaRPr>
          </a:p>
          <a:p>
            <a:pPr lvl="1">
              <a:buFont typeface="Courier New" panose="02070309020205020404" pitchFamily="49" charset="0"/>
              <a:buChar char="o"/>
            </a:pPr>
            <a:endParaRPr lang="de-DE" sz="1400" dirty="0">
              <a:latin typeface="Roboto Thin" panose="02000000000000000000" pitchFamily="2" charset="0"/>
              <a:ea typeface="Roboto Thin" panose="02000000000000000000" pitchFamily="2" charset="0"/>
              <a:cs typeface="Roboto Thin" panose="02000000000000000000" pitchFamily="2" charset="0"/>
            </a:endParaRPr>
          </a:p>
          <a:p>
            <a:pPr lvl="1">
              <a:buFont typeface="Courier New" panose="02070309020205020404" pitchFamily="49" charset="0"/>
              <a:buChar char="o"/>
            </a:pPr>
            <a:endParaRPr lang="de-DE" sz="1400" dirty="0">
              <a:latin typeface="Roboto Thin" panose="02000000000000000000" pitchFamily="2" charset="0"/>
              <a:ea typeface="Roboto Thin" panose="02000000000000000000" pitchFamily="2" charset="0"/>
              <a:cs typeface="Roboto Thin" panose="02000000000000000000" pitchFamily="2" charset="0"/>
            </a:endParaRPr>
          </a:p>
        </p:txBody>
      </p:sp>
      <p:cxnSp>
        <p:nvCxnSpPr>
          <p:cNvPr id="13" name="Gerade Verbindung mit Pfeil 12">
            <a:extLst>
              <a:ext uri="{FF2B5EF4-FFF2-40B4-BE49-F238E27FC236}">
                <a16:creationId xmlns:a16="http://schemas.microsoft.com/office/drawing/2014/main" id="{F3C37285-1A19-794C-8268-3568881D9039}"/>
              </a:ext>
            </a:extLst>
          </p:cNvPr>
          <p:cNvCxnSpPr>
            <a:cxnSpLocks/>
            <a:stCxn id="11" idx="2"/>
            <a:endCxn id="10" idx="0"/>
          </p:cNvCxnSpPr>
          <p:nvPr/>
        </p:nvCxnSpPr>
        <p:spPr>
          <a:xfrm>
            <a:off x="11129283" y="2634055"/>
            <a:ext cx="0" cy="304800"/>
          </a:xfrm>
          <a:prstGeom prst="straightConnector1">
            <a:avLst/>
          </a:prstGeom>
          <a:ln w="38100">
            <a:solidFill>
              <a:schemeClr val="accent5"/>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 name="Gerade Verbindung mit Pfeil 13">
            <a:extLst>
              <a:ext uri="{FF2B5EF4-FFF2-40B4-BE49-F238E27FC236}">
                <a16:creationId xmlns:a16="http://schemas.microsoft.com/office/drawing/2014/main" id="{468D2ABF-9282-0142-865F-C3A8C968E076}"/>
              </a:ext>
            </a:extLst>
          </p:cNvPr>
          <p:cNvCxnSpPr>
            <a:cxnSpLocks/>
            <a:stCxn id="10" idx="2"/>
            <a:endCxn id="9" idx="0"/>
          </p:cNvCxnSpPr>
          <p:nvPr/>
        </p:nvCxnSpPr>
        <p:spPr>
          <a:xfrm>
            <a:off x="11129283" y="3243655"/>
            <a:ext cx="0" cy="301945"/>
          </a:xfrm>
          <a:prstGeom prst="straightConnector1">
            <a:avLst/>
          </a:prstGeom>
          <a:ln w="38100">
            <a:solidFill>
              <a:schemeClr val="accent5"/>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 name="Gerade Verbindung mit Pfeil 14">
            <a:extLst>
              <a:ext uri="{FF2B5EF4-FFF2-40B4-BE49-F238E27FC236}">
                <a16:creationId xmlns:a16="http://schemas.microsoft.com/office/drawing/2014/main" id="{3298D7B8-E3ED-CA4E-BC12-F31964FDE137}"/>
              </a:ext>
            </a:extLst>
          </p:cNvPr>
          <p:cNvCxnSpPr>
            <a:cxnSpLocks/>
            <a:stCxn id="7" idx="0"/>
            <a:endCxn id="9" idx="2"/>
          </p:cNvCxnSpPr>
          <p:nvPr/>
        </p:nvCxnSpPr>
        <p:spPr>
          <a:xfrm flipV="1">
            <a:off x="11129283" y="3850400"/>
            <a:ext cx="0" cy="304800"/>
          </a:xfrm>
          <a:prstGeom prst="straightConnector1">
            <a:avLst/>
          </a:prstGeom>
          <a:ln w="38100">
            <a:solidFill>
              <a:schemeClr val="accent5"/>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6" name="Gerade Verbindung mit Pfeil 15">
            <a:extLst>
              <a:ext uri="{FF2B5EF4-FFF2-40B4-BE49-F238E27FC236}">
                <a16:creationId xmlns:a16="http://schemas.microsoft.com/office/drawing/2014/main" id="{5724F75F-E84A-7B46-B754-E6A3A1AF89A1}"/>
              </a:ext>
            </a:extLst>
          </p:cNvPr>
          <p:cNvCxnSpPr>
            <a:cxnSpLocks/>
            <a:stCxn id="6" idx="0"/>
            <a:endCxn id="7" idx="2"/>
          </p:cNvCxnSpPr>
          <p:nvPr/>
        </p:nvCxnSpPr>
        <p:spPr>
          <a:xfrm flipH="1" flipV="1">
            <a:off x="11129283" y="4460000"/>
            <a:ext cx="3718" cy="317238"/>
          </a:xfrm>
          <a:prstGeom prst="straightConnector1">
            <a:avLst/>
          </a:prstGeom>
          <a:ln w="38100">
            <a:solidFill>
              <a:schemeClr val="tx2">
                <a:lumMod val="75000"/>
                <a:lumOff val="25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7" name="Gerade Verbindung mit Pfeil 16">
            <a:extLst>
              <a:ext uri="{FF2B5EF4-FFF2-40B4-BE49-F238E27FC236}">
                <a16:creationId xmlns:a16="http://schemas.microsoft.com/office/drawing/2014/main" id="{01370532-A37D-2A47-80B5-479571D237F8}"/>
              </a:ext>
            </a:extLst>
          </p:cNvPr>
          <p:cNvCxnSpPr>
            <a:cxnSpLocks/>
            <a:endCxn id="11" idx="0"/>
          </p:cNvCxnSpPr>
          <p:nvPr/>
        </p:nvCxnSpPr>
        <p:spPr>
          <a:xfrm>
            <a:off x="11129283" y="2073511"/>
            <a:ext cx="0" cy="255744"/>
          </a:xfrm>
          <a:prstGeom prst="straightConnector1">
            <a:avLst/>
          </a:prstGeom>
          <a:ln w="38100">
            <a:solidFill>
              <a:schemeClr val="tx2">
                <a:lumMod val="75000"/>
                <a:lumOff val="25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Textfeld 17">
            <a:extLst>
              <a:ext uri="{FF2B5EF4-FFF2-40B4-BE49-F238E27FC236}">
                <a16:creationId xmlns:a16="http://schemas.microsoft.com/office/drawing/2014/main" id="{74BF62C8-01BB-354F-81AE-D94610B8B132}"/>
              </a:ext>
            </a:extLst>
          </p:cNvPr>
          <p:cNvSpPr txBox="1"/>
          <p:nvPr/>
        </p:nvSpPr>
        <p:spPr>
          <a:xfrm>
            <a:off x="11191286" y="4480119"/>
            <a:ext cx="883575" cy="261610"/>
          </a:xfrm>
          <a:prstGeom prst="rect">
            <a:avLst/>
          </a:prstGeom>
          <a:noFill/>
        </p:spPr>
        <p:txBody>
          <a:bodyPr wrap="none" rtlCol="0">
            <a:spAutoFit/>
          </a:bodyPr>
          <a:lstStyle/>
          <a:p>
            <a:r>
              <a:rPr lang="de-DE" sz="1100" i="1" dirty="0">
                <a:solidFill>
                  <a:srgbClr val="262626"/>
                </a:solidFill>
                <a:latin typeface="Bradley Hand" pitchFamily="2" charset="77"/>
              </a:rPr>
              <a:t>Ressourcen</a:t>
            </a:r>
          </a:p>
        </p:txBody>
      </p:sp>
      <p:sp>
        <p:nvSpPr>
          <p:cNvPr id="19" name="Textfeld 18">
            <a:extLst>
              <a:ext uri="{FF2B5EF4-FFF2-40B4-BE49-F238E27FC236}">
                <a16:creationId xmlns:a16="http://schemas.microsoft.com/office/drawing/2014/main" id="{9FCD17D6-8DFD-AC4D-802C-24291272A02A}"/>
              </a:ext>
            </a:extLst>
          </p:cNvPr>
          <p:cNvSpPr txBox="1"/>
          <p:nvPr/>
        </p:nvSpPr>
        <p:spPr>
          <a:xfrm>
            <a:off x="11185453" y="3858082"/>
            <a:ext cx="883575" cy="261610"/>
          </a:xfrm>
          <a:prstGeom prst="rect">
            <a:avLst/>
          </a:prstGeom>
          <a:noFill/>
        </p:spPr>
        <p:txBody>
          <a:bodyPr wrap="none" rtlCol="0">
            <a:spAutoFit/>
          </a:bodyPr>
          <a:lstStyle/>
          <a:p>
            <a:r>
              <a:rPr lang="de-DE" sz="1100" i="1" dirty="0">
                <a:solidFill>
                  <a:srgbClr val="0070C0"/>
                </a:solidFill>
                <a:latin typeface="Bradley Hand" pitchFamily="2" charset="77"/>
              </a:rPr>
              <a:t>Ressourcen</a:t>
            </a:r>
          </a:p>
        </p:txBody>
      </p:sp>
      <p:sp>
        <p:nvSpPr>
          <p:cNvPr id="20" name="Textfeld 19">
            <a:extLst>
              <a:ext uri="{FF2B5EF4-FFF2-40B4-BE49-F238E27FC236}">
                <a16:creationId xmlns:a16="http://schemas.microsoft.com/office/drawing/2014/main" id="{FA44ADB4-C0C1-0344-AFAA-2667CC2580AF}"/>
              </a:ext>
            </a:extLst>
          </p:cNvPr>
          <p:cNvSpPr txBox="1"/>
          <p:nvPr/>
        </p:nvSpPr>
        <p:spPr>
          <a:xfrm>
            <a:off x="11212415" y="3256127"/>
            <a:ext cx="559769" cy="261610"/>
          </a:xfrm>
          <a:prstGeom prst="rect">
            <a:avLst/>
          </a:prstGeom>
          <a:noFill/>
        </p:spPr>
        <p:txBody>
          <a:bodyPr wrap="none" rtlCol="0">
            <a:spAutoFit/>
          </a:bodyPr>
          <a:lstStyle/>
          <a:p>
            <a:r>
              <a:rPr lang="de-DE" sz="1100" i="1" dirty="0">
                <a:solidFill>
                  <a:srgbClr val="0070C0"/>
                </a:solidFill>
                <a:latin typeface="Bradley Hand" pitchFamily="2" charset="77"/>
              </a:rPr>
              <a:t>Tasks</a:t>
            </a:r>
          </a:p>
        </p:txBody>
      </p:sp>
      <p:sp>
        <p:nvSpPr>
          <p:cNvPr id="21" name="Textfeld 20">
            <a:extLst>
              <a:ext uri="{FF2B5EF4-FFF2-40B4-BE49-F238E27FC236}">
                <a16:creationId xmlns:a16="http://schemas.microsoft.com/office/drawing/2014/main" id="{7F42BBF5-3C44-C047-B360-7239ACDC5FDD}"/>
              </a:ext>
            </a:extLst>
          </p:cNvPr>
          <p:cNvSpPr txBox="1"/>
          <p:nvPr/>
        </p:nvSpPr>
        <p:spPr>
          <a:xfrm>
            <a:off x="11215777" y="2641736"/>
            <a:ext cx="841897" cy="261610"/>
          </a:xfrm>
          <a:prstGeom prst="rect">
            <a:avLst/>
          </a:prstGeom>
          <a:noFill/>
        </p:spPr>
        <p:txBody>
          <a:bodyPr wrap="none" rtlCol="0">
            <a:spAutoFit/>
          </a:bodyPr>
          <a:lstStyle/>
          <a:p>
            <a:r>
              <a:rPr lang="de-DE" sz="1100" i="1" dirty="0" err="1">
                <a:solidFill>
                  <a:srgbClr val="0070C0"/>
                </a:solidFill>
                <a:latin typeface="Bradley Hand" pitchFamily="2" charset="77"/>
              </a:rPr>
              <a:t>Blueprints</a:t>
            </a:r>
            <a:endParaRPr lang="de-DE" sz="1100" i="1" dirty="0">
              <a:solidFill>
                <a:srgbClr val="0070C0"/>
              </a:solidFill>
              <a:latin typeface="Bradley Hand" pitchFamily="2" charset="77"/>
            </a:endParaRPr>
          </a:p>
        </p:txBody>
      </p:sp>
      <p:cxnSp>
        <p:nvCxnSpPr>
          <p:cNvPr id="23" name="Gerade Verbindung mit Pfeil 22">
            <a:extLst>
              <a:ext uri="{FF2B5EF4-FFF2-40B4-BE49-F238E27FC236}">
                <a16:creationId xmlns:a16="http://schemas.microsoft.com/office/drawing/2014/main" id="{EBFAFA88-648D-F543-B526-BB94B9F324C3}"/>
              </a:ext>
            </a:extLst>
          </p:cNvPr>
          <p:cNvCxnSpPr>
            <a:cxnSpLocks/>
            <a:endCxn id="6" idx="2"/>
          </p:cNvCxnSpPr>
          <p:nvPr/>
        </p:nvCxnSpPr>
        <p:spPr>
          <a:xfrm flipV="1">
            <a:off x="11133001" y="5082038"/>
            <a:ext cx="0" cy="317238"/>
          </a:xfrm>
          <a:prstGeom prst="straightConnector1">
            <a:avLst/>
          </a:prstGeom>
          <a:ln w="38100">
            <a:solidFill>
              <a:schemeClr val="tx2">
                <a:lumMod val="75000"/>
                <a:lumOff val="25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 name="Rechteck 5">
            <a:extLst>
              <a:ext uri="{FF2B5EF4-FFF2-40B4-BE49-F238E27FC236}">
                <a16:creationId xmlns:a16="http://schemas.microsoft.com/office/drawing/2014/main" id="{B2FFA29F-8624-FF49-B909-50A409457B33}"/>
              </a:ext>
            </a:extLst>
          </p:cNvPr>
          <p:cNvSpPr/>
          <p:nvPr/>
        </p:nvSpPr>
        <p:spPr>
          <a:xfrm>
            <a:off x="10204105" y="4777238"/>
            <a:ext cx="1857792" cy="304800"/>
          </a:xfrm>
          <a:prstGeom prst="rect">
            <a:avLst/>
          </a:prstGeom>
          <a:solidFill>
            <a:schemeClr val="tx1">
              <a:lumMod val="75000"/>
              <a:lumOff val="25000"/>
            </a:schemeClr>
          </a:solidFill>
          <a:ln>
            <a:solidFill>
              <a:schemeClr val="tx2">
                <a:lumMod val="75000"/>
                <a:lumOff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i="1" dirty="0">
                <a:latin typeface="Bradley Hand" pitchFamily="2" charset="77"/>
              </a:rPr>
              <a:t>Virtualisierung</a:t>
            </a:r>
          </a:p>
        </p:txBody>
      </p:sp>
      <p:sp>
        <p:nvSpPr>
          <p:cNvPr id="9" name="Rechteck 8">
            <a:extLst>
              <a:ext uri="{FF2B5EF4-FFF2-40B4-BE49-F238E27FC236}">
                <a16:creationId xmlns:a16="http://schemas.microsoft.com/office/drawing/2014/main" id="{00115806-6A32-F54E-9BC4-E5EE59629008}"/>
              </a:ext>
            </a:extLst>
          </p:cNvPr>
          <p:cNvSpPr/>
          <p:nvPr/>
        </p:nvSpPr>
        <p:spPr>
          <a:xfrm>
            <a:off x="10200387" y="3545600"/>
            <a:ext cx="1857792" cy="304800"/>
          </a:xfrm>
          <a:prstGeom prst="rect">
            <a:avLst/>
          </a:prstGeom>
          <a:solidFill>
            <a:schemeClr val="accent5"/>
          </a:solidFill>
          <a:ln>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i="1" dirty="0">
                <a:latin typeface="Bradley Hand" pitchFamily="2" charset="77"/>
              </a:rPr>
              <a:t>Cluster </a:t>
            </a:r>
            <a:r>
              <a:rPr lang="de-DE" sz="1100" i="1" dirty="0" err="1">
                <a:latin typeface="Bradley Hand" pitchFamily="2" charset="77"/>
              </a:rPr>
              <a:t>Scheduling</a:t>
            </a:r>
            <a:endParaRPr lang="de-DE" sz="1100" i="1" dirty="0">
              <a:latin typeface="Bradley Hand" pitchFamily="2" charset="77"/>
            </a:endParaRPr>
          </a:p>
        </p:txBody>
      </p:sp>
      <p:sp>
        <p:nvSpPr>
          <p:cNvPr id="10" name="Rechteck 9">
            <a:extLst>
              <a:ext uri="{FF2B5EF4-FFF2-40B4-BE49-F238E27FC236}">
                <a16:creationId xmlns:a16="http://schemas.microsoft.com/office/drawing/2014/main" id="{8AE1F451-539F-1A4F-AC27-063749464136}"/>
              </a:ext>
            </a:extLst>
          </p:cNvPr>
          <p:cNvSpPr/>
          <p:nvPr/>
        </p:nvSpPr>
        <p:spPr>
          <a:xfrm>
            <a:off x="10200387" y="2938855"/>
            <a:ext cx="1857792" cy="304800"/>
          </a:xfrm>
          <a:prstGeom prst="rect">
            <a:avLst/>
          </a:prstGeom>
          <a:solidFill>
            <a:schemeClr val="accent5"/>
          </a:solidFill>
          <a:ln>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i="1" dirty="0">
                <a:latin typeface="Bradley Hand" pitchFamily="2" charset="77"/>
              </a:rPr>
              <a:t>Cluster Orchestration</a:t>
            </a:r>
          </a:p>
        </p:txBody>
      </p:sp>
      <p:sp>
        <p:nvSpPr>
          <p:cNvPr id="11" name="Rechteck 10">
            <a:extLst>
              <a:ext uri="{FF2B5EF4-FFF2-40B4-BE49-F238E27FC236}">
                <a16:creationId xmlns:a16="http://schemas.microsoft.com/office/drawing/2014/main" id="{EF7CB2A2-8DEF-4342-BDE5-612E783EBFF2}"/>
              </a:ext>
            </a:extLst>
          </p:cNvPr>
          <p:cNvSpPr/>
          <p:nvPr/>
        </p:nvSpPr>
        <p:spPr>
          <a:xfrm>
            <a:off x="10200387" y="2329255"/>
            <a:ext cx="1857792" cy="304800"/>
          </a:xfrm>
          <a:prstGeom prst="rect">
            <a:avLst/>
          </a:prstGeom>
          <a:solidFill>
            <a:schemeClr val="tx1">
              <a:lumMod val="75000"/>
              <a:lumOff val="25000"/>
            </a:schemeClr>
          </a:solidFill>
          <a:ln>
            <a:solidFill>
              <a:schemeClr val="tx2">
                <a:lumMod val="75000"/>
                <a:lumOff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i="1" dirty="0" err="1">
                <a:latin typeface="Bradley Hand" pitchFamily="2" charset="77"/>
              </a:rPr>
              <a:t>Platform</a:t>
            </a:r>
            <a:r>
              <a:rPr lang="de-DE" sz="1100" i="1" dirty="0">
                <a:latin typeface="Bradley Hand" pitchFamily="2" charset="77"/>
              </a:rPr>
              <a:t> </a:t>
            </a:r>
            <a:r>
              <a:rPr lang="de-DE" sz="1100" i="1" dirty="0" err="1">
                <a:latin typeface="Bradley Hand" pitchFamily="2" charset="77"/>
              </a:rPr>
              <a:t>as</a:t>
            </a:r>
            <a:r>
              <a:rPr lang="de-DE" sz="1100" i="1" dirty="0">
                <a:latin typeface="Bradley Hand" pitchFamily="2" charset="77"/>
              </a:rPr>
              <a:t> a Service</a:t>
            </a:r>
          </a:p>
        </p:txBody>
      </p:sp>
      <p:sp>
        <p:nvSpPr>
          <p:cNvPr id="39" name="Sechseck 38">
            <a:extLst>
              <a:ext uri="{FF2B5EF4-FFF2-40B4-BE49-F238E27FC236}">
                <a16:creationId xmlns:a16="http://schemas.microsoft.com/office/drawing/2014/main" id="{36605F84-6B68-D44F-A9F4-CE20802DE2F3}"/>
              </a:ext>
            </a:extLst>
          </p:cNvPr>
          <p:cNvSpPr/>
          <p:nvPr/>
        </p:nvSpPr>
        <p:spPr>
          <a:xfrm>
            <a:off x="10725661" y="5375395"/>
            <a:ext cx="807244" cy="619031"/>
          </a:xfrm>
          <a:prstGeom prst="hexagon">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i="1" dirty="0">
                <a:latin typeface="Bradley Hand" pitchFamily="2" charset="77"/>
              </a:rPr>
              <a:t>Hard-ware</a:t>
            </a:r>
          </a:p>
        </p:txBody>
      </p:sp>
      <p:sp>
        <p:nvSpPr>
          <p:cNvPr id="7" name="Rechteck 6">
            <a:extLst>
              <a:ext uri="{FF2B5EF4-FFF2-40B4-BE49-F238E27FC236}">
                <a16:creationId xmlns:a16="http://schemas.microsoft.com/office/drawing/2014/main" id="{2573F0DD-86C7-194B-BB00-916C460CF449}"/>
              </a:ext>
            </a:extLst>
          </p:cNvPr>
          <p:cNvSpPr/>
          <p:nvPr/>
        </p:nvSpPr>
        <p:spPr>
          <a:xfrm>
            <a:off x="10200387" y="4155200"/>
            <a:ext cx="1857792" cy="304800"/>
          </a:xfrm>
          <a:prstGeom prst="rect">
            <a:avLst/>
          </a:prstGeom>
          <a:solidFill>
            <a:schemeClr val="tx1">
              <a:lumMod val="75000"/>
              <a:lumOff val="25000"/>
            </a:schemeClr>
          </a:solidFill>
          <a:ln>
            <a:solidFill>
              <a:schemeClr val="tx2">
                <a:lumMod val="75000"/>
                <a:lumOff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i="1" dirty="0">
                <a:latin typeface="Bradley Hand" pitchFamily="2" charset="77"/>
              </a:rPr>
              <a:t>Infrastructure </a:t>
            </a:r>
            <a:r>
              <a:rPr lang="de-DE" sz="1100" i="1" dirty="0" err="1">
                <a:latin typeface="Bradley Hand" pitchFamily="2" charset="77"/>
              </a:rPr>
              <a:t>as</a:t>
            </a:r>
            <a:r>
              <a:rPr lang="de-DE" sz="1100" i="1" dirty="0">
                <a:latin typeface="Bradley Hand" pitchFamily="2" charset="77"/>
              </a:rPr>
              <a:t> a Service</a:t>
            </a:r>
          </a:p>
        </p:txBody>
      </p:sp>
      <p:pic>
        <p:nvPicPr>
          <p:cNvPr id="81" name="Grafik 80">
            <a:extLst>
              <a:ext uri="{FF2B5EF4-FFF2-40B4-BE49-F238E27FC236}">
                <a16:creationId xmlns:a16="http://schemas.microsoft.com/office/drawing/2014/main" id="{6AB9A12E-912E-CC43-9894-1AD3F4CEF9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86633" y="1022486"/>
            <a:ext cx="1440044" cy="1325893"/>
          </a:xfrm>
          <a:prstGeom prst="rect">
            <a:avLst/>
          </a:prstGeom>
        </p:spPr>
      </p:pic>
      <p:sp>
        <p:nvSpPr>
          <p:cNvPr id="82" name="Textfeld 81">
            <a:extLst>
              <a:ext uri="{FF2B5EF4-FFF2-40B4-BE49-F238E27FC236}">
                <a16:creationId xmlns:a16="http://schemas.microsoft.com/office/drawing/2014/main" id="{0D3B4571-CB2A-AB4F-9F62-A3E82E0A8784}"/>
              </a:ext>
            </a:extLst>
          </p:cNvPr>
          <p:cNvSpPr txBox="1"/>
          <p:nvPr/>
        </p:nvSpPr>
        <p:spPr>
          <a:xfrm>
            <a:off x="10554345" y="1545451"/>
            <a:ext cx="1171575" cy="430887"/>
          </a:xfrm>
          <a:prstGeom prst="rect">
            <a:avLst/>
          </a:prstGeom>
          <a:noFill/>
        </p:spPr>
        <p:txBody>
          <a:bodyPr wrap="square" rtlCol="0">
            <a:spAutoFit/>
          </a:bodyPr>
          <a:lstStyle/>
          <a:p>
            <a:pPr algn="ctr"/>
            <a:r>
              <a:rPr lang="de-DE" sz="1100" dirty="0">
                <a:solidFill>
                  <a:schemeClr val="bg1"/>
                </a:solidFill>
                <a:latin typeface="Bradley Hand" pitchFamily="2" charset="77"/>
              </a:rPr>
              <a:t>Cloud-native Anwendung</a:t>
            </a:r>
          </a:p>
        </p:txBody>
      </p:sp>
      <p:pic>
        <p:nvPicPr>
          <p:cNvPr id="4" name="Grafik 3">
            <a:extLst>
              <a:ext uri="{FF2B5EF4-FFF2-40B4-BE49-F238E27FC236}">
                <a16:creationId xmlns:a16="http://schemas.microsoft.com/office/drawing/2014/main" id="{7167DD6C-FCDB-FB42-80A5-B4A12AE545BA}"/>
              </a:ext>
            </a:extLst>
          </p:cNvPr>
          <p:cNvPicPr>
            <a:picLocks noChangeAspect="1"/>
          </p:cNvPicPr>
          <p:nvPr/>
        </p:nvPicPr>
        <p:blipFill>
          <a:blip r:embed="rId5">
            <a:duotone>
              <a:schemeClr val="accent5">
                <a:shade val="45000"/>
                <a:satMod val="135000"/>
              </a:schemeClr>
              <a:prstClr val="white"/>
            </a:duotone>
          </a:blip>
          <a:stretch>
            <a:fillRect/>
          </a:stretch>
        </p:blipFill>
        <p:spPr>
          <a:xfrm rot="16200000">
            <a:off x="9271492" y="2719082"/>
            <a:ext cx="744346" cy="744346"/>
          </a:xfrm>
          <a:prstGeom prst="rect">
            <a:avLst/>
          </a:prstGeom>
        </p:spPr>
      </p:pic>
    </p:spTree>
    <p:extLst>
      <p:ext uri="{BB962C8B-B14F-4D97-AF65-F5344CB8AC3E}">
        <p14:creationId xmlns:p14="http://schemas.microsoft.com/office/powerpoint/2010/main" val="36257365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EEA42B-90CC-5D4B-B1F8-A35578D45DF3}"/>
              </a:ext>
            </a:extLst>
          </p:cNvPr>
          <p:cNvSpPr>
            <a:spLocks noGrp="1"/>
          </p:cNvSpPr>
          <p:nvPr>
            <p:ph type="title"/>
          </p:nvPr>
        </p:nvSpPr>
        <p:spPr/>
        <p:txBody>
          <a:bodyPr/>
          <a:lstStyle/>
          <a:p>
            <a:r>
              <a:rPr lang="de-DE" dirty="0" err="1"/>
              <a:t>Kubernetes</a:t>
            </a:r>
            <a:endParaRPr lang="de-DE" dirty="0"/>
          </a:p>
        </p:txBody>
      </p:sp>
      <p:sp>
        <p:nvSpPr>
          <p:cNvPr id="3" name="Textplatzhalter 2">
            <a:extLst>
              <a:ext uri="{FF2B5EF4-FFF2-40B4-BE49-F238E27FC236}">
                <a16:creationId xmlns:a16="http://schemas.microsoft.com/office/drawing/2014/main" id="{6565A793-176F-3142-87BD-7089E5A3847D}"/>
              </a:ext>
            </a:extLst>
          </p:cNvPr>
          <p:cNvSpPr>
            <a:spLocks noGrp="1"/>
          </p:cNvSpPr>
          <p:nvPr>
            <p:ph type="body" sz="quarter" idx="32"/>
          </p:nvPr>
        </p:nvSpPr>
        <p:spPr/>
        <p:txBody>
          <a:bodyPr/>
          <a:lstStyle/>
          <a:p>
            <a:r>
              <a:rPr lang="de-DE" dirty="0"/>
              <a:t>De-facto Standard für Container-</a:t>
            </a:r>
            <a:r>
              <a:rPr lang="de-DE" dirty="0" err="1"/>
              <a:t>Orchestierung</a:t>
            </a:r>
            <a:endParaRPr lang="de-DE" dirty="0"/>
          </a:p>
        </p:txBody>
      </p:sp>
      <p:sp>
        <p:nvSpPr>
          <p:cNvPr id="4" name="Foliennummernplatzhalter 3">
            <a:extLst>
              <a:ext uri="{FF2B5EF4-FFF2-40B4-BE49-F238E27FC236}">
                <a16:creationId xmlns:a16="http://schemas.microsoft.com/office/drawing/2014/main" id="{6D72C312-089E-3D40-9F56-3CCE5713BB01}"/>
              </a:ext>
            </a:extLst>
          </p:cNvPr>
          <p:cNvSpPr>
            <a:spLocks noGrp="1"/>
          </p:cNvSpPr>
          <p:nvPr>
            <p:ph type="sldNum" sz="quarter" idx="33"/>
          </p:nvPr>
        </p:nvSpPr>
        <p:spPr/>
        <p:txBody>
          <a:bodyPr/>
          <a:lstStyle/>
          <a:p>
            <a:pPr rtl="0"/>
            <a:fld id="{19B51A1E-902D-48AF-9020-955120F399B6}" type="slidenum">
              <a:rPr lang="de-DE" noProof="0" smtClean="0"/>
              <a:pPr rtl="0"/>
              <a:t>6</a:t>
            </a:fld>
            <a:endParaRPr lang="de-DE" noProof="0"/>
          </a:p>
        </p:txBody>
      </p:sp>
      <p:sp>
        <p:nvSpPr>
          <p:cNvPr id="6" name="Textfeld 5">
            <a:extLst>
              <a:ext uri="{FF2B5EF4-FFF2-40B4-BE49-F238E27FC236}">
                <a16:creationId xmlns:a16="http://schemas.microsoft.com/office/drawing/2014/main" id="{2BA88773-A4CF-7843-8E06-F5DC09B53E18}"/>
              </a:ext>
            </a:extLst>
          </p:cNvPr>
          <p:cNvSpPr txBox="1"/>
          <p:nvPr/>
        </p:nvSpPr>
        <p:spPr>
          <a:xfrm>
            <a:off x="431801" y="1512000"/>
            <a:ext cx="5118893" cy="4770537"/>
          </a:xfrm>
          <a:prstGeom prst="rect">
            <a:avLst/>
          </a:prstGeom>
          <a:noFill/>
        </p:spPr>
        <p:txBody>
          <a:bodyPr wrap="square" rtlCol="0">
            <a:spAutoFit/>
          </a:bodyPr>
          <a:lstStyle/>
          <a:p>
            <a:pPr marL="285750" indent="-285750">
              <a:buFont typeface="Courier New" panose="02070309020205020404" pitchFamily="49" charset="0"/>
              <a:buChar char="o"/>
            </a:pPr>
            <a:r>
              <a:rPr lang="de-DE" sz="1600" dirty="0"/>
              <a:t>Cluster-</a:t>
            </a:r>
            <a:r>
              <a:rPr lang="de-DE" sz="1600" dirty="0" err="1"/>
              <a:t>Orchestrierer</a:t>
            </a:r>
            <a:r>
              <a:rPr lang="de-DE" sz="1600" dirty="0"/>
              <a:t> für OCI-Container, der eine Reihe an Kern-Abstraktionen für den Betrieb von Anwendungen in einem großen Cluster einführt.</a:t>
            </a:r>
          </a:p>
          <a:p>
            <a:pPr marL="285750" indent="-285750">
              <a:buFont typeface="Courier New" panose="02070309020205020404" pitchFamily="49" charset="0"/>
              <a:buChar char="o"/>
            </a:pPr>
            <a:r>
              <a:rPr lang="de-DE" sz="1600" dirty="0"/>
              <a:t>Applikations-</a:t>
            </a:r>
            <a:r>
              <a:rPr lang="de-DE" sz="1600" dirty="0" err="1"/>
              <a:t>Blueprints</a:t>
            </a:r>
            <a:r>
              <a:rPr lang="de-DE" sz="1600" dirty="0"/>
              <a:t> werden über YAML- oder JSON-Dateien (sogenannte Manifests) definiert.</a:t>
            </a:r>
          </a:p>
          <a:p>
            <a:pPr marL="285750" indent="-285750">
              <a:buFont typeface="Courier New" panose="02070309020205020404" pitchFamily="49" charset="0"/>
              <a:buChar char="o"/>
            </a:pPr>
            <a:r>
              <a:rPr lang="de-DE" sz="1600" dirty="0"/>
              <a:t>Open-Source Projekt, das von Google initiiert wurde. Google will damit die jahrelange Erfahrung im Betrieb großer Cluster der Öffentlichkeit zugänglich machen und damit auch Synergien mit dem eigenen Cloud-Geschäft heben.</a:t>
            </a:r>
          </a:p>
          <a:p>
            <a:pPr marL="285750" indent="-285750">
              <a:buFont typeface="Courier New" panose="02070309020205020404" pitchFamily="49" charset="0"/>
              <a:buChar char="o"/>
            </a:pPr>
            <a:r>
              <a:rPr lang="de-DE" sz="1600" dirty="0"/>
              <a:t>Seit Juli 2015 in Version 1.0. Skaliert auf bis zu 1000 Nodes großen Clustern.</a:t>
            </a:r>
          </a:p>
          <a:p>
            <a:pPr marL="285750" indent="-285750">
              <a:buFont typeface="Courier New" panose="02070309020205020404" pitchFamily="49" charset="0"/>
              <a:buChar char="o"/>
            </a:pPr>
            <a:r>
              <a:rPr lang="de-DE" sz="1600" dirty="0"/>
              <a:t>Beiträge zur Codebasis von vielen Firmen neben Google – u.a. </a:t>
            </a:r>
            <a:r>
              <a:rPr lang="de-DE" sz="1600" dirty="0" err="1"/>
              <a:t>Mesosphere</a:t>
            </a:r>
            <a:r>
              <a:rPr lang="de-DE" sz="1600" dirty="0"/>
              <a:t>, Microsoft, </a:t>
            </a:r>
            <a:r>
              <a:rPr lang="de-DE" sz="1600" dirty="0" err="1"/>
              <a:t>Pivotal</a:t>
            </a:r>
            <a:r>
              <a:rPr lang="de-DE" sz="1600" dirty="0"/>
              <a:t>, </a:t>
            </a:r>
            <a:r>
              <a:rPr lang="de-DE" sz="1600" dirty="0" err="1"/>
              <a:t>RedHat</a:t>
            </a:r>
            <a:r>
              <a:rPr lang="de-DE" sz="1600" dirty="0"/>
              <a:t>, u.v.m.</a:t>
            </a:r>
          </a:p>
          <a:p>
            <a:pPr marL="285750" indent="-285750">
              <a:buFont typeface="Courier New" panose="02070309020205020404" pitchFamily="49" charset="0"/>
              <a:buChar char="o"/>
            </a:pPr>
            <a:r>
              <a:rPr lang="de-DE" sz="1600" dirty="0"/>
              <a:t>Zur Standardisierung der Cluster-Orchestrierung wurde die Cloud Native Computing </a:t>
            </a:r>
            <a:r>
              <a:rPr lang="de-DE" sz="1600" dirty="0" err="1"/>
              <a:t>Foundation</a:t>
            </a:r>
            <a:r>
              <a:rPr lang="de-DE" sz="1600" dirty="0"/>
              <a:t> (https://</a:t>
            </a:r>
            <a:r>
              <a:rPr lang="de-DE" sz="1600" dirty="0" err="1"/>
              <a:t>cncf.io</a:t>
            </a:r>
            <a:r>
              <a:rPr lang="de-DE" sz="1600" dirty="0"/>
              <a:t>) gegründet.</a:t>
            </a:r>
          </a:p>
          <a:p>
            <a:pPr marL="285750" indent="-285750">
              <a:buFont typeface="Courier New" panose="02070309020205020404" pitchFamily="49" charset="0"/>
              <a:buChar char="o"/>
            </a:pPr>
            <a:r>
              <a:rPr lang="de-DE" sz="1600" dirty="0" err="1"/>
              <a:t>Kubernetes</a:t>
            </a:r>
            <a:r>
              <a:rPr lang="de-DE" sz="1600" dirty="0"/>
              <a:t> ist das Lead-Projekt der CNCF.</a:t>
            </a:r>
          </a:p>
        </p:txBody>
      </p:sp>
      <p:pic>
        <p:nvPicPr>
          <p:cNvPr id="1032" name="Picture 8" descr="A sketch on a black background, illustrating the concept of Kubernetes, focusing on containers and a feedback loop. The image should feature a central visual element, such as a ship's steering wheel, symbolizing control and navigation within Kubernetes. Surrounding this are various geometric shapes and abstract symbols that represent the containers and the dynamic architecture of Kubernetes. The feedback loop is highlighted through interconnected elements and arrows, forming a circular pattern around the steering wheel. The sketch is designed to be visually striking, with the elements clearly defined against the black background.">
            <a:extLst>
              <a:ext uri="{FF2B5EF4-FFF2-40B4-BE49-F238E27FC236}">
                <a16:creationId xmlns:a16="http://schemas.microsoft.com/office/drawing/2014/main" id="{7D0DAF7F-FB83-E8A3-22B4-FD0885955681}"/>
              </a:ext>
            </a:extLst>
          </p:cNvPr>
          <p:cNvPicPr>
            <a:picLocks noChangeAspect="1" noChangeArrowheads="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897604" y="1368000"/>
            <a:ext cx="4689107" cy="468910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29283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0B1A2C-3AC1-7447-BB64-5B53C0CDC0A2}"/>
              </a:ext>
            </a:extLst>
          </p:cNvPr>
          <p:cNvSpPr>
            <a:spLocks noGrp="1"/>
          </p:cNvSpPr>
          <p:nvPr>
            <p:ph type="title"/>
          </p:nvPr>
        </p:nvSpPr>
        <p:spPr/>
        <p:txBody>
          <a:bodyPr/>
          <a:lstStyle/>
          <a:p>
            <a:r>
              <a:rPr lang="de-DE" dirty="0" err="1"/>
              <a:t>Kubernetes</a:t>
            </a:r>
            <a:endParaRPr lang="de-DE" dirty="0"/>
          </a:p>
        </p:txBody>
      </p:sp>
      <p:sp>
        <p:nvSpPr>
          <p:cNvPr id="3" name="Textplatzhalter 2">
            <a:extLst>
              <a:ext uri="{FF2B5EF4-FFF2-40B4-BE49-F238E27FC236}">
                <a16:creationId xmlns:a16="http://schemas.microsoft.com/office/drawing/2014/main" id="{2BFF0535-F21E-584D-B5BD-8B48B13CF65F}"/>
              </a:ext>
            </a:extLst>
          </p:cNvPr>
          <p:cNvSpPr>
            <a:spLocks noGrp="1"/>
          </p:cNvSpPr>
          <p:nvPr>
            <p:ph type="body" sz="quarter" idx="32"/>
          </p:nvPr>
        </p:nvSpPr>
        <p:spPr/>
        <p:txBody>
          <a:bodyPr/>
          <a:lstStyle/>
          <a:p>
            <a:r>
              <a:rPr lang="de-DE" dirty="0" err="1"/>
              <a:t>Node</a:t>
            </a:r>
            <a:r>
              <a:rPr lang="de-DE" dirty="0"/>
              <a:t>-, Netzwerk- und Storage-Virtualisierung</a:t>
            </a:r>
          </a:p>
        </p:txBody>
      </p:sp>
      <p:sp>
        <p:nvSpPr>
          <p:cNvPr id="5" name="Foliennummernplatzhalter 4">
            <a:extLst>
              <a:ext uri="{FF2B5EF4-FFF2-40B4-BE49-F238E27FC236}">
                <a16:creationId xmlns:a16="http://schemas.microsoft.com/office/drawing/2014/main" id="{A1A11036-ADCF-B34C-B3EF-29319BDD35C3}"/>
              </a:ext>
            </a:extLst>
          </p:cNvPr>
          <p:cNvSpPr>
            <a:spLocks noGrp="1"/>
          </p:cNvSpPr>
          <p:nvPr>
            <p:ph type="sldNum" sz="quarter" idx="33"/>
          </p:nvPr>
        </p:nvSpPr>
        <p:spPr/>
        <p:txBody>
          <a:bodyPr/>
          <a:lstStyle/>
          <a:p>
            <a:pPr rtl="0"/>
            <a:fld id="{19B51A1E-902D-48AF-9020-955120F399B6}" type="slidenum">
              <a:rPr lang="de-DE" noProof="0" smtClean="0"/>
              <a:pPr rtl="0"/>
              <a:t>7</a:t>
            </a:fld>
            <a:endParaRPr lang="de-DE" noProof="0"/>
          </a:p>
        </p:txBody>
      </p:sp>
      <p:sp>
        <p:nvSpPr>
          <p:cNvPr id="6" name="Rechteck 5">
            <a:extLst>
              <a:ext uri="{FF2B5EF4-FFF2-40B4-BE49-F238E27FC236}">
                <a16:creationId xmlns:a16="http://schemas.microsoft.com/office/drawing/2014/main" id="{0F9BAAD7-8EA2-1446-AA2D-E05D9BA13338}"/>
              </a:ext>
            </a:extLst>
          </p:cNvPr>
          <p:cNvSpPr/>
          <p:nvPr/>
        </p:nvSpPr>
        <p:spPr>
          <a:xfrm>
            <a:off x="677613" y="1568040"/>
            <a:ext cx="8626342" cy="695247"/>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t>Kubernetes</a:t>
            </a:r>
            <a:endParaRPr lang="de-DE" dirty="0"/>
          </a:p>
          <a:p>
            <a:pPr algn="ctr"/>
            <a:r>
              <a:rPr lang="de-DE" sz="1600" dirty="0"/>
              <a:t>(Orchestrierung von </a:t>
            </a:r>
            <a:r>
              <a:rPr lang="de-DE" sz="1600" dirty="0" err="1"/>
              <a:t>Blueprints</a:t>
            </a:r>
            <a:r>
              <a:rPr lang="de-DE" sz="1600" dirty="0"/>
              <a:t>)</a:t>
            </a:r>
          </a:p>
        </p:txBody>
      </p:sp>
      <p:sp>
        <p:nvSpPr>
          <p:cNvPr id="7" name="Rechteck 6">
            <a:extLst>
              <a:ext uri="{FF2B5EF4-FFF2-40B4-BE49-F238E27FC236}">
                <a16:creationId xmlns:a16="http://schemas.microsoft.com/office/drawing/2014/main" id="{CE00AF03-3573-AE4E-9153-B91BE9F4B94D}"/>
              </a:ext>
            </a:extLst>
          </p:cNvPr>
          <p:cNvSpPr/>
          <p:nvPr/>
        </p:nvSpPr>
        <p:spPr>
          <a:xfrm>
            <a:off x="3604701" y="2419665"/>
            <a:ext cx="2772167" cy="695247"/>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t>Cluster</a:t>
            </a:r>
          </a:p>
          <a:p>
            <a:pPr algn="ctr"/>
            <a:r>
              <a:rPr lang="de-DE" sz="1600" dirty="0"/>
              <a:t>Scheduler</a:t>
            </a:r>
          </a:p>
        </p:txBody>
      </p:sp>
      <p:sp>
        <p:nvSpPr>
          <p:cNvPr id="8" name="Rechteck 7">
            <a:extLst>
              <a:ext uri="{FF2B5EF4-FFF2-40B4-BE49-F238E27FC236}">
                <a16:creationId xmlns:a16="http://schemas.microsoft.com/office/drawing/2014/main" id="{38E2ACAD-400D-F344-B506-3A65009B4548}"/>
              </a:ext>
            </a:extLst>
          </p:cNvPr>
          <p:cNvSpPr/>
          <p:nvPr/>
        </p:nvSpPr>
        <p:spPr>
          <a:xfrm>
            <a:off x="6531788" y="2419664"/>
            <a:ext cx="2772167" cy="695247"/>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t>Persistent</a:t>
            </a:r>
          </a:p>
          <a:p>
            <a:pPr algn="ctr"/>
            <a:r>
              <a:rPr lang="de-DE" sz="1600" dirty="0"/>
              <a:t>Volume</a:t>
            </a:r>
          </a:p>
        </p:txBody>
      </p:sp>
      <p:sp>
        <p:nvSpPr>
          <p:cNvPr id="9" name="Rechteck 8">
            <a:extLst>
              <a:ext uri="{FF2B5EF4-FFF2-40B4-BE49-F238E27FC236}">
                <a16:creationId xmlns:a16="http://schemas.microsoft.com/office/drawing/2014/main" id="{FEBA72D5-A955-7948-82C0-25C97EDCB336}"/>
              </a:ext>
            </a:extLst>
          </p:cNvPr>
          <p:cNvSpPr/>
          <p:nvPr/>
        </p:nvSpPr>
        <p:spPr>
          <a:xfrm>
            <a:off x="677614" y="2419664"/>
            <a:ext cx="2772167" cy="695247"/>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err="1"/>
              <a:t>Overlay</a:t>
            </a:r>
            <a:endParaRPr lang="de-DE" sz="1600" dirty="0"/>
          </a:p>
          <a:p>
            <a:pPr algn="ctr"/>
            <a:r>
              <a:rPr lang="de-DE" sz="1600" dirty="0"/>
              <a:t>Network</a:t>
            </a:r>
          </a:p>
        </p:txBody>
      </p:sp>
      <p:sp>
        <p:nvSpPr>
          <p:cNvPr id="11" name="Textfeld 10">
            <a:extLst>
              <a:ext uri="{FF2B5EF4-FFF2-40B4-BE49-F238E27FC236}">
                <a16:creationId xmlns:a16="http://schemas.microsoft.com/office/drawing/2014/main" id="{FE038E2C-19A9-A246-A343-2F853DD28014}"/>
              </a:ext>
            </a:extLst>
          </p:cNvPr>
          <p:cNvSpPr txBox="1"/>
          <p:nvPr/>
        </p:nvSpPr>
        <p:spPr>
          <a:xfrm>
            <a:off x="677612" y="3271289"/>
            <a:ext cx="2772167" cy="58477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r>
              <a:rPr lang="de-DE" sz="1600" b="1" dirty="0"/>
              <a:t>Netzwerk-</a:t>
            </a:r>
          </a:p>
          <a:p>
            <a:pPr algn="ctr"/>
            <a:r>
              <a:rPr lang="de-DE" sz="1600" b="1" dirty="0"/>
              <a:t>Virtualisierungen</a:t>
            </a:r>
          </a:p>
        </p:txBody>
      </p:sp>
      <p:sp>
        <p:nvSpPr>
          <p:cNvPr id="13" name="Textfeld 12">
            <a:extLst>
              <a:ext uri="{FF2B5EF4-FFF2-40B4-BE49-F238E27FC236}">
                <a16:creationId xmlns:a16="http://schemas.microsoft.com/office/drawing/2014/main" id="{65087DED-EB25-174E-81FF-A531B663E22C}"/>
              </a:ext>
            </a:extLst>
          </p:cNvPr>
          <p:cNvSpPr txBox="1"/>
          <p:nvPr/>
        </p:nvSpPr>
        <p:spPr>
          <a:xfrm>
            <a:off x="10046126" y="1568040"/>
            <a:ext cx="2067785" cy="2062103"/>
          </a:xfrm>
          <a:prstGeom prst="rect">
            <a:avLst/>
          </a:prstGeom>
          <a:noFill/>
        </p:spPr>
        <p:txBody>
          <a:bodyPr wrap="square" rtlCol="0">
            <a:spAutoFit/>
          </a:bodyPr>
          <a:lstStyle/>
          <a:p>
            <a:r>
              <a:rPr lang="de-DE" sz="1600" i="1" dirty="0">
                <a:latin typeface="Bradley Hand" pitchFamily="2" charset="77"/>
              </a:rPr>
              <a:t>Neben einem Cluster-Scheduler setzt </a:t>
            </a:r>
            <a:r>
              <a:rPr lang="de-DE" sz="1600" i="1" dirty="0" err="1">
                <a:latin typeface="Bradley Hand" pitchFamily="2" charset="77"/>
              </a:rPr>
              <a:t>Kubernetes</a:t>
            </a:r>
            <a:r>
              <a:rPr lang="de-DE" sz="1600" i="1" dirty="0">
                <a:latin typeface="Bradley Hand" pitchFamily="2" charset="77"/>
              </a:rPr>
              <a:t> auch noch auf Netzwerk- und Storage-Virtualisierungen auf.</a:t>
            </a:r>
          </a:p>
        </p:txBody>
      </p:sp>
      <p:sp>
        <p:nvSpPr>
          <p:cNvPr id="14" name="Textfeld 13">
            <a:extLst>
              <a:ext uri="{FF2B5EF4-FFF2-40B4-BE49-F238E27FC236}">
                <a16:creationId xmlns:a16="http://schemas.microsoft.com/office/drawing/2014/main" id="{1BE0DC1A-C7DB-A840-87D1-143A971B1C17}"/>
              </a:ext>
            </a:extLst>
          </p:cNvPr>
          <p:cNvSpPr txBox="1"/>
          <p:nvPr/>
        </p:nvSpPr>
        <p:spPr>
          <a:xfrm>
            <a:off x="677608" y="3856064"/>
            <a:ext cx="2772167" cy="2394841"/>
          </a:xfrm>
          <a:prstGeom prst="rect">
            <a:avLst/>
          </a:prstGeom>
          <a:solidFill>
            <a:schemeClr val="bg1"/>
          </a:solidFill>
          <a:effectLst>
            <a:outerShdw blurRad="50800" dist="38100" dir="2700000" algn="tl" rotWithShape="0">
              <a:prstClr val="black">
                <a:alpha val="40000"/>
              </a:prstClr>
            </a:outerShdw>
          </a:effectLst>
        </p:spPr>
        <p:txBody>
          <a:bodyPr wrap="square" lIns="180000" tIns="180000" rIns="180000" bIns="180000" rtlCol="0">
            <a:spAutoFit/>
          </a:bodyPr>
          <a:lstStyle/>
          <a:p>
            <a:r>
              <a:rPr lang="de-DE" sz="1200" dirty="0"/>
              <a:t>Gängige </a:t>
            </a:r>
            <a:r>
              <a:rPr lang="de-DE" sz="1200" dirty="0" err="1"/>
              <a:t>Overlay</a:t>
            </a:r>
            <a:r>
              <a:rPr lang="de-DE" sz="1200" dirty="0"/>
              <a:t> Networks</a:t>
            </a:r>
          </a:p>
          <a:p>
            <a:endParaRPr lang="de-DE" sz="1200" dirty="0"/>
          </a:p>
          <a:p>
            <a:pPr marL="285750" indent="-285750">
              <a:buFont typeface="Arial" panose="020B0604020202020204" pitchFamily="34" charset="0"/>
              <a:buChar char="•"/>
            </a:pPr>
            <a:r>
              <a:rPr lang="de-DE" sz="1200" dirty="0" err="1"/>
              <a:t>OpenVSwitch</a:t>
            </a:r>
            <a:endParaRPr lang="de-DE" sz="1200" dirty="0"/>
          </a:p>
          <a:p>
            <a:pPr marL="285750" indent="-285750">
              <a:buFont typeface="Arial" panose="020B0604020202020204" pitchFamily="34" charset="0"/>
              <a:buChar char="•"/>
            </a:pPr>
            <a:r>
              <a:rPr lang="de-DE" sz="1200" dirty="0" err="1"/>
              <a:t>Flannel</a:t>
            </a:r>
            <a:endParaRPr lang="de-DE" sz="1200" dirty="0"/>
          </a:p>
          <a:p>
            <a:pPr marL="285750" indent="-285750">
              <a:buFont typeface="Arial" panose="020B0604020202020204" pitchFamily="34" charset="0"/>
              <a:buChar char="•"/>
            </a:pPr>
            <a:r>
              <a:rPr lang="de-DE" sz="1200" dirty="0" err="1"/>
              <a:t>Weave</a:t>
            </a:r>
            <a:endParaRPr lang="de-DE" sz="1200" dirty="0"/>
          </a:p>
          <a:p>
            <a:pPr marL="285750" indent="-285750">
              <a:buFont typeface="Arial" panose="020B0604020202020204" pitchFamily="34" charset="0"/>
              <a:buChar char="•"/>
            </a:pPr>
            <a:r>
              <a:rPr lang="de-DE" sz="1200" dirty="0" err="1"/>
              <a:t>Calico</a:t>
            </a:r>
            <a:endParaRPr lang="de-DE" sz="1200" dirty="0"/>
          </a:p>
          <a:p>
            <a:pPr marL="285750" indent="-285750">
              <a:buFont typeface="Arial" panose="020B0604020202020204" pitchFamily="34" charset="0"/>
              <a:buChar char="•"/>
            </a:pPr>
            <a:endParaRPr lang="de-DE" sz="1200" dirty="0"/>
          </a:p>
          <a:p>
            <a:r>
              <a:rPr lang="de-DE" sz="1200" dirty="0"/>
              <a:t>Diese können Add-on bringen. Z.B. transparente Container-</a:t>
            </a:r>
            <a:r>
              <a:rPr lang="de-DE" sz="1200" dirty="0" err="1"/>
              <a:t>to</a:t>
            </a:r>
            <a:r>
              <a:rPr lang="de-DE" sz="1200" dirty="0"/>
              <a:t>-Container Verschlüsselung (</a:t>
            </a:r>
            <a:r>
              <a:rPr lang="de-DE" sz="1200" dirty="0" err="1"/>
              <a:t>weave</a:t>
            </a:r>
            <a:r>
              <a:rPr lang="de-DE" sz="1200" dirty="0"/>
              <a:t>) und Netzwerkisolation (</a:t>
            </a:r>
            <a:r>
              <a:rPr lang="de-DE" sz="1200" dirty="0" err="1"/>
              <a:t>Calico</a:t>
            </a:r>
            <a:r>
              <a:rPr lang="de-DE" sz="1200" dirty="0"/>
              <a:t>).</a:t>
            </a:r>
          </a:p>
        </p:txBody>
      </p:sp>
      <p:sp>
        <p:nvSpPr>
          <p:cNvPr id="15" name="Textfeld 14">
            <a:extLst>
              <a:ext uri="{FF2B5EF4-FFF2-40B4-BE49-F238E27FC236}">
                <a16:creationId xmlns:a16="http://schemas.microsoft.com/office/drawing/2014/main" id="{ABF152D2-730B-AA44-8968-608C907212C4}"/>
              </a:ext>
            </a:extLst>
          </p:cNvPr>
          <p:cNvSpPr txBox="1"/>
          <p:nvPr/>
        </p:nvSpPr>
        <p:spPr>
          <a:xfrm>
            <a:off x="6531789" y="3256217"/>
            <a:ext cx="2772167" cy="58477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r>
              <a:rPr lang="de-DE" sz="1600" b="1" dirty="0"/>
              <a:t>Storage</a:t>
            </a:r>
          </a:p>
          <a:p>
            <a:pPr algn="ctr"/>
            <a:r>
              <a:rPr lang="de-DE" sz="1600" b="1" dirty="0"/>
              <a:t>Virtualisierungen</a:t>
            </a:r>
          </a:p>
        </p:txBody>
      </p:sp>
      <p:sp>
        <p:nvSpPr>
          <p:cNvPr id="16" name="Textfeld 15">
            <a:extLst>
              <a:ext uri="{FF2B5EF4-FFF2-40B4-BE49-F238E27FC236}">
                <a16:creationId xmlns:a16="http://schemas.microsoft.com/office/drawing/2014/main" id="{DCDF4DFB-5B13-714F-AD2A-69D37F2FA3DE}"/>
              </a:ext>
            </a:extLst>
          </p:cNvPr>
          <p:cNvSpPr txBox="1"/>
          <p:nvPr/>
        </p:nvSpPr>
        <p:spPr>
          <a:xfrm>
            <a:off x="6531788" y="3840992"/>
            <a:ext cx="2772167" cy="2394841"/>
          </a:xfrm>
          <a:prstGeom prst="rect">
            <a:avLst/>
          </a:prstGeom>
          <a:solidFill>
            <a:schemeClr val="bg1"/>
          </a:solidFill>
          <a:effectLst>
            <a:outerShdw blurRad="50800" dist="38100" dir="2700000" algn="tl" rotWithShape="0">
              <a:prstClr val="black">
                <a:alpha val="40000"/>
              </a:prstClr>
            </a:outerShdw>
          </a:effectLst>
        </p:spPr>
        <p:txBody>
          <a:bodyPr wrap="square" lIns="180000" tIns="180000" rIns="180000" bIns="180000" rtlCol="0">
            <a:spAutoFit/>
          </a:bodyPr>
          <a:lstStyle/>
          <a:p>
            <a:r>
              <a:rPr lang="de-DE" sz="1200" dirty="0"/>
              <a:t>Gängige Anbindungen</a:t>
            </a:r>
          </a:p>
          <a:p>
            <a:endParaRPr lang="de-DE" sz="1200" dirty="0"/>
          </a:p>
          <a:p>
            <a:pPr marL="285750" indent="-285750">
              <a:buFont typeface="Arial" panose="020B0604020202020204" pitchFamily="34" charset="0"/>
              <a:buChar char="•"/>
            </a:pPr>
            <a:r>
              <a:rPr lang="de-DE" sz="1200" dirty="0"/>
              <a:t>GCE/AWS Block-Store</a:t>
            </a:r>
          </a:p>
          <a:p>
            <a:pPr marL="285750" indent="-285750">
              <a:buFont typeface="Arial" panose="020B0604020202020204" pitchFamily="34" charset="0"/>
              <a:buChar char="•"/>
            </a:pPr>
            <a:r>
              <a:rPr lang="de-DE" sz="1200" dirty="0"/>
              <a:t>NFS</a:t>
            </a:r>
          </a:p>
          <a:p>
            <a:pPr marL="285750" indent="-285750">
              <a:buFont typeface="Arial" panose="020B0604020202020204" pitchFamily="34" charset="0"/>
              <a:buChar char="•"/>
            </a:pPr>
            <a:r>
              <a:rPr lang="de-DE" sz="1200" dirty="0" err="1"/>
              <a:t>iSCSI</a:t>
            </a:r>
            <a:endParaRPr lang="de-DE" sz="1200" dirty="0"/>
          </a:p>
          <a:p>
            <a:pPr marL="285750" indent="-285750">
              <a:buFont typeface="Arial" panose="020B0604020202020204" pitchFamily="34" charset="0"/>
              <a:buChar char="•"/>
            </a:pPr>
            <a:r>
              <a:rPr lang="de-DE" sz="1200" dirty="0" err="1"/>
              <a:t>Ceph</a:t>
            </a:r>
            <a:r>
              <a:rPr lang="de-DE" sz="1200" dirty="0"/>
              <a:t> oder </a:t>
            </a:r>
            <a:r>
              <a:rPr lang="de-DE" sz="1200" dirty="0" err="1"/>
              <a:t>GlusterFS</a:t>
            </a:r>
            <a:endParaRPr lang="de-DE" sz="1200" dirty="0"/>
          </a:p>
          <a:p>
            <a:pPr marL="285750" indent="-285750">
              <a:buFont typeface="Arial" panose="020B0604020202020204" pitchFamily="34" charset="0"/>
              <a:buChar char="•"/>
            </a:pPr>
            <a:endParaRPr lang="de-DE" sz="1200" dirty="0"/>
          </a:p>
          <a:p>
            <a:r>
              <a:rPr lang="de-DE" sz="1200" dirty="0"/>
              <a:t>Über diese können Persistent </a:t>
            </a:r>
            <a:r>
              <a:rPr lang="de-DE" sz="1200" dirty="0" err="1"/>
              <a:t>Volumes</a:t>
            </a:r>
            <a:r>
              <a:rPr lang="de-DE" sz="1200" dirty="0"/>
              <a:t> mittels Cloud-Storages oder Storage Cluster für statusbehaftete Container bereitgestellt werden.</a:t>
            </a:r>
          </a:p>
        </p:txBody>
      </p:sp>
      <p:sp>
        <p:nvSpPr>
          <p:cNvPr id="4" name="Textfeld 3">
            <a:extLst>
              <a:ext uri="{FF2B5EF4-FFF2-40B4-BE49-F238E27FC236}">
                <a16:creationId xmlns:a16="http://schemas.microsoft.com/office/drawing/2014/main" id="{55B600D5-B80E-8489-2120-14A4A2FBF631}"/>
              </a:ext>
            </a:extLst>
          </p:cNvPr>
          <p:cNvSpPr txBox="1"/>
          <p:nvPr/>
        </p:nvSpPr>
        <p:spPr>
          <a:xfrm>
            <a:off x="3604701" y="3271288"/>
            <a:ext cx="2772167" cy="569704"/>
          </a:xfrm>
          <a:prstGeom prst="rect">
            <a:avLst/>
          </a:prstGeom>
          <a:solidFill>
            <a:schemeClr val="bg1"/>
          </a:solidFill>
          <a:effectLst>
            <a:outerShdw blurRad="50800" dist="38100" dir="2700000" algn="tl" rotWithShape="0">
              <a:prstClr val="black">
                <a:alpha val="40000"/>
              </a:prstClr>
            </a:outerShdw>
          </a:effectLst>
        </p:spPr>
        <p:txBody>
          <a:bodyPr wrap="square" rtlCol="0" anchor="ctr">
            <a:noAutofit/>
          </a:bodyPr>
          <a:lstStyle/>
          <a:p>
            <a:pPr algn="ctr"/>
            <a:r>
              <a:rPr lang="de-DE" sz="1600" b="1" dirty="0" err="1"/>
              <a:t>Node</a:t>
            </a:r>
            <a:r>
              <a:rPr lang="de-DE" sz="1600" b="1" dirty="0"/>
              <a:t>-</a:t>
            </a:r>
          </a:p>
          <a:p>
            <a:pPr algn="ctr"/>
            <a:r>
              <a:rPr lang="de-DE" sz="1600" b="1" dirty="0"/>
              <a:t>Virtualisierung</a:t>
            </a:r>
          </a:p>
        </p:txBody>
      </p:sp>
      <p:sp>
        <p:nvSpPr>
          <p:cNvPr id="17" name="Textfeld 16">
            <a:extLst>
              <a:ext uri="{FF2B5EF4-FFF2-40B4-BE49-F238E27FC236}">
                <a16:creationId xmlns:a16="http://schemas.microsoft.com/office/drawing/2014/main" id="{938E1C8E-EA6F-2640-A5AA-CFF8649010B6}"/>
              </a:ext>
            </a:extLst>
          </p:cNvPr>
          <p:cNvSpPr txBox="1"/>
          <p:nvPr/>
        </p:nvSpPr>
        <p:spPr>
          <a:xfrm>
            <a:off x="3604696" y="3840992"/>
            <a:ext cx="2772166" cy="2394841"/>
          </a:xfrm>
          <a:prstGeom prst="rect">
            <a:avLst/>
          </a:prstGeom>
          <a:solidFill>
            <a:schemeClr val="bg1"/>
          </a:solidFill>
          <a:effectLst>
            <a:outerShdw blurRad="50800" dist="38100" dir="2700000" algn="tl" rotWithShape="0">
              <a:prstClr val="black">
                <a:alpha val="40000"/>
              </a:prstClr>
            </a:outerShdw>
          </a:effectLst>
        </p:spPr>
        <p:txBody>
          <a:bodyPr wrap="square" lIns="432000" rIns="432000" rtlCol="0" anchor="ctr">
            <a:noAutofit/>
          </a:bodyPr>
          <a:lstStyle>
            <a:defPPr rtl="0">
              <a:defRPr lang="de-de"/>
            </a:defPPr>
            <a:lvl1pPr algn="ctr">
              <a:defRPr sz="1600" b="1"/>
            </a:lvl1pPr>
          </a:lstStyle>
          <a:p>
            <a:r>
              <a:rPr lang="de-DE" b="0" i="1" dirty="0">
                <a:latin typeface="Bradley Hand" pitchFamily="2" charset="77"/>
              </a:rPr>
              <a:t>Siehe Cluster-</a:t>
            </a:r>
            <a:r>
              <a:rPr lang="de-DE" b="0" i="1" dirty="0" err="1">
                <a:latin typeface="Bradley Hand" pitchFamily="2" charset="77"/>
              </a:rPr>
              <a:t>Scheduling</a:t>
            </a:r>
            <a:r>
              <a:rPr lang="de-DE" b="0" i="1" dirty="0">
                <a:latin typeface="Bradley Hand" pitchFamily="2" charset="77"/>
              </a:rPr>
              <a:t> im ersten Teil dieser Unit</a:t>
            </a:r>
          </a:p>
        </p:txBody>
      </p:sp>
    </p:spTree>
    <p:extLst>
      <p:ext uri="{BB962C8B-B14F-4D97-AF65-F5344CB8AC3E}">
        <p14:creationId xmlns:p14="http://schemas.microsoft.com/office/powerpoint/2010/main" val="8232253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BECCD0-0365-6042-8374-D298183801AF}"/>
              </a:ext>
            </a:extLst>
          </p:cNvPr>
          <p:cNvSpPr>
            <a:spLocks noGrp="1"/>
          </p:cNvSpPr>
          <p:nvPr>
            <p:ph type="title"/>
          </p:nvPr>
        </p:nvSpPr>
        <p:spPr/>
        <p:txBody>
          <a:bodyPr/>
          <a:lstStyle/>
          <a:p>
            <a:r>
              <a:rPr lang="de-DE" dirty="0" err="1"/>
              <a:t>Kubernetes</a:t>
            </a:r>
            <a:r>
              <a:rPr lang="de-DE" dirty="0"/>
              <a:t> Plattform</a:t>
            </a:r>
          </a:p>
        </p:txBody>
      </p:sp>
      <p:sp>
        <p:nvSpPr>
          <p:cNvPr id="5" name="Foliennummernplatzhalter 4">
            <a:extLst>
              <a:ext uri="{FF2B5EF4-FFF2-40B4-BE49-F238E27FC236}">
                <a16:creationId xmlns:a16="http://schemas.microsoft.com/office/drawing/2014/main" id="{058244FD-F2C5-E640-A5F8-257286D761CB}"/>
              </a:ext>
            </a:extLst>
          </p:cNvPr>
          <p:cNvSpPr>
            <a:spLocks noGrp="1"/>
          </p:cNvSpPr>
          <p:nvPr>
            <p:ph type="sldNum" sz="quarter" idx="33"/>
          </p:nvPr>
        </p:nvSpPr>
        <p:spPr/>
        <p:txBody>
          <a:bodyPr/>
          <a:lstStyle/>
          <a:p>
            <a:pPr rtl="0"/>
            <a:fld id="{19B51A1E-902D-48AF-9020-955120F399B6}" type="slidenum">
              <a:rPr lang="de-DE" noProof="0" smtClean="0"/>
              <a:pPr rtl="0"/>
              <a:t>8</a:t>
            </a:fld>
            <a:endParaRPr lang="de-DE" noProof="0"/>
          </a:p>
        </p:txBody>
      </p:sp>
      <p:pic>
        <p:nvPicPr>
          <p:cNvPr id="82" name="Grafik 81" descr="Ein Bild, das Objekt, Uhr enthält.&#10;&#10;Automatisch generierte Beschreibung">
            <a:extLst>
              <a:ext uri="{FF2B5EF4-FFF2-40B4-BE49-F238E27FC236}">
                <a16:creationId xmlns:a16="http://schemas.microsoft.com/office/drawing/2014/main" id="{C1C0C83B-FFE6-A247-8638-D76086A8A5F2}"/>
              </a:ext>
            </a:extLst>
          </p:cNvPr>
          <p:cNvPicPr>
            <a:picLocks noChangeAspect="1"/>
          </p:cNvPicPr>
          <p:nvPr/>
        </p:nvPicPr>
        <p:blipFill rotWithShape="1">
          <a:blip r:embed="rId3">
            <a:clrChange>
              <a:clrFrom>
                <a:srgbClr val="FFFFFF"/>
              </a:clrFrom>
              <a:clrTo>
                <a:srgbClr val="FFFFFF">
                  <a:alpha val="0"/>
                </a:srgbClr>
              </a:clrTo>
            </a:clrChange>
          </a:blip>
          <a:srcRect l="3542" t="2667" r="3822"/>
          <a:stretch/>
        </p:blipFill>
        <p:spPr>
          <a:xfrm>
            <a:off x="0" y="950789"/>
            <a:ext cx="12192000" cy="4874057"/>
          </a:xfrm>
          <a:prstGeom prst="rect">
            <a:avLst/>
          </a:prstGeom>
        </p:spPr>
      </p:pic>
      <p:sp>
        <p:nvSpPr>
          <p:cNvPr id="8" name="AutoShape 3">
            <a:extLst>
              <a:ext uri="{FF2B5EF4-FFF2-40B4-BE49-F238E27FC236}">
                <a16:creationId xmlns:a16="http://schemas.microsoft.com/office/drawing/2014/main" id="{AF15A7B2-5410-A949-BCD2-B50065173220}"/>
              </a:ext>
            </a:extLst>
          </p:cNvPr>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1" name="Textfeld 10">
            <a:extLst>
              <a:ext uri="{FF2B5EF4-FFF2-40B4-BE49-F238E27FC236}">
                <a16:creationId xmlns:a16="http://schemas.microsoft.com/office/drawing/2014/main" id="{00FCE8DF-FB59-9C40-8BAE-8A271183E643}"/>
              </a:ext>
            </a:extLst>
          </p:cNvPr>
          <p:cNvSpPr txBox="1"/>
          <p:nvPr/>
        </p:nvSpPr>
        <p:spPr>
          <a:xfrm>
            <a:off x="267518" y="4855350"/>
            <a:ext cx="4440537" cy="1938992"/>
          </a:xfrm>
          <a:prstGeom prst="rect">
            <a:avLst/>
          </a:prstGeom>
          <a:noFill/>
        </p:spPr>
        <p:txBody>
          <a:bodyPr wrap="square" rtlCol="0">
            <a:spAutoFit/>
          </a:bodyPr>
          <a:lstStyle/>
          <a:p>
            <a:r>
              <a:rPr lang="de-DE" sz="1100" dirty="0"/>
              <a:t>Auf </a:t>
            </a:r>
            <a:r>
              <a:rPr lang="de-DE" sz="1100" b="1" dirty="0">
                <a:solidFill>
                  <a:srgbClr val="326CE5"/>
                </a:solidFill>
              </a:rPr>
              <a:t>Master Nodes </a:t>
            </a:r>
            <a:r>
              <a:rPr lang="de-DE" sz="1100" dirty="0"/>
              <a:t>läuft die verteilte Control Plane des Clusters, die aus folgenden Komponenten besteht: </a:t>
            </a:r>
          </a:p>
          <a:p>
            <a:pPr marL="171450" indent="-171450" rtl="0">
              <a:spcBef>
                <a:spcPts val="0"/>
              </a:spcBef>
              <a:spcAft>
                <a:spcPts val="0"/>
              </a:spcAft>
              <a:buFont typeface="Arial" panose="020B0604020202020204" pitchFamily="34" charset="0"/>
              <a:buChar char="•"/>
            </a:pPr>
            <a:r>
              <a:rPr lang="de-DE" sz="1100" dirty="0">
                <a:solidFill>
                  <a:schemeClr val="accent5"/>
                </a:solidFill>
              </a:rPr>
              <a:t>ETCD:</a:t>
            </a:r>
            <a:r>
              <a:rPr lang="de-DE" sz="1100" dirty="0"/>
              <a:t> Ein konsistenter und hochverfügbarer Key-Value Store, der als Backbone für den Clusterzustand dient.</a:t>
            </a:r>
          </a:p>
          <a:p>
            <a:pPr marL="171450" indent="-171450" rtl="0">
              <a:spcBef>
                <a:spcPts val="0"/>
              </a:spcBef>
              <a:spcAft>
                <a:spcPts val="0"/>
              </a:spcAft>
              <a:buFont typeface="Arial" panose="020B0604020202020204" pitchFamily="34" charset="0"/>
              <a:buChar char="•"/>
            </a:pPr>
            <a:r>
              <a:rPr lang="de-DE" sz="1100" dirty="0">
                <a:solidFill>
                  <a:schemeClr val="accent5"/>
                </a:solidFill>
              </a:rPr>
              <a:t>API-Server: </a:t>
            </a:r>
            <a:r>
              <a:rPr lang="de-DE" sz="1100" dirty="0"/>
              <a:t>Dient als Schnittstelle für die Steuerung und Verwaltung des Clusters.</a:t>
            </a:r>
          </a:p>
          <a:p>
            <a:pPr marL="171450" indent="-171450" rtl="0">
              <a:spcBef>
                <a:spcPts val="0"/>
              </a:spcBef>
              <a:spcAft>
                <a:spcPts val="0"/>
              </a:spcAft>
              <a:buFont typeface="Arial" panose="020B0604020202020204" pitchFamily="34" charset="0"/>
              <a:buChar char="•"/>
            </a:pPr>
            <a:r>
              <a:rPr lang="de-DE" sz="1100" dirty="0">
                <a:solidFill>
                  <a:schemeClr val="accent5"/>
                </a:solidFill>
              </a:rPr>
              <a:t>Scheduler: </a:t>
            </a:r>
            <a:r>
              <a:rPr lang="de-DE" sz="1100" dirty="0"/>
              <a:t>Weist Pods den </a:t>
            </a:r>
            <a:r>
              <a:rPr lang="de-DE" sz="1100" dirty="0" err="1"/>
              <a:t>Worker</a:t>
            </a:r>
            <a:r>
              <a:rPr lang="de-DE" sz="1100" dirty="0"/>
              <a:t> Nodes zu.</a:t>
            </a:r>
          </a:p>
          <a:p>
            <a:pPr marL="171450" indent="-171450" rtl="0">
              <a:spcBef>
                <a:spcPts val="0"/>
              </a:spcBef>
              <a:spcAft>
                <a:spcPts val="0"/>
              </a:spcAft>
              <a:buFont typeface="Arial" panose="020B0604020202020204" pitchFamily="34" charset="0"/>
              <a:buChar char="•"/>
            </a:pPr>
            <a:r>
              <a:rPr lang="de-DE" sz="1100" dirty="0">
                <a:solidFill>
                  <a:schemeClr val="accent5"/>
                </a:solidFill>
              </a:rPr>
              <a:t>Controller Manager: </a:t>
            </a:r>
            <a:r>
              <a:rPr lang="de-DE" sz="1100" dirty="0"/>
              <a:t>Überwacht und steuert Ressourcen.</a:t>
            </a:r>
          </a:p>
          <a:p>
            <a:pPr marL="171450" indent="-171450" rtl="0">
              <a:spcBef>
                <a:spcPts val="0"/>
              </a:spcBef>
              <a:spcAft>
                <a:spcPts val="0"/>
              </a:spcAft>
              <a:buFont typeface="Arial" panose="020B0604020202020204" pitchFamily="34" charset="0"/>
              <a:buChar char="•"/>
            </a:pPr>
            <a:r>
              <a:rPr lang="de-DE" sz="1100" dirty="0">
                <a:solidFill>
                  <a:schemeClr val="accent5"/>
                </a:solidFill>
              </a:rPr>
              <a:t>Cloud Manager: </a:t>
            </a:r>
            <a:r>
              <a:rPr lang="de-DE" sz="1100" dirty="0"/>
              <a:t>Integriert Cloud-spezifische Funktionen.</a:t>
            </a:r>
          </a:p>
          <a:p>
            <a:br>
              <a:rPr lang="de-DE" sz="1050" dirty="0"/>
            </a:br>
            <a:endParaRPr lang="de-DE" sz="1050" dirty="0"/>
          </a:p>
        </p:txBody>
      </p:sp>
      <p:sp>
        <p:nvSpPr>
          <p:cNvPr id="13" name="Textfeld 12">
            <a:extLst>
              <a:ext uri="{FF2B5EF4-FFF2-40B4-BE49-F238E27FC236}">
                <a16:creationId xmlns:a16="http://schemas.microsoft.com/office/drawing/2014/main" id="{EF7DF43E-B28D-5147-AC2A-818533291FA2}"/>
              </a:ext>
            </a:extLst>
          </p:cNvPr>
          <p:cNvSpPr txBox="1"/>
          <p:nvPr/>
        </p:nvSpPr>
        <p:spPr>
          <a:xfrm>
            <a:off x="5448500" y="5575773"/>
            <a:ext cx="4654296" cy="1100301"/>
          </a:xfrm>
          <a:prstGeom prst="rect">
            <a:avLst/>
          </a:prstGeom>
          <a:noFill/>
        </p:spPr>
        <p:txBody>
          <a:bodyPr wrap="square" rtlCol="0">
            <a:spAutoFit/>
          </a:bodyPr>
          <a:lstStyle/>
          <a:p>
            <a:r>
              <a:rPr lang="de-DE" sz="1100" b="1" dirty="0">
                <a:solidFill>
                  <a:srgbClr val="326CE5"/>
                </a:solidFill>
              </a:rPr>
              <a:t>Worker Nodes </a:t>
            </a:r>
            <a:r>
              <a:rPr lang="de-DE" sz="1100" dirty="0"/>
              <a:t>dienen zur Ausführung von Applikationen (</a:t>
            </a:r>
            <a:r>
              <a:rPr lang="de-DE" sz="1100" dirty="0" err="1"/>
              <a:t>Pods</a:t>
            </a:r>
            <a:r>
              <a:rPr lang="de-DE" sz="1100" dirty="0"/>
              <a:t>). Die Interaktion mit der Control Plane erfolgt dabei über folgende Komponenten:</a:t>
            </a:r>
          </a:p>
          <a:p>
            <a:pPr marL="171450" indent="-171450" rtl="0">
              <a:spcBef>
                <a:spcPts val="0"/>
              </a:spcBef>
              <a:spcAft>
                <a:spcPts val="0"/>
              </a:spcAft>
              <a:buFont typeface="Arial" panose="020B0604020202020204" pitchFamily="34" charset="0"/>
              <a:buChar char="•"/>
            </a:pPr>
            <a:r>
              <a:rPr lang="de-DE" sz="1050" dirty="0" err="1">
                <a:solidFill>
                  <a:srgbClr val="326CE5"/>
                </a:solidFill>
              </a:rPr>
              <a:t>Kubelet</a:t>
            </a:r>
            <a:r>
              <a:rPr lang="de-DE" sz="1050" dirty="0">
                <a:solidFill>
                  <a:srgbClr val="326CE5"/>
                </a:solidFill>
              </a:rPr>
              <a:t>: </a:t>
            </a:r>
            <a:r>
              <a:rPr lang="de-DE" sz="1100" dirty="0"/>
              <a:t>Registriert den </a:t>
            </a:r>
            <a:r>
              <a:rPr lang="de-DE" sz="1100" dirty="0" err="1"/>
              <a:t>Node</a:t>
            </a:r>
            <a:r>
              <a:rPr lang="de-DE" sz="1100" dirty="0"/>
              <a:t> bei dem API-Server und überwacht die auf ihm laufenden Pods.</a:t>
            </a:r>
          </a:p>
          <a:p>
            <a:pPr marL="171450" indent="-171450" rtl="0">
              <a:spcBef>
                <a:spcPts val="0"/>
              </a:spcBef>
              <a:spcAft>
                <a:spcPts val="0"/>
              </a:spcAft>
              <a:buFont typeface="Arial" panose="020B0604020202020204" pitchFamily="34" charset="0"/>
              <a:buChar char="•"/>
            </a:pPr>
            <a:r>
              <a:rPr lang="de-DE" sz="1050" dirty="0">
                <a:solidFill>
                  <a:srgbClr val="326CE5"/>
                </a:solidFill>
              </a:rPr>
              <a:t>Kube-Proxy:</a:t>
            </a:r>
            <a:r>
              <a:rPr lang="de-DE" sz="1100" dirty="0"/>
              <a:t> Arbeitet als Netzwerkproxy und Load Balancer.</a:t>
            </a:r>
          </a:p>
          <a:p>
            <a:pPr marL="171450" indent="-171450">
              <a:buFont typeface="Arial" panose="020B0604020202020204" pitchFamily="34" charset="0"/>
              <a:buChar char="•"/>
            </a:pPr>
            <a:r>
              <a:rPr lang="de-DE" sz="1050" dirty="0">
                <a:solidFill>
                  <a:srgbClr val="326CE5"/>
                </a:solidFill>
              </a:rPr>
              <a:t>Container </a:t>
            </a:r>
            <a:r>
              <a:rPr lang="de-DE" sz="1050" dirty="0" err="1">
                <a:solidFill>
                  <a:srgbClr val="326CE5"/>
                </a:solidFill>
              </a:rPr>
              <a:t>Runtime</a:t>
            </a:r>
            <a:r>
              <a:rPr lang="de-DE" sz="1050" dirty="0">
                <a:solidFill>
                  <a:srgbClr val="326CE5"/>
                </a:solidFill>
              </a:rPr>
              <a:t> </a:t>
            </a:r>
            <a:r>
              <a:rPr lang="de-DE" sz="1050" dirty="0"/>
              <a:t>Environment, wie bspw.  Docker, CRI-O oder </a:t>
            </a:r>
            <a:r>
              <a:rPr lang="de-DE" sz="1050" dirty="0" err="1"/>
              <a:t>containerd</a:t>
            </a:r>
            <a:r>
              <a:rPr lang="de-DE" sz="1050" dirty="0"/>
              <a:t>.</a:t>
            </a:r>
          </a:p>
        </p:txBody>
      </p:sp>
    </p:spTree>
    <p:extLst>
      <p:ext uri="{BB962C8B-B14F-4D97-AF65-F5344CB8AC3E}">
        <p14:creationId xmlns:p14="http://schemas.microsoft.com/office/powerpoint/2010/main" val="30788931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1AFB32-2EE2-7141-A0C0-54BFB9A048AE}"/>
              </a:ext>
            </a:extLst>
          </p:cNvPr>
          <p:cNvSpPr>
            <a:spLocks noGrp="1"/>
          </p:cNvSpPr>
          <p:nvPr>
            <p:ph type="title"/>
          </p:nvPr>
        </p:nvSpPr>
        <p:spPr/>
        <p:txBody>
          <a:bodyPr/>
          <a:lstStyle/>
          <a:p>
            <a:r>
              <a:rPr lang="de-DE" dirty="0" err="1"/>
              <a:t>Kubernetes</a:t>
            </a:r>
            <a:r>
              <a:rPr lang="de-DE" dirty="0"/>
              <a:t> </a:t>
            </a:r>
            <a:r>
              <a:rPr lang="de-DE" dirty="0" err="1"/>
              <a:t>Addons</a:t>
            </a:r>
            <a:endParaRPr lang="de-DE" dirty="0"/>
          </a:p>
        </p:txBody>
      </p:sp>
      <p:graphicFrame>
        <p:nvGraphicFramePr>
          <p:cNvPr id="7" name="Inhaltsplatzhalter 6">
            <a:extLst>
              <a:ext uri="{FF2B5EF4-FFF2-40B4-BE49-F238E27FC236}">
                <a16:creationId xmlns:a16="http://schemas.microsoft.com/office/drawing/2014/main" id="{2756EC5E-8F10-414E-A279-4316B3150B0D}"/>
              </a:ext>
            </a:extLst>
          </p:cNvPr>
          <p:cNvGraphicFramePr>
            <a:graphicFrameLocks noGrp="1"/>
          </p:cNvGraphicFramePr>
          <p:nvPr>
            <p:ph idx="1"/>
            <p:extLst>
              <p:ext uri="{D42A27DB-BD31-4B8C-83A1-F6EECF244321}">
                <p14:modId xmlns:p14="http://schemas.microsoft.com/office/powerpoint/2010/main" val="1881417716"/>
              </p:ext>
            </p:extLst>
          </p:nvPr>
        </p:nvGraphicFramePr>
        <p:xfrm>
          <a:off x="432000" y="1698170"/>
          <a:ext cx="7591753" cy="47035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Foliennummernplatzhalter 4">
            <a:extLst>
              <a:ext uri="{FF2B5EF4-FFF2-40B4-BE49-F238E27FC236}">
                <a16:creationId xmlns:a16="http://schemas.microsoft.com/office/drawing/2014/main" id="{6075355B-701C-3B48-BFF9-23C774F8D458}"/>
              </a:ext>
            </a:extLst>
          </p:cNvPr>
          <p:cNvSpPr>
            <a:spLocks noGrp="1"/>
          </p:cNvSpPr>
          <p:nvPr>
            <p:ph type="sldNum" sz="quarter" idx="33"/>
          </p:nvPr>
        </p:nvSpPr>
        <p:spPr/>
        <p:txBody>
          <a:bodyPr/>
          <a:lstStyle/>
          <a:p>
            <a:pPr rtl="0"/>
            <a:fld id="{19B51A1E-902D-48AF-9020-955120F399B6}" type="slidenum">
              <a:rPr lang="de-DE" noProof="0" smtClean="0"/>
              <a:pPr rtl="0"/>
              <a:t>9</a:t>
            </a:fld>
            <a:endParaRPr lang="de-DE" noProof="0"/>
          </a:p>
        </p:txBody>
      </p:sp>
      <p:sp>
        <p:nvSpPr>
          <p:cNvPr id="9" name="Textplatzhalter 2">
            <a:extLst>
              <a:ext uri="{FF2B5EF4-FFF2-40B4-BE49-F238E27FC236}">
                <a16:creationId xmlns:a16="http://schemas.microsoft.com/office/drawing/2014/main" id="{AF495CEB-0365-3944-A899-793F296A72FF}"/>
              </a:ext>
            </a:extLst>
          </p:cNvPr>
          <p:cNvSpPr>
            <a:spLocks noGrp="1"/>
          </p:cNvSpPr>
          <p:nvPr>
            <p:ph type="body" sz="quarter" idx="32"/>
          </p:nvPr>
        </p:nvSpPr>
        <p:spPr>
          <a:xfrm>
            <a:off x="431801" y="1008000"/>
            <a:ext cx="9198116" cy="360000"/>
          </a:xfrm>
        </p:spPr>
        <p:txBody>
          <a:bodyPr/>
          <a:lstStyle/>
          <a:p>
            <a:r>
              <a:rPr lang="de-DE" dirty="0"/>
              <a:t>Funktionen, die oft als ergänzende Cluster-Ressourcen bereitgestellt werden</a:t>
            </a:r>
          </a:p>
          <a:p>
            <a:endParaRPr lang="de-DE" dirty="0"/>
          </a:p>
          <a:p>
            <a:endParaRPr lang="de-DE" dirty="0"/>
          </a:p>
        </p:txBody>
      </p:sp>
      <p:pic>
        <p:nvPicPr>
          <p:cNvPr id="1026" name="Picture 2" descr="plug in Icon 2482661">
            <a:hlinkClick r:id="rId7" tooltip="plug in"/>
            <a:extLst>
              <a:ext uri="{FF2B5EF4-FFF2-40B4-BE49-F238E27FC236}">
                <a16:creationId xmlns:a16="http://schemas.microsoft.com/office/drawing/2014/main" id="{E329879A-9A9E-4A4E-9A80-EFA71C6CED6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025" y="-12466638"/>
            <a:ext cx="2540000" cy="2540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browser plugin Icon 2613578">
            <a:hlinkClick r:id="rId9" tooltip="browser plugin"/>
            <a:extLst>
              <a:ext uri="{FF2B5EF4-FFF2-40B4-BE49-F238E27FC236}">
                <a16:creationId xmlns:a16="http://schemas.microsoft.com/office/drawing/2014/main" id="{CED6B9CC-0F0A-254C-8954-51E2CFC9C4D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025" y="-10028238"/>
            <a:ext cx="2540000" cy="2540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dd on plugin Icon 2469914">
            <a:hlinkClick r:id="rId11" tooltip="add on plugin"/>
            <a:extLst>
              <a:ext uri="{FF2B5EF4-FFF2-40B4-BE49-F238E27FC236}">
                <a16:creationId xmlns:a16="http://schemas.microsoft.com/office/drawing/2014/main" id="{AB636C77-9DF7-1C46-B26C-98C099EB769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3025" y="-7589838"/>
            <a:ext cx="2540000" cy="25400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Puzzle Icon 3398394">
            <a:hlinkClick r:id="rId13" tooltip="Puzzle"/>
            <a:extLst>
              <a:ext uri="{FF2B5EF4-FFF2-40B4-BE49-F238E27FC236}">
                <a16:creationId xmlns:a16="http://schemas.microsoft.com/office/drawing/2014/main" id="{B751628B-C830-3D43-BBC2-386F4356AA0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3025" y="-5151438"/>
            <a:ext cx="2540000" cy="2540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uzzle Piece Icon 2963729">
            <a:hlinkClick r:id="rId15" tooltip="Puzzle Piece"/>
            <a:extLst>
              <a:ext uri="{FF2B5EF4-FFF2-40B4-BE49-F238E27FC236}">
                <a16:creationId xmlns:a16="http://schemas.microsoft.com/office/drawing/2014/main" id="{29224160-6A61-EA44-AE84-1C80B0B6EED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3025" y="-2713038"/>
            <a:ext cx="2540000" cy="254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Grafik 9">
            <a:extLst>
              <a:ext uri="{FF2B5EF4-FFF2-40B4-BE49-F238E27FC236}">
                <a16:creationId xmlns:a16="http://schemas.microsoft.com/office/drawing/2014/main" id="{D2C0A64C-E65A-4A4D-9DED-167553CB2CED}"/>
              </a:ext>
            </a:extLst>
          </p:cNvPr>
          <p:cNvPicPr>
            <a:picLocks noChangeAspect="1"/>
          </p:cNvPicPr>
          <p:nvPr/>
        </p:nvPicPr>
        <p:blipFill>
          <a:blip r:embed="rId17"/>
          <a:stretch>
            <a:fillRect/>
          </a:stretch>
        </p:blipFill>
        <p:spPr>
          <a:xfrm>
            <a:off x="8612439" y="230732"/>
            <a:ext cx="1017478" cy="1017478"/>
          </a:xfrm>
          <a:prstGeom prst="rect">
            <a:avLst/>
          </a:prstGeom>
        </p:spPr>
      </p:pic>
      <p:pic>
        <p:nvPicPr>
          <p:cNvPr id="8" name="Picture 4" descr="Kubernetes Part 8: Install and Configure Kubernetes Dashboard">
            <a:extLst>
              <a:ext uri="{FF2B5EF4-FFF2-40B4-BE49-F238E27FC236}">
                <a16:creationId xmlns:a16="http://schemas.microsoft.com/office/drawing/2014/main" id="{52958146-49F3-E486-3315-64231AD1FE11}"/>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262257" y="1488485"/>
            <a:ext cx="8054921" cy="4991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679749"/>
      </p:ext>
    </p:extLst>
  </p:cSld>
  <p:clrMapOvr>
    <a:masterClrMapping/>
  </p:clrMapOvr>
</p:sld>
</file>

<file path=ppt/theme/theme1.xml><?xml version="1.0" encoding="utf-8"?>
<a:theme xmlns:a="http://schemas.openxmlformats.org/drawingml/2006/main" name="Office-Design">
  <a:themeElements>
    <a:clrScheme name="Custom 134">
      <a:dk1>
        <a:srgbClr val="000000"/>
      </a:dk1>
      <a:lt1>
        <a:srgbClr val="FFFFFF"/>
      </a:lt1>
      <a:dk2>
        <a:srgbClr val="000000"/>
      </a:dk2>
      <a:lt2>
        <a:srgbClr val="FFFFFF"/>
      </a:lt2>
      <a:accent1>
        <a:srgbClr val="5CB8B3"/>
      </a:accent1>
      <a:accent2>
        <a:srgbClr val="F5D66E"/>
      </a:accent2>
      <a:accent3>
        <a:srgbClr val="D78189"/>
      </a:accent3>
      <a:accent4>
        <a:srgbClr val="7030A0"/>
      </a:accent4>
      <a:accent5>
        <a:srgbClr val="0070C0"/>
      </a:accent5>
      <a:accent6>
        <a:srgbClr val="C4D36D"/>
      </a:accent6>
      <a:hlink>
        <a:srgbClr val="54C3BD"/>
      </a:hlink>
      <a:folHlink>
        <a:srgbClr val="54C3BD"/>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_30677546_TF67328976" id="{4F701D74-DAB3-4807-8D4C-52297C309002}" vid="{DDFD0C10-4989-48BE-8AF6-4514BDD95156}"/>
    </a:ext>
  </a:ext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EEA25CC0A0AC24199CDC46C25B8B0BC" ma:contentTypeVersion="10" ma:contentTypeDescription="Create a new document." ma:contentTypeScope="" ma:versionID="e3b47856d4cf355c0dacb39e1084d14f">
  <xsd:schema xmlns:xsd="http://www.w3.org/2001/XMLSchema" xmlns:xs="http://www.w3.org/2001/XMLSchema" xmlns:p="http://schemas.microsoft.com/office/2006/metadata/properties" xmlns:ns1="http://schemas.microsoft.com/sharepoint/v3" xmlns:ns2="6dc4bcd6-49db-4c07-9060-8acfc67cef9f" xmlns:ns3="fb0879af-3eba-417a-a55a-ffe6dcd6ca77" targetNamespace="http://schemas.microsoft.com/office/2006/metadata/properties" ma:root="true" ma:fieldsID="a845a615265fdb1f7b12cc65ac20ecbd" ns1:_="" ns2:_="" ns3:_="">
    <xsd:import namespace="http://schemas.microsoft.com/sharepoint/v3"/>
    <xsd:import namespace="6dc4bcd6-49db-4c07-9060-8acfc67cef9f"/>
    <xsd:import namespace="fb0879af-3eba-417a-a55a-ffe6dcd6ca77"/>
    <xsd:element name="properties">
      <xsd:complexType>
        <xsd:sequence>
          <xsd:element name="documentManagement">
            <xsd:complexType>
              <xsd:all>
                <xsd:element ref="ns2:MediaServiceMetadata" minOccurs="0"/>
                <xsd:element ref="ns2:MediaServiceFastMetadata" minOccurs="0"/>
                <xsd:element ref="ns2:MediaServiceOCR" minOccurs="0"/>
                <xsd:element ref="ns3:SharedWithUsers" minOccurs="0"/>
                <xsd:element ref="ns3:SharedWithDetails" minOccurs="0"/>
                <xsd:element ref="ns3:LastSharedByUser" minOccurs="0"/>
                <xsd:element ref="ns3:LastSharedByTime" minOccurs="0"/>
                <xsd:element ref="ns1:_ip_UnifiedCompliancePolicyProperties" minOccurs="0"/>
                <xsd:element ref="ns1:_ip_UnifiedCompliancePolicyUIAction"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c4bcd6-49db-4c07-9060-8acfc67cef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7" nillable="true" ma:displayName="MediaServiceAuto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b0879af-3eba-417a-a55a-ffe6dcd6ca7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LastSharedByUser" ma:index="13" nillable="true" ma:displayName="Last Shared By User" ma:hidden="true" ma:internalName="LastSharedByUser" ma:readOnly="true">
      <xsd:simpleType>
        <xsd:restriction base="dms:Note"/>
      </xsd:simpleType>
    </xsd:element>
    <xsd:element name="LastSharedByTime" ma:index="14" nillable="true" ma:displayName="Last Shared By Time"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BBB5711-29E1-4F8E-81A0-7947C57B20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dc4bcd6-49db-4c07-9060-8acfc67cef9f"/>
    <ds:schemaRef ds:uri="fb0879af-3eba-417a-a55a-ffe6dcd6ca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4934E25-8442-49E9-ABDF-3146C4145F3B}">
  <ds:schemaRefs>
    <ds:schemaRef ds:uri="http://schemas.microsoft.com/office/2006/metadata/properties"/>
    <ds:schemaRef ds:uri="http://schemas.microsoft.com/office/infopath/2007/PartnerControls"/>
    <ds:schemaRef ds:uri="http://schemas.microsoft.com/sharepoint/v3"/>
  </ds:schemaRefs>
</ds:datastoreItem>
</file>

<file path=customXml/itemProps3.xml><?xml version="1.0" encoding="utf-8"?>
<ds:datastoreItem xmlns:ds="http://schemas.openxmlformats.org/officeDocument/2006/customXml" ds:itemID="{F6CB1848-D3E0-4F10-B640-720BE758B85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1159</Words>
  <Application>Microsoft Macintosh PowerPoint</Application>
  <PresentationFormat>Breitbild</PresentationFormat>
  <Paragraphs>262</Paragraphs>
  <Slides>15</Slides>
  <Notes>2</Notes>
  <HiddenSlides>0</HiddenSlides>
  <MMClips>0</MMClips>
  <ScaleCrop>false</ScaleCrop>
  <HeadingPairs>
    <vt:vector size="6" baseType="variant">
      <vt:variant>
        <vt:lpstr>Verwendete Schriftarten</vt:lpstr>
      </vt:variant>
      <vt:variant>
        <vt:i4>9</vt:i4>
      </vt:variant>
      <vt:variant>
        <vt:lpstr>Design</vt:lpstr>
      </vt:variant>
      <vt:variant>
        <vt:i4>1</vt:i4>
      </vt:variant>
      <vt:variant>
        <vt:lpstr>Folientitel</vt:lpstr>
      </vt:variant>
      <vt:variant>
        <vt:i4>15</vt:i4>
      </vt:variant>
    </vt:vector>
  </HeadingPairs>
  <TitlesOfParts>
    <vt:vector size="25" baseType="lpstr">
      <vt:lpstr>Arial</vt:lpstr>
      <vt:lpstr>Bradley Hand</vt:lpstr>
      <vt:lpstr>Calibri</vt:lpstr>
      <vt:lpstr>Corbel</vt:lpstr>
      <vt:lpstr>Courier New</vt:lpstr>
      <vt:lpstr>Roboto</vt:lpstr>
      <vt:lpstr>Roboto Thin</vt:lpstr>
      <vt:lpstr>Söhne</vt:lpstr>
      <vt:lpstr>Times New Roman</vt:lpstr>
      <vt:lpstr>Office-Design</vt:lpstr>
      <vt:lpstr>  Cloud-native</vt:lpstr>
      <vt:lpstr>PowerPoint-Präsentation</vt:lpstr>
      <vt:lpstr>Kapitel 9</vt:lpstr>
      <vt:lpstr>Inhaltsverzeichnis</vt:lpstr>
      <vt:lpstr>Inhalte</vt:lpstr>
      <vt:lpstr>Kubernetes</vt:lpstr>
      <vt:lpstr>Kubernetes</vt:lpstr>
      <vt:lpstr>Kubernetes Plattform</vt:lpstr>
      <vt:lpstr>Kubernetes Addons</vt:lpstr>
      <vt:lpstr>Kubernetes</vt:lpstr>
      <vt:lpstr>Blueprints</vt:lpstr>
      <vt:lpstr>Kubernetes  ControLler</vt:lpstr>
      <vt:lpstr>Häufig  genutzte  K8s-Ressourcen</vt:lpstr>
      <vt:lpstr>AUSBLICK</vt:lpstr>
      <vt:lpstr>Kontakt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Nane Kratzke</dc:creator>
  <cp:lastModifiedBy/>
  <cp:revision>1</cp:revision>
  <cp:lastPrinted>2022-11-14T07:49:02Z</cp:lastPrinted>
  <dcterms:created xsi:type="dcterms:W3CDTF">2020-09-01T15:16:10Z</dcterms:created>
  <dcterms:modified xsi:type="dcterms:W3CDTF">2023-12-11T09:35:42Z</dcterms:modified>
</cp:coreProperties>
</file>