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9"/>
  </p:notesMasterIdLst>
  <p:handoutMasterIdLst>
    <p:handoutMasterId r:id="rId30"/>
  </p:handoutMasterIdLst>
  <p:sldIdLst>
    <p:sldId id="723" r:id="rId5"/>
    <p:sldId id="416" r:id="rId6"/>
    <p:sldId id="724" r:id="rId7"/>
    <p:sldId id="725" r:id="rId8"/>
    <p:sldId id="329" r:id="rId9"/>
    <p:sldId id="436" r:id="rId10"/>
    <p:sldId id="727" r:id="rId11"/>
    <p:sldId id="332" r:id="rId12"/>
    <p:sldId id="453" r:id="rId13"/>
    <p:sldId id="718" r:id="rId14"/>
    <p:sldId id="449" r:id="rId15"/>
    <p:sldId id="454" r:id="rId16"/>
    <p:sldId id="457" r:id="rId17"/>
    <p:sldId id="728" r:id="rId18"/>
    <p:sldId id="460" r:id="rId19"/>
    <p:sldId id="459" r:id="rId20"/>
    <p:sldId id="729" r:id="rId21"/>
    <p:sldId id="458" r:id="rId22"/>
    <p:sldId id="730" r:id="rId23"/>
    <p:sldId id="451" r:id="rId24"/>
    <p:sldId id="455" r:id="rId25"/>
    <p:sldId id="456" r:id="rId26"/>
    <p:sldId id="733" r:id="rId27"/>
    <p:sldId id="734" r:id="rId28"/>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326CE5"/>
    <a:srgbClr val="388ECC"/>
    <a:srgbClr val="187DC5"/>
    <a:srgbClr val="EC7D30"/>
    <a:srgbClr val="F2F2F2"/>
    <a:srgbClr val="262626"/>
    <a:srgbClr val="FFFFFF"/>
    <a:srgbClr val="272C36"/>
    <a:srgbClr val="59A0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C046AD-08D5-864C-9181-BD754435ABC5}" v="826" dt="2023-12-11T08:39:55.060"/>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64" autoAdjust="0"/>
    <p:restoredTop sz="96337" autoAdjust="0"/>
  </p:normalViewPr>
  <p:slideViewPr>
    <p:cSldViewPr snapToGrid="0">
      <p:cViewPr varScale="1">
        <p:scale>
          <a:sx n="187" d="100"/>
          <a:sy n="187" d="100"/>
        </p:scale>
        <p:origin x="1832" y="19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89" d="100"/>
          <a:sy n="89" d="100"/>
        </p:scale>
        <p:origin x="3006"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7DF0AF09-0C1F-DC4B-A528-B281E19B06E9}"/>
    <pc:docChg chg="modSld">
      <pc:chgData name="Nane Kratzke" userId="971be13ff4ee5ef6" providerId="LiveId" clId="{7DF0AF09-0C1F-DC4B-A528-B281E19B06E9}" dt="2023-03-27T10:05:16.627" v="0" actId="478"/>
      <pc:docMkLst>
        <pc:docMk/>
      </pc:docMkLst>
      <pc:sldChg chg="delSp">
        <pc:chgData name="Nane Kratzke" userId="971be13ff4ee5ef6" providerId="LiveId" clId="{7DF0AF09-0C1F-DC4B-A528-B281E19B06E9}" dt="2023-03-27T10:05:16.627" v="0" actId="478"/>
        <pc:sldMkLst>
          <pc:docMk/>
          <pc:sldMk cId="1674219622" sldId="471"/>
        </pc:sldMkLst>
        <pc:picChg chg="del">
          <ac:chgData name="Nane Kratzke" userId="971be13ff4ee5ef6" providerId="LiveId" clId="{7DF0AF09-0C1F-DC4B-A528-B281E19B06E9}" dt="2023-03-27T10:05:16.627" v="0" actId="478"/>
          <ac:picMkLst>
            <pc:docMk/>
            <pc:sldMk cId="1674219622" sldId="471"/>
            <ac:picMk id="6" creationId="{A5B46A78-57D6-F381-FB62-71E85C28FD72}"/>
          </ac:picMkLst>
        </pc:picChg>
      </pc:sldChg>
    </pc:docChg>
  </pc:docChgLst>
  <pc:docChgLst>
    <pc:chgData name="Nane Kratzke" userId="971be13ff4ee5ef6" providerId="LiveId" clId="{6DC046AD-08D5-864C-9181-BD754435ABC5}"/>
    <pc:docChg chg="undo custSel addSld delSld modSld sldOrd">
      <pc:chgData name="Nane Kratzke" userId="971be13ff4ee5ef6" providerId="LiveId" clId="{6DC046AD-08D5-864C-9181-BD754435ABC5}" dt="2023-12-11T08:40:38.189" v="1757" actId="2696"/>
      <pc:docMkLst>
        <pc:docMk/>
      </pc:docMkLst>
      <pc:sldChg chg="del">
        <pc:chgData name="Nane Kratzke" userId="971be13ff4ee5ef6" providerId="LiveId" clId="{6DC046AD-08D5-864C-9181-BD754435ABC5}" dt="2023-12-11T08:40:37.709" v="1738" actId="2696"/>
        <pc:sldMkLst>
          <pc:docMk/>
          <pc:sldMk cId="1261074856" sldId="321"/>
        </pc:sldMkLst>
      </pc:sldChg>
      <pc:sldChg chg="del">
        <pc:chgData name="Nane Kratzke" userId="971be13ff4ee5ef6" providerId="LiveId" clId="{6DC046AD-08D5-864C-9181-BD754435ABC5}" dt="2023-12-11T08:40:37.638" v="1730" actId="2696"/>
        <pc:sldMkLst>
          <pc:docMk/>
          <pc:sldMk cId="3704082915" sldId="328"/>
        </pc:sldMkLst>
      </pc:sldChg>
      <pc:sldChg chg="addSp modSp mod ord">
        <pc:chgData name="Nane Kratzke" userId="971be13ff4ee5ef6" providerId="LiveId" clId="{6DC046AD-08D5-864C-9181-BD754435ABC5}" dt="2023-11-21T08:54:05.707" v="74" actId="14861"/>
        <pc:sldMkLst>
          <pc:docMk/>
          <pc:sldMk cId="534949039" sldId="329"/>
        </pc:sldMkLst>
        <pc:spChg chg="mod">
          <ac:chgData name="Nane Kratzke" userId="971be13ff4ee5ef6" providerId="LiveId" clId="{6DC046AD-08D5-864C-9181-BD754435ABC5}" dt="2023-11-21T08:48:32.323" v="25" actId="20577"/>
          <ac:spMkLst>
            <pc:docMk/>
            <pc:sldMk cId="534949039" sldId="329"/>
            <ac:spMk id="2" creationId="{BEBECCD0-0365-6042-8374-D298183801AF}"/>
          </ac:spMkLst>
        </pc:spChg>
        <pc:spChg chg="add mod">
          <ac:chgData name="Nane Kratzke" userId="971be13ff4ee5ef6" providerId="LiveId" clId="{6DC046AD-08D5-864C-9181-BD754435ABC5}" dt="2023-11-21T08:53:40.420" v="71"/>
          <ac:spMkLst>
            <pc:docMk/>
            <pc:sldMk cId="534949039" sldId="329"/>
            <ac:spMk id="13" creationId="{A6832B0F-230F-1EBD-A96B-F7194DD5DB69}"/>
          </ac:spMkLst>
        </pc:spChg>
        <pc:spChg chg="add mod">
          <ac:chgData name="Nane Kratzke" userId="971be13ff4ee5ef6" providerId="LiveId" clId="{6DC046AD-08D5-864C-9181-BD754435ABC5}" dt="2023-11-21T08:53:40.420" v="71"/>
          <ac:spMkLst>
            <pc:docMk/>
            <pc:sldMk cId="534949039" sldId="329"/>
            <ac:spMk id="14" creationId="{8A0905F9-CB43-D976-B71E-06E45C51FAB5}"/>
          </ac:spMkLst>
        </pc:spChg>
        <pc:spChg chg="add mod">
          <ac:chgData name="Nane Kratzke" userId="971be13ff4ee5ef6" providerId="LiveId" clId="{6DC046AD-08D5-864C-9181-BD754435ABC5}" dt="2023-11-21T08:53:40.420" v="71"/>
          <ac:spMkLst>
            <pc:docMk/>
            <pc:sldMk cId="534949039" sldId="329"/>
            <ac:spMk id="15" creationId="{126DD157-1BE7-EB97-8A17-DA1BBA86B3EB}"/>
          </ac:spMkLst>
        </pc:spChg>
        <pc:spChg chg="add mod">
          <ac:chgData name="Nane Kratzke" userId="971be13ff4ee5ef6" providerId="LiveId" clId="{6DC046AD-08D5-864C-9181-BD754435ABC5}" dt="2023-11-21T08:53:40.420" v="71"/>
          <ac:spMkLst>
            <pc:docMk/>
            <pc:sldMk cId="534949039" sldId="329"/>
            <ac:spMk id="16" creationId="{CCB66598-FD8D-DB84-6C37-D552800ADE0A}"/>
          </ac:spMkLst>
        </pc:spChg>
        <pc:spChg chg="add mod">
          <ac:chgData name="Nane Kratzke" userId="971be13ff4ee5ef6" providerId="LiveId" clId="{6DC046AD-08D5-864C-9181-BD754435ABC5}" dt="2023-11-21T08:53:40.420" v="71"/>
          <ac:spMkLst>
            <pc:docMk/>
            <pc:sldMk cId="534949039" sldId="329"/>
            <ac:spMk id="18" creationId="{245A19F7-B3EE-8C31-7217-0D991FD1D9D5}"/>
          </ac:spMkLst>
        </pc:spChg>
        <pc:spChg chg="add mod">
          <ac:chgData name="Nane Kratzke" userId="971be13ff4ee5ef6" providerId="LiveId" clId="{6DC046AD-08D5-864C-9181-BD754435ABC5}" dt="2023-11-21T08:53:40.420" v="71"/>
          <ac:spMkLst>
            <pc:docMk/>
            <pc:sldMk cId="534949039" sldId="329"/>
            <ac:spMk id="19" creationId="{CECB09C2-484A-9626-06F1-5BFB15259307}"/>
          </ac:spMkLst>
        </pc:spChg>
        <pc:spChg chg="add mod">
          <ac:chgData name="Nane Kratzke" userId="971be13ff4ee5ef6" providerId="LiveId" clId="{6DC046AD-08D5-864C-9181-BD754435ABC5}" dt="2023-11-21T08:53:40.420" v="71"/>
          <ac:spMkLst>
            <pc:docMk/>
            <pc:sldMk cId="534949039" sldId="329"/>
            <ac:spMk id="20" creationId="{70F78B4D-6B61-555D-16A5-CE962DCEBBBD}"/>
          </ac:spMkLst>
        </pc:spChg>
        <pc:spChg chg="add mod">
          <ac:chgData name="Nane Kratzke" userId="971be13ff4ee5ef6" providerId="LiveId" clId="{6DC046AD-08D5-864C-9181-BD754435ABC5}" dt="2023-11-21T08:53:40.420" v="71"/>
          <ac:spMkLst>
            <pc:docMk/>
            <pc:sldMk cId="534949039" sldId="329"/>
            <ac:spMk id="21" creationId="{59C52C66-0622-D892-B7BF-E34A56AD7DE0}"/>
          </ac:spMkLst>
        </pc:spChg>
        <pc:spChg chg="add mod">
          <ac:chgData name="Nane Kratzke" userId="971be13ff4ee5ef6" providerId="LiveId" clId="{6DC046AD-08D5-864C-9181-BD754435ABC5}" dt="2023-11-21T08:53:40.420" v="71"/>
          <ac:spMkLst>
            <pc:docMk/>
            <pc:sldMk cId="534949039" sldId="329"/>
            <ac:spMk id="22" creationId="{0DEADE3B-2F39-ABBC-E36D-E718AD9F413F}"/>
          </ac:spMkLst>
        </pc:spChg>
        <pc:spChg chg="add mod">
          <ac:chgData name="Nane Kratzke" userId="971be13ff4ee5ef6" providerId="LiveId" clId="{6DC046AD-08D5-864C-9181-BD754435ABC5}" dt="2023-11-21T08:53:40.420" v="71"/>
          <ac:spMkLst>
            <pc:docMk/>
            <pc:sldMk cId="534949039" sldId="329"/>
            <ac:spMk id="23" creationId="{2A260180-F14C-FFEE-C57F-C5D7E48820F5}"/>
          </ac:spMkLst>
        </pc:spChg>
        <pc:spChg chg="add mod">
          <ac:chgData name="Nane Kratzke" userId="971be13ff4ee5ef6" providerId="LiveId" clId="{6DC046AD-08D5-864C-9181-BD754435ABC5}" dt="2023-11-21T08:53:40.420" v="71"/>
          <ac:spMkLst>
            <pc:docMk/>
            <pc:sldMk cId="534949039" sldId="329"/>
            <ac:spMk id="25" creationId="{8EAB81F0-C8A8-6F10-1D9C-B5D1E04AE22D}"/>
          </ac:spMkLst>
        </pc:spChg>
        <pc:spChg chg="mod">
          <ac:chgData name="Nane Kratzke" userId="971be13ff4ee5ef6" providerId="LiveId" clId="{6DC046AD-08D5-864C-9181-BD754435ABC5}" dt="2023-11-21T08:49:20.571" v="30" actId="207"/>
          <ac:spMkLst>
            <pc:docMk/>
            <pc:sldMk cId="534949039" sldId="329"/>
            <ac:spMk id="76" creationId="{E2194F07-D4BD-F049-B6BA-930E9C311BF8}"/>
          </ac:spMkLst>
        </pc:spChg>
        <pc:spChg chg="mod">
          <ac:chgData name="Nane Kratzke" userId="971be13ff4ee5ef6" providerId="LiveId" clId="{6DC046AD-08D5-864C-9181-BD754435ABC5}" dt="2023-11-21T08:49:20.571" v="30" actId="207"/>
          <ac:spMkLst>
            <pc:docMk/>
            <pc:sldMk cId="534949039" sldId="329"/>
            <ac:spMk id="78" creationId="{9E273C53-174B-174F-8FF4-157ADE55F70D}"/>
          </ac:spMkLst>
        </pc:spChg>
        <pc:spChg chg="mod">
          <ac:chgData name="Nane Kratzke" userId="971be13ff4ee5ef6" providerId="LiveId" clId="{6DC046AD-08D5-864C-9181-BD754435ABC5}" dt="2023-11-21T08:49:20.571" v="30" actId="207"/>
          <ac:spMkLst>
            <pc:docMk/>
            <pc:sldMk cId="534949039" sldId="329"/>
            <ac:spMk id="132" creationId="{6544B590-6D31-9243-9E86-5EB212A6BC40}"/>
          </ac:spMkLst>
        </pc:spChg>
        <pc:picChg chg="mod">
          <ac:chgData name="Nane Kratzke" userId="971be13ff4ee5ef6" providerId="LiveId" clId="{6DC046AD-08D5-864C-9181-BD754435ABC5}" dt="2023-11-21T08:49:10.963" v="29"/>
          <ac:picMkLst>
            <pc:docMk/>
            <pc:sldMk cId="534949039" sldId="329"/>
            <ac:picMk id="9" creationId="{A6020AA4-2856-F002-3A79-FAC11CAFDF76}"/>
          </ac:picMkLst>
        </pc:picChg>
        <pc:picChg chg="add mod">
          <ac:chgData name="Nane Kratzke" userId="971be13ff4ee5ef6" providerId="LiveId" clId="{6DC046AD-08D5-864C-9181-BD754435ABC5}" dt="2023-11-21T08:53:40.420" v="71"/>
          <ac:picMkLst>
            <pc:docMk/>
            <pc:sldMk cId="534949039" sldId="329"/>
            <ac:picMk id="24" creationId="{20763DDA-F6D0-71BF-1249-4A544CCE5000}"/>
          </ac:picMkLst>
        </pc:picChg>
        <pc:picChg chg="add mod">
          <ac:chgData name="Nane Kratzke" userId="971be13ff4ee5ef6" providerId="LiveId" clId="{6DC046AD-08D5-864C-9181-BD754435ABC5}" dt="2023-11-21T08:54:05.707" v="74" actId="14861"/>
          <ac:picMkLst>
            <pc:docMk/>
            <pc:sldMk cId="534949039" sldId="329"/>
            <ac:picMk id="28" creationId="{BAB53C76-6CDB-7833-69ED-5E0B36059B62}"/>
          </ac:picMkLst>
        </pc:picChg>
        <pc:picChg chg="mod">
          <ac:chgData name="Nane Kratzke" userId="971be13ff4ee5ef6" providerId="LiveId" clId="{6DC046AD-08D5-864C-9181-BD754435ABC5}" dt="2023-11-21T08:49:10.963" v="29"/>
          <ac:picMkLst>
            <pc:docMk/>
            <pc:sldMk cId="534949039" sldId="329"/>
            <ac:picMk id="79" creationId="{F6F08B27-2937-8142-8CDA-0797FB999C10}"/>
          </ac:picMkLst>
        </pc:picChg>
        <pc:picChg chg="mod">
          <ac:chgData name="Nane Kratzke" userId="971be13ff4ee5ef6" providerId="LiveId" clId="{6DC046AD-08D5-864C-9181-BD754435ABC5}" dt="2023-11-21T08:49:10.963" v="29"/>
          <ac:picMkLst>
            <pc:docMk/>
            <pc:sldMk cId="534949039" sldId="329"/>
            <ac:picMk id="134" creationId="{7554F3D9-A80C-F746-85C4-18A28DC4319C}"/>
          </ac:picMkLst>
        </pc:picChg>
        <pc:picChg chg="mod">
          <ac:chgData name="Nane Kratzke" userId="971be13ff4ee5ef6" providerId="LiveId" clId="{6DC046AD-08D5-864C-9181-BD754435ABC5}" dt="2023-11-21T08:49:10.963" v="29"/>
          <ac:picMkLst>
            <pc:docMk/>
            <pc:sldMk cId="534949039" sldId="329"/>
            <ac:picMk id="136" creationId="{01FC1095-D87A-B945-922F-5A115CF06B47}"/>
          </ac:picMkLst>
        </pc:picChg>
        <pc:picChg chg="mod">
          <ac:chgData name="Nane Kratzke" userId="971be13ff4ee5ef6" providerId="LiveId" clId="{6DC046AD-08D5-864C-9181-BD754435ABC5}" dt="2023-11-21T08:49:10.963" v="29"/>
          <ac:picMkLst>
            <pc:docMk/>
            <pc:sldMk cId="534949039" sldId="329"/>
            <ac:picMk id="1052" creationId="{0781EC11-CEB1-B34C-BC02-EBCE8F7A675B}"/>
          </ac:picMkLst>
        </pc:picChg>
        <pc:picChg chg="mod">
          <ac:chgData name="Nane Kratzke" userId="971be13ff4ee5ef6" providerId="LiveId" clId="{6DC046AD-08D5-864C-9181-BD754435ABC5}" dt="2023-11-21T08:49:10.963" v="29"/>
          <ac:picMkLst>
            <pc:docMk/>
            <pc:sldMk cId="534949039" sldId="329"/>
            <ac:picMk id="1056" creationId="{63FFB1C2-0D2E-5042-B775-910095E1CB8D}"/>
          </ac:picMkLst>
        </pc:picChg>
        <pc:picChg chg="mod">
          <ac:chgData name="Nane Kratzke" userId="971be13ff4ee5ef6" providerId="LiveId" clId="{6DC046AD-08D5-864C-9181-BD754435ABC5}" dt="2023-11-21T08:49:10.963" v="29"/>
          <ac:picMkLst>
            <pc:docMk/>
            <pc:sldMk cId="534949039" sldId="329"/>
            <ac:picMk id="1057" creationId="{052E2773-90CF-3D4E-9DB7-9D0AA6C5AE47}"/>
          </ac:picMkLst>
        </pc:picChg>
        <pc:picChg chg="mod">
          <ac:chgData name="Nane Kratzke" userId="971be13ff4ee5ef6" providerId="LiveId" clId="{6DC046AD-08D5-864C-9181-BD754435ABC5}" dt="2023-11-21T08:49:10.963" v="29"/>
          <ac:picMkLst>
            <pc:docMk/>
            <pc:sldMk cId="534949039" sldId="329"/>
            <ac:picMk id="1058" creationId="{9005B2A9-D614-3742-AD7B-E67DD24A1BBC}"/>
          </ac:picMkLst>
        </pc:picChg>
        <pc:cxnChg chg="add mod">
          <ac:chgData name="Nane Kratzke" userId="971be13ff4ee5ef6" providerId="LiveId" clId="{6DC046AD-08D5-864C-9181-BD754435ABC5}" dt="2023-11-21T08:53:40.420" v="71"/>
          <ac:cxnSpMkLst>
            <pc:docMk/>
            <pc:sldMk cId="534949039" sldId="329"/>
            <ac:cxnSpMk id="6" creationId="{E687F5AC-37E9-254F-4C8A-A9D5865ACADA}"/>
          </ac:cxnSpMkLst>
        </pc:cxnChg>
        <pc:cxnChg chg="add mod">
          <ac:chgData name="Nane Kratzke" userId="971be13ff4ee5ef6" providerId="LiveId" clId="{6DC046AD-08D5-864C-9181-BD754435ABC5}" dt="2023-11-21T08:53:40.420" v="71"/>
          <ac:cxnSpMkLst>
            <pc:docMk/>
            <pc:sldMk cId="534949039" sldId="329"/>
            <ac:cxnSpMk id="7" creationId="{DFA88D9F-F8DA-B864-6B16-95D6D8F231A5}"/>
          </ac:cxnSpMkLst>
        </pc:cxnChg>
        <pc:cxnChg chg="add mod">
          <ac:chgData name="Nane Kratzke" userId="971be13ff4ee5ef6" providerId="LiveId" clId="{6DC046AD-08D5-864C-9181-BD754435ABC5}" dt="2023-11-21T08:53:40.420" v="71"/>
          <ac:cxnSpMkLst>
            <pc:docMk/>
            <pc:sldMk cId="534949039" sldId="329"/>
            <ac:cxnSpMk id="8" creationId="{ED5E59D2-ADFE-0835-80C1-7C862B63805F}"/>
          </ac:cxnSpMkLst>
        </pc:cxnChg>
        <pc:cxnChg chg="add mod">
          <ac:chgData name="Nane Kratzke" userId="971be13ff4ee5ef6" providerId="LiveId" clId="{6DC046AD-08D5-864C-9181-BD754435ABC5}" dt="2023-11-21T08:53:40.420" v="71"/>
          <ac:cxnSpMkLst>
            <pc:docMk/>
            <pc:sldMk cId="534949039" sldId="329"/>
            <ac:cxnSpMk id="11" creationId="{463130D2-E478-6E33-233A-2519252ECDAC}"/>
          </ac:cxnSpMkLst>
        </pc:cxnChg>
        <pc:cxnChg chg="add mod">
          <ac:chgData name="Nane Kratzke" userId="971be13ff4ee5ef6" providerId="LiveId" clId="{6DC046AD-08D5-864C-9181-BD754435ABC5}" dt="2023-11-21T08:53:40.420" v="71"/>
          <ac:cxnSpMkLst>
            <pc:docMk/>
            <pc:sldMk cId="534949039" sldId="329"/>
            <ac:cxnSpMk id="12" creationId="{D8B07004-52F4-CACA-E5E8-3F15C13F9590}"/>
          </ac:cxnSpMkLst>
        </pc:cxnChg>
        <pc:cxnChg chg="add mod">
          <ac:chgData name="Nane Kratzke" userId="971be13ff4ee5ef6" providerId="LiveId" clId="{6DC046AD-08D5-864C-9181-BD754435ABC5}" dt="2023-11-21T08:53:40.420" v="71"/>
          <ac:cxnSpMkLst>
            <pc:docMk/>
            <pc:sldMk cId="534949039" sldId="329"/>
            <ac:cxnSpMk id="17" creationId="{41A11357-A27D-1A28-41D9-18D416691A59}"/>
          </ac:cxnSpMkLst>
        </pc:cxnChg>
      </pc:sldChg>
      <pc:sldChg chg="del">
        <pc:chgData name="Nane Kratzke" userId="971be13ff4ee5ef6" providerId="LiveId" clId="{6DC046AD-08D5-864C-9181-BD754435ABC5}" dt="2023-11-21T16:18:23.343" v="722" actId="2696"/>
        <pc:sldMkLst>
          <pc:docMk/>
          <pc:sldMk cId="3078893197" sldId="330"/>
        </pc:sldMkLst>
      </pc:sldChg>
      <pc:sldChg chg="del">
        <pc:chgData name="Nane Kratzke" userId="971be13ff4ee5ef6" providerId="LiveId" clId="{6DC046AD-08D5-864C-9181-BD754435ABC5}" dt="2023-11-21T16:18:23.627" v="725" actId="2696"/>
        <pc:sldMkLst>
          <pc:docMk/>
          <pc:sldMk cId="2219886769" sldId="331"/>
        </pc:sldMkLst>
      </pc:sldChg>
      <pc:sldChg chg="modSp mod">
        <pc:chgData name="Nane Kratzke" userId="971be13ff4ee5ef6" providerId="LiveId" clId="{6DC046AD-08D5-864C-9181-BD754435ABC5}" dt="2023-11-21T16:39:24.747" v="924" actId="12"/>
        <pc:sldMkLst>
          <pc:docMk/>
          <pc:sldMk cId="982004980" sldId="332"/>
        </pc:sldMkLst>
        <pc:spChg chg="mod">
          <ac:chgData name="Nane Kratzke" userId="971be13ff4ee5ef6" providerId="LiveId" clId="{6DC046AD-08D5-864C-9181-BD754435ABC5}" dt="2023-11-21T16:39:24.747" v="924" actId="12"/>
          <ac:spMkLst>
            <pc:docMk/>
            <pc:sldMk cId="982004980" sldId="332"/>
            <ac:spMk id="4" creationId="{1A54BDE3-089A-B947-B36C-1DA2EA047FE2}"/>
          </ac:spMkLst>
        </pc:spChg>
      </pc:sldChg>
      <pc:sldChg chg="del">
        <pc:chgData name="Nane Kratzke" userId="971be13ff4ee5ef6" providerId="LiveId" clId="{6DC046AD-08D5-864C-9181-BD754435ABC5}" dt="2023-12-11T08:40:38.113" v="1755" actId="2696"/>
        <pc:sldMkLst>
          <pc:docMk/>
          <pc:sldMk cId="596661056" sldId="338"/>
        </pc:sldMkLst>
      </pc:sldChg>
      <pc:sldChg chg="del">
        <pc:chgData name="Nane Kratzke" userId="971be13ff4ee5ef6" providerId="LiveId" clId="{6DC046AD-08D5-864C-9181-BD754435ABC5}" dt="2023-12-11T08:40:37.939" v="1741" actId="2696"/>
        <pc:sldMkLst>
          <pc:docMk/>
          <pc:sldMk cId="1508817570" sldId="339"/>
        </pc:sldMkLst>
      </pc:sldChg>
      <pc:sldChg chg="del">
        <pc:chgData name="Nane Kratzke" userId="971be13ff4ee5ef6" providerId="LiveId" clId="{6DC046AD-08D5-864C-9181-BD754435ABC5}" dt="2023-12-11T08:40:37.705" v="1737" actId="2696"/>
        <pc:sldMkLst>
          <pc:docMk/>
          <pc:sldMk cId="2273577900" sldId="340"/>
        </pc:sldMkLst>
      </pc:sldChg>
      <pc:sldChg chg="del">
        <pc:chgData name="Nane Kratzke" userId="971be13ff4ee5ef6" providerId="LiveId" clId="{6DC046AD-08D5-864C-9181-BD754435ABC5}" dt="2023-12-11T08:40:37.944" v="1742" actId="2696"/>
        <pc:sldMkLst>
          <pc:docMk/>
          <pc:sldMk cId="883740929" sldId="342"/>
        </pc:sldMkLst>
      </pc:sldChg>
      <pc:sldChg chg="del">
        <pc:chgData name="Nane Kratzke" userId="971be13ff4ee5ef6" providerId="LiveId" clId="{6DC046AD-08D5-864C-9181-BD754435ABC5}" dt="2023-12-11T08:40:37.996" v="1745" actId="2696"/>
        <pc:sldMkLst>
          <pc:docMk/>
          <pc:sldMk cId="1623516218" sldId="343"/>
        </pc:sldMkLst>
      </pc:sldChg>
      <pc:sldChg chg="del">
        <pc:chgData name="Nane Kratzke" userId="971be13ff4ee5ef6" providerId="LiveId" clId="{6DC046AD-08D5-864C-9181-BD754435ABC5}" dt="2023-12-11T08:40:37.950" v="1743" actId="2696"/>
        <pc:sldMkLst>
          <pc:docMk/>
          <pc:sldMk cId="3306450770" sldId="344"/>
        </pc:sldMkLst>
      </pc:sldChg>
      <pc:sldChg chg="del">
        <pc:chgData name="Nane Kratzke" userId="971be13ff4ee5ef6" providerId="LiveId" clId="{6DC046AD-08D5-864C-9181-BD754435ABC5}" dt="2023-12-11T08:40:37.687" v="1735" actId="2696"/>
        <pc:sldMkLst>
          <pc:docMk/>
          <pc:sldMk cId="1536310720" sldId="345"/>
        </pc:sldMkLst>
      </pc:sldChg>
      <pc:sldChg chg="del">
        <pc:chgData name="Nane Kratzke" userId="971be13ff4ee5ef6" providerId="LiveId" clId="{6DC046AD-08D5-864C-9181-BD754435ABC5}" dt="2023-12-11T08:40:38.078" v="1753" actId="2696"/>
        <pc:sldMkLst>
          <pc:docMk/>
          <pc:sldMk cId="4280504934" sldId="355"/>
        </pc:sldMkLst>
      </pc:sldChg>
      <pc:sldChg chg="del">
        <pc:chgData name="Nane Kratzke" userId="971be13ff4ee5ef6" providerId="LiveId" clId="{6DC046AD-08D5-864C-9181-BD754435ABC5}" dt="2023-11-21T16:18:23.332" v="720" actId="2696"/>
        <pc:sldMkLst>
          <pc:docMk/>
          <pc:sldMk cId="87679749" sldId="400"/>
        </pc:sldMkLst>
      </pc:sldChg>
      <pc:sldChg chg="add">
        <pc:chgData name="Nane Kratzke" userId="971be13ff4ee5ef6" providerId="LiveId" clId="{6DC046AD-08D5-864C-9181-BD754435ABC5}" dt="2023-12-11T08:39:55.051" v="1728"/>
        <pc:sldMkLst>
          <pc:docMk/>
          <pc:sldMk cId="2142144293" sldId="416"/>
        </pc:sldMkLst>
      </pc:sldChg>
      <pc:sldChg chg="del">
        <pc:chgData name="Nane Kratzke" userId="971be13ff4ee5ef6" providerId="LiveId" clId="{6DC046AD-08D5-864C-9181-BD754435ABC5}" dt="2023-11-21T16:18:23.337" v="721" actId="2696"/>
        <pc:sldMkLst>
          <pc:docMk/>
          <pc:sldMk cId="3042928372" sldId="434"/>
        </pc:sldMkLst>
      </pc:sldChg>
      <pc:sldChg chg="del">
        <pc:chgData name="Nane Kratzke" userId="971be13ff4ee5ef6" providerId="LiveId" clId="{6DC046AD-08D5-864C-9181-BD754435ABC5}" dt="2023-11-21T16:18:23.633" v="726" actId="2696"/>
        <pc:sldMkLst>
          <pc:docMk/>
          <pc:sldMk cId="823225359" sldId="435"/>
        </pc:sldMkLst>
      </pc:sldChg>
      <pc:sldChg chg="modSp mod ord modAnim">
        <pc:chgData name="Nane Kratzke" userId="971be13ff4ee5ef6" providerId="LiveId" clId="{6DC046AD-08D5-864C-9181-BD754435ABC5}" dt="2023-11-22T14:35:38.879" v="1711"/>
        <pc:sldMkLst>
          <pc:docMk/>
          <pc:sldMk cId="2182525806" sldId="436"/>
        </pc:sldMkLst>
        <pc:spChg chg="mod">
          <ac:chgData name="Nane Kratzke" userId="971be13ff4ee5ef6" providerId="LiveId" clId="{6DC046AD-08D5-864C-9181-BD754435ABC5}" dt="2023-11-21T08:52:21.245" v="68" actId="20577"/>
          <ac:spMkLst>
            <pc:docMk/>
            <pc:sldMk cId="2182525806" sldId="436"/>
            <ac:spMk id="82" creationId="{768D3D22-5639-0C48-949F-4879402BEE69}"/>
          </ac:spMkLst>
        </pc:spChg>
      </pc:sldChg>
      <pc:sldChg chg="del">
        <pc:chgData name="Nane Kratzke" userId="971be13ff4ee5ef6" providerId="LiveId" clId="{6DC046AD-08D5-864C-9181-BD754435ABC5}" dt="2023-11-21T08:50:33.907" v="33" actId="2696"/>
        <pc:sldMkLst>
          <pc:docMk/>
          <pc:sldMk cId="50337072" sldId="437"/>
        </pc:sldMkLst>
      </pc:sldChg>
      <pc:sldChg chg="del">
        <pc:chgData name="Nane Kratzke" userId="971be13ff4ee5ef6" providerId="LiveId" clId="{6DC046AD-08D5-864C-9181-BD754435ABC5}" dt="2023-12-11T08:40:38.041" v="1749" actId="2696"/>
        <pc:sldMkLst>
          <pc:docMk/>
          <pc:sldMk cId="3192853465" sldId="438"/>
        </pc:sldMkLst>
      </pc:sldChg>
      <pc:sldChg chg="del">
        <pc:chgData name="Nane Kratzke" userId="971be13ff4ee5ef6" providerId="LiveId" clId="{6DC046AD-08D5-864C-9181-BD754435ABC5}" dt="2023-12-11T08:40:38.083" v="1754" actId="2696"/>
        <pc:sldMkLst>
          <pc:docMk/>
          <pc:sldMk cId="2611768246" sldId="439"/>
        </pc:sldMkLst>
      </pc:sldChg>
      <pc:sldChg chg="del">
        <pc:chgData name="Nane Kratzke" userId="971be13ff4ee5ef6" providerId="LiveId" clId="{6DC046AD-08D5-864C-9181-BD754435ABC5}" dt="2023-12-11T08:40:37.692" v="1736" actId="2696"/>
        <pc:sldMkLst>
          <pc:docMk/>
          <pc:sldMk cId="191570126" sldId="440"/>
        </pc:sldMkLst>
      </pc:sldChg>
      <pc:sldChg chg="del">
        <pc:chgData name="Nane Kratzke" userId="971be13ff4ee5ef6" providerId="LiveId" clId="{6DC046AD-08D5-864C-9181-BD754435ABC5}" dt="2023-12-11T08:40:37.648" v="1732" actId="2696"/>
        <pc:sldMkLst>
          <pc:docMk/>
          <pc:sldMk cId="830859553" sldId="441"/>
        </pc:sldMkLst>
      </pc:sldChg>
      <pc:sldChg chg="del">
        <pc:chgData name="Nane Kratzke" userId="971be13ff4ee5ef6" providerId="LiveId" clId="{6DC046AD-08D5-864C-9181-BD754435ABC5}" dt="2023-12-11T08:40:37.933" v="1740" actId="2696"/>
        <pc:sldMkLst>
          <pc:docMk/>
          <pc:sldMk cId="2518785091" sldId="442"/>
        </pc:sldMkLst>
      </pc:sldChg>
      <pc:sldChg chg="del">
        <pc:chgData name="Nane Kratzke" userId="971be13ff4ee5ef6" providerId="LiveId" clId="{6DC046AD-08D5-864C-9181-BD754435ABC5}" dt="2023-12-11T08:40:38.009" v="1748" actId="2696"/>
        <pc:sldMkLst>
          <pc:docMk/>
          <pc:sldMk cId="1604066023" sldId="444"/>
        </pc:sldMkLst>
      </pc:sldChg>
      <pc:sldChg chg="del">
        <pc:chgData name="Nane Kratzke" userId="971be13ff4ee5ef6" providerId="LiveId" clId="{6DC046AD-08D5-864C-9181-BD754435ABC5}" dt="2023-12-11T08:40:38.050" v="1751" actId="2696"/>
        <pc:sldMkLst>
          <pc:docMk/>
          <pc:sldMk cId="691752747" sldId="445"/>
        </pc:sldMkLst>
      </pc:sldChg>
      <pc:sldChg chg="del">
        <pc:chgData name="Nane Kratzke" userId="971be13ff4ee5ef6" providerId="LiveId" clId="{6DC046AD-08D5-864C-9181-BD754435ABC5}" dt="2023-12-11T08:40:38.045" v="1750" actId="2696"/>
        <pc:sldMkLst>
          <pc:docMk/>
          <pc:sldMk cId="1800479620" sldId="447"/>
        </pc:sldMkLst>
      </pc:sldChg>
      <pc:sldChg chg="addSp delSp modSp mod">
        <pc:chgData name="Nane Kratzke" userId="971be13ff4ee5ef6" providerId="LiveId" clId="{6DC046AD-08D5-864C-9181-BD754435ABC5}" dt="2023-11-21T16:00:19.393" v="547" actId="1076"/>
        <pc:sldMkLst>
          <pc:docMk/>
          <pc:sldMk cId="4193228944" sldId="449"/>
        </pc:sldMkLst>
        <pc:spChg chg="mod">
          <ac:chgData name="Nane Kratzke" userId="971be13ff4ee5ef6" providerId="LiveId" clId="{6DC046AD-08D5-864C-9181-BD754435ABC5}" dt="2023-11-21T15:57:06.072" v="507" actId="403"/>
          <ac:spMkLst>
            <pc:docMk/>
            <pc:sldMk cId="4193228944" sldId="449"/>
            <ac:spMk id="4" creationId="{3489061E-0E7E-4040-947F-D53EBA5EA030}"/>
          </ac:spMkLst>
        </pc:spChg>
        <pc:spChg chg="del">
          <ac:chgData name="Nane Kratzke" userId="971be13ff4ee5ef6" providerId="LiveId" clId="{6DC046AD-08D5-864C-9181-BD754435ABC5}" dt="2023-11-21T15:59:04.530" v="528" actId="478"/>
          <ac:spMkLst>
            <pc:docMk/>
            <pc:sldMk cId="4193228944" sldId="449"/>
            <ac:spMk id="6" creationId="{DC23A317-8C8B-0A45-BB69-6EAE14A5E679}"/>
          </ac:spMkLst>
        </pc:spChg>
        <pc:spChg chg="mod">
          <ac:chgData name="Nane Kratzke" userId="971be13ff4ee5ef6" providerId="LiveId" clId="{6DC046AD-08D5-864C-9181-BD754435ABC5}" dt="2023-11-21T15:57:25.427" v="517" actId="20577"/>
          <ac:spMkLst>
            <pc:docMk/>
            <pc:sldMk cId="4193228944" sldId="449"/>
            <ac:spMk id="7" creationId="{1BA770B5-D7F0-4C4F-9DFC-244C02DB1D75}"/>
          </ac:spMkLst>
        </pc:spChg>
        <pc:spChg chg="add mod">
          <ac:chgData name="Nane Kratzke" userId="971be13ff4ee5ef6" providerId="LiveId" clId="{6DC046AD-08D5-864C-9181-BD754435ABC5}" dt="2023-11-21T16:00:19.393" v="547" actId="1076"/>
          <ac:spMkLst>
            <pc:docMk/>
            <pc:sldMk cId="4193228944" sldId="449"/>
            <ac:spMk id="13" creationId="{9B3EE741-777F-DFF6-AB8E-4545233D4DFF}"/>
          </ac:spMkLst>
        </pc:spChg>
        <pc:picChg chg="add del mod modCrop">
          <ac:chgData name="Nane Kratzke" userId="971be13ff4ee5ef6" providerId="LiveId" clId="{6DC046AD-08D5-864C-9181-BD754435ABC5}" dt="2023-11-21T15:58:28.090" v="521" actId="478"/>
          <ac:picMkLst>
            <pc:docMk/>
            <pc:sldMk cId="4193228944" sldId="449"/>
            <ac:picMk id="9" creationId="{9195C81B-DD6D-CCF5-961E-B98282C49C6B}"/>
          </ac:picMkLst>
        </pc:picChg>
        <pc:picChg chg="add del mod modCrop">
          <ac:chgData name="Nane Kratzke" userId="971be13ff4ee5ef6" providerId="LiveId" clId="{6DC046AD-08D5-864C-9181-BD754435ABC5}" dt="2023-11-21T15:58:29.674" v="522" actId="478"/>
          <ac:picMkLst>
            <pc:docMk/>
            <pc:sldMk cId="4193228944" sldId="449"/>
            <ac:picMk id="10" creationId="{DB000A0F-B2F7-1513-500F-B1DEAC5195C2}"/>
          </ac:picMkLst>
        </pc:picChg>
        <pc:picChg chg="add del mod">
          <ac:chgData name="Nane Kratzke" userId="971be13ff4ee5ef6" providerId="LiveId" clId="{6DC046AD-08D5-864C-9181-BD754435ABC5}" dt="2023-11-21T15:55:32.426" v="494" actId="478"/>
          <ac:picMkLst>
            <pc:docMk/>
            <pc:sldMk cId="4193228944" sldId="449"/>
            <ac:picMk id="11" creationId="{2086C31E-AF61-9C90-D79C-F5E6A84BA178}"/>
          </ac:picMkLst>
        </pc:picChg>
        <pc:picChg chg="add mod modCrop">
          <ac:chgData name="Nane Kratzke" userId="971be13ff4ee5ef6" providerId="LiveId" clId="{6DC046AD-08D5-864C-9181-BD754435ABC5}" dt="2023-11-21T16:00:07.499" v="545" actId="1037"/>
          <ac:picMkLst>
            <pc:docMk/>
            <pc:sldMk cId="4193228944" sldId="449"/>
            <ac:picMk id="12" creationId="{45919DA4-EBDE-401E-B0A9-1B9D4D399721}"/>
          </ac:picMkLst>
        </pc:picChg>
        <pc:picChg chg="add mod modCrop">
          <ac:chgData name="Nane Kratzke" userId="971be13ff4ee5ef6" providerId="LiveId" clId="{6DC046AD-08D5-864C-9181-BD754435ABC5}" dt="2023-11-21T15:59:49.409" v="535" actId="732"/>
          <ac:picMkLst>
            <pc:docMk/>
            <pc:sldMk cId="4193228944" sldId="449"/>
            <ac:picMk id="14" creationId="{791635F8-4B63-A4B0-D08A-1FBE2CAD1DC3}"/>
          </ac:picMkLst>
        </pc:picChg>
      </pc:sldChg>
      <pc:sldChg chg="addSp modSp mod">
        <pc:chgData name="Nane Kratzke" userId="971be13ff4ee5ef6" providerId="LiveId" clId="{6DC046AD-08D5-864C-9181-BD754435ABC5}" dt="2023-11-22T13:14:51.812" v="1408" actId="14100"/>
        <pc:sldMkLst>
          <pc:docMk/>
          <pc:sldMk cId="3910355434" sldId="451"/>
        </pc:sldMkLst>
        <pc:spChg chg="mod">
          <ac:chgData name="Nane Kratzke" userId="971be13ff4ee5ef6" providerId="LiveId" clId="{6DC046AD-08D5-864C-9181-BD754435ABC5}" dt="2023-11-22T13:14:51.812" v="1408" actId="14100"/>
          <ac:spMkLst>
            <pc:docMk/>
            <pc:sldMk cId="3910355434" sldId="451"/>
            <ac:spMk id="4" creationId="{F0CD1664-DBCC-C74D-9633-64879A86863D}"/>
          </ac:spMkLst>
        </pc:spChg>
        <pc:spChg chg="mod">
          <ac:chgData name="Nane Kratzke" userId="971be13ff4ee5ef6" providerId="LiveId" clId="{6DC046AD-08D5-864C-9181-BD754435ABC5}" dt="2023-11-22T13:14:45.029" v="1407" actId="1076"/>
          <ac:spMkLst>
            <pc:docMk/>
            <pc:sldMk cId="3910355434" sldId="451"/>
            <ac:spMk id="6" creationId="{F22A5E28-6931-7F49-AC64-D847B1C45F4A}"/>
          </ac:spMkLst>
        </pc:spChg>
        <pc:spChg chg="mod">
          <ac:chgData name="Nane Kratzke" userId="971be13ff4ee5ef6" providerId="LiveId" clId="{6DC046AD-08D5-864C-9181-BD754435ABC5}" dt="2023-11-22T13:14:45.029" v="1407" actId="1076"/>
          <ac:spMkLst>
            <pc:docMk/>
            <pc:sldMk cId="3910355434" sldId="451"/>
            <ac:spMk id="7" creationId="{200E1EA4-70E1-4340-8162-619247912F0A}"/>
          </ac:spMkLst>
        </pc:spChg>
        <pc:spChg chg="mod">
          <ac:chgData name="Nane Kratzke" userId="971be13ff4ee5ef6" providerId="LiveId" clId="{6DC046AD-08D5-864C-9181-BD754435ABC5}" dt="2023-11-22T13:14:45.029" v="1407" actId="1076"/>
          <ac:spMkLst>
            <pc:docMk/>
            <pc:sldMk cId="3910355434" sldId="451"/>
            <ac:spMk id="8" creationId="{30724CDC-D664-5F4E-AED4-E62056BF2E63}"/>
          </ac:spMkLst>
        </pc:spChg>
        <pc:spChg chg="mod">
          <ac:chgData name="Nane Kratzke" userId="971be13ff4ee5ef6" providerId="LiveId" clId="{6DC046AD-08D5-864C-9181-BD754435ABC5}" dt="2023-11-22T13:14:45.029" v="1407" actId="1076"/>
          <ac:spMkLst>
            <pc:docMk/>
            <pc:sldMk cId="3910355434" sldId="451"/>
            <ac:spMk id="10" creationId="{CC417DC9-1228-6D4F-BDC6-45A7DA0F1CC5}"/>
          </ac:spMkLst>
        </pc:spChg>
        <pc:spChg chg="mod">
          <ac:chgData name="Nane Kratzke" userId="971be13ff4ee5ef6" providerId="LiveId" clId="{6DC046AD-08D5-864C-9181-BD754435ABC5}" dt="2023-11-22T13:14:45.029" v="1407" actId="1076"/>
          <ac:spMkLst>
            <pc:docMk/>
            <pc:sldMk cId="3910355434" sldId="451"/>
            <ac:spMk id="11" creationId="{9A9C5144-586A-9947-94F6-B41C0E347F99}"/>
          </ac:spMkLst>
        </pc:spChg>
        <pc:spChg chg="mod">
          <ac:chgData name="Nane Kratzke" userId="971be13ff4ee5ef6" providerId="LiveId" clId="{6DC046AD-08D5-864C-9181-BD754435ABC5}" dt="2023-11-22T13:14:45.029" v="1407" actId="1076"/>
          <ac:spMkLst>
            <pc:docMk/>
            <pc:sldMk cId="3910355434" sldId="451"/>
            <ac:spMk id="12" creationId="{F4245841-CFEC-A747-B7FD-B4C197569117}"/>
          </ac:spMkLst>
        </pc:spChg>
        <pc:picChg chg="add mod">
          <ac:chgData name="Nane Kratzke" userId="971be13ff4ee5ef6" providerId="LiveId" clId="{6DC046AD-08D5-864C-9181-BD754435ABC5}" dt="2023-11-22T13:14:06.662" v="1406"/>
          <ac:picMkLst>
            <pc:docMk/>
            <pc:sldMk cId="3910355434" sldId="451"/>
            <ac:picMk id="1026" creationId="{00C5CB37-F3E3-145A-DA70-CDF8817F0CAC}"/>
          </ac:picMkLst>
        </pc:picChg>
      </pc:sldChg>
      <pc:sldChg chg="addSp modSp mod">
        <pc:chgData name="Nane Kratzke" userId="971be13ff4ee5ef6" providerId="LiveId" clId="{6DC046AD-08D5-864C-9181-BD754435ABC5}" dt="2023-11-22T13:28:39.032" v="1636" actId="20577"/>
        <pc:sldMkLst>
          <pc:docMk/>
          <pc:sldMk cId="1244584995" sldId="455"/>
        </pc:sldMkLst>
        <pc:spChg chg="mod">
          <ac:chgData name="Nane Kratzke" userId="971be13ff4ee5ef6" providerId="LiveId" clId="{6DC046AD-08D5-864C-9181-BD754435ABC5}" dt="2023-11-22T13:28:39.032" v="1636" actId="20577"/>
          <ac:spMkLst>
            <pc:docMk/>
            <pc:sldMk cId="1244584995" sldId="455"/>
            <ac:spMk id="4" creationId="{F0CD1664-DBCC-C74D-9633-64879A86863D}"/>
          </ac:spMkLst>
        </pc:spChg>
        <pc:spChg chg="add mod">
          <ac:chgData name="Nane Kratzke" userId="971be13ff4ee5ef6" providerId="LiveId" clId="{6DC046AD-08D5-864C-9181-BD754435ABC5}" dt="2023-11-22T13:28:16.899" v="1632" actId="1076"/>
          <ac:spMkLst>
            <pc:docMk/>
            <pc:sldMk cId="1244584995" sldId="455"/>
            <ac:spMk id="6" creationId="{C79BDD42-2900-5851-C458-BFCA64763D2F}"/>
          </ac:spMkLst>
        </pc:spChg>
        <pc:spChg chg="mod">
          <ac:chgData name="Nane Kratzke" userId="971be13ff4ee5ef6" providerId="LiveId" clId="{6DC046AD-08D5-864C-9181-BD754435ABC5}" dt="2023-11-22T13:27:12.607" v="1520" actId="20577"/>
          <ac:spMkLst>
            <pc:docMk/>
            <pc:sldMk cId="1244584995" sldId="455"/>
            <ac:spMk id="8" creationId="{30724CDC-D664-5F4E-AED4-E62056BF2E63}"/>
          </ac:spMkLst>
        </pc:spChg>
        <pc:spChg chg="mod">
          <ac:chgData name="Nane Kratzke" userId="971be13ff4ee5ef6" providerId="LiveId" clId="{6DC046AD-08D5-864C-9181-BD754435ABC5}" dt="2023-11-22T13:23:51.083" v="1464" actId="1076"/>
          <ac:spMkLst>
            <pc:docMk/>
            <pc:sldMk cId="1244584995" sldId="455"/>
            <ac:spMk id="9" creationId="{E211F464-1A88-E842-8DB0-FF24DF1E49A7}"/>
          </ac:spMkLst>
        </pc:spChg>
        <pc:spChg chg="mod">
          <ac:chgData name="Nane Kratzke" userId="971be13ff4ee5ef6" providerId="LiveId" clId="{6DC046AD-08D5-864C-9181-BD754435ABC5}" dt="2023-11-22T13:22:07.251" v="1453" actId="14100"/>
          <ac:spMkLst>
            <pc:docMk/>
            <pc:sldMk cId="1244584995" sldId="455"/>
            <ac:spMk id="16" creationId="{214D969A-24AA-984A-8275-E3C2419DBA35}"/>
          </ac:spMkLst>
        </pc:spChg>
        <pc:spChg chg="mod">
          <ac:chgData name="Nane Kratzke" userId="971be13ff4ee5ef6" providerId="LiveId" clId="{6DC046AD-08D5-864C-9181-BD754435ABC5}" dt="2023-11-22T13:21:34.605" v="1450" actId="166"/>
          <ac:spMkLst>
            <pc:docMk/>
            <pc:sldMk cId="1244584995" sldId="455"/>
            <ac:spMk id="17" creationId="{8BC0639F-83C1-5342-B1DB-460515194E19}"/>
          </ac:spMkLst>
        </pc:spChg>
        <pc:spChg chg="mod">
          <ac:chgData name="Nane Kratzke" userId="971be13ff4ee5ef6" providerId="LiveId" clId="{6DC046AD-08D5-864C-9181-BD754435ABC5}" dt="2023-11-22T13:22:41.299" v="1458" actId="1076"/>
          <ac:spMkLst>
            <pc:docMk/>
            <pc:sldMk cId="1244584995" sldId="455"/>
            <ac:spMk id="18" creationId="{43447485-7B02-6646-A612-3F485CB25F8C}"/>
          </ac:spMkLst>
        </pc:spChg>
        <pc:picChg chg="add mod">
          <ac:chgData name="Nane Kratzke" userId="971be13ff4ee5ef6" providerId="LiveId" clId="{6DC046AD-08D5-864C-9181-BD754435ABC5}" dt="2023-11-22T13:25:37.755" v="1517" actId="14861"/>
          <ac:picMkLst>
            <pc:docMk/>
            <pc:sldMk cId="1244584995" sldId="455"/>
            <ac:picMk id="2050" creationId="{5547CC2E-C18F-944A-5F95-4776B62B949F}"/>
          </ac:picMkLst>
        </pc:picChg>
        <pc:picChg chg="add mod">
          <ac:chgData name="Nane Kratzke" userId="971be13ff4ee5ef6" providerId="LiveId" clId="{6DC046AD-08D5-864C-9181-BD754435ABC5}" dt="2023-11-22T13:22:38.419" v="1457" actId="1076"/>
          <ac:picMkLst>
            <pc:docMk/>
            <pc:sldMk cId="1244584995" sldId="455"/>
            <ac:picMk id="2052" creationId="{C6896BCB-5BD1-3D26-779B-D786CCED623A}"/>
          </ac:picMkLst>
        </pc:picChg>
      </pc:sldChg>
      <pc:sldChg chg="modSp mod">
        <pc:chgData name="Nane Kratzke" userId="971be13ff4ee5ef6" providerId="LiveId" clId="{6DC046AD-08D5-864C-9181-BD754435ABC5}" dt="2023-11-21T16:51:47.191" v="1037" actId="5793"/>
        <pc:sldMkLst>
          <pc:docMk/>
          <pc:sldMk cId="4052141016" sldId="456"/>
        </pc:sldMkLst>
        <pc:spChg chg="mod">
          <ac:chgData name="Nane Kratzke" userId="971be13ff4ee5ef6" providerId="LiveId" clId="{6DC046AD-08D5-864C-9181-BD754435ABC5}" dt="2023-11-21T16:51:39.831" v="1035" actId="5793"/>
          <ac:spMkLst>
            <pc:docMk/>
            <pc:sldMk cId="4052141016" sldId="456"/>
            <ac:spMk id="13" creationId="{611F960B-D013-7349-A113-05AE8ADF5657}"/>
          </ac:spMkLst>
        </pc:spChg>
        <pc:spChg chg="mod">
          <ac:chgData name="Nane Kratzke" userId="971be13ff4ee5ef6" providerId="LiveId" clId="{6DC046AD-08D5-864C-9181-BD754435ABC5}" dt="2023-11-21T16:51:47.191" v="1037" actId="5793"/>
          <ac:spMkLst>
            <pc:docMk/>
            <pc:sldMk cId="4052141016" sldId="456"/>
            <ac:spMk id="14" creationId="{71931BF3-7557-F84C-827A-7561692B3A62}"/>
          </ac:spMkLst>
        </pc:spChg>
      </pc:sldChg>
      <pc:sldChg chg="modSp mod">
        <pc:chgData name="Nane Kratzke" userId="971be13ff4ee5ef6" providerId="LiveId" clId="{6DC046AD-08D5-864C-9181-BD754435ABC5}" dt="2023-11-21T16:42:00.886" v="927" actId="20577"/>
        <pc:sldMkLst>
          <pc:docMk/>
          <pc:sldMk cId="1807440968" sldId="457"/>
        </pc:sldMkLst>
        <pc:spChg chg="mod">
          <ac:chgData name="Nane Kratzke" userId="971be13ff4ee5ef6" providerId="LiveId" clId="{6DC046AD-08D5-864C-9181-BD754435ABC5}" dt="2023-11-21T16:42:00.886" v="927" actId="20577"/>
          <ac:spMkLst>
            <pc:docMk/>
            <pc:sldMk cId="1807440968" sldId="457"/>
            <ac:spMk id="9" creationId="{53A8B2ED-3529-2046-85A2-F960DCE23BD2}"/>
          </ac:spMkLst>
        </pc:spChg>
      </pc:sldChg>
      <pc:sldChg chg="addSp delSp modSp mod">
        <pc:chgData name="Nane Kratzke" userId="971be13ff4ee5ef6" providerId="LiveId" clId="{6DC046AD-08D5-864C-9181-BD754435ABC5}" dt="2023-11-22T13:33:58.532" v="1654" actId="20577"/>
        <pc:sldMkLst>
          <pc:docMk/>
          <pc:sldMk cId="4067627198" sldId="458"/>
        </pc:sldMkLst>
        <pc:spChg chg="mod">
          <ac:chgData name="Nane Kratzke" userId="971be13ff4ee5ef6" providerId="LiveId" clId="{6DC046AD-08D5-864C-9181-BD754435ABC5}" dt="2023-11-22T13:33:58.532" v="1654" actId="20577"/>
          <ac:spMkLst>
            <pc:docMk/>
            <pc:sldMk cId="4067627198" sldId="458"/>
            <ac:spMk id="4" creationId="{3489061E-0E7E-4040-947F-D53EBA5EA030}"/>
          </ac:spMkLst>
        </pc:spChg>
        <pc:spChg chg="del mod">
          <ac:chgData name="Nane Kratzke" userId="971be13ff4ee5ef6" providerId="LiveId" clId="{6DC046AD-08D5-864C-9181-BD754435ABC5}" dt="2023-11-22T13:00:11.558" v="1090" actId="478"/>
          <ac:spMkLst>
            <pc:docMk/>
            <pc:sldMk cId="4067627198" sldId="458"/>
            <ac:spMk id="7" creationId="{4C9AA184-297C-BE4F-ADE4-8DA7CEEF71DD}"/>
          </ac:spMkLst>
        </pc:spChg>
        <pc:spChg chg="mod">
          <ac:chgData name="Nane Kratzke" userId="971be13ff4ee5ef6" providerId="LiveId" clId="{6DC046AD-08D5-864C-9181-BD754435ABC5}" dt="2023-11-22T13:08:18.428" v="1233" actId="1076"/>
          <ac:spMkLst>
            <pc:docMk/>
            <pc:sldMk cId="4067627198" sldId="458"/>
            <ac:spMk id="8" creationId="{23FADF5D-07A4-DC49-BA41-1540DD4939A1}"/>
          </ac:spMkLst>
        </pc:spChg>
        <pc:spChg chg="add mod">
          <ac:chgData name="Nane Kratzke" userId="971be13ff4ee5ef6" providerId="LiveId" clId="{6DC046AD-08D5-864C-9181-BD754435ABC5}" dt="2023-11-22T13:04:04.092" v="1167" actId="1076"/>
          <ac:spMkLst>
            <pc:docMk/>
            <pc:sldMk cId="4067627198" sldId="458"/>
            <ac:spMk id="9" creationId="{65F186DE-D875-990A-46A9-1E4E1444D8A5}"/>
          </ac:spMkLst>
        </pc:spChg>
        <pc:spChg chg="add mod">
          <ac:chgData name="Nane Kratzke" userId="971be13ff4ee5ef6" providerId="LiveId" clId="{6DC046AD-08D5-864C-9181-BD754435ABC5}" dt="2023-11-22T13:04:04.092" v="1167" actId="1076"/>
          <ac:spMkLst>
            <pc:docMk/>
            <pc:sldMk cId="4067627198" sldId="458"/>
            <ac:spMk id="10" creationId="{60033B3E-2F40-C28E-7C59-DEACDE8E06A1}"/>
          </ac:spMkLst>
        </pc:spChg>
        <pc:spChg chg="add mod">
          <ac:chgData name="Nane Kratzke" userId="971be13ff4ee5ef6" providerId="LiveId" clId="{6DC046AD-08D5-864C-9181-BD754435ABC5}" dt="2023-11-22T13:08:13.077" v="1232" actId="1076"/>
          <ac:spMkLst>
            <pc:docMk/>
            <pc:sldMk cId="4067627198" sldId="458"/>
            <ac:spMk id="11" creationId="{1A2E06FB-1E5E-E230-2A41-59867ED4B96A}"/>
          </ac:spMkLst>
        </pc:spChg>
        <pc:spChg chg="add mod">
          <ac:chgData name="Nane Kratzke" userId="971be13ff4ee5ef6" providerId="LiveId" clId="{6DC046AD-08D5-864C-9181-BD754435ABC5}" dt="2023-11-22T13:08:13.077" v="1232" actId="1076"/>
          <ac:spMkLst>
            <pc:docMk/>
            <pc:sldMk cId="4067627198" sldId="458"/>
            <ac:spMk id="12" creationId="{31F324AC-0BF4-5E0D-D7BE-B2AA40C9C9F3}"/>
          </ac:spMkLst>
        </pc:spChg>
        <pc:spChg chg="add mod">
          <ac:chgData name="Nane Kratzke" userId="971be13ff4ee5ef6" providerId="LiveId" clId="{6DC046AD-08D5-864C-9181-BD754435ABC5}" dt="2023-11-22T13:04:19.008" v="1188" actId="113"/>
          <ac:spMkLst>
            <pc:docMk/>
            <pc:sldMk cId="4067627198" sldId="458"/>
            <ac:spMk id="13" creationId="{AB6C2A7A-C038-A780-B81A-CE82AA1D3203}"/>
          </ac:spMkLst>
        </pc:spChg>
        <pc:spChg chg="add mod">
          <ac:chgData name="Nane Kratzke" userId="971be13ff4ee5ef6" providerId="LiveId" clId="{6DC046AD-08D5-864C-9181-BD754435ABC5}" dt="2023-11-22T13:08:13.077" v="1232" actId="1076"/>
          <ac:spMkLst>
            <pc:docMk/>
            <pc:sldMk cId="4067627198" sldId="458"/>
            <ac:spMk id="14" creationId="{D7CED328-0256-4B90-996D-769A6AE8DF40}"/>
          </ac:spMkLst>
        </pc:spChg>
        <pc:spChg chg="add mod">
          <ac:chgData name="Nane Kratzke" userId="971be13ff4ee5ef6" providerId="LiveId" clId="{6DC046AD-08D5-864C-9181-BD754435ABC5}" dt="2023-11-22T13:09:26.142" v="1353" actId="20577"/>
          <ac:spMkLst>
            <pc:docMk/>
            <pc:sldMk cId="4067627198" sldId="458"/>
            <ac:spMk id="15" creationId="{F169BB6B-36AF-0059-DB9C-74EFD9C874A6}"/>
          </ac:spMkLst>
        </pc:spChg>
        <pc:spChg chg="add mod">
          <ac:chgData name="Nane Kratzke" userId="971be13ff4ee5ef6" providerId="LiveId" clId="{6DC046AD-08D5-864C-9181-BD754435ABC5}" dt="2023-11-22T13:30:52.819" v="1639" actId="1076"/>
          <ac:spMkLst>
            <pc:docMk/>
            <pc:sldMk cId="4067627198" sldId="458"/>
            <ac:spMk id="16" creationId="{7E783C8F-6BB7-80F3-316B-3926AE2ABBA5}"/>
          </ac:spMkLst>
        </pc:spChg>
        <pc:spChg chg="add mod">
          <ac:chgData name="Nane Kratzke" userId="971be13ff4ee5ef6" providerId="LiveId" clId="{6DC046AD-08D5-864C-9181-BD754435ABC5}" dt="2023-11-22T13:31:57.384" v="1646" actId="1076"/>
          <ac:spMkLst>
            <pc:docMk/>
            <pc:sldMk cId="4067627198" sldId="458"/>
            <ac:spMk id="21" creationId="{82924315-51C4-F219-47A4-C9DED1A87037}"/>
          </ac:spMkLst>
        </pc:spChg>
        <pc:spChg chg="add mod">
          <ac:chgData name="Nane Kratzke" userId="971be13ff4ee5ef6" providerId="LiveId" clId="{6DC046AD-08D5-864C-9181-BD754435ABC5}" dt="2023-11-22T13:32:01.360" v="1647" actId="1076"/>
          <ac:spMkLst>
            <pc:docMk/>
            <pc:sldMk cId="4067627198" sldId="458"/>
            <ac:spMk id="22" creationId="{708B49E1-5415-AEC4-5116-15322ED31B41}"/>
          </ac:spMkLst>
        </pc:spChg>
        <pc:spChg chg="add mod">
          <ac:chgData name="Nane Kratzke" userId="971be13ff4ee5ef6" providerId="LiveId" clId="{6DC046AD-08D5-864C-9181-BD754435ABC5}" dt="2023-11-22T13:10:05.256" v="1397" actId="20577"/>
          <ac:spMkLst>
            <pc:docMk/>
            <pc:sldMk cId="4067627198" sldId="458"/>
            <ac:spMk id="26" creationId="{F9BE3C39-BE41-F7B1-64F8-F38BF8094CD5}"/>
          </ac:spMkLst>
        </pc:spChg>
        <pc:cxnChg chg="add mod">
          <ac:chgData name="Nane Kratzke" userId="971be13ff4ee5ef6" providerId="LiveId" clId="{6DC046AD-08D5-864C-9181-BD754435ABC5}" dt="2023-11-22T13:30:52.819" v="1639" actId="1076"/>
          <ac:cxnSpMkLst>
            <pc:docMk/>
            <pc:sldMk cId="4067627198" sldId="458"/>
            <ac:cxnSpMk id="18" creationId="{6A207431-0D48-1420-D754-E2BEABA205B5}"/>
          </ac:cxnSpMkLst>
        </pc:cxnChg>
        <pc:cxnChg chg="add mod">
          <ac:chgData name="Nane Kratzke" userId="971be13ff4ee5ef6" providerId="LiveId" clId="{6DC046AD-08D5-864C-9181-BD754435ABC5}" dt="2023-11-22T13:32:01.360" v="1647" actId="1076"/>
          <ac:cxnSpMkLst>
            <pc:docMk/>
            <pc:sldMk cId="4067627198" sldId="458"/>
            <ac:cxnSpMk id="24" creationId="{9570FC35-3A2F-1CF7-0EA1-178948C3C6FF}"/>
          </ac:cxnSpMkLst>
        </pc:cxnChg>
      </pc:sldChg>
      <pc:sldChg chg="addSp delSp modSp mod">
        <pc:chgData name="Nane Kratzke" userId="971be13ff4ee5ef6" providerId="LiveId" clId="{6DC046AD-08D5-864C-9181-BD754435ABC5}" dt="2023-11-21T16:38:30.280" v="920"/>
        <pc:sldMkLst>
          <pc:docMk/>
          <pc:sldMk cId="4209971302" sldId="459"/>
        </pc:sldMkLst>
        <pc:spChg chg="mod">
          <ac:chgData name="Nane Kratzke" userId="971be13ff4ee5ef6" providerId="LiveId" clId="{6DC046AD-08D5-864C-9181-BD754435ABC5}" dt="2023-11-21T16:38:30.280" v="920"/>
          <ac:spMkLst>
            <pc:docMk/>
            <pc:sldMk cId="4209971302" sldId="459"/>
            <ac:spMk id="4" creationId="{3489061E-0E7E-4040-947F-D53EBA5EA030}"/>
          </ac:spMkLst>
        </pc:spChg>
        <pc:spChg chg="del mod">
          <ac:chgData name="Nane Kratzke" userId="971be13ff4ee5ef6" providerId="LiveId" clId="{6DC046AD-08D5-864C-9181-BD754435ABC5}" dt="2023-11-21T16:29:54.957" v="805" actId="478"/>
          <ac:spMkLst>
            <pc:docMk/>
            <pc:sldMk cId="4209971302" sldId="459"/>
            <ac:spMk id="7" creationId="{B46E5149-21B8-6B48-81D7-FA22A1042CAB}"/>
          </ac:spMkLst>
        </pc:spChg>
        <pc:spChg chg="del">
          <ac:chgData name="Nane Kratzke" userId="971be13ff4ee5ef6" providerId="LiveId" clId="{6DC046AD-08D5-864C-9181-BD754435ABC5}" dt="2023-11-21T16:37:43.054" v="913" actId="478"/>
          <ac:spMkLst>
            <pc:docMk/>
            <pc:sldMk cId="4209971302" sldId="459"/>
            <ac:spMk id="8" creationId="{50C2C5FB-8FEF-7D4F-8201-F60ED4F9A5E9}"/>
          </ac:spMkLst>
        </pc:spChg>
        <pc:picChg chg="add del mod">
          <ac:chgData name="Nane Kratzke" userId="971be13ff4ee5ef6" providerId="LiveId" clId="{6DC046AD-08D5-864C-9181-BD754435ABC5}" dt="2023-11-21T16:37:27.465" v="912" actId="478"/>
          <ac:picMkLst>
            <pc:docMk/>
            <pc:sldMk cId="4209971302" sldId="459"/>
            <ac:picMk id="9" creationId="{9DEDD08C-9E6D-EBDE-41E3-3CA6968F97FB}"/>
          </ac:picMkLst>
        </pc:picChg>
      </pc:sldChg>
      <pc:sldChg chg="del">
        <pc:chgData name="Nane Kratzke" userId="971be13ff4ee5ef6" providerId="LiveId" clId="{6DC046AD-08D5-864C-9181-BD754435ABC5}" dt="2023-12-11T08:40:37.643" v="1731" actId="2696"/>
        <pc:sldMkLst>
          <pc:docMk/>
          <pc:sldMk cId="3736819709" sldId="461"/>
        </pc:sldMkLst>
      </pc:sldChg>
      <pc:sldChg chg="del">
        <pc:chgData name="Nane Kratzke" userId="971be13ff4ee5ef6" providerId="LiveId" clId="{6DC046AD-08D5-864C-9181-BD754435ABC5}" dt="2023-12-11T08:40:38.159" v="1756" actId="2696"/>
        <pc:sldMkLst>
          <pc:docMk/>
          <pc:sldMk cId="1318869950" sldId="462"/>
        </pc:sldMkLst>
      </pc:sldChg>
      <pc:sldChg chg="del">
        <pc:chgData name="Nane Kratzke" userId="971be13ff4ee5ef6" providerId="LiveId" clId="{6DC046AD-08D5-864C-9181-BD754435ABC5}" dt="2023-12-11T08:40:38.056" v="1752" actId="2696"/>
        <pc:sldMkLst>
          <pc:docMk/>
          <pc:sldMk cId="194056035" sldId="463"/>
        </pc:sldMkLst>
      </pc:sldChg>
      <pc:sldChg chg="del">
        <pc:chgData name="Nane Kratzke" userId="971be13ff4ee5ef6" providerId="LiveId" clId="{6DC046AD-08D5-864C-9181-BD754435ABC5}" dt="2023-12-11T08:40:38.001" v="1746" actId="2696"/>
        <pc:sldMkLst>
          <pc:docMk/>
          <pc:sldMk cId="4278507067" sldId="464"/>
        </pc:sldMkLst>
      </pc:sldChg>
      <pc:sldChg chg="del">
        <pc:chgData name="Nane Kratzke" userId="971be13ff4ee5ef6" providerId="LiveId" clId="{6DC046AD-08D5-864C-9181-BD754435ABC5}" dt="2023-12-11T08:40:38.005" v="1747" actId="2696"/>
        <pc:sldMkLst>
          <pc:docMk/>
          <pc:sldMk cId="4016976235" sldId="465"/>
        </pc:sldMkLst>
      </pc:sldChg>
      <pc:sldChg chg="del">
        <pc:chgData name="Nane Kratzke" userId="971be13ff4ee5ef6" providerId="LiveId" clId="{6DC046AD-08D5-864C-9181-BD754435ABC5}" dt="2023-12-11T08:40:37.669" v="1733" actId="2696"/>
        <pc:sldMkLst>
          <pc:docMk/>
          <pc:sldMk cId="2752400082" sldId="466"/>
        </pc:sldMkLst>
      </pc:sldChg>
      <pc:sldChg chg="del">
        <pc:chgData name="Nane Kratzke" userId="971be13ff4ee5ef6" providerId="LiveId" clId="{6DC046AD-08D5-864C-9181-BD754435ABC5}" dt="2023-11-21T16:18:23.620" v="724" actId="2696"/>
        <pc:sldMkLst>
          <pc:docMk/>
          <pc:sldMk cId="1268661363" sldId="477"/>
        </pc:sldMkLst>
      </pc:sldChg>
      <pc:sldChg chg="del">
        <pc:chgData name="Nane Kratzke" userId="971be13ff4ee5ef6" providerId="LiveId" clId="{6DC046AD-08D5-864C-9181-BD754435ABC5}" dt="2023-11-21T16:18:23.703" v="729" actId="2696"/>
        <pc:sldMkLst>
          <pc:docMk/>
          <pc:sldMk cId="3625736529" sldId="699"/>
        </pc:sldMkLst>
      </pc:sldChg>
      <pc:sldChg chg="del">
        <pc:chgData name="Nane Kratzke" userId="971be13ff4ee5ef6" providerId="LiveId" clId="{6DC046AD-08D5-864C-9181-BD754435ABC5}" dt="2023-11-21T16:18:23.297" v="717" actId="2696"/>
        <pc:sldMkLst>
          <pc:docMk/>
          <pc:sldMk cId="499216346" sldId="715"/>
        </pc:sldMkLst>
      </pc:sldChg>
      <pc:sldChg chg="del">
        <pc:chgData name="Nane Kratzke" userId="971be13ff4ee5ef6" providerId="LiveId" clId="{6DC046AD-08D5-864C-9181-BD754435ABC5}" dt="2023-11-21T16:18:23.606" v="723" actId="2696"/>
        <pc:sldMkLst>
          <pc:docMk/>
          <pc:sldMk cId="3215712448" sldId="716"/>
        </pc:sldMkLst>
      </pc:sldChg>
      <pc:sldChg chg="del">
        <pc:chgData name="Nane Kratzke" userId="971be13ff4ee5ef6" providerId="LiveId" clId="{6DC046AD-08D5-864C-9181-BD754435ABC5}" dt="2023-11-21T16:18:23.653" v="728" actId="2696"/>
        <pc:sldMkLst>
          <pc:docMk/>
          <pc:sldMk cId="4098894872" sldId="717"/>
        </pc:sldMkLst>
      </pc:sldChg>
      <pc:sldChg chg="addSp delSp modSp mod modAnim">
        <pc:chgData name="Nane Kratzke" userId="971be13ff4ee5ef6" providerId="LiveId" clId="{6DC046AD-08D5-864C-9181-BD754435ABC5}" dt="2023-11-22T15:23:16.260" v="1719" actId="20577"/>
        <pc:sldMkLst>
          <pc:docMk/>
          <pc:sldMk cId="251343957" sldId="718"/>
        </pc:sldMkLst>
        <pc:spChg chg="add mod">
          <ac:chgData name="Nane Kratzke" userId="971be13ff4ee5ef6" providerId="LiveId" clId="{6DC046AD-08D5-864C-9181-BD754435ABC5}" dt="2023-11-21T11:43:49.610" v="116" actId="1076"/>
          <ac:spMkLst>
            <pc:docMk/>
            <pc:sldMk cId="251343957" sldId="718"/>
            <ac:spMk id="2" creationId="{4AE12C25-39DD-9F6D-B80F-BCA8060A8548}"/>
          </ac:spMkLst>
        </pc:spChg>
        <pc:spChg chg="add mod">
          <ac:chgData name="Nane Kratzke" userId="971be13ff4ee5ef6" providerId="LiveId" clId="{6DC046AD-08D5-864C-9181-BD754435ABC5}" dt="2023-11-21T11:46:02.394" v="159" actId="1076"/>
          <ac:spMkLst>
            <pc:docMk/>
            <pc:sldMk cId="251343957" sldId="718"/>
            <ac:spMk id="3" creationId="{178B3C1C-06AA-C178-3AE9-6463474F7685}"/>
          </ac:spMkLst>
        </pc:spChg>
        <pc:spChg chg="mod">
          <ac:chgData name="Nane Kratzke" userId="971be13ff4ee5ef6" providerId="LiveId" clId="{6DC046AD-08D5-864C-9181-BD754435ABC5}" dt="2023-11-21T11:42:39.875" v="100" actId="20577"/>
          <ac:spMkLst>
            <pc:docMk/>
            <pc:sldMk cId="251343957" sldId="718"/>
            <ac:spMk id="7" creationId="{33140EE6-CFD6-C964-186A-E29AA9E22FFC}"/>
          </ac:spMkLst>
        </pc:spChg>
        <pc:spChg chg="add mod">
          <ac:chgData name="Nane Kratzke" userId="971be13ff4ee5ef6" providerId="LiveId" clId="{6DC046AD-08D5-864C-9181-BD754435ABC5}" dt="2023-11-21T11:48:08.962" v="245" actId="164"/>
          <ac:spMkLst>
            <pc:docMk/>
            <pc:sldMk cId="251343957" sldId="718"/>
            <ac:spMk id="8" creationId="{E7A9F36B-24F5-7D14-60D2-0B7258095120}"/>
          </ac:spMkLst>
        </pc:spChg>
        <pc:spChg chg="add mod">
          <ac:chgData name="Nane Kratzke" userId="971be13ff4ee5ef6" providerId="LiveId" clId="{6DC046AD-08D5-864C-9181-BD754435ABC5}" dt="2023-11-21T11:48:08.962" v="245" actId="164"/>
          <ac:spMkLst>
            <pc:docMk/>
            <pc:sldMk cId="251343957" sldId="718"/>
            <ac:spMk id="9" creationId="{F448E659-D69A-6488-445E-ADFC0E1C62E6}"/>
          </ac:spMkLst>
        </pc:spChg>
        <pc:spChg chg="add mod">
          <ac:chgData name="Nane Kratzke" userId="971be13ff4ee5ef6" providerId="LiveId" clId="{6DC046AD-08D5-864C-9181-BD754435ABC5}" dt="2023-11-21T11:46:11.627" v="162" actId="1076"/>
          <ac:spMkLst>
            <pc:docMk/>
            <pc:sldMk cId="251343957" sldId="718"/>
            <ac:spMk id="11" creationId="{BAF6FB37-8926-1B44-9241-EE1B6F930F00}"/>
          </ac:spMkLst>
        </pc:spChg>
        <pc:spChg chg="add mod">
          <ac:chgData name="Nane Kratzke" userId="971be13ff4ee5ef6" providerId="LiveId" clId="{6DC046AD-08D5-864C-9181-BD754435ABC5}" dt="2023-11-21T11:46:31.474" v="164" actId="1076"/>
          <ac:spMkLst>
            <pc:docMk/>
            <pc:sldMk cId="251343957" sldId="718"/>
            <ac:spMk id="16" creationId="{540D3B10-F87F-02D3-4B75-E89E33FC2291}"/>
          </ac:spMkLst>
        </pc:spChg>
        <pc:spChg chg="add mod">
          <ac:chgData name="Nane Kratzke" userId="971be13ff4ee5ef6" providerId="LiveId" clId="{6DC046AD-08D5-864C-9181-BD754435ABC5}" dt="2023-11-21T11:46:35.907" v="166" actId="1076"/>
          <ac:spMkLst>
            <pc:docMk/>
            <pc:sldMk cId="251343957" sldId="718"/>
            <ac:spMk id="17" creationId="{C262B36C-BAFD-2BA7-53D0-EA594FBAE2E5}"/>
          </ac:spMkLst>
        </pc:spChg>
        <pc:spChg chg="add del mod">
          <ac:chgData name="Nane Kratzke" userId="971be13ff4ee5ef6" providerId="LiveId" clId="{6DC046AD-08D5-864C-9181-BD754435ABC5}" dt="2023-11-21T11:50:09.026" v="253" actId="478"/>
          <ac:spMkLst>
            <pc:docMk/>
            <pc:sldMk cId="251343957" sldId="718"/>
            <ac:spMk id="18" creationId="{E990A3FA-CDCD-2EB7-7171-DA14A9E296BB}"/>
          </ac:spMkLst>
        </pc:spChg>
        <pc:spChg chg="mod">
          <ac:chgData name="Nane Kratzke" userId="971be13ff4ee5ef6" providerId="LiveId" clId="{6DC046AD-08D5-864C-9181-BD754435ABC5}" dt="2023-11-22T15:23:16.260" v="1719" actId="20577"/>
          <ac:spMkLst>
            <pc:docMk/>
            <pc:sldMk cId="251343957" sldId="718"/>
            <ac:spMk id="19" creationId="{CB17D4BE-1B26-5D09-3E18-C812D4599B0F}"/>
          </ac:spMkLst>
        </pc:spChg>
        <pc:spChg chg="mod">
          <ac:chgData name="Nane Kratzke" userId="971be13ff4ee5ef6" providerId="LiveId" clId="{6DC046AD-08D5-864C-9181-BD754435ABC5}" dt="2023-11-21T11:43:52.129" v="117" actId="1076"/>
          <ac:spMkLst>
            <pc:docMk/>
            <pc:sldMk cId="251343957" sldId="718"/>
            <ac:spMk id="21" creationId="{9D21734A-2F3B-397B-33BD-615B1700F857}"/>
          </ac:spMkLst>
        </pc:spChg>
        <pc:spChg chg="add del mod">
          <ac:chgData name="Nane Kratzke" userId="971be13ff4ee5ef6" providerId="LiveId" clId="{6DC046AD-08D5-864C-9181-BD754435ABC5}" dt="2023-11-21T11:56:05.558" v="346" actId="478"/>
          <ac:spMkLst>
            <pc:docMk/>
            <pc:sldMk cId="251343957" sldId="718"/>
            <ac:spMk id="22" creationId="{DC479DBA-A144-80CE-455E-87DE41EAB4A0}"/>
          </ac:spMkLst>
        </pc:spChg>
        <pc:spChg chg="del">
          <ac:chgData name="Nane Kratzke" userId="971be13ff4ee5ef6" providerId="LiveId" clId="{6DC046AD-08D5-864C-9181-BD754435ABC5}" dt="2023-11-21T11:43:42.874" v="113" actId="478"/>
          <ac:spMkLst>
            <pc:docMk/>
            <pc:sldMk cId="251343957" sldId="718"/>
            <ac:spMk id="23" creationId="{3BDAD026-005A-7F49-23EB-C02305702C35}"/>
          </ac:spMkLst>
        </pc:spChg>
        <pc:spChg chg="del">
          <ac:chgData name="Nane Kratzke" userId="971be13ff4ee5ef6" providerId="LiveId" clId="{6DC046AD-08D5-864C-9181-BD754435ABC5}" dt="2023-11-21T11:43:44.842" v="114" actId="478"/>
          <ac:spMkLst>
            <pc:docMk/>
            <pc:sldMk cId="251343957" sldId="718"/>
            <ac:spMk id="24" creationId="{78BC336A-48A7-F806-8836-54D42FEE4F3D}"/>
          </ac:spMkLst>
        </pc:spChg>
        <pc:spChg chg="add del mod">
          <ac:chgData name="Nane Kratzke" userId="971be13ff4ee5ef6" providerId="LiveId" clId="{6DC046AD-08D5-864C-9181-BD754435ABC5}" dt="2023-11-21T11:56:06.839" v="347" actId="478"/>
          <ac:spMkLst>
            <pc:docMk/>
            <pc:sldMk cId="251343957" sldId="718"/>
            <ac:spMk id="25" creationId="{3498807B-10D4-7F18-25EC-CAD8C658AF56}"/>
          </ac:spMkLst>
        </pc:spChg>
        <pc:spChg chg="add mod">
          <ac:chgData name="Nane Kratzke" userId="971be13ff4ee5ef6" providerId="LiveId" clId="{6DC046AD-08D5-864C-9181-BD754435ABC5}" dt="2023-11-21T15:50:24.107" v="478" actId="164"/>
          <ac:spMkLst>
            <pc:docMk/>
            <pc:sldMk cId="251343957" sldId="718"/>
            <ac:spMk id="26" creationId="{B0A8F4E9-73DE-0904-A602-5B3883126C09}"/>
          </ac:spMkLst>
        </pc:spChg>
        <pc:spChg chg="add mod">
          <ac:chgData name="Nane Kratzke" userId="971be13ff4ee5ef6" providerId="LiveId" clId="{6DC046AD-08D5-864C-9181-BD754435ABC5}" dt="2023-11-21T15:49:02.263" v="477" actId="1076"/>
          <ac:spMkLst>
            <pc:docMk/>
            <pc:sldMk cId="251343957" sldId="718"/>
            <ac:spMk id="27" creationId="{2DEB7F97-9BD3-A11C-69A0-606EA08448BC}"/>
          </ac:spMkLst>
        </pc:spChg>
        <pc:spChg chg="add mod">
          <ac:chgData name="Nane Kratzke" userId="971be13ff4ee5ef6" providerId="LiveId" clId="{6DC046AD-08D5-864C-9181-BD754435ABC5}" dt="2023-11-21T15:49:02.263" v="477" actId="1076"/>
          <ac:spMkLst>
            <pc:docMk/>
            <pc:sldMk cId="251343957" sldId="718"/>
            <ac:spMk id="28" creationId="{46A39C6D-0C17-19BB-CB1C-0153E69D2A0C}"/>
          </ac:spMkLst>
        </pc:spChg>
        <pc:grpChg chg="add mod">
          <ac:chgData name="Nane Kratzke" userId="971be13ff4ee5ef6" providerId="LiveId" clId="{6DC046AD-08D5-864C-9181-BD754435ABC5}" dt="2023-11-21T11:48:08.962" v="245" actId="164"/>
          <ac:grpSpMkLst>
            <pc:docMk/>
            <pc:sldMk cId="251343957" sldId="718"/>
            <ac:grpSpMk id="20" creationId="{5A07F900-248E-BA49-1A9C-C41233A8F0CC}"/>
          </ac:grpSpMkLst>
        </pc:grpChg>
        <pc:grpChg chg="add mod">
          <ac:chgData name="Nane Kratzke" userId="971be13ff4ee5ef6" providerId="LiveId" clId="{6DC046AD-08D5-864C-9181-BD754435ABC5}" dt="2023-11-21T15:49:02.263" v="477" actId="1076"/>
          <ac:grpSpMkLst>
            <pc:docMk/>
            <pc:sldMk cId="251343957" sldId="718"/>
            <ac:grpSpMk id="29" creationId="{EF2D322D-B96B-1DA4-EDD1-DCCCAC846E0D}"/>
          </ac:grpSpMkLst>
        </pc:grpChg>
        <pc:grpChg chg="add mod">
          <ac:chgData name="Nane Kratzke" userId="971be13ff4ee5ef6" providerId="LiveId" clId="{6DC046AD-08D5-864C-9181-BD754435ABC5}" dt="2023-11-21T15:49:02.263" v="477" actId="1076"/>
          <ac:grpSpMkLst>
            <pc:docMk/>
            <pc:sldMk cId="251343957" sldId="718"/>
            <ac:grpSpMk id="32" creationId="{85F8377E-8220-F682-A7D7-FFFB92A58840}"/>
          </ac:grpSpMkLst>
        </pc:grpChg>
        <pc:grpChg chg="add mod">
          <ac:chgData name="Nane Kratzke" userId="971be13ff4ee5ef6" providerId="LiveId" clId="{6DC046AD-08D5-864C-9181-BD754435ABC5}" dt="2023-11-21T15:49:02.263" v="477" actId="1076"/>
          <ac:grpSpMkLst>
            <pc:docMk/>
            <pc:sldMk cId="251343957" sldId="718"/>
            <ac:grpSpMk id="62" creationId="{FD89B829-67E5-89E0-BD0C-C38E98F0A63A}"/>
          </ac:grpSpMkLst>
        </pc:grpChg>
        <pc:grpChg chg="add mod">
          <ac:chgData name="Nane Kratzke" userId="971be13ff4ee5ef6" providerId="LiveId" clId="{6DC046AD-08D5-864C-9181-BD754435ABC5}" dt="2023-11-21T15:50:50.548" v="480" actId="167"/>
          <ac:grpSpMkLst>
            <pc:docMk/>
            <pc:sldMk cId="251343957" sldId="718"/>
            <ac:grpSpMk id="63" creationId="{74E2AFD1-7191-1380-8BCD-32C2A4BA9CFD}"/>
          </ac:grpSpMkLst>
        </pc:grpChg>
        <pc:picChg chg="add mod">
          <ac:chgData name="Nane Kratzke" userId="971be13ff4ee5ef6" providerId="LiveId" clId="{6DC046AD-08D5-864C-9181-BD754435ABC5}" dt="2023-11-21T15:50:24.107" v="478" actId="164"/>
          <ac:picMkLst>
            <pc:docMk/>
            <pc:sldMk cId="251343957" sldId="718"/>
            <ac:picMk id="30" creationId="{42BE228F-CACE-28B2-634F-B4EB96CC49DA}"/>
          </ac:picMkLst>
        </pc:picChg>
        <pc:picChg chg="add mod">
          <ac:chgData name="Nane Kratzke" userId="971be13ff4ee5ef6" providerId="LiveId" clId="{6DC046AD-08D5-864C-9181-BD754435ABC5}" dt="2023-11-21T15:49:02.263" v="477" actId="1076"/>
          <ac:picMkLst>
            <pc:docMk/>
            <pc:sldMk cId="251343957" sldId="718"/>
            <ac:picMk id="31" creationId="{450B7859-9523-EECE-514C-6DB703266100}"/>
          </ac:picMkLst>
        </pc:picChg>
        <pc:picChg chg="add mod">
          <ac:chgData name="Nane Kratzke" userId="971be13ff4ee5ef6" providerId="LiveId" clId="{6DC046AD-08D5-864C-9181-BD754435ABC5}" dt="2023-11-21T15:47:10.695" v="454" actId="1076"/>
          <ac:picMkLst>
            <pc:docMk/>
            <pc:sldMk cId="251343957" sldId="718"/>
            <ac:picMk id="33" creationId="{7F23BC7E-D4F3-E13F-96AB-580C29197534}"/>
          </ac:picMkLst>
        </pc:picChg>
        <pc:cxnChg chg="add mod">
          <ac:chgData name="Nane Kratzke" userId="971be13ff4ee5ef6" providerId="LiveId" clId="{6DC046AD-08D5-864C-9181-BD754435ABC5}" dt="2023-11-21T15:49:02.263" v="477" actId="1076"/>
          <ac:cxnSpMkLst>
            <pc:docMk/>
            <pc:sldMk cId="251343957" sldId="718"/>
            <ac:cxnSpMk id="35" creationId="{5295604B-8F57-4352-1AFC-F9B1F3664839}"/>
          </ac:cxnSpMkLst>
        </pc:cxnChg>
        <pc:cxnChg chg="add mod">
          <ac:chgData name="Nane Kratzke" userId="971be13ff4ee5ef6" providerId="LiveId" clId="{6DC046AD-08D5-864C-9181-BD754435ABC5}" dt="2023-11-21T15:50:24.107" v="478" actId="164"/>
          <ac:cxnSpMkLst>
            <pc:docMk/>
            <pc:sldMk cId="251343957" sldId="718"/>
            <ac:cxnSpMk id="37" creationId="{598E2155-A856-297A-E038-7AA8442643C7}"/>
          </ac:cxnSpMkLst>
        </pc:cxnChg>
      </pc:sldChg>
      <pc:sldChg chg="del">
        <pc:chgData name="Nane Kratzke" userId="971be13ff4ee5ef6" providerId="LiveId" clId="{6DC046AD-08D5-864C-9181-BD754435ABC5}" dt="2023-11-21T16:18:23.303" v="718" actId="2696"/>
        <pc:sldMkLst>
          <pc:docMk/>
          <pc:sldMk cId="4081479054" sldId="719"/>
        </pc:sldMkLst>
      </pc:sldChg>
      <pc:sldChg chg="del">
        <pc:chgData name="Nane Kratzke" userId="971be13ff4ee5ef6" providerId="LiveId" clId="{6DC046AD-08D5-864C-9181-BD754435ABC5}" dt="2023-11-21T16:18:23.309" v="719" actId="2696"/>
        <pc:sldMkLst>
          <pc:docMk/>
          <pc:sldMk cId="1283071810" sldId="720"/>
        </pc:sldMkLst>
      </pc:sldChg>
      <pc:sldChg chg="del">
        <pc:chgData name="Nane Kratzke" userId="971be13ff4ee5ef6" providerId="LiveId" clId="{6DC046AD-08D5-864C-9181-BD754435ABC5}" dt="2023-11-21T16:18:23.647" v="727" actId="2696"/>
        <pc:sldMkLst>
          <pc:docMk/>
          <pc:sldMk cId="359105780" sldId="722"/>
        </pc:sldMkLst>
      </pc:sldChg>
      <pc:sldChg chg="modSp add mod">
        <pc:chgData name="Nane Kratzke" userId="971be13ff4ee5ef6" providerId="LiveId" clId="{6DC046AD-08D5-864C-9181-BD754435ABC5}" dt="2023-11-22T14:20:07.438" v="1705" actId="20577"/>
        <pc:sldMkLst>
          <pc:docMk/>
          <pc:sldMk cId="4262829127" sldId="723"/>
        </pc:sldMkLst>
        <pc:spChg chg="mod">
          <ac:chgData name="Nane Kratzke" userId="971be13ff4ee5ef6" providerId="LiveId" clId="{6DC046AD-08D5-864C-9181-BD754435ABC5}" dt="2023-11-22T14:20:07.438" v="1705" actId="20577"/>
          <ac:spMkLst>
            <pc:docMk/>
            <pc:sldMk cId="4262829127" sldId="723"/>
            <ac:spMk id="31" creationId="{A7AED8D2-12C6-26AC-5AF0-E921BDCCBE3B}"/>
          </ac:spMkLst>
        </pc:spChg>
      </pc:sldChg>
      <pc:sldChg chg="add">
        <pc:chgData name="Nane Kratzke" userId="971be13ff4ee5ef6" providerId="LiveId" clId="{6DC046AD-08D5-864C-9181-BD754435ABC5}" dt="2023-11-21T08:45:54.591" v="0"/>
        <pc:sldMkLst>
          <pc:docMk/>
          <pc:sldMk cId="3047594082" sldId="724"/>
        </pc:sldMkLst>
      </pc:sldChg>
      <pc:sldChg chg="add">
        <pc:chgData name="Nane Kratzke" userId="971be13ff4ee5ef6" providerId="LiveId" clId="{6DC046AD-08D5-864C-9181-BD754435ABC5}" dt="2023-11-21T08:45:54.591" v="0"/>
        <pc:sldMkLst>
          <pc:docMk/>
          <pc:sldMk cId="2470364885" sldId="725"/>
        </pc:sldMkLst>
      </pc:sldChg>
      <pc:sldChg chg="delSp modSp add del mod">
        <pc:chgData name="Nane Kratzke" userId="971be13ff4ee5ef6" providerId="LiveId" clId="{6DC046AD-08D5-864C-9181-BD754435ABC5}" dt="2023-11-21T08:54:12.198" v="75" actId="2696"/>
        <pc:sldMkLst>
          <pc:docMk/>
          <pc:sldMk cId="843571041" sldId="726"/>
        </pc:sldMkLst>
        <pc:spChg chg="del">
          <ac:chgData name="Nane Kratzke" userId="971be13ff4ee5ef6" providerId="LiveId" clId="{6DC046AD-08D5-864C-9181-BD754435ABC5}" dt="2023-11-21T08:53:37.677" v="70" actId="21"/>
          <ac:spMkLst>
            <pc:docMk/>
            <pc:sldMk cId="843571041" sldId="726"/>
            <ac:spMk id="6" creationId="{B2FFA29F-8624-FF49-B909-50A409457B33}"/>
          </ac:spMkLst>
        </pc:spChg>
        <pc:spChg chg="del">
          <ac:chgData name="Nane Kratzke" userId="971be13ff4ee5ef6" providerId="LiveId" clId="{6DC046AD-08D5-864C-9181-BD754435ABC5}" dt="2023-11-21T08:53:37.677" v="70" actId="21"/>
          <ac:spMkLst>
            <pc:docMk/>
            <pc:sldMk cId="843571041" sldId="726"/>
            <ac:spMk id="7" creationId="{2573F0DD-86C7-194B-BB00-916C460CF449}"/>
          </ac:spMkLst>
        </pc:spChg>
        <pc:spChg chg="mod">
          <ac:chgData name="Nane Kratzke" userId="971be13ff4ee5ef6" providerId="LiveId" clId="{6DC046AD-08D5-864C-9181-BD754435ABC5}" dt="2023-11-21T08:47:22.462" v="14" actId="113"/>
          <ac:spMkLst>
            <pc:docMk/>
            <pc:sldMk cId="843571041" sldId="726"/>
            <ac:spMk id="8" creationId="{0C508602-457E-2C4E-A9AC-85A3D0BD58E5}"/>
          </ac:spMkLst>
        </pc:spChg>
        <pc:spChg chg="del">
          <ac:chgData name="Nane Kratzke" userId="971be13ff4ee5ef6" providerId="LiveId" clId="{6DC046AD-08D5-864C-9181-BD754435ABC5}" dt="2023-11-21T08:53:37.677" v="70" actId="21"/>
          <ac:spMkLst>
            <pc:docMk/>
            <pc:sldMk cId="843571041" sldId="726"/>
            <ac:spMk id="9" creationId="{00115806-6A32-F54E-9BC4-E5EE59629008}"/>
          </ac:spMkLst>
        </pc:spChg>
        <pc:spChg chg="del">
          <ac:chgData name="Nane Kratzke" userId="971be13ff4ee5ef6" providerId="LiveId" clId="{6DC046AD-08D5-864C-9181-BD754435ABC5}" dt="2023-11-21T08:53:37.677" v="70" actId="21"/>
          <ac:spMkLst>
            <pc:docMk/>
            <pc:sldMk cId="843571041" sldId="726"/>
            <ac:spMk id="10" creationId="{8AE1F451-539F-1A4F-AC27-063749464136}"/>
          </ac:spMkLst>
        </pc:spChg>
        <pc:spChg chg="del">
          <ac:chgData name="Nane Kratzke" userId="971be13ff4ee5ef6" providerId="LiveId" clId="{6DC046AD-08D5-864C-9181-BD754435ABC5}" dt="2023-11-21T08:53:37.677" v="70" actId="21"/>
          <ac:spMkLst>
            <pc:docMk/>
            <pc:sldMk cId="843571041" sldId="726"/>
            <ac:spMk id="11" creationId="{EF7CB2A2-8DEF-4342-BDE5-612E783EBFF2}"/>
          </ac:spMkLst>
        </pc:spChg>
        <pc:spChg chg="del">
          <ac:chgData name="Nane Kratzke" userId="971be13ff4ee5ef6" providerId="LiveId" clId="{6DC046AD-08D5-864C-9181-BD754435ABC5}" dt="2023-11-21T08:53:37.677" v="70" actId="21"/>
          <ac:spMkLst>
            <pc:docMk/>
            <pc:sldMk cId="843571041" sldId="726"/>
            <ac:spMk id="18" creationId="{74BF62C8-01BB-354F-81AE-D94610B8B132}"/>
          </ac:spMkLst>
        </pc:spChg>
        <pc:spChg chg="del">
          <ac:chgData name="Nane Kratzke" userId="971be13ff4ee5ef6" providerId="LiveId" clId="{6DC046AD-08D5-864C-9181-BD754435ABC5}" dt="2023-11-21T08:53:37.677" v="70" actId="21"/>
          <ac:spMkLst>
            <pc:docMk/>
            <pc:sldMk cId="843571041" sldId="726"/>
            <ac:spMk id="19" creationId="{9FCD17D6-8DFD-AC4D-802C-24291272A02A}"/>
          </ac:spMkLst>
        </pc:spChg>
        <pc:spChg chg="del">
          <ac:chgData name="Nane Kratzke" userId="971be13ff4ee5ef6" providerId="LiveId" clId="{6DC046AD-08D5-864C-9181-BD754435ABC5}" dt="2023-11-21T08:53:37.677" v="70" actId="21"/>
          <ac:spMkLst>
            <pc:docMk/>
            <pc:sldMk cId="843571041" sldId="726"/>
            <ac:spMk id="20" creationId="{FA44ADB4-C0C1-0344-AFAA-2667CC2580AF}"/>
          </ac:spMkLst>
        </pc:spChg>
        <pc:spChg chg="del">
          <ac:chgData name="Nane Kratzke" userId="971be13ff4ee5ef6" providerId="LiveId" clId="{6DC046AD-08D5-864C-9181-BD754435ABC5}" dt="2023-11-21T08:53:37.677" v="70" actId="21"/>
          <ac:spMkLst>
            <pc:docMk/>
            <pc:sldMk cId="843571041" sldId="726"/>
            <ac:spMk id="21" creationId="{7F42BBF5-3C44-C047-B360-7239ACDC5FDD}"/>
          </ac:spMkLst>
        </pc:spChg>
        <pc:spChg chg="del">
          <ac:chgData name="Nane Kratzke" userId="971be13ff4ee5ef6" providerId="LiveId" clId="{6DC046AD-08D5-864C-9181-BD754435ABC5}" dt="2023-11-21T08:53:37.677" v="70" actId="21"/>
          <ac:spMkLst>
            <pc:docMk/>
            <pc:sldMk cId="843571041" sldId="726"/>
            <ac:spMk id="39" creationId="{36605F84-6B68-D44F-A9F4-CE20802DE2F3}"/>
          </ac:spMkLst>
        </pc:spChg>
        <pc:spChg chg="del">
          <ac:chgData name="Nane Kratzke" userId="971be13ff4ee5ef6" providerId="LiveId" clId="{6DC046AD-08D5-864C-9181-BD754435ABC5}" dt="2023-11-21T08:53:37.677" v="70" actId="21"/>
          <ac:spMkLst>
            <pc:docMk/>
            <pc:sldMk cId="843571041" sldId="726"/>
            <ac:spMk id="82" creationId="{0D3B4571-CB2A-AB4F-9F62-A3E82E0A8784}"/>
          </ac:spMkLst>
        </pc:spChg>
        <pc:picChg chg="del">
          <ac:chgData name="Nane Kratzke" userId="971be13ff4ee5ef6" providerId="LiveId" clId="{6DC046AD-08D5-864C-9181-BD754435ABC5}" dt="2023-11-21T08:53:37.677" v="70" actId="21"/>
          <ac:picMkLst>
            <pc:docMk/>
            <pc:sldMk cId="843571041" sldId="726"/>
            <ac:picMk id="4" creationId="{7167DD6C-FCDB-FB42-80A5-B4A12AE545BA}"/>
          </ac:picMkLst>
        </pc:picChg>
        <pc:picChg chg="del">
          <ac:chgData name="Nane Kratzke" userId="971be13ff4ee5ef6" providerId="LiveId" clId="{6DC046AD-08D5-864C-9181-BD754435ABC5}" dt="2023-11-21T08:53:37.677" v="70" actId="21"/>
          <ac:picMkLst>
            <pc:docMk/>
            <pc:sldMk cId="843571041" sldId="726"/>
            <ac:picMk id="81" creationId="{6AB9A12E-912E-CC43-9894-1AD3F4CEF900}"/>
          </ac:picMkLst>
        </pc:picChg>
        <pc:cxnChg chg="del mod">
          <ac:chgData name="Nane Kratzke" userId="971be13ff4ee5ef6" providerId="LiveId" clId="{6DC046AD-08D5-864C-9181-BD754435ABC5}" dt="2023-11-21T08:53:37.677" v="70" actId="21"/>
          <ac:cxnSpMkLst>
            <pc:docMk/>
            <pc:sldMk cId="843571041" sldId="726"/>
            <ac:cxnSpMk id="13" creationId="{F3C37285-1A19-794C-8268-3568881D9039}"/>
          </ac:cxnSpMkLst>
        </pc:cxnChg>
        <pc:cxnChg chg="del mod">
          <ac:chgData name="Nane Kratzke" userId="971be13ff4ee5ef6" providerId="LiveId" clId="{6DC046AD-08D5-864C-9181-BD754435ABC5}" dt="2023-11-21T08:53:37.677" v="70" actId="21"/>
          <ac:cxnSpMkLst>
            <pc:docMk/>
            <pc:sldMk cId="843571041" sldId="726"/>
            <ac:cxnSpMk id="14" creationId="{468D2ABF-9282-0142-865F-C3A8C968E076}"/>
          </ac:cxnSpMkLst>
        </pc:cxnChg>
        <pc:cxnChg chg="del mod">
          <ac:chgData name="Nane Kratzke" userId="971be13ff4ee5ef6" providerId="LiveId" clId="{6DC046AD-08D5-864C-9181-BD754435ABC5}" dt="2023-11-21T08:53:37.677" v="70" actId="21"/>
          <ac:cxnSpMkLst>
            <pc:docMk/>
            <pc:sldMk cId="843571041" sldId="726"/>
            <ac:cxnSpMk id="15" creationId="{3298D7B8-E3ED-CA4E-BC12-F31964FDE137}"/>
          </ac:cxnSpMkLst>
        </pc:cxnChg>
        <pc:cxnChg chg="del mod">
          <ac:chgData name="Nane Kratzke" userId="971be13ff4ee5ef6" providerId="LiveId" clId="{6DC046AD-08D5-864C-9181-BD754435ABC5}" dt="2023-11-21T08:53:37.677" v="70" actId="21"/>
          <ac:cxnSpMkLst>
            <pc:docMk/>
            <pc:sldMk cId="843571041" sldId="726"/>
            <ac:cxnSpMk id="16" creationId="{5724F75F-E84A-7B46-B754-E6A3A1AF89A1}"/>
          </ac:cxnSpMkLst>
        </pc:cxnChg>
        <pc:cxnChg chg="del mod">
          <ac:chgData name="Nane Kratzke" userId="971be13ff4ee5ef6" providerId="LiveId" clId="{6DC046AD-08D5-864C-9181-BD754435ABC5}" dt="2023-11-21T08:53:37.677" v="70" actId="21"/>
          <ac:cxnSpMkLst>
            <pc:docMk/>
            <pc:sldMk cId="843571041" sldId="726"/>
            <ac:cxnSpMk id="17" creationId="{01370532-A37D-2A47-80B5-479571D237F8}"/>
          </ac:cxnSpMkLst>
        </pc:cxnChg>
        <pc:cxnChg chg="del mod">
          <ac:chgData name="Nane Kratzke" userId="971be13ff4ee5ef6" providerId="LiveId" clId="{6DC046AD-08D5-864C-9181-BD754435ABC5}" dt="2023-11-21T08:53:37.677" v="70" actId="21"/>
          <ac:cxnSpMkLst>
            <pc:docMk/>
            <pc:sldMk cId="843571041" sldId="726"/>
            <ac:cxnSpMk id="23" creationId="{EBFAFA88-648D-F543-B526-BB94B9F324C3}"/>
          </ac:cxnSpMkLst>
        </pc:cxnChg>
      </pc:sldChg>
      <pc:sldChg chg="addSp modSp add">
        <pc:chgData name="Nane Kratzke" userId="971be13ff4ee5ef6" providerId="LiveId" clId="{6DC046AD-08D5-864C-9181-BD754435ABC5}" dt="2023-11-21T08:50:44.394" v="34"/>
        <pc:sldMkLst>
          <pc:docMk/>
          <pc:sldMk cId="1280435555" sldId="727"/>
        </pc:sldMkLst>
        <pc:spChg chg="add mod">
          <ac:chgData name="Nane Kratzke" userId="971be13ff4ee5ef6" providerId="LiveId" clId="{6DC046AD-08D5-864C-9181-BD754435ABC5}" dt="2023-11-21T08:50:28.141" v="32"/>
          <ac:spMkLst>
            <pc:docMk/>
            <pc:sldMk cId="1280435555" sldId="727"/>
            <ac:spMk id="6" creationId="{AB96FFEF-96BD-5250-7DF9-D9EADF33B7A6}"/>
          </ac:spMkLst>
        </pc:spChg>
        <pc:picChg chg="mod">
          <ac:chgData name="Nane Kratzke" userId="971be13ff4ee5ef6" providerId="LiveId" clId="{6DC046AD-08D5-864C-9181-BD754435ABC5}" dt="2023-11-21T08:50:44.394" v="34"/>
          <ac:picMkLst>
            <pc:docMk/>
            <pc:sldMk cId="1280435555" sldId="727"/>
            <ac:picMk id="1060" creationId="{F5DA8AE1-8904-6F48-827D-A8B82F0A351B}"/>
          </ac:picMkLst>
        </pc:picChg>
        <pc:picChg chg="mod">
          <ac:chgData name="Nane Kratzke" userId="971be13ff4ee5ef6" providerId="LiveId" clId="{6DC046AD-08D5-864C-9181-BD754435ABC5}" dt="2023-11-21T08:50:44.394" v="34"/>
          <ac:picMkLst>
            <pc:docMk/>
            <pc:sldMk cId="1280435555" sldId="727"/>
            <ac:picMk id="1061" creationId="{1965F56F-2751-6C4F-AB30-AEFF256CCF6B}"/>
          </ac:picMkLst>
        </pc:picChg>
        <pc:picChg chg="mod">
          <ac:chgData name="Nane Kratzke" userId="971be13ff4ee5ef6" providerId="LiveId" clId="{6DC046AD-08D5-864C-9181-BD754435ABC5}" dt="2023-11-21T08:50:44.394" v="34"/>
          <ac:picMkLst>
            <pc:docMk/>
            <pc:sldMk cId="1280435555" sldId="727"/>
            <ac:picMk id="1063" creationId="{044ED7CD-6D81-7E40-B7D1-B8E87EAA2E86}"/>
          </ac:picMkLst>
        </pc:picChg>
        <pc:picChg chg="mod">
          <ac:chgData name="Nane Kratzke" userId="971be13ff4ee5ef6" providerId="LiveId" clId="{6DC046AD-08D5-864C-9181-BD754435ABC5}" dt="2023-11-21T08:50:44.394" v="34"/>
          <ac:picMkLst>
            <pc:docMk/>
            <pc:sldMk cId="1280435555" sldId="727"/>
            <ac:picMk id="1064" creationId="{781C98E9-592D-9F46-A971-775CA5568B95}"/>
          </ac:picMkLst>
        </pc:picChg>
      </pc:sldChg>
      <pc:sldChg chg="add del">
        <pc:chgData name="Nane Kratzke" userId="971be13ff4ee5ef6" providerId="LiveId" clId="{6DC046AD-08D5-864C-9181-BD754435ABC5}" dt="2023-11-21T08:46:27.977" v="4" actId="2696"/>
        <pc:sldMkLst>
          <pc:docMk/>
          <pc:sldMk cId="3346276867" sldId="727"/>
        </pc:sldMkLst>
      </pc:sldChg>
      <pc:sldChg chg="add del">
        <pc:chgData name="Nane Kratzke" userId="971be13ff4ee5ef6" providerId="LiveId" clId="{6DC046AD-08D5-864C-9181-BD754435ABC5}" dt="2023-11-21T08:46:02.199" v="2"/>
        <pc:sldMkLst>
          <pc:docMk/>
          <pc:sldMk cId="4235917053" sldId="727"/>
        </pc:sldMkLst>
      </pc:sldChg>
      <pc:sldChg chg="add del">
        <pc:chgData name="Nane Kratzke" userId="971be13ff4ee5ef6" providerId="LiveId" clId="{6DC046AD-08D5-864C-9181-BD754435ABC5}" dt="2023-11-21T08:46:02.199" v="2"/>
        <pc:sldMkLst>
          <pc:docMk/>
          <pc:sldMk cId="3406822416" sldId="728"/>
        </pc:sldMkLst>
      </pc:sldChg>
      <pc:sldChg chg="addSp delSp modSp add mod delAnim modAnim">
        <pc:chgData name="Nane Kratzke" userId="971be13ff4ee5ef6" providerId="LiveId" clId="{6DC046AD-08D5-864C-9181-BD754435ABC5}" dt="2023-11-21T16:14:48.778" v="716" actId="207"/>
        <pc:sldMkLst>
          <pc:docMk/>
          <pc:sldMk cId="3571675773" sldId="728"/>
        </pc:sldMkLst>
        <pc:spChg chg="mod">
          <ac:chgData name="Nane Kratzke" userId="971be13ff4ee5ef6" providerId="LiveId" clId="{6DC046AD-08D5-864C-9181-BD754435ABC5}" dt="2023-11-21T16:07:53.890" v="645" actId="164"/>
          <ac:spMkLst>
            <pc:docMk/>
            <pc:sldMk cId="3571675773" sldId="728"/>
            <ac:spMk id="2" creationId="{4AE12C25-39DD-9F6D-B80F-BCA8060A8548}"/>
          </ac:spMkLst>
        </pc:spChg>
        <pc:spChg chg="del">
          <ac:chgData name="Nane Kratzke" userId="971be13ff4ee5ef6" providerId="LiveId" clId="{6DC046AD-08D5-864C-9181-BD754435ABC5}" dt="2023-11-21T16:02:32.929" v="589" actId="478"/>
          <ac:spMkLst>
            <pc:docMk/>
            <pc:sldMk cId="3571675773" sldId="728"/>
            <ac:spMk id="3" creationId="{178B3C1C-06AA-C178-3AE9-6463474F7685}"/>
          </ac:spMkLst>
        </pc:spChg>
        <pc:spChg chg="mod">
          <ac:chgData name="Nane Kratzke" userId="971be13ff4ee5ef6" providerId="LiveId" clId="{6DC046AD-08D5-864C-9181-BD754435ABC5}" dt="2023-11-21T16:08:31.604" v="647" actId="1076"/>
          <ac:spMkLst>
            <pc:docMk/>
            <pc:sldMk cId="3571675773" sldId="728"/>
            <ac:spMk id="4" creationId="{676DF002-AAEE-8E22-5D18-B6A3EA782FAC}"/>
          </ac:spMkLst>
        </pc:spChg>
        <pc:spChg chg="mod">
          <ac:chgData name="Nane Kratzke" userId="971be13ff4ee5ef6" providerId="LiveId" clId="{6DC046AD-08D5-864C-9181-BD754435ABC5}" dt="2023-11-21T16:01:20.387" v="558" actId="20577"/>
          <ac:spMkLst>
            <pc:docMk/>
            <pc:sldMk cId="3571675773" sldId="728"/>
            <ac:spMk id="6" creationId="{410A3493-2038-559A-A021-2ADC9EA9C46F}"/>
          </ac:spMkLst>
        </pc:spChg>
        <pc:spChg chg="mod">
          <ac:chgData name="Nane Kratzke" userId="971be13ff4ee5ef6" providerId="LiveId" clId="{6DC046AD-08D5-864C-9181-BD754435ABC5}" dt="2023-11-21T16:01:28.598" v="573" actId="20577"/>
          <ac:spMkLst>
            <pc:docMk/>
            <pc:sldMk cId="3571675773" sldId="728"/>
            <ac:spMk id="7" creationId="{33140EE6-CFD6-C964-186A-E29AA9E22FFC}"/>
          </ac:spMkLst>
        </pc:spChg>
        <pc:spChg chg="mod">
          <ac:chgData name="Nane Kratzke" userId="971be13ff4ee5ef6" providerId="LiveId" clId="{6DC046AD-08D5-864C-9181-BD754435ABC5}" dt="2023-11-21T16:08:31.604" v="647" actId="1076"/>
          <ac:spMkLst>
            <pc:docMk/>
            <pc:sldMk cId="3571675773" sldId="728"/>
            <ac:spMk id="10" creationId="{7631FF58-22FB-FF87-9051-7B4A39A5C09C}"/>
          </ac:spMkLst>
        </pc:spChg>
        <pc:spChg chg="del">
          <ac:chgData name="Nane Kratzke" userId="971be13ff4ee5ef6" providerId="LiveId" clId="{6DC046AD-08D5-864C-9181-BD754435ABC5}" dt="2023-11-21T16:02:34.320" v="590" actId="478"/>
          <ac:spMkLst>
            <pc:docMk/>
            <pc:sldMk cId="3571675773" sldId="728"/>
            <ac:spMk id="11" creationId="{BAF6FB37-8926-1B44-9241-EE1B6F930F00}"/>
          </ac:spMkLst>
        </pc:spChg>
        <pc:spChg chg="mod">
          <ac:chgData name="Nane Kratzke" userId="971be13ff4ee5ef6" providerId="LiveId" clId="{6DC046AD-08D5-864C-9181-BD754435ABC5}" dt="2023-11-21T16:08:31.604" v="647" actId="1076"/>
          <ac:spMkLst>
            <pc:docMk/>
            <pc:sldMk cId="3571675773" sldId="728"/>
            <ac:spMk id="12" creationId="{C1D4B60C-F7B4-EA74-70A2-A8F8BDF9AD81}"/>
          </ac:spMkLst>
        </pc:spChg>
        <pc:spChg chg="mod">
          <ac:chgData name="Nane Kratzke" userId="971be13ff4ee5ef6" providerId="LiveId" clId="{6DC046AD-08D5-864C-9181-BD754435ABC5}" dt="2023-11-21T16:08:31.604" v="647" actId="1076"/>
          <ac:spMkLst>
            <pc:docMk/>
            <pc:sldMk cId="3571675773" sldId="728"/>
            <ac:spMk id="13" creationId="{DD7B7E62-D777-6DBD-E0CE-8E26671E4076}"/>
          </ac:spMkLst>
        </pc:spChg>
        <pc:spChg chg="mod">
          <ac:chgData name="Nane Kratzke" userId="971be13ff4ee5ef6" providerId="LiveId" clId="{6DC046AD-08D5-864C-9181-BD754435ABC5}" dt="2023-11-21T16:08:31.604" v="647" actId="1076"/>
          <ac:spMkLst>
            <pc:docMk/>
            <pc:sldMk cId="3571675773" sldId="728"/>
            <ac:spMk id="14" creationId="{972C3C18-8AAB-5994-E635-73123186DCB0}"/>
          </ac:spMkLst>
        </pc:spChg>
        <pc:spChg chg="mod">
          <ac:chgData name="Nane Kratzke" userId="971be13ff4ee5ef6" providerId="LiveId" clId="{6DC046AD-08D5-864C-9181-BD754435ABC5}" dt="2023-11-21T16:08:31.604" v="647" actId="1076"/>
          <ac:spMkLst>
            <pc:docMk/>
            <pc:sldMk cId="3571675773" sldId="728"/>
            <ac:spMk id="15" creationId="{7922A2F1-6AE6-4732-5AF4-7832C28C1E05}"/>
          </ac:spMkLst>
        </pc:spChg>
        <pc:spChg chg="del">
          <ac:chgData name="Nane Kratzke" userId="971be13ff4ee5ef6" providerId="LiveId" clId="{6DC046AD-08D5-864C-9181-BD754435ABC5}" dt="2023-11-21T16:02:36.541" v="592" actId="478"/>
          <ac:spMkLst>
            <pc:docMk/>
            <pc:sldMk cId="3571675773" sldId="728"/>
            <ac:spMk id="16" creationId="{540D3B10-F87F-02D3-4B75-E89E33FC2291}"/>
          </ac:spMkLst>
        </pc:spChg>
        <pc:spChg chg="del">
          <ac:chgData name="Nane Kratzke" userId="971be13ff4ee5ef6" providerId="LiveId" clId="{6DC046AD-08D5-864C-9181-BD754435ABC5}" dt="2023-11-21T16:02:29.930" v="587" actId="478"/>
          <ac:spMkLst>
            <pc:docMk/>
            <pc:sldMk cId="3571675773" sldId="728"/>
            <ac:spMk id="17" creationId="{C262B36C-BAFD-2BA7-53D0-EA594FBAE2E5}"/>
          </ac:spMkLst>
        </pc:spChg>
        <pc:spChg chg="add del mod">
          <ac:chgData name="Nane Kratzke" userId="971be13ff4ee5ef6" providerId="LiveId" clId="{6DC046AD-08D5-864C-9181-BD754435ABC5}" dt="2023-11-21T16:05:44.225" v="633" actId="478"/>
          <ac:spMkLst>
            <pc:docMk/>
            <pc:sldMk cId="3571675773" sldId="728"/>
            <ac:spMk id="18" creationId="{2E656077-DFD7-20F9-1962-013CFBD17289}"/>
          </ac:spMkLst>
        </pc:spChg>
        <pc:spChg chg="del">
          <ac:chgData name="Nane Kratzke" userId="971be13ff4ee5ef6" providerId="LiveId" clId="{6DC046AD-08D5-864C-9181-BD754435ABC5}" dt="2023-11-21T16:02:02.572" v="578" actId="478"/>
          <ac:spMkLst>
            <pc:docMk/>
            <pc:sldMk cId="3571675773" sldId="728"/>
            <ac:spMk id="19" creationId="{CB17D4BE-1B26-5D09-3E18-C812D4599B0F}"/>
          </ac:spMkLst>
        </pc:spChg>
        <pc:spChg chg="del">
          <ac:chgData name="Nane Kratzke" userId="971be13ff4ee5ef6" providerId="LiveId" clId="{6DC046AD-08D5-864C-9181-BD754435ABC5}" dt="2023-11-21T16:02:35.551" v="591" actId="478"/>
          <ac:spMkLst>
            <pc:docMk/>
            <pc:sldMk cId="3571675773" sldId="728"/>
            <ac:spMk id="21" creationId="{9D21734A-2F3B-397B-33BD-615B1700F857}"/>
          </ac:spMkLst>
        </pc:spChg>
        <pc:spChg chg="add mod">
          <ac:chgData name="Nane Kratzke" userId="971be13ff4ee5ef6" providerId="LiveId" clId="{6DC046AD-08D5-864C-9181-BD754435ABC5}" dt="2023-11-21T16:08:31.604" v="647" actId="1076"/>
          <ac:spMkLst>
            <pc:docMk/>
            <pc:sldMk cId="3571675773" sldId="728"/>
            <ac:spMk id="22" creationId="{324F8BF6-D91A-3EF6-FDFD-B60A10C64875}"/>
          </ac:spMkLst>
        </pc:spChg>
        <pc:spChg chg="add mod">
          <ac:chgData name="Nane Kratzke" userId="971be13ff4ee5ef6" providerId="LiveId" clId="{6DC046AD-08D5-864C-9181-BD754435ABC5}" dt="2023-11-21T16:08:31.604" v="647" actId="1076"/>
          <ac:spMkLst>
            <pc:docMk/>
            <pc:sldMk cId="3571675773" sldId="728"/>
            <ac:spMk id="23" creationId="{1C5E12A8-5912-4236-81C3-B7BC0BF0B80A}"/>
          </ac:spMkLst>
        </pc:spChg>
        <pc:spChg chg="add mod">
          <ac:chgData name="Nane Kratzke" userId="971be13ff4ee5ef6" providerId="LiveId" clId="{6DC046AD-08D5-864C-9181-BD754435ABC5}" dt="2023-11-21T16:08:31.604" v="647" actId="1076"/>
          <ac:spMkLst>
            <pc:docMk/>
            <pc:sldMk cId="3571675773" sldId="728"/>
            <ac:spMk id="24" creationId="{976E0F80-FE73-AAA9-9773-500CF4CB6A01}"/>
          </ac:spMkLst>
        </pc:spChg>
        <pc:spChg chg="add mod">
          <ac:chgData name="Nane Kratzke" userId="971be13ff4ee5ef6" providerId="LiveId" clId="{6DC046AD-08D5-864C-9181-BD754435ABC5}" dt="2023-11-21T16:08:31.604" v="647" actId="1076"/>
          <ac:spMkLst>
            <pc:docMk/>
            <pc:sldMk cId="3571675773" sldId="728"/>
            <ac:spMk id="25" creationId="{AA138A71-26D0-6116-890D-E871A30CB6DD}"/>
          </ac:spMkLst>
        </pc:spChg>
        <pc:spChg chg="add mod">
          <ac:chgData name="Nane Kratzke" userId="971be13ff4ee5ef6" providerId="LiveId" clId="{6DC046AD-08D5-864C-9181-BD754435ABC5}" dt="2023-11-21T16:08:31.604" v="647" actId="1076"/>
          <ac:spMkLst>
            <pc:docMk/>
            <pc:sldMk cId="3571675773" sldId="728"/>
            <ac:spMk id="34" creationId="{D3A4789E-0072-8296-28F5-F2AE1957C7ED}"/>
          </ac:spMkLst>
        </pc:spChg>
        <pc:spChg chg="add del mod">
          <ac:chgData name="Nane Kratzke" userId="971be13ff4ee5ef6" providerId="LiveId" clId="{6DC046AD-08D5-864C-9181-BD754435ABC5}" dt="2023-11-21T16:03:49.562" v="625" actId="478"/>
          <ac:spMkLst>
            <pc:docMk/>
            <pc:sldMk cId="3571675773" sldId="728"/>
            <ac:spMk id="36" creationId="{9DC56E8A-6FE5-BAF2-FA2E-008151036A85}"/>
          </ac:spMkLst>
        </pc:spChg>
        <pc:spChg chg="add mod">
          <ac:chgData name="Nane Kratzke" userId="971be13ff4ee5ef6" providerId="LiveId" clId="{6DC046AD-08D5-864C-9181-BD754435ABC5}" dt="2023-11-21T16:07:53.890" v="645" actId="164"/>
          <ac:spMkLst>
            <pc:docMk/>
            <pc:sldMk cId="3571675773" sldId="728"/>
            <ac:spMk id="39" creationId="{B91EFF86-5881-D0CB-B106-929F05D4DE61}"/>
          </ac:spMkLst>
        </pc:spChg>
        <pc:spChg chg="add mod">
          <ac:chgData name="Nane Kratzke" userId="971be13ff4ee5ef6" providerId="LiveId" clId="{6DC046AD-08D5-864C-9181-BD754435ABC5}" dt="2023-11-21T16:07:53.890" v="645" actId="164"/>
          <ac:spMkLst>
            <pc:docMk/>
            <pc:sldMk cId="3571675773" sldId="728"/>
            <ac:spMk id="40" creationId="{6817F4BE-1752-1402-0A24-FB7FC6525A42}"/>
          </ac:spMkLst>
        </pc:spChg>
        <pc:spChg chg="add mod">
          <ac:chgData name="Nane Kratzke" userId="971be13ff4ee5ef6" providerId="LiveId" clId="{6DC046AD-08D5-864C-9181-BD754435ABC5}" dt="2023-11-21T16:14:42.023" v="714" actId="14100"/>
          <ac:spMkLst>
            <pc:docMk/>
            <pc:sldMk cId="3571675773" sldId="728"/>
            <ac:spMk id="43" creationId="{20DE9185-BDD5-5D06-35C9-074E5F1210C9}"/>
          </ac:spMkLst>
        </pc:spChg>
        <pc:spChg chg="add mod">
          <ac:chgData name="Nane Kratzke" userId="971be13ff4ee5ef6" providerId="LiveId" clId="{6DC046AD-08D5-864C-9181-BD754435ABC5}" dt="2023-11-21T16:14:48.778" v="716" actId="207"/>
          <ac:spMkLst>
            <pc:docMk/>
            <pc:sldMk cId="3571675773" sldId="728"/>
            <ac:spMk id="48" creationId="{DC317C3B-E860-29E5-102E-1D3097C0501B}"/>
          </ac:spMkLst>
        </pc:spChg>
        <pc:spChg chg="add mod">
          <ac:chgData name="Nane Kratzke" userId="971be13ff4ee5ef6" providerId="LiveId" clId="{6DC046AD-08D5-864C-9181-BD754435ABC5}" dt="2023-11-21T16:13:12.531" v="700" actId="164"/>
          <ac:spMkLst>
            <pc:docMk/>
            <pc:sldMk cId="3571675773" sldId="728"/>
            <ac:spMk id="50" creationId="{5A124415-CAD2-44F4-8F06-E520703E8654}"/>
          </ac:spMkLst>
        </pc:spChg>
        <pc:spChg chg="add mod">
          <ac:chgData name="Nane Kratzke" userId="971be13ff4ee5ef6" providerId="LiveId" clId="{6DC046AD-08D5-864C-9181-BD754435ABC5}" dt="2023-11-21T16:13:12.531" v="700" actId="164"/>
          <ac:spMkLst>
            <pc:docMk/>
            <pc:sldMk cId="3571675773" sldId="728"/>
            <ac:spMk id="51" creationId="{99A1E37B-395C-CBAC-FBFB-981AB121B578}"/>
          </ac:spMkLst>
        </pc:spChg>
        <pc:grpChg chg="del">
          <ac:chgData name="Nane Kratzke" userId="971be13ff4ee5ef6" providerId="LiveId" clId="{6DC046AD-08D5-864C-9181-BD754435ABC5}" dt="2023-11-21T16:02:31.756" v="588" actId="478"/>
          <ac:grpSpMkLst>
            <pc:docMk/>
            <pc:sldMk cId="3571675773" sldId="728"/>
            <ac:grpSpMk id="20" creationId="{5A07F900-248E-BA49-1A9C-C41233A8F0CC}"/>
          </ac:grpSpMkLst>
        </pc:grpChg>
        <pc:grpChg chg="add mod">
          <ac:chgData name="Nane Kratzke" userId="971be13ff4ee5ef6" providerId="LiveId" clId="{6DC046AD-08D5-864C-9181-BD754435ABC5}" dt="2023-11-21T16:12:17.616" v="694" actId="164"/>
          <ac:grpSpMkLst>
            <pc:docMk/>
            <pc:sldMk cId="3571675773" sldId="728"/>
            <ac:grpSpMk id="41" creationId="{626FD1B5-4361-F9A5-72CC-F459C76B073D}"/>
          </ac:grpSpMkLst>
        </pc:grpChg>
        <pc:grpChg chg="add mod">
          <ac:chgData name="Nane Kratzke" userId="971be13ff4ee5ef6" providerId="LiveId" clId="{6DC046AD-08D5-864C-9181-BD754435ABC5}" dt="2023-11-21T16:12:17.616" v="694" actId="164"/>
          <ac:grpSpMkLst>
            <pc:docMk/>
            <pc:sldMk cId="3571675773" sldId="728"/>
            <ac:grpSpMk id="49" creationId="{F8812998-5068-7049-9867-C12B57061036}"/>
          </ac:grpSpMkLst>
        </pc:grpChg>
        <pc:grpChg chg="add mod">
          <ac:chgData name="Nane Kratzke" userId="971be13ff4ee5ef6" providerId="LiveId" clId="{6DC046AD-08D5-864C-9181-BD754435ABC5}" dt="2023-11-21T16:13:12.531" v="700" actId="164"/>
          <ac:grpSpMkLst>
            <pc:docMk/>
            <pc:sldMk cId="3571675773" sldId="728"/>
            <ac:grpSpMk id="52" creationId="{AA381E78-71C9-C86C-35F5-1B09BB120A21}"/>
          </ac:grpSpMkLst>
        </pc:grpChg>
        <pc:grpChg chg="del">
          <ac:chgData name="Nane Kratzke" userId="971be13ff4ee5ef6" providerId="LiveId" clId="{6DC046AD-08D5-864C-9181-BD754435ABC5}" dt="2023-11-21T16:01:33.186" v="574" actId="478"/>
          <ac:grpSpMkLst>
            <pc:docMk/>
            <pc:sldMk cId="3571675773" sldId="728"/>
            <ac:grpSpMk id="62" creationId="{FD89B829-67E5-89E0-BD0C-C38E98F0A63A}"/>
          </ac:grpSpMkLst>
        </pc:grpChg>
        <pc:grpChg chg="del">
          <ac:chgData name="Nane Kratzke" userId="971be13ff4ee5ef6" providerId="LiveId" clId="{6DC046AD-08D5-864C-9181-BD754435ABC5}" dt="2023-11-21T16:01:37.366" v="576" actId="478"/>
          <ac:grpSpMkLst>
            <pc:docMk/>
            <pc:sldMk cId="3571675773" sldId="728"/>
            <ac:grpSpMk id="63" creationId="{74E2AFD1-7191-1380-8BCD-32C2A4BA9CFD}"/>
          </ac:grpSpMkLst>
        </pc:grpChg>
        <pc:picChg chg="del">
          <ac:chgData name="Nane Kratzke" userId="971be13ff4ee5ef6" providerId="LiveId" clId="{6DC046AD-08D5-864C-9181-BD754435ABC5}" dt="2023-11-21T16:01:35.507" v="575" actId="478"/>
          <ac:picMkLst>
            <pc:docMk/>
            <pc:sldMk cId="3571675773" sldId="728"/>
            <ac:picMk id="33" creationId="{7F23BC7E-D4F3-E13F-96AB-580C29197534}"/>
          </ac:picMkLst>
        </pc:picChg>
        <pc:picChg chg="add mod">
          <ac:chgData name="Nane Kratzke" userId="971be13ff4ee5ef6" providerId="LiveId" clId="{6DC046AD-08D5-864C-9181-BD754435ABC5}" dt="2023-11-21T16:11:47.204" v="688" actId="14100"/>
          <ac:picMkLst>
            <pc:docMk/>
            <pc:sldMk cId="3571675773" sldId="728"/>
            <ac:picMk id="38" creationId="{81DB5837-C6E6-F29D-C417-5F9D9D7CB1F2}"/>
          </ac:picMkLst>
        </pc:picChg>
        <pc:inkChg chg="add del">
          <ac:chgData name="Nane Kratzke" userId="971be13ff4ee5ef6" providerId="LiveId" clId="{6DC046AD-08D5-864C-9181-BD754435ABC5}" dt="2023-11-21T16:09:55.890" v="667" actId="9405"/>
          <ac:inkMkLst>
            <pc:docMk/>
            <pc:sldMk cId="3571675773" sldId="728"/>
            <ac:inkMk id="44" creationId="{2FA0D29C-8949-60B8-8BF2-4BFD241C2BCC}"/>
          </ac:inkMkLst>
        </pc:inkChg>
        <pc:inkChg chg="add del mod">
          <ac:chgData name="Nane Kratzke" userId="971be13ff4ee5ef6" providerId="LiveId" clId="{6DC046AD-08D5-864C-9181-BD754435ABC5}" dt="2023-11-21T16:12:05.598" v="691" actId="478"/>
          <ac:inkMkLst>
            <pc:docMk/>
            <pc:sldMk cId="3571675773" sldId="728"/>
            <ac:inkMk id="45" creationId="{8B67B491-7E18-B65B-13C0-69DABEB60701}"/>
          </ac:inkMkLst>
        </pc:inkChg>
        <pc:inkChg chg="add del mod">
          <ac:chgData name="Nane Kratzke" userId="971be13ff4ee5ef6" providerId="LiveId" clId="{6DC046AD-08D5-864C-9181-BD754435ABC5}" dt="2023-11-21T16:12:07.534" v="692" actId="478"/>
          <ac:inkMkLst>
            <pc:docMk/>
            <pc:sldMk cId="3571675773" sldId="728"/>
            <ac:inkMk id="46" creationId="{E4D8137B-CF89-7EA3-7D44-6F0137A165D0}"/>
          </ac:inkMkLst>
        </pc:inkChg>
        <pc:inkChg chg="add del">
          <ac:chgData name="Nane Kratzke" userId="971be13ff4ee5ef6" providerId="LiveId" clId="{6DC046AD-08D5-864C-9181-BD754435ABC5}" dt="2023-11-21T16:12:10.006" v="693" actId="478"/>
          <ac:inkMkLst>
            <pc:docMk/>
            <pc:sldMk cId="3571675773" sldId="728"/>
            <ac:inkMk id="47" creationId="{4EB3FF4E-ABC2-620C-0356-95FB485FEAF2}"/>
          </ac:inkMkLst>
        </pc:inkChg>
      </pc:sldChg>
      <pc:sldChg chg="addSp delSp modSp add mod delAnim modAnim">
        <pc:chgData name="Nane Kratzke" userId="971be13ff4ee5ef6" providerId="LiveId" clId="{6DC046AD-08D5-864C-9181-BD754435ABC5}" dt="2023-11-21T16:50:16.478" v="993" actId="20577"/>
        <pc:sldMkLst>
          <pc:docMk/>
          <pc:sldMk cId="1313604754" sldId="729"/>
        </pc:sldMkLst>
        <pc:spChg chg="mod topLvl">
          <ac:chgData name="Nane Kratzke" userId="971be13ff4ee5ef6" providerId="LiveId" clId="{6DC046AD-08D5-864C-9181-BD754435ABC5}" dt="2023-11-21T16:35:10.801" v="901" actId="164"/>
          <ac:spMkLst>
            <pc:docMk/>
            <pc:sldMk cId="1313604754" sldId="729"/>
            <ac:spMk id="2" creationId="{4AE12C25-39DD-9F6D-B80F-BCA8060A8548}"/>
          </ac:spMkLst>
        </pc:spChg>
        <pc:spChg chg="add mod">
          <ac:chgData name="Nane Kratzke" userId="971be13ff4ee5ef6" providerId="LiveId" clId="{6DC046AD-08D5-864C-9181-BD754435ABC5}" dt="2023-11-21T16:34:59.550" v="900" actId="1076"/>
          <ac:spMkLst>
            <pc:docMk/>
            <pc:sldMk cId="1313604754" sldId="729"/>
            <ac:spMk id="3" creationId="{C6A95BB2-41FF-352F-594C-A0A40684C4AC}"/>
          </ac:spMkLst>
        </pc:spChg>
        <pc:spChg chg="mod">
          <ac:chgData name="Nane Kratzke" userId="971be13ff4ee5ef6" providerId="LiveId" clId="{6DC046AD-08D5-864C-9181-BD754435ABC5}" dt="2023-11-21T16:34:59.550" v="900" actId="1076"/>
          <ac:spMkLst>
            <pc:docMk/>
            <pc:sldMk cId="1313604754" sldId="729"/>
            <ac:spMk id="4" creationId="{676DF002-AAEE-8E22-5D18-B6A3EA782FAC}"/>
          </ac:spMkLst>
        </pc:spChg>
        <pc:spChg chg="mod">
          <ac:chgData name="Nane Kratzke" userId="971be13ff4ee5ef6" providerId="LiveId" clId="{6DC046AD-08D5-864C-9181-BD754435ABC5}" dt="2023-11-21T16:50:16.478" v="993" actId="20577"/>
          <ac:spMkLst>
            <pc:docMk/>
            <pc:sldMk cId="1313604754" sldId="729"/>
            <ac:spMk id="7" creationId="{33140EE6-CFD6-C964-186A-E29AA9E22FFC}"/>
          </ac:spMkLst>
        </pc:spChg>
        <pc:spChg chg="add mod">
          <ac:chgData name="Nane Kratzke" userId="971be13ff4ee5ef6" providerId="LiveId" clId="{6DC046AD-08D5-864C-9181-BD754435ABC5}" dt="2023-11-21T16:34:59.550" v="900" actId="1076"/>
          <ac:spMkLst>
            <pc:docMk/>
            <pc:sldMk cId="1313604754" sldId="729"/>
            <ac:spMk id="9" creationId="{BEE0B64D-FDF9-1A00-192D-1371F1EE69E8}"/>
          </ac:spMkLst>
        </pc:spChg>
        <pc:spChg chg="mod">
          <ac:chgData name="Nane Kratzke" userId="971be13ff4ee5ef6" providerId="LiveId" clId="{6DC046AD-08D5-864C-9181-BD754435ABC5}" dt="2023-11-21T16:34:59.550" v="900" actId="1076"/>
          <ac:spMkLst>
            <pc:docMk/>
            <pc:sldMk cId="1313604754" sldId="729"/>
            <ac:spMk id="10" creationId="{7631FF58-22FB-FF87-9051-7B4A39A5C09C}"/>
          </ac:spMkLst>
        </pc:spChg>
        <pc:spChg chg="add mod">
          <ac:chgData name="Nane Kratzke" userId="971be13ff4ee5ef6" providerId="LiveId" clId="{6DC046AD-08D5-864C-9181-BD754435ABC5}" dt="2023-11-21T16:34:59.550" v="900" actId="1076"/>
          <ac:spMkLst>
            <pc:docMk/>
            <pc:sldMk cId="1313604754" sldId="729"/>
            <ac:spMk id="11" creationId="{CD674B02-A871-59CD-69CD-4FF5F2224BB5}"/>
          </ac:spMkLst>
        </pc:spChg>
        <pc:spChg chg="del">
          <ac:chgData name="Nane Kratzke" userId="971be13ff4ee5ef6" providerId="LiveId" clId="{6DC046AD-08D5-864C-9181-BD754435ABC5}" dt="2023-11-21T16:30:34.037" v="812" actId="478"/>
          <ac:spMkLst>
            <pc:docMk/>
            <pc:sldMk cId="1313604754" sldId="729"/>
            <ac:spMk id="12" creationId="{C1D4B60C-F7B4-EA74-70A2-A8F8BDF9AD81}"/>
          </ac:spMkLst>
        </pc:spChg>
        <pc:spChg chg="mod">
          <ac:chgData name="Nane Kratzke" userId="971be13ff4ee5ef6" providerId="LiveId" clId="{6DC046AD-08D5-864C-9181-BD754435ABC5}" dt="2023-11-21T16:34:59.550" v="900" actId="1076"/>
          <ac:spMkLst>
            <pc:docMk/>
            <pc:sldMk cId="1313604754" sldId="729"/>
            <ac:spMk id="13" creationId="{DD7B7E62-D777-6DBD-E0CE-8E26671E4076}"/>
          </ac:spMkLst>
        </pc:spChg>
        <pc:spChg chg="mod">
          <ac:chgData name="Nane Kratzke" userId="971be13ff4ee5ef6" providerId="LiveId" clId="{6DC046AD-08D5-864C-9181-BD754435ABC5}" dt="2023-11-21T16:34:59.550" v="900" actId="1076"/>
          <ac:spMkLst>
            <pc:docMk/>
            <pc:sldMk cId="1313604754" sldId="729"/>
            <ac:spMk id="14" creationId="{972C3C18-8AAB-5994-E635-73123186DCB0}"/>
          </ac:spMkLst>
        </pc:spChg>
        <pc:spChg chg="del">
          <ac:chgData name="Nane Kratzke" userId="971be13ff4ee5ef6" providerId="LiveId" clId="{6DC046AD-08D5-864C-9181-BD754435ABC5}" dt="2023-11-21T16:30:38.852" v="814" actId="478"/>
          <ac:spMkLst>
            <pc:docMk/>
            <pc:sldMk cId="1313604754" sldId="729"/>
            <ac:spMk id="15" creationId="{7922A2F1-6AE6-4732-5AF4-7832C28C1E05}"/>
          </ac:spMkLst>
        </pc:spChg>
        <pc:spChg chg="add mod">
          <ac:chgData name="Nane Kratzke" userId="971be13ff4ee5ef6" providerId="LiveId" clId="{6DC046AD-08D5-864C-9181-BD754435ABC5}" dt="2023-11-21T16:34:59.550" v="900" actId="1076"/>
          <ac:spMkLst>
            <pc:docMk/>
            <pc:sldMk cId="1313604754" sldId="729"/>
            <ac:spMk id="16" creationId="{0FB25E2B-F2DB-8F77-F683-E0F9DDB6877C}"/>
          </ac:spMkLst>
        </pc:spChg>
        <pc:spChg chg="add mod">
          <ac:chgData name="Nane Kratzke" userId="971be13ff4ee5ef6" providerId="LiveId" clId="{6DC046AD-08D5-864C-9181-BD754435ABC5}" dt="2023-11-21T16:34:59.550" v="900" actId="1076"/>
          <ac:spMkLst>
            <pc:docMk/>
            <pc:sldMk cId="1313604754" sldId="729"/>
            <ac:spMk id="17" creationId="{99A87DB8-9FEC-D01A-DA39-D5DE27DAA1DA}"/>
          </ac:spMkLst>
        </pc:spChg>
        <pc:spChg chg="add mod">
          <ac:chgData name="Nane Kratzke" userId="971be13ff4ee5ef6" providerId="LiveId" clId="{6DC046AD-08D5-864C-9181-BD754435ABC5}" dt="2023-11-21T16:35:54.917" v="907" actId="164"/>
          <ac:spMkLst>
            <pc:docMk/>
            <pc:sldMk cId="1313604754" sldId="729"/>
            <ac:spMk id="18" creationId="{7BD8ABE2-C92B-E5F7-CE6E-2426A382E109}"/>
          </ac:spMkLst>
        </pc:spChg>
        <pc:spChg chg="add del mod">
          <ac:chgData name="Nane Kratzke" userId="971be13ff4ee5ef6" providerId="LiveId" clId="{6DC046AD-08D5-864C-9181-BD754435ABC5}" dt="2023-11-21T16:33:49.197" v="890" actId="478"/>
          <ac:spMkLst>
            <pc:docMk/>
            <pc:sldMk cId="1313604754" sldId="729"/>
            <ac:spMk id="19" creationId="{E50F82DC-7B93-EAE8-60DE-9E68EC0BEF60}"/>
          </ac:spMkLst>
        </pc:spChg>
        <pc:spChg chg="add del mod">
          <ac:chgData name="Nane Kratzke" userId="971be13ff4ee5ef6" providerId="LiveId" clId="{6DC046AD-08D5-864C-9181-BD754435ABC5}" dt="2023-11-21T16:33:49.197" v="890" actId="478"/>
          <ac:spMkLst>
            <pc:docMk/>
            <pc:sldMk cId="1313604754" sldId="729"/>
            <ac:spMk id="20" creationId="{3B1E565B-52B0-FBD5-2A12-F0B75F1D00B4}"/>
          </ac:spMkLst>
        </pc:spChg>
        <pc:spChg chg="add del mod">
          <ac:chgData name="Nane Kratzke" userId="971be13ff4ee5ef6" providerId="LiveId" clId="{6DC046AD-08D5-864C-9181-BD754435ABC5}" dt="2023-11-21T16:33:49.197" v="890" actId="478"/>
          <ac:spMkLst>
            <pc:docMk/>
            <pc:sldMk cId="1313604754" sldId="729"/>
            <ac:spMk id="21" creationId="{6979DA24-11A0-1902-4621-4BFACA13FEA6}"/>
          </ac:spMkLst>
        </pc:spChg>
        <pc:spChg chg="del">
          <ac:chgData name="Nane Kratzke" userId="971be13ff4ee5ef6" providerId="LiveId" clId="{6DC046AD-08D5-864C-9181-BD754435ABC5}" dt="2023-11-21T16:31:01.429" v="836" actId="478"/>
          <ac:spMkLst>
            <pc:docMk/>
            <pc:sldMk cId="1313604754" sldId="729"/>
            <ac:spMk id="22" creationId="{324F8BF6-D91A-3EF6-FDFD-B60A10C64875}"/>
          </ac:spMkLst>
        </pc:spChg>
        <pc:spChg chg="mod">
          <ac:chgData name="Nane Kratzke" userId="971be13ff4ee5ef6" providerId="LiveId" clId="{6DC046AD-08D5-864C-9181-BD754435ABC5}" dt="2023-11-21T16:34:59.550" v="900" actId="1076"/>
          <ac:spMkLst>
            <pc:docMk/>
            <pc:sldMk cId="1313604754" sldId="729"/>
            <ac:spMk id="23" creationId="{1C5E12A8-5912-4236-81C3-B7BC0BF0B80A}"/>
          </ac:spMkLst>
        </pc:spChg>
        <pc:spChg chg="mod">
          <ac:chgData name="Nane Kratzke" userId="971be13ff4ee5ef6" providerId="LiveId" clId="{6DC046AD-08D5-864C-9181-BD754435ABC5}" dt="2023-11-21T16:34:59.550" v="900" actId="1076"/>
          <ac:spMkLst>
            <pc:docMk/>
            <pc:sldMk cId="1313604754" sldId="729"/>
            <ac:spMk id="24" creationId="{976E0F80-FE73-AAA9-9773-500CF4CB6A01}"/>
          </ac:spMkLst>
        </pc:spChg>
        <pc:spChg chg="mod">
          <ac:chgData name="Nane Kratzke" userId="971be13ff4ee5ef6" providerId="LiveId" clId="{6DC046AD-08D5-864C-9181-BD754435ABC5}" dt="2023-11-21T16:34:59.550" v="900" actId="1076"/>
          <ac:spMkLst>
            <pc:docMk/>
            <pc:sldMk cId="1313604754" sldId="729"/>
            <ac:spMk id="25" creationId="{AA138A71-26D0-6116-890D-E871A30CB6DD}"/>
          </ac:spMkLst>
        </pc:spChg>
        <pc:spChg chg="add mod">
          <ac:chgData name="Nane Kratzke" userId="971be13ff4ee5ef6" providerId="LiveId" clId="{6DC046AD-08D5-864C-9181-BD754435ABC5}" dt="2023-11-21T16:35:54.917" v="907" actId="164"/>
          <ac:spMkLst>
            <pc:docMk/>
            <pc:sldMk cId="1313604754" sldId="729"/>
            <ac:spMk id="26" creationId="{D00C8EEA-D16B-43DE-A8AF-0F12CB56D049}"/>
          </ac:spMkLst>
        </pc:spChg>
        <pc:spChg chg="add mod">
          <ac:chgData name="Nane Kratzke" userId="971be13ff4ee5ef6" providerId="LiveId" clId="{6DC046AD-08D5-864C-9181-BD754435ABC5}" dt="2023-11-21T16:35:54.917" v="907" actId="164"/>
          <ac:spMkLst>
            <pc:docMk/>
            <pc:sldMk cId="1313604754" sldId="729"/>
            <ac:spMk id="27" creationId="{E162A891-B0E9-C0C5-019B-DF8F86FE6A34}"/>
          </ac:spMkLst>
        </pc:spChg>
        <pc:spChg chg="add mod">
          <ac:chgData name="Nane Kratzke" userId="971be13ff4ee5ef6" providerId="LiveId" clId="{6DC046AD-08D5-864C-9181-BD754435ABC5}" dt="2023-11-21T16:44:40.357" v="931" actId="1076"/>
          <ac:spMkLst>
            <pc:docMk/>
            <pc:sldMk cId="1313604754" sldId="729"/>
            <ac:spMk id="28" creationId="{7F6D44F2-FDD0-9112-4793-024BBB1B707F}"/>
          </ac:spMkLst>
        </pc:spChg>
        <pc:spChg chg="add mod">
          <ac:chgData name="Nane Kratzke" userId="971be13ff4ee5ef6" providerId="LiveId" clId="{6DC046AD-08D5-864C-9181-BD754435ABC5}" dt="2023-11-21T16:44:45.357" v="932" actId="1076"/>
          <ac:spMkLst>
            <pc:docMk/>
            <pc:sldMk cId="1313604754" sldId="729"/>
            <ac:spMk id="29" creationId="{2A12BD9F-548A-9F8F-ACD1-B71142BD08F5}"/>
          </ac:spMkLst>
        </pc:spChg>
        <pc:spChg chg="add mod">
          <ac:chgData name="Nane Kratzke" userId="971be13ff4ee5ef6" providerId="LiveId" clId="{6DC046AD-08D5-864C-9181-BD754435ABC5}" dt="2023-11-21T16:36:03.302" v="908" actId="164"/>
          <ac:spMkLst>
            <pc:docMk/>
            <pc:sldMk cId="1313604754" sldId="729"/>
            <ac:spMk id="31" creationId="{38F75F59-37CC-246D-C143-25AB151BA96D}"/>
          </ac:spMkLst>
        </pc:spChg>
        <pc:spChg chg="add mod">
          <ac:chgData name="Nane Kratzke" userId="971be13ff4ee5ef6" providerId="LiveId" clId="{6DC046AD-08D5-864C-9181-BD754435ABC5}" dt="2023-11-21T16:36:03.302" v="908" actId="164"/>
          <ac:spMkLst>
            <pc:docMk/>
            <pc:sldMk cId="1313604754" sldId="729"/>
            <ac:spMk id="32" creationId="{FFE9134C-ADD5-944A-178D-A3758B04CAFB}"/>
          </ac:spMkLst>
        </pc:spChg>
        <pc:spChg chg="add mod">
          <ac:chgData name="Nane Kratzke" userId="971be13ff4ee5ef6" providerId="LiveId" clId="{6DC046AD-08D5-864C-9181-BD754435ABC5}" dt="2023-11-21T16:36:03.302" v="908" actId="164"/>
          <ac:spMkLst>
            <pc:docMk/>
            <pc:sldMk cId="1313604754" sldId="729"/>
            <ac:spMk id="33" creationId="{9F213968-F4D4-A7F2-E9F3-EA2E71C06388}"/>
          </ac:spMkLst>
        </pc:spChg>
        <pc:spChg chg="del">
          <ac:chgData name="Nane Kratzke" userId="971be13ff4ee5ef6" providerId="LiveId" clId="{6DC046AD-08D5-864C-9181-BD754435ABC5}" dt="2023-11-21T16:30:36.708" v="813" actId="478"/>
          <ac:spMkLst>
            <pc:docMk/>
            <pc:sldMk cId="1313604754" sldId="729"/>
            <ac:spMk id="34" creationId="{D3A4789E-0072-8296-28F5-F2AE1957C7ED}"/>
          </ac:spMkLst>
        </pc:spChg>
        <pc:spChg chg="mod topLvl">
          <ac:chgData name="Nane Kratzke" userId="971be13ff4ee5ef6" providerId="LiveId" clId="{6DC046AD-08D5-864C-9181-BD754435ABC5}" dt="2023-11-21T16:35:10.801" v="901" actId="164"/>
          <ac:spMkLst>
            <pc:docMk/>
            <pc:sldMk cId="1313604754" sldId="729"/>
            <ac:spMk id="39" creationId="{B91EFF86-5881-D0CB-B106-929F05D4DE61}"/>
          </ac:spMkLst>
        </pc:spChg>
        <pc:spChg chg="mod topLvl">
          <ac:chgData name="Nane Kratzke" userId="971be13ff4ee5ef6" providerId="LiveId" clId="{6DC046AD-08D5-864C-9181-BD754435ABC5}" dt="2023-11-21T16:35:10.801" v="901" actId="164"/>
          <ac:spMkLst>
            <pc:docMk/>
            <pc:sldMk cId="1313604754" sldId="729"/>
            <ac:spMk id="40" creationId="{6817F4BE-1752-1402-0A24-FB7FC6525A42}"/>
          </ac:spMkLst>
        </pc:spChg>
        <pc:spChg chg="mod topLvl">
          <ac:chgData name="Nane Kratzke" userId="971be13ff4ee5ef6" providerId="LiveId" clId="{6DC046AD-08D5-864C-9181-BD754435ABC5}" dt="2023-11-21T16:44:36.902" v="930" actId="1076"/>
          <ac:spMkLst>
            <pc:docMk/>
            <pc:sldMk cId="1313604754" sldId="729"/>
            <ac:spMk id="43" creationId="{20DE9185-BDD5-5D06-35C9-074E5F1210C9}"/>
          </ac:spMkLst>
        </pc:spChg>
        <pc:grpChg chg="add mod">
          <ac:chgData name="Nane Kratzke" userId="971be13ff4ee5ef6" providerId="LiveId" clId="{6DC046AD-08D5-864C-9181-BD754435ABC5}" dt="2023-11-21T16:44:20.081" v="929" actId="1076"/>
          <ac:grpSpMkLst>
            <pc:docMk/>
            <pc:sldMk cId="1313604754" sldId="729"/>
            <ac:grpSpMk id="30" creationId="{E020AFFC-C26C-103D-8589-46146D277AEE}"/>
          </ac:grpSpMkLst>
        </pc:grpChg>
        <pc:grpChg chg="add mod">
          <ac:chgData name="Nane Kratzke" userId="971be13ff4ee5ef6" providerId="LiveId" clId="{6DC046AD-08D5-864C-9181-BD754435ABC5}" dt="2023-11-21T16:44:20.081" v="929" actId="1076"/>
          <ac:grpSpMkLst>
            <pc:docMk/>
            <pc:sldMk cId="1313604754" sldId="729"/>
            <ac:grpSpMk id="35" creationId="{0AD61228-A8E4-ECA9-E818-16978CF3BB48}"/>
          </ac:grpSpMkLst>
        </pc:grpChg>
        <pc:grpChg chg="add mod">
          <ac:chgData name="Nane Kratzke" userId="971be13ff4ee5ef6" providerId="LiveId" clId="{6DC046AD-08D5-864C-9181-BD754435ABC5}" dt="2023-11-21T16:44:20.081" v="929" actId="1076"/>
          <ac:grpSpMkLst>
            <pc:docMk/>
            <pc:sldMk cId="1313604754" sldId="729"/>
            <ac:grpSpMk id="36" creationId="{2830979B-AE5F-3D52-8902-35404C184F9E}"/>
          </ac:grpSpMkLst>
        </pc:grpChg>
        <pc:grpChg chg="del mod topLvl">
          <ac:chgData name="Nane Kratzke" userId="971be13ff4ee5ef6" providerId="LiveId" clId="{6DC046AD-08D5-864C-9181-BD754435ABC5}" dt="2023-11-21T16:33:34.463" v="885" actId="165"/>
          <ac:grpSpMkLst>
            <pc:docMk/>
            <pc:sldMk cId="1313604754" sldId="729"/>
            <ac:grpSpMk id="41" creationId="{626FD1B5-4361-F9A5-72CC-F459C76B073D}"/>
          </ac:grpSpMkLst>
        </pc:grpChg>
        <pc:grpChg chg="del mod">
          <ac:chgData name="Nane Kratzke" userId="971be13ff4ee5ef6" providerId="LiveId" clId="{6DC046AD-08D5-864C-9181-BD754435ABC5}" dt="2023-11-21T16:33:24.919" v="884" actId="165"/>
          <ac:grpSpMkLst>
            <pc:docMk/>
            <pc:sldMk cId="1313604754" sldId="729"/>
            <ac:grpSpMk id="49" creationId="{F8812998-5068-7049-9867-C12B57061036}"/>
          </ac:grpSpMkLst>
        </pc:grpChg>
        <pc:grpChg chg="del">
          <ac:chgData name="Nane Kratzke" userId="971be13ff4ee5ef6" providerId="LiveId" clId="{6DC046AD-08D5-864C-9181-BD754435ABC5}" dt="2023-11-21T16:30:42.597" v="815" actId="478"/>
          <ac:grpSpMkLst>
            <pc:docMk/>
            <pc:sldMk cId="1313604754" sldId="729"/>
            <ac:grpSpMk id="52" creationId="{AA381E78-71C9-C86C-35F5-1B09BB120A21}"/>
          </ac:grpSpMkLst>
        </pc:grpChg>
        <pc:picChg chg="add mod">
          <ac:chgData name="Nane Kratzke" userId="971be13ff4ee5ef6" providerId="LiveId" clId="{6DC046AD-08D5-864C-9181-BD754435ABC5}" dt="2023-11-21T16:34:51.621" v="899" actId="1076"/>
          <ac:picMkLst>
            <pc:docMk/>
            <pc:sldMk cId="1313604754" sldId="729"/>
            <ac:picMk id="8" creationId="{1A0348FA-A8D8-EA1C-8DBE-7B620E36AB5F}"/>
          </ac:picMkLst>
        </pc:picChg>
        <pc:picChg chg="del">
          <ac:chgData name="Nane Kratzke" userId="971be13ff4ee5ef6" providerId="LiveId" clId="{6DC046AD-08D5-864C-9181-BD754435ABC5}" dt="2023-11-21T16:31:23.461" v="860" actId="478"/>
          <ac:picMkLst>
            <pc:docMk/>
            <pc:sldMk cId="1313604754" sldId="729"/>
            <ac:picMk id="38" creationId="{81DB5837-C6E6-F29D-C417-5F9D9D7CB1F2}"/>
          </ac:picMkLst>
        </pc:picChg>
      </pc:sldChg>
      <pc:sldChg chg="add del">
        <pc:chgData name="Nane Kratzke" userId="971be13ff4ee5ef6" providerId="LiveId" clId="{6DC046AD-08D5-864C-9181-BD754435ABC5}" dt="2023-11-21T08:46:02.199" v="2"/>
        <pc:sldMkLst>
          <pc:docMk/>
          <pc:sldMk cId="1966157159" sldId="729"/>
        </pc:sldMkLst>
      </pc:sldChg>
      <pc:sldChg chg="add del">
        <pc:chgData name="Nane Kratzke" userId="971be13ff4ee5ef6" providerId="LiveId" clId="{6DC046AD-08D5-864C-9181-BD754435ABC5}" dt="2023-11-21T08:46:02.199" v="2"/>
        <pc:sldMkLst>
          <pc:docMk/>
          <pc:sldMk cId="2349515942" sldId="730"/>
        </pc:sldMkLst>
      </pc:sldChg>
      <pc:sldChg chg="addSp delSp modSp add mod">
        <pc:chgData name="Nane Kratzke" userId="971be13ff4ee5ef6" providerId="LiveId" clId="{6DC046AD-08D5-864C-9181-BD754435ABC5}" dt="2023-12-01T11:36:26.443" v="1727" actId="207"/>
        <pc:sldMkLst>
          <pc:docMk/>
          <pc:sldMk cId="3746126618" sldId="730"/>
        </pc:sldMkLst>
        <pc:spChg chg="mod">
          <ac:chgData name="Nane Kratzke" userId="971be13ff4ee5ef6" providerId="LiveId" clId="{6DC046AD-08D5-864C-9181-BD754435ABC5}" dt="2023-12-01T11:36:26.443" v="1727" actId="207"/>
          <ac:spMkLst>
            <pc:docMk/>
            <pc:sldMk cId="3746126618" sldId="730"/>
            <ac:spMk id="4" creationId="{676DF002-AAEE-8E22-5D18-B6A3EA782FAC}"/>
          </ac:spMkLst>
        </pc:spChg>
        <pc:spChg chg="mod">
          <ac:chgData name="Nane Kratzke" userId="971be13ff4ee5ef6" providerId="LiveId" clId="{6DC046AD-08D5-864C-9181-BD754435ABC5}" dt="2023-11-21T16:50:41.284" v="1030" actId="20577"/>
          <ac:spMkLst>
            <pc:docMk/>
            <pc:sldMk cId="3746126618" sldId="730"/>
            <ac:spMk id="7" creationId="{33140EE6-CFD6-C964-186A-E29AA9E22FFC}"/>
          </ac:spMkLst>
        </pc:spChg>
        <pc:spChg chg="mod">
          <ac:chgData name="Nane Kratzke" userId="971be13ff4ee5ef6" providerId="LiveId" clId="{6DC046AD-08D5-864C-9181-BD754435ABC5}" dt="2023-12-01T11:36:26.443" v="1727" actId="207"/>
          <ac:spMkLst>
            <pc:docMk/>
            <pc:sldMk cId="3746126618" sldId="730"/>
            <ac:spMk id="9" creationId="{BEE0B64D-FDF9-1A00-192D-1371F1EE69E8}"/>
          </ac:spMkLst>
        </pc:spChg>
        <pc:spChg chg="mod">
          <ac:chgData name="Nane Kratzke" userId="971be13ff4ee5ef6" providerId="LiveId" clId="{6DC046AD-08D5-864C-9181-BD754435ABC5}" dt="2023-12-01T11:36:00.183" v="1721" actId="207"/>
          <ac:spMkLst>
            <pc:docMk/>
            <pc:sldMk cId="3746126618" sldId="730"/>
            <ac:spMk id="10" creationId="{7631FF58-22FB-FF87-9051-7B4A39A5C09C}"/>
          </ac:spMkLst>
        </pc:spChg>
        <pc:spChg chg="mod">
          <ac:chgData name="Nane Kratzke" userId="971be13ff4ee5ef6" providerId="LiveId" clId="{6DC046AD-08D5-864C-9181-BD754435ABC5}" dt="2023-12-01T11:36:26.443" v="1727" actId="207"/>
          <ac:spMkLst>
            <pc:docMk/>
            <pc:sldMk cId="3746126618" sldId="730"/>
            <ac:spMk id="11" creationId="{CD674B02-A871-59CD-69CD-4FF5F2224BB5}"/>
          </ac:spMkLst>
        </pc:spChg>
        <pc:spChg chg="mod">
          <ac:chgData name="Nane Kratzke" userId="971be13ff4ee5ef6" providerId="LiveId" clId="{6DC046AD-08D5-864C-9181-BD754435ABC5}" dt="2023-12-01T11:36:26.443" v="1727" actId="207"/>
          <ac:spMkLst>
            <pc:docMk/>
            <pc:sldMk cId="3746126618" sldId="730"/>
            <ac:spMk id="13" creationId="{DD7B7E62-D777-6DBD-E0CE-8E26671E4076}"/>
          </ac:spMkLst>
        </pc:spChg>
        <pc:spChg chg="mod">
          <ac:chgData name="Nane Kratzke" userId="971be13ff4ee5ef6" providerId="LiveId" clId="{6DC046AD-08D5-864C-9181-BD754435ABC5}" dt="2023-12-01T11:36:26.443" v="1727" actId="207"/>
          <ac:spMkLst>
            <pc:docMk/>
            <pc:sldMk cId="3746126618" sldId="730"/>
            <ac:spMk id="14" creationId="{972C3C18-8AAB-5994-E635-73123186DCB0}"/>
          </ac:spMkLst>
        </pc:spChg>
        <pc:spChg chg="add del mod">
          <ac:chgData name="Nane Kratzke" userId="971be13ff4ee5ef6" providerId="LiveId" clId="{6DC046AD-08D5-864C-9181-BD754435ABC5}" dt="2023-11-22T13:00:11.890" v="1092"/>
          <ac:spMkLst>
            <pc:docMk/>
            <pc:sldMk cId="3746126618" sldId="730"/>
            <ac:spMk id="17" creationId="{47D45E4C-AFE2-C0CD-4D99-70F6ED2D543B}"/>
          </ac:spMkLst>
        </pc:spChg>
        <pc:spChg chg="mod">
          <ac:chgData name="Nane Kratzke" userId="971be13ff4ee5ef6" providerId="LiveId" clId="{6DC046AD-08D5-864C-9181-BD754435ABC5}" dt="2023-11-22T12:59:17.742" v="1088" actId="1076"/>
          <ac:spMkLst>
            <pc:docMk/>
            <pc:sldMk cId="3746126618" sldId="730"/>
            <ac:spMk id="29" creationId="{2A12BD9F-548A-9F8F-ACD1-B71142BD08F5}"/>
          </ac:spMkLst>
        </pc:spChg>
        <pc:grpChg chg="mod">
          <ac:chgData name="Nane Kratzke" userId="971be13ff4ee5ef6" providerId="LiveId" clId="{6DC046AD-08D5-864C-9181-BD754435ABC5}" dt="2023-11-22T12:59:17.742" v="1088" actId="1076"/>
          <ac:grpSpMkLst>
            <pc:docMk/>
            <pc:sldMk cId="3746126618" sldId="730"/>
            <ac:grpSpMk id="12" creationId="{E9FC4804-8320-F619-1BB6-F40196B627E1}"/>
          </ac:grpSpMkLst>
        </pc:grpChg>
        <pc:grpChg chg="mod">
          <ac:chgData name="Nane Kratzke" userId="971be13ff4ee5ef6" providerId="LiveId" clId="{6DC046AD-08D5-864C-9181-BD754435ABC5}" dt="2023-11-22T12:59:17.742" v="1088" actId="1076"/>
          <ac:grpSpMkLst>
            <pc:docMk/>
            <pc:sldMk cId="3746126618" sldId="730"/>
            <ac:grpSpMk id="15" creationId="{1199024C-ECF1-3F4B-4E58-2E9155C39822}"/>
          </ac:grpSpMkLst>
        </pc:grpChg>
        <pc:picChg chg="add del">
          <ac:chgData name="Nane Kratzke" userId="971be13ff4ee5ef6" providerId="LiveId" clId="{6DC046AD-08D5-864C-9181-BD754435ABC5}" dt="2023-11-22T12:58:14.358" v="1081" actId="478"/>
          <ac:picMkLst>
            <pc:docMk/>
            <pc:sldMk cId="3746126618" sldId="730"/>
            <ac:picMk id="3" creationId="{D8D686BD-A591-A515-2F98-9948D975D066}"/>
          </ac:picMkLst>
        </pc:picChg>
        <pc:picChg chg="del">
          <ac:chgData name="Nane Kratzke" userId="971be13ff4ee5ef6" providerId="LiveId" clId="{6DC046AD-08D5-864C-9181-BD754435ABC5}" dt="2023-11-22T12:56:59.735" v="1079" actId="478"/>
          <ac:picMkLst>
            <pc:docMk/>
            <pc:sldMk cId="3746126618" sldId="730"/>
            <ac:picMk id="8" creationId="{1A0348FA-A8D8-EA1C-8DBE-7B620E36AB5F}"/>
          </ac:picMkLst>
        </pc:picChg>
        <pc:picChg chg="add mod">
          <ac:chgData name="Nane Kratzke" userId="971be13ff4ee5ef6" providerId="LiveId" clId="{6DC046AD-08D5-864C-9181-BD754435ABC5}" dt="2023-11-22T12:59:05.149" v="1087" actId="1076"/>
          <ac:picMkLst>
            <pc:docMk/>
            <pc:sldMk cId="3746126618" sldId="730"/>
            <ac:picMk id="16" creationId="{7D2DDBA2-F82D-A0DD-759B-2D283E354818}"/>
          </ac:picMkLst>
        </pc:picChg>
      </pc:sldChg>
      <pc:sldChg chg="modSp add del mod">
        <pc:chgData name="Nane Kratzke" userId="971be13ff4ee5ef6" providerId="LiveId" clId="{6DC046AD-08D5-864C-9181-BD754435ABC5}" dt="2023-12-11T08:40:37.980" v="1744" actId="2696"/>
        <pc:sldMkLst>
          <pc:docMk/>
          <pc:sldMk cId="2102968120" sldId="731"/>
        </pc:sldMkLst>
        <pc:spChg chg="mod">
          <ac:chgData name="Nane Kratzke" userId="971be13ff4ee5ef6" providerId="LiveId" clId="{6DC046AD-08D5-864C-9181-BD754435ABC5}" dt="2023-11-21T16:53:34.963" v="1068" actId="20577"/>
          <ac:spMkLst>
            <pc:docMk/>
            <pc:sldMk cId="2102968120" sldId="731"/>
            <ac:spMk id="7" creationId="{33140EE6-CFD6-C964-186A-E29AA9E22FFC}"/>
          </ac:spMkLst>
        </pc:spChg>
      </pc:sldChg>
      <pc:sldChg chg="modSp add del mod">
        <pc:chgData name="Nane Kratzke" userId="971be13ff4ee5ef6" providerId="LiveId" clId="{6DC046AD-08D5-864C-9181-BD754435ABC5}" dt="2023-12-11T08:40:38.189" v="1757" actId="2696"/>
        <pc:sldMkLst>
          <pc:docMk/>
          <pc:sldMk cId="2308720047" sldId="732"/>
        </pc:sldMkLst>
        <pc:spChg chg="mod">
          <ac:chgData name="Nane Kratzke" userId="971be13ff4ee5ef6" providerId="LiveId" clId="{6DC046AD-08D5-864C-9181-BD754435ABC5}" dt="2023-11-21T16:53:54.633" v="1078" actId="20577"/>
          <ac:spMkLst>
            <pc:docMk/>
            <pc:sldMk cId="2308720047" sldId="732"/>
            <ac:spMk id="7" creationId="{33140EE6-CFD6-C964-186A-E29AA9E22FFC}"/>
          </ac:spMkLst>
        </pc:spChg>
      </pc:sldChg>
      <pc:sldChg chg="modSp add mod">
        <pc:chgData name="Nane Kratzke" userId="971be13ff4ee5ef6" providerId="LiveId" clId="{6DC046AD-08D5-864C-9181-BD754435ABC5}" dt="2023-11-22T14:15:05.811" v="1664"/>
        <pc:sldMkLst>
          <pc:docMk/>
          <pc:sldMk cId="3833235330" sldId="733"/>
        </pc:sldMkLst>
        <pc:spChg chg="mod">
          <ac:chgData name="Nane Kratzke" userId="971be13ff4ee5ef6" providerId="LiveId" clId="{6DC046AD-08D5-864C-9181-BD754435ABC5}" dt="2023-11-22T14:14:56.708" v="1663" actId="20577"/>
          <ac:spMkLst>
            <pc:docMk/>
            <pc:sldMk cId="3833235330" sldId="733"/>
            <ac:spMk id="2" creationId="{BEBECCD0-0365-6042-8374-D298183801AF}"/>
          </ac:spMkLst>
        </pc:spChg>
        <pc:picChg chg="mod">
          <ac:chgData name="Nane Kratzke" userId="971be13ff4ee5ef6" providerId="LiveId" clId="{6DC046AD-08D5-864C-9181-BD754435ABC5}" dt="2023-11-22T14:15:05.811" v="1664"/>
          <ac:picMkLst>
            <pc:docMk/>
            <pc:sldMk cId="3833235330" sldId="733"/>
            <ac:picMk id="1054" creationId="{12AE6375-E091-0E43-BCC0-7964193522B5}"/>
          </ac:picMkLst>
        </pc:picChg>
      </pc:sldChg>
      <pc:sldChg chg="add">
        <pc:chgData name="Nane Kratzke" userId="971be13ff4ee5ef6" providerId="LiveId" clId="{6DC046AD-08D5-864C-9181-BD754435ABC5}" dt="2023-11-22T14:15:26.631" v="1665"/>
        <pc:sldMkLst>
          <pc:docMk/>
          <pc:sldMk cId="2519038728" sldId="734"/>
        </pc:sldMkLst>
      </pc:sldChg>
      <pc:sldChg chg="modSp add del mod">
        <pc:chgData name="Nane Kratzke" userId="971be13ff4ee5ef6" providerId="LiveId" clId="{6DC046AD-08D5-864C-9181-BD754435ABC5}" dt="2023-12-11T08:40:37.628" v="1729" actId="2696"/>
        <pc:sldMkLst>
          <pc:docMk/>
          <pc:sldMk cId="3737466426" sldId="735"/>
        </pc:sldMkLst>
        <pc:spChg chg="mod">
          <ac:chgData name="Nane Kratzke" userId="971be13ff4ee5ef6" providerId="LiveId" clId="{6DC046AD-08D5-864C-9181-BD754435ABC5}" dt="2023-11-22T14:16:52.525" v="1688" actId="20577"/>
          <ac:spMkLst>
            <pc:docMk/>
            <pc:sldMk cId="3737466426" sldId="735"/>
            <ac:spMk id="31" creationId="{A7AED8D2-12C6-26AC-5AF0-E921BDCCBE3B}"/>
          </ac:spMkLst>
        </pc:spChg>
      </pc:sldChg>
      <pc:sldChg chg="add del">
        <pc:chgData name="Nane Kratzke" userId="971be13ff4ee5ef6" providerId="LiveId" clId="{6DC046AD-08D5-864C-9181-BD754435ABC5}" dt="2023-12-11T08:40:37.928" v="1739" actId="2696"/>
        <pc:sldMkLst>
          <pc:docMk/>
          <pc:sldMk cId="2413058237" sldId="736"/>
        </pc:sldMkLst>
      </pc:sldChg>
      <pc:sldChg chg="add del">
        <pc:chgData name="Nane Kratzke" userId="971be13ff4ee5ef6" providerId="LiveId" clId="{6DC046AD-08D5-864C-9181-BD754435ABC5}" dt="2023-12-11T08:40:37.673" v="1734" actId="2696"/>
        <pc:sldMkLst>
          <pc:docMk/>
          <pc:sldMk cId="469451401" sldId="737"/>
        </pc:sldMkLst>
      </pc:sldChg>
    </pc:docChg>
  </pc:docChgLst>
  <pc:docChgLst>
    <pc:chgData name="Nane Kratzke" userId="971be13ff4ee5ef6" providerId="LiveId" clId="{643FE039-4EFD-8248-B542-2652A45E9F99}"/>
    <pc:docChg chg="modSld">
      <pc:chgData name="Nane Kratzke" userId="971be13ff4ee5ef6" providerId="LiveId" clId="{643FE039-4EFD-8248-B542-2652A45E9F99}" dt="2020-12-14T08:39:06.520" v="7" actId="20577"/>
      <pc:docMkLst>
        <pc:docMk/>
      </pc:docMkLst>
      <pc:sldChg chg="modSp mod">
        <pc:chgData name="Nane Kratzke" userId="971be13ff4ee5ef6" providerId="LiveId" clId="{643FE039-4EFD-8248-B542-2652A45E9F99}" dt="2020-12-14T08:39:06.520" v="7" actId="20577"/>
        <pc:sldMkLst>
          <pc:docMk/>
          <pc:sldMk cId="3042928372" sldId="434"/>
        </pc:sldMkLst>
        <pc:spChg chg="mod">
          <ac:chgData name="Nane Kratzke" userId="971be13ff4ee5ef6" providerId="LiveId" clId="{643FE039-4EFD-8248-B542-2652A45E9F99}" dt="2020-12-14T08:39:06.520" v="7" actId="20577"/>
          <ac:spMkLst>
            <pc:docMk/>
            <pc:sldMk cId="3042928372" sldId="434"/>
            <ac:spMk id="3" creationId="{6565A793-176F-3142-87BD-7089E5A3847D}"/>
          </ac:spMkLst>
        </pc:spChg>
      </pc:sldChg>
      <pc:sldChg chg="modSp mod">
        <pc:chgData name="Nane Kratzke" userId="971be13ff4ee5ef6" providerId="LiveId" clId="{643FE039-4EFD-8248-B542-2652A45E9F99}" dt="2020-12-13T17:35:15.862" v="6" actId="20577"/>
        <pc:sldMkLst>
          <pc:docMk/>
          <pc:sldMk cId="3910355434" sldId="451"/>
        </pc:sldMkLst>
        <pc:spChg chg="mod">
          <ac:chgData name="Nane Kratzke" userId="971be13ff4ee5ef6" providerId="LiveId" clId="{643FE039-4EFD-8248-B542-2652A45E9F99}" dt="2020-12-13T17:35:15.862" v="6" actId="20577"/>
          <ac:spMkLst>
            <pc:docMk/>
            <pc:sldMk cId="3910355434" sldId="451"/>
            <ac:spMk id="12" creationId="{F4245841-CFEC-A747-B7FD-B4C197569117}"/>
          </ac:spMkLst>
        </pc:spChg>
      </pc:sldChg>
      <pc:sldChg chg="modSp mod">
        <pc:chgData name="Nane Kratzke" userId="971be13ff4ee5ef6" providerId="LiveId" clId="{643FE039-4EFD-8248-B542-2652A45E9F99}" dt="2020-12-13T17:35:05.161" v="5" actId="20577"/>
        <pc:sldMkLst>
          <pc:docMk/>
          <pc:sldMk cId="1674219622" sldId="471"/>
        </pc:sldMkLst>
        <pc:spChg chg="mod">
          <ac:chgData name="Nane Kratzke" userId="971be13ff4ee5ef6" providerId="LiveId" clId="{643FE039-4EFD-8248-B542-2652A45E9F99}" dt="2020-12-13T17:35:05.161" v="5" actId="20577"/>
          <ac:spMkLst>
            <pc:docMk/>
            <pc:sldMk cId="1674219622" sldId="471"/>
            <ac:spMk id="8" creationId="{6DAA361C-189A-2E41-8E2F-D004F318335C}"/>
          </ac:spMkLst>
        </pc:spChg>
      </pc:sldChg>
    </pc:docChg>
  </pc:docChgLst>
  <pc:docChgLst>
    <pc:chgData name="Nane Kratzke" userId="971be13ff4ee5ef6" providerId="LiveId" clId="{C44DF2F8-E868-7449-A897-FDCF69DA6DAC}"/>
    <pc:docChg chg="custSel modSld sldOrd">
      <pc:chgData name="Nane Kratzke" userId="971be13ff4ee5ef6" providerId="LiveId" clId="{C44DF2F8-E868-7449-A897-FDCF69DA6DAC}" dt="2023-11-22T10:55:53.063" v="314" actId="20577"/>
      <pc:docMkLst>
        <pc:docMk/>
      </pc:docMkLst>
      <pc:sldChg chg="addSp delSp modSp mod modAnim">
        <pc:chgData name="Nane Kratzke" userId="971be13ff4ee5ef6" providerId="LiveId" clId="{C44DF2F8-E868-7449-A897-FDCF69DA6DAC}" dt="2023-11-22T07:59:06.048" v="102" actId="14100"/>
        <pc:sldMkLst>
          <pc:docMk/>
          <pc:sldMk cId="2182525806" sldId="436"/>
        </pc:sldMkLst>
        <pc:spChg chg="mod">
          <ac:chgData name="Nane Kratzke" userId="971be13ff4ee5ef6" providerId="LiveId" clId="{C44DF2F8-E868-7449-A897-FDCF69DA6DAC}" dt="2023-11-22T07:16:16.682" v="51" actId="20577"/>
          <ac:spMkLst>
            <pc:docMk/>
            <pc:sldMk cId="2182525806" sldId="436"/>
            <ac:spMk id="3" creationId="{CA7A0B46-9872-8B4F-9BA5-BEBAE7E97182}"/>
          </ac:spMkLst>
        </pc:spChg>
        <pc:spChg chg="mod">
          <ac:chgData name="Nane Kratzke" userId="971be13ff4ee5ef6" providerId="LiveId" clId="{C44DF2F8-E868-7449-A897-FDCF69DA6DAC}" dt="2023-11-22T07:20:49.800" v="52" actId="164"/>
          <ac:spMkLst>
            <pc:docMk/>
            <pc:sldMk cId="2182525806" sldId="436"/>
            <ac:spMk id="73" creationId="{ED55D23D-6F2E-F84A-8B44-DA183A5AA84F}"/>
          </ac:spMkLst>
        </pc:spChg>
        <pc:spChg chg="mod">
          <ac:chgData name="Nane Kratzke" userId="971be13ff4ee5ef6" providerId="LiveId" clId="{C44DF2F8-E868-7449-A897-FDCF69DA6DAC}" dt="2023-11-22T07:21:37.456" v="60" actId="164"/>
          <ac:spMkLst>
            <pc:docMk/>
            <pc:sldMk cId="2182525806" sldId="436"/>
            <ac:spMk id="74" creationId="{2EBBEA73-9EE5-0E41-B87E-974EF4AA8BBC}"/>
          </ac:spMkLst>
        </pc:spChg>
        <pc:spChg chg="mod">
          <ac:chgData name="Nane Kratzke" userId="971be13ff4ee5ef6" providerId="LiveId" clId="{C44DF2F8-E868-7449-A897-FDCF69DA6DAC}" dt="2023-11-22T07:21:20.353" v="57" actId="164"/>
          <ac:spMkLst>
            <pc:docMk/>
            <pc:sldMk cId="2182525806" sldId="436"/>
            <ac:spMk id="77" creationId="{C7EE17F5-214E-434B-B24D-52DF9817F64E}"/>
          </ac:spMkLst>
        </pc:spChg>
        <pc:spChg chg="mod">
          <ac:chgData name="Nane Kratzke" userId="971be13ff4ee5ef6" providerId="LiveId" clId="{C44DF2F8-E868-7449-A897-FDCF69DA6DAC}" dt="2023-11-22T07:21:31.004" v="59" actId="164"/>
          <ac:spMkLst>
            <pc:docMk/>
            <pc:sldMk cId="2182525806" sldId="436"/>
            <ac:spMk id="82" creationId="{768D3D22-5639-0C48-949F-4879402BEE69}"/>
          </ac:spMkLst>
        </pc:spChg>
        <pc:spChg chg="mod">
          <ac:chgData name="Nane Kratzke" userId="971be13ff4ee5ef6" providerId="LiveId" clId="{C44DF2F8-E868-7449-A897-FDCF69DA6DAC}" dt="2023-11-22T07:20:55.488" v="53" actId="164"/>
          <ac:spMkLst>
            <pc:docMk/>
            <pc:sldMk cId="2182525806" sldId="436"/>
            <ac:spMk id="85" creationId="{5EC7C4F9-7B9C-2246-9655-28888CC83E63}"/>
          </ac:spMkLst>
        </pc:spChg>
        <pc:spChg chg="mod">
          <ac:chgData name="Nane Kratzke" userId="971be13ff4ee5ef6" providerId="LiveId" clId="{C44DF2F8-E868-7449-A897-FDCF69DA6DAC}" dt="2023-11-22T07:21:00.753" v="54" actId="164"/>
          <ac:spMkLst>
            <pc:docMk/>
            <pc:sldMk cId="2182525806" sldId="436"/>
            <ac:spMk id="99" creationId="{EA20F93D-4023-2140-B765-209E3D124CC7}"/>
          </ac:spMkLst>
        </pc:spChg>
        <pc:spChg chg="mod">
          <ac:chgData name="Nane Kratzke" userId="971be13ff4ee5ef6" providerId="LiveId" clId="{C44DF2F8-E868-7449-A897-FDCF69DA6DAC}" dt="2023-11-22T07:21:25.670" v="58" actId="164"/>
          <ac:spMkLst>
            <pc:docMk/>
            <pc:sldMk cId="2182525806" sldId="436"/>
            <ac:spMk id="100" creationId="{A3B9F4CB-D224-B540-AD61-C791D807225B}"/>
          </ac:spMkLst>
        </pc:spChg>
        <pc:spChg chg="mod">
          <ac:chgData name="Nane Kratzke" userId="971be13ff4ee5ef6" providerId="LiveId" clId="{C44DF2F8-E868-7449-A897-FDCF69DA6DAC}" dt="2023-11-22T07:21:12.619" v="56" actId="164"/>
          <ac:spMkLst>
            <pc:docMk/>
            <pc:sldMk cId="2182525806" sldId="436"/>
            <ac:spMk id="101" creationId="{7482EE69-61C6-4046-AF4E-40A57ABC0BB4}"/>
          </ac:spMkLst>
        </pc:spChg>
        <pc:spChg chg="mod">
          <ac:chgData name="Nane Kratzke" userId="971be13ff4ee5ef6" providerId="LiveId" clId="{C44DF2F8-E868-7449-A897-FDCF69DA6DAC}" dt="2023-11-22T07:21:06.247" v="55" actId="164"/>
          <ac:spMkLst>
            <pc:docMk/>
            <pc:sldMk cId="2182525806" sldId="436"/>
            <ac:spMk id="124" creationId="{1C12F951-BF83-5141-A29F-12E804D912AD}"/>
          </ac:spMkLst>
        </pc:spChg>
        <pc:grpChg chg="add mod">
          <ac:chgData name="Nane Kratzke" userId="971be13ff4ee5ef6" providerId="LiveId" clId="{C44DF2F8-E868-7449-A897-FDCF69DA6DAC}" dt="2023-11-22T07:20:49.800" v="52" actId="164"/>
          <ac:grpSpMkLst>
            <pc:docMk/>
            <pc:sldMk cId="2182525806" sldId="436"/>
            <ac:grpSpMk id="11" creationId="{DF4E37E7-02F0-155B-FBC7-7FAD5575C3E3}"/>
          </ac:grpSpMkLst>
        </pc:grpChg>
        <pc:grpChg chg="add mod">
          <ac:chgData name="Nane Kratzke" userId="971be13ff4ee5ef6" providerId="LiveId" clId="{C44DF2F8-E868-7449-A897-FDCF69DA6DAC}" dt="2023-11-22T07:20:55.488" v="53" actId="164"/>
          <ac:grpSpMkLst>
            <pc:docMk/>
            <pc:sldMk cId="2182525806" sldId="436"/>
            <ac:grpSpMk id="14" creationId="{E5EB9BA9-F00F-F251-BCFB-0D1ED1BAAF49}"/>
          </ac:grpSpMkLst>
        </pc:grpChg>
        <pc:grpChg chg="add mod">
          <ac:chgData name="Nane Kratzke" userId="971be13ff4ee5ef6" providerId="LiveId" clId="{C44DF2F8-E868-7449-A897-FDCF69DA6DAC}" dt="2023-11-22T07:21:00.753" v="54" actId="164"/>
          <ac:grpSpMkLst>
            <pc:docMk/>
            <pc:sldMk cId="2182525806" sldId="436"/>
            <ac:grpSpMk id="16" creationId="{112A32B7-C2D7-DD2B-789E-946257E17728}"/>
          </ac:grpSpMkLst>
        </pc:grpChg>
        <pc:grpChg chg="add mod">
          <ac:chgData name="Nane Kratzke" userId="971be13ff4ee5ef6" providerId="LiveId" clId="{C44DF2F8-E868-7449-A897-FDCF69DA6DAC}" dt="2023-11-22T07:21:06.247" v="55" actId="164"/>
          <ac:grpSpMkLst>
            <pc:docMk/>
            <pc:sldMk cId="2182525806" sldId="436"/>
            <ac:grpSpMk id="17" creationId="{8CAFE164-E06C-328B-34B3-348E23551C2D}"/>
          </ac:grpSpMkLst>
        </pc:grpChg>
        <pc:grpChg chg="add mod">
          <ac:chgData name="Nane Kratzke" userId="971be13ff4ee5ef6" providerId="LiveId" clId="{C44DF2F8-E868-7449-A897-FDCF69DA6DAC}" dt="2023-11-22T07:21:12.619" v="56" actId="164"/>
          <ac:grpSpMkLst>
            <pc:docMk/>
            <pc:sldMk cId="2182525806" sldId="436"/>
            <ac:grpSpMk id="18" creationId="{BDDBCF0C-4975-EA0C-5839-4417446118FD}"/>
          </ac:grpSpMkLst>
        </pc:grpChg>
        <pc:grpChg chg="add mod">
          <ac:chgData name="Nane Kratzke" userId="971be13ff4ee5ef6" providerId="LiveId" clId="{C44DF2F8-E868-7449-A897-FDCF69DA6DAC}" dt="2023-11-22T07:21:20.353" v="57" actId="164"/>
          <ac:grpSpMkLst>
            <pc:docMk/>
            <pc:sldMk cId="2182525806" sldId="436"/>
            <ac:grpSpMk id="19" creationId="{C7C5AD67-D09A-2FFB-C991-C120E4B33733}"/>
          </ac:grpSpMkLst>
        </pc:grpChg>
        <pc:grpChg chg="add mod">
          <ac:chgData name="Nane Kratzke" userId="971be13ff4ee5ef6" providerId="LiveId" clId="{C44DF2F8-E868-7449-A897-FDCF69DA6DAC}" dt="2023-11-22T07:21:25.670" v="58" actId="164"/>
          <ac:grpSpMkLst>
            <pc:docMk/>
            <pc:sldMk cId="2182525806" sldId="436"/>
            <ac:grpSpMk id="21" creationId="{315C8689-64BC-8702-BB0D-EC367F282B5D}"/>
          </ac:grpSpMkLst>
        </pc:grpChg>
        <pc:grpChg chg="add mod">
          <ac:chgData name="Nane Kratzke" userId="971be13ff4ee5ef6" providerId="LiveId" clId="{C44DF2F8-E868-7449-A897-FDCF69DA6DAC}" dt="2023-11-22T07:21:31.004" v="59" actId="164"/>
          <ac:grpSpMkLst>
            <pc:docMk/>
            <pc:sldMk cId="2182525806" sldId="436"/>
            <ac:grpSpMk id="22" creationId="{3FF1E663-6D4B-0177-8C91-5CB254E04801}"/>
          </ac:grpSpMkLst>
        </pc:grpChg>
        <pc:grpChg chg="add mod">
          <ac:chgData name="Nane Kratzke" userId="971be13ff4ee5ef6" providerId="LiveId" clId="{C44DF2F8-E868-7449-A897-FDCF69DA6DAC}" dt="2023-11-22T07:21:37.456" v="60" actId="164"/>
          <ac:grpSpMkLst>
            <pc:docMk/>
            <pc:sldMk cId="2182525806" sldId="436"/>
            <ac:grpSpMk id="24" creationId="{A0F5151A-7BEC-66F0-742B-B4BBD66BB4D3}"/>
          </ac:grpSpMkLst>
        </pc:grpChg>
        <pc:picChg chg="add del mod">
          <ac:chgData name="Nane Kratzke" userId="971be13ff4ee5ef6" providerId="LiveId" clId="{C44DF2F8-E868-7449-A897-FDCF69DA6DAC}" dt="2023-11-22T07:57:41.183" v="92" actId="478"/>
          <ac:picMkLst>
            <pc:docMk/>
            <pc:sldMk cId="2182525806" sldId="436"/>
            <ac:picMk id="1026" creationId="{3AE7AE14-BB22-524E-C61D-D23A5744F8B2}"/>
          </ac:picMkLst>
        </pc:picChg>
        <pc:picChg chg="add mod">
          <ac:chgData name="Nane Kratzke" userId="971be13ff4ee5ef6" providerId="LiveId" clId="{C44DF2F8-E868-7449-A897-FDCF69DA6DAC}" dt="2023-11-22T07:59:06.048" v="102" actId="14100"/>
          <ac:picMkLst>
            <pc:docMk/>
            <pc:sldMk cId="2182525806" sldId="436"/>
            <ac:picMk id="1028" creationId="{806713CD-8F44-2C57-D4DC-7F99F8EDD8E6}"/>
          </ac:picMkLst>
        </pc:picChg>
        <pc:cxnChg chg="mod">
          <ac:chgData name="Nane Kratzke" userId="971be13ff4ee5ef6" providerId="LiveId" clId="{C44DF2F8-E868-7449-A897-FDCF69DA6DAC}" dt="2023-11-22T07:21:00.753" v="54" actId="164"/>
          <ac:cxnSpMkLst>
            <pc:docMk/>
            <pc:sldMk cId="2182525806" sldId="436"/>
            <ac:cxnSpMk id="107" creationId="{4BB147CC-7080-C743-97FC-FC0AAEE7E2D2}"/>
          </ac:cxnSpMkLst>
        </pc:cxnChg>
        <pc:cxnChg chg="mod">
          <ac:chgData name="Nane Kratzke" userId="971be13ff4ee5ef6" providerId="LiveId" clId="{C44DF2F8-E868-7449-A897-FDCF69DA6DAC}" dt="2023-11-22T07:21:25.670" v="58" actId="164"/>
          <ac:cxnSpMkLst>
            <pc:docMk/>
            <pc:sldMk cId="2182525806" sldId="436"/>
            <ac:cxnSpMk id="108" creationId="{BFD6D5D1-A66C-AF46-8B8D-E475663034E6}"/>
          </ac:cxnSpMkLst>
        </pc:cxnChg>
        <pc:cxnChg chg="mod">
          <ac:chgData name="Nane Kratzke" userId="971be13ff4ee5ef6" providerId="LiveId" clId="{C44DF2F8-E868-7449-A897-FDCF69DA6DAC}" dt="2023-11-22T07:21:12.619" v="56" actId="164"/>
          <ac:cxnSpMkLst>
            <pc:docMk/>
            <pc:sldMk cId="2182525806" sldId="436"/>
            <ac:cxnSpMk id="111" creationId="{985860D9-3947-4F49-A007-DA6FC198C767}"/>
          </ac:cxnSpMkLst>
        </pc:cxnChg>
        <pc:cxnChg chg="mod">
          <ac:chgData name="Nane Kratzke" userId="971be13ff4ee5ef6" providerId="LiveId" clId="{C44DF2F8-E868-7449-A897-FDCF69DA6DAC}" dt="2023-11-22T07:20:49.800" v="52" actId="164"/>
          <ac:cxnSpMkLst>
            <pc:docMk/>
            <pc:sldMk cId="2182525806" sldId="436"/>
            <ac:cxnSpMk id="115" creationId="{C3F386D6-FCB6-1C4C-8118-999C3D16FF8E}"/>
          </ac:cxnSpMkLst>
        </pc:cxnChg>
        <pc:cxnChg chg="mod">
          <ac:chgData name="Nane Kratzke" userId="971be13ff4ee5ef6" providerId="LiveId" clId="{C44DF2F8-E868-7449-A897-FDCF69DA6DAC}" dt="2023-11-22T07:21:20.353" v="57" actId="164"/>
          <ac:cxnSpMkLst>
            <pc:docMk/>
            <pc:sldMk cId="2182525806" sldId="436"/>
            <ac:cxnSpMk id="116" creationId="{6A6BB91A-4354-1F4F-A607-146E042C9E3C}"/>
          </ac:cxnSpMkLst>
        </pc:cxnChg>
        <pc:cxnChg chg="mod">
          <ac:chgData name="Nane Kratzke" userId="971be13ff4ee5ef6" providerId="LiveId" clId="{C44DF2F8-E868-7449-A897-FDCF69DA6DAC}" dt="2023-11-22T07:21:31.004" v="59" actId="164"/>
          <ac:cxnSpMkLst>
            <pc:docMk/>
            <pc:sldMk cId="2182525806" sldId="436"/>
            <ac:cxnSpMk id="118" creationId="{CFB8E7A7-119B-4940-B57E-B1BE9BA2EE72}"/>
          </ac:cxnSpMkLst>
        </pc:cxnChg>
        <pc:cxnChg chg="mod">
          <ac:chgData name="Nane Kratzke" userId="971be13ff4ee5ef6" providerId="LiveId" clId="{C44DF2F8-E868-7449-A897-FDCF69DA6DAC}" dt="2023-11-22T07:20:55.488" v="53" actId="164"/>
          <ac:cxnSpMkLst>
            <pc:docMk/>
            <pc:sldMk cId="2182525806" sldId="436"/>
            <ac:cxnSpMk id="119" creationId="{9787917D-6484-6346-A927-D7F60AA1DECA}"/>
          </ac:cxnSpMkLst>
        </pc:cxnChg>
        <pc:cxnChg chg="mod">
          <ac:chgData name="Nane Kratzke" userId="971be13ff4ee5ef6" providerId="LiveId" clId="{C44DF2F8-E868-7449-A897-FDCF69DA6DAC}" dt="2023-11-22T07:21:37.456" v="60" actId="164"/>
          <ac:cxnSpMkLst>
            <pc:docMk/>
            <pc:sldMk cId="2182525806" sldId="436"/>
            <ac:cxnSpMk id="121" creationId="{5A6C370A-20A1-5C4E-82E1-650927F3A91A}"/>
          </ac:cxnSpMkLst>
        </pc:cxnChg>
        <pc:cxnChg chg="mod">
          <ac:chgData name="Nane Kratzke" userId="971be13ff4ee5ef6" providerId="LiveId" clId="{C44DF2F8-E868-7449-A897-FDCF69DA6DAC}" dt="2023-11-22T07:21:06.247" v="55" actId="164"/>
          <ac:cxnSpMkLst>
            <pc:docMk/>
            <pc:sldMk cId="2182525806" sldId="436"/>
            <ac:cxnSpMk id="125" creationId="{BE6F3623-21BB-FC47-B2EF-935342E61E2B}"/>
          </ac:cxnSpMkLst>
        </pc:cxnChg>
      </pc:sldChg>
      <pc:sldChg chg="delSp modSp mod">
        <pc:chgData name="Nane Kratzke" userId="971be13ff4ee5ef6" providerId="LiveId" clId="{C44DF2F8-E868-7449-A897-FDCF69DA6DAC}" dt="2023-11-22T08:51:54.539" v="174" actId="313"/>
        <pc:sldMkLst>
          <pc:docMk/>
          <pc:sldMk cId="4193228944" sldId="449"/>
        </pc:sldMkLst>
        <pc:spChg chg="del">
          <ac:chgData name="Nane Kratzke" userId="971be13ff4ee5ef6" providerId="LiveId" clId="{C44DF2F8-E868-7449-A897-FDCF69DA6DAC}" dt="2023-11-22T08:50:30.097" v="146" actId="478"/>
          <ac:spMkLst>
            <pc:docMk/>
            <pc:sldMk cId="4193228944" sldId="449"/>
            <ac:spMk id="7" creationId="{1BA770B5-D7F0-4C4F-9DFC-244C02DB1D75}"/>
          </ac:spMkLst>
        </pc:spChg>
        <pc:spChg chg="mod">
          <ac:chgData name="Nane Kratzke" userId="971be13ff4ee5ef6" providerId="LiveId" clId="{C44DF2F8-E868-7449-A897-FDCF69DA6DAC}" dt="2023-11-22T08:51:54.539" v="174" actId="313"/>
          <ac:spMkLst>
            <pc:docMk/>
            <pc:sldMk cId="4193228944" sldId="449"/>
            <ac:spMk id="13" creationId="{9B3EE741-777F-DFF6-AB8E-4545233D4DFF}"/>
          </ac:spMkLst>
        </pc:spChg>
        <pc:picChg chg="mod">
          <ac:chgData name="Nane Kratzke" userId="971be13ff4ee5ef6" providerId="LiveId" clId="{C44DF2F8-E868-7449-A897-FDCF69DA6DAC}" dt="2023-11-22T08:50:45.620" v="150" actId="14100"/>
          <ac:picMkLst>
            <pc:docMk/>
            <pc:sldMk cId="4193228944" sldId="449"/>
            <ac:picMk id="12" creationId="{45919DA4-EBDE-401E-B0A9-1B9D4D399721}"/>
          </ac:picMkLst>
        </pc:picChg>
        <pc:picChg chg="mod">
          <ac:chgData name="Nane Kratzke" userId="971be13ff4ee5ef6" providerId="LiveId" clId="{C44DF2F8-E868-7449-A897-FDCF69DA6DAC}" dt="2023-11-22T08:50:51.240" v="155" actId="1037"/>
          <ac:picMkLst>
            <pc:docMk/>
            <pc:sldMk cId="4193228944" sldId="449"/>
            <ac:picMk id="14" creationId="{791635F8-4B63-A4B0-D08A-1FBE2CAD1DC3}"/>
          </ac:picMkLst>
        </pc:picChg>
      </pc:sldChg>
      <pc:sldChg chg="modSp mod ord">
        <pc:chgData name="Nane Kratzke" userId="971be13ff4ee5ef6" providerId="LiveId" clId="{C44DF2F8-E868-7449-A897-FDCF69DA6DAC}" dt="2023-11-22T08:10:18.297" v="145" actId="20577"/>
        <pc:sldMkLst>
          <pc:docMk/>
          <pc:sldMk cId="1006662412" sldId="453"/>
        </pc:sldMkLst>
        <pc:spChg chg="mod">
          <ac:chgData name="Nane Kratzke" userId="971be13ff4ee5ef6" providerId="LiveId" clId="{C44DF2F8-E868-7449-A897-FDCF69DA6DAC}" dt="2023-11-22T08:10:18.297" v="145" actId="20577"/>
          <ac:spMkLst>
            <pc:docMk/>
            <pc:sldMk cId="1006662412" sldId="453"/>
            <ac:spMk id="3" creationId="{975E8776-7981-EE4F-A079-E81DCF045C9E}"/>
          </ac:spMkLst>
        </pc:spChg>
        <pc:spChg chg="mod">
          <ac:chgData name="Nane Kratzke" userId="971be13ff4ee5ef6" providerId="LiveId" clId="{C44DF2F8-E868-7449-A897-FDCF69DA6DAC}" dt="2023-11-22T08:09:34.533" v="107" actId="20577"/>
          <ac:spMkLst>
            <pc:docMk/>
            <pc:sldMk cId="1006662412" sldId="453"/>
            <ac:spMk id="10" creationId="{B4195300-5C3F-E44B-B320-1C847BE6087E}"/>
          </ac:spMkLst>
        </pc:spChg>
      </pc:sldChg>
      <pc:sldChg chg="modSp mod">
        <pc:chgData name="Nane Kratzke" userId="971be13ff4ee5ef6" providerId="LiveId" clId="{C44DF2F8-E868-7449-A897-FDCF69DA6DAC}" dt="2023-11-22T09:01:37.590" v="176" actId="12"/>
        <pc:sldMkLst>
          <pc:docMk/>
          <pc:sldMk cId="373954280" sldId="454"/>
        </pc:sldMkLst>
        <pc:spChg chg="mod">
          <ac:chgData name="Nane Kratzke" userId="971be13ff4ee5ef6" providerId="LiveId" clId="{C44DF2F8-E868-7449-A897-FDCF69DA6DAC}" dt="2023-11-22T09:01:31.139" v="175" actId="12"/>
          <ac:spMkLst>
            <pc:docMk/>
            <pc:sldMk cId="373954280" sldId="454"/>
            <ac:spMk id="10" creationId="{07B2CEF7-C162-494C-80BF-5DF76C794BDC}"/>
          </ac:spMkLst>
        </pc:spChg>
        <pc:spChg chg="mod">
          <ac:chgData name="Nane Kratzke" userId="971be13ff4ee5ef6" providerId="LiveId" clId="{C44DF2F8-E868-7449-A897-FDCF69DA6DAC}" dt="2023-11-22T09:01:37.590" v="176" actId="12"/>
          <ac:spMkLst>
            <pc:docMk/>
            <pc:sldMk cId="373954280" sldId="454"/>
            <ac:spMk id="11" creationId="{38BDE233-85AE-DE47-B38B-1A779C5611ED}"/>
          </ac:spMkLst>
        </pc:spChg>
      </pc:sldChg>
      <pc:sldChg chg="delSp modSp mod">
        <pc:chgData name="Nane Kratzke" userId="971be13ff4ee5ef6" providerId="LiveId" clId="{C44DF2F8-E868-7449-A897-FDCF69DA6DAC}" dt="2023-11-22T10:42:14.945" v="275" actId="478"/>
        <pc:sldMkLst>
          <pc:docMk/>
          <pc:sldMk cId="4067627198" sldId="458"/>
        </pc:sldMkLst>
        <pc:spChg chg="mod">
          <ac:chgData name="Nane Kratzke" userId="971be13ff4ee5ef6" providerId="LiveId" clId="{C44DF2F8-E868-7449-A897-FDCF69DA6DAC}" dt="2023-11-22T10:42:10.788" v="274" actId="12"/>
          <ac:spMkLst>
            <pc:docMk/>
            <pc:sldMk cId="4067627198" sldId="458"/>
            <ac:spMk id="4" creationId="{3489061E-0E7E-4040-947F-D53EBA5EA030}"/>
          </ac:spMkLst>
        </pc:spChg>
        <pc:spChg chg="del">
          <ac:chgData name="Nane Kratzke" userId="971be13ff4ee5ef6" providerId="LiveId" clId="{C44DF2F8-E868-7449-A897-FDCF69DA6DAC}" dt="2023-11-22T10:42:14.945" v="275" actId="478"/>
          <ac:spMkLst>
            <pc:docMk/>
            <pc:sldMk cId="4067627198" sldId="458"/>
            <ac:spMk id="6" creationId="{1F852C1E-C1EC-D34F-8AE9-1BB5BBE393BE}"/>
          </ac:spMkLst>
        </pc:spChg>
        <pc:spChg chg="mod">
          <ac:chgData name="Nane Kratzke" userId="971be13ff4ee5ef6" providerId="LiveId" clId="{C44DF2F8-E868-7449-A897-FDCF69DA6DAC}" dt="2023-11-22T10:40:49.148" v="273" actId="14100"/>
          <ac:spMkLst>
            <pc:docMk/>
            <pc:sldMk cId="4067627198" sldId="458"/>
            <ac:spMk id="7" creationId="{4C9AA184-297C-BE4F-ADE4-8DA7CEEF71DD}"/>
          </ac:spMkLst>
        </pc:spChg>
      </pc:sldChg>
      <pc:sldChg chg="addSp delSp modSp mod">
        <pc:chgData name="Nane Kratzke" userId="971be13ff4ee5ef6" providerId="LiveId" clId="{C44DF2F8-E868-7449-A897-FDCF69DA6DAC}" dt="2023-11-22T10:22:04.736" v="269" actId="1076"/>
        <pc:sldMkLst>
          <pc:docMk/>
          <pc:sldMk cId="4209971302" sldId="459"/>
        </pc:sldMkLst>
        <pc:spChg chg="mod">
          <ac:chgData name="Nane Kratzke" userId="971be13ff4ee5ef6" providerId="LiveId" clId="{C44DF2F8-E868-7449-A897-FDCF69DA6DAC}" dt="2023-11-22T10:21:50.522" v="267" actId="14100"/>
          <ac:spMkLst>
            <pc:docMk/>
            <pc:sldMk cId="4209971302" sldId="459"/>
            <ac:spMk id="4" creationId="{3489061E-0E7E-4040-947F-D53EBA5EA030}"/>
          </ac:spMkLst>
        </pc:spChg>
        <pc:spChg chg="mod">
          <ac:chgData name="Nane Kratzke" userId="971be13ff4ee5ef6" providerId="LiveId" clId="{C44DF2F8-E868-7449-A897-FDCF69DA6DAC}" dt="2023-11-22T10:16:15.150" v="254" actId="1076"/>
          <ac:spMkLst>
            <pc:docMk/>
            <pc:sldMk cId="4209971302" sldId="459"/>
            <ac:spMk id="6" creationId="{1F852C1E-C1EC-D34F-8AE9-1BB5BBE393BE}"/>
          </ac:spMkLst>
        </pc:spChg>
        <pc:picChg chg="add del mod">
          <ac:chgData name="Nane Kratzke" userId="971be13ff4ee5ef6" providerId="LiveId" clId="{C44DF2F8-E868-7449-A897-FDCF69DA6DAC}" dt="2023-11-22T10:09:27.300" v="223" actId="478"/>
          <ac:picMkLst>
            <pc:docMk/>
            <pc:sldMk cId="4209971302" sldId="459"/>
            <ac:picMk id="3074" creationId="{A97F1518-7086-EAE6-F9D3-AF948D18B0C2}"/>
          </ac:picMkLst>
        </pc:picChg>
        <pc:picChg chg="add mod">
          <ac:chgData name="Nane Kratzke" userId="971be13ff4ee5ef6" providerId="LiveId" clId="{C44DF2F8-E868-7449-A897-FDCF69DA6DAC}" dt="2023-11-22T10:18:52.104" v="259" actId="1076"/>
          <ac:picMkLst>
            <pc:docMk/>
            <pc:sldMk cId="4209971302" sldId="459"/>
            <ac:picMk id="3076" creationId="{BBBC580A-7DA2-4AEF-192D-1DB41383FEB1}"/>
          </ac:picMkLst>
        </pc:picChg>
        <pc:picChg chg="add mod">
          <ac:chgData name="Nane Kratzke" userId="971be13ff4ee5ef6" providerId="LiveId" clId="{C44DF2F8-E868-7449-A897-FDCF69DA6DAC}" dt="2023-11-22T10:22:04.736" v="269" actId="1076"/>
          <ac:picMkLst>
            <pc:docMk/>
            <pc:sldMk cId="4209971302" sldId="459"/>
            <ac:picMk id="3078" creationId="{D4791B71-AD2E-F300-C35D-33DBC0F62347}"/>
          </ac:picMkLst>
        </pc:picChg>
      </pc:sldChg>
      <pc:sldChg chg="addSp delSp modSp mod">
        <pc:chgData name="Nane Kratzke" userId="971be13ff4ee5ef6" providerId="LiveId" clId="{C44DF2F8-E868-7449-A897-FDCF69DA6DAC}" dt="2023-11-22T09:36:00.199" v="214" actId="1076"/>
        <pc:sldMkLst>
          <pc:docMk/>
          <pc:sldMk cId="3363336234" sldId="460"/>
        </pc:sldMkLst>
        <pc:spChg chg="mod">
          <ac:chgData name="Nane Kratzke" userId="971be13ff4ee5ef6" providerId="LiveId" clId="{C44DF2F8-E868-7449-A897-FDCF69DA6DAC}" dt="2023-11-22T09:23:19.315" v="186" actId="20577"/>
          <ac:spMkLst>
            <pc:docMk/>
            <pc:sldMk cId="3363336234" sldId="460"/>
            <ac:spMk id="4" creationId="{3489061E-0E7E-4040-947F-D53EBA5EA030}"/>
          </ac:spMkLst>
        </pc:spChg>
        <pc:picChg chg="del">
          <ac:chgData name="Nane Kratzke" userId="971be13ff4ee5ef6" providerId="LiveId" clId="{C44DF2F8-E868-7449-A897-FDCF69DA6DAC}" dt="2023-11-22T09:31:50.311" v="198" actId="478"/>
          <ac:picMkLst>
            <pc:docMk/>
            <pc:sldMk cId="3363336234" sldId="460"/>
            <ac:picMk id="7" creationId="{7030F52E-86C7-7941-9166-7E28352DD538}"/>
          </ac:picMkLst>
        </pc:picChg>
        <pc:picChg chg="del">
          <ac:chgData name="Nane Kratzke" userId="971be13ff4ee5ef6" providerId="LiveId" clId="{C44DF2F8-E868-7449-A897-FDCF69DA6DAC}" dt="2023-11-22T09:31:48.858" v="197" actId="478"/>
          <ac:picMkLst>
            <pc:docMk/>
            <pc:sldMk cId="3363336234" sldId="460"/>
            <ac:picMk id="8" creationId="{20E2EC90-1754-0F41-B081-D6C5FDB76B05}"/>
          </ac:picMkLst>
        </pc:picChg>
        <pc:picChg chg="add del mod">
          <ac:chgData name="Nane Kratzke" userId="971be13ff4ee5ef6" providerId="LiveId" clId="{C44DF2F8-E868-7449-A897-FDCF69DA6DAC}" dt="2023-11-22T09:31:47.300" v="196" actId="478"/>
          <ac:picMkLst>
            <pc:docMk/>
            <pc:sldMk cId="3363336234" sldId="460"/>
            <ac:picMk id="2050" creationId="{0B8A09E3-CEDD-B24D-5399-0A76130F608A}"/>
          </ac:picMkLst>
        </pc:picChg>
        <pc:picChg chg="add mod">
          <ac:chgData name="Nane Kratzke" userId="971be13ff4ee5ef6" providerId="LiveId" clId="{C44DF2F8-E868-7449-A897-FDCF69DA6DAC}" dt="2023-11-22T09:36:00.199" v="214" actId="1076"/>
          <ac:picMkLst>
            <pc:docMk/>
            <pc:sldMk cId="3363336234" sldId="460"/>
            <ac:picMk id="2052" creationId="{86D94958-9F6E-60A5-45E2-BD23A3A32C85}"/>
          </ac:picMkLst>
        </pc:picChg>
        <pc:picChg chg="add mod">
          <ac:chgData name="Nane Kratzke" userId="971be13ff4ee5ef6" providerId="LiveId" clId="{C44DF2F8-E868-7449-A897-FDCF69DA6DAC}" dt="2023-11-22T09:35:45.650" v="212" actId="1076"/>
          <ac:picMkLst>
            <pc:docMk/>
            <pc:sldMk cId="3363336234" sldId="460"/>
            <ac:picMk id="2054" creationId="{889327A9-5408-2CB6-711F-690D10A97D03}"/>
          </ac:picMkLst>
        </pc:picChg>
      </pc:sldChg>
      <pc:sldChg chg="modSp mod">
        <pc:chgData name="Nane Kratzke" userId="971be13ff4ee5ef6" providerId="LiveId" clId="{C44DF2F8-E868-7449-A897-FDCF69DA6DAC}" dt="2023-11-22T07:03:09.245" v="45" actId="6549"/>
        <pc:sldMkLst>
          <pc:docMk/>
          <pc:sldMk cId="4262829127" sldId="723"/>
        </pc:sldMkLst>
        <pc:spChg chg="mod">
          <ac:chgData name="Nane Kratzke" userId="971be13ff4ee5ef6" providerId="LiveId" clId="{C44DF2F8-E868-7449-A897-FDCF69DA6DAC}" dt="2023-11-22T07:03:09.245" v="45" actId="6549"/>
          <ac:spMkLst>
            <pc:docMk/>
            <pc:sldMk cId="4262829127" sldId="723"/>
            <ac:spMk id="31" creationId="{A7AED8D2-12C6-26AC-5AF0-E921BDCCBE3B}"/>
          </ac:spMkLst>
        </pc:spChg>
      </pc:sldChg>
      <pc:sldChg chg="addSp delSp modSp mod modAnim">
        <pc:chgData name="Nane Kratzke" userId="971be13ff4ee5ef6" providerId="LiveId" clId="{C44DF2F8-E868-7449-A897-FDCF69DA6DAC}" dt="2023-11-22T10:55:53.063" v="314" actId="20577"/>
        <pc:sldMkLst>
          <pc:docMk/>
          <pc:sldMk cId="3746126618" sldId="730"/>
        </pc:sldMkLst>
        <pc:spChg chg="mod topLvl">
          <ac:chgData name="Nane Kratzke" userId="971be13ff4ee5ef6" providerId="LiveId" clId="{C44DF2F8-E868-7449-A897-FDCF69DA6DAC}" dt="2023-11-22T10:48:20.147" v="292" actId="164"/>
          <ac:spMkLst>
            <pc:docMk/>
            <pc:sldMk cId="3746126618" sldId="730"/>
            <ac:spMk id="2" creationId="{4AE12C25-39DD-9F6D-B80F-BCA8060A8548}"/>
          </ac:spMkLst>
        </pc:spChg>
        <pc:spChg chg="del">
          <ac:chgData name="Nane Kratzke" userId="971be13ff4ee5ef6" providerId="LiveId" clId="{C44DF2F8-E868-7449-A897-FDCF69DA6DAC}" dt="2023-11-22T10:47:15.389" v="280" actId="478"/>
          <ac:spMkLst>
            <pc:docMk/>
            <pc:sldMk cId="3746126618" sldId="730"/>
            <ac:spMk id="3" creationId="{C6A95BB2-41FF-352F-594C-A0A40684C4AC}"/>
          </ac:spMkLst>
        </pc:spChg>
        <pc:spChg chg="mod">
          <ac:chgData name="Nane Kratzke" userId="971be13ff4ee5ef6" providerId="LiveId" clId="{C44DF2F8-E868-7449-A897-FDCF69DA6DAC}" dt="2023-11-22T10:55:53.063" v="314" actId="20577"/>
          <ac:spMkLst>
            <pc:docMk/>
            <pc:sldMk cId="3746126618" sldId="730"/>
            <ac:spMk id="7" creationId="{33140EE6-CFD6-C964-186A-E29AA9E22FFC}"/>
          </ac:spMkLst>
        </pc:spChg>
        <pc:spChg chg="del">
          <ac:chgData name="Nane Kratzke" userId="971be13ff4ee5ef6" providerId="LiveId" clId="{C44DF2F8-E868-7449-A897-FDCF69DA6DAC}" dt="2023-11-22T10:46:56.532" v="278" actId="478"/>
          <ac:spMkLst>
            <pc:docMk/>
            <pc:sldMk cId="3746126618" sldId="730"/>
            <ac:spMk id="16" creationId="{0FB25E2B-F2DB-8F77-F683-E0F9DDB6877C}"/>
          </ac:spMkLst>
        </pc:spChg>
        <pc:spChg chg="del">
          <ac:chgData name="Nane Kratzke" userId="971be13ff4ee5ef6" providerId="LiveId" clId="{C44DF2F8-E868-7449-A897-FDCF69DA6DAC}" dt="2023-11-22T10:47:19.839" v="282" actId="478"/>
          <ac:spMkLst>
            <pc:docMk/>
            <pc:sldMk cId="3746126618" sldId="730"/>
            <ac:spMk id="17" creationId="{99A87DB8-9FEC-D01A-DA39-D5DE27DAA1DA}"/>
          </ac:spMkLst>
        </pc:spChg>
        <pc:spChg chg="del mod topLvl">
          <ac:chgData name="Nane Kratzke" userId="971be13ff4ee5ef6" providerId="LiveId" clId="{C44DF2F8-E868-7449-A897-FDCF69DA6DAC}" dt="2023-11-22T10:47:52.689" v="289" actId="478"/>
          <ac:spMkLst>
            <pc:docMk/>
            <pc:sldMk cId="3746126618" sldId="730"/>
            <ac:spMk id="18" creationId="{7BD8ABE2-C92B-E5F7-CE6E-2426A382E109}"/>
          </ac:spMkLst>
        </pc:spChg>
        <pc:spChg chg="del">
          <ac:chgData name="Nane Kratzke" userId="971be13ff4ee5ef6" providerId="LiveId" clId="{C44DF2F8-E868-7449-A897-FDCF69DA6DAC}" dt="2023-11-22T10:46:51.805" v="276" actId="478"/>
          <ac:spMkLst>
            <pc:docMk/>
            <pc:sldMk cId="3746126618" sldId="730"/>
            <ac:spMk id="23" creationId="{1C5E12A8-5912-4236-81C3-B7BC0BF0B80A}"/>
          </ac:spMkLst>
        </pc:spChg>
        <pc:spChg chg="del">
          <ac:chgData name="Nane Kratzke" userId="971be13ff4ee5ef6" providerId="LiveId" clId="{C44DF2F8-E868-7449-A897-FDCF69DA6DAC}" dt="2023-11-22T10:46:54.236" v="277" actId="478"/>
          <ac:spMkLst>
            <pc:docMk/>
            <pc:sldMk cId="3746126618" sldId="730"/>
            <ac:spMk id="24" creationId="{976E0F80-FE73-AAA9-9773-500CF4CB6A01}"/>
          </ac:spMkLst>
        </pc:spChg>
        <pc:spChg chg="del">
          <ac:chgData name="Nane Kratzke" userId="971be13ff4ee5ef6" providerId="LiveId" clId="{C44DF2F8-E868-7449-A897-FDCF69DA6DAC}" dt="2023-11-22T10:47:17.455" v="281" actId="478"/>
          <ac:spMkLst>
            <pc:docMk/>
            <pc:sldMk cId="3746126618" sldId="730"/>
            <ac:spMk id="25" creationId="{AA138A71-26D0-6116-890D-E871A30CB6DD}"/>
          </ac:spMkLst>
        </pc:spChg>
        <pc:spChg chg="del mod topLvl">
          <ac:chgData name="Nane Kratzke" userId="971be13ff4ee5ef6" providerId="LiveId" clId="{C44DF2F8-E868-7449-A897-FDCF69DA6DAC}" dt="2023-11-22T10:47:48.616" v="287" actId="478"/>
          <ac:spMkLst>
            <pc:docMk/>
            <pc:sldMk cId="3746126618" sldId="730"/>
            <ac:spMk id="26" creationId="{D00C8EEA-D16B-43DE-A8AF-0F12CB56D049}"/>
          </ac:spMkLst>
        </pc:spChg>
        <pc:spChg chg="del mod topLvl">
          <ac:chgData name="Nane Kratzke" userId="971be13ff4ee5ef6" providerId="LiveId" clId="{C44DF2F8-E868-7449-A897-FDCF69DA6DAC}" dt="2023-11-22T10:47:50.708" v="288" actId="478"/>
          <ac:spMkLst>
            <pc:docMk/>
            <pc:sldMk cId="3746126618" sldId="730"/>
            <ac:spMk id="27" creationId="{E162A891-B0E9-C0C5-019B-DF8F86FE6A34}"/>
          </ac:spMkLst>
        </pc:spChg>
        <pc:spChg chg="mod topLvl">
          <ac:chgData name="Nane Kratzke" userId="971be13ff4ee5ef6" providerId="LiveId" clId="{C44DF2F8-E868-7449-A897-FDCF69DA6DAC}" dt="2023-11-22T10:48:29.528" v="293" actId="164"/>
          <ac:spMkLst>
            <pc:docMk/>
            <pc:sldMk cId="3746126618" sldId="730"/>
            <ac:spMk id="28" creationId="{7F6D44F2-FDD0-9112-4793-024BBB1B707F}"/>
          </ac:spMkLst>
        </pc:spChg>
        <pc:spChg chg="mod topLvl">
          <ac:chgData name="Nane Kratzke" userId="971be13ff4ee5ef6" providerId="LiveId" clId="{C44DF2F8-E868-7449-A897-FDCF69DA6DAC}" dt="2023-11-22T10:48:08.515" v="291" actId="207"/>
          <ac:spMkLst>
            <pc:docMk/>
            <pc:sldMk cId="3746126618" sldId="730"/>
            <ac:spMk id="29" creationId="{2A12BD9F-548A-9F8F-ACD1-B71142BD08F5}"/>
          </ac:spMkLst>
        </pc:spChg>
        <pc:spChg chg="mod topLvl">
          <ac:chgData name="Nane Kratzke" userId="971be13ff4ee5ef6" providerId="LiveId" clId="{C44DF2F8-E868-7449-A897-FDCF69DA6DAC}" dt="2023-11-22T10:48:20.147" v="292" actId="164"/>
          <ac:spMkLst>
            <pc:docMk/>
            <pc:sldMk cId="3746126618" sldId="730"/>
            <ac:spMk id="31" creationId="{38F75F59-37CC-246D-C143-25AB151BA96D}"/>
          </ac:spMkLst>
        </pc:spChg>
        <pc:spChg chg="mod topLvl">
          <ac:chgData name="Nane Kratzke" userId="971be13ff4ee5ef6" providerId="LiveId" clId="{C44DF2F8-E868-7449-A897-FDCF69DA6DAC}" dt="2023-11-22T10:48:20.147" v="292" actId="164"/>
          <ac:spMkLst>
            <pc:docMk/>
            <pc:sldMk cId="3746126618" sldId="730"/>
            <ac:spMk id="32" creationId="{FFE9134C-ADD5-944A-178D-A3758B04CAFB}"/>
          </ac:spMkLst>
        </pc:spChg>
        <pc:spChg chg="mod topLvl">
          <ac:chgData name="Nane Kratzke" userId="971be13ff4ee5ef6" providerId="LiveId" clId="{C44DF2F8-E868-7449-A897-FDCF69DA6DAC}" dt="2023-11-22T10:48:29.528" v="293" actId="164"/>
          <ac:spMkLst>
            <pc:docMk/>
            <pc:sldMk cId="3746126618" sldId="730"/>
            <ac:spMk id="33" creationId="{9F213968-F4D4-A7F2-E9F3-EA2E71C06388}"/>
          </ac:spMkLst>
        </pc:spChg>
        <pc:spChg chg="mod topLvl">
          <ac:chgData name="Nane Kratzke" userId="971be13ff4ee5ef6" providerId="LiveId" clId="{C44DF2F8-E868-7449-A897-FDCF69DA6DAC}" dt="2023-11-22T10:48:29.528" v="293" actId="164"/>
          <ac:spMkLst>
            <pc:docMk/>
            <pc:sldMk cId="3746126618" sldId="730"/>
            <ac:spMk id="39" creationId="{B91EFF86-5881-D0CB-B106-929F05D4DE61}"/>
          </ac:spMkLst>
        </pc:spChg>
        <pc:spChg chg="mod topLvl">
          <ac:chgData name="Nane Kratzke" userId="971be13ff4ee5ef6" providerId="LiveId" clId="{C44DF2F8-E868-7449-A897-FDCF69DA6DAC}" dt="2023-11-22T10:48:29.528" v="293" actId="164"/>
          <ac:spMkLst>
            <pc:docMk/>
            <pc:sldMk cId="3746126618" sldId="730"/>
            <ac:spMk id="40" creationId="{6817F4BE-1752-1402-0A24-FB7FC6525A42}"/>
          </ac:spMkLst>
        </pc:spChg>
        <pc:spChg chg="mod topLvl">
          <ac:chgData name="Nane Kratzke" userId="971be13ff4ee5ef6" providerId="LiveId" clId="{C44DF2F8-E868-7449-A897-FDCF69DA6DAC}" dt="2023-11-22T10:48:20.147" v="292" actId="164"/>
          <ac:spMkLst>
            <pc:docMk/>
            <pc:sldMk cId="3746126618" sldId="730"/>
            <ac:spMk id="43" creationId="{20DE9185-BDD5-5D06-35C9-074E5F1210C9}"/>
          </ac:spMkLst>
        </pc:spChg>
        <pc:grpChg chg="add mod">
          <ac:chgData name="Nane Kratzke" userId="971be13ff4ee5ef6" providerId="LiveId" clId="{C44DF2F8-E868-7449-A897-FDCF69DA6DAC}" dt="2023-11-22T10:48:20.147" v="292" actId="164"/>
          <ac:grpSpMkLst>
            <pc:docMk/>
            <pc:sldMk cId="3746126618" sldId="730"/>
            <ac:grpSpMk id="12" creationId="{E9FC4804-8320-F619-1BB6-F40196B627E1}"/>
          </ac:grpSpMkLst>
        </pc:grpChg>
        <pc:grpChg chg="add mod">
          <ac:chgData name="Nane Kratzke" userId="971be13ff4ee5ef6" providerId="LiveId" clId="{C44DF2F8-E868-7449-A897-FDCF69DA6DAC}" dt="2023-11-22T10:48:29.528" v="293" actId="164"/>
          <ac:grpSpMkLst>
            <pc:docMk/>
            <pc:sldMk cId="3746126618" sldId="730"/>
            <ac:grpSpMk id="15" creationId="{1199024C-ECF1-3F4B-4E58-2E9155C39822}"/>
          </ac:grpSpMkLst>
        </pc:grpChg>
        <pc:grpChg chg="del">
          <ac:chgData name="Nane Kratzke" userId="971be13ff4ee5ef6" providerId="LiveId" clId="{C44DF2F8-E868-7449-A897-FDCF69DA6DAC}" dt="2023-11-22T10:47:05.364" v="279" actId="165"/>
          <ac:grpSpMkLst>
            <pc:docMk/>
            <pc:sldMk cId="3746126618" sldId="730"/>
            <ac:grpSpMk id="30" creationId="{E020AFFC-C26C-103D-8589-46146D277AEE}"/>
          </ac:grpSpMkLst>
        </pc:grpChg>
        <pc:grpChg chg="del">
          <ac:chgData name="Nane Kratzke" userId="971be13ff4ee5ef6" providerId="LiveId" clId="{C44DF2F8-E868-7449-A897-FDCF69DA6DAC}" dt="2023-11-22T10:47:36.889" v="284" actId="165"/>
          <ac:grpSpMkLst>
            <pc:docMk/>
            <pc:sldMk cId="3746126618" sldId="730"/>
            <ac:grpSpMk id="35" creationId="{0AD61228-A8E4-ECA9-E818-16978CF3BB48}"/>
          </ac:grpSpMkLst>
        </pc:grpChg>
        <pc:grpChg chg="del">
          <ac:chgData name="Nane Kratzke" userId="971be13ff4ee5ef6" providerId="LiveId" clId="{C44DF2F8-E868-7449-A897-FDCF69DA6DAC}" dt="2023-11-22T10:48:01.376" v="290" actId="165"/>
          <ac:grpSpMkLst>
            <pc:docMk/>
            <pc:sldMk cId="3746126618" sldId="730"/>
            <ac:grpSpMk id="36" creationId="{2830979B-AE5F-3D52-8902-35404C184F9E}"/>
          </ac:grpSpMkLst>
        </pc:grpChg>
      </pc:sldChg>
    </pc:docChg>
  </pc:docChgLst>
  <pc:docChgLst>
    <pc:chgData name="Nane Kratzke" userId="971be13ff4ee5ef6" providerId="LiveId" clId="{3D31538B-4A46-9D4E-8C7A-F71EEC2B2346}"/>
    <pc:docChg chg="custSel delSld modSld">
      <pc:chgData name="Nane Kratzke" userId="971be13ff4ee5ef6" providerId="LiveId" clId="{3D31538B-4A46-9D4E-8C7A-F71EEC2B2346}" dt="2023-11-01T06:45:14.391" v="75" actId="20577"/>
      <pc:docMkLst>
        <pc:docMk/>
      </pc:docMkLst>
      <pc:sldChg chg="addSp delSp modSp mod">
        <pc:chgData name="Nane Kratzke" userId="971be13ff4ee5ef6" providerId="LiveId" clId="{3D31538B-4A46-9D4E-8C7A-F71EEC2B2346}" dt="2023-11-01T06:42:04.629" v="73" actId="404"/>
        <pc:sldMkLst>
          <pc:docMk/>
          <pc:sldMk cId="534949039" sldId="329"/>
        </pc:sldMkLst>
        <pc:spChg chg="add mod">
          <ac:chgData name="Nane Kratzke" userId="971be13ff4ee5ef6" providerId="LiveId" clId="{3D31538B-4A46-9D4E-8C7A-F71EEC2B2346}" dt="2023-11-01T06:42:04.629" v="73" actId="404"/>
          <ac:spMkLst>
            <pc:docMk/>
            <pc:sldMk cId="534949039" sldId="329"/>
            <ac:spMk id="10" creationId="{8260C2E1-E5DF-FD39-6A23-54F1F6E0B15D}"/>
          </ac:spMkLst>
        </pc:spChg>
        <pc:spChg chg="mod">
          <ac:chgData name="Nane Kratzke" userId="971be13ff4ee5ef6" providerId="LiveId" clId="{3D31538B-4A46-9D4E-8C7A-F71EEC2B2346}" dt="2023-11-01T06:39:25.114" v="34" actId="14100"/>
          <ac:spMkLst>
            <pc:docMk/>
            <pc:sldMk cId="534949039" sldId="329"/>
            <ac:spMk id="26" creationId="{5063B105-58A5-854F-9125-161FD22A6A26}"/>
          </ac:spMkLst>
        </pc:spChg>
        <pc:picChg chg="add del mod">
          <ac:chgData name="Nane Kratzke" userId="971be13ff4ee5ef6" providerId="LiveId" clId="{3D31538B-4A46-9D4E-8C7A-F71EEC2B2346}" dt="2023-11-01T06:40:21.620" v="37" actId="478"/>
          <ac:picMkLst>
            <pc:docMk/>
            <pc:sldMk cId="534949039" sldId="329"/>
            <ac:picMk id="7" creationId="{3CF7DD6F-1A1C-879B-D869-8CD475DDAE23}"/>
          </ac:picMkLst>
        </pc:picChg>
        <pc:picChg chg="add mod">
          <ac:chgData name="Nane Kratzke" userId="971be13ff4ee5ef6" providerId="LiveId" clId="{3D31538B-4A46-9D4E-8C7A-F71EEC2B2346}" dt="2023-11-01T06:41:33.087" v="44" actId="1076"/>
          <ac:picMkLst>
            <pc:docMk/>
            <pc:sldMk cId="534949039" sldId="329"/>
            <ac:picMk id="9" creationId="{A6020AA4-2856-F002-3A79-FAC11CAFDF76}"/>
          </ac:picMkLst>
        </pc:picChg>
        <pc:picChg chg="mod">
          <ac:chgData name="Nane Kratzke" userId="971be13ff4ee5ef6" providerId="LiveId" clId="{3D31538B-4A46-9D4E-8C7A-F71EEC2B2346}" dt="2023-11-01T06:39:18.978" v="32" actId="1076"/>
          <ac:picMkLst>
            <pc:docMk/>
            <pc:sldMk cId="534949039" sldId="329"/>
            <ac:picMk id="1052" creationId="{0781EC11-CEB1-B34C-BC02-EBCE8F7A675B}"/>
          </ac:picMkLst>
        </pc:picChg>
      </pc:sldChg>
      <pc:sldChg chg="modSp mod">
        <pc:chgData name="Nane Kratzke" userId="971be13ff4ee5ef6" providerId="LiveId" clId="{3D31538B-4A46-9D4E-8C7A-F71EEC2B2346}" dt="2023-11-01T06:30:41.730" v="23" actId="20577"/>
        <pc:sldMkLst>
          <pc:docMk/>
          <pc:sldMk cId="2899132080" sldId="404"/>
        </pc:sldMkLst>
        <pc:spChg chg="mod">
          <ac:chgData name="Nane Kratzke" userId="971be13ff4ee5ef6" providerId="LiveId" clId="{3D31538B-4A46-9D4E-8C7A-F71EEC2B2346}" dt="2023-11-01T06:30:41.730" v="23" actId="20577"/>
          <ac:spMkLst>
            <pc:docMk/>
            <pc:sldMk cId="2899132080" sldId="404"/>
            <ac:spMk id="3" creationId="{D154CB3C-D19E-174F-B2FE-3A61A5438E69}"/>
          </ac:spMkLst>
        </pc:spChg>
      </pc:sldChg>
      <pc:sldChg chg="del">
        <pc:chgData name="Nane Kratzke" userId="971be13ff4ee5ef6" providerId="LiveId" clId="{3D31538B-4A46-9D4E-8C7A-F71EEC2B2346}" dt="2023-11-01T06:33:44.993" v="24" actId="2696"/>
        <pc:sldMkLst>
          <pc:docMk/>
          <pc:sldMk cId="4286886175" sldId="429"/>
        </pc:sldMkLst>
      </pc:sldChg>
      <pc:sldChg chg="del">
        <pc:chgData name="Nane Kratzke" userId="971be13ff4ee5ef6" providerId="LiveId" clId="{3D31538B-4A46-9D4E-8C7A-F71EEC2B2346}" dt="2023-11-01T06:33:52.004" v="26" actId="2696"/>
        <pc:sldMkLst>
          <pc:docMk/>
          <pc:sldMk cId="1311456874" sldId="430"/>
        </pc:sldMkLst>
      </pc:sldChg>
      <pc:sldChg chg="del">
        <pc:chgData name="Nane Kratzke" userId="971be13ff4ee5ef6" providerId="LiveId" clId="{3D31538B-4A46-9D4E-8C7A-F71EEC2B2346}" dt="2023-11-01T06:33:45.800" v="25" actId="2696"/>
        <pc:sldMkLst>
          <pc:docMk/>
          <pc:sldMk cId="781954011" sldId="431"/>
        </pc:sldMkLst>
      </pc:sldChg>
      <pc:sldChg chg="del">
        <pc:chgData name="Nane Kratzke" userId="971be13ff4ee5ef6" providerId="LiveId" clId="{3D31538B-4A46-9D4E-8C7A-F71EEC2B2346}" dt="2023-11-01T06:33:53.833" v="27" actId="2696"/>
        <pc:sldMkLst>
          <pc:docMk/>
          <pc:sldMk cId="1497566851" sldId="432"/>
        </pc:sldMkLst>
      </pc:sldChg>
      <pc:sldChg chg="modSp mod">
        <pc:chgData name="Nane Kratzke" userId="971be13ff4ee5ef6" providerId="LiveId" clId="{3D31538B-4A46-9D4E-8C7A-F71EEC2B2346}" dt="2023-11-01T06:45:14.391" v="75" actId="20577"/>
        <pc:sldMkLst>
          <pc:docMk/>
          <pc:sldMk cId="3736819709" sldId="461"/>
        </pc:sldMkLst>
        <pc:spChg chg="mod">
          <ac:chgData name="Nane Kratzke" userId="971be13ff4ee5ef6" providerId="LiveId" clId="{3D31538B-4A46-9D4E-8C7A-F71EEC2B2346}" dt="2023-11-01T06:45:14.391" v="75" actId="20577"/>
          <ac:spMkLst>
            <pc:docMk/>
            <pc:sldMk cId="3736819709" sldId="461"/>
            <ac:spMk id="10" creationId="{76B01168-021D-0841-9965-6F01E366C89F}"/>
          </ac:spMkLst>
        </pc:spChg>
      </pc:sldChg>
      <pc:sldChg chg="modSp mod">
        <pc:chgData name="Nane Kratzke" userId="971be13ff4ee5ef6" providerId="LiveId" clId="{3D31538B-4A46-9D4E-8C7A-F71EEC2B2346}" dt="2022-12-03T11:09:05.032" v="9" actId="14100"/>
        <pc:sldMkLst>
          <pc:docMk/>
          <pc:sldMk cId="1674219622" sldId="471"/>
        </pc:sldMkLst>
        <pc:spChg chg="mod">
          <ac:chgData name="Nane Kratzke" userId="971be13ff4ee5ef6" providerId="LiveId" clId="{3D31538B-4A46-9D4E-8C7A-F71EEC2B2346}" dt="2022-12-03T11:09:05.032" v="9" actId="14100"/>
          <ac:spMkLst>
            <pc:docMk/>
            <pc:sldMk cId="1674219622" sldId="471"/>
            <ac:spMk id="2" creationId="{4A0205DE-083B-2543-A49A-E6E6552164F2}"/>
          </ac:spMkLst>
        </pc:spChg>
      </pc:sldChg>
    </pc:docChg>
  </pc:docChgLst>
  <pc:docChgLst>
    <pc:chgData name="Nane Kratzke" userId="971be13ff4ee5ef6" providerId="LiveId" clId="{083D95B6-78AC-E443-BB97-CBBA5BC1EB1F}"/>
    <pc:docChg chg="undo custSel addSld modSld">
      <pc:chgData name="Nane Kratzke" userId="971be13ff4ee5ef6" providerId="LiveId" clId="{083D95B6-78AC-E443-BB97-CBBA5BC1EB1F}" dt="2022-12-12T09:18:41.381" v="840" actId="113"/>
      <pc:docMkLst>
        <pc:docMk/>
      </pc:docMkLst>
      <pc:sldChg chg="modSp mod">
        <pc:chgData name="Nane Kratzke" userId="971be13ff4ee5ef6" providerId="LiveId" clId="{083D95B6-78AC-E443-BB97-CBBA5BC1EB1F}" dt="2022-11-21T07:59:19.811" v="12" actId="20577"/>
        <pc:sldMkLst>
          <pc:docMk/>
          <pc:sldMk cId="3078893197" sldId="330"/>
        </pc:sldMkLst>
        <pc:spChg chg="mod">
          <ac:chgData name="Nane Kratzke" userId="971be13ff4ee5ef6" providerId="LiveId" clId="{083D95B6-78AC-E443-BB97-CBBA5BC1EB1F}" dt="2022-11-21T07:59:19.811" v="12" actId="20577"/>
          <ac:spMkLst>
            <pc:docMk/>
            <pc:sldMk cId="3078893197" sldId="330"/>
            <ac:spMk id="2" creationId="{BEBECCD0-0365-6042-8374-D298183801AF}"/>
          </ac:spMkLst>
        </pc:spChg>
      </pc:sldChg>
      <pc:sldChg chg="addSp delSp modSp mod">
        <pc:chgData name="Nane Kratzke" userId="971be13ff4ee5ef6" providerId="LiveId" clId="{083D95B6-78AC-E443-BB97-CBBA5BC1EB1F}" dt="2022-11-28T07:44:04.416" v="473" actId="1076"/>
        <pc:sldMkLst>
          <pc:docMk/>
          <pc:sldMk cId="2219886769" sldId="331"/>
        </pc:sldMkLst>
        <pc:spChg chg="mod">
          <ac:chgData name="Nane Kratzke" userId="971be13ff4ee5ef6" providerId="LiveId" clId="{083D95B6-78AC-E443-BB97-CBBA5BC1EB1F}" dt="2022-11-28T07:42:57.246" v="463" actId="20577"/>
          <ac:spMkLst>
            <pc:docMk/>
            <pc:sldMk cId="2219886769" sldId="331"/>
            <ac:spMk id="2" creationId="{BEBECCD0-0365-6042-8374-D298183801AF}"/>
          </ac:spMkLst>
        </pc:spChg>
        <pc:spChg chg="del mod">
          <ac:chgData name="Nane Kratzke" userId="971be13ff4ee5ef6" providerId="LiveId" clId="{083D95B6-78AC-E443-BB97-CBBA5BC1EB1F}" dt="2022-11-28T07:42:26.960" v="434" actId="478"/>
          <ac:spMkLst>
            <pc:docMk/>
            <pc:sldMk cId="2219886769" sldId="331"/>
            <ac:spMk id="6" creationId="{1DD2A273-1E9C-B14C-9873-ECAFF17E685C}"/>
          </ac:spMkLst>
        </pc:spChg>
        <pc:picChg chg="del">
          <ac:chgData name="Nane Kratzke" userId="971be13ff4ee5ef6" providerId="LiveId" clId="{083D95B6-78AC-E443-BB97-CBBA5BC1EB1F}" dt="2022-11-28T07:40:10.001" v="422" actId="478"/>
          <ac:picMkLst>
            <pc:docMk/>
            <pc:sldMk cId="2219886769" sldId="331"/>
            <ac:picMk id="4" creationId="{49C5E0D6-A630-4D44-9B02-9CA768B10BF9}"/>
          </ac:picMkLst>
        </pc:picChg>
        <pc:picChg chg="add del mod">
          <ac:chgData name="Nane Kratzke" userId="971be13ff4ee5ef6" providerId="LiveId" clId="{083D95B6-78AC-E443-BB97-CBBA5BC1EB1F}" dt="2022-11-28T07:43:07.281" v="466" actId="478"/>
          <ac:picMkLst>
            <pc:docMk/>
            <pc:sldMk cId="2219886769" sldId="331"/>
            <ac:picMk id="7" creationId="{DF18BFD4-C215-7022-4004-FF23E3586037}"/>
          </ac:picMkLst>
        </pc:picChg>
        <pc:picChg chg="add mod modCrop">
          <ac:chgData name="Nane Kratzke" userId="971be13ff4ee5ef6" providerId="LiveId" clId="{083D95B6-78AC-E443-BB97-CBBA5BC1EB1F}" dt="2022-11-28T07:44:04.416" v="473" actId="1076"/>
          <ac:picMkLst>
            <pc:docMk/>
            <pc:sldMk cId="2219886769" sldId="331"/>
            <ac:picMk id="9" creationId="{9A0700F2-F4FC-19B5-BCA8-D4E63D591D2F}"/>
          </ac:picMkLst>
        </pc:picChg>
      </pc:sldChg>
      <pc:sldChg chg="modSp mod">
        <pc:chgData name="Nane Kratzke" userId="971be13ff4ee5ef6" providerId="LiveId" clId="{083D95B6-78AC-E443-BB97-CBBA5BC1EB1F}" dt="2022-11-28T08:06:15.791" v="475" actId="1076"/>
        <pc:sldMkLst>
          <pc:docMk/>
          <pc:sldMk cId="596661056" sldId="338"/>
        </pc:sldMkLst>
        <pc:spChg chg="mod">
          <ac:chgData name="Nane Kratzke" userId="971be13ff4ee5ef6" providerId="LiveId" clId="{083D95B6-78AC-E443-BB97-CBBA5BC1EB1F}" dt="2022-11-28T08:06:09.094" v="474" actId="20577"/>
          <ac:spMkLst>
            <pc:docMk/>
            <pc:sldMk cId="596661056" sldId="338"/>
            <ac:spMk id="10" creationId="{76B01168-021D-0841-9965-6F01E366C89F}"/>
          </ac:spMkLst>
        </pc:spChg>
        <pc:spChg chg="mod">
          <ac:chgData name="Nane Kratzke" userId="971be13ff4ee5ef6" providerId="LiveId" clId="{083D95B6-78AC-E443-BB97-CBBA5BC1EB1F}" dt="2022-11-28T08:06:15.791" v="475" actId="1076"/>
          <ac:spMkLst>
            <pc:docMk/>
            <pc:sldMk cId="596661056" sldId="338"/>
            <ac:spMk id="11" creationId="{874EBED5-EA3C-B84F-A06E-CDBC321EFB83}"/>
          </ac:spMkLst>
        </pc:spChg>
      </pc:sldChg>
      <pc:sldChg chg="modSp mod">
        <pc:chgData name="Nane Kratzke" userId="971be13ff4ee5ef6" providerId="LiveId" clId="{083D95B6-78AC-E443-BB97-CBBA5BC1EB1F}" dt="2022-12-12T08:15:43.835" v="682" actId="20577"/>
        <pc:sldMkLst>
          <pc:docMk/>
          <pc:sldMk cId="1623516218" sldId="343"/>
        </pc:sldMkLst>
        <pc:spChg chg="mod">
          <ac:chgData name="Nane Kratzke" userId="971be13ff4ee5ef6" providerId="LiveId" clId="{083D95B6-78AC-E443-BB97-CBBA5BC1EB1F}" dt="2022-12-12T08:15:43.835" v="682" actId="20577"/>
          <ac:spMkLst>
            <pc:docMk/>
            <pc:sldMk cId="1623516218" sldId="343"/>
            <ac:spMk id="10" creationId="{AD4D24B3-DB1A-D645-97D4-CD06C9D8E329}"/>
          </ac:spMkLst>
        </pc:spChg>
        <pc:spChg chg="mod">
          <ac:chgData name="Nane Kratzke" userId="971be13ff4ee5ef6" providerId="LiveId" clId="{083D95B6-78AC-E443-BB97-CBBA5BC1EB1F}" dt="2022-12-12T08:15:13.684" v="658" actId="1076"/>
          <ac:spMkLst>
            <pc:docMk/>
            <pc:sldMk cId="1623516218" sldId="343"/>
            <ac:spMk id="11" creationId="{B4759FCC-F5A3-F94C-8C36-04CA41A8236C}"/>
          </ac:spMkLst>
        </pc:spChg>
      </pc:sldChg>
      <pc:sldChg chg="modSp add mod">
        <pc:chgData name="Nane Kratzke" userId="971be13ff4ee5ef6" providerId="LiveId" clId="{083D95B6-78AC-E443-BB97-CBBA5BC1EB1F}" dt="2022-12-12T09:18:41.381" v="840" actId="113"/>
        <pc:sldMkLst>
          <pc:docMk/>
          <pc:sldMk cId="4280504934" sldId="355"/>
        </pc:sldMkLst>
        <pc:spChg chg="mod">
          <ac:chgData name="Nane Kratzke" userId="971be13ff4ee5ef6" providerId="LiveId" clId="{083D95B6-78AC-E443-BB97-CBBA5BC1EB1F}" dt="2022-12-12T09:15:02.702" v="727" actId="20577"/>
          <ac:spMkLst>
            <pc:docMk/>
            <pc:sldMk cId="4280504934" sldId="355"/>
            <ac:spMk id="2" creationId="{09A3C503-9616-D24D-956E-75F248B81EFA}"/>
          </ac:spMkLst>
        </pc:spChg>
        <pc:spChg chg="mod">
          <ac:chgData name="Nane Kratzke" userId="971be13ff4ee5ef6" providerId="LiveId" clId="{083D95B6-78AC-E443-BB97-CBBA5BC1EB1F}" dt="2022-12-12T09:16:53.371" v="732" actId="20577"/>
          <ac:spMkLst>
            <pc:docMk/>
            <pc:sldMk cId="4280504934" sldId="355"/>
            <ac:spMk id="16" creationId="{132B66F9-E5F2-4E49-B577-868A844E29ED}"/>
          </ac:spMkLst>
        </pc:spChg>
        <pc:spChg chg="mod">
          <ac:chgData name="Nane Kratzke" userId="971be13ff4ee5ef6" providerId="LiveId" clId="{083D95B6-78AC-E443-BB97-CBBA5BC1EB1F}" dt="2022-12-12T09:18:41.381" v="840" actId="113"/>
          <ac:spMkLst>
            <pc:docMk/>
            <pc:sldMk cId="4280504934" sldId="355"/>
            <ac:spMk id="23" creationId="{843AD55F-A820-B34B-A476-52238CE2A01E}"/>
          </ac:spMkLst>
        </pc:spChg>
        <pc:picChg chg="mod">
          <ac:chgData name="Nane Kratzke" userId="971be13ff4ee5ef6" providerId="LiveId" clId="{083D95B6-78AC-E443-BB97-CBBA5BC1EB1F}" dt="2022-12-12T09:17:18.731" v="733" actId="14826"/>
          <ac:picMkLst>
            <pc:docMk/>
            <pc:sldMk cId="4280504934" sldId="355"/>
            <ac:picMk id="5" creationId="{AE4E1615-902B-D94D-986C-990DFEB8E97C}"/>
          </ac:picMkLst>
        </pc:picChg>
      </pc:sldChg>
      <pc:sldChg chg="modSp mod">
        <pc:chgData name="Nane Kratzke" userId="971be13ff4ee5ef6" providerId="LiveId" clId="{083D95B6-78AC-E443-BB97-CBBA5BC1EB1F}" dt="2022-11-28T07:35:43.176" v="421" actId="20577"/>
        <pc:sldMkLst>
          <pc:docMk/>
          <pc:sldMk cId="87679749" sldId="400"/>
        </pc:sldMkLst>
        <pc:spChg chg="mod">
          <ac:chgData name="Nane Kratzke" userId="971be13ff4ee5ef6" providerId="LiveId" clId="{083D95B6-78AC-E443-BB97-CBBA5BC1EB1F}" dt="2022-11-28T07:35:43.176" v="421" actId="20577"/>
          <ac:spMkLst>
            <pc:docMk/>
            <pc:sldMk cId="87679749" sldId="400"/>
            <ac:spMk id="6" creationId="{F080058D-EBFF-2F41-BCE8-DA93AE3946A5}"/>
          </ac:spMkLst>
        </pc:spChg>
        <pc:spChg chg="mod">
          <ac:chgData name="Nane Kratzke" userId="971be13ff4ee5ef6" providerId="LiveId" clId="{083D95B6-78AC-E443-BB97-CBBA5BC1EB1F}" dt="2022-11-21T08:11:26.061" v="415" actId="20577"/>
          <ac:spMkLst>
            <pc:docMk/>
            <pc:sldMk cId="87679749" sldId="400"/>
            <ac:spMk id="9" creationId="{AF495CEB-0365-3944-A899-793F296A72FF}"/>
          </ac:spMkLst>
        </pc:spChg>
        <pc:graphicFrameChg chg="mod modGraphic">
          <ac:chgData name="Nane Kratzke" userId="971be13ff4ee5ef6" providerId="LiveId" clId="{083D95B6-78AC-E443-BB97-CBBA5BC1EB1F}" dt="2022-11-21T08:12:22.776" v="420" actId="207"/>
          <ac:graphicFrameMkLst>
            <pc:docMk/>
            <pc:sldMk cId="87679749" sldId="400"/>
            <ac:graphicFrameMk id="7" creationId="{2756EC5E-8F10-414E-A279-4316B3150B0D}"/>
          </ac:graphicFrameMkLst>
        </pc:graphicFrameChg>
      </pc:sldChg>
      <pc:sldChg chg="modSp mod">
        <pc:chgData name="Nane Kratzke" userId="971be13ff4ee5ef6" providerId="LiveId" clId="{083D95B6-78AC-E443-BB97-CBBA5BC1EB1F}" dt="2022-11-28T08:45:11.976" v="480" actId="20577"/>
        <pc:sldMkLst>
          <pc:docMk/>
          <pc:sldMk cId="2518785091" sldId="442"/>
        </pc:sldMkLst>
        <pc:spChg chg="mod">
          <ac:chgData name="Nane Kratzke" userId="971be13ff4ee5ef6" providerId="LiveId" clId="{083D95B6-78AC-E443-BB97-CBBA5BC1EB1F}" dt="2022-11-28T08:45:11.976" v="480" actId="20577"/>
          <ac:spMkLst>
            <pc:docMk/>
            <pc:sldMk cId="2518785091" sldId="442"/>
            <ac:spMk id="3" creationId="{6D44E123-1B57-1141-B775-333597485FBD}"/>
          </ac:spMkLst>
        </pc:spChg>
      </pc:sldChg>
      <pc:sldChg chg="modSp mod">
        <pc:chgData name="Nane Kratzke" userId="971be13ff4ee5ef6" providerId="LiveId" clId="{083D95B6-78AC-E443-BB97-CBBA5BC1EB1F}" dt="2022-11-28T08:06:46.212" v="477" actId="1076"/>
        <pc:sldMkLst>
          <pc:docMk/>
          <pc:sldMk cId="3736819709" sldId="461"/>
        </pc:sldMkLst>
        <pc:spChg chg="mod">
          <ac:chgData name="Nane Kratzke" userId="971be13ff4ee5ef6" providerId="LiveId" clId="{083D95B6-78AC-E443-BB97-CBBA5BC1EB1F}" dt="2022-11-28T08:06:41.552" v="476" actId="20577"/>
          <ac:spMkLst>
            <pc:docMk/>
            <pc:sldMk cId="3736819709" sldId="461"/>
            <ac:spMk id="10" creationId="{76B01168-021D-0841-9965-6F01E366C89F}"/>
          </ac:spMkLst>
        </pc:spChg>
        <pc:spChg chg="mod">
          <ac:chgData name="Nane Kratzke" userId="971be13ff4ee5ef6" providerId="LiveId" clId="{083D95B6-78AC-E443-BB97-CBBA5BC1EB1F}" dt="2022-11-28T08:06:46.212" v="477" actId="1076"/>
          <ac:spMkLst>
            <pc:docMk/>
            <pc:sldMk cId="3736819709" sldId="461"/>
            <ac:spMk id="11" creationId="{874EBED5-EA3C-B84F-A06E-CDBC321EFB83}"/>
          </ac:spMkLst>
        </pc:spChg>
      </pc:sldChg>
      <pc:sldChg chg="delSp modSp mod">
        <pc:chgData name="Nane Kratzke" userId="971be13ff4ee5ef6" providerId="LiveId" clId="{083D95B6-78AC-E443-BB97-CBBA5BC1EB1F}" dt="2022-12-12T08:46:58.567" v="716" actId="1076"/>
        <pc:sldMkLst>
          <pc:docMk/>
          <pc:sldMk cId="194056035" sldId="463"/>
        </pc:sldMkLst>
        <pc:spChg chg="mod">
          <ac:chgData name="Nane Kratzke" userId="971be13ff4ee5ef6" providerId="LiveId" clId="{083D95B6-78AC-E443-BB97-CBBA5BC1EB1F}" dt="2022-12-12T08:46:33.802" v="714" actId="14100"/>
          <ac:spMkLst>
            <pc:docMk/>
            <pc:sldMk cId="194056035" sldId="463"/>
            <ac:spMk id="9" creationId="{C2EFB732-DF93-E74C-A208-E9E925FA19DE}"/>
          </ac:spMkLst>
        </pc:spChg>
        <pc:spChg chg="mod">
          <ac:chgData name="Nane Kratzke" userId="971be13ff4ee5ef6" providerId="LiveId" clId="{083D95B6-78AC-E443-BB97-CBBA5BC1EB1F}" dt="2022-12-12T08:46:58.567" v="716" actId="1076"/>
          <ac:spMkLst>
            <pc:docMk/>
            <pc:sldMk cId="194056035" sldId="463"/>
            <ac:spMk id="10" creationId="{1A5E4309-83B1-9E4A-B60B-E08A957755DB}"/>
          </ac:spMkLst>
        </pc:spChg>
        <pc:spChg chg="mod">
          <ac:chgData name="Nane Kratzke" userId="971be13ff4ee5ef6" providerId="LiveId" clId="{083D95B6-78AC-E443-BB97-CBBA5BC1EB1F}" dt="2022-12-12T08:46:42.004" v="715" actId="1076"/>
          <ac:spMkLst>
            <pc:docMk/>
            <pc:sldMk cId="194056035" sldId="463"/>
            <ac:spMk id="11" creationId="{18938D84-C29E-DB44-9D4A-1ED262027EB9}"/>
          </ac:spMkLst>
        </pc:spChg>
        <pc:spChg chg="del">
          <ac:chgData name="Nane Kratzke" userId="971be13ff4ee5ef6" providerId="LiveId" clId="{083D95B6-78AC-E443-BB97-CBBA5BC1EB1F}" dt="2022-12-12T08:45:49.755" v="702" actId="478"/>
          <ac:spMkLst>
            <pc:docMk/>
            <pc:sldMk cId="194056035" sldId="463"/>
            <ac:spMk id="12" creationId="{F04BB73A-C393-FD41-9911-82FEEF439C63}"/>
          </ac:spMkLst>
        </pc:spChg>
      </pc:sldChg>
      <pc:sldChg chg="addSp modSp">
        <pc:chgData name="Nane Kratzke" userId="971be13ff4ee5ef6" providerId="LiveId" clId="{083D95B6-78AC-E443-BB97-CBBA5BC1EB1F}" dt="2022-12-05T14:45:13.631" v="481"/>
        <pc:sldMkLst>
          <pc:docMk/>
          <pc:sldMk cId="1674219622" sldId="471"/>
        </pc:sldMkLst>
        <pc:picChg chg="add mod">
          <ac:chgData name="Nane Kratzke" userId="971be13ff4ee5ef6" providerId="LiveId" clId="{083D95B6-78AC-E443-BB97-CBBA5BC1EB1F}" dt="2022-12-05T14:45:13.631" v="481"/>
          <ac:picMkLst>
            <pc:docMk/>
            <pc:sldMk cId="1674219622" sldId="471"/>
            <ac:picMk id="6" creationId="{A5B46A78-57D6-F381-FB62-71E85C28FD72}"/>
          </ac:picMkLst>
        </pc:picChg>
      </pc:sldChg>
      <pc:sldChg chg="addSp delSp modSp mod">
        <pc:chgData name="Nane Kratzke" userId="971be13ff4ee5ef6" providerId="LiveId" clId="{083D95B6-78AC-E443-BB97-CBBA5BC1EB1F}" dt="2022-11-14T07:51:58.176" v="1" actId="478"/>
        <pc:sldMkLst>
          <pc:docMk/>
          <pc:sldMk cId="1140385747" sldId="475"/>
        </pc:sldMkLst>
        <pc:picChg chg="add del mod">
          <ac:chgData name="Nane Kratzke" userId="971be13ff4ee5ef6" providerId="LiveId" clId="{083D95B6-78AC-E443-BB97-CBBA5BC1EB1F}" dt="2022-11-14T07:51:58.176" v="1" actId="478"/>
          <ac:picMkLst>
            <pc:docMk/>
            <pc:sldMk cId="1140385747" sldId="475"/>
            <ac:picMk id="4" creationId="{2E37D9F5-08A8-E699-DD10-174A49D1082B}"/>
          </ac:picMkLst>
        </pc:picChg>
      </pc:sldChg>
    </pc:docChg>
  </pc:docChgLst>
  <pc:docChgLst>
    <pc:chgData name="Nane Kratzke" userId="971be13ff4ee5ef6" providerId="LiveId" clId="{644E91C1-4C93-5146-8873-AC588D26DF39}"/>
    <pc:docChg chg="undo custSel addSld delSld modSld sldOrd">
      <pc:chgData name="Nane Kratzke" userId="971be13ff4ee5ef6" providerId="LiveId" clId="{644E91C1-4C93-5146-8873-AC588D26DF39}" dt="2023-11-15T16:13:50.378" v="3056" actId="2696"/>
      <pc:docMkLst>
        <pc:docMk/>
      </pc:docMkLst>
      <pc:sldChg chg="del">
        <pc:chgData name="Nane Kratzke" userId="971be13ff4ee5ef6" providerId="LiveId" clId="{644E91C1-4C93-5146-8873-AC588D26DF39}" dt="2023-11-14T16:22:02.041" v="18" actId="2696"/>
        <pc:sldMkLst>
          <pc:docMk/>
          <pc:sldMk cId="808877367" sldId="324"/>
        </pc:sldMkLst>
      </pc:sldChg>
      <pc:sldChg chg="del">
        <pc:chgData name="Nane Kratzke" userId="971be13ff4ee5ef6" providerId="LiveId" clId="{644E91C1-4C93-5146-8873-AC588D26DF39}" dt="2023-11-14T16:22:02.314" v="23" actId="2696"/>
        <pc:sldMkLst>
          <pc:docMk/>
          <pc:sldMk cId="678295902" sldId="401"/>
        </pc:sldMkLst>
      </pc:sldChg>
      <pc:sldChg chg="del">
        <pc:chgData name="Nane Kratzke" userId="971be13ff4ee5ef6" providerId="LiveId" clId="{644E91C1-4C93-5146-8873-AC588D26DF39}" dt="2023-11-14T16:22:02.005" v="11" actId="2696"/>
        <pc:sldMkLst>
          <pc:docMk/>
          <pc:sldMk cId="3210203829" sldId="402"/>
        </pc:sldMkLst>
      </pc:sldChg>
      <pc:sldChg chg="del">
        <pc:chgData name="Nane Kratzke" userId="971be13ff4ee5ef6" providerId="LiveId" clId="{644E91C1-4C93-5146-8873-AC588D26DF39}" dt="2023-11-14T16:22:01.957" v="8" actId="2696"/>
        <pc:sldMkLst>
          <pc:docMk/>
          <pc:sldMk cId="2992352319" sldId="403"/>
        </pc:sldMkLst>
      </pc:sldChg>
      <pc:sldChg chg="del">
        <pc:chgData name="Nane Kratzke" userId="971be13ff4ee5ef6" providerId="LiveId" clId="{644E91C1-4C93-5146-8873-AC588D26DF39}" dt="2023-11-14T16:22:02.036" v="17" actId="2696"/>
        <pc:sldMkLst>
          <pc:docMk/>
          <pc:sldMk cId="2899132080" sldId="404"/>
        </pc:sldMkLst>
      </pc:sldChg>
      <pc:sldChg chg="del">
        <pc:chgData name="Nane Kratzke" userId="971be13ff4ee5ef6" providerId="LiveId" clId="{644E91C1-4C93-5146-8873-AC588D26DF39}" dt="2023-11-14T16:22:01.947" v="6" actId="2696"/>
        <pc:sldMkLst>
          <pc:docMk/>
          <pc:sldMk cId="429683170" sldId="405"/>
        </pc:sldMkLst>
      </pc:sldChg>
      <pc:sldChg chg="del">
        <pc:chgData name="Nane Kratzke" userId="971be13ff4ee5ef6" providerId="LiveId" clId="{644E91C1-4C93-5146-8873-AC588D26DF39}" dt="2023-11-14T16:22:02.015" v="13" actId="2696"/>
        <pc:sldMkLst>
          <pc:docMk/>
          <pc:sldMk cId="2827725247" sldId="406"/>
        </pc:sldMkLst>
      </pc:sldChg>
      <pc:sldChg chg="del">
        <pc:chgData name="Nane Kratzke" userId="971be13ff4ee5ef6" providerId="LiveId" clId="{644E91C1-4C93-5146-8873-AC588D26DF39}" dt="2023-11-14T16:22:02.301" v="21" actId="2696"/>
        <pc:sldMkLst>
          <pc:docMk/>
          <pc:sldMk cId="515817754" sldId="407"/>
        </pc:sldMkLst>
      </pc:sldChg>
      <pc:sldChg chg="del">
        <pc:chgData name="Nane Kratzke" userId="971be13ff4ee5ef6" providerId="LiveId" clId="{644E91C1-4C93-5146-8873-AC588D26DF39}" dt="2023-11-14T16:22:01.700" v="4" actId="2696"/>
        <pc:sldMkLst>
          <pc:docMk/>
          <pc:sldMk cId="1137104576" sldId="408"/>
        </pc:sldMkLst>
      </pc:sldChg>
      <pc:sldChg chg="del">
        <pc:chgData name="Nane Kratzke" userId="971be13ff4ee5ef6" providerId="LiveId" clId="{644E91C1-4C93-5146-8873-AC588D26DF39}" dt="2023-11-14T16:22:02.306" v="22" actId="2696"/>
        <pc:sldMkLst>
          <pc:docMk/>
          <pc:sldMk cId="1186629863" sldId="409"/>
        </pc:sldMkLst>
      </pc:sldChg>
      <pc:sldChg chg="del">
        <pc:chgData name="Nane Kratzke" userId="971be13ff4ee5ef6" providerId="LiveId" clId="{644E91C1-4C93-5146-8873-AC588D26DF39}" dt="2023-11-14T16:22:01.963" v="9" actId="2696"/>
        <pc:sldMkLst>
          <pc:docMk/>
          <pc:sldMk cId="514950785" sldId="410"/>
        </pc:sldMkLst>
      </pc:sldChg>
      <pc:sldChg chg="del">
        <pc:chgData name="Nane Kratzke" userId="971be13ff4ee5ef6" providerId="LiveId" clId="{644E91C1-4C93-5146-8873-AC588D26DF39}" dt="2023-11-14T16:22:02.020" v="14" actId="2696"/>
        <pc:sldMkLst>
          <pc:docMk/>
          <pc:sldMk cId="1489937729" sldId="411"/>
        </pc:sldMkLst>
      </pc:sldChg>
      <pc:sldChg chg="del">
        <pc:chgData name="Nane Kratzke" userId="971be13ff4ee5ef6" providerId="LiveId" clId="{644E91C1-4C93-5146-8873-AC588D26DF39}" dt="2023-11-14T16:22:01.952" v="7" actId="2696"/>
        <pc:sldMkLst>
          <pc:docMk/>
          <pc:sldMk cId="2882640944" sldId="412"/>
        </pc:sldMkLst>
      </pc:sldChg>
      <pc:sldChg chg="del">
        <pc:chgData name="Nane Kratzke" userId="971be13ff4ee5ef6" providerId="LiveId" clId="{644E91C1-4C93-5146-8873-AC588D26DF39}" dt="2023-11-14T16:22:02.094" v="19" actId="2696"/>
        <pc:sldMkLst>
          <pc:docMk/>
          <pc:sldMk cId="652577850" sldId="413"/>
        </pc:sldMkLst>
      </pc:sldChg>
      <pc:sldChg chg="del">
        <pc:chgData name="Nane Kratzke" userId="971be13ff4ee5ef6" providerId="LiveId" clId="{644E91C1-4C93-5146-8873-AC588D26DF39}" dt="2023-11-14T16:22:02.512" v="24" actId="2696"/>
        <pc:sldMkLst>
          <pc:docMk/>
          <pc:sldMk cId="1306002383" sldId="414"/>
        </pc:sldMkLst>
      </pc:sldChg>
      <pc:sldChg chg="del">
        <pc:chgData name="Nane Kratzke" userId="971be13ff4ee5ef6" providerId="LiveId" clId="{644E91C1-4C93-5146-8873-AC588D26DF39}" dt="2023-11-14T16:22:01.520" v="1" actId="2696"/>
        <pc:sldMkLst>
          <pc:docMk/>
          <pc:sldMk cId="1483791297" sldId="415"/>
        </pc:sldMkLst>
      </pc:sldChg>
      <pc:sldChg chg="del">
        <pc:chgData name="Nane Kratzke" userId="971be13ff4ee5ef6" providerId="LiveId" clId="{644E91C1-4C93-5146-8873-AC588D26DF39}" dt="2023-11-14T16:22:02.031" v="16" actId="2696"/>
        <pc:sldMkLst>
          <pc:docMk/>
          <pc:sldMk cId="3332016124" sldId="416"/>
        </pc:sldMkLst>
      </pc:sldChg>
      <pc:sldChg chg="del">
        <pc:chgData name="Nane Kratzke" userId="971be13ff4ee5ef6" providerId="LiveId" clId="{644E91C1-4C93-5146-8873-AC588D26DF39}" dt="2023-11-14T16:22:01.526" v="2" actId="2696"/>
        <pc:sldMkLst>
          <pc:docMk/>
          <pc:sldMk cId="3086276217" sldId="417"/>
        </pc:sldMkLst>
      </pc:sldChg>
      <pc:sldChg chg="del">
        <pc:chgData name="Nane Kratzke" userId="971be13ff4ee5ef6" providerId="LiveId" clId="{644E91C1-4C93-5146-8873-AC588D26DF39}" dt="2023-11-14T16:22:02.025" v="15" actId="2696"/>
        <pc:sldMkLst>
          <pc:docMk/>
          <pc:sldMk cId="2055604102" sldId="418"/>
        </pc:sldMkLst>
      </pc:sldChg>
      <pc:sldChg chg="addSp delSp modSp mod">
        <pc:chgData name="Nane Kratzke" userId="971be13ff4ee5ef6" providerId="LiveId" clId="{644E91C1-4C93-5146-8873-AC588D26DF39}" dt="2023-11-15T14:58:59.419" v="3054" actId="20577"/>
        <pc:sldMkLst>
          <pc:docMk/>
          <pc:sldMk cId="3536118476" sldId="420"/>
        </pc:sldMkLst>
        <pc:spChg chg="mod">
          <ac:chgData name="Nane Kratzke" userId="971be13ff4ee5ef6" providerId="LiveId" clId="{644E91C1-4C93-5146-8873-AC588D26DF39}" dt="2023-11-15T14:58:59.419" v="3054" actId="20577"/>
          <ac:spMkLst>
            <pc:docMk/>
            <pc:sldMk cId="3536118476" sldId="420"/>
            <ac:spMk id="40" creationId="{1B135AFD-5E43-5843-9DA6-C7220398ADE1}"/>
          </ac:spMkLst>
        </pc:spChg>
        <pc:spChg chg="mod">
          <ac:chgData name="Nane Kratzke" userId="971be13ff4ee5ef6" providerId="LiveId" clId="{644E91C1-4C93-5146-8873-AC588D26DF39}" dt="2023-11-15T11:50:19.062" v="2442" actId="1076"/>
          <ac:spMkLst>
            <pc:docMk/>
            <pc:sldMk cId="3536118476" sldId="420"/>
            <ac:spMk id="41" creationId="{05721F09-A72B-0543-9919-D70C88AF2925}"/>
          </ac:spMkLst>
        </pc:spChg>
        <pc:spChg chg="mod">
          <ac:chgData name="Nane Kratzke" userId="971be13ff4ee5ef6" providerId="LiveId" clId="{644E91C1-4C93-5146-8873-AC588D26DF39}" dt="2023-11-15T11:55:38.988" v="2501" actId="14100"/>
          <ac:spMkLst>
            <pc:docMk/>
            <pc:sldMk cId="3536118476" sldId="420"/>
            <ac:spMk id="42" creationId="{C3CF2576-A76C-8448-9E51-FE367CFAF86A}"/>
          </ac:spMkLst>
        </pc:spChg>
        <pc:picChg chg="add del mod">
          <ac:chgData name="Nane Kratzke" userId="971be13ff4ee5ef6" providerId="LiveId" clId="{644E91C1-4C93-5146-8873-AC588D26DF39}" dt="2023-11-15T11:54:31.578" v="2486" actId="478"/>
          <ac:picMkLst>
            <pc:docMk/>
            <pc:sldMk cId="3536118476" sldId="420"/>
            <ac:picMk id="5" creationId="{7453A4F6-DE6E-C150-5FB8-FCD5C60087A5}"/>
          </ac:picMkLst>
        </pc:picChg>
        <pc:picChg chg="add mod">
          <ac:chgData name="Nane Kratzke" userId="971be13ff4ee5ef6" providerId="LiveId" clId="{644E91C1-4C93-5146-8873-AC588D26DF39}" dt="2023-11-15T11:55:54.753" v="2504" actId="1076"/>
          <ac:picMkLst>
            <pc:docMk/>
            <pc:sldMk cId="3536118476" sldId="420"/>
            <ac:picMk id="6" creationId="{367578E3-6E5E-C512-A65B-0CDA10A0E3CF}"/>
          </ac:picMkLst>
        </pc:picChg>
      </pc:sldChg>
      <pc:sldChg chg="modSp mod">
        <pc:chgData name="Nane Kratzke" userId="971be13ff4ee5ef6" providerId="LiveId" clId="{644E91C1-4C93-5146-8873-AC588D26DF39}" dt="2023-11-15T11:59:28.364" v="2532" actId="14100"/>
        <pc:sldMkLst>
          <pc:docMk/>
          <pc:sldMk cId="3112563454" sldId="421"/>
        </pc:sldMkLst>
        <pc:spChg chg="mod">
          <ac:chgData name="Nane Kratzke" userId="971be13ff4ee5ef6" providerId="LiveId" clId="{644E91C1-4C93-5146-8873-AC588D26DF39}" dt="2023-11-15T11:59:19.660" v="2529" actId="207"/>
          <ac:spMkLst>
            <pc:docMk/>
            <pc:sldMk cId="3112563454" sldId="421"/>
            <ac:spMk id="6" creationId="{5CC91731-5A63-DD4D-89B6-7CC46C53C684}"/>
          </ac:spMkLst>
        </pc:spChg>
        <pc:spChg chg="mod">
          <ac:chgData name="Nane Kratzke" userId="971be13ff4ee5ef6" providerId="LiveId" clId="{644E91C1-4C93-5146-8873-AC588D26DF39}" dt="2023-11-15T11:59:28.364" v="2532" actId="14100"/>
          <ac:spMkLst>
            <pc:docMk/>
            <pc:sldMk cId="3112563454" sldId="421"/>
            <ac:spMk id="7" creationId="{44F18B23-CA39-0348-8C4B-060D4E231CF5}"/>
          </ac:spMkLst>
        </pc:spChg>
        <pc:spChg chg="mod">
          <ac:chgData name="Nane Kratzke" userId="971be13ff4ee5ef6" providerId="LiveId" clId="{644E91C1-4C93-5146-8873-AC588D26DF39}" dt="2023-11-15T11:59:17.244" v="2528" actId="207"/>
          <ac:spMkLst>
            <pc:docMk/>
            <pc:sldMk cId="3112563454" sldId="421"/>
            <ac:spMk id="8" creationId="{C774577B-155D-EC4E-B69C-7ECDC2624120}"/>
          </ac:spMkLst>
        </pc:spChg>
        <pc:spChg chg="mod">
          <ac:chgData name="Nane Kratzke" userId="971be13ff4ee5ef6" providerId="LiveId" clId="{644E91C1-4C93-5146-8873-AC588D26DF39}" dt="2023-11-15T11:59:13.038" v="2527" actId="208"/>
          <ac:spMkLst>
            <pc:docMk/>
            <pc:sldMk cId="3112563454" sldId="421"/>
            <ac:spMk id="9" creationId="{36465470-E05E-794A-9A1D-841BF07DD523}"/>
          </ac:spMkLst>
        </pc:spChg>
        <pc:picChg chg="mod">
          <ac:chgData name="Nane Kratzke" userId="971be13ff4ee5ef6" providerId="LiveId" clId="{644E91C1-4C93-5146-8873-AC588D26DF39}" dt="2023-11-15T11:58:56.307" v="2526"/>
          <ac:picMkLst>
            <pc:docMk/>
            <pc:sldMk cId="3112563454" sldId="421"/>
            <ac:picMk id="5" creationId="{115ADA0B-A6D6-B741-AD1D-38782D0B2726}"/>
          </ac:picMkLst>
        </pc:picChg>
      </pc:sldChg>
      <pc:sldChg chg="addSp modSp mod">
        <pc:chgData name="Nane Kratzke" userId="971be13ff4ee5ef6" providerId="LiveId" clId="{644E91C1-4C93-5146-8873-AC588D26DF39}" dt="2023-11-15T14:42:22.859" v="3050" actId="14100"/>
        <pc:sldMkLst>
          <pc:docMk/>
          <pc:sldMk cId="4105678417" sldId="422"/>
        </pc:sldMkLst>
        <pc:spChg chg="mod">
          <ac:chgData name="Nane Kratzke" userId="971be13ff4ee5ef6" providerId="LiveId" clId="{644E91C1-4C93-5146-8873-AC588D26DF39}" dt="2023-11-15T14:30:42.787" v="3015" actId="20577"/>
          <ac:spMkLst>
            <pc:docMk/>
            <pc:sldMk cId="4105678417" sldId="422"/>
            <ac:spMk id="3" creationId="{B4ED57FB-0203-F345-8875-5FDFD80ED659}"/>
          </ac:spMkLst>
        </pc:spChg>
        <pc:spChg chg="mod">
          <ac:chgData name="Nane Kratzke" userId="971be13ff4ee5ef6" providerId="LiveId" clId="{644E91C1-4C93-5146-8873-AC588D26DF39}" dt="2023-11-15T14:42:22.859" v="3050" actId="14100"/>
          <ac:spMkLst>
            <pc:docMk/>
            <pc:sldMk cId="4105678417" sldId="422"/>
            <ac:spMk id="12" creationId="{3AC432F3-1081-4143-AB35-DD890C43D000}"/>
          </ac:spMkLst>
        </pc:spChg>
        <pc:picChg chg="add mod">
          <ac:chgData name="Nane Kratzke" userId="971be13ff4ee5ef6" providerId="LiveId" clId="{644E91C1-4C93-5146-8873-AC588D26DF39}" dt="2023-11-15T14:42:06.531" v="3021" actId="1076"/>
          <ac:picMkLst>
            <pc:docMk/>
            <pc:sldMk cId="4105678417" sldId="422"/>
            <ac:picMk id="5" creationId="{CA58A3E4-1E69-28BA-4748-ED180936F255}"/>
          </ac:picMkLst>
        </pc:picChg>
      </pc:sldChg>
      <pc:sldChg chg="ord">
        <pc:chgData name="Nane Kratzke" userId="971be13ff4ee5ef6" providerId="LiveId" clId="{644E91C1-4C93-5146-8873-AC588D26DF39}" dt="2023-11-15T12:06:33.623" v="2728" actId="20578"/>
        <pc:sldMkLst>
          <pc:docMk/>
          <pc:sldMk cId="690881589" sldId="423"/>
        </pc:sldMkLst>
      </pc:sldChg>
      <pc:sldChg chg="delSp mod ord">
        <pc:chgData name="Nane Kratzke" userId="971be13ff4ee5ef6" providerId="LiveId" clId="{644E91C1-4C93-5146-8873-AC588D26DF39}" dt="2023-11-15T12:06:33.623" v="2728" actId="20578"/>
        <pc:sldMkLst>
          <pc:docMk/>
          <pc:sldMk cId="2738006301" sldId="424"/>
        </pc:sldMkLst>
        <pc:spChg chg="del">
          <ac:chgData name="Nane Kratzke" userId="971be13ff4ee5ef6" providerId="LiveId" clId="{644E91C1-4C93-5146-8873-AC588D26DF39}" dt="2023-11-15T12:06:16.575" v="2726" actId="478"/>
          <ac:spMkLst>
            <pc:docMk/>
            <pc:sldMk cId="2738006301" sldId="424"/>
            <ac:spMk id="8" creationId="{96DBE291-5691-9F4A-9E71-406E96B5868F}"/>
          </ac:spMkLst>
        </pc:spChg>
      </pc:sldChg>
      <pc:sldChg chg="modSp mod">
        <pc:chgData name="Nane Kratzke" userId="971be13ff4ee5ef6" providerId="LiveId" clId="{644E91C1-4C93-5146-8873-AC588D26DF39}" dt="2023-11-15T12:07:35.840" v="2746"/>
        <pc:sldMkLst>
          <pc:docMk/>
          <pc:sldMk cId="3052160997" sldId="425"/>
        </pc:sldMkLst>
        <pc:picChg chg="mod">
          <ac:chgData name="Nane Kratzke" userId="971be13ff4ee5ef6" providerId="LiveId" clId="{644E91C1-4C93-5146-8873-AC588D26DF39}" dt="2023-11-15T12:07:35.840" v="2746"/>
          <ac:picMkLst>
            <pc:docMk/>
            <pc:sldMk cId="3052160997" sldId="425"/>
            <ac:picMk id="5" creationId="{D94AA03C-9ABA-034B-97ED-9678AECF2F75}"/>
          </ac:picMkLst>
        </pc:picChg>
      </pc:sldChg>
      <pc:sldChg chg="addSp modSp mod">
        <pc:chgData name="Nane Kratzke" userId="971be13ff4ee5ef6" providerId="LiveId" clId="{644E91C1-4C93-5146-8873-AC588D26DF39}" dt="2023-11-15T12:29:23.161" v="2886" actId="1076"/>
        <pc:sldMkLst>
          <pc:docMk/>
          <pc:sldMk cId="1159848182" sldId="426"/>
        </pc:sldMkLst>
        <pc:spChg chg="mod">
          <ac:chgData name="Nane Kratzke" userId="971be13ff4ee5ef6" providerId="LiveId" clId="{644E91C1-4C93-5146-8873-AC588D26DF39}" dt="2023-11-15T12:06:48.225" v="2743" actId="20577"/>
          <ac:spMkLst>
            <pc:docMk/>
            <pc:sldMk cId="1159848182" sldId="426"/>
            <ac:spMk id="3" creationId="{D27E8A82-FE21-3944-8201-D74D09B63896}"/>
          </ac:spMkLst>
        </pc:spChg>
        <pc:spChg chg="mod">
          <ac:chgData name="Nane Kratzke" userId="971be13ff4ee5ef6" providerId="LiveId" clId="{644E91C1-4C93-5146-8873-AC588D26DF39}" dt="2023-11-15T12:29:23.161" v="2886" actId="1076"/>
          <ac:spMkLst>
            <pc:docMk/>
            <pc:sldMk cId="1159848182" sldId="426"/>
            <ac:spMk id="8" creationId="{01CD9591-0498-EF49-BDCF-65E3BAA3B955}"/>
          </ac:spMkLst>
        </pc:spChg>
        <pc:picChg chg="add mod">
          <ac:chgData name="Nane Kratzke" userId="971be13ff4ee5ef6" providerId="LiveId" clId="{644E91C1-4C93-5146-8873-AC588D26DF39}" dt="2023-11-15T12:27:53.729" v="2882" actId="14100"/>
          <ac:picMkLst>
            <pc:docMk/>
            <pc:sldMk cId="1159848182" sldId="426"/>
            <ac:picMk id="5" creationId="{D76385C2-FCF7-5568-CDD5-F3A31EA31059}"/>
          </ac:picMkLst>
        </pc:picChg>
      </pc:sldChg>
      <pc:sldChg chg="modSp del mod">
        <pc:chgData name="Nane Kratzke" userId="971be13ff4ee5ef6" providerId="LiveId" clId="{644E91C1-4C93-5146-8873-AC588D26DF39}" dt="2023-11-15T16:13:49.930" v="3055" actId="2696"/>
        <pc:sldMkLst>
          <pc:docMk/>
          <pc:sldMk cId="1897666085" sldId="427"/>
        </pc:sldMkLst>
        <pc:spChg chg="mod">
          <ac:chgData name="Nane Kratzke" userId="971be13ff4ee5ef6" providerId="LiveId" clId="{644E91C1-4C93-5146-8873-AC588D26DF39}" dt="2023-11-15T12:08:02.280" v="2749" actId="14861"/>
          <ac:spMkLst>
            <pc:docMk/>
            <pc:sldMk cId="1897666085" sldId="427"/>
            <ac:spMk id="6" creationId="{93062DD7-7CA1-A04C-994A-EB0E66490175}"/>
          </ac:spMkLst>
        </pc:spChg>
        <pc:spChg chg="mod">
          <ac:chgData name="Nane Kratzke" userId="971be13ff4ee5ef6" providerId="LiveId" clId="{644E91C1-4C93-5146-8873-AC588D26DF39}" dt="2023-11-15T12:08:02.280" v="2749" actId="14861"/>
          <ac:spMkLst>
            <pc:docMk/>
            <pc:sldMk cId="1897666085" sldId="427"/>
            <ac:spMk id="7" creationId="{E0EC30D1-6AA0-AB41-B183-E5E92922FEE8}"/>
          </ac:spMkLst>
        </pc:spChg>
        <pc:picChg chg="mod">
          <ac:chgData name="Nane Kratzke" userId="971be13ff4ee5ef6" providerId="LiveId" clId="{644E91C1-4C93-5146-8873-AC588D26DF39}" dt="2023-11-15T12:08:52.626" v="2754" actId="14861"/>
          <ac:picMkLst>
            <pc:docMk/>
            <pc:sldMk cId="1897666085" sldId="427"/>
            <ac:picMk id="5" creationId="{9163B856-2588-1849-9E9C-41F121575DA8}"/>
          </ac:picMkLst>
        </pc:picChg>
      </pc:sldChg>
      <pc:sldChg chg="modSp del mod">
        <pc:chgData name="Nane Kratzke" userId="971be13ff4ee5ef6" providerId="LiveId" clId="{644E91C1-4C93-5146-8873-AC588D26DF39}" dt="2023-11-15T16:13:50.378" v="3056" actId="2696"/>
        <pc:sldMkLst>
          <pc:docMk/>
          <pc:sldMk cId="1622988441" sldId="428"/>
        </pc:sldMkLst>
        <pc:spChg chg="mod">
          <ac:chgData name="Nane Kratzke" userId="971be13ff4ee5ef6" providerId="LiveId" clId="{644E91C1-4C93-5146-8873-AC588D26DF39}" dt="2023-11-15T12:09:25.688" v="2755" actId="20577"/>
          <ac:spMkLst>
            <pc:docMk/>
            <pc:sldMk cId="1622988441" sldId="428"/>
            <ac:spMk id="10" creationId="{B1357F3B-E3A3-9F43-9EA4-4BAABFD5D707}"/>
          </ac:spMkLst>
        </pc:spChg>
      </pc:sldChg>
      <pc:sldChg chg="del">
        <pc:chgData name="Nane Kratzke" userId="971be13ff4ee5ef6" providerId="LiveId" clId="{644E91C1-4C93-5146-8873-AC588D26DF39}" dt="2023-11-14T16:22:01.999" v="10" actId="2696"/>
        <pc:sldMkLst>
          <pc:docMk/>
          <pc:sldMk cId="482911669" sldId="468"/>
        </pc:sldMkLst>
      </pc:sldChg>
      <pc:sldChg chg="del">
        <pc:chgData name="Nane Kratzke" userId="971be13ff4ee5ef6" providerId="LiveId" clId="{644E91C1-4C93-5146-8873-AC588D26DF39}" dt="2023-11-14T16:22:01.941" v="5" actId="2696"/>
        <pc:sldMkLst>
          <pc:docMk/>
          <pc:sldMk cId="588962951" sldId="470"/>
        </pc:sldMkLst>
      </pc:sldChg>
      <pc:sldChg chg="del">
        <pc:chgData name="Nane Kratzke" userId="971be13ff4ee5ef6" providerId="LiveId" clId="{644E91C1-4C93-5146-8873-AC588D26DF39}" dt="2023-11-14T16:22:01.273" v="0" actId="2696"/>
        <pc:sldMkLst>
          <pc:docMk/>
          <pc:sldMk cId="2595933918" sldId="690"/>
        </pc:sldMkLst>
      </pc:sldChg>
      <pc:sldChg chg="del">
        <pc:chgData name="Nane Kratzke" userId="971be13ff4ee5ef6" providerId="LiveId" clId="{644E91C1-4C93-5146-8873-AC588D26DF39}" dt="2023-11-14T16:22:02.296" v="20" actId="2696"/>
        <pc:sldMkLst>
          <pc:docMk/>
          <pc:sldMk cId="405348761" sldId="691"/>
        </pc:sldMkLst>
      </pc:sldChg>
      <pc:sldChg chg="del">
        <pc:chgData name="Nane Kratzke" userId="971be13ff4ee5ef6" providerId="LiveId" clId="{644E91C1-4C93-5146-8873-AC588D26DF39}" dt="2023-11-14T16:22:02.010" v="12" actId="2696"/>
        <pc:sldMkLst>
          <pc:docMk/>
          <pc:sldMk cId="1836130416" sldId="692"/>
        </pc:sldMkLst>
      </pc:sldChg>
      <pc:sldChg chg="del">
        <pc:chgData name="Nane Kratzke" userId="971be13ff4ee5ef6" providerId="LiveId" clId="{644E91C1-4C93-5146-8873-AC588D26DF39}" dt="2023-11-14T16:22:01.544" v="3" actId="2696"/>
        <pc:sldMkLst>
          <pc:docMk/>
          <pc:sldMk cId="1415507013" sldId="693"/>
        </pc:sldMkLst>
      </pc:sldChg>
      <pc:sldChg chg="modSp mod">
        <pc:chgData name="Nane Kratzke" userId="971be13ff4ee5ef6" providerId="LiveId" clId="{644E91C1-4C93-5146-8873-AC588D26DF39}" dt="2023-11-15T12:10:25.951" v="2758" actId="14861"/>
        <pc:sldMkLst>
          <pc:docMk/>
          <pc:sldMk cId="3356638035" sldId="694"/>
        </pc:sldMkLst>
        <pc:picChg chg="mod">
          <ac:chgData name="Nane Kratzke" userId="971be13ff4ee5ef6" providerId="LiveId" clId="{644E91C1-4C93-5146-8873-AC588D26DF39}" dt="2023-11-15T12:10:25.951" v="2758" actId="14861"/>
          <ac:picMkLst>
            <pc:docMk/>
            <pc:sldMk cId="3356638035" sldId="694"/>
            <ac:picMk id="7" creationId="{06F03241-160D-ADEB-A075-EB8327CE3418}"/>
          </ac:picMkLst>
        </pc:picChg>
      </pc:sldChg>
      <pc:sldChg chg="modSp mod">
        <pc:chgData name="Nane Kratzke" userId="971be13ff4ee5ef6" providerId="LiveId" clId="{644E91C1-4C93-5146-8873-AC588D26DF39}" dt="2023-11-14T16:22:48.938" v="53" actId="20577"/>
        <pc:sldMkLst>
          <pc:docMk/>
          <pc:sldMk cId="217408471" sldId="695"/>
        </pc:sldMkLst>
        <pc:spChg chg="mod">
          <ac:chgData name="Nane Kratzke" userId="971be13ff4ee5ef6" providerId="LiveId" clId="{644E91C1-4C93-5146-8873-AC588D26DF39}" dt="2023-11-14T16:22:48.938" v="53" actId="20577"/>
          <ac:spMkLst>
            <pc:docMk/>
            <pc:sldMk cId="217408471" sldId="695"/>
            <ac:spMk id="31" creationId="{A7AED8D2-12C6-26AC-5AF0-E921BDCCBE3B}"/>
          </ac:spMkLst>
        </pc:spChg>
      </pc:sldChg>
      <pc:sldChg chg="modSp mod">
        <pc:chgData name="Nane Kratzke" userId="971be13ff4ee5ef6" providerId="LiveId" clId="{644E91C1-4C93-5146-8873-AC588D26DF39}" dt="2023-11-14T16:23:06.283" v="55" actId="207"/>
        <pc:sldMkLst>
          <pc:docMk/>
          <pc:sldMk cId="1964748473" sldId="696"/>
        </pc:sldMkLst>
        <pc:spChg chg="mod">
          <ac:chgData name="Nane Kratzke" userId="971be13ff4ee5ef6" providerId="LiveId" clId="{644E91C1-4C93-5146-8873-AC588D26DF39}" dt="2023-11-14T16:23:06.283" v="55" actId="207"/>
          <ac:spMkLst>
            <pc:docMk/>
            <pc:sldMk cId="1964748473" sldId="696"/>
            <ac:spMk id="4" creationId="{0C458DD0-8EF5-3AA1-E0BF-0C542462EA08}"/>
          </ac:spMkLst>
        </pc:spChg>
      </pc:sldChg>
      <pc:sldChg chg="modSp mod">
        <pc:chgData name="Nane Kratzke" userId="971be13ff4ee5ef6" providerId="LiveId" clId="{644E91C1-4C93-5146-8873-AC588D26DF39}" dt="2023-11-15T14:26:48.725" v="2957" actId="20577"/>
        <pc:sldMkLst>
          <pc:docMk/>
          <pc:sldMk cId="1971916160" sldId="698"/>
        </pc:sldMkLst>
        <pc:spChg chg="mod">
          <ac:chgData name="Nane Kratzke" userId="971be13ff4ee5ef6" providerId="LiveId" clId="{644E91C1-4C93-5146-8873-AC588D26DF39}" dt="2023-11-15T14:26:48.725" v="2957" actId="20577"/>
          <ac:spMkLst>
            <pc:docMk/>
            <pc:sldMk cId="1971916160" sldId="698"/>
            <ac:spMk id="8" creationId="{0C508602-457E-2C4E-A9AC-85A3D0BD58E5}"/>
          </ac:spMkLst>
        </pc:spChg>
      </pc:sldChg>
      <pc:sldChg chg="add">
        <pc:chgData name="Nane Kratzke" userId="971be13ff4ee5ef6" providerId="LiveId" clId="{644E91C1-4C93-5146-8873-AC588D26DF39}" dt="2023-11-14T16:22:28.466" v="25"/>
        <pc:sldMkLst>
          <pc:docMk/>
          <pc:sldMk cId="4141002808" sldId="700"/>
        </pc:sldMkLst>
      </pc:sldChg>
      <pc:sldChg chg="addSp delSp modSp new mod modTransition">
        <pc:chgData name="Nane Kratzke" userId="971be13ff4ee5ef6" providerId="LiveId" clId="{644E91C1-4C93-5146-8873-AC588D26DF39}" dt="2023-11-15T10:07:34.177" v="346"/>
        <pc:sldMkLst>
          <pc:docMk/>
          <pc:sldMk cId="1592242272" sldId="701"/>
        </pc:sldMkLst>
        <pc:spChg chg="del">
          <ac:chgData name="Nane Kratzke" userId="971be13ff4ee5ef6" providerId="LiveId" clId="{644E91C1-4C93-5146-8873-AC588D26DF39}" dt="2023-11-15T08:48:40.847" v="59" actId="478"/>
          <ac:spMkLst>
            <pc:docMk/>
            <pc:sldMk cId="1592242272" sldId="701"/>
            <ac:spMk id="2" creationId="{F10B3280-1B70-DCD2-08D9-B0CE15AF9C00}"/>
          </ac:spMkLst>
        </pc:spChg>
        <pc:spChg chg="del">
          <ac:chgData name="Nane Kratzke" userId="971be13ff4ee5ef6" providerId="LiveId" clId="{644E91C1-4C93-5146-8873-AC588D26DF39}" dt="2023-11-15T08:48:38.583" v="58" actId="478"/>
          <ac:spMkLst>
            <pc:docMk/>
            <pc:sldMk cId="1592242272" sldId="701"/>
            <ac:spMk id="3" creationId="{9B1220D2-F467-41E2-37F1-4364DC9F5154}"/>
          </ac:spMkLst>
        </pc:spChg>
        <pc:spChg chg="del">
          <ac:chgData name="Nane Kratzke" userId="971be13ff4ee5ef6" providerId="LiveId" clId="{644E91C1-4C93-5146-8873-AC588D26DF39}" dt="2023-11-15T08:48:35.541" v="57" actId="478"/>
          <ac:spMkLst>
            <pc:docMk/>
            <pc:sldMk cId="1592242272" sldId="701"/>
            <ac:spMk id="4" creationId="{2AA733B8-BD14-1BDA-1A88-14892C2FDA1E}"/>
          </ac:spMkLst>
        </pc:spChg>
        <pc:spChg chg="add mod">
          <ac:chgData name="Nane Kratzke" userId="971be13ff4ee5ef6" providerId="LiveId" clId="{644E91C1-4C93-5146-8873-AC588D26DF39}" dt="2023-11-15T08:48:41.651" v="60"/>
          <ac:spMkLst>
            <pc:docMk/>
            <pc:sldMk cId="1592242272" sldId="701"/>
            <ac:spMk id="6" creationId="{410A3493-2038-559A-A021-2ADC9EA9C46F}"/>
          </ac:spMkLst>
        </pc:spChg>
        <pc:spChg chg="add mod">
          <ac:chgData name="Nane Kratzke" userId="971be13ff4ee5ef6" providerId="LiveId" clId="{644E91C1-4C93-5146-8873-AC588D26DF39}" dt="2023-11-15T08:48:41.651" v="60"/>
          <ac:spMkLst>
            <pc:docMk/>
            <pc:sldMk cId="1592242272" sldId="701"/>
            <ac:spMk id="7" creationId="{33140EE6-CFD6-C964-186A-E29AA9E22FFC}"/>
          </ac:spMkLst>
        </pc:spChg>
        <pc:spChg chg="add del">
          <ac:chgData name="Nane Kratzke" userId="971be13ff4ee5ef6" providerId="LiveId" clId="{644E91C1-4C93-5146-8873-AC588D26DF39}" dt="2023-11-15T08:53:05.393" v="64" actId="478"/>
          <ac:spMkLst>
            <pc:docMk/>
            <pc:sldMk cId="1592242272" sldId="701"/>
            <ac:spMk id="9" creationId="{3AC1B302-F3DC-C129-68D8-6D67528D6DE7}"/>
          </ac:spMkLst>
        </pc:spChg>
        <pc:spChg chg="add mod">
          <ac:chgData name="Nane Kratzke" userId="971be13ff4ee5ef6" providerId="LiveId" clId="{644E91C1-4C93-5146-8873-AC588D26DF39}" dt="2023-11-15T08:53:29.672" v="69" actId="1076"/>
          <ac:spMkLst>
            <pc:docMk/>
            <pc:sldMk cId="1592242272" sldId="701"/>
            <ac:spMk id="10" creationId="{7631FF58-22FB-FF87-9051-7B4A39A5C09C}"/>
          </ac:spMkLst>
        </pc:spChg>
        <pc:spChg chg="add mod">
          <ac:chgData name="Nane Kratzke" userId="971be13ff4ee5ef6" providerId="LiveId" clId="{644E91C1-4C93-5146-8873-AC588D26DF39}" dt="2023-11-15T08:53:32.768" v="71" actId="1076"/>
          <ac:spMkLst>
            <pc:docMk/>
            <pc:sldMk cId="1592242272" sldId="701"/>
            <ac:spMk id="11" creationId="{A2C849B4-A11B-CFC3-2E95-82FA3A64EF5F}"/>
          </ac:spMkLst>
        </pc:spChg>
        <pc:spChg chg="add mod">
          <ac:chgData name="Nane Kratzke" userId="971be13ff4ee5ef6" providerId="LiveId" clId="{644E91C1-4C93-5146-8873-AC588D26DF39}" dt="2023-11-15T08:53:37.152" v="73" actId="1076"/>
          <ac:spMkLst>
            <pc:docMk/>
            <pc:sldMk cId="1592242272" sldId="701"/>
            <ac:spMk id="12" creationId="{C1D4B60C-F7B4-EA74-70A2-A8F8BDF9AD81}"/>
          </ac:spMkLst>
        </pc:spChg>
        <pc:spChg chg="add mod">
          <ac:chgData name="Nane Kratzke" userId="971be13ff4ee5ef6" providerId="LiveId" clId="{644E91C1-4C93-5146-8873-AC588D26DF39}" dt="2023-11-15T08:53:48.911" v="75" actId="1076"/>
          <ac:spMkLst>
            <pc:docMk/>
            <pc:sldMk cId="1592242272" sldId="701"/>
            <ac:spMk id="13" creationId="{DD7B7E62-D777-6DBD-E0CE-8E26671E4076}"/>
          </ac:spMkLst>
        </pc:spChg>
        <pc:spChg chg="add mod">
          <ac:chgData name="Nane Kratzke" userId="971be13ff4ee5ef6" providerId="LiveId" clId="{644E91C1-4C93-5146-8873-AC588D26DF39}" dt="2023-11-15T08:53:48.911" v="75" actId="1076"/>
          <ac:spMkLst>
            <pc:docMk/>
            <pc:sldMk cId="1592242272" sldId="701"/>
            <ac:spMk id="14" creationId="{972C3C18-8AAB-5994-E635-73123186DCB0}"/>
          </ac:spMkLst>
        </pc:spChg>
        <pc:spChg chg="add mod">
          <ac:chgData name="Nane Kratzke" userId="971be13ff4ee5ef6" providerId="LiveId" clId="{644E91C1-4C93-5146-8873-AC588D26DF39}" dt="2023-11-15T08:53:48.911" v="75" actId="1076"/>
          <ac:spMkLst>
            <pc:docMk/>
            <pc:sldMk cId="1592242272" sldId="701"/>
            <ac:spMk id="15" creationId="{7922A2F1-6AE6-4732-5AF4-7832C28C1E05}"/>
          </ac:spMkLst>
        </pc:spChg>
        <pc:spChg chg="add del mod">
          <ac:chgData name="Nane Kratzke" userId="971be13ff4ee5ef6" providerId="LiveId" clId="{644E91C1-4C93-5146-8873-AC588D26DF39}" dt="2023-11-15T08:57:43.850" v="208" actId="478"/>
          <ac:spMkLst>
            <pc:docMk/>
            <pc:sldMk cId="1592242272" sldId="701"/>
            <ac:spMk id="16" creationId="{9A2DBD65-5420-4D48-18B1-CB423C70F49F}"/>
          </ac:spMkLst>
        </pc:spChg>
        <pc:spChg chg="add del mod">
          <ac:chgData name="Nane Kratzke" userId="971be13ff4ee5ef6" providerId="LiveId" clId="{644E91C1-4C93-5146-8873-AC588D26DF39}" dt="2023-11-15T08:57:44.946" v="209" actId="478"/>
          <ac:spMkLst>
            <pc:docMk/>
            <pc:sldMk cId="1592242272" sldId="701"/>
            <ac:spMk id="17" creationId="{379EF902-4CD5-5C92-4801-483815092258}"/>
          </ac:spMkLst>
        </pc:spChg>
        <pc:spChg chg="add del mod">
          <ac:chgData name="Nane Kratzke" userId="971be13ff4ee5ef6" providerId="LiveId" clId="{644E91C1-4C93-5146-8873-AC588D26DF39}" dt="2023-11-15T08:57:45.970" v="210" actId="478"/>
          <ac:spMkLst>
            <pc:docMk/>
            <pc:sldMk cId="1592242272" sldId="701"/>
            <ac:spMk id="18" creationId="{F2A12739-3A01-466C-2E08-3DC4D1942E3C}"/>
          </ac:spMkLst>
        </pc:spChg>
        <pc:spChg chg="add mod">
          <ac:chgData name="Nane Kratzke" userId="971be13ff4ee5ef6" providerId="LiveId" clId="{644E91C1-4C93-5146-8873-AC588D26DF39}" dt="2023-11-15T08:58:14.126" v="251" actId="113"/>
          <ac:spMkLst>
            <pc:docMk/>
            <pc:sldMk cId="1592242272" sldId="701"/>
            <ac:spMk id="19" creationId="{CB17D4BE-1B26-5D09-3E18-C812D4599B0F}"/>
          </ac:spMkLst>
        </pc:spChg>
        <pc:picChg chg="add del">
          <ac:chgData name="Nane Kratzke" userId="971be13ff4ee5ef6" providerId="LiveId" clId="{644E91C1-4C93-5146-8873-AC588D26DF39}" dt="2023-11-15T08:51:12.666" v="62" actId="478"/>
          <ac:picMkLst>
            <pc:docMk/>
            <pc:sldMk cId="1592242272" sldId="701"/>
            <ac:picMk id="8" creationId="{872A1BDB-7B35-10FB-3A29-AC3D5C57DB20}"/>
          </ac:picMkLst>
        </pc:picChg>
      </pc:sldChg>
      <pc:sldChg chg="addSp modSp add mod modTransition">
        <pc:chgData name="Nane Kratzke" userId="971be13ff4ee5ef6" providerId="LiveId" clId="{644E91C1-4C93-5146-8873-AC588D26DF39}" dt="2023-11-15T12:11:05.665" v="2759"/>
        <pc:sldMkLst>
          <pc:docMk/>
          <pc:sldMk cId="2674366502" sldId="702"/>
        </pc:sldMkLst>
        <pc:spChg chg="add mod">
          <ac:chgData name="Nane Kratzke" userId="971be13ff4ee5ef6" providerId="LiveId" clId="{644E91C1-4C93-5146-8873-AC588D26DF39}" dt="2023-11-15T10:37:19.763" v="690"/>
          <ac:spMkLst>
            <pc:docMk/>
            <pc:sldMk cId="2674366502" sldId="702"/>
            <ac:spMk id="2" creationId="{2C4E1161-19DE-17BA-8CB6-36D05329EB64}"/>
          </ac:spMkLst>
        </pc:spChg>
        <pc:spChg chg="mod">
          <ac:chgData name="Nane Kratzke" userId="971be13ff4ee5ef6" providerId="LiveId" clId="{644E91C1-4C93-5146-8873-AC588D26DF39}" dt="2023-11-15T12:11:05.665" v="2759"/>
          <ac:spMkLst>
            <pc:docMk/>
            <pc:sldMk cId="2674366502" sldId="702"/>
            <ac:spMk id="16" creationId="{9A2DBD65-5420-4D48-18B1-CB423C70F49F}"/>
          </ac:spMkLst>
        </pc:spChg>
        <pc:spChg chg="mod">
          <ac:chgData name="Nane Kratzke" userId="971be13ff4ee5ef6" providerId="LiveId" clId="{644E91C1-4C93-5146-8873-AC588D26DF39}" dt="2023-11-15T12:11:05.665" v="2759"/>
          <ac:spMkLst>
            <pc:docMk/>
            <pc:sldMk cId="2674366502" sldId="702"/>
            <ac:spMk id="17" creationId="{379EF902-4CD5-5C92-4801-483815092258}"/>
          </ac:spMkLst>
        </pc:spChg>
        <pc:spChg chg="mod">
          <ac:chgData name="Nane Kratzke" userId="971be13ff4ee5ef6" providerId="LiveId" clId="{644E91C1-4C93-5146-8873-AC588D26DF39}" dt="2023-11-15T12:11:05.665" v="2759"/>
          <ac:spMkLst>
            <pc:docMk/>
            <pc:sldMk cId="2674366502" sldId="702"/>
            <ac:spMk id="18" creationId="{F2A12739-3A01-466C-2E08-3DC4D1942E3C}"/>
          </ac:spMkLst>
        </pc:spChg>
        <pc:spChg chg="mod">
          <ac:chgData name="Nane Kratzke" userId="971be13ff4ee5ef6" providerId="LiveId" clId="{644E91C1-4C93-5146-8873-AC588D26DF39}" dt="2023-11-15T08:58:35.168" v="285" actId="113"/>
          <ac:spMkLst>
            <pc:docMk/>
            <pc:sldMk cId="2674366502" sldId="702"/>
            <ac:spMk id="19" creationId="{CB17D4BE-1B26-5D09-3E18-C812D4599B0F}"/>
          </ac:spMkLst>
        </pc:spChg>
      </pc:sldChg>
      <pc:sldChg chg="addSp modSp add mod modTransition">
        <pc:chgData name="Nane Kratzke" userId="971be13ff4ee5ef6" providerId="LiveId" clId="{644E91C1-4C93-5146-8873-AC588D26DF39}" dt="2023-11-15T10:38:05.525" v="749" actId="1076"/>
        <pc:sldMkLst>
          <pc:docMk/>
          <pc:sldMk cId="1390139030" sldId="703"/>
        </pc:sldMkLst>
        <pc:spChg chg="add mod">
          <ac:chgData name="Nane Kratzke" userId="971be13ff4ee5ef6" providerId="LiveId" clId="{644E91C1-4C93-5146-8873-AC588D26DF39}" dt="2023-11-15T10:31:22.994" v="655" actId="207"/>
          <ac:spMkLst>
            <pc:docMk/>
            <pc:sldMk cId="1390139030" sldId="703"/>
            <ac:spMk id="3" creationId="{4522950B-A312-9E84-D0AB-68BE84C9D371}"/>
          </ac:spMkLst>
        </pc:spChg>
        <pc:spChg chg="add mod">
          <ac:chgData name="Nane Kratzke" userId="971be13ff4ee5ef6" providerId="LiveId" clId="{644E91C1-4C93-5146-8873-AC588D26DF39}" dt="2023-11-15T10:38:05.525" v="749" actId="1076"/>
          <ac:spMkLst>
            <pc:docMk/>
            <pc:sldMk cId="1390139030" sldId="703"/>
            <ac:spMk id="4" creationId="{7B3FD409-3391-F4C3-9C29-C4353FB23AF7}"/>
          </ac:spMkLst>
        </pc:spChg>
        <pc:spChg chg="mod">
          <ac:chgData name="Nane Kratzke" userId="971be13ff4ee5ef6" providerId="LiveId" clId="{644E91C1-4C93-5146-8873-AC588D26DF39}" dt="2023-11-15T08:59:36.541" v="292" actId="208"/>
          <ac:spMkLst>
            <pc:docMk/>
            <pc:sldMk cId="1390139030" sldId="703"/>
            <ac:spMk id="11" creationId="{A2C849B4-A11B-CFC3-2E95-82FA3A64EF5F}"/>
          </ac:spMkLst>
        </pc:spChg>
        <pc:spChg chg="mod">
          <ac:chgData name="Nane Kratzke" userId="971be13ff4ee5ef6" providerId="LiveId" clId="{644E91C1-4C93-5146-8873-AC588D26DF39}" dt="2023-11-15T08:59:16.995" v="290"/>
          <ac:spMkLst>
            <pc:docMk/>
            <pc:sldMk cId="1390139030" sldId="703"/>
            <ac:spMk id="16" creationId="{9A2DBD65-5420-4D48-18B1-CB423C70F49F}"/>
          </ac:spMkLst>
        </pc:spChg>
        <pc:spChg chg="mod">
          <ac:chgData name="Nane Kratzke" userId="971be13ff4ee5ef6" providerId="LiveId" clId="{644E91C1-4C93-5146-8873-AC588D26DF39}" dt="2023-11-15T10:19:50.614" v="496" actId="207"/>
          <ac:spMkLst>
            <pc:docMk/>
            <pc:sldMk cId="1390139030" sldId="703"/>
            <ac:spMk id="17" creationId="{379EF902-4CD5-5C92-4801-483815092258}"/>
          </ac:spMkLst>
        </pc:spChg>
        <pc:spChg chg="mod">
          <ac:chgData name="Nane Kratzke" userId="971be13ff4ee5ef6" providerId="LiveId" clId="{644E91C1-4C93-5146-8873-AC588D26DF39}" dt="2023-11-15T08:59:16.995" v="290"/>
          <ac:spMkLst>
            <pc:docMk/>
            <pc:sldMk cId="1390139030" sldId="703"/>
            <ac:spMk id="18" creationId="{F2A12739-3A01-466C-2E08-3DC4D1942E3C}"/>
          </ac:spMkLst>
        </pc:spChg>
        <pc:spChg chg="mod">
          <ac:chgData name="Nane Kratzke" userId="971be13ff4ee5ef6" providerId="LiveId" clId="{644E91C1-4C93-5146-8873-AC588D26DF39}" dt="2023-11-15T09:00:09.714" v="334" actId="113"/>
          <ac:spMkLst>
            <pc:docMk/>
            <pc:sldMk cId="1390139030" sldId="703"/>
            <ac:spMk id="19" creationId="{CB17D4BE-1B26-5D09-3E18-C812D4599B0F}"/>
          </ac:spMkLst>
        </pc:spChg>
        <pc:picChg chg="add mod">
          <ac:chgData name="Nane Kratzke" userId="971be13ff4ee5ef6" providerId="LiveId" clId="{644E91C1-4C93-5146-8873-AC588D26DF39}" dt="2023-11-15T10:30:46.501" v="652"/>
          <ac:picMkLst>
            <pc:docMk/>
            <pc:sldMk cId="1390139030" sldId="703"/>
            <ac:picMk id="2" creationId="{B943B012-951B-FE07-419C-BFD94C31B3A4}"/>
          </ac:picMkLst>
        </pc:picChg>
      </pc:sldChg>
      <pc:sldChg chg="addSp modSp add mod modTransition">
        <pc:chgData name="Nane Kratzke" userId="971be13ff4ee5ef6" providerId="LiveId" clId="{644E91C1-4C93-5146-8873-AC588D26DF39}" dt="2023-11-15T10:32:01.917" v="659" actId="207"/>
        <pc:sldMkLst>
          <pc:docMk/>
          <pc:sldMk cId="1285769446" sldId="704"/>
        </pc:sldMkLst>
        <pc:spChg chg="add mod">
          <ac:chgData name="Nane Kratzke" userId="971be13ff4ee5ef6" providerId="LiveId" clId="{644E91C1-4C93-5146-8873-AC588D26DF39}" dt="2023-11-15T10:06:57.632" v="345" actId="1076"/>
          <ac:spMkLst>
            <pc:docMk/>
            <pc:sldMk cId="1285769446" sldId="704"/>
            <ac:spMk id="2" creationId="{84E24A93-6B10-F57A-CE97-E1DC6B20A28A}"/>
          </ac:spMkLst>
        </pc:spChg>
        <pc:spChg chg="add mod">
          <ac:chgData name="Nane Kratzke" userId="971be13ff4ee5ef6" providerId="LiveId" clId="{644E91C1-4C93-5146-8873-AC588D26DF39}" dt="2023-11-15T10:32:01.917" v="659" actId="207"/>
          <ac:spMkLst>
            <pc:docMk/>
            <pc:sldMk cId="1285769446" sldId="704"/>
            <ac:spMk id="4" creationId="{DA5EFF2E-4CD0-72B0-E308-89B05DA6BF67}"/>
          </ac:spMkLst>
        </pc:spChg>
        <pc:spChg chg="add mod">
          <ac:chgData name="Nane Kratzke" userId="971be13ff4ee5ef6" providerId="LiveId" clId="{644E91C1-4C93-5146-8873-AC588D26DF39}" dt="2023-11-15T10:26:44.906" v="636"/>
          <ac:spMkLst>
            <pc:docMk/>
            <pc:sldMk cId="1285769446" sldId="704"/>
            <ac:spMk id="8" creationId="{2899A17F-01AE-54E0-2C13-E6DE3B70A964}"/>
          </ac:spMkLst>
        </pc:spChg>
        <pc:spChg chg="mod">
          <ac:chgData name="Nane Kratzke" userId="971be13ff4ee5ef6" providerId="LiveId" clId="{644E91C1-4C93-5146-8873-AC588D26DF39}" dt="2023-11-15T10:20:10.325" v="500" actId="207"/>
          <ac:spMkLst>
            <pc:docMk/>
            <pc:sldMk cId="1285769446" sldId="704"/>
            <ac:spMk id="17" creationId="{379EF902-4CD5-5C92-4801-483815092258}"/>
          </ac:spMkLst>
        </pc:spChg>
        <pc:spChg chg="mod">
          <ac:chgData name="Nane Kratzke" userId="971be13ff4ee5ef6" providerId="LiveId" clId="{644E91C1-4C93-5146-8873-AC588D26DF39}" dt="2023-11-15T10:06:27.690" v="342" actId="20577"/>
          <ac:spMkLst>
            <pc:docMk/>
            <pc:sldMk cId="1285769446" sldId="704"/>
            <ac:spMk id="19" creationId="{CB17D4BE-1B26-5D09-3E18-C812D4599B0F}"/>
          </ac:spMkLst>
        </pc:spChg>
        <pc:picChg chg="add mod">
          <ac:chgData name="Nane Kratzke" userId="971be13ff4ee5ef6" providerId="LiveId" clId="{644E91C1-4C93-5146-8873-AC588D26DF39}" dt="2023-11-15T10:31:58.453" v="658"/>
          <ac:picMkLst>
            <pc:docMk/>
            <pc:sldMk cId="1285769446" sldId="704"/>
            <ac:picMk id="3" creationId="{C71ECC39-3C05-0935-39C9-300F37E086EE}"/>
          </ac:picMkLst>
        </pc:picChg>
      </pc:sldChg>
      <pc:sldChg chg="addSp delSp modSp add mod">
        <pc:chgData name="Nane Kratzke" userId="971be13ff4ee5ef6" providerId="LiveId" clId="{644E91C1-4C93-5146-8873-AC588D26DF39}" dt="2023-11-15T10:39:02.607" v="796" actId="20577"/>
        <pc:sldMkLst>
          <pc:docMk/>
          <pc:sldMk cId="337517967" sldId="705"/>
        </pc:sldMkLst>
        <pc:spChg chg="add mod">
          <ac:chgData name="Nane Kratzke" userId="971be13ff4ee5ef6" providerId="LiveId" clId="{644E91C1-4C93-5146-8873-AC588D26DF39}" dt="2023-11-15T10:10:09.706" v="358" actId="1076"/>
          <ac:spMkLst>
            <pc:docMk/>
            <pc:sldMk cId="337517967" sldId="705"/>
            <ac:spMk id="4" creationId="{676DF002-AAEE-8E22-5D18-B6A3EA782FAC}"/>
          </ac:spMkLst>
        </pc:spChg>
        <pc:spChg chg="add mod">
          <ac:chgData name="Nane Kratzke" userId="971be13ff4ee5ef6" providerId="LiveId" clId="{644E91C1-4C93-5146-8873-AC588D26DF39}" dt="2023-11-15T10:10:09.706" v="358" actId="1076"/>
          <ac:spMkLst>
            <pc:docMk/>
            <pc:sldMk cId="337517967" sldId="705"/>
            <ac:spMk id="8" creationId="{04EC0E15-8386-E2FB-42FB-4C7CDD5CF4FA}"/>
          </ac:spMkLst>
        </pc:spChg>
        <pc:spChg chg="add mod">
          <ac:chgData name="Nane Kratzke" userId="971be13ff4ee5ef6" providerId="LiveId" clId="{644E91C1-4C93-5146-8873-AC588D26DF39}" dt="2023-11-15T10:33:33.264" v="667" actId="207"/>
          <ac:spMkLst>
            <pc:docMk/>
            <pc:sldMk cId="337517967" sldId="705"/>
            <ac:spMk id="9" creationId="{802810C5-7566-808C-8E72-3451FE7FE920}"/>
          </ac:spMkLst>
        </pc:spChg>
        <pc:spChg chg="del">
          <ac:chgData name="Nane Kratzke" userId="971be13ff4ee5ef6" providerId="LiveId" clId="{644E91C1-4C93-5146-8873-AC588D26DF39}" dt="2023-11-15T10:10:03.473" v="356" actId="478"/>
          <ac:spMkLst>
            <pc:docMk/>
            <pc:sldMk cId="337517967" sldId="705"/>
            <ac:spMk id="11" creationId="{A2C849B4-A11B-CFC3-2E95-82FA3A64EF5F}"/>
          </ac:spMkLst>
        </pc:spChg>
        <pc:spChg chg="del">
          <ac:chgData name="Nane Kratzke" userId="971be13ff4ee5ef6" providerId="LiveId" clId="{644E91C1-4C93-5146-8873-AC588D26DF39}" dt="2023-11-15T10:10:03.473" v="356" actId="478"/>
          <ac:spMkLst>
            <pc:docMk/>
            <pc:sldMk cId="337517967" sldId="705"/>
            <ac:spMk id="17" creationId="{379EF902-4CD5-5C92-4801-483815092258}"/>
          </ac:spMkLst>
        </pc:spChg>
        <pc:spChg chg="mod">
          <ac:chgData name="Nane Kratzke" userId="971be13ff4ee5ef6" providerId="LiveId" clId="{644E91C1-4C93-5146-8873-AC588D26DF39}" dt="2023-11-15T10:10:28.959" v="391" actId="113"/>
          <ac:spMkLst>
            <pc:docMk/>
            <pc:sldMk cId="337517967" sldId="705"/>
            <ac:spMk id="19" creationId="{CB17D4BE-1B26-5D09-3E18-C812D4599B0F}"/>
          </ac:spMkLst>
        </pc:spChg>
        <pc:spChg chg="add mod">
          <ac:chgData name="Nane Kratzke" userId="971be13ff4ee5ef6" providerId="LiveId" clId="{644E91C1-4C93-5146-8873-AC588D26DF39}" dt="2023-11-15T10:39:02.607" v="796" actId="20577"/>
          <ac:spMkLst>
            <pc:docMk/>
            <pc:sldMk cId="337517967" sldId="705"/>
            <ac:spMk id="24" creationId="{BB703E50-9CE9-1414-40C1-3B9DA273232D}"/>
          </ac:spMkLst>
        </pc:spChg>
        <pc:picChg chg="del">
          <ac:chgData name="Nane Kratzke" userId="971be13ff4ee5ef6" providerId="LiveId" clId="{644E91C1-4C93-5146-8873-AC588D26DF39}" dt="2023-11-15T10:09:57.420" v="355" actId="478"/>
          <ac:picMkLst>
            <pc:docMk/>
            <pc:sldMk cId="337517967" sldId="705"/>
            <ac:picMk id="3" creationId="{C71ECC39-3C05-0935-39C9-300F37E086EE}"/>
          </ac:picMkLst>
        </pc:picChg>
        <pc:picChg chg="add del mod">
          <ac:chgData name="Nane Kratzke" userId="971be13ff4ee5ef6" providerId="LiveId" clId="{644E91C1-4C93-5146-8873-AC588D26DF39}" dt="2023-11-15T10:28:11.902" v="641" actId="478"/>
          <ac:picMkLst>
            <pc:docMk/>
            <pc:sldMk cId="337517967" sldId="705"/>
            <ac:picMk id="20" creationId="{8C95545D-315A-602F-C226-66610994541D}"/>
          </ac:picMkLst>
        </pc:picChg>
        <pc:picChg chg="add del mod">
          <ac:chgData name="Nane Kratzke" userId="971be13ff4ee5ef6" providerId="LiveId" clId="{644E91C1-4C93-5146-8873-AC588D26DF39}" dt="2023-11-15T10:31:45.557" v="657" actId="478"/>
          <ac:picMkLst>
            <pc:docMk/>
            <pc:sldMk cId="337517967" sldId="705"/>
            <ac:picMk id="21" creationId="{D720B69F-B999-EC6B-4B13-FAEBA5505BE1}"/>
          </ac:picMkLst>
        </pc:picChg>
        <pc:picChg chg="add del mod">
          <ac:chgData name="Nane Kratzke" userId="971be13ff4ee5ef6" providerId="LiveId" clId="{644E91C1-4C93-5146-8873-AC588D26DF39}" dt="2023-11-15T10:34:00.045" v="669" actId="478"/>
          <ac:picMkLst>
            <pc:docMk/>
            <pc:sldMk cId="337517967" sldId="705"/>
            <ac:picMk id="22" creationId="{FC60C8D4-DCA1-5FA0-7D03-7E93E4F7FB43}"/>
          </ac:picMkLst>
        </pc:picChg>
        <pc:picChg chg="add mod">
          <ac:chgData name="Nane Kratzke" userId="971be13ff4ee5ef6" providerId="LiveId" clId="{644E91C1-4C93-5146-8873-AC588D26DF39}" dt="2023-11-15T10:35:56.309" v="689" actId="1076"/>
          <ac:picMkLst>
            <pc:docMk/>
            <pc:sldMk cId="337517967" sldId="705"/>
            <ac:picMk id="23" creationId="{306E56F1-9B58-20B4-C0B2-888E303DF818}"/>
          </ac:picMkLst>
        </pc:picChg>
      </pc:sldChg>
      <pc:sldChg chg="addSp modSp add mod">
        <pc:chgData name="Nane Kratzke" userId="971be13ff4ee5ef6" providerId="LiveId" clId="{644E91C1-4C93-5146-8873-AC588D26DF39}" dt="2023-11-15T10:39:24.958" v="797"/>
        <pc:sldMkLst>
          <pc:docMk/>
          <pc:sldMk cId="677013791" sldId="706"/>
        </pc:sldMkLst>
        <pc:spChg chg="add mod">
          <ac:chgData name="Nane Kratzke" userId="971be13ff4ee5ef6" providerId="LiveId" clId="{644E91C1-4C93-5146-8873-AC588D26DF39}" dt="2023-11-15T10:39:24.958" v="797"/>
          <ac:spMkLst>
            <pc:docMk/>
            <pc:sldMk cId="677013791" sldId="706"/>
            <ac:spMk id="3" creationId="{408D3219-4156-6670-7BBE-EA7CD3C0A920}"/>
          </ac:spMkLst>
        </pc:spChg>
        <pc:spChg chg="mod">
          <ac:chgData name="Nane Kratzke" userId="971be13ff4ee5ef6" providerId="LiveId" clId="{644E91C1-4C93-5146-8873-AC588D26DF39}" dt="2023-11-15T10:19:36.288" v="493" actId="207"/>
          <ac:spMkLst>
            <pc:docMk/>
            <pc:sldMk cId="677013791" sldId="706"/>
            <ac:spMk id="18" creationId="{F2A12739-3A01-466C-2E08-3DC4D1942E3C}"/>
          </ac:spMkLst>
        </pc:spChg>
      </pc:sldChg>
      <pc:sldChg chg="addSp delSp modSp add mod">
        <pc:chgData name="Nane Kratzke" userId="971be13ff4ee5ef6" providerId="LiveId" clId="{644E91C1-4C93-5146-8873-AC588D26DF39}" dt="2023-11-15T10:39:40.558" v="798"/>
        <pc:sldMkLst>
          <pc:docMk/>
          <pc:sldMk cId="4087545545" sldId="707"/>
        </pc:sldMkLst>
        <pc:spChg chg="add mod">
          <ac:chgData name="Nane Kratzke" userId="971be13ff4ee5ef6" providerId="LiveId" clId="{644E91C1-4C93-5146-8873-AC588D26DF39}" dt="2023-11-15T10:39:40.558" v="798"/>
          <ac:spMkLst>
            <pc:docMk/>
            <pc:sldMk cId="4087545545" sldId="707"/>
            <ac:spMk id="3" creationId="{27ED4F35-0AAF-8F29-3CF5-FCDCF01A0F64}"/>
          </ac:spMkLst>
        </pc:spChg>
        <pc:spChg chg="del">
          <ac:chgData name="Nane Kratzke" userId="971be13ff4ee5ef6" providerId="LiveId" clId="{644E91C1-4C93-5146-8873-AC588D26DF39}" dt="2023-11-15T10:11:12.690" v="398" actId="478"/>
          <ac:spMkLst>
            <pc:docMk/>
            <pc:sldMk cId="4087545545" sldId="707"/>
            <ac:spMk id="18" creationId="{F2A12739-3A01-466C-2E08-3DC4D1942E3C}"/>
          </ac:spMkLst>
        </pc:spChg>
        <pc:spChg chg="mod">
          <ac:chgData name="Nane Kratzke" userId="971be13ff4ee5ef6" providerId="LiveId" clId="{644E91C1-4C93-5146-8873-AC588D26DF39}" dt="2023-11-15T10:11:20.458" v="405" actId="20577"/>
          <ac:spMkLst>
            <pc:docMk/>
            <pc:sldMk cId="4087545545" sldId="707"/>
            <ac:spMk id="19" creationId="{CB17D4BE-1B26-5D09-3E18-C812D4599B0F}"/>
          </ac:spMkLst>
        </pc:spChg>
      </pc:sldChg>
      <pc:sldChg chg="addSp delSp modSp add mod">
        <pc:chgData name="Nane Kratzke" userId="971be13ff4ee5ef6" providerId="LiveId" clId="{644E91C1-4C93-5146-8873-AC588D26DF39}" dt="2023-11-15T12:15:08.245" v="2762" actId="207"/>
        <pc:sldMkLst>
          <pc:docMk/>
          <pc:sldMk cId="2621019588" sldId="708"/>
        </pc:sldMkLst>
        <pc:spChg chg="add mod">
          <ac:chgData name="Nane Kratzke" userId="971be13ff4ee5ef6" providerId="LiveId" clId="{644E91C1-4C93-5146-8873-AC588D26DF39}" dt="2023-11-15T12:15:08.245" v="2762" actId="207"/>
          <ac:spMkLst>
            <pc:docMk/>
            <pc:sldMk cId="2621019588" sldId="708"/>
            <ac:spMk id="9" creationId="{30371D4C-4A2B-8157-E509-036524DC41A7}"/>
          </ac:spMkLst>
        </pc:spChg>
        <pc:spChg chg="add del mod">
          <ac:chgData name="Nane Kratzke" userId="971be13ff4ee5ef6" providerId="LiveId" clId="{644E91C1-4C93-5146-8873-AC588D26DF39}" dt="2023-11-15T10:15:14.753" v="480" actId="478"/>
          <ac:spMkLst>
            <pc:docMk/>
            <pc:sldMk cId="2621019588" sldId="708"/>
            <ac:spMk id="11" creationId="{8F306A2E-225C-A175-21A6-EDE629EAB4DA}"/>
          </ac:spMkLst>
        </pc:spChg>
        <pc:spChg chg="add mod">
          <ac:chgData name="Nane Kratzke" userId="971be13ff4ee5ef6" providerId="LiveId" clId="{644E91C1-4C93-5146-8873-AC588D26DF39}" dt="2023-11-15T12:15:08.245" v="2762" actId="207"/>
          <ac:spMkLst>
            <pc:docMk/>
            <pc:sldMk cId="2621019588" sldId="708"/>
            <ac:spMk id="17" creationId="{FA3A583C-8823-ADC3-255E-198C9809CB63}"/>
          </ac:spMkLst>
        </pc:spChg>
        <pc:spChg chg="add mod">
          <ac:chgData name="Nane Kratzke" userId="971be13ff4ee5ef6" providerId="LiveId" clId="{644E91C1-4C93-5146-8873-AC588D26DF39}" dt="2023-11-15T12:15:08.245" v="2762" actId="207"/>
          <ac:spMkLst>
            <pc:docMk/>
            <pc:sldMk cId="2621019588" sldId="708"/>
            <ac:spMk id="18" creationId="{43E00595-11DC-41E4-9BF2-6315C9F5A838}"/>
          </ac:spMkLst>
        </pc:spChg>
        <pc:spChg chg="mod">
          <ac:chgData name="Nane Kratzke" userId="971be13ff4ee5ef6" providerId="LiveId" clId="{644E91C1-4C93-5146-8873-AC588D26DF39}" dt="2023-11-15T10:12:18.801" v="443" actId="20577"/>
          <ac:spMkLst>
            <pc:docMk/>
            <pc:sldMk cId="2621019588" sldId="708"/>
            <ac:spMk id="19" creationId="{CB17D4BE-1B26-5D09-3E18-C812D4599B0F}"/>
          </ac:spMkLst>
        </pc:spChg>
        <pc:spChg chg="add mod">
          <ac:chgData name="Nane Kratzke" userId="971be13ff4ee5ef6" providerId="LiveId" clId="{644E91C1-4C93-5146-8873-AC588D26DF39}" dt="2023-11-15T12:15:08.245" v="2762" actId="207"/>
          <ac:spMkLst>
            <pc:docMk/>
            <pc:sldMk cId="2621019588" sldId="708"/>
            <ac:spMk id="20" creationId="{42967170-43E6-AF25-F8E4-59454BE03466}"/>
          </ac:spMkLst>
        </pc:spChg>
        <pc:spChg chg="add mod">
          <ac:chgData name="Nane Kratzke" userId="971be13ff4ee5ef6" providerId="LiveId" clId="{644E91C1-4C93-5146-8873-AC588D26DF39}" dt="2023-11-15T10:22:10.999" v="557" actId="20577"/>
          <ac:spMkLst>
            <pc:docMk/>
            <pc:sldMk cId="2621019588" sldId="708"/>
            <ac:spMk id="21" creationId="{CEF2E8EB-6E73-03BF-06C8-7D8A79AAA65F}"/>
          </ac:spMkLst>
        </pc:spChg>
        <pc:spChg chg="add mod">
          <ac:chgData name="Nane Kratzke" userId="971be13ff4ee5ef6" providerId="LiveId" clId="{644E91C1-4C93-5146-8873-AC588D26DF39}" dt="2023-11-15T10:40:59.221" v="870" actId="1076"/>
          <ac:spMkLst>
            <pc:docMk/>
            <pc:sldMk cId="2621019588" sldId="708"/>
            <ac:spMk id="22" creationId="{AEC7F377-8ABF-5BB2-3004-74B3D1A6E770}"/>
          </ac:spMkLst>
        </pc:spChg>
        <pc:picChg chg="add mod">
          <ac:chgData name="Nane Kratzke" userId="971be13ff4ee5ef6" providerId="LiveId" clId="{644E91C1-4C93-5146-8873-AC588D26DF39}" dt="2023-11-15T10:12:57.287" v="448" actId="1076"/>
          <ac:picMkLst>
            <pc:docMk/>
            <pc:sldMk cId="2621019588" sldId="708"/>
            <ac:picMk id="3" creationId="{2350D2FF-693A-7428-7841-AA1E7F0E1F1E}"/>
          </ac:picMkLst>
        </pc:picChg>
      </pc:sldChg>
      <pc:sldChg chg="addSp delSp modSp add mod">
        <pc:chgData name="Nane Kratzke" userId="971be13ff4ee5ef6" providerId="LiveId" clId="{644E91C1-4C93-5146-8873-AC588D26DF39}" dt="2023-11-15T10:41:30.839" v="884"/>
        <pc:sldMkLst>
          <pc:docMk/>
          <pc:sldMk cId="1550387296" sldId="709"/>
        </pc:sldMkLst>
        <pc:spChg chg="del">
          <ac:chgData name="Nane Kratzke" userId="971be13ff4ee5ef6" providerId="LiveId" clId="{644E91C1-4C93-5146-8873-AC588D26DF39}" dt="2023-11-15T10:14:25.329" v="465" actId="478"/>
          <ac:spMkLst>
            <pc:docMk/>
            <pc:sldMk cId="1550387296" sldId="709"/>
            <ac:spMk id="9" creationId="{30371D4C-4A2B-8157-E509-036524DC41A7}"/>
          </ac:spMkLst>
        </pc:spChg>
        <pc:spChg chg="del">
          <ac:chgData name="Nane Kratzke" userId="971be13ff4ee5ef6" providerId="LiveId" clId="{644E91C1-4C93-5146-8873-AC588D26DF39}" dt="2023-11-15T10:14:32.505" v="469" actId="478"/>
          <ac:spMkLst>
            <pc:docMk/>
            <pc:sldMk cId="1550387296" sldId="709"/>
            <ac:spMk id="11" creationId="{8F306A2E-225C-A175-21A6-EDE629EAB4DA}"/>
          </ac:spMkLst>
        </pc:spChg>
        <pc:spChg chg="del">
          <ac:chgData name="Nane Kratzke" userId="971be13ff4ee5ef6" providerId="LiveId" clId="{644E91C1-4C93-5146-8873-AC588D26DF39}" dt="2023-11-15T10:14:41.434" v="472" actId="478"/>
          <ac:spMkLst>
            <pc:docMk/>
            <pc:sldMk cId="1550387296" sldId="709"/>
            <ac:spMk id="17" creationId="{FA3A583C-8823-ADC3-255E-198C9809CB63}"/>
          </ac:spMkLst>
        </pc:spChg>
        <pc:spChg chg="del">
          <ac:chgData name="Nane Kratzke" userId="971be13ff4ee5ef6" providerId="LiveId" clId="{644E91C1-4C93-5146-8873-AC588D26DF39}" dt="2023-11-15T10:14:47.984" v="474" actId="478"/>
          <ac:spMkLst>
            <pc:docMk/>
            <pc:sldMk cId="1550387296" sldId="709"/>
            <ac:spMk id="18" creationId="{43E00595-11DC-41E4-9BF2-6315C9F5A838}"/>
          </ac:spMkLst>
        </pc:spChg>
        <pc:spChg chg="mod">
          <ac:chgData name="Nane Kratzke" userId="971be13ff4ee5ef6" providerId="LiveId" clId="{644E91C1-4C93-5146-8873-AC588D26DF39}" dt="2023-11-15T10:41:23.335" v="883" actId="20577"/>
          <ac:spMkLst>
            <pc:docMk/>
            <pc:sldMk cId="1550387296" sldId="709"/>
            <ac:spMk id="19" creationId="{CB17D4BE-1B26-5D09-3E18-C812D4599B0F}"/>
          </ac:spMkLst>
        </pc:spChg>
        <pc:spChg chg="del">
          <ac:chgData name="Nane Kratzke" userId="971be13ff4ee5ef6" providerId="LiveId" clId="{644E91C1-4C93-5146-8873-AC588D26DF39}" dt="2023-11-15T10:14:56.417" v="478" actId="478"/>
          <ac:spMkLst>
            <pc:docMk/>
            <pc:sldMk cId="1550387296" sldId="709"/>
            <ac:spMk id="20" creationId="{42967170-43E6-AF25-F8E4-59454BE03466}"/>
          </ac:spMkLst>
        </pc:spChg>
        <pc:spChg chg="add mod">
          <ac:chgData name="Nane Kratzke" userId="971be13ff4ee5ef6" providerId="LiveId" clId="{644E91C1-4C93-5146-8873-AC588D26DF39}" dt="2023-11-15T10:14:29.441" v="467" actId="1076"/>
          <ac:spMkLst>
            <pc:docMk/>
            <pc:sldMk cId="1550387296" sldId="709"/>
            <ac:spMk id="21" creationId="{9D21734A-2F3B-397B-33BD-615B1700F857}"/>
          </ac:spMkLst>
        </pc:spChg>
        <pc:spChg chg="add del mod">
          <ac:chgData name="Nane Kratzke" userId="971be13ff4ee5ef6" providerId="LiveId" clId="{644E91C1-4C93-5146-8873-AC588D26DF39}" dt="2023-11-15T10:15:22.486" v="481" actId="478"/>
          <ac:spMkLst>
            <pc:docMk/>
            <pc:sldMk cId="1550387296" sldId="709"/>
            <ac:spMk id="22" creationId="{04F92161-FB21-4CEF-0F95-6FAF03B3688E}"/>
          </ac:spMkLst>
        </pc:spChg>
        <pc:spChg chg="add mod">
          <ac:chgData name="Nane Kratzke" userId="971be13ff4ee5ef6" providerId="LiveId" clId="{644E91C1-4C93-5146-8873-AC588D26DF39}" dt="2023-11-15T10:14:45.121" v="473" actId="1076"/>
          <ac:spMkLst>
            <pc:docMk/>
            <pc:sldMk cId="1550387296" sldId="709"/>
            <ac:spMk id="23" creationId="{3BDAD026-005A-7F49-23EB-C02305702C35}"/>
          </ac:spMkLst>
        </pc:spChg>
        <pc:spChg chg="add mod">
          <ac:chgData name="Nane Kratzke" userId="971be13ff4ee5ef6" providerId="LiveId" clId="{644E91C1-4C93-5146-8873-AC588D26DF39}" dt="2023-11-15T10:14:52.336" v="476" actId="1076"/>
          <ac:spMkLst>
            <pc:docMk/>
            <pc:sldMk cId="1550387296" sldId="709"/>
            <ac:spMk id="24" creationId="{78BC336A-48A7-F806-8836-54D42FEE4F3D}"/>
          </ac:spMkLst>
        </pc:spChg>
        <pc:spChg chg="add mod">
          <ac:chgData name="Nane Kratzke" userId="971be13ff4ee5ef6" providerId="LiveId" clId="{644E91C1-4C93-5146-8873-AC588D26DF39}" dt="2023-11-15T10:15:02.223" v="479" actId="1076"/>
          <ac:spMkLst>
            <pc:docMk/>
            <pc:sldMk cId="1550387296" sldId="709"/>
            <ac:spMk id="25" creationId="{AD65699C-F4D9-466F-4A52-912F5685A452}"/>
          </ac:spMkLst>
        </pc:spChg>
        <pc:spChg chg="add mod">
          <ac:chgData name="Nane Kratzke" userId="971be13ff4ee5ef6" providerId="LiveId" clId="{644E91C1-4C93-5146-8873-AC588D26DF39}" dt="2023-11-15T10:22:23.406" v="558"/>
          <ac:spMkLst>
            <pc:docMk/>
            <pc:sldMk cId="1550387296" sldId="709"/>
            <ac:spMk id="26" creationId="{025C16E8-D0D7-AA8A-C848-8C212E94E600}"/>
          </ac:spMkLst>
        </pc:spChg>
        <pc:spChg chg="add mod">
          <ac:chgData name="Nane Kratzke" userId="971be13ff4ee5ef6" providerId="LiveId" clId="{644E91C1-4C93-5146-8873-AC588D26DF39}" dt="2023-11-15T10:41:30.839" v="884"/>
          <ac:spMkLst>
            <pc:docMk/>
            <pc:sldMk cId="1550387296" sldId="709"/>
            <ac:spMk id="27" creationId="{7F6C6819-352C-0279-E3E5-904CA8C19D29}"/>
          </ac:spMkLst>
        </pc:spChg>
      </pc:sldChg>
      <pc:sldChg chg="addSp modSp add mod">
        <pc:chgData name="Nane Kratzke" userId="971be13ff4ee5ef6" providerId="LiveId" clId="{644E91C1-4C93-5146-8873-AC588D26DF39}" dt="2023-11-15T10:43:08.854" v="928" actId="1076"/>
        <pc:sldMkLst>
          <pc:docMk/>
          <pc:sldMk cId="944435681" sldId="710"/>
        </pc:sldMkLst>
        <pc:spChg chg="mod">
          <ac:chgData name="Nane Kratzke" userId="971be13ff4ee5ef6" providerId="LiveId" clId="{644E91C1-4C93-5146-8873-AC588D26DF39}" dt="2023-11-15T10:19:14.054" v="491" actId="208"/>
          <ac:spMkLst>
            <pc:docMk/>
            <pc:sldMk cId="944435681" sldId="710"/>
            <ac:spMk id="2" creationId="{84E24A93-6B10-F57A-CE97-E1DC6B20A28A}"/>
          </ac:spMkLst>
        </pc:spChg>
        <pc:spChg chg="mod">
          <ac:chgData name="Nane Kratzke" userId="971be13ff4ee5ef6" providerId="LiveId" clId="{644E91C1-4C93-5146-8873-AC588D26DF39}" dt="2023-11-15T10:19:14.054" v="491" actId="208"/>
          <ac:spMkLst>
            <pc:docMk/>
            <pc:sldMk cId="944435681" sldId="710"/>
            <ac:spMk id="8" creationId="{04EC0E15-8386-E2FB-42FB-4C7CDD5CF4FA}"/>
          </ac:spMkLst>
        </pc:spChg>
        <pc:spChg chg="add mod">
          <ac:chgData name="Nane Kratzke" userId="971be13ff4ee5ef6" providerId="LiveId" clId="{644E91C1-4C93-5146-8873-AC588D26DF39}" dt="2023-11-15T10:22:33.544" v="565" actId="20577"/>
          <ac:spMkLst>
            <pc:docMk/>
            <pc:sldMk cId="944435681" sldId="710"/>
            <ac:spMk id="9" creationId="{E3F045FF-23FA-DB6B-272E-CFE5BB16EDFC}"/>
          </ac:spMkLst>
        </pc:spChg>
        <pc:spChg chg="add mod">
          <ac:chgData name="Nane Kratzke" userId="971be13ff4ee5ef6" providerId="LiveId" clId="{644E91C1-4C93-5146-8873-AC588D26DF39}" dt="2023-11-15T10:43:08.854" v="928" actId="1076"/>
          <ac:spMkLst>
            <pc:docMk/>
            <pc:sldMk cId="944435681" sldId="710"/>
            <ac:spMk id="11" creationId="{AB6FB56E-2F4E-B05B-588A-839045CAE3C9}"/>
          </ac:spMkLst>
        </pc:spChg>
        <pc:spChg chg="mod">
          <ac:chgData name="Nane Kratzke" userId="971be13ff4ee5ef6" providerId="LiveId" clId="{644E91C1-4C93-5146-8873-AC588D26DF39}" dt="2023-11-15T10:19:14.054" v="491" actId="208"/>
          <ac:spMkLst>
            <pc:docMk/>
            <pc:sldMk cId="944435681" sldId="710"/>
            <ac:spMk id="16" creationId="{9A2DBD65-5420-4D48-18B1-CB423C70F49F}"/>
          </ac:spMkLst>
        </pc:spChg>
        <pc:spChg chg="mod">
          <ac:chgData name="Nane Kratzke" userId="971be13ff4ee5ef6" providerId="LiveId" clId="{644E91C1-4C93-5146-8873-AC588D26DF39}" dt="2023-11-15T10:42:45.247" v="906" actId="20577"/>
          <ac:spMkLst>
            <pc:docMk/>
            <pc:sldMk cId="944435681" sldId="710"/>
            <ac:spMk id="19" creationId="{CB17D4BE-1B26-5D09-3E18-C812D4599B0F}"/>
          </ac:spMkLst>
        </pc:spChg>
        <pc:spChg chg="mod">
          <ac:chgData name="Nane Kratzke" userId="971be13ff4ee5ef6" providerId="LiveId" clId="{644E91C1-4C93-5146-8873-AC588D26DF39}" dt="2023-11-15T10:19:14.054" v="491" actId="208"/>
          <ac:spMkLst>
            <pc:docMk/>
            <pc:sldMk cId="944435681" sldId="710"/>
            <ac:spMk id="25" creationId="{AD65699C-F4D9-466F-4A52-912F5685A452}"/>
          </ac:spMkLst>
        </pc:spChg>
        <pc:picChg chg="mod">
          <ac:chgData name="Nane Kratzke" userId="971be13ff4ee5ef6" providerId="LiveId" clId="{644E91C1-4C93-5146-8873-AC588D26DF39}" dt="2023-11-15T10:18:46.663" v="489"/>
          <ac:picMkLst>
            <pc:docMk/>
            <pc:sldMk cId="944435681" sldId="710"/>
            <ac:picMk id="3" creationId="{2350D2FF-693A-7428-7841-AA1E7F0E1F1E}"/>
          </ac:picMkLst>
        </pc:picChg>
      </pc:sldChg>
      <pc:sldChg chg="addSp delSp modSp add mod">
        <pc:chgData name="Nane Kratzke" userId="971be13ff4ee5ef6" providerId="LiveId" clId="{644E91C1-4C93-5146-8873-AC588D26DF39}" dt="2023-11-15T10:23:52.006" v="616" actId="1076"/>
        <pc:sldMkLst>
          <pc:docMk/>
          <pc:sldMk cId="4093004168" sldId="711"/>
        </pc:sldMkLst>
        <pc:spChg chg="del">
          <ac:chgData name="Nane Kratzke" userId="971be13ff4ee5ef6" providerId="LiveId" clId="{644E91C1-4C93-5146-8873-AC588D26DF39}" dt="2023-11-15T10:22:55.856" v="572" actId="478"/>
          <ac:spMkLst>
            <pc:docMk/>
            <pc:sldMk cId="4093004168" sldId="711"/>
            <ac:spMk id="2" creationId="{84E24A93-6B10-F57A-CE97-E1DC6B20A28A}"/>
          </ac:spMkLst>
        </pc:spChg>
        <pc:spChg chg="del">
          <ac:chgData name="Nane Kratzke" userId="971be13ff4ee5ef6" providerId="LiveId" clId="{644E91C1-4C93-5146-8873-AC588D26DF39}" dt="2023-11-15T10:22:52.305" v="569" actId="478"/>
          <ac:spMkLst>
            <pc:docMk/>
            <pc:sldMk cId="4093004168" sldId="711"/>
            <ac:spMk id="8" creationId="{04EC0E15-8386-E2FB-42FB-4C7CDD5CF4FA}"/>
          </ac:spMkLst>
        </pc:spChg>
        <pc:spChg chg="del">
          <ac:chgData name="Nane Kratzke" userId="971be13ff4ee5ef6" providerId="LiveId" clId="{644E91C1-4C93-5146-8873-AC588D26DF39}" dt="2023-11-15T10:22:50.743" v="568" actId="478"/>
          <ac:spMkLst>
            <pc:docMk/>
            <pc:sldMk cId="4093004168" sldId="711"/>
            <ac:spMk id="9" creationId="{E3F045FF-23FA-DB6B-272E-CFE5BB16EDFC}"/>
          </ac:spMkLst>
        </pc:spChg>
        <pc:spChg chg="add mod">
          <ac:chgData name="Nane Kratzke" userId="971be13ff4ee5ef6" providerId="LiveId" clId="{644E91C1-4C93-5146-8873-AC588D26DF39}" dt="2023-11-15T10:23:52.006" v="616" actId="1076"/>
          <ac:spMkLst>
            <pc:docMk/>
            <pc:sldMk cId="4093004168" sldId="711"/>
            <ac:spMk id="11" creationId="{4476819A-4A19-594F-96F7-A885B7790E64}"/>
          </ac:spMkLst>
        </pc:spChg>
        <pc:spChg chg="del">
          <ac:chgData name="Nane Kratzke" userId="971be13ff4ee5ef6" providerId="LiveId" clId="{644E91C1-4C93-5146-8873-AC588D26DF39}" dt="2023-11-15T10:22:53.607" v="570" actId="478"/>
          <ac:spMkLst>
            <pc:docMk/>
            <pc:sldMk cId="4093004168" sldId="711"/>
            <ac:spMk id="16" creationId="{9A2DBD65-5420-4D48-18B1-CB423C70F49F}"/>
          </ac:spMkLst>
        </pc:spChg>
        <pc:spChg chg="mod">
          <ac:chgData name="Nane Kratzke" userId="971be13ff4ee5ef6" providerId="LiveId" clId="{644E91C1-4C93-5146-8873-AC588D26DF39}" dt="2023-11-15T10:23:06.135" v="579" actId="20577"/>
          <ac:spMkLst>
            <pc:docMk/>
            <pc:sldMk cId="4093004168" sldId="711"/>
            <ac:spMk id="19" creationId="{CB17D4BE-1B26-5D09-3E18-C812D4599B0F}"/>
          </ac:spMkLst>
        </pc:spChg>
        <pc:spChg chg="del">
          <ac:chgData name="Nane Kratzke" userId="971be13ff4ee5ef6" providerId="LiveId" clId="{644E91C1-4C93-5146-8873-AC588D26DF39}" dt="2023-11-15T10:22:54.823" v="571" actId="478"/>
          <ac:spMkLst>
            <pc:docMk/>
            <pc:sldMk cId="4093004168" sldId="711"/>
            <ac:spMk id="25" creationId="{AD65699C-F4D9-466F-4A52-912F5685A452}"/>
          </ac:spMkLst>
        </pc:spChg>
        <pc:picChg chg="del">
          <ac:chgData name="Nane Kratzke" userId="971be13ff4ee5ef6" providerId="LiveId" clId="{644E91C1-4C93-5146-8873-AC588D26DF39}" dt="2023-11-15T10:22:48.432" v="567" actId="478"/>
          <ac:picMkLst>
            <pc:docMk/>
            <pc:sldMk cId="4093004168" sldId="711"/>
            <ac:picMk id="3" creationId="{2350D2FF-693A-7428-7841-AA1E7F0E1F1E}"/>
          </ac:picMkLst>
        </pc:picChg>
      </pc:sldChg>
      <pc:sldChg chg="add del">
        <pc:chgData name="Nane Kratzke" userId="971be13ff4ee5ef6" providerId="LiveId" clId="{644E91C1-4C93-5146-8873-AC588D26DF39}" dt="2023-11-15T10:23:19.977" v="581"/>
        <pc:sldMkLst>
          <pc:docMk/>
          <pc:sldMk cId="407314490" sldId="712"/>
        </pc:sldMkLst>
      </pc:sldChg>
      <pc:sldChg chg="add del">
        <pc:chgData name="Nane Kratzke" userId="971be13ff4ee5ef6" providerId="LiveId" clId="{644E91C1-4C93-5146-8873-AC588D26DF39}" dt="2023-11-15T10:42:31.578" v="902" actId="2696"/>
        <pc:sldMkLst>
          <pc:docMk/>
          <pc:sldMk cId="963790268" sldId="712"/>
        </pc:sldMkLst>
      </pc:sldChg>
      <pc:sldChg chg="addSp modSp add mod">
        <pc:chgData name="Nane Kratzke" userId="971be13ff4ee5ef6" providerId="LiveId" clId="{644E91C1-4C93-5146-8873-AC588D26DF39}" dt="2023-11-15T10:38:35.669" v="787" actId="1076"/>
        <pc:sldMkLst>
          <pc:docMk/>
          <pc:sldMk cId="90451977" sldId="713"/>
        </pc:sldMkLst>
        <pc:spChg chg="mod">
          <ac:chgData name="Nane Kratzke" userId="971be13ff4ee5ef6" providerId="LiveId" clId="{644E91C1-4C93-5146-8873-AC588D26DF39}" dt="2023-11-15T10:31:16.101" v="654" actId="207"/>
          <ac:spMkLst>
            <pc:docMk/>
            <pc:sldMk cId="90451977" sldId="713"/>
            <ac:spMk id="3" creationId="{4522950B-A312-9E84-D0AB-68BE84C9D371}"/>
          </ac:spMkLst>
        </pc:spChg>
        <pc:spChg chg="add mod">
          <ac:chgData name="Nane Kratzke" userId="971be13ff4ee5ef6" providerId="LiveId" clId="{644E91C1-4C93-5146-8873-AC588D26DF39}" dt="2023-11-15T10:26:16.935" v="635" actId="207"/>
          <ac:spMkLst>
            <pc:docMk/>
            <pc:sldMk cId="90451977" sldId="713"/>
            <ac:spMk id="4" creationId="{393D9BC0-D23A-8E49-2C8E-E270DB0A8E04}"/>
          </ac:spMkLst>
        </pc:spChg>
        <pc:spChg chg="add mod">
          <ac:chgData name="Nane Kratzke" userId="971be13ff4ee5ef6" providerId="LiveId" clId="{644E91C1-4C93-5146-8873-AC588D26DF39}" dt="2023-11-15T10:38:35.669" v="787" actId="1076"/>
          <ac:spMkLst>
            <pc:docMk/>
            <pc:sldMk cId="90451977" sldId="713"/>
            <ac:spMk id="8" creationId="{B87F30AA-87CE-0FFD-6204-88CF195524ED}"/>
          </ac:spMkLst>
        </pc:spChg>
        <pc:picChg chg="mod">
          <ac:chgData name="Nane Kratzke" userId="971be13ff4ee5ef6" providerId="LiveId" clId="{644E91C1-4C93-5146-8873-AC588D26DF39}" dt="2023-11-15T10:31:05.471" v="653"/>
          <ac:picMkLst>
            <pc:docMk/>
            <pc:sldMk cId="90451977" sldId="713"/>
            <ac:picMk id="2" creationId="{B943B012-951B-FE07-419C-BFD94C31B3A4}"/>
          </ac:picMkLst>
        </pc:picChg>
      </pc:sldChg>
      <pc:sldChg chg="addSp delSp modSp add mod setBg">
        <pc:chgData name="Nane Kratzke" userId="971be13ff4ee5ef6" providerId="LiveId" clId="{644E91C1-4C93-5146-8873-AC588D26DF39}" dt="2023-11-15T12:38:48.024" v="2900" actId="20577"/>
        <pc:sldMkLst>
          <pc:docMk/>
          <pc:sldMk cId="4004562763" sldId="714"/>
        </pc:sldMkLst>
        <pc:spChg chg="del">
          <ac:chgData name="Nane Kratzke" userId="971be13ff4ee5ef6" providerId="LiveId" clId="{644E91C1-4C93-5146-8873-AC588D26DF39}" dt="2023-11-15T10:43:27.800" v="930" actId="478"/>
          <ac:spMkLst>
            <pc:docMk/>
            <pc:sldMk cId="4004562763" sldId="714"/>
            <ac:spMk id="4" creationId="{676DF002-AAEE-8E22-5D18-B6A3EA782FAC}"/>
          </ac:spMkLst>
        </pc:spChg>
        <pc:spChg chg="del">
          <ac:chgData name="Nane Kratzke" userId="971be13ff4ee5ef6" providerId="LiveId" clId="{644E91C1-4C93-5146-8873-AC588D26DF39}" dt="2023-11-15T10:43:27.800" v="930" actId="478"/>
          <ac:spMkLst>
            <pc:docMk/>
            <pc:sldMk cId="4004562763" sldId="714"/>
            <ac:spMk id="10" creationId="{7631FF58-22FB-FF87-9051-7B4A39A5C09C}"/>
          </ac:spMkLst>
        </pc:spChg>
        <pc:spChg chg="del">
          <ac:chgData name="Nane Kratzke" userId="971be13ff4ee5ef6" providerId="LiveId" clId="{644E91C1-4C93-5146-8873-AC588D26DF39}" dt="2023-11-15T10:43:27.800" v="930" actId="478"/>
          <ac:spMkLst>
            <pc:docMk/>
            <pc:sldMk cId="4004562763" sldId="714"/>
            <ac:spMk id="11" creationId="{4476819A-4A19-594F-96F7-A885B7790E64}"/>
          </ac:spMkLst>
        </pc:spChg>
        <pc:spChg chg="del">
          <ac:chgData name="Nane Kratzke" userId="971be13ff4ee5ef6" providerId="LiveId" clId="{644E91C1-4C93-5146-8873-AC588D26DF39}" dt="2023-11-15T10:43:27.800" v="930" actId="478"/>
          <ac:spMkLst>
            <pc:docMk/>
            <pc:sldMk cId="4004562763" sldId="714"/>
            <ac:spMk id="12" creationId="{C1D4B60C-F7B4-EA74-70A2-A8F8BDF9AD81}"/>
          </ac:spMkLst>
        </pc:spChg>
        <pc:spChg chg="del">
          <ac:chgData name="Nane Kratzke" userId="971be13ff4ee5ef6" providerId="LiveId" clId="{644E91C1-4C93-5146-8873-AC588D26DF39}" dt="2023-11-15T10:43:27.800" v="930" actId="478"/>
          <ac:spMkLst>
            <pc:docMk/>
            <pc:sldMk cId="4004562763" sldId="714"/>
            <ac:spMk id="13" creationId="{DD7B7E62-D777-6DBD-E0CE-8E26671E4076}"/>
          </ac:spMkLst>
        </pc:spChg>
        <pc:spChg chg="del">
          <ac:chgData name="Nane Kratzke" userId="971be13ff4ee5ef6" providerId="LiveId" clId="{644E91C1-4C93-5146-8873-AC588D26DF39}" dt="2023-11-15T10:43:27.800" v="930" actId="478"/>
          <ac:spMkLst>
            <pc:docMk/>
            <pc:sldMk cId="4004562763" sldId="714"/>
            <ac:spMk id="14" creationId="{972C3C18-8AAB-5994-E635-73123186DCB0}"/>
          </ac:spMkLst>
        </pc:spChg>
        <pc:spChg chg="del">
          <ac:chgData name="Nane Kratzke" userId="971be13ff4ee5ef6" providerId="LiveId" clId="{644E91C1-4C93-5146-8873-AC588D26DF39}" dt="2023-11-15T10:43:27.800" v="930" actId="478"/>
          <ac:spMkLst>
            <pc:docMk/>
            <pc:sldMk cId="4004562763" sldId="714"/>
            <ac:spMk id="15" creationId="{7922A2F1-6AE6-4732-5AF4-7832C28C1E05}"/>
          </ac:spMkLst>
        </pc:spChg>
        <pc:spChg chg="add mod">
          <ac:chgData name="Nane Kratzke" userId="971be13ff4ee5ef6" providerId="LiveId" clId="{644E91C1-4C93-5146-8873-AC588D26DF39}" dt="2023-11-15T12:38:48.024" v="2900" actId="20577"/>
          <ac:spMkLst>
            <pc:docMk/>
            <pc:sldMk cId="4004562763" sldId="714"/>
            <ac:spMk id="16" creationId="{B6868632-C4CF-882D-F638-B07B9A1D9823}"/>
          </ac:spMkLst>
        </pc:spChg>
        <pc:spChg chg="add mod">
          <ac:chgData name="Nane Kratzke" userId="971be13ff4ee5ef6" providerId="LiveId" clId="{644E91C1-4C93-5146-8873-AC588D26DF39}" dt="2023-11-15T11:47:30.213" v="2438" actId="1076"/>
          <ac:spMkLst>
            <pc:docMk/>
            <pc:sldMk cId="4004562763" sldId="714"/>
            <ac:spMk id="17" creationId="{B217EDC0-48ED-DF34-9741-CBCD0BDE7C7F}"/>
          </ac:spMkLst>
        </pc:spChg>
        <pc:spChg chg="del">
          <ac:chgData name="Nane Kratzke" userId="971be13ff4ee5ef6" providerId="LiveId" clId="{644E91C1-4C93-5146-8873-AC588D26DF39}" dt="2023-11-15T10:43:31.024" v="931" actId="478"/>
          <ac:spMkLst>
            <pc:docMk/>
            <pc:sldMk cId="4004562763" sldId="714"/>
            <ac:spMk id="19" creationId="{CB17D4BE-1B26-5D09-3E18-C812D4599B0F}"/>
          </ac:spMkLst>
        </pc:spChg>
        <pc:spChg chg="del">
          <ac:chgData name="Nane Kratzke" userId="971be13ff4ee5ef6" providerId="LiveId" clId="{644E91C1-4C93-5146-8873-AC588D26DF39}" dt="2023-11-15T10:43:27.800" v="930" actId="478"/>
          <ac:spMkLst>
            <pc:docMk/>
            <pc:sldMk cId="4004562763" sldId="714"/>
            <ac:spMk id="21" creationId="{9D21734A-2F3B-397B-33BD-615B1700F857}"/>
          </ac:spMkLst>
        </pc:spChg>
        <pc:spChg chg="del">
          <ac:chgData name="Nane Kratzke" userId="971be13ff4ee5ef6" providerId="LiveId" clId="{644E91C1-4C93-5146-8873-AC588D26DF39}" dt="2023-11-15T10:43:27.800" v="930" actId="478"/>
          <ac:spMkLst>
            <pc:docMk/>
            <pc:sldMk cId="4004562763" sldId="714"/>
            <ac:spMk id="23" creationId="{3BDAD026-005A-7F49-23EB-C02305702C35}"/>
          </ac:spMkLst>
        </pc:spChg>
        <pc:spChg chg="del">
          <ac:chgData name="Nane Kratzke" userId="971be13ff4ee5ef6" providerId="LiveId" clId="{644E91C1-4C93-5146-8873-AC588D26DF39}" dt="2023-11-15T10:43:27.800" v="930" actId="478"/>
          <ac:spMkLst>
            <pc:docMk/>
            <pc:sldMk cId="4004562763" sldId="714"/>
            <ac:spMk id="24" creationId="{78BC336A-48A7-F806-8836-54D42FEE4F3D}"/>
          </ac:spMkLst>
        </pc:spChg>
        <pc:picChg chg="add del mod">
          <ac:chgData name="Nane Kratzke" userId="971be13ff4ee5ef6" providerId="LiveId" clId="{644E91C1-4C93-5146-8873-AC588D26DF39}" dt="2023-11-15T11:20:44.707" v="958" actId="478"/>
          <ac:picMkLst>
            <pc:docMk/>
            <pc:sldMk cId="4004562763" sldId="714"/>
            <ac:picMk id="2" creationId="{7D819944-D954-B143-100F-CA111EF2FE5E}"/>
          </ac:picMkLst>
        </pc:picChg>
        <pc:picChg chg="add del mod">
          <ac:chgData name="Nane Kratzke" userId="971be13ff4ee5ef6" providerId="LiveId" clId="{644E91C1-4C93-5146-8873-AC588D26DF39}" dt="2023-11-15T10:48:36.816" v="954" actId="478"/>
          <ac:picMkLst>
            <pc:docMk/>
            <pc:sldMk cId="4004562763" sldId="714"/>
            <ac:picMk id="3" creationId="{7BD103E4-F21A-E3DE-730E-B896CF90A59C}"/>
          </ac:picMkLst>
        </pc:picChg>
        <pc:picChg chg="add del mod">
          <ac:chgData name="Nane Kratzke" userId="971be13ff4ee5ef6" providerId="LiveId" clId="{644E91C1-4C93-5146-8873-AC588D26DF39}" dt="2023-11-15T11:23:34.632" v="1258" actId="478"/>
          <ac:picMkLst>
            <pc:docMk/>
            <pc:sldMk cId="4004562763" sldId="714"/>
            <ac:picMk id="8" creationId="{54816B0B-9062-BEEC-6406-C3873ADE3E3E}"/>
          </ac:picMkLst>
        </pc:picChg>
        <pc:picChg chg="add mod">
          <ac:chgData name="Nane Kratzke" userId="971be13ff4ee5ef6" providerId="LiveId" clId="{644E91C1-4C93-5146-8873-AC588D26DF39}" dt="2023-11-15T11:47:44.141" v="2440" actId="1076"/>
          <ac:picMkLst>
            <pc:docMk/>
            <pc:sldMk cId="4004562763" sldId="714"/>
            <ac:picMk id="9" creationId="{DD53BDD2-D0EF-488C-4164-4DF9F189F7C1}"/>
          </ac:picMkLst>
        </pc:picChg>
        <pc:picChg chg="add mod">
          <ac:chgData name="Nane Kratzke" userId="971be13ff4ee5ef6" providerId="LiveId" clId="{644E91C1-4C93-5146-8873-AC588D26DF39}" dt="2023-11-15T11:47:11.412" v="2433" actId="14100"/>
          <ac:picMkLst>
            <pc:docMk/>
            <pc:sldMk cId="4004562763" sldId="714"/>
            <ac:picMk id="18" creationId="{236615D2-1CC0-943A-79EF-2BA464078A9C}"/>
          </ac:picMkLst>
        </pc:picChg>
      </pc:sldChg>
    </pc:docChg>
  </pc:docChgLst>
  <pc:docChgLst>
    <pc:chgData name="Nane Kratzke" userId="971be13ff4ee5ef6" providerId="LiveId" clId="{5EB50D2F-AF5B-9A48-AB0F-1A2687CFC582}"/>
    <pc:docChg chg="undo custSel addSld delSld modSld sldOrd">
      <pc:chgData name="Nane Kratzke" userId="971be13ff4ee5ef6" providerId="LiveId" clId="{5EB50D2F-AF5B-9A48-AB0F-1A2687CFC582}" dt="2023-11-20T13:57:52.998" v="773" actId="1076"/>
      <pc:docMkLst>
        <pc:docMk/>
      </pc:docMkLst>
      <pc:sldChg chg="del">
        <pc:chgData name="Nane Kratzke" userId="971be13ff4ee5ef6" providerId="LiveId" clId="{5EB50D2F-AF5B-9A48-AB0F-1A2687CFC582}" dt="2023-11-20T08:34:07.001" v="123" actId="2696"/>
        <pc:sldMkLst>
          <pc:docMk/>
          <pc:sldMk cId="430288380" sldId="326"/>
        </pc:sldMkLst>
      </pc:sldChg>
      <pc:sldChg chg="del">
        <pc:chgData name="Nane Kratzke" userId="971be13ff4ee5ef6" providerId="LiveId" clId="{5EB50D2F-AF5B-9A48-AB0F-1A2687CFC582}" dt="2023-11-20T08:34:10.516" v="124" actId="2696"/>
        <pc:sldMkLst>
          <pc:docMk/>
          <pc:sldMk cId="33612913" sldId="327"/>
        </pc:sldMkLst>
      </pc:sldChg>
      <pc:sldChg chg="modSp mod ord">
        <pc:chgData name="Nane Kratzke" userId="971be13ff4ee5ef6" providerId="LiveId" clId="{5EB50D2F-AF5B-9A48-AB0F-1A2687CFC582}" dt="2023-11-20T13:57:52.998" v="773" actId="1076"/>
        <pc:sldMkLst>
          <pc:docMk/>
          <pc:sldMk cId="534949039" sldId="329"/>
        </pc:sldMkLst>
        <pc:spChg chg="mod">
          <ac:chgData name="Nane Kratzke" userId="971be13ff4ee5ef6" providerId="LiveId" clId="{5EB50D2F-AF5B-9A48-AB0F-1A2687CFC582}" dt="2023-11-20T13:30:53.797" v="706" actId="20577"/>
          <ac:spMkLst>
            <pc:docMk/>
            <pc:sldMk cId="534949039" sldId="329"/>
            <ac:spMk id="2" creationId="{BEBECCD0-0365-6042-8374-D298183801AF}"/>
          </ac:spMkLst>
        </pc:spChg>
        <pc:spChg chg="mod">
          <ac:chgData name="Nane Kratzke" userId="971be13ff4ee5ef6" providerId="LiveId" clId="{5EB50D2F-AF5B-9A48-AB0F-1A2687CFC582}" dt="2023-11-20T13:57:45.988" v="772" actId="1076"/>
          <ac:spMkLst>
            <pc:docMk/>
            <pc:sldMk cId="534949039" sldId="329"/>
            <ac:spMk id="10" creationId="{8260C2E1-E5DF-FD39-6A23-54F1F6E0B15D}"/>
          </ac:spMkLst>
        </pc:spChg>
        <pc:spChg chg="mod">
          <ac:chgData name="Nane Kratzke" userId="971be13ff4ee5ef6" providerId="LiveId" clId="{5EB50D2F-AF5B-9A48-AB0F-1A2687CFC582}" dt="2023-11-20T13:57:45.988" v="772" actId="1076"/>
          <ac:spMkLst>
            <pc:docMk/>
            <pc:sldMk cId="534949039" sldId="329"/>
            <ac:spMk id="26" creationId="{5063B105-58A5-854F-9125-161FD22A6A26}"/>
          </ac:spMkLst>
        </pc:spChg>
        <pc:spChg chg="mod">
          <ac:chgData name="Nane Kratzke" userId="971be13ff4ee5ef6" providerId="LiveId" clId="{5EB50D2F-AF5B-9A48-AB0F-1A2687CFC582}" dt="2023-11-20T13:31:04.211" v="707" actId="20577"/>
          <ac:spMkLst>
            <pc:docMk/>
            <pc:sldMk cId="534949039" sldId="329"/>
            <ac:spMk id="27" creationId="{AF81DA72-7522-CC4E-93F4-B5908BE1ADCE}"/>
          </ac:spMkLst>
        </pc:spChg>
        <pc:spChg chg="mod">
          <ac:chgData name="Nane Kratzke" userId="971be13ff4ee5ef6" providerId="LiveId" clId="{5EB50D2F-AF5B-9A48-AB0F-1A2687CFC582}" dt="2023-11-20T13:57:52.998" v="773" actId="1076"/>
          <ac:spMkLst>
            <pc:docMk/>
            <pc:sldMk cId="534949039" sldId="329"/>
            <ac:spMk id="29" creationId="{AC42805A-4A47-6B49-B782-846258EC95E9}"/>
          </ac:spMkLst>
        </pc:spChg>
        <pc:spChg chg="mod">
          <ac:chgData name="Nane Kratzke" userId="971be13ff4ee5ef6" providerId="LiveId" clId="{5EB50D2F-AF5B-9A48-AB0F-1A2687CFC582}" dt="2023-11-20T13:57:45.988" v="772" actId="1076"/>
          <ac:spMkLst>
            <pc:docMk/>
            <pc:sldMk cId="534949039" sldId="329"/>
            <ac:spMk id="76" creationId="{E2194F07-D4BD-F049-B6BA-930E9C311BF8}"/>
          </ac:spMkLst>
        </pc:spChg>
        <pc:spChg chg="mod">
          <ac:chgData name="Nane Kratzke" userId="971be13ff4ee5ef6" providerId="LiveId" clId="{5EB50D2F-AF5B-9A48-AB0F-1A2687CFC582}" dt="2023-11-20T13:57:45.988" v="772" actId="1076"/>
          <ac:spMkLst>
            <pc:docMk/>
            <pc:sldMk cId="534949039" sldId="329"/>
            <ac:spMk id="77" creationId="{D2EBA26A-6198-0E42-BD5F-D671FC580579}"/>
          </ac:spMkLst>
        </pc:spChg>
        <pc:spChg chg="mod">
          <ac:chgData name="Nane Kratzke" userId="971be13ff4ee5ef6" providerId="LiveId" clId="{5EB50D2F-AF5B-9A48-AB0F-1A2687CFC582}" dt="2023-11-20T13:57:52.998" v="773" actId="1076"/>
          <ac:spMkLst>
            <pc:docMk/>
            <pc:sldMk cId="534949039" sldId="329"/>
            <ac:spMk id="78" creationId="{9E273C53-174B-174F-8FF4-157ADE55F70D}"/>
          </ac:spMkLst>
        </pc:spChg>
        <pc:spChg chg="mod">
          <ac:chgData name="Nane Kratzke" userId="971be13ff4ee5ef6" providerId="LiveId" clId="{5EB50D2F-AF5B-9A48-AB0F-1A2687CFC582}" dt="2023-11-20T13:57:52.998" v="773" actId="1076"/>
          <ac:spMkLst>
            <pc:docMk/>
            <pc:sldMk cId="534949039" sldId="329"/>
            <ac:spMk id="80" creationId="{141E4693-0A90-3A46-9596-A21D07D49571}"/>
          </ac:spMkLst>
        </pc:spChg>
        <pc:spChg chg="mod">
          <ac:chgData name="Nane Kratzke" userId="971be13ff4ee5ef6" providerId="LiveId" clId="{5EB50D2F-AF5B-9A48-AB0F-1A2687CFC582}" dt="2023-11-20T13:57:52.998" v="773" actId="1076"/>
          <ac:spMkLst>
            <pc:docMk/>
            <pc:sldMk cId="534949039" sldId="329"/>
            <ac:spMk id="81" creationId="{F6670A1D-F19D-AE45-B05C-518A2B00DC60}"/>
          </ac:spMkLst>
        </pc:spChg>
        <pc:spChg chg="mod">
          <ac:chgData name="Nane Kratzke" userId="971be13ff4ee5ef6" providerId="LiveId" clId="{5EB50D2F-AF5B-9A48-AB0F-1A2687CFC582}" dt="2023-11-20T13:57:52.998" v="773" actId="1076"/>
          <ac:spMkLst>
            <pc:docMk/>
            <pc:sldMk cId="534949039" sldId="329"/>
            <ac:spMk id="91" creationId="{F5665DA1-A665-D141-9418-33C31A73807A}"/>
          </ac:spMkLst>
        </pc:spChg>
        <pc:spChg chg="mod">
          <ac:chgData name="Nane Kratzke" userId="971be13ff4ee5ef6" providerId="LiveId" clId="{5EB50D2F-AF5B-9A48-AB0F-1A2687CFC582}" dt="2023-11-20T13:57:45.988" v="772" actId="1076"/>
          <ac:spMkLst>
            <pc:docMk/>
            <pc:sldMk cId="534949039" sldId="329"/>
            <ac:spMk id="127" creationId="{D06E150F-7030-194C-A618-20D4128F4964}"/>
          </ac:spMkLst>
        </pc:spChg>
        <pc:spChg chg="mod">
          <ac:chgData name="Nane Kratzke" userId="971be13ff4ee5ef6" providerId="LiveId" clId="{5EB50D2F-AF5B-9A48-AB0F-1A2687CFC582}" dt="2023-11-20T13:57:52.998" v="773" actId="1076"/>
          <ac:spMkLst>
            <pc:docMk/>
            <pc:sldMk cId="534949039" sldId="329"/>
            <ac:spMk id="129" creationId="{DC377CA8-14D7-4848-A51F-CB8F3A830789}"/>
          </ac:spMkLst>
        </pc:spChg>
        <pc:spChg chg="mod">
          <ac:chgData name="Nane Kratzke" userId="971be13ff4ee5ef6" providerId="LiveId" clId="{5EB50D2F-AF5B-9A48-AB0F-1A2687CFC582}" dt="2023-11-20T13:57:45.988" v="772" actId="1076"/>
          <ac:spMkLst>
            <pc:docMk/>
            <pc:sldMk cId="534949039" sldId="329"/>
            <ac:spMk id="131" creationId="{1744A97D-516B-EC4F-865B-4F3C4A3F5ABA}"/>
          </ac:spMkLst>
        </pc:spChg>
        <pc:spChg chg="mod">
          <ac:chgData name="Nane Kratzke" userId="971be13ff4ee5ef6" providerId="LiveId" clId="{5EB50D2F-AF5B-9A48-AB0F-1A2687CFC582}" dt="2023-11-20T13:57:45.988" v="772" actId="1076"/>
          <ac:spMkLst>
            <pc:docMk/>
            <pc:sldMk cId="534949039" sldId="329"/>
            <ac:spMk id="132" creationId="{6544B590-6D31-9243-9E86-5EB212A6BC40}"/>
          </ac:spMkLst>
        </pc:spChg>
        <pc:spChg chg="mod">
          <ac:chgData name="Nane Kratzke" userId="971be13ff4ee5ef6" providerId="LiveId" clId="{5EB50D2F-AF5B-9A48-AB0F-1A2687CFC582}" dt="2023-11-20T13:57:45.988" v="772" actId="1076"/>
          <ac:spMkLst>
            <pc:docMk/>
            <pc:sldMk cId="534949039" sldId="329"/>
            <ac:spMk id="137" creationId="{BC7A94B6-5C76-ED42-A230-4DDF4D7F5632}"/>
          </ac:spMkLst>
        </pc:spChg>
        <pc:spChg chg="mod">
          <ac:chgData name="Nane Kratzke" userId="971be13ff4ee5ef6" providerId="LiveId" clId="{5EB50D2F-AF5B-9A48-AB0F-1A2687CFC582}" dt="2023-11-20T13:57:45.988" v="772" actId="1076"/>
          <ac:spMkLst>
            <pc:docMk/>
            <pc:sldMk cId="534949039" sldId="329"/>
            <ac:spMk id="138" creationId="{945353CE-0288-8A4F-B444-C37AE727604C}"/>
          </ac:spMkLst>
        </pc:spChg>
        <pc:picChg chg="mod">
          <ac:chgData name="Nane Kratzke" userId="971be13ff4ee5ef6" providerId="LiveId" clId="{5EB50D2F-AF5B-9A48-AB0F-1A2687CFC582}" dt="2023-11-20T13:57:45.988" v="772" actId="1076"/>
          <ac:picMkLst>
            <pc:docMk/>
            <pc:sldMk cId="534949039" sldId="329"/>
            <ac:picMk id="9" creationId="{A6020AA4-2856-F002-3A79-FAC11CAFDF76}"/>
          </ac:picMkLst>
        </pc:picChg>
        <pc:picChg chg="mod">
          <ac:chgData name="Nane Kratzke" userId="971be13ff4ee5ef6" providerId="LiveId" clId="{5EB50D2F-AF5B-9A48-AB0F-1A2687CFC582}" dt="2023-11-20T13:57:45.988" v="772" actId="1076"/>
          <ac:picMkLst>
            <pc:docMk/>
            <pc:sldMk cId="534949039" sldId="329"/>
            <ac:picMk id="79" creationId="{F6F08B27-2937-8142-8CDA-0797FB999C10}"/>
          </ac:picMkLst>
        </pc:picChg>
        <pc:picChg chg="mod">
          <ac:chgData name="Nane Kratzke" userId="971be13ff4ee5ef6" providerId="LiveId" clId="{5EB50D2F-AF5B-9A48-AB0F-1A2687CFC582}" dt="2023-11-20T13:57:45.988" v="772" actId="1076"/>
          <ac:picMkLst>
            <pc:docMk/>
            <pc:sldMk cId="534949039" sldId="329"/>
            <ac:picMk id="134" creationId="{7554F3D9-A80C-F746-85C4-18A28DC4319C}"/>
          </ac:picMkLst>
        </pc:picChg>
        <pc:picChg chg="mod">
          <ac:chgData name="Nane Kratzke" userId="971be13ff4ee5ef6" providerId="LiveId" clId="{5EB50D2F-AF5B-9A48-AB0F-1A2687CFC582}" dt="2023-11-20T13:57:45.988" v="772" actId="1076"/>
          <ac:picMkLst>
            <pc:docMk/>
            <pc:sldMk cId="534949039" sldId="329"/>
            <ac:picMk id="136" creationId="{01FC1095-D87A-B945-922F-5A115CF06B47}"/>
          </ac:picMkLst>
        </pc:picChg>
        <pc:picChg chg="mod">
          <ac:chgData name="Nane Kratzke" userId="971be13ff4ee5ef6" providerId="LiveId" clId="{5EB50D2F-AF5B-9A48-AB0F-1A2687CFC582}" dt="2023-11-20T13:57:45.988" v="772" actId="1076"/>
          <ac:picMkLst>
            <pc:docMk/>
            <pc:sldMk cId="534949039" sldId="329"/>
            <ac:picMk id="1052" creationId="{0781EC11-CEB1-B34C-BC02-EBCE8F7A675B}"/>
          </ac:picMkLst>
        </pc:picChg>
        <pc:picChg chg="mod">
          <ac:chgData name="Nane Kratzke" userId="971be13ff4ee5ef6" providerId="LiveId" clId="{5EB50D2F-AF5B-9A48-AB0F-1A2687CFC582}" dt="2023-11-20T13:57:52.998" v="773" actId="1076"/>
          <ac:picMkLst>
            <pc:docMk/>
            <pc:sldMk cId="534949039" sldId="329"/>
            <ac:picMk id="1056" creationId="{63FFB1C2-0D2E-5042-B775-910095E1CB8D}"/>
          </ac:picMkLst>
        </pc:picChg>
        <pc:picChg chg="mod">
          <ac:chgData name="Nane Kratzke" userId="971be13ff4ee5ef6" providerId="LiveId" clId="{5EB50D2F-AF5B-9A48-AB0F-1A2687CFC582}" dt="2023-11-20T13:57:45.988" v="772" actId="1076"/>
          <ac:picMkLst>
            <pc:docMk/>
            <pc:sldMk cId="534949039" sldId="329"/>
            <ac:picMk id="1057" creationId="{052E2773-90CF-3D4E-9DB7-9D0AA6C5AE47}"/>
          </ac:picMkLst>
        </pc:picChg>
        <pc:picChg chg="mod">
          <ac:chgData name="Nane Kratzke" userId="971be13ff4ee5ef6" providerId="LiveId" clId="{5EB50D2F-AF5B-9A48-AB0F-1A2687CFC582}" dt="2023-11-20T13:57:52.998" v="773" actId="1076"/>
          <ac:picMkLst>
            <pc:docMk/>
            <pc:sldMk cId="534949039" sldId="329"/>
            <ac:picMk id="1058" creationId="{9005B2A9-D614-3742-AD7B-E67DD24A1BBC}"/>
          </ac:picMkLst>
        </pc:picChg>
      </pc:sldChg>
      <pc:sldChg chg="delSp modSp mod">
        <pc:chgData name="Nane Kratzke" userId="971be13ff4ee5ef6" providerId="LiveId" clId="{5EB50D2F-AF5B-9A48-AB0F-1A2687CFC582}" dt="2023-11-20T08:25:14.809" v="122" actId="1076"/>
        <pc:sldMkLst>
          <pc:docMk/>
          <pc:sldMk cId="3078893197" sldId="330"/>
        </pc:sldMkLst>
        <pc:spChg chg="del">
          <ac:chgData name="Nane Kratzke" userId="971be13ff4ee5ef6" providerId="LiveId" clId="{5EB50D2F-AF5B-9A48-AB0F-1A2687CFC582}" dt="2023-11-20T08:19:46.767" v="62" actId="478"/>
          <ac:spMkLst>
            <pc:docMk/>
            <pc:sldMk cId="3078893197" sldId="330"/>
            <ac:spMk id="10" creationId="{50D116A1-7851-2548-AB59-E9419701901E}"/>
          </ac:spMkLst>
        </pc:spChg>
        <pc:spChg chg="mod">
          <ac:chgData name="Nane Kratzke" userId="971be13ff4ee5ef6" providerId="LiveId" clId="{5EB50D2F-AF5B-9A48-AB0F-1A2687CFC582}" dt="2023-11-20T08:25:14.809" v="122" actId="1076"/>
          <ac:spMkLst>
            <pc:docMk/>
            <pc:sldMk cId="3078893197" sldId="330"/>
            <ac:spMk id="11" creationId="{00FCE8DF-FB59-9C40-8BAE-8A271183E643}"/>
          </ac:spMkLst>
        </pc:spChg>
        <pc:spChg chg="del">
          <ac:chgData name="Nane Kratzke" userId="971be13ff4ee5ef6" providerId="LiveId" clId="{5EB50D2F-AF5B-9A48-AB0F-1A2687CFC582}" dt="2023-11-20T08:22:26.516" v="84" actId="478"/>
          <ac:spMkLst>
            <pc:docMk/>
            <pc:sldMk cId="3078893197" sldId="330"/>
            <ac:spMk id="12" creationId="{CC3224FE-FB2D-614B-8835-2E76829BCFDE}"/>
          </ac:spMkLst>
        </pc:spChg>
        <pc:spChg chg="mod">
          <ac:chgData name="Nane Kratzke" userId="971be13ff4ee5ef6" providerId="LiveId" clId="{5EB50D2F-AF5B-9A48-AB0F-1A2687CFC582}" dt="2023-11-20T08:22:21.882" v="83" actId="1076"/>
          <ac:spMkLst>
            <pc:docMk/>
            <pc:sldMk cId="3078893197" sldId="330"/>
            <ac:spMk id="13" creationId="{EF7DF43E-B28D-5147-AC2A-818533291FA2}"/>
          </ac:spMkLst>
        </pc:spChg>
        <pc:picChg chg="mod">
          <ac:chgData name="Nane Kratzke" userId="971be13ff4ee5ef6" providerId="LiveId" clId="{5EB50D2F-AF5B-9A48-AB0F-1A2687CFC582}" dt="2023-11-20T08:19:50.738" v="63" actId="14100"/>
          <ac:picMkLst>
            <pc:docMk/>
            <pc:sldMk cId="3078893197" sldId="330"/>
            <ac:picMk id="82" creationId="{C1C0C83B-FFE6-A247-8638-D76086A8A5F2}"/>
          </ac:picMkLst>
        </pc:picChg>
      </pc:sldChg>
      <pc:sldChg chg="addSp delSp modSp mod modClrScheme chgLayout">
        <pc:chgData name="Nane Kratzke" userId="971be13ff4ee5ef6" providerId="LiveId" clId="{5EB50D2F-AF5B-9A48-AB0F-1A2687CFC582}" dt="2023-11-20T13:06:45.210" v="696" actId="20577"/>
        <pc:sldMkLst>
          <pc:docMk/>
          <pc:sldMk cId="2219886769" sldId="331"/>
        </pc:sldMkLst>
        <pc:spChg chg="mod ord">
          <ac:chgData name="Nane Kratzke" userId="971be13ff4ee5ef6" providerId="LiveId" clId="{5EB50D2F-AF5B-9A48-AB0F-1A2687CFC582}" dt="2023-11-20T13:06:25.567" v="668" actId="700"/>
          <ac:spMkLst>
            <pc:docMk/>
            <pc:sldMk cId="2219886769" sldId="331"/>
            <ac:spMk id="2" creationId="{BEBECCD0-0365-6042-8374-D298183801AF}"/>
          </ac:spMkLst>
        </pc:spChg>
        <pc:spChg chg="mod ord">
          <ac:chgData name="Nane Kratzke" userId="971be13ff4ee5ef6" providerId="LiveId" clId="{5EB50D2F-AF5B-9A48-AB0F-1A2687CFC582}" dt="2023-11-20T13:06:25.567" v="668" actId="700"/>
          <ac:spMkLst>
            <pc:docMk/>
            <pc:sldMk cId="2219886769" sldId="331"/>
            <ac:spMk id="5" creationId="{058244FD-F2C5-E640-A5F8-257286D761CB}"/>
          </ac:spMkLst>
        </pc:spChg>
        <pc:spChg chg="add mod ord">
          <ac:chgData name="Nane Kratzke" userId="971be13ff4ee5ef6" providerId="LiveId" clId="{5EB50D2F-AF5B-9A48-AB0F-1A2687CFC582}" dt="2023-11-20T13:06:45.210" v="696" actId="20577"/>
          <ac:spMkLst>
            <pc:docMk/>
            <pc:sldMk cId="2219886769" sldId="331"/>
            <ac:spMk id="6" creationId="{E3FCC2F4-2F17-87E8-13CC-B92DDBDA6BDB}"/>
          </ac:spMkLst>
        </pc:spChg>
        <pc:picChg chg="add mod modCrop">
          <ac:chgData name="Nane Kratzke" userId="971be13ff4ee5ef6" providerId="LiveId" clId="{5EB50D2F-AF5B-9A48-AB0F-1A2687CFC582}" dt="2023-11-20T13:06:38.414" v="670" actId="1076"/>
          <ac:picMkLst>
            <pc:docMk/>
            <pc:sldMk cId="2219886769" sldId="331"/>
            <ac:picMk id="4" creationId="{430F7A5F-46C6-A6A9-2B8D-E31B9D386CFD}"/>
          </ac:picMkLst>
        </pc:picChg>
        <pc:picChg chg="del mod">
          <ac:chgData name="Nane Kratzke" userId="971be13ff4ee5ef6" providerId="LiveId" clId="{5EB50D2F-AF5B-9A48-AB0F-1A2687CFC582}" dt="2023-11-20T13:04:05.049" v="655" actId="478"/>
          <ac:picMkLst>
            <pc:docMk/>
            <pc:sldMk cId="2219886769" sldId="331"/>
            <ac:picMk id="7" creationId="{FDED98B3-75A0-A688-5712-76ACBEAA9436}"/>
          </ac:picMkLst>
        </pc:picChg>
      </pc:sldChg>
      <pc:sldChg chg="addSp delSp modSp mod">
        <pc:chgData name="Nane Kratzke" userId="971be13ff4ee5ef6" providerId="LiveId" clId="{5EB50D2F-AF5B-9A48-AB0F-1A2687CFC582}" dt="2023-11-20T09:19:34.618" v="316" actId="14100"/>
        <pc:sldMkLst>
          <pc:docMk/>
          <pc:sldMk cId="87679749" sldId="400"/>
        </pc:sldMkLst>
        <pc:spChg chg="del">
          <ac:chgData name="Nane Kratzke" userId="971be13ff4ee5ef6" providerId="LiveId" clId="{5EB50D2F-AF5B-9A48-AB0F-1A2687CFC582}" dt="2023-11-20T08:45:24.765" v="129" actId="478"/>
          <ac:spMkLst>
            <pc:docMk/>
            <pc:sldMk cId="87679749" sldId="400"/>
            <ac:spMk id="6" creationId="{F080058D-EBFF-2F41-BCE8-DA93AE3946A5}"/>
          </ac:spMkLst>
        </pc:spChg>
        <pc:picChg chg="add del mod">
          <ac:chgData name="Nane Kratzke" userId="971be13ff4ee5ef6" providerId="LiveId" clId="{5EB50D2F-AF5B-9A48-AB0F-1A2687CFC582}" dt="2023-11-20T08:35:50.070" v="128" actId="21"/>
          <ac:picMkLst>
            <pc:docMk/>
            <pc:sldMk cId="87679749" sldId="400"/>
            <ac:picMk id="3" creationId="{2919570F-5895-7BB3-E765-AA694007C708}"/>
          </ac:picMkLst>
        </pc:picChg>
        <pc:picChg chg="add del mod">
          <ac:chgData name="Nane Kratzke" userId="971be13ff4ee5ef6" providerId="LiveId" clId="{5EB50D2F-AF5B-9A48-AB0F-1A2687CFC582}" dt="2023-11-20T08:46:10.285" v="134" actId="478"/>
          <ac:picMkLst>
            <pc:docMk/>
            <pc:sldMk cId="87679749" sldId="400"/>
            <ac:picMk id="4" creationId="{FE105074-B20D-B102-01E2-26243576E5DD}"/>
          </ac:picMkLst>
        </pc:picChg>
        <pc:picChg chg="add mod">
          <ac:chgData name="Nane Kratzke" userId="971be13ff4ee5ef6" providerId="LiveId" clId="{5EB50D2F-AF5B-9A48-AB0F-1A2687CFC582}" dt="2023-11-20T09:19:34.618" v="316" actId="14100"/>
          <ac:picMkLst>
            <pc:docMk/>
            <pc:sldMk cId="87679749" sldId="400"/>
            <ac:picMk id="8" creationId="{52958146-49F3-E486-3315-64231AD1FE11}"/>
          </ac:picMkLst>
        </pc:picChg>
      </pc:sldChg>
      <pc:sldChg chg="modSp mod">
        <pc:chgData name="Nane Kratzke" userId="971be13ff4ee5ef6" providerId="LiveId" clId="{5EB50D2F-AF5B-9A48-AB0F-1A2687CFC582}" dt="2023-11-20T08:06:19.748" v="60" actId="404"/>
        <pc:sldMkLst>
          <pc:docMk/>
          <pc:sldMk cId="823225359" sldId="435"/>
        </pc:sldMkLst>
        <pc:spChg chg="mod">
          <ac:chgData name="Nane Kratzke" userId="971be13ff4ee5ef6" providerId="LiveId" clId="{5EB50D2F-AF5B-9A48-AB0F-1A2687CFC582}" dt="2023-11-20T08:04:43.581" v="27" actId="20577"/>
          <ac:spMkLst>
            <pc:docMk/>
            <pc:sldMk cId="823225359" sldId="435"/>
            <ac:spMk id="3" creationId="{2BFF0535-F21E-584D-B5BD-8B48B13CF65F}"/>
          </ac:spMkLst>
        </pc:spChg>
        <pc:spChg chg="mod">
          <ac:chgData name="Nane Kratzke" userId="971be13ff4ee5ef6" providerId="LiveId" clId="{5EB50D2F-AF5B-9A48-AB0F-1A2687CFC582}" dt="2023-11-20T08:04:32.357" v="20" actId="20577"/>
          <ac:spMkLst>
            <pc:docMk/>
            <pc:sldMk cId="823225359" sldId="435"/>
            <ac:spMk id="4" creationId="{55B600D5-B80E-8489-2120-14A4A2FBF631}"/>
          </ac:spMkLst>
        </pc:spChg>
        <pc:spChg chg="mod">
          <ac:chgData name="Nane Kratzke" userId="971be13ff4ee5ef6" providerId="LiveId" clId="{5EB50D2F-AF5B-9A48-AB0F-1A2687CFC582}" dt="2023-11-20T08:06:19.748" v="60" actId="404"/>
          <ac:spMkLst>
            <pc:docMk/>
            <pc:sldMk cId="823225359" sldId="435"/>
            <ac:spMk id="6" creationId="{0F9BAAD7-8EA2-1446-AA2D-E05D9BA13338}"/>
          </ac:spMkLst>
        </pc:spChg>
      </pc:sldChg>
      <pc:sldChg chg="ord">
        <pc:chgData name="Nane Kratzke" userId="971be13ff4ee5ef6" providerId="LiveId" clId="{5EB50D2F-AF5B-9A48-AB0F-1A2687CFC582}" dt="2023-11-20T13:30:34.140" v="697" actId="20578"/>
        <pc:sldMkLst>
          <pc:docMk/>
          <pc:sldMk cId="2182525806" sldId="436"/>
        </pc:sldMkLst>
      </pc:sldChg>
      <pc:sldChg chg="ord">
        <pc:chgData name="Nane Kratzke" userId="971be13ff4ee5ef6" providerId="LiveId" clId="{5EB50D2F-AF5B-9A48-AB0F-1A2687CFC582}" dt="2023-11-20T08:15:41.569" v="61" actId="20578"/>
        <pc:sldMkLst>
          <pc:docMk/>
          <pc:sldMk cId="1268661363" sldId="477"/>
        </pc:sldMkLst>
      </pc:sldChg>
      <pc:sldChg chg="modSp mod">
        <pc:chgData name="Nane Kratzke" userId="971be13ff4ee5ef6" providerId="LiveId" clId="{5EB50D2F-AF5B-9A48-AB0F-1A2687CFC582}" dt="2023-11-20T10:12:42.248" v="643" actId="20577"/>
        <pc:sldMkLst>
          <pc:docMk/>
          <pc:sldMk cId="3625736529" sldId="699"/>
        </pc:sldMkLst>
        <pc:spChg chg="mod">
          <ac:chgData name="Nane Kratzke" userId="971be13ff4ee5ef6" providerId="LiveId" clId="{5EB50D2F-AF5B-9A48-AB0F-1A2687CFC582}" dt="2023-11-20T10:12:42.248" v="643" actId="20577"/>
          <ac:spMkLst>
            <pc:docMk/>
            <pc:sldMk cId="3625736529" sldId="699"/>
            <ac:spMk id="8" creationId="{0C508602-457E-2C4E-A9AC-85A3D0BD58E5}"/>
          </ac:spMkLst>
        </pc:spChg>
      </pc:sldChg>
      <pc:sldChg chg="modSp mod">
        <pc:chgData name="Nane Kratzke" userId="971be13ff4ee5ef6" providerId="LiveId" clId="{5EB50D2F-AF5B-9A48-AB0F-1A2687CFC582}" dt="2023-11-20T13:56:04.493" v="769" actId="20577"/>
        <pc:sldMkLst>
          <pc:docMk/>
          <pc:sldMk cId="499216346" sldId="715"/>
        </pc:sldMkLst>
        <pc:spChg chg="mod">
          <ac:chgData name="Nane Kratzke" userId="971be13ff4ee5ef6" providerId="LiveId" clId="{5EB50D2F-AF5B-9A48-AB0F-1A2687CFC582}" dt="2023-11-20T13:56:04.493" v="769" actId="20577"/>
          <ac:spMkLst>
            <pc:docMk/>
            <pc:sldMk cId="499216346" sldId="715"/>
            <ac:spMk id="31" creationId="{A7AED8D2-12C6-26AC-5AF0-E921BDCCBE3B}"/>
          </ac:spMkLst>
        </pc:spChg>
        <pc:picChg chg="mod">
          <ac:chgData name="Nane Kratzke" userId="971be13ff4ee5ef6" providerId="LiveId" clId="{5EB50D2F-AF5B-9A48-AB0F-1A2687CFC582}" dt="2023-11-20T13:55:49.811" v="757" actId="1076"/>
          <ac:picMkLst>
            <pc:docMk/>
            <pc:sldMk cId="499216346" sldId="715"/>
            <ac:picMk id="9" creationId="{15909EB1-B2FC-8711-70B2-F0FDB0423D31}"/>
          </ac:picMkLst>
        </pc:picChg>
      </pc:sldChg>
      <pc:sldChg chg="addSp delSp modSp new mod">
        <pc:chgData name="Nane Kratzke" userId="971be13ff4ee5ef6" providerId="LiveId" clId="{5EB50D2F-AF5B-9A48-AB0F-1A2687CFC582}" dt="2023-11-20T09:36:38.552" v="325" actId="207"/>
        <pc:sldMkLst>
          <pc:docMk/>
          <pc:sldMk cId="4081479054" sldId="719"/>
        </pc:sldMkLst>
        <pc:spChg chg="mod">
          <ac:chgData name="Nane Kratzke" userId="971be13ff4ee5ef6" providerId="LiveId" clId="{5EB50D2F-AF5B-9A48-AB0F-1A2687CFC582}" dt="2023-11-20T09:02:26.017" v="155" actId="20577"/>
          <ac:spMkLst>
            <pc:docMk/>
            <pc:sldMk cId="4081479054" sldId="719"/>
            <ac:spMk id="2" creationId="{F8DFD79C-F501-1F0A-DCE8-E30E78B7E410}"/>
          </ac:spMkLst>
        </pc:spChg>
        <pc:spChg chg="mod">
          <ac:chgData name="Nane Kratzke" userId="971be13ff4ee5ef6" providerId="LiveId" clId="{5EB50D2F-AF5B-9A48-AB0F-1A2687CFC582}" dt="2023-11-20T09:02:40.001" v="193" actId="20577"/>
          <ac:spMkLst>
            <pc:docMk/>
            <pc:sldMk cId="4081479054" sldId="719"/>
            <ac:spMk id="3" creationId="{1D4F36A0-6112-E246-62F6-267BEA0454E4}"/>
          </ac:spMkLst>
        </pc:spChg>
        <pc:spChg chg="del">
          <ac:chgData name="Nane Kratzke" userId="971be13ff4ee5ef6" providerId="LiveId" clId="{5EB50D2F-AF5B-9A48-AB0F-1A2687CFC582}" dt="2023-11-20T08:59:56.531" v="137" actId="478"/>
          <ac:spMkLst>
            <pc:docMk/>
            <pc:sldMk cId="4081479054" sldId="719"/>
            <ac:spMk id="4" creationId="{8383B144-5BDF-1D59-8A7A-DF956CE0C0C6}"/>
          </ac:spMkLst>
        </pc:spChg>
        <pc:spChg chg="add del">
          <ac:chgData name="Nane Kratzke" userId="971be13ff4ee5ef6" providerId="LiveId" clId="{5EB50D2F-AF5B-9A48-AB0F-1A2687CFC582}" dt="2023-11-20T09:00:00.004" v="139" actId="22"/>
          <ac:spMkLst>
            <pc:docMk/>
            <pc:sldMk cId="4081479054" sldId="719"/>
            <ac:spMk id="7" creationId="{CA587365-AFAA-7075-DFA8-240B3A52223B}"/>
          </ac:spMkLst>
        </pc:spChg>
        <pc:spChg chg="add del">
          <ac:chgData name="Nane Kratzke" userId="971be13ff4ee5ef6" providerId="LiveId" clId="{5EB50D2F-AF5B-9A48-AB0F-1A2687CFC582}" dt="2023-11-20T09:00:08.194" v="141" actId="478"/>
          <ac:spMkLst>
            <pc:docMk/>
            <pc:sldMk cId="4081479054" sldId="719"/>
            <ac:spMk id="9" creationId="{1D8EF363-C957-2219-F2F0-B5157E037CD6}"/>
          </ac:spMkLst>
        </pc:spChg>
        <pc:spChg chg="add del mod">
          <ac:chgData name="Nane Kratzke" userId="971be13ff4ee5ef6" providerId="LiveId" clId="{5EB50D2F-AF5B-9A48-AB0F-1A2687CFC582}" dt="2023-11-20T09:11:08.165" v="199"/>
          <ac:spMkLst>
            <pc:docMk/>
            <pc:sldMk cId="4081479054" sldId="719"/>
            <ac:spMk id="11" creationId="{D3F2C571-1279-E2EA-3D3B-7505143F39A5}"/>
          </ac:spMkLst>
        </pc:spChg>
        <pc:spChg chg="add mod">
          <ac:chgData name="Nane Kratzke" userId="971be13ff4ee5ef6" providerId="LiveId" clId="{5EB50D2F-AF5B-9A48-AB0F-1A2687CFC582}" dt="2023-11-20T09:36:38.552" v="325" actId="207"/>
          <ac:spMkLst>
            <pc:docMk/>
            <pc:sldMk cId="4081479054" sldId="719"/>
            <ac:spMk id="12" creationId="{37261120-2E56-062F-ADDD-0B952251E1FB}"/>
          </ac:spMkLst>
        </pc:spChg>
        <pc:picChg chg="add mod">
          <ac:chgData name="Nane Kratzke" userId="971be13ff4ee5ef6" providerId="LiveId" clId="{5EB50D2F-AF5B-9A48-AB0F-1A2687CFC582}" dt="2023-11-20T09:11:06.813" v="197" actId="14100"/>
          <ac:picMkLst>
            <pc:docMk/>
            <pc:sldMk cId="4081479054" sldId="719"/>
            <ac:picMk id="10" creationId="{ECF4CA5B-8612-A0CD-B7DD-94E1135AD48B}"/>
          </ac:picMkLst>
        </pc:picChg>
      </pc:sldChg>
      <pc:sldChg chg="addSp delSp modSp new mod">
        <pc:chgData name="Nane Kratzke" userId="971be13ff4ee5ef6" providerId="LiveId" clId="{5EB50D2F-AF5B-9A48-AB0F-1A2687CFC582}" dt="2023-11-20T10:09:14.407" v="636" actId="14100"/>
        <pc:sldMkLst>
          <pc:docMk/>
          <pc:sldMk cId="1283071810" sldId="720"/>
        </pc:sldMkLst>
        <pc:spChg chg="mod">
          <ac:chgData name="Nane Kratzke" userId="971be13ff4ee5ef6" providerId="LiveId" clId="{5EB50D2F-AF5B-9A48-AB0F-1A2687CFC582}" dt="2023-11-20T09:50:03.011" v="336" actId="20577"/>
          <ac:spMkLst>
            <pc:docMk/>
            <pc:sldMk cId="1283071810" sldId="720"/>
            <ac:spMk id="2" creationId="{F43B61AD-9C34-76F7-FE53-C8CA51E1E551}"/>
          </ac:spMkLst>
        </pc:spChg>
        <pc:spChg chg="mod">
          <ac:chgData name="Nane Kratzke" userId="971be13ff4ee5ef6" providerId="LiveId" clId="{5EB50D2F-AF5B-9A48-AB0F-1A2687CFC582}" dt="2023-11-20T10:08:48.020" v="632" actId="20577"/>
          <ac:spMkLst>
            <pc:docMk/>
            <pc:sldMk cId="1283071810" sldId="720"/>
            <ac:spMk id="3" creationId="{27AEC189-C06B-7FFF-A332-6A669CBCED8F}"/>
          </ac:spMkLst>
        </pc:spChg>
        <pc:spChg chg="del">
          <ac:chgData name="Nane Kratzke" userId="971be13ff4ee5ef6" providerId="LiveId" clId="{5EB50D2F-AF5B-9A48-AB0F-1A2687CFC582}" dt="2023-11-20T09:50:16.385" v="373" actId="478"/>
          <ac:spMkLst>
            <pc:docMk/>
            <pc:sldMk cId="1283071810" sldId="720"/>
            <ac:spMk id="4" creationId="{C8561BE5-CF88-8602-7475-8BA2D76D79CC}"/>
          </ac:spMkLst>
        </pc:spChg>
        <pc:spChg chg="add del">
          <ac:chgData name="Nane Kratzke" userId="971be13ff4ee5ef6" providerId="LiveId" clId="{5EB50D2F-AF5B-9A48-AB0F-1A2687CFC582}" dt="2023-11-20T09:53:05.165" v="393"/>
          <ac:spMkLst>
            <pc:docMk/>
            <pc:sldMk cId="1283071810" sldId="720"/>
            <ac:spMk id="8" creationId="{EC729A88-BEC3-CD2A-1A04-9B2159368055}"/>
          </ac:spMkLst>
        </pc:spChg>
        <pc:spChg chg="add mod">
          <ac:chgData name="Nane Kratzke" userId="971be13ff4ee5ef6" providerId="LiveId" clId="{5EB50D2F-AF5B-9A48-AB0F-1A2687CFC582}" dt="2023-11-20T10:09:14.407" v="636" actId="14100"/>
          <ac:spMkLst>
            <pc:docMk/>
            <pc:sldMk cId="1283071810" sldId="720"/>
            <ac:spMk id="12" creationId="{7BD00296-5AB6-209B-B49C-E1B8F93E1B1E}"/>
          </ac:spMkLst>
        </pc:spChg>
        <pc:picChg chg="add del mod">
          <ac:chgData name="Nane Kratzke" userId="971be13ff4ee5ef6" providerId="LiveId" clId="{5EB50D2F-AF5B-9A48-AB0F-1A2687CFC582}" dt="2023-11-20T09:50:34.545" v="377" actId="478"/>
          <ac:picMkLst>
            <pc:docMk/>
            <pc:sldMk cId="1283071810" sldId="720"/>
            <ac:picMk id="6" creationId="{57F8F6DA-A52D-B3F0-B2EC-7F8B7ACAE654}"/>
          </ac:picMkLst>
        </pc:picChg>
        <pc:picChg chg="add del mod">
          <ac:chgData name="Nane Kratzke" userId="971be13ff4ee5ef6" providerId="LiveId" clId="{5EB50D2F-AF5B-9A48-AB0F-1A2687CFC582}" dt="2023-11-20T09:52:55.585" v="391" actId="478"/>
          <ac:picMkLst>
            <pc:docMk/>
            <pc:sldMk cId="1283071810" sldId="720"/>
            <ac:picMk id="7" creationId="{A01D48E5-17CA-C524-B8E0-7984059C161E}"/>
          </ac:picMkLst>
        </pc:picChg>
        <pc:picChg chg="add del mod">
          <ac:chgData name="Nane Kratzke" userId="971be13ff4ee5ef6" providerId="LiveId" clId="{5EB50D2F-AF5B-9A48-AB0F-1A2687CFC582}" dt="2023-11-20T09:53:16.217" v="398" actId="478"/>
          <ac:picMkLst>
            <pc:docMk/>
            <pc:sldMk cId="1283071810" sldId="720"/>
            <ac:picMk id="9" creationId="{C7743DB3-0360-2F94-14BB-FB78081B1E17}"/>
          </ac:picMkLst>
        </pc:picChg>
        <pc:picChg chg="add del mod">
          <ac:chgData name="Nane Kratzke" userId="971be13ff4ee5ef6" providerId="LiveId" clId="{5EB50D2F-AF5B-9A48-AB0F-1A2687CFC582}" dt="2023-11-20T09:53:41.369" v="402" actId="478"/>
          <ac:picMkLst>
            <pc:docMk/>
            <pc:sldMk cId="1283071810" sldId="720"/>
            <ac:picMk id="10" creationId="{A3E2B0AA-8BF3-9386-0622-D0AE271325CD}"/>
          </ac:picMkLst>
        </pc:picChg>
        <pc:picChg chg="add mod">
          <ac:chgData name="Nane Kratzke" userId="971be13ff4ee5ef6" providerId="LiveId" clId="{5EB50D2F-AF5B-9A48-AB0F-1A2687CFC582}" dt="2023-11-20T10:05:14.556" v="552" actId="14100"/>
          <ac:picMkLst>
            <pc:docMk/>
            <pc:sldMk cId="1283071810" sldId="720"/>
            <ac:picMk id="11" creationId="{E56662C1-B5E3-032A-B998-4D0D488A4C43}"/>
          </ac:picMkLst>
        </pc:picChg>
      </pc:sldChg>
      <pc:sldChg chg="modSp add del mod">
        <pc:chgData name="Nane Kratzke" userId="971be13ff4ee5ef6" providerId="LiveId" clId="{5EB50D2F-AF5B-9A48-AB0F-1A2687CFC582}" dt="2023-11-20T13:30:47.643" v="698" actId="2696"/>
        <pc:sldMkLst>
          <pc:docMk/>
          <pc:sldMk cId="2129127975" sldId="721"/>
        </pc:sldMkLst>
        <pc:spChg chg="mod">
          <ac:chgData name="Nane Kratzke" userId="971be13ff4ee5ef6" providerId="LiveId" clId="{5EB50D2F-AF5B-9A48-AB0F-1A2687CFC582}" dt="2023-11-20T10:13:33.412" v="652" actId="20577"/>
          <ac:spMkLst>
            <pc:docMk/>
            <pc:sldMk cId="2129127975" sldId="721"/>
            <ac:spMk id="2" creationId="{6D39A0F7-5B8F-5047-AD5F-FC2C4F71D320}"/>
          </ac:spMkLst>
        </pc:spChg>
      </pc:sldChg>
      <pc:sldChg chg="add ord">
        <pc:chgData name="Nane Kratzke" userId="971be13ff4ee5ef6" providerId="LiveId" clId="{5EB50D2F-AF5B-9A48-AB0F-1A2687CFC582}" dt="2023-11-20T10:13:52.590" v="654" actId="20578"/>
        <pc:sldMkLst>
          <pc:docMk/>
          <pc:sldMk cId="359105780" sldId="722"/>
        </pc:sldMkLst>
      </pc:sldChg>
    </pc:docChg>
  </pc:docChgLst>
  <pc:docChgLst>
    <pc:chgData name="Nane Kratzke" userId="971be13ff4ee5ef6" providerId="LiveId" clId="{7C96D18D-64D1-CA48-A849-DA34AFAE4B92}"/>
    <pc:docChg chg="custSel modSld">
      <pc:chgData name="Nane Kratzke" userId="971be13ff4ee5ef6" providerId="LiveId" clId="{7C96D18D-64D1-CA48-A849-DA34AFAE4B92}" dt="2021-05-04T07:18:43.385" v="142" actId="20577"/>
      <pc:docMkLst>
        <pc:docMk/>
      </pc:docMkLst>
      <pc:sldChg chg="modSp mod">
        <pc:chgData name="Nane Kratzke" userId="971be13ff4ee5ef6" providerId="LiveId" clId="{7C96D18D-64D1-CA48-A849-DA34AFAE4B92}" dt="2021-04-29T06:26:25.345" v="79" actId="20577"/>
        <pc:sldMkLst>
          <pc:docMk/>
          <pc:sldMk cId="596661056" sldId="338"/>
        </pc:sldMkLst>
        <pc:spChg chg="mod">
          <ac:chgData name="Nane Kratzke" userId="971be13ff4ee5ef6" providerId="LiveId" clId="{7C96D18D-64D1-CA48-A849-DA34AFAE4B92}" dt="2021-04-29T06:26:25.345" v="79" actId="20577"/>
          <ac:spMkLst>
            <pc:docMk/>
            <pc:sldMk cId="596661056" sldId="338"/>
            <ac:spMk id="12" creationId="{7852A9B7-3B4B-AF48-BC36-5419D76C0EAF}"/>
          </ac:spMkLst>
        </pc:spChg>
      </pc:sldChg>
      <pc:sldChg chg="modSp mod">
        <pc:chgData name="Nane Kratzke" userId="971be13ff4ee5ef6" providerId="LiveId" clId="{7C96D18D-64D1-CA48-A849-DA34AFAE4B92}" dt="2021-04-27T09:18:01.874" v="38" actId="207"/>
        <pc:sldMkLst>
          <pc:docMk/>
          <pc:sldMk cId="3306450770" sldId="344"/>
        </pc:sldMkLst>
        <pc:spChg chg="mod">
          <ac:chgData name="Nane Kratzke" userId="971be13ff4ee5ef6" providerId="LiveId" clId="{7C96D18D-64D1-CA48-A849-DA34AFAE4B92}" dt="2021-04-27T09:18:01.874" v="38" actId="207"/>
          <ac:spMkLst>
            <pc:docMk/>
            <pc:sldMk cId="3306450770" sldId="344"/>
            <ac:spMk id="10" creationId="{16434EBC-48FC-C241-AB56-2AAD726A2EF8}"/>
          </ac:spMkLst>
        </pc:spChg>
        <pc:spChg chg="mod">
          <ac:chgData name="Nane Kratzke" userId="971be13ff4ee5ef6" providerId="LiveId" clId="{7C96D18D-64D1-CA48-A849-DA34AFAE4B92}" dt="2021-04-27T09:18:01.874" v="38" actId="207"/>
          <ac:spMkLst>
            <pc:docMk/>
            <pc:sldMk cId="3306450770" sldId="344"/>
            <ac:spMk id="11" creationId="{2D3F1FC2-64E7-2F4C-AD16-DB779493F41B}"/>
          </ac:spMkLst>
        </pc:spChg>
      </pc:sldChg>
      <pc:sldChg chg="modSp mod">
        <pc:chgData name="Nane Kratzke" userId="971be13ff4ee5ef6" providerId="LiveId" clId="{7C96D18D-64D1-CA48-A849-DA34AFAE4B92}" dt="2021-04-20T08:23:09.992" v="2" actId="20577"/>
        <pc:sldMkLst>
          <pc:docMk/>
          <pc:sldMk cId="515817754" sldId="407"/>
        </pc:sldMkLst>
        <pc:spChg chg="mod">
          <ac:chgData name="Nane Kratzke" userId="971be13ff4ee5ef6" providerId="LiveId" clId="{7C96D18D-64D1-CA48-A849-DA34AFAE4B92}" dt="2021-04-20T08:23:09.992" v="2" actId="20577"/>
          <ac:spMkLst>
            <pc:docMk/>
            <pc:sldMk cId="515817754" sldId="407"/>
            <ac:spMk id="6" creationId="{B5E065E7-DA3A-9F47-AF6C-8653BEB61B29}"/>
          </ac:spMkLst>
        </pc:spChg>
      </pc:sldChg>
      <pc:sldChg chg="modSp mod">
        <pc:chgData name="Nane Kratzke" userId="971be13ff4ee5ef6" providerId="LiveId" clId="{7C96D18D-64D1-CA48-A849-DA34AFAE4B92}" dt="2021-04-23T10:17:44.409" v="18" actId="20577"/>
        <pc:sldMkLst>
          <pc:docMk/>
          <pc:sldMk cId="1483791297" sldId="415"/>
        </pc:sldMkLst>
        <pc:spChg chg="mod">
          <ac:chgData name="Nane Kratzke" userId="971be13ff4ee5ef6" providerId="LiveId" clId="{7C96D18D-64D1-CA48-A849-DA34AFAE4B92}" dt="2021-04-23T10:17:44.409" v="18" actId="20577"/>
          <ac:spMkLst>
            <pc:docMk/>
            <pc:sldMk cId="1483791297" sldId="415"/>
            <ac:spMk id="10" creationId="{A0035584-2AD6-2B48-A553-BBE28169366F}"/>
          </ac:spMkLst>
        </pc:spChg>
        <pc:spChg chg="mod">
          <ac:chgData name="Nane Kratzke" userId="971be13ff4ee5ef6" providerId="LiveId" clId="{7C96D18D-64D1-CA48-A849-DA34AFAE4B92}" dt="2021-04-23T10:12:23.856" v="6" actId="20577"/>
          <ac:spMkLst>
            <pc:docMk/>
            <pc:sldMk cId="1483791297" sldId="415"/>
            <ac:spMk id="13" creationId="{C340C318-8154-4041-8F36-36F1377245B8}"/>
          </ac:spMkLst>
        </pc:spChg>
      </pc:sldChg>
      <pc:sldChg chg="modSp mod">
        <pc:chgData name="Nane Kratzke" userId="971be13ff4ee5ef6" providerId="LiveId" clId="{7C96D18D-64D1-CA48-A849-DA34AFAE4B92}" dt="2021-04-23T13:19:08.926" v="31" actId="20577"/>
        <pc:sldMkLst>
          <pc:docMk/>
          <pc:sldMk cId="3042928372" sldId="434"/>
        </pc:sldMkLst>
        <pc:spChg chg="mod">
          <ac:chgData name="Nane Kratzke" userId="971be13ff4ee5ef6" providerId="LiveId" clId="{7C96D18D-64D1-CA48-A849-DA34AFAE4B92}" dt="2021-04-23T13:19:08.926" v="31" actId="20577"/>
          <ac:spMkLst>
            <pc:docMk/>
            <pc:sldMk cId="3042928372" sldId="434"/>
            <ac:spMk id="6" creationId="{2BA88773-A4CF-7843-8E06-F5DC09B53E18}"/>
          </ac:spMkLst>
        </pc:spChg>
      </pc:sldChg>
      <pc:sldChg chg="addSp delSp modSp mod">
        <pc:chgData name="Nane Kratzke" userId="971be13ff4ee5ef6" providerId="LiveId" clId="{7C96D18D-64D1-CA48-A849-DA34AFAE4B92}" dt="2021-04-30T12:27:08.716" v="125" actId="1076"/>
        <pc:sldMkLst>
          <pc:docMk/>
          <pc:sldMk cId="2518785091" sldId="442"/>
        </pc:sldMkLst>
        <pc:spChg chg="add del mod">
          <ac:chgData name="Nane Kratzke" userId="971be13ff4ee5ef6" providerId="LiveId" clId="{7C96D18D-64D1-CA48-A849-DA34AFAE4B92}" dt="2021-04-30T12:26:50.670" v="123"/>
          <ac:spMkLst>
            <pc:docMk/>
            <pc:sldMk cId="2518785091" sldId="442"/>
            <ac:spMk id="11" creationId="{C680F6D0-0127-AE44-8832-0F119E909169}"/>
          </ac:spMkLst>
        </pc:spChg>
        <pc:spChg chg="mod">
          <ac:chgData name="Nane Kratzke" userId="971be13ff4ee5ef6" providerId="LiveId" clId="{7C96D18D-64D1-CA48-A849-DA34AFAE4B92}" dt="2021-04-30T12:27:08.716" v="125" actId="1076"/>
          <ac:spMkLst>
            <pc:docMk/>
            <pc:sldMk cId="2518785091" sldId="442"/>
            <ac:spMk id="14" creationId="{E31BA689-EE99-C441-836E-2574D99C6953}"/>
          </ac:spMkLst>
        </pc:spChg>
        <pc:spChg chg="mod">
          <ac:chgData name="Nane Kratzke" userId="971be13ff4ee5ef6" providerId="LiveId" clId="{7C96D18D-64D1-CA48-A849-DA34AFAE4B92}" dt="2021-04-30T12:27:08.716" v="125" actId="1076"/>
          <ac:spMkLst>
            <pc:docMk/>
            <pc:sldMk cId="2518785091" sldId="442"/>
            <ac:spMk id="17" creationId="{C6286E7F-1737-B748-B196-A149CE3B23C4}"/>
          </ac:spMkLst>
        </pc:spChg>
        <pc:spChg chg="mod">
          <ac:chgData name="Nane Kratzke" userId="971be13ff4ee5ef6" providerId="LiveId" clId="{7C96D18D-64D1-CA48-A849-DA34AFAE4B92}" dt="2021-04-30T12:27:08.716" v="125" actId="1076"/>
          <ac:spMkLst>
            <pc:docMk/>
            <pc:sldMk cId="2518785091" sldId="442"/>
            <ac:spMk id="18" creationId="{E0C85475-E8EB-894A-8590-3371205B5299}"/>
          </ac:spMkLst>
        </pc:spChg>
        <pc:spChg chg="add mod">
          <ac:chgData name="Nane Kratzke" userId="971be13ff4ee5ef6" providerId="LiveId" clId="{7C96D18D-64D1-CA48-A849-DA34AFAE4B92}" dt="2021-04-30T12:27:08.716" v="125" actId="1076"/>
          <ac:spMkLst>
            <pc:docMk/>
            <pc:sldMk cId="2518785091" sldId="442"/>
            <ac:spMk id="22" creationId="{71BA813D-60FD-1444-BBF9-ADBAA48A6F82}"/>
          </ac:spMkLst>
        </pc:spChg>
        <pc:spChg chg="mod">
          <ac:chgData name="Nane Kratzke" userId="971be13ff4ee5ef6" providerId="LiveId" clId="{7C96D18D-64D1-CA48-A849-DA34AFAE4B92}" dt="2021-04-30T12:27:08.716" v="125" actId="1076"/>
          <ac:spMkLst>
            <pc:docMk/>
            <pc:sldMk cId="2518785091" sldId="442"/>
            <ac:spMk id="35" creationId="{9A518972-DE87-B748-B723-20B9AD026783}"/>
          </ac:spMkLst>
        </pc:spChg>
        <pc:grpChg chg="add mod">
          <ac:chgData name="Nane Kratzke" userId="971be13ff4ee5ef6" providerId="LiveId" clId="{7C96D18D-64D1-CA48-A849-DA34AFAE4B92}" dt="2021-04-30T12:27:08.716" v="125" actId="1076"/>
          <ac:grpSpMkLst>
            <pc:docMk/>
            <pc:sldMk cId="2518785091" sldId="442"/>
            <ac:grpSpMk id="21" creationId="{4BF3C270-F109-0848-A8BF-245387532DC0}"/>
          </ac:grpSpMkLst>
        </pc:grpChg>
        <pc:picChg chg="mod">
          <ac:chgData name="Nane Kratzke" userId="971be13ff4ee5ef6" providerId="LiveId" clId="{7C96D18D-64D1-CA48-A849-DA34AFAE4B92}" dt="2021-04-30T12:27:08.716" v="125" actId="1076"/>
          <ac:picMkLst>
            <pc:docMk/>
            <pc:sldMk cId="2518785091" sldId="442"/>
            <ac:picMk id="12" creationId="{1385F87E-53D9-9F41-A21E-14B137BF7BAD}"/>
          </ac:picMkLst>
        </pc:picChg>
        <pc:picChg chg="mod">
          <ac:chgData name="Nane Kratzke" userId="971be13ff4ee5ef6" providerId="LiveId" clId="{7C96D18D-64D1-CA48-A849-DA34AFAE4B92}" dt="2021-04-30T12:27:08.716" v="125" actId="1076"/>
          <ac:picMkLst>
            <pc:docMk/>
            <pc:sldMk cId="2518785091" sldId="442"/>
            <ac:picMk id="16" creationId="{36510643-492F-2F41-A455-7A96166D5483}"/>
          </ac:picMkLst>
        </pc:picChg>
        <pc:picChg chg="mod">
          <ac:chgData name="Nane Kratzke" userId="971be13ff4ee5ef6" providerId="LiveId" clId="{7C96D18D-64D1-CA48-A849-DA34AFAE4B92}" dt="2021-04-30T12:27:08.716" v="125" actId="1076"/>
          <ac:picMkLst>
            <pc:docMk/>
            <pc:sldMk cId="2518785091" sldId="442"/>
            <ac:picMk id="19" creationId="{7A466D3F-1FD3-A04E-911C-62F5D48F40CC}"/>
          </ac:picMkLst>
        </pc:picChg>
        <pc:cxnChg chg="add mod">
          <ac:chgData name="Nane Kratzke" userId="971be13ff4ee5ef6" providerId="LiveId" clId="{7C96D18D-64D1-CA48-A849-DA34AFAE4B92}" dt="2021-04-30T12:27:08.716" v="125" actId="1076"/>
          <ac:cxnSpMkLst>
            <pc:docMk/>
            <pc:sldMk cId="2518785091" sldId="442"/>
            <ac:cxnSpMk id="6" creationId="{3708009E-A444-A14D-8D2D-6F97E9BBCAB4}"/>
          </ac:cxnSpMkLst>
        </pc:cxnChg>
        <pc:cxnChg chg="mod">
          <ac:chgData name="Nane Kratzke" userId="971be13ff4ee5ef6" providerId="LiveId" clId="{7C96D18D-64D1-CA48-A849-DA34AFAE4B92}" dt="2021-04-30T12:27:08.716" v="125" actId="1076"/>
          <ac:cxnSpMkLst>
            <pc:docMk/>
            <pc:sldMk cId="2518785091" sldId="442"/>
            <ac:cxnSpMk id="13" creationId="{037968D6-5405-BB48-9E8E-FE4128D19B70}"/>
          </ac:cxnSpMkLst>
        </pc:cxnChg>
        <pc:cxnChg chg="mod">
          <ac:chgData name="Nane Kratzke" userId="971be13ff4ee5ef6" providerId="LiveId" clId="{7C96D18D-64D1-CA48-A849-DA34AFAE4B92}" dt="2021-04-30T12:27:08.716" v="125" actId="1076"/>
          <ac:cxnSpMkLst>
            <pc:docMk/>
            <pc:sldMk cId="2518785091" sldId="442"/>
            <ac:cxnSpMk id="15" creationId="{6460DA98-251C-8B47-A511-12105154FAD0}"/>
          </ac:cxnSpMkLst>
        </pc:cxnChg>
        <pc:cxnChg chg="mod">
          <ac:chgData name="Nane Kratzke" userId="971be13ff4ee5ef6" providerId="LiveId" clId="{7C96D18D-64D1-CA48-A849-DA34AFAE4B92}" dt="2021-04-30T12:27:08.716" v="125" actId="1076"/>
          <ac:cxnSpMkLst>
            <pc:docMk/>
            <pc:sldMk cId="2518785091" sldId="442"/>
            <ac:cxnSpMk id="20" creationId="{2E72B05B-D38E-F44E-879D-AE6E499086CC}"/>
          </ac:cxnSpMkLst>
        </pc:cxnChg>
      </pc:sldChg>
      <pc:sldChg chg="modSp mod">
        <pc:chgData name="Nane Kratzke" userId="971be13ff4ee5ef6" providerId="LiveId" clId="{7C96D18D-64D1-CA48-A849-DA34AFAE4B92}" dt="2021-04-30T12:38:44.445" v="128" actId="20577"/>
        <pc:sldMkLst>
          <pc:docMk/>
          <pc:sldMk cId="1604066023" sldId="444"/>
        </pc:sldMkLst>
        <pc:spChg chg="mod">
          <ac:chgData name="Nane Kratzke" userId="971be13ff4ee5ef6" providerId="LiveId" clId="{7C96D18D-64D1-CA48-A849-DA34AFAE4B92}" dt="2021-04-30T12:38:44.445" v="128" actId="20577"/>
          <ac:spMkLst>
            <pc:docMk/>
            <pc:sldMk cId="1604066023" sldId="444"/>
            <ac:spMk id="6" creationId="{44396A46-499E-4A4E-82BD-9619AA2AF696}"/>
          </ac:spMkLst>
        </pc:spChg>
      </pc:sldChg>
      <pc:sldChg chg="modSp mod">
        <pc:chgData name="Nane Kratzke" userId="971be13ff4ee5ef6" providerId="LiveId" clId="{7C96D18D-64D1-CA48-A849-DA34AFAE4B92}" dt="2021-04-27T08:57:21.633" v="35" actId="20577"/>
        <pc:sldMkLst>
          <pc:docMk/>
          <pc:sldMk cId="4052141016" sldId="456"/>
        </pc:sldMkLst>
        <pc:spChg chg="mod">
          <ac:chgData name="Nane Kratzke" userId="971be13ff4ee5ef6" providerId="LiveId" clId="{7C96D18D-64D1-CA48-A849-DA34AFAE4B92}" dt="2021-04-27T08:57:21.633" v="35" actId="20577"/>
          <ac:spMkLst>
            <pc:docMk/>
            <pc:sldMk cId="4052141016" sldId="456"/>
            <ac:spMk id="14" creationId="{71931BF3-7557-F84C-827A-7561692B3A62}"/>
          </ac:spMkLst>
        </pc:spChg>
      </pc:sldChg>
      <pc:sldChg chg="modSp mod">
        <pc:chgData name="Nane Kratzke" userId="971be13ff4ee5ef6" providerId="LiveId" clId="{7C96D18D-64D1-CA48-A849-DA34AFAE4B92}" dt="2021-04-28T09:31:42.617" v="75" actId="255"/>
        <pc:sldMkLst>
          <pc:docMk/>
          <pc:sldMk cId="4067627198" sldId="458"/>
        </pc:sldMkLst>
        <pc:spChg chg="mod">
          <ac:chgData name="Nane Kratzke" userId="971be13ff4ee5ef6" providerId="LiveId" clId="{7C96D18D-64D1-CA48-A849-DA34AFAE4B92}" dt="2021-04-28T09:31:42.617" v="75" actId="255"/>
          <ac:spMkLst>
            <pc:docMk/>
            <pc:sldMk cId="4067627198" sldId="458"/>
            <ac:spMk id="7" creationId="{4C9AA184-297C-BE4F-ADE4-8DA7CEEF71DD}"/>
          </ac:spMkLst>
        </pc:spChg>
      </pc:sldChg>
      <pc:sldChg chg="modSp mod">
        <pc:chgData name="Nane Kratzke" userId="971be13ff4ee5ef6" providerId="LiveId" clId="{7C96D18D-64D1-CA48-A849-DA34AFAE4B92}" dt="2021-05-04T07:18:43.385" v="142" actId="20577"/>
        <pc:sldMkLst>
          <pc:docMk/>
          <pc:sldMk cId="2752400082" sldId="466"/>
        </pc:sldMkLst>
        <pc:spChg chg="mod">
          <ac:chgData name="Nane Kratzke" userId="971be13ff4ee5ef6" providerId="LiveId" clId="{7C96D18D-64D1-CA48-A849-DA34AFAE4B92}" dt="2021-05-04T07:18:43.385" v="142" actId="20577"/>
          <ac:spMkLst>
            <pc:docMk/>
            <pc:sldMk cId="2752400082" sldId="466"/>
            <ac:spMk id="6" creationId="{5B17B884-91AC-6E45-8F6B-D759453B0621}"/>
          </ac:spMkLst>
        </pc:spChg>
      </pc:sldChg>
      <pc:sldChg chg="modSp">
        <pc:chgData name="Nane Kratzke" userId="971be13ff4ee5ef6" providerId="LiveId" clId="{7C96D18D-64D1-CA48-A849-DA34AFAE4B92}" dt="2021-04-23T07:56:06.381" v="3"/>
        <pc:sldMkLst>
          <pc:docMk/>
          <pc:sldMk cId="1674219622" sldId="471"/>
        </pc:sldMkLst>
        <pc:spChg chg="mod">
          <ac:chgData name="Nane Kratzke" userId="971be13ff4ee5ef6" providerId="LiveId" clId="{7C96D18D-64D1-CA48-A849-DA34AFAE4B92}" dt="2021-04-23T07:56:06.381" v="3"/>
          <ac:spMkLst>
            <pc:docMk/>
            <pc:sldMk cId="1674219622" sldId="471"/>
            <ac:spMk id="8" creationId="{6DAA361C-189A-2E41-8E2F-D004F318335C}"/>
          </ac:spMkLst>
        </pc:spChg>
      </pc:sldChg>
    </pc:docChg>
  </pc:docChgLst>
  <pc:docChgLst>
    <pc:chgData name="Nane Kratzke" userId="971be13ff4ee5ef6" providerId="LiveId" clId="{3C00C86D-3433-F840-B48D-C25350200826}"/>
    <pc:docChg chg="undo custSel addSld modSld">
      <pc:chgData name="Nane Kratzke" userId="971be13ff4ee5ef6" providerId="LiveId" clId="{3C00C86D-3433-F840-B48D-C25350200826}" dt="2020-09-16T18:06:35.363" v="553" actId="478"/>
      <pc:docMkLst>
        <pc:docMk/>
      </pc:docMkLst>
      <pc:sldChg chg="addSp delSp modSp mod setBg">
        <pc:chgData name="Nane Kratzke" userId="971be13ff4ee5ef6" providerId="LiveId" clId="{3C00C86D-3433-F840-B48D-C25350200826}" dt="2020-09-16T18:00:24.171" v="524" actId="207"/>
        <pc:sldMkLst>
          <pc:docMk/>
          <pc:sldMk cId="704272100" sldId="323"/>
        </pc:sldMkLst>
        <pc:spChg chg="mod">
          <ac:chgData name="Nane Kratzke" userId="971be13ff4ee5ef6" providerId="LiveId" clId="{3C00C86D-3433-F840-B48D-C25350200826}" dt="2020-09-16T18:00:24.171" v="524" actId="207"/>
          <ac:spMkLst>
            <pc:docMk/>
            <pc:sldMk cId="704272100" sldId="323"/>
            <ac:spMk id="8" creationId="{0C508602-457E-2C4E-A9AC-85A3D0BD58E5}"/>
          </ac:spMkLst>
        </pc:spChg>
        <pc:graphicFrameChg chg="add del mod modGraphic">
          <ac:chgData name="Nane Kratzke" userId="971be13ff4ee5ef6" providerId="LiveId" clId="{3C00C86D-3433-F840-B48D-C25350200826}" dt="2020-09-16T17:50:45.388" v="493"/>
          <ac:graphicFrameMkLst>
            <pc:docMk/>
            <pc:sldMk cId="704272100" sldId="323"/>
            <ac:graphicFrameMk id="4" creationId="{613D95A5-2064-C64A-BBE6-223C2EA23113}"/>
          </ac:graphicFrameMkLst>
        </pc:graphicFrameChg>
        <pc:picChg chg="add del mod">
          <ac:chgData name="Nane Kratzke" userId="971be13ff4ee5ef6" providerId="LiveId" clId="{3C00C86D-3433-F840-B48D-C25350200826}" dt="2020-09-16T17:59:00.662" v="517" actId="478"/>
          <ac:picMkLst>
            <pc:docMk/>
            <pc:sldMk cId="704272100" sldId="323"/>
            <ac:picMk id="1027" creationId="{CECE40DD-97DE-2C41-8F52-A54A540ADC80}"/>
          </ac:picMkLst>
        </pc:picChg>
      </pc:sldChg>
      <pc:sldChg chg="modSp mod">
        <pc:chgData name="Nane Kratzke" userId="971be13ff4ee5ef6" providerId="LiveId" clId="{3C00C86D-3433-F840-B48D-C25350200826}" dt="2020-09-16T17:49:38.253" v="440" actId="20577"/>
        <pc:sldMkLst>
          <pc:docMk/>
          <pc:sldMk cId="1230386854" sldId="341"/>
        </pc:sldMkLst>
        <pc:spChg chg="mod">
          <ac:chgData name="Nane Kratzke" userId="971be13ff4ee5ef6" providerId="LiveId" clId="{3C00C86D-3433-F840-B48D-C25350200826}" dt="2020-09-16T17:49:38.253" v="440" actId="20577"/>
          <ac:spMkLst>
            <pc:docMk/>
            <pc:sldMk cId="1230386854" sldId="341"/>
            <ac:spMk id="13" creationId="{354047B6-BD76-2344-BC64-8469A2B7DD78}"/>
          </ac:spMkLst>
        </pc:spChg>
        <pc:spChg chg="mod">
          <ac:chgData name="Nane Kratzke" userId="971be13ff4ee5ef6" providerId="LiveId" clId="{3C00C86D-3433-F840-B48D-C25350200826}" dt="2020-09-16T17:49:30.379" v="432" actId="20577"/>
          <ac:spMkLst>
            <pc:docMk/>
            <pc:sldMk cId="1230386854" sldId="341"/>
            <ac:spMk id="14" creationId="{394EE6B6-3117-D046-8CD3-B5251715E0CF}"/>
          </ac:spMkLst>
        </pc:spChg>
      </pc:sldChg>
      <pc:sldChg chg="modSp mod">
        <pc:chgData name="Nane Kratzke" userId="971be13ff4ee5ef6" providerId="LiveId" clId="{3C00C86D-3433-F840-B48D-C25350200826}" dt="2020-09-16T17:41:52.163" v="118" actId="20577"/>
        <pc:sldMkLst>
          <pc:docMk/>
          <pc:sldMk cId="1558660255" sldId="342"/>
        </pc:sldMkLst>
        <pc:spChg chg="mod">
          <ac:chgData name="Nane Kratzke" userId="971be13ff4ee5ef6" providerId="LiveId" clId="{3C00C86D-3433-F840-B48D-C25350200826}" dt="2020-09-16T17:41:52.163" v="118" actId="20577"/>
          <ac:spMkLst>
            <pc:docMk/>
            <pc:sldMk cId="1558660255" sldId="342"/>
            <ac:spMk id="3" creationId="{C95E9DB5-85EC-1243-9EB6-6440C0B5B0A5}"/>
          </ac:spMkLst>
        </pc:spChg>
      </pc:sldChg>
      <pc:sldChg chg="delSp mod">
        <pc:chgData name="Nane Kratzke" userId="971be13ff4ee5ef6" providerId="LiveId" clId="{3C00C86D-3433-F840-B48D-C25350200826}" dt="2020-09-16T18:06:35.363" v="553" actId="478"/>
        <pc:sldMkLst>
          <pc:docMk/>
          <pc:sldMk cId="3828543625" sldId="353"/>
        </pc:sldMkLst>
        <pc:spChg chg="del">
          <ac:chgData name="Nane Kratzke" userId="971be13ff4ee5ef6" providerId="LiveId" clId="{3C00C86D-3433-F840-B48D-C25350200826}" dt="2020-09-16T18:06:35.363" v="553" actId="478"/>
          <ac:spMkLst>
            <pc:docMk/>
            <pc:sldMk cId="3828543625" sldId="353"/>
            <ac:spMk id="9" creationId="{782BDE8C-C634-5A46-92DE-01ED384BFFD4}"/>
          </ac:spMkLst>
        </pc:spChg>
      </pc:sldChg>
      <pc:sldChg chg="modSp mod">
        <pc:chgData name="Nane Kratzke" userId="971be13ff4ee5ef6" providerId="LiveId" clId="{3C00C86D-3433-F840-B48D-C25350200826}" dt="2020-09-16T18:02:55.903" v="539" actId="20577"/>
        <pc:sldMkLst>
          <pc:docMk/>
          <pc:sldMk cId="4037558482" sldId="362"/>
        </pc:sldMkLst>
        <pc:spChg chg="mod">
          <ac:chgData name="Nane Kratzke" userId="971be13ff4ee5ef6" providerId="LiveId" clId="{3C00C86D-3433-F840-B48D-C25350200826}" dt="2020-09-16T18:02:55.903" v="539" actId="20577"/>
          <ac:spMkLst>
            <pc:docMk/>
            <pc:sldMk cId="4037558482" sldId="362"/>
            <ac:spMk id="5" creationId="{DF07706A-B0CE-B04A-995D-D771CFD65309}"/>
          </ac:spMkLst>
        </pc:spChg>
      </pc:sldChg>
      <pc:sldChg chg="modSp mod">
        <pc:chgData name="Nane Kratzke" userId="971be13ff4ee5ef6" providerId="LiveId" clId="{3C00C86D-3433-F840-B48D-C25350200826}" dt="2020-09-16T18:03:53.396" v="552" actId="20577"/>
        <pc:sldMkLst>
          <pc:docMk/>
          <pc:sldMk cId="1459311474" sldId="366"/>
        </pc:sldMkLst>
        <pc:spChg chg="mod">
          <ac:chgData name="Nane Kratzke" userId="971be13ff4ee5ef6" providerId="LiveId" clId="{3C00C86D-3433-F840-B48D-C25350200826}" dt="2020-09-16T18:03:53.396" v="552" actId="20577"/>
          <ac:spMkLst>
            <pc:docMk/>
            <pc:sldMk cId="1459311474" sldId="366"/>
            <ac:spMk id="5" creationId="{C4F11588-8519-0B43-9986-029D80F18E73}"/>
          </ac:spMkLst>
        </pc:spChg>
      </pc:sldChg>
      <pc:sldChg chg="modSp add mod">
        <pc:chgData name="Nane Kratzke" userId="971be13ff4ee5ef6" providerId="LiveId" clId="{3C00C86D-3433-F840-B48D-C25350200826}" dt="2020-09-16T17:59:25.505" v="519" actId="207"/>
        <pc:sldMkLst>
          <pc:docMk/>
          <pc:sldMk cId="1103827923" sldId="367"/>
        </pc:sldMkLst>
        <pc:spChg chg="mod">
          <ac:chgData name="Nane Kratzke" userId="971be13ff4ee5ef6" providerId="LiveId" clId="{3C00C86D-3433-F840-B48D-C25350200826}" dt="2020-09-16T17:59:25.505" v="519" actId="207"/>
          <ac:spMkLst>
            <pc:docMk/>
            <pc:sldMk cId="1103827923" sldId="367"/>
            <ac:spMk id="8" creationId="{0C508602-457E-2C4E-A9AC-85A3D0BD58E5}"/>
          </ac:spMkLst>
        </pc:spChg>
      </pc:sldChg>
      <pc:sldChg chg="modSp add mod">
        <pc:chgData name="Nane Kratzke" userId="971be13ff4ee5ef6" providerId="LiveId" clId="{3C00C86D-3433-F840-B48D-C25350200826}" dt="2020-09-16T17:59:57.158" v="521" actId="207"/>
        <pc:sldMkLst>
          <pc:docMk/>
          <pc:sldMk cId="1147892444" sldId="368"/>
        </pc:sldMkLst>
        <pc:spChg chg="mod">
          <ac:chgData name="Nane Kratzke" userId="971be13ff4ee5ef6" providerId="LiveId" clId="{3C00C86D-3433-F840-B48D-C25350200826}" dt="2020-09-16T17:59:57.158" v="521" actId="207"/>
          <ac:spMkLst>
            <pc:docMk/>
            <pc:sldMk cId="1147892444" sldId="368"/>
            <ac:spMk id="8" creationId="{0C508602-457E-2C4E-A9AC-85A3D0BD58E5}"/>
          </ac:spMkLst>
        </pc:spChg>
      </pc:sldChg>
      <pc:sldChg chg="modSp add mod">
        <pc:chgData name="Nane Kratzke" userId="971be13ff4ee5ef6" providerId="LiveId" clId="{3C00C86D-3433-F840-B48D-C25350200826}" dt="2020-09-16T18:00:13.482" v="523" actId="207"/>
        <pc:sldMkLst>
          <pc:docMk/>
          <pc:sldMk cId="433216515" sldId="369"/>
        </pc:sldMkLst>
        <pc:spChg chg="mod">
          <ac:chgData name="Nane Kratzke" userId="971be13ff4ee5ef6" providerId="LiveId" clId="{3C00C86D-3433-F840-B48D-C25350200826}" dt="2020-09-16T18:00:13.482" v="523" actId="207"/>
          <ac:spMkLst>
            <pc:docMk/>
            <pc:sldMk cId="433216515" sldId="369"/>
            <ac:spMk id="8" creationId="{0C508602-457E-2C4E-A9AC-85A3D0BD58E5}"/>
          </ac:spMkLst>
        </pc:spChg>
      </pc:sldChg>
    </pc:docChg>
  </pc:docChgLst>
  <pc:docChgLst>
    <pc:chgData name="Nane Kratzke" userId="971be13ff4ee5ef6" providerId="LiveId" clId="{A8E60335-9138-3A42-B4C4-F069B2A69D5F}"/>
    <pc:docChg chg="undo custSel addSld delSld modSld sldOrd">
      <pc:chgData name="Nane Kratzke" userId="971be13ff4ee5ef6" providerId="LiveId" clId="{A8E60335-9138-3A42-B4C4-F069B2A69D5F}" dt="2023-11-14T13:00:46.325" v="815" actId="12"/>
      <pc:docMkLst>
        <pc:docMk/>
      </pc:docMkLst>
      <pc:sldChg chg="del">
        <pc:chgData name="Nane Kratzke" userId="971be13ff4ee5ef6" providerId="LiveId" clId="{A8E60335-9138-3A42-B4C4-F069B2A69D5F}" dt="2023-11-13T08:02:38.515" v="533" actId="2696"/>
        <pc:sldMkLst>
          <pc:docMk/>
          <pc:sldMk cId="704272100" sldId="323"/>
        </pc:sldMkLst>
      </pc:sldChg>
      <pc:sldChg chg="del">
        <pc:chgData name="Nane Kratzke" userId="971be13ff4ee5ef6" providerId="LiveId" clId="{A8E60335-9138-3A42-B4C4-F069B2A69D5F}" dt="2023-11-13T08:02:07.396" v="531" actId="2696"/>
        <pc:sldMkLst>
          <pc:docMk/>
          <pc:sldMk cId="4032822108" sldId="399"/>
        </pc:sldMkLst>
      </pc:sldChg>
      <pc:sldChg chg="modSp mod">
        <pc:chgData name="Nane Kratzke" userId="971be13ff4ee5ef6" providerId="LiveId" clId="{A8E60335-9138-3A42-B4C4-F069B2A69D5F}" dt="2023-11-13T08:39:34.635" v="604" actId="20577"/>
        <pc:sldMkLst>
          <pc:docMk/>
          <pc:sldMk cId="678295902" sldId="401"/>
        </pc:sldMkLst>
        <pc:spChg chg="mod">
          <ac:chgData name="Nane Kratzke" userId="971be13ff4ee5ef6" providerId="LiveId" clId="{A8E60335-9138-3A42-B4C4-F069B2A69D5F}" dt="2023-11-13T08:39:34.635" v="604" actId="20577"/>
          <ac:spMkLst>
            <pc:docMk/>
            <pc:sldMk cId="678295902" sldId="401"/>
            <ac:spMk id="33" creationId="{EF69FE3A-3282-C049-BCB5-56B2BEFF2180}"/>
          </ac:spMkLst>
        </pc:spChg>
      </pc:sldChg>
      <pc:sldChg chg="modSp mod">
        <pc:chgData name="Nane Kratzke" userId="971be13ff4ee5ef6" providerId="LiveId" clId="{A8E60335-9138-3A42-B4C4-F069B2A69D5F}" dt="2023-11-13T09:26:55.095" v="605" actId="20577"/>
        <pc:sldMkLst>
          <pc:docMk/>
          <pc:sldMk cId="2899132080" sldId="404"/>
        </pc:sldMkLst>
        <pc:spChg chg="mod">
          <ac:chgData name="Nane Kratzke" userId="971be13ff4ee5ef6" providerId="LiveId" clId="{A8E60335-9138-3A42-B4C4-F069B2A69D5F}" dt="2023-11-13T09:26:55.095" v="605" actId="20577"/>
          <ac:spMkLst>
            <pc:docMk/>
            <pc:sldMk cId="2899132080" sldId="404"/>
            <ac:spMk id="11" creationId="{FF3D0721-C3C5-D54E-80CF-8A37F52FE37B}"/>
          </ac:spMkLst>
        </pc:spChg>
      </pc:sldChg>
      <pc:sldChg chg="modSp mod">
        <pc:chgData name="Nane Kratzke" userId="971be13ff4ee5ef6" providerId="LiveId" clId="{A8E60335-9138-3A42-B4C4-F069B2A69D5F}" dt="2023-11-13T09:41:24.281" v="610" actId="20577"/>
        <pc:sldMkLst>
          <pc:docMk/>
          <pc:sldMk cId="2827725247" sldId="406"/>
        </pc:sldMkLst>
        <pc:spChg chg="mod">
          <ac:chgData name="Nane Kratzke" userId="971be13ff4ee5ef6" providerId="LiveId" clId="{A8E60335-9138-3A42-B4C4-F069B2A69D5F}" dt="2023-11-13T09:41:24.281" v="610" actId="20577"/>
          <ac:spMkLst>
            <pc:docMk/>
            <pc:sldMk cId="2827725247" sldId="406"/>
            <ac:spMk id="3" creationId="{ABA5F95F-B4A9-0741-84E2-E5798882F48B}"/>
          </ac:spMkLst>
        </pc:spChg>
      </pc:sldChg>
      <pc:sldChg chg="modSp mod">
        <pc:chgData name="Nane Kratzke" userId="971be13ff4ee5ef6" providerId="LiveId" clId="{A8E60335-9138-3A42-B4C4-F069B2A69D5F}" dt="2023-11-14T13:00:46.325" v="815" actId="12"/>
        <pc:sldMkLst>
          <pc:docMk/>
          <pc:sldMk cId="1186629863" sldId="409"/>
        </pc:sldMkLst>
        <pc:spChg chg="mod">
          <ac:chgData name="Nane Kratzke" userId="971be13ff4ee5ef6" providerId="LiveId" clId="{A8E60335-9138-3A42-B4C4-F069B2A69D5F}" dt="2023-11-14T13:00:46.325" v="815" actId="12"/>
          <ac:spMkLst>
            <pc:docMk/>
            <pc:sldMk cId="1186629863" sldId="409"/>
            <ac:spMk id="5" creationId="{6F23112D-C246-6E40-A5C5-02A44226B9E9}"/>
          </ac:spMkLst>
        </pc:spChg>
      </pc:sldChg>
      <pc:sldChg chg="addSp delSp modSp mod">
        <pc:chgData name="Nane Kratzke" userId="971be13ff4ee5ef6" providerId="LiveId" clId="{A8E60335-9138-3A42-B4C4-F069B2A69D5F}" dt="2023-11-13T14:38:47.234" v="701"/>
        <pc:sldMkLst>
          <pc:docMk/>
          <pc:sldMk cId="514950785" sldId="410"/>
        </pc:sldMkLst>
        <pc:spChg chg="mod">
          <ac:chgData name="Nane Kratzke" userId="971be13ff4ee5ef6" providerId="LiveId" clId="{A8E60335-9138-3A42-B4C4-F069B2A69D5F}" dt="2023-11-13T13:58:52.298" v="687" actId="14100"/>
          <ac:spMkLst>
            <pc:docMk/>
            <pc:sldMk cId="514950785" sldId="410"/>
            <ac:spMk id="22" creationId="{C7A5FAC9-3E10-CD43-9E98-B562AFB77CCC}"/>
          </ac:spMkLst>
        </pc:spChg>
        <pc:picChg chg="add del mod">
          <ac:chgData name="Nane Kratzke" userId="971be13ff4ee5ef6" providerId="LiveId" clId="{A8E60335-9138-3A42-B4C4-F069B2A69D5F}" dt="2023-11-13T13:55:45.813" v="680" actId="478"/>
          <ac:picMkLst>
            <pc:docMk/>
            <pc:sldMk cId="514950785" sldId="410"/>
            <ac:picMk id="23" creationId="{5BC49ADD-6034-2E50-4667-6208258FD0AC}"/>
          </ac:picMkLst>
        </pc:picChg>
        <pc:picChg chg="add mod">
          <ac:chgData name="Nane Kratzke" userId="971be13ff4ee5ef6" providerId="LiveId" clId="{A8E60335-9138-3A42-B4C4-F069B2A69D5F}" dt="2023-11-13T14:38:47.234" v="701"/>
          <ac:picMkLst>
            <pc:docMk/>
            <pc:sldMk cId="514950785" sldId="410"/>
            <ac:picMk id="24" creationId="{ED7A01EE-714E-D7CD-9041-CCBE9AA83C6B}"/>
          </ac:picMkLst>
        </pc:picChg>
      </pc:sldChg>
      <pc:sldChg chg="addSp modSp mod">
        <pc:chgData name="Nane Kratzke" userId="971be13ff4ee5ef6" providerId="LiveId" clId="{A8E60335-9138-3A42-B4C4-F069B2A69D5F}" dt="2023-11-14T11:58:33.285" v="791" actId="20577"/>
        <pc:sldMkLst>
          <pc:docMk/>
          <pc:sldMk cId="1489937729" sldId="411"/>
        </pc:sldMkLst>
        <pc:spChg chg="mod">
          <ac:chgData name="Nane Kratzke" userId="971be13ff4ee5ef6" providerId="LiveId" clId="{A8E60335-9138-3A42-B4C4-F069B2A69D5F}" dt="2023-11-14T11:58:33.285" v="791" actId="20577"/>
          <ac:spMkLst>
            <pc:docMk/>
            <pc:sldMk cId="1489937729" sldId="411"/>
            <ac:spMk id="28" creationId="{118B42FF-44D7-CA40-BCD5-418932082965}"/>
          </ac:spMkLst>
        </pc:spChg>
        <pc:picChg chg="add mod">
          <ac:chgData name="Nane Kratzke" userId="971be13ff4ee5ef6" providerId="LiveId" clId="{A8E60335-9138-3A42-B4C4-F069B2A69D5F}" dt="2023-11-13T14:39:41.746" v="709"/>
          <ac:picMkLst>
            <pc:docMk/>
            <pc:sldMk cId="1489937729" sldId="411"/>
            <ac:picMk id="5" creationId="{AAABA1A9-002F-B1E7-7813-59597B0AD56D}"/>
          </ac:picMkLst>
        </pc:picChg>
      </pc:sldChg>
      <pc:sldChg chg="ord">
        <pc:chgData name="Nane Kratzke" userId="971be13ff4ee5ef6" providerId="LiveId" clId="{A8E60335-9138-3A42-B4C4-F069B2A69D5F}" dt="2023-11-14T08:49:40.052" v="713" actId="20578"/>
        <pc:sldMkLst>
          <pc:docMk/>
          <pc:sldMk cId="1483791297" sldId="415"/>
        </pc:sldMkLst>
      </pc:sldChg>
      <pc:sldChg chg="modSp mod">
        <pc:chgData name="Nane Kratzke" userId="971be13ff4ee5ef6" providerId="LiveId" clId="{A8E60335-9138-3A42-B4C4-F069B2A69D5F}" dt="2023-11-14T08:54:31.578" v="714" actId="12"/>
        <pc:sldMkLst>
          <pc:docMk/>
          <pc:sldMk cId="3332016124" sldId="416"/>
        </pc:sldMkLst>
        <pc:spChg chg="mod">
          <ac:chgData name="Nane Kratzke" userId="971be13ff4ee5ef6" providerId="LiveId" clId="{A8E60335-9138-3A42-B4C4-F069B2A69D5F}" dt="2023-11-14T08:54:31.578" v="714" actId="12"/>
          <ac:spMkLst>
            <pc:docMk/>
            <pc:sldMk cId="3332016124" sldId="416"/>
            <ac:spMk id="5" creationId="{167CFCFC-2AC2-DB4A-AA43-5932368231CE}"/>
          </ac:spMkLst>
        </pc:spChg>
      </pc:sldChg>
      <pc:sldChg chg="modSp mod">
        <pc:chgData name="Nane Kratzke" userId="971be13ff4ee5ef6" providerId="LiveId" clId="{A8E60335-9138-3A42-B4C4-F069B2A69D5F}" dt="2023-11-14T08:54:39.415" v="715" actId="12"/>
        <pc:sldMkLst>
          <pc:docMk/>
          <pc:sldMk cId="3086276217" sldId="417"/>
        </pc:sldMkLst>
        <pc:spChg chg="mod">
          <ac:chgData name="Nane Kratzke" userId="971be13ff4ee5ef6" providerId="LiveId" clId="{A8E60335-9138-3A42-B4C4-F069B2A69D5F}" dt="2023-11-14T08:54:39.415" v="715" actId="12"/>
          <ac:spMkLst>
            <pc:docMk/>
            <pc:sldMk cId="3086276217" sldId="417"/>
            <ac:spMk id="5" creationId="{167CFCFC-2AC2-DB4A-AA43-5932368231CE}"/>
          </ac:spMkLst>
        </pc:spChg>
      </pc:sldChg>
      <pc:sldChg chg="addSp delSp modSp mod ord">
        <pc:chgData name="Nane Kratzke" userId="971be13ff4ee5ef6" providerId="LiveId" clId="{A8E60335-9138-3A42-B4C4-F069B2A69D5F}" dt="2023-11-14T11:59:39.124" v="792" actId="20577"/>
        <pc:sldMkLst>
          <pc:docMk/>
          <pc:sldMk cId="2055604102" sldId="418"/>
        </pc:sldMkLst>
        <pc:spChg chg="mod">
          <ac:chgData name="Nane Kratzke" userId="971be13ff4ee5ef6" providerId="LiveId" clId="{A8E60335-9138-3A42-B4C4-F069B2A69D5F}" dt="2023-11-14T11:03:18.608" v="756" actId="20577"/>
          <ac:spMkLst>
            <pc:docMk/>
            <pc:sldMk cId="2055604102" sldId="418"/>
            <ac:spMk id="2" creationId="{42747490-25DE-5445-B143-60D17E8AECCF}"/>
          </ac:spMkLst>
        </pc:spChg>
        <pc:spChg chg="del">
          <ac:chgData name="Nane Kratzke" userId="971be13ff4ee5ef6" providerId="LiveId" clId="{A8E60335-9138-3A42-B4C4-F069B2A69D5F}" dt="2023-11-14T11:03:21.344" v="757" actId="478"/>
          <ac:spMkLst>
            <pc:docMk/>
            <pc:sldMk cId="2055604102" sldId="418"/>
            <ac:spMk id="3" creationId="{B959B030-6B06-044D-BA87-11ED6E878814}"/>
          </ac:spMkLst>
        </pc:spChg>
        <pc:spChg chg="mod">
          <ac:chgData name="Nane Kratzke" userId="971be13ff4ee5ef6" providerId="LiveId" clId="{A8E60335-9138-3A42-B4C4-F069B2A69D5F}" dt="2023-11-14T11:03:53.311" v="765" actId="14100"/>
          <ac:spMkLst>
            <pc:docMk/>
            <pc:sldMk cId="2055604102" sldId="418"/>
            <ac:spMk id="5" creationId="{167CFCFC-2AC2-DB4A-AA43-5932368231CE}"/>
          </ac:spMkLst>
        </pc:spChg>
        <pc:spChg chg="mod">
          <ac:chgData name="Nane Kratzke" userId="971be13ff4ee5ef6" providerId="LiveId" clId="{A8E60335-9138-3A42-B4C4-F069B2A69D5F}" dt="2023-11-14T11:04:06.019" v="766" actId="1076"/>
          <ac:spMkLst>
            <pc:docMk/>
            <pc:sldMk cId="2055604102" sldId="418"/>
            <ac:spMk id="6" creationId="{46DD4B25-C9FA-A349-A089-06B9EC582FE9}"/>
          </ac:spMkLst>
        </pc:spChg>
        <pc:spChg chg="mod">
          <ac:chgData name="Nane Kratzke" userId="971be13ff4ee5ef6" providerId="LiveId" clId="{A8E60335-9138-3A42-B4C4-F069B2A69D5F}" dt="2023-11-14T11:59:39.124" v="792" actId="20577"/>
          <ac:spMkLst>
            <pc:docMk/>
            <pc:sldMk cId="2055604102" sldId="418"/>
            <ac:spMk id="8" creationId="{9219EC54-B05E-5B42-B4AE-19E997CB5DBC}"/>
          </ac:spMkLst>
        </pc:spChg>
        <pc:spChg chg="add del mod">
          <ac:chgData name="Nane Kratzke" userId="971be13ff4ee5ef6" providerId="LiveId" clId="{A8E60335-9138-3A42-B4C4-F069B2A69D5F}" dt="2023-11-14T11:03:23.607" v="758" actId="478"/>
          <ac:spMkLst>
            <pc:docMk/>
            <pc:sldMk cId="2055604102" sldId="418"/>
            <ac:spMk id="11" creationId="{69893C7F-179B-4CAD-83DF-F2CBEBB85690}"/>
          </ac:spMkLst>
        </pc:spChg>
        <pc:picChg chg="add mod">
          <ac:chgData name="Nane Kratzke" userId="971be13ff4ee5ef6" providerId="LiveId" clId="{A8E60335-9138-3A42-B4C4-F069B2A69D5F}" dt="2023-11-14T11:03:01.478" v="741" actId="1076"/>
          <ac:picMkLst>
            <pc:docMk/>
            <pc:sldMk cId="2055604102" sldId="418"/>
            <ac:picMk id="7" creationId="{354D0A56-FD98-1A5E-F3D0-F2268E92D660}"/>
          </ac:picMkLst>
        </pc:picChg>
        <pc:picChg chg="del">
          <ac:chgData name="Nane Kratzke" userId="971be13ff4ee5ef6" providerId="LiveId" clId="{A8E60335-9138-3A42-B4C4-F069B2A69D5F}" dt="2023-11-14T11:00:20.533" v="716" actId="478"/>
          <ac:picMkLst>
            <pc:docMk/>
            <pc:sldMk cId="2055604102" sldId="418"/>
            <ac:picMk id="9" creationId="{F11A2C30-448D-264D-A53C-1E561616AEEF}"/>
          </ac:picMkLst>
        </pc:picChg>
      </pc:sldChg>
      <pc:sldChg chg="ord">
        <pc:chgData name="Nane Kratzke" userId="971be13ff4ee5ef6" providerId="LiveId" clId="{A8E60335-9138-3A42-B4C4-F069B2A69D5F}" dt="2023-11-14T12:57:28.258" v="797" actId="20578"/>
        <pc:sldMkLst>
          <pc:docMk/>
          <pc:sldMk cId="4105678417" sldId="422"/>
        </pc:sldMkLst>
      </pc:sldChg>
      <pc:sldChg chg="modSp mod">
        <pc:chgData name="Nane Kratzke" userId="971be13ff4ee5ef6" providerId="LiveId" clId="{A8E60335-9138-3A42-B4C4-F069B2A69D5F}" dt="2023-11-14T11:39:05.792" v="777" actId="12"/>
        <pc:sldMkLst>
          <pc:docMk/>
          <pc:sldMk cId="1159848182" sldId="426"/>
        </pc:sldMkLst>
        <pc:spChg chg="mod">
          <ac:chgData name="Nane Kratzke" userId="971be13ff4ee5ef6" providerId="LiveId" clId="{A8E60335-9138-3A42-B4C4-F069B2A69D5F}" dt="2023-11-14T11:39:05.792" v="777" actId="12"/>
          <ac:spMkLst>
            <pc:docMk/>
            <pc:sldMk cId="1159848182" sldId="426"/>
            <ac:spMk id="8" creationId="{01CD9591-0498-EF49-BDCF-65E3BAA3B955}"/>
          </ac:spMkLst>
        </pc:spChg>
      </pc:sldChg>
      <pc:sldChg chg="del">
        <pc:chgData name="Nane Kratzke" userId="971be13ff4ee5ef6" providerId="LiveId" clId="{A8E60335-9138-3A42-B4C4-F069B2A69D5F}" dt="2023-11-13T08:02:07.889" v="532" actId="2696"/>
        <pc:sldMkLst>
          <pc:docMk/>
          <pc:sldMk cId="3076701138" sldId="467"/>
        </pc:sldMkLst>
      </pc:sldChg>
      <pc:sldChg chg="modSp mod">
        <pc:chgData name="Nane Kratzke" userId="971be13ff4ee5ef6" providerId="LiveId" clId="{A8E60335-9138-3A42-B4C4-F069B2A69D5F}" dt="2023-11-14T12:56:34.708" v="793" actId="20577"/>
        <pc:sldMkLst>
          <pc:docMk/>
          <pc:sldMk cId="482911669" sldId="468"/>
        </pc:sldMkLst>
        <pc:spChg chg="mod">
          <ac:chgData name="Nane Kratzke" userId="971be13ff4ee5ef6" providerId="LiveId" clId="{A8E60335-9138-3A42-B4C4-F069B2A69D5F}" dt="2023-11-14T11:20:42.796" v="774" actId="20577"/>
          <ac:spMkLst>
            <pc:docMk/>
            <pc:sldMk cId="482911669" sldId="468"/>
            <ac:spMk id="2" creationId="{6D39A0F7-5B8F-5047-AD5F-FC2C4F71D320}"/>
          </ac:spMkLst>
        </pc:spChg>
        <pc:spChg chg="mod">
          <ac:chgData name="Nane Kratzke" userId="971be13ff4ee5ef6" providerId="LiveId" clId="{A8E60335-9138-3A42-B4C4-F069B2A69D5F}" dt="2023-11-14T12:56:34.708" v="793" actId="20577"/>
          <ac:spMkLst>
            <pc:docMk/>
            <pc:sldMk cId="482911669" sldId="468"/>
            <ac:spMk id="8" creationId="{0C508602-457E-2C4E-A9AC-85A3D0BD58E5}"/>
          </ac:spMkLst>
        </pc:spChg>
      </pc:sldChg>
      <pc:sldChg chg="modSp mod">
        <pc:chgData name="Nane Kratzke" userId="971be13ff4ee5ef6" providerId="LiveId" clId="{A8E60335-9138-3A42-B4C4-F069B2A69D5F}" dt="2023-11-14T12:58:15.433" v="814" actId="20577"/>
        <pc:sldMkLst>
          <pc:docMk/>
          <pc:sldMk cId="1365271513" sldId="469"/>
        </pc:sldMkLst>
        <pc:spChg chg="mod">
          <ac:chgData name="Nane Kratzke" userId="971be13ff4ee5ef6" providerId="LiveId" clId="{A8E60335-9138-3A42-B4C4-F069B2A69D5F}" dt="2023-11-14T12:58:15.433" v="814" actId="20577"/>
          <ac:spMkLst>
            <pc:docMk/>
            <pc:sldMk cId="1365271513" sldId="469"/>
            <ac:spMk id="2" creationId="{6D39A0F7-5B8F-5047-AD5F-FC2C4F71D320}"/>
          </ac:spMkLst>
        </pc:spChg>
        <pc:spChg chg="mod">
          <ac:chgData name="Nane Kratzke" userId="971be13ff4ee5ef6" providerId="LiveId" clId="{A8E60335-9138-3A42-B4C4-F069B2A69D5F}" dt="2023-11-14T12:57:06.180" v="795" actId="20577"/>
          <ac:spMkLst>
            <pc:docMk/>
            <pc:sldMk cId="1365271513" sldId="469"/>
            <ac:spMk id="8" creationId="{0C508602-457E-2C4E-A9AC-85A3D0BD58E5}"/>
          </ac:spMkLst>
        </pc:spChg>
      </pc:sldChg>
      <pc:sldChg chg="modSp mod">
        <pc:chgData name="Nane Kratzke" userId="971be13ff4ee5ef6" providerId="LiveId" clId="{A8E60335-9138-3A42-B4C4-F069B2A69D5F}" dt="2023-11-14T12:56:43.116" v="794" actId="20577"/>
        <pc:sldMkLst>
          <pc:docMk/>
          <pc:sldMk cId="588962951" sldId="470"/>
        </pc:sldMkLst>
        <pc:spChg chg="mod">
          <ac:chgData name="Nane Kratzke" userId="971be13ff4ee5ef6" providerId="LiveId" clId="{A8E60335-9138-3A42-B4C4-F069B2A69D5F}" dt="2023-11-14T12:56:43.116" v="794" actId="20577"/>
          <ac:spMkLst>
            <pc:docMk/>
            <pc:sldMk cId="588962951" sldId="470"/>
            <ac:spMk id="8" creationId="{0C508602-457E-2C4E-A9AC-85A3D0BD58E5}"/>
          </ac:spMkLst>
        </pc:spChg>
      </pc:sldChg>
      <pc:sldChg chg="del">
        <pc:chgData name="Nane Kratzke" userId="971be13ff4ee5ef6" providerId="LiveId" clId="{A8E60335-9138-3A42-B4C4-F069B2A69D5F}" dt="2023-11-13T07:54:06.578" v="1" actId="2696"/>
        <pc:sldMkLst>
          <pc:docMk/>
          <pc:sldMk cId="1674219622" sldId="471"/>
        </pc:sldMkLst>
      </pc:sldChg>
      <pc:sldChg chg="del ord">
        <pc:chgData name="Nane Kratzke" userId="971be13ff4ee5ef6" providerId="LiveId" clId="{A8E60335-9138-3A42-B4C4-F069B2A69D5F}" dt="2023-11-13T08:16:15.563" v="598" actId="2696"/>
        <pc:sldMkLst>
          <pc:docMk/>
          <pc:sldMk cId="2142144293" sldId="472"/>
        </pc:sldMkLst>
      </pc:sldChg>
      <pc:sldChg chg="del">
        <pc:chgData name="Nane Kratzke" userId="971be13ff4ee5ef6" providerId="LiveId" clId="{A8E60335-9138-3A42-B4C4-F069B2A69D5F}" dt="2023-11-13T08:01:44.115" v="526" actId="2696"/>
        <pc:sldMkLst>
          <pc:docMk/>
          <pc:sldMk cId="2487667598" sldId="473"/>
        </pc:sldMkLst>
      </pc:sldChg>
      <pc:sldChg chg="del">
        <pc:chgData name="Nane Kratzke" userId="971be13ff4ee5ef6" providerId="LiveId" clId="{A8E60335-9138-3A42-B4C4-F069B2A69D5F}" dt="2023-11-13T08:02:05.212" v="530" actId="2696"/>
        <pc:sldMkLst>
          <pc:docMk/>
          <pc:sldMk cId="1244482747" sldId="474"/>
        </pc:sldMkLst>
      </pc:sldChg>
      <pc:sldChg chg="add del ord">
        <pc:chgData name="Nane Kratzke" userId="971be13ff4ee5ef6" providerId="LiveId" clId="{A8E60335-9138-3A42-B4C4-F069B2A69D5F}" dt="2023-11-13T08:32:03.041" v="602" actId="2696"/>
        <pc:sldMkLst>
          <pc:docMk/>
          <pc:sldMk cId="1140385747" sldId="475"/>
        </pc:sldMkLst>
      </pc:sldChg>
      <pc:sldChg chg="addSp delSp modSp add mod">
        <pc:chgData name="Nane Kratzke" userId="971be13ff4ee5ef6" providerId="LiveId" clId="{A8E60335-9138-3A42-B4C4-F069B2A69D5F}" dt="2023-11-13T10:00:51.047" v="654" actId="6549"/>
        <pc:sldMkLst>
          <pc:docMk/>
          <pc:sldMk cId="2595933918" sldId="690"/>
        </pc:sldMkLst>
        <pc:spChg chg="mod">
          <ac:chgData name="Nane Kratzke" userId="971be13ff4ee5ef6" providerId="LiveId" clId="{A8E60335-9138-3A42-B4C4-F069B2A69D5F}" dt="2023-11-13T10:00:51.047" v="654" actId="6549"/>
          <ac:spMkLst>
            <pc:docMk/>
            <pc:sldMk cId="2595933918" sldId="690"/>
            <ac:spMk id="31" creationId="{A7AED8D2-12C6-26AC-5AF0-E921BDCCBE3B}"/>
          </ac:spMkLst>
        </pc:spChg>
        <pc:picChg chg="add del mod">
          <ac:chgData name="Nane Kratzke" userId="971be13ff4ee5ef6" providerId="LiveId" clId="{A8E60335-9138-3A42-B4C4-F069B2A69D5F}" dt="2023-11-13T08:06:05.075" v="536" actId="478"/>
          <ac:picMkLst>
            <pc:docMk/>
            <pc:sldMk cId="2595933918" sldId="690"/>
            <ac:picMk id="2" creationId="{4F047FCD-C8A9-6733-1FE0-61AB9CF65991}"/>
          </ac:picMkLst>
        </pc:picChg>
        <pc:picChg chg="del">
          <ac:chgData name="Nane Kratzke" userId="971be13ff4ee5ef6" providerId="LiveId" clId="{A8E60335-9138-3A42-B4C4-F069B2A69D5F}" dt="2023-11-13T08:10:47.179" v="541" actId="478"/>
          <ac:picMkLst>
            <pc:docMk/>
            <pc:sldMk cId="2595933918" sldId="690"/>
            <ac:picMk id="4" creationId="{CC081485-2980-561E-5785-13342BD378CB}"/>
          </ac:picMkLst>
        </pc:picChg>
        <pc:picChg chg="add del mod">
          <ac:chgData name="Nane Kratzke" userId="971be13ff4ee5ef6" providerId="LiveId" clId="{A8E60335-9138-3A42-B4C4-F069B2A69D5F}" dt="2023-11-13T09:55:13.956" v="620" actId="478"/>
          <ac:picMkLst>
            <pc:docMk/>
            <pc:sldMk cId="2595933918" sldId="690"/>
            <ac:picMk id="5" creationId="{C3FD967C-101E-773E-556C-4E9DDCA3AC82}"/>
          </ac:picMkLst>
        </pc:picChg>
        <pc:picChg chg="add del mod">
          <ac:chgData name="Nane Kratzke" userId="971be13ff4ee5ef6" providerId="LiveId" clId="{A8E60335-9138-3A42-B4C4-F069B2A69D5F}" dt="2023-11-13T09:50:18.539" v="613" actId="478"/>
          <ac:picMkLst>
            <pc:docMk/>
            <pc:sldMk cId="2595933918" sldId="690"/>
            <ac:picMk id="6" creationId="{3C21BDA8-A032-1826-BBA2-32B0C6F6680C}"/>
          </ac:picMkLst>
        </pc:picChg>
        <pc:picChg chg="add del">
          <ac:chgData name="Nane Kratzke" userId="971be13ff4ee5ef6" providerId="LiveId" clId="{A8E60335-9138-3A42-B4C4-F069B2A69D5F}" dt="2023-11-13T09:51:54.196" v="615" actId="478"/>
          <ac:picMkLst>
            <pc:docMk/>
            <pc:sldMk cId="2595933918" sldId="690"/>
            <ac:picMk id="7" creationId="{FEDF837F-482F-2DE2-9D6C-7940114DB2B3}"/>
          </ac:picMkLst>
        </pc:picChg>
        <pc:picChg chg="add del mod">
          <ac:chgData name="Nane Kratzke" userId="971be13ff4ee5ef6" providerId="LiveId" clId="{A8E60335-9138-3A42-B4C4-F069B2A69D5F}" dt="2023-11-13T09:59:45.110" v="626" actId="478"/>
          <ac:picMkLst>
            <pc:docMk/>
            <pc:sldMk cId="2595933918" sldId="690"/>
            <ac:picMk id="8" creationId="{3930A19D-67A7-54A5-9C46-2D52B8EEA0E7}"/>
          </ac:picMkLst>
        </pc:picChg>
        <pc:picChg chg="add mod">
          <ac:chgData name="Nane Kratzke" userId="971be13ff4ee5ef6" providerId="LiveId" clId="{A8E60335-9138-3A42-B4C4-F069B2A69D5F}" dt="2023-11-13T10:00:13.739" v="634" actId="1076"/>
          <ac:picMkLst>
            <pc:docMk/>
            <pc:sldMk cId="2595933918" sldId="690"/>
            <ac:picMk id="9" creationId="{15909EB1-B2FC-8711-70B2-F0FDB0423D31}"/>
          </ac:picMkLst>
        </pc:picChg>
      </pc:sldChg>
      <pc:sldChg chg="addSp delSp modSp add mod">
        <pc:chgData name="Nane Kratzke" userId="971be13ff4ee5ef6" providerId="LiveId" clId="{A8E60335-9138-3A42-B4C4-F069B2A69D5F}" dt="2023-11-13T15:02:32.776" v="711" actId="207"/>
        <pc:sldMkLst>
          <pc:docMk/>
          <pc:sldMk cId="405348761" sldId="691"/>
        </pc:sldMkLst>
        <pc:spChg chg="mod">
          <ac:chgData name="Nane Kratzke" userId="971be13ff4ee5ef6" providerId="LiveId" clId="{A8E60335-9138-3A42-B4C4-F069B2A69D5F}" dt="2023-11-13T07:54:12.197" v="2" actId="20577"/>
          <ac:spMkLst>
            <pc:docMk/>
            <pc:sldMk cId="405348761" sldId="691"/>
            <ac:spMk id="2" creationId="{FFF17719-476F-E844-899E-CCFF90EAAAB1}"/>
          </ac:spMkLst>
        </pc:spChg>
        <pc:spChg chg="mod">
          <ac:chgData name="Nane Kratzke" userId="971be13ff4ee5ef6" providerId="LiveId" clId="{A8E60335-9138-3A42-B4C4-F069B2A69D5F}" dt="2023-11-13T08:01:59.347" v="529" actId="20577"/>
          <ac:spMkLst>
            <pc:docMk/>
            <pc:sldMk cId="405348761" sldId="691"/>
            <ac:spMk id="3" creationId="{35FC8172-CC59-6D4F-A58F-7158ACE5B30E}"/>
          </ac:spMkLst>
        </pc:spChg>
        <pc:spChg chg="add mod">
          <ac:chgData name="Nane Kratzke" userId="971be13ff4ee5ef6" providerId="LiveId" clId="{A8E60335-9138-3A42-B4C4-F069B2A69D5F}" dt="2023-11-13T15:02:32.776" v="711" actId="207"/>
          <ac:spMkLst>
            <pc:docMk/>
            <pc:sldMk cId="405348761" sldId="691"/>
            <ac:spMk id="4" creationId="{0C458DD0-8EF5-3AA1-E0BF-0C542462EA08}"/>
          </ac:spMkLst>
        </pc:spChg>
        <pc:picChg chg="del">
          <ac:chgData name="Nane Kratzke" userId="971be13ff4ee5ef6" providerId="LiveId" clId="{A8E60335-9138-3A42-B4C4-F069B2A69D5F}" dt="2023-11-13T07:54:21.596" v="24" actId="478"/>
          <ac:picMkLst>
            <pc:docMk/>
            <pc:sldMk cId="405348761" sldId="691"/>
            <ac:picMk id="14" creationId="{02AE9432-680C-8742-B5D4-39F8B63856B6}"/>
          </ac:picMkLst>
        </pc:picChg>
      </pc:sldChg>
      <pc:sldChg chg="modSp add mod">
        <pc:chgData name="Nane Kratzke" userId="971be13ff4ee5ef6" providerId="LiveId" clId="{A8E60335-9138-3A42-B4C4-F069B2A69D5F}" dt="2023-11-13T07:59:09.509" v="525" actId="207"/>
        <pc:sldMkLst>
          <pc:docMk/>
          <pc:sldMk cId="1836130416" sldId="692"/>
        </pc:sldMkLst>
        <pc:spChg chg="mod">
          <ac:chgData name="Nane Kratzke" userId="971be13ff4ee5ef6" providerId="LiveId" clId="{A8E60335-9138-3A42-B4C4-F069B2A69D5F}" dt="2023-11-13T07:59:04.796" v="524" actId="207"/>
          <ac:spMkLst>
            <pc:docMk/>
            <pc:sldMk cId="1836130416" sldId="692"/>
            <ac:spMk id="16" creationId="{ACA85333-2C43-7E45-97E8-8CF9DF9CB579}"/>
          </ac:spMkLst>
        </pc:spChg>
        <pc:spChg chg="mod">
          <ac:chgData name="Nane Kratzke" userId="971be13ff4ee5ef6" providerId="LiveId" clId="{A8E60335-9138-3A42-B4C4-F069B2A69D5F}" dt="2023-11-13T07:59:09.509" v="525" actId="207"/>
          <ac:spMkLst>
            <pc:docMk/>
            <pc:sldMk cId="1836130416" sldId="692"/>
            <ac:spMk id="20" creationId="{A2914D16-E03D-274E-B879-3F34EC1ECB51}"/>
          </ac:spMkLst>
        </pc:spChg>
      </pc:sldChg>
      <pc:sldChg chg="add">
        <pc:chgData name="Nane Kratzke" userId="971be13ff4ee5ef6" providerId="LiveId" clId="{A8E60335-9138-3A42-B4C4-F069B2A69D5F}" dt="2023-11-14T11:21:09.802" v="775"/>
        <pc:sldMkLst>
          <pc:docMk/>
          <pc:sldMk cId="1415507013" sldId="693"/>
        </pc:sldMkLst>
      </pc:sldChg>
      <pc:sldChg chg="modSp add mod">
        <pc:chgData name="Nane Kratzke" userId="971be13ff4ee5ef6" providerId="LiveId" clId="{A8E60335-9138-3A42-B4C4-F069B2A69D5F}" dt="2023-11-14T11:40:06.430" v="790" actId="14100"/>
        <pc:sldMkLst>
          <pc:docMk/>
          <pc:sldMk cId="3356638035" sldId="694"/>
        </pc:sldMkLst>
        <pc:spChg chg="mod">
          <ac:chgData name="Nane Kratzke" userId="971be13ff4ee5ef6" providerId="LiveId" clId="{A8E60335-9138-3A42-B4C4-F069B2A69D5F}" dt="2023-11-14T11:39:51.672" v="788" actId="20577"/>
          <ac:spMkLst>
            <pc:docMk/>
            <pc:sldMk cId="3356638035" sldId="694"/>
            <ac:spMk id="2" creationId="{8C835928-3BC8-F30F-CF51-543B557C821D}"/>
          </ac:spMkLst>
        </pc:spChg>
        <pc:spChg chg="mod">
          <ac:chgData name="Nane Kratzke" userId="971be13ff4ee5ef6" providerId="LiveId" clId="{A8E60335-9138-3A42-B4C4-F069B2A69D5F}" dt="2023-11-14T11:40:06.430" v="790" actId="14100"/>
          <ac:spMkLst>
            <pc:docMk/>
            <pc:sldMk cId="3356638035" sldId="694"/>
            <ac:spMk id="3" creationId="{E4FD4906-74B9-F4DD-EBCC-36DF52596FAD}"/>
          </ac:spMkLst>
        </pc:spChg>
      </pc:sldChg>
      <pc:sldChg chg="add">
        <pc:chgData name="Nane Kratzke" userId="971be13ff4ee5ef6" providerId="LiveId" clId="{A8E60335-9138-3A42-B4C4-F069B2A69D5F}" dt="2023-11-14T12:57:26.153" v="796"/>
        <pc:sldMkLst>
          <pc:docMk/>
          <pc:sldMk cId="217408471" sldId="695"/>
        </pc:sldMkLst>
      </pc:sldChg>
      <pc:sldChg chg="add">
        <pc:chgData name="Nane Kratzke" userId="971be13ff4ee5ef6" providerId="LiveId" clId="{A8E60335-9138-3A42-B4C4-F069B2A69D5F}" dt="2023-11-14T12:57:26.153" v="796"/>
        <pc:sldMkLst>
          <pc:docMk/>
          <pc:sldMk cId="1964748473" sldId="696"/>
        </pc:sldMkLst>
      </pc:sldChg>
      <pc:sldChg chg="add">
        <pc:chgData name="Nane Kratzke" userId="971be13ff4ee5ef6" providerId="LiveId" clId="{A8E60335-9138-3A42-B4C4-F069B2A69D5F}" dt="2023-11-14T12:57:26.153" v="796"/>
        <pc:sldMkLst>
          <pc:docMk/>
          <pc:sldMk cId="3237703756" sldId="697"/>
        </pc:sldMkLst>
      </pc:sldChg>
      <pc:sldChg chg="modSp add mod">
        <pc:chgData name="Nane Kratzke" userId="971be13ff4ee5ef6" providerId="LiveId" clId="{A8E60335-9138-3A42-B4C4-F069B2A69D5F}" dt="2023-11-14T12:57:47.769" v="805" actId="20577"/>
        <pc:sldMkLst>
          <pc:docMk/>
          <pc:sldMk cId="1971916160" sldId="698"/>
        </pc:sldMkLst>
        <pc:spChg chg="mod">
          <ac:chgData name="Nane Kratzke" userId="971be13ff4ee5ef6" providerId="LiveId" clId="{A8E60335-9138-3A42-B4C4-F069B2A69D5F}" dt="2023-11-14T12:57:47.769" v="805" actId="20577"/>
          <ac:spMkLst>
            <pc:docMk/>
            <pc:sldMk cId="1971916160" sldId="698"/>
            <ac:spMk id="2" creationId="{6D39A0F7-5B8F-5047-AD5F-FC2C4F71D320}"/>
          </ac:spMkLst>
        </pc:spChg>
      </pc:sldChg>
      <pc:sldChg chg="add">
        <pc:chgData name="Nane Kratzke" userId="971be13ff4ee5ef6" providerId="LiveId" clId="{A8E60335-9138-3A42-B4C4-F069B2A69D5F}" dt="2023-11-14T12:58:11.300" v="806"/>
        <pc:sldMkLst>
          <pc:docMk/>
          <pc:sldMk cId="3625736529" sldId="699"/>
        </pc:sldMkLst>
      </pc:sldChg>
    </pc:docChg>
  </pc:docChgLst>
  <pc:docChgLst>
    <pc:chgData name="Nane Kratzke" userId="971be13ff4ee5ef6" providerId="LiveId" clId="{DB0B95C5-281F-8D47-A505-B0ABABE0AECA}"/>
    <pc:docChg chg="undo custSel addSld delSld modSld sldOrd">
      <pc:chgData name="Nane Kratzke" userId="971be13ff4ee5ef6" providerId="LiveId" clId="{DB0B95C5-281F-8D47-A505-B0ABABE0AECA}" dt="2023-11-19T19:15:23.654" v="676"/>
      <pc:docMkLst>
        <pc:docMk/>
      </pc:docMkLst>
      <pc:sldChg chg="modSp mod">
        <pc:chgData name="Nane Kratzke" userId="971be13ff4ee5ef6" providerId="LiveId" clId="{DB0B95C5-281F-8D47-A505-B0ABABE0AECA}" dt="2023-11-19T13:56:43.814" v="99" actId="20577"/>
        <pc:sldMkLst>
          <pc:docMk/>
          <pc:sldMk cId="430288380" sldId="326"/>
        </pc:sldMkLst>
        <pc:graphicFrameChg chg="modGraphic">
          <ac:chgData name="Nane Kratzke" userId="971be13ff4ee5ef6" providerId="LiveId" clId="{DB0B95C5-281F-8D47-A505-B0ABABE0AECA}" dt="2023-11-19T13:56:43.814" v="99" actId="20577"/>
          <ac:graphicFrameMkLst>
            <pc:docMk/>
            <pc:sldMk cId="430288380" sldId="326"/>
            <ac:graphicFrameMk id="6" creationId="{08341C27-5C3F-6B40-A85A-91AC2073F285}"/>
          </ac:graphicFrameMkLst>
        </pc:graphicFrameChg>
      </pc:sldChg>
      <pc:sldChg chg="modSp mod">
        <pc:chgData name="Nane Kratzke" userId="971be13ff4ee5ef6" providerId="LiveId" clId="{DB0B95C5-281F-8D47-A505-B0ABABE0AECA}" dt="2023-11-19T13:57:42.416" v="130" actId="20577"/>
        <pc:sldMkLst>
          <pc:docMk/>
          <pc:sldMk cId="534949039" sldId="329"/>
        </pc:sldMkLst>
        <pc:spChg chg="mod">
          <ac:chgData name="Nane Kratzke" userId="971be13ff4ee5ef6" providerId="LiveId" clId="{DB0B95C5-281F-8D47-A505-B0ABABE0AECA}" dt="2023-11-19T13:57:42.416" v="130" actId="20577"/>
          <ac:spMkLst>
            <pc:docMk/>
            <pc:sldMk cId="534949039" sldId="329"/>
            <ac:spMk id="3" creationId="{E3F7BC74-9A13-A448-A42E-02EC649C1954}"/>
          </ac:spMkLst>
        </pc:spChg>
      </pc:sldChg>
      <pc:sldChg chg="modSp mod">
        <pc:chgData name="Nane Kratzke" userId="971be13ff4ee5ef6" providerId="LiveId" clId="{DB0B95C5-281F-8D47-A505-B0ABABE0AECA}" dt="2023-11-19T19:15:23.654" v="676"/>
        <pc:sldMkLst>
          <pc:docMk/>
          <pc:sldMk cId="3078893197" sldId="330"/>
        </pc:sldMkLst>
        <pc:picChg chg="mod">
          <ac:chgData name="Nane Kratzke" userId="971be13ff4ee5ef6" providerId="LiveId" clId="{DB0B95C5-281F-8D47-A505-B0ABABE0AECA}" dt="2023-11-19T19:15:23.654" v="676"/>
          <ac:picMkLst>
            <pc:docMk/>
            <pc:sldMk cId="3078893197" sldId="330"/>
            <ac:picMk id="82" creationId="{C1C0C83B-FFE6-A247-8638-D76086A8A5F2}"/>
          </ac:picMkLst>
        </pc:picChg>
      </pc:sldChg>
      <pc:sldChg chg="addSp delSp modSp mod modClrScheme chgLayout">
        <pc:chgData name="Nane Kratzke" userId="971be13ff4ee5ef6" providerId="LiveId" clId="{DB0B95C5-281F-8D47-A505-B0ABABE0AECA}" dt="2023-11-19T14:04:11.131" v="157" actId="1076"/>
        <pc:sldMkLst>
          <pc:docMk/>
          <pc:sldMk cId="2219886769" sldId="331"/>
        </pc:sldMkLst>
        <pc:spChg chg="mod ord">
          <ac:chgData name="Nane Kratzke" userId="971be13ff4ee5ef6" providerId="LiveId" clId="{DB0B95C5-281F-8D47-A505-B0ABABE0AECA}" dt="2023-11-19T14:03:50.188" v="155" actId="700"/>
          <ac:spMkLst>
            <pc:docMk/>
            <pc:sldMk cId="2219886769" sldId="331"/>
            <ac:spMk id="2" creationId="{BEBECCD0-0365-6042-8374-D298183801AF}"/>
          </ac:spMkLst>
        </pc:spChg>
        <pc:spChg chg="add del">
          <ac:chgData name="Nane Kratzke" userId="971be13ff4ee5ef6" providerId="LiveId" clId="{DB0B95C5-281F-8D47-A505-B0ABABE0AECA}" dt="2023-11-19T14:00:13.063" v="133" actId="478"/>
          <ac:spMkLst>
            <pc:docMk/>
            <pc:sldMk cId="2219886769" sldId="331"/>
            <ac:spMk id="4" creationId="{97E53196-26C7-EA78-FB2C-C59A86AC38B5}"/>
          </ac:spMkLst>
        </pc:spChg>
        <pc:spChg chg="mod ord">
          <ac:chgData name="Nane Kratzke" userId="971be13ff4ee5ef6" providerId="LiveId" clId="{DB0B95C5-281F-8D47-A505-B0ABABE0AECA}" dt="2023-11-19T14:03:50.188" v="155" actId="700"/>
          <ac:spMkLst>
            <pc:docMk/>
            <pc:sldMk cId="2219886769" sldId="331"/>
            <ac:spMk id="5" creationId="{058244FD-F2C5-E640-A5F8-257286D761CB}"/>
          </ac:spMkLst>
        </pc:spChg>
        <pc:picChg chg="add mod modCrop">
          <ac:chgData name="Nane Kratzke" userId="971be13ff4ee5ef6" providerId="LiveId" clId="{DB0B95C5-281F-8D47-A505-B0ABABE0AECA}" dt="2023-11-19T14:04:11.131" v="157" actId="1076"/>
          <ac:picMkLst>
            <pc:docMk/>
            <pc:sldMk cId="2219886769" sldId="331"/>
            <ac:picMk id="7" creationId="{FDED98B3-75A0-A688-5712-76ACBEAA9436}"/>
          </ac:picMkLst>
        </pc:picChg>
        <pc:picChg chg="del">
          <ac:chgData name="Nane Kratzke" userId="971be13ff4ee5ef6" providerId="LiveId" clId="{DB0B95C5-281F-8D47-A505-B0ABABE0AECA}" dt="2023-11-19T13:59:35.420" v="131" actId="478"/>
          <ac:picMkLst>
            <pc:docMk/>
            <pc:sldMk cId="2219886769" sldId="331"/>
            <ac:picMk id="9" creationId="{9A0700F2-F4FC-19B5-BCA8-D4E63D591D2F}"/>
          </ac:picMkLst>
        </pc:picChg>
      </pc:sldChg>
      <pc:sldChg chg="del">
        <pc:chgData name="Nane Kratzke" userId="971be13ff4ee5ef6" providerId="LiveId" clId="{DB0B95C5-281F-8D47-A505-B0ABABE0AECA}" dt="2023-11-19T13:51:14.397" v="83" actId="2696"/>
        <pc:sldMkLst>
          <pc:docMk/>
          <pc:sldMk cId="3201834561" sldId="337"/>
        </pc:sldMkLst>
      </pc:sldChg>
      <pc:sldChg chg="del">
        <pc:chgData name="Nane Kratzke" userId="971be13ff4ee5ef6" providerId="LiveId" clId="{DB0B95C5-281F-8D47-A505-B0ABABE0AECA}" dt="2023-11-19T18:18:40.817" v="225" actId="2696"/>
        <pc:sldMkLst>
          <pc:docMk/>
          <pc:sldMk cId="3536118476" sldId="420"/>
        </pc:sldMkLst>
      </pc:sldChg>
      <pc:sldChg chg="del">
        <pc:chgData name="Nane Kratzke" userId="971be13ff4ee5ef6" providerId="LiveId" clId="{DB0B95C5-281F-8D47-A505-B0ABABE0AECA}" dt="2023-11-19T18:18:40.842" v="233" actId="2696"/>
        <pc:sldMkLst>
          <pc:docMk/>
          <pc:sldMk cId="3112563454" sldId="421"/>
        </pc:sldMkLst>
      </pc:sldChg>
      <pc:sldChg chg="del">
        <pc:chgData name="Nane Kratzke" userId="971be13ff4ee5ef6" providerId="LiveId" clId="{DB0B95C5-281F-8D47-A505-B0ABABE0AECA}" dt="2023-11-19T18:18:40.851" v="236" actId="2696"/>
        <pc:sldMkLst>
          <pc:docMk/>
          <pc:sldMk cId="4105678417" sldId="422"/>
        </pc:sldMkLst>
      </pc:sldChg>
      <pc:sldChg chg="del">
        <pc:chgData name="Nane Kratzke" userId="971be13ff4ee5ef6" providerId="LiveId" clId="{DB0B95C5-281F-8D47-A505-B0ABABE0AECA}" dt="2023-11-19T18:18:40.774" v="221" actId="2696"/>
        <pc:sldMkLst>
          <pc:docMk/>
          <pc:sldMk cId="690881589" sldId="423"/>
        </pc:sldMkLst>
      </pc:sldChg>
      <pc:sldChg chg="del">
        <pc:chgData name="Nane Kratzke" userId="971be13ff4ee5ef6" providerId="LiveId" clId="{DB0B95C5-281F-8D47-A505-B0ABABE0AECA}" dt="2023-11-19T18:18:40.832" v="229" actId="2696"/>
        <pc:sldMkLst>
          <pc:docMk/>
          <pc:sldMk cId="2738006301" sldId="424"/>
        </pc:sldMkLst>
      </pc:sldChg>
      <pc:sldChg chg="del">
        <pc:chgData name="Nane Kratzke" userId="971be13ff4ee5ef6" providerId="LiveId" clId="{DB0B95C5-281F-8D47-A505-B0ABABE0AECA}" dt="2023-11-19T18:18:40.579" v="218" actId="2696"/>
        <pc:sldMkLst>
          <pc:docMk/>
          <pc:sldMk cId="3052160997" sldId="425"/>
        </pc:sldMkLst>
      </pc:sldChg>
      <pc:sldChg chg="del">
        <pc:chgData name="Nane Kratzke" userId="971be13ff4ee5ef6" providerId="LiveId" clId="{DB0B95C5-281F-8D47-A505-B0ABABE0AECA}" dt="2023-11-19T18:18:40.848" v="235" actId="2696"/>
        <pc:sldMkLst>
          <pc:docMk/>
          <pc:sldMk cId="1159848182" sldId="426"/>
        </pc:sldMkLst>
      </pc:sldChg>
      <pc:sldChg chg="del">
        <pc:chgData name="Nane Kratzke" userId="971be13ff4ee5ef6" providerId="LiveId" clId="{DB0B95C5-281F-8D47-A505-B0ABABE0AECA}" dt="2023-11-19T18:18:40.820" v="226" actId="2696"/>
        <pc:sldMkLst>
          <pc:docMk/>
          <pc:sldMk cId="3090661805" sldId="433"/>
        </pc:sldMkLst>
      </pc:sldChg>
      <pc:sldChg chg="addSp delSp modSp mod">
        <pc:chgData name="Nane Kratzke" userId="971be13ff4ee5ef6" providerId="LiveId" clId="{DB0B95C5-281F-8D47-A505-B0ABABE0AECA}" dt="2023-11-19T18:33:27.528" v="326" actId="1076"/>
        <pc:sldMkLst>
          <pc:docMk/>
          <pc:sldMk cId="3042928372" sldId="434"/>
        </pc:sldMkLst>
        <pc:spChg chg="mod">
          <ac:chgData name="Nane Kratzke" userId="971be13ff4ee5ef6" providerId="LiveId" clId="{DB0B95C5-281F-8D47-A505-B0ABABE0AECA}" dt="2023-11-19T18:21:01.569" v="253" actId="12"/>
          <ac:spMkLst>
            <pc:docMk/>
            <pc:sldMk cId="3042928372" sldId="434"/>
            <ac:spMk id="6" creationId="{2BA88773-A4CF-7843-8E06-F5DC09B53E18}"/>
          </ac:spMkLst>
        </pc:spChg>
        <pc:picChg chg="del mod">
          <ac:chgData name="Nane Kratzke" userId="971be13ff4ee5ef6" providerId="LiveId" clId="{DB0B95C5-281F-8D47-A505-B0ABABE0AECA}" dt="2023-11-19T18:33:16.833" v="325" actId="478"/>
          <ac:picMkLst>
            <pc:docMk/>
            <pc:sldMk cId="3042928372" sldId="434"/>
            <ac:picMk id="5" creationId="{50D1315F-4B74-354E-8F22-AA34E95F7C8C}"/>
          </ac:picMkLst>
        </pc:picChg>
        <pc:picChg chg="del">
          <ac:chgData name="Nane Kratzke" userId="971be13ff4ee5ef6" providerId="LiveId" clId="{DB0B95C5-281F-8D47-A505-B0ABABE0AECA}" dt="2023-11-19T18:20:55.440" v="252" actId="478"/>
          <ac:picMkLst>
            <pc:docMk/>
            <pc:sldMk cId="3042928372" sldId="434"/>
            <ac:picMk id="7" creationId="{5BA48F6D-3B3B-F949-8940-DE07CA717DFE}"/>
          </ac:picMkLst>
        </pc:picChg>
        <pc:picChg chg="add del mod">
          <ac:chgData name="Nane Kratzke" userId="971be13ff4ee5ef6" providerId="LiveId" clId="{DB0B95C5-281F-8D47-A505-B0ABABE0AECA}" dt="2023-11-19T18:19:17.889" v="244" actId="478"/>
          <ac:picMkLst>
            <pc:docMk/>
            <pc:sldMk cId="3042928372" sldId="434"/>
            <ac:picMk id="8" creationId="{7C49C210-0BCF-4498-7BC5-98F0ABEC0623}"/>
          </ac:picMkLst>
        </pc:picChg>
        <pc:picChg chg="add del mod">
          <ac:chgData name="Nane Kratzke" userId="971be13ff4ee5ef6" providerId="LiveId" clId="{DB0B95C5-281F-8D47-A505-B0ABABE0AECA}" dt="2023-11-19T18:21:53.332" v="258" actId="478"/>
          <ac:picMkLst>
            <pc:docMk/>
            <pc:sldMk cId="3042928372" sldId="434"/>
            <ac:picMk id="9" creationId="{846D3825-DEB7-60AC-FAFC-FBEBC73D0113}"/>
          </ac:picMkLst>
        </pc:picChg>
        <pc:picChg chg="add del mod">
          <ac:chgData name="Nane Kratzke" userId="971be13ff4ee5ef6" providerId="LiveId" clId="{DB0B95C5-281F-8D47-A505-B0ABABE0AECA}" dt="2023-11-19T18:24:15.048" v="259" actId="478"/>
          <ac:picMkLst>
            <pc:docMk/>
            <pc:sldMk cId="3042928372" sldId="434"/>
            <ac:picMk id="1026" creationId="{557B0AD6-C62B-D8C7-A200-30CA626C4CE6}"/>
          </ac:picMkLst>
        </pc:picChg>
        <pc:picChg chg="add del mod">
          <ac:chgData name="Nane Kratzke" userId="971be13ff4ee5ef6" providerId="LiveId" clId="{DB0B95C5-281F-8D47-A505-B0ABABE0AECA}" dt="2023-11-19T18:26:39.012" v="278" actId="478"/>
          <ac:picMkLst>
            <pc:docMk/>
            <pc:sldMk cId="3042928372" sldId="434"/>
            <ac:picMk id="1028" creationId="{B196EA10-B2A1-FC41-E2A7-2965439A9C25}"/>
          </ac:picMkLst>
        </pc:picChg>
        <pc:picChg chg="add del mod">
          <ac:chgData name="Nane Kratzke" userId="971be13ff4ee5ef6" providerId="LiveId" clId="{DB0B95C5-281F-8D47-A505-B0ABABE0AECA}" dt="2023-11-19T18:31:11.260" v="310" actId="478"/>
          <ac:picMkLst>
            <pc:docMk/>
            <pc:sldMk cId="3042928372" sldId="434"/>
            <ac:picMk id="1030" creationId="{79BCDECE-B292-2FF9-2149-753ED073A051}"/>
          </ac:picMkLst>
        </pc:picChg>
        <pc:picChg chg="add mod">
          <ac:chgData name="Nane Kratzke" userId="971be13ff4ee5ef6" providerId="LiveId" clId="{DB0B95C5-281F-8D47-A505-B0ABABE0AECA}" dt="2023-11-19T18:33:27.528" v="326" actId="1076"/>
          <ac:picMkLst>
            <pc:docMk/>
            <pc:sldMk cId="3042928372" sldId="434"/>
            <ac:picMk id="1032" creationId="{7D0DAF7F-FB83-E8A3-22B4-FD0885955681}"/>
          </ac:picMkLst>
        </pc:picChg>
      </pc:sldChg>
      <pc:sldChg chg="addSp delSp modSp mod">
        <pc:chgData name="Nane Kratzke" userId="971be13ff4ee5ef6" providerId="LiveId" clId="{DB0B95C5-281F-8D47-A505-B0ABABE0AECA}" dt="2023-11-19T13:48:37.520" v="50" actId="114"/>
        <pc:sldMkLst>
          <pc:docMk/>
          <pc:sldMk cId="823225359" sldId="435"/>
        </pc:sldMkLst>
        <pc:spChg chg="add mod">
          <ac:chgData name="Nane Kratzke" userId="971be13ff4ee5ef6" providerId="LiveId" clId="{DB0B95C5-281F-8D47-A505-B0ABABE0AECA}" dt="2023-11-19T13:47:39.538" v="19" actId="242"/>
          <ac:spMkLst>
            <pc:docMk/>
            <pc:sldMk cId="823225359" sldId="435"/>
            <ac:spMk id="4" creationId="{55B600D5-B80E-8489-2120-14A4A2FBF631}"/>
          </ac:spMkLst>
        </pc:spChg>
        <pc:spChg chg="del">
          <ac:chgData name="Nane Kratzke" userId="971be13ff4ee5ef6" providerId="LiveId" clId="{DB0B95C5-281F-8D47-A505-B0ABABE0AECA}" dt="2023-11-19T13:47:04.532" v="16" actId="478"/>
          <ac:spMkLst>
            <pc:docMk/>
            <pc:sldMk cId="823225359" sldId="435"/>
            <ac:spMk id="10" creationId="{A3548E41-D10E-1B4A-B910-EB99D14C9AD4}"/>
          </ac:spMkLst>
        </pc:spChg>
        <pc:spChg chg="mod">
          <ac:chgData name="Nane Kratzke" userId="971be13ff4ee5ef6" providerId="LiveId" clId="{DB0B95C5-281F-8D47-A505-B0ABABE0AECA}" dt="2023-11-19T13:48:37.520" v="50" actId="114"/>
          <ac:spMkLst>
            <pc:docMk/>
            <pc:sldMk cId="823225359" sldId="435"/>
            <ac:spMk id="17" creationId="{938E1C8E-EA6F-2640-A5AA-CFF8649010B6}"/>
          </ac:spMkLst>
        </pc:spChg>
      </pc:sldChg>
      <pc:sldChg chg="del">
        <pc:chgData name="Nane Kratzke" userId="971be13ff4ee5ef6" providerId="LiveId" clId="{DB0B95C5-281F-8D47-A505-B0ABABE0AECA}" dt="2023-11-19T13:51:19.816" v="84" actId="2696"/>
        <pc:sldMkLst>
          <pc:docMk/>
          <pc:sldMk cId="924658392" sldId="452"/>
        </pc:sldMkLst>
      </pc:sldChg>
      <pc:sldChg chg="del">
        <pc:chgData name="Nane Kratzke" userId="971be13ff4ee5ef6" providerId="LiveId" clId="{DB0B95C5-281F-8D47-A505-B0ABABE0AECA}" dt="2023-11-19T18:18:40.532" v="214" actId="2696"/>
        <pc:sldMkLst>
          <pc:docMk/>
          <pc:sldMk cId="1365271513" sldId="469"/>
        </pc:sldMkLst>
      </pc:sldChg>
      <pc:sldChg chg="del">
        <pc:chgData name="Nane Kratzke" userId="971be13ff4ee5ef6" providerId="LiveId" clId="{DB0B95C5-281F-8D47-A505-B0ABABE0AECA}" dt="2023-11-19T13:51:22.177" v="85" actId="2696"/>
        <pc:sldMkLst>
          <pc:docMk/>
          <pc:sldMk cId="3152076129" sldId="476"/>
        </pc:sldMkLst>
      </pc:sldChg>
      <pc:sldChg chg="addSp delSp modSp mod">
        <pc:chgData name="Nane Kratzke" userId="971be13ff4ee5ef6" providerId="LiveId" clId="{DB0B95C5-281F-8D47-A505-B0ABABE0AECA}" dt="2023-11-19T19:10:32.682" v="672" actId="1076"/>
        <pc:sldMkLst>
          <pc:docMk/>
          <pc:sldMk cId="1268661363" sldId="477"/>
        </pc:sldMkLst>
        <pc:spChg chg="mod">
          <ac:chgData name="Nane Kratzke" userId="971be13ff4ee5ef6" providerId="LiveId" clId="{DB0B95C5-281F-8D47-A505-B0ABABE0AECA}" dt="2023-11-19T13:57:02.038" v="100" actId="20577"/>
          <ac:spMkLst>
            <pc:docMk/>
            <pc:sldMk cId="1268661363" sldId="477"/>
            <ac:spMk id="2" creationId="{8C835928-3BC8-F30F-CF51-543B557C821D}"/>
          </ac:spMkLst>
        </pc:spChg>
        <pc:picChg chg="add del mod">
          <ac:chgData name="Nane Kratzke" userId="971be13ff4ee5ef6" providerId="LiveId" clId="{DB0B95C5-281F-8D47-A505-B0ABABE0AECA}" dt="2023-11-19T18:46:36.911" v="337" actId="478"/>
          <ac:picMkLst>
            <pc:docMk/>
            <pc:sldMk cId="1268661363" sldId="477"/>
            <ac:picMk id="2050" creationId="{D2470672-6E32-6637-9662-3B170AD52E7A}"/>
          </ac:picMkLst>
        </pc:picChg>
        <pc:picChg chg="add del mod">
          <ac:chgData name="Nane Kratzke" userId="971be13ff4ee5ef6" providerId="LiveId" clId="{DB0B95C5-281F-8D47-A505-B0ABABE0AECA}" dt="2023-11-19T18:49:31.008" v="643" actId="478"/>
          <ac:picMkLst>
            <pc:docMk/>
            <pc:sldMk cId="1268661363" sldId="477"/>
            <ac:picMk id="2052" creationId="{DC7F3DE5-0467-A9E7-8657-FB62FE01AA67}"/>
          </ac:picMkLst>
        </pc:picChg>
        <pc:picChg chg="add mod">
          <ac:chgData name="Nane Kratzke" userId="971be13ff4ee5ef6" providerId="LiveId" clId="{DB0B95C5-281F-8D47-A505-B0ABABE0AECA}" dt="2023-11-19T19:10:32.682" v="672" actId="1076"/>
          <ac:picMkLst>
            <pc:docMk/>
            <pc:sldMk cId="1268661363" sldId="477"/>
            <ac:picMk id="2054" creationId="{5D58DC95-BE0F-D3F4-E786-3B7271679829}"/>
          </ac:picMkLst>
        </pc:picChg>
      </pc:sldChg>
      <pc:sldChg chg="del">
        <pc:chgData name="Nane Kratzke" userId="971be13ff4ee5ef6" providerId="LiveId" clId="{DB0B95C5-281F-8D47-A505-B0ABABE0AECA}" dt="2023-11-19T18:18:40.830" v="228" actId="2696"/>
        <pc:sldMkLst>
          <pc:docMk/>
          <pc:sldMk cId="3356638035" sldId="694"/>
        </pc:sldMkLst>
      </pc:sldChg>
      <pc:sldChg chg="del">
        <pc:chgData name="Nane Kratzke" userId="971be13ff4ee5ef6" providerId="LiveId" clId="{DB0B95C5-281F-8D47-A505-B0ABABE0AECA}" dt="2023-11-19T18:18:40.572" v="216" actId="2696"/>
        <pc:sldMkLst>
          <pc:docMk/>
          <pc:sldMk cId="217408471" sldId="695"/>
        </pc:sldMkLst>
      </pc:sldChg>
      <pc:sldChg chg="del">
        <pc:chgData name="Nane Kratzke" userId="971be13ff4ee5ef6" providerId="LiveId" clId="{DB0B95C5-281F-8D47-A505-B0ABABE0AECA}" dt="2023-11-19T18:18:40.742" v="220" actId="2696"/>
        <pc:sldMkLst>
          <pc:docMk/>
          <pc:sldMk cId="1964748473" sldId="696"/>
        </pc:sldMkLst>
      </pc:sldChg>
      <pc:sldChg chg="del">
        <pc:chgData name="Nane Kratzke" userId="971be13ff4ee5ef6" providerId="LiveId" clId="{DB0B95C5-281F-8D47-A505-B0ABABE0AECA}" dt="2023-11-19T18:18:40.840" v="232" actId="2696"/>
        <pc:sldMkLst>
          <pc:docMk/>
          <pc:sldMk cId="3237703756" sldId="697"/>
        </pc:sldMkLst>
      </pc:sldChg>
      <pc:sldChg chg="del">
        <pc:chgData name="Nane Kratzke" userId="971be13ff4ee5ef6" providerId="LiveId" clId="{DB0B95C5-281F-8D47-A505-B0ABABE0AECA}" dt="2023-11-19T18:18:40.569" v="215" actId="2696"/>
        <pc:sldMkLst>
          <pc:docMk/>
          <pc:sldMk cId="1971916160" sldId="698"/>
        </pc:sldMkLst>
      </pc:sldChg>
      <pc:sldChg chg="ord">
        <pc:chgData name="Nane Kratzke" userId="971be13ff4ee5ef6" providerId="LiveId" clId="{DB0B95C5-281F-8D47-A505-B0ABABE0AECA}" dt="2023-11-19T13:46:03.066" v="2" actId="20578"/>
        <pc:sldMkLst>
          <pc:docMk/>
          <pc:sldMk cId="3625736529" sldId="699"/>
        </pc:sldMkLst>
      </pc:sldChg>
      <pc:sldChg chg="del">
        <pc:chgData name="Nane Kratzke" userId="971be13ff4ee5ef6" providerId="LiveId" clId="{DB0B95C5-281F-8D47-A505-B0ABABE0AECA}" dt="2023-11-19T18:18:40.474" v="213" actId="2696"/>
        <pc:sldMkLst>
          <pc:docMk/>
          <pc:sldMk cId="4141002808" sldId="700"/>
        </pc:sldMkLst>
      </pc:sldChg>
      <pc:sldChg chg="del">
        <pc:chgData name="Nane Kratzke" userId="971be13ff4ee5ef6" providerId="LiveId" clId="{DB0B95C5-281F-8D47-A505-B0ABABE0AECA}" dt="2023-11-19T18:18:40.823" v="227" actId="2696"/>
        <pc:sldMkLst>
          <pc:docMk/>
          <pc:sldMk cId="1592242272" sldId="701"/>
        </pc:sldMkLst>
      </pc:sldChg>
      <pc:sldChg chg="del">
        <pc:chgData name="Nane Kratzke" userId="971be13ff4ee5ef6" providerId="LiveId" clId="{DB0B95C5-281F-8D47-A505-B0ABABE0AECA}" dt="2023-11-19T18:18:40.576" v="217" actId="2696"/>
        <pc:sldMkLst>
          <pc:docMk/>
          <pc:sldMk cId="2674366502" sldId="702"/>
        </pc:sldMkLst>
      </pc:sldChg>
      <pc:sldChg chg="del">
        <pc:chgData name="Nane Kratzke" userId="971be13ff4ee5ef6" providerId="LiveId" clId="{DB0B95C5-281F-8D47-A505-B0ABABE0AECA}" dt="2023-11-19T18:18:40.854" v="237" actId="2696"/>
        <pc:sldMkLst>
          <pc:docMk/>
          <pc:sldMk cId="1390139030" sldId="703"/>
        </pc:sldMkLst>
      </pc:sldChg>
      <pc:sldChg chg="del">
        <pc:chgData name="Nane Kratzke" userId="971be13ff4ee5ef6" providerId="LiveId" clId="{DB0B95C5-281F-8D47-A505-B0ABABE0AECA}" dt="2023-11-19T18:18:40.779" v="223" actId="2696"/>
        <pc:sldMkLst>
          <pc:docMk/>
          <pc:sldMk cId="1285769446" sldId="704"/>
        </pc:sldMkLst>
      </pc:sldChg>
      <pc:sldChg chg="del">
        <pc:chgData name="Nane Kratzke" userId="971be13ff4ee5ef6" providerId="LiveId" clId="{DB0B95C5-281F-8D47-A505-B0ABABE0AECA}" dt="2023-11-19T18:18:40.835" v="230" actId="2696"/>
        <pc:sldMkLst>
          <pc:docMk/>
          <pc:sldMk cId="337517967" sldId="705"/>
        </pc:sldMkLst>
      </pc:sldChg>
      <pc:sldChg chg="del">
        <pc:chgData name="Nane Kratzke" userId="971be13ff4ee5ef6" providerId="LiveId" clId="{DB0B95C5-281F-8D47-A505-B0ABABE0AECA}" dt="2023-11-19T18:18:40.857" v="238" actId="2696"/>
        <pc:sldMkLst>
          <pc:docMk/>
          <pc:sldMk cId="677013791" sldId="706"/>
        </pc:sldMkLst>
      </pc:sldChg>
      <pc:sldChg chg="del">
        <pc:chgData name="Nane Kratzke" userId="971be13ff4ee5ef6" providerId="LiveId" clId="{DB0B95C5-281F-8D47-A505-B0ABABE0AECA}" dt="2023-11-19T18:18:40.837" v="231" actId="2696"/>
        <pc:sldMkLst>
          <pc:docMk/>
          <pc:sldMk cId="4087545545" sldId="707"/>
        </pc:sldMkLst>
      </pc:sldChg>
      <pc:sldChg chg="del">
        <pc:chgData name="Nane Kratzke" userId="971be13ff4ee5ef6" providerId="LiveId" clId="{DB0B95C5-281F-8D47-A505-B0ABABE0AECA}" dt="2023-11-19T18:18:40.584" v="219" actId="2696"/>
        <pc:sldMkLst>
          <pc:docMk/>
          <pc:sldMk cId="2621019588" sldId="708"/>
        </pc:sldMkLst>
      </pc:sldChg>
      <pc:sldChg chg="del">
        <pc:chgData name="Nane Kratzke" userId="971be13ff4ee5ef6" providerId="LiveId" clId="{DB0B95C5-281F-8D47-A505-B0ABABE0AECA}" dt="2023-11-19T18:18:40.862" v="240" actId="2696"/>
        <pc:sldMkLst>
          <pc:docMk/>
          <pc:sldMk cId="1550387296" sldId="709"/>
        </pc:sldMkLst>
      </pc:sldChg>
      <pc:sldChg chg="del">
        <pc:chgData name="Nane Kratzke" userId="971be13ff4ee5ef6" providerId="LiveId" clId="{DB0B95C5-281F-8D47-A505-B0ABABE0AECA}" dt="2023-11-19T18:18:40.845" v="234" actId="2696"/>
        <pc:sldMkLst>
          <pc:docMk/>
          <pc:sldMk cId="944435681" sldId="710"/>
        </pc:sldMkLst>
      </pc:sldChg>
      <pc:sldChg chg="del">
        <pc:chgData name="Nane Kratzke" userId="971be13ff4ee5ef6" providerId="LiveId" clId="{DB0B95C5-281F-8D47-A505-B0ABABE0AECA}" dt="2023-11-19T18:18:40.859" v="239" actId="2696"/>
        <pc:sldMkLst>
          <pc:docMk/>
          <pc:sldMk cId="4093004168" sldId="711"/>
        </pc:sldMkLst>
      </pc:sldChg>
      <pc:sldChg chg="del">
        <pc:chgData name="Nane Kratzke" userId="971be13ff4ee5ef6" providerId="LiveId" clId="{DB0B95C5-281F-8D47-A505-B0ABABE0AECA}" dt="2023-11-19T18:18:40.784" v="224" actId="2696"/>
        <pc:sldMkLst>
          <pc:docMk/>
          <pc:sldMk cId="90451977" sldId="713"/>
        </pc:sldMkLst>
      </pc:sldChg>
      <pc:sldChg chg="del">
        <pc:chgData name="Nane Kratzke" userId="971be13ff4ee5ef6" providerId="LiveId" clId="{DB0B95C5-281F-8D47-A505-B0ABABE0AECA}" dt="2023-11-19T18:18:40.776" v="222" actId="2696"/>
        <pc:sldMkLst>
          <pc:docMk/>
          <pc:sldMk cId="4004562763" sldId="714"/>
        </pc:sldMkLst>
      </pc:sldChg>
      <pc:sldChg chg="modSp add mod">
        <pc:chgData name="Nane Kratzke" userId="971be13ff4ee5ef6" providerId="LiveId" clId="{DB0B95C5-281F-8D47-A505-B0ABABE0AECA}" dt="2023-11-19T13:50:22.009" v="79" actId="20577"/>
        <pc:sldMkLst>
          <pc:docMk/>
          <pc:sldMk cId="499216346" sldId="715"/>
        </pc:sldMkLst>
        <pc:spChg chg="mod">
          <ac:chgData name="Nane Kratzke" userId="971be13ff4ee5ef6" providerId="LiveId" clId="{DB0B95C5-281F-8D47-A505-B0ABABE0AECA}" dt="2023-11-19T13:50:22.009" v="79" actId="20577"/>
          <ac:spMkLst>
            <pc:docMk/>
            <pc:sldMk cId="499216346" sldId="715"/>
            <ac:spMk id="31" creationId="{A7AED8D2-12C6-26AC-5AF0-E921BDCCBE3B}"/>
          </ac:spMkLst>
        </pc:spChg>
      </pc:sldChg>
      <pc:sldChg chg="modSp add mod">
        <pc:chgData name="Nane Kratzke" userId="971be13ff4ee5ef6" providerId="LiveId" clId="{DB0B95C5-281F-8D47-A505-B0ABABE0AECA}" dt="2023-11-19T13:50:57.393" v="82" actId="207"/>
        <pc:sldMkLst>
          <pc:docMk/>
          <pc:sldMk cId="3215712448" sldId="716"/>
        </pc:sldMkLst>
        <pc:spChg chg="mod">
          <ac:chgData name="Nane Kratzke" userId="971be13ff4ee5ef6" providerId="LiveId" clId="{DB0B95C5-281F-8D47-A505-B0ABABE0AECA}" dt="2023-11-19T13:50:57.393" v="82" actId="207"/>
          <ac:spMkLst>
            <pc:docMk/>
            <pc:sldMk cId="3215712448" sldId="716"/>
            <ac:spMk id="4" creationId="{0C458DD0-8EF5-3AA1-E0BF-0C542462EA08}"/>
          </ac:spMkLst>
        </pc:spChg>
      </pc:sldChg>
      <pc:sldChg chg="add">
        <pc:chgData name="Nane Kratzke" userId="971be13ff4ee5ef6" providerId="LiveId" clId="{DB0B95C5-281F-8D47-A505-B0ABABE0AECA}" dt="2023-11-19T13:45:51.659" v="0"/>
        <pc:sldMkLst>
          <pc:docMk/>
          <pc:sldMk cId="4098894872" sldId="717"/>
        </pc:sldMkLst>
      </pc:sldChg>
      <pc:sldChg chg="addSp delSp modSp add mod">
        <pc:chgData name="Nane Kratzke" userId="971be13ff4ee5ef6" providerId="LiveId" clId="{DB0B95C5-281F-8D47-A505-B0ABABE0AECA}" dt="2023-11-19T14:06:14.640" v="212" actId="478"/>
        <pc:sldMkLst>
          <pc:docMk/>
          <pc:sldMk cId="251343957" sldId="718"/>
        </pc:sldMkLst>
        <pc:spChg chg="mod">
          <ac:chgData name="Nane Kratzke" userId="971be13ff4ee5ef6" providerId="LiveId" clId="{DB0B95C5-281F-8D47-A505-B0ABABE0AECA}" dt="2023-11-19T14:06:00.010" v="209" actId="20577"/>
          <ac:spMkLst>
            <pc:docMk/>
            <pc:sldMk cId="251343957" sldId="718"/>
            <ac:spMk id="6" creationId="{410A3493-2038-559A-A021-2ADC9EA9C46F}"/>
          </ac:spMkLst>
        </pc:spChg>
        <pc:spChg chg="mod">
          <ac:chgData name="Nane Kratzke" userId="971be13ff4ee5ef6" providerId="LiveId" clId="{DB0B95C5-281F-8D47-A505-B0ABABE0AECA}" dt="2023-11-19T14:05:47.577" v="178" actId="20577"/>
          <ac:spMkLst>
            <pc:docMk/>
            <pc:sldMk cId="251343957" sldId="718"/>
            <ac:spMk id="7" creationId="{33140EE6-CFD6-C964-186A-E29AA9E22FFC}"/>
          </ac:spMkLst>
        </pc:spChg>
        <pc:spChg chg="del">
          <ac:chgData name="Nane Kratzke" userId="971be13ff4ee5ef6" providerId="LiveId" clId="{DB0B95C5-281F-8D47-A505-B0ABABE0AECA}" dt="2023-11-19T14:06:02.821" v="210" actId="478"/>
          <ac:spMkLst>
            <pc:docMk/>
            <pc:sldMk cId="251343957" sldId="718"/>
            <ac:spMk id="11" creationId="{4476819A-4A19-594F-96F7-A885B7790E64}"/>
          </ac:spMkLst>
        </pc:spChg>
        <pc:spChg chg="add del">
          <ac:chgData name="Nane Kratzke" userId="971be13ff4ee5ef6" providerId="LiveId" clId="{DB0B95C5-281F-8D47-A505-B0ABABE0AECA}" dt="2023-11-19T14:06:14.640" v="212" actId="478"/>
          <ac:spMkLst>
            <pc:docMk/>
            <pc:sldMk cId="251343957" sldId="718"/>
            <ac:spMk id="19" creationId="{CB17D4BE-1B26-5D09-3E18-C812D4599B0F}"/>
          </ac:spMkLst>
        </pc:spChg>
      </pc:sldChg>
      <pc:sldChg chg="add del">
        <pc:chgData name="Nane Kratzke" userId="971be13ff4ee5ef6" providerId="LiveId" clId="{DB0B95C5-281F-8D47-A505-B0ABABE0AECA}" dt="2023-11-19T13:45:57.221" v="1" actId="2696"/>
        <pc:sldMkLst>
          <pc:docMk/>
          <pc:sldMk cId="1286404942" sldId="718"/>
        </pc:sldMkLst>
      </pc:sldChg>
    </pc:docChg>
  </pc:docChgLst>
  <pc:docChgLst>
    <pc:chgData name="Nane Kratzke" userId="971be13ff4ee5ef6" providerId="LiveId" clId="{227BF5EE-B829-EC43-B06A-570CF32FAEA4}"/>
    <pc:docChg chg="undo custSel addSld modSld">
      <pc:chgData name="Nane Kratzke" userId="971be13ff4ee5ef6" providerId="LiveId" clId="{227BF5EE-B829-EC43-B06A-570CF32FAEA4}" dt="2021-11-30T14:12:03.482" v="323" actId="1076"/>
      <pc:docMkLst>
        <pc:docMk/>
      </pc:docMkLst>
      <pc:sldChg chg="modSp mod">
        <pc:chgData name="Nane Kratzke" userId="971be13ff4ee5ef6" providerId="LiveId" clId="{227BF5EE-B829-EC43-B06A-570CF32FAEA4}" dt="2021-11-30T13:45:58.896" v="69" actId="1076"/>
        <pc:sldMkLst>
          <pc:docMk/>
          <pc:sldMk cId="596661056" sldId="338"/>
        </pc:sldMkLst>
        <pc:spChg chg="mod">
          <ac:chgData name="Nane Kratzke" userId="971be13ff4ee5ef6" providerId="LiveId" clId="{227BF5EE-B829-EC43-B06A-570CF32FAEA4}" dt="2021-11-30T13:45:58.896" v="69" actId="1076"/>
          <ac:spMkLst>
            <pc:docMk/>
            <pc:sldMk cId="596661056" sldId="338"/>
            <ac:spMk id="10" creationId="{76B01168-021D-0841-9965-6F01E366C89F}"/>
          </ac:spMkLst>
        </pc:spChg>
      </pc:sldChg>
      <pc:sldChg chg="modSp mod">
        <pc:chgData name="Nane Kratzke" userId="971be13ff4ee5ef6" providerId="LiveId" clId="{227BF5EE-B829-EC43-B06A-570CF32FAEA4}" dt="2021-11-30T13:20:04.384" v="39" actId="20577"/>
        <pc:sldMkLst>
          <pc:docMk/>
          <pc:sldMk cId="4193228944" sldId="449"/>
        </pc:sldMkLst>
        <pc:spChg chg="mod">
          <ac:chgData name="Nane Kratzke" userId="971be13ff4ee5ef6" providerId="LiveId" clId="{227BF5EE-B829-EC43-B06A-570CF32FAEA4}" dt="2021-11-30T13:20:04.384" v="39" actId="20577"/>
          <ac:spMkLst>
            <pc:docMk/>
            <pc:sldMk cId="4193228944" sldId="449"/>
            <ac:spMk id="6" creationId="{DC23A317-8C8B-0A45-BB69-6EAE14A5E679}"/>
          </ac:spMkLst>
        </pc:spChg>
      </pc:sldChg>
      <pc:sldChg chg="modSp mod">
        <pc:chgData name="Nane Kratzke" userId="971be13ff4ee5ef6" providerId="LiveId" clId="{227BF5EE-B829-EC43-B06A-570CF32FAEA4}" dt="2021-11-30T13:16:54.492" v="33" actId="20577"/>
        <pc:sldMkLst>
          <pc:docMk/>
          <pc:sldMk cId="1006662412" sldId="453"/>
        </pc:sldMkLst>
        <pc:spChg chg="mod">
          <ac:chgData name="Nane Kratzke" userId="971be13ff4ee5ef6" providerId="LiveId" clId="{227BF5EE-B829-EC43-B06A-570CF32FAEA4}" dt="2021-11-30T13:16:54.492" v="33" actId="20577"/>
          <ac:spMkLst>
            <pc:docMk/>
            <pc:sldMk cId="1006662412" sldId="453"/>
            <ac:spMk id="8" creationId="{17A49567-6F8B-AD4E-AA7C-57FEE52C771D}"/>
          </ac:spMkLst>
        </pc:spChg>
      </pc:sldChg>
      <pc:sldChg chg="modSp mod">
        <pc:chgData name="Nane Kratzke" userId="971be13ff4ee5ef6" providerId="LiveId" clId="{227BF5EE-B829-EC43-B06A-570CF32FAEA4}" dt="2021-11-30T14:12:03.482" v="323" actId="1076"/>
        <pc:sldMkLst>
          <pc:docMk/>
          <pc:sldMk cId="3736819709" sldId="461"/>
        </pc:sldMkLst>
        <pc:spChg chg="mod">
          <ac:chgData name="Nane Kratzke" userId="971be13ff4ee5ef6" providerId="LiveId" clId="{227BF5EE-B829-EC43-B06A-570CF32FAEA4}" dt="2021-11-30T14:11:57.981" v="322" actId="20577"/>
          <ac:spMkLst>
            <pc:docMk/>
            <pc:sldMk cId="3736819709" sldId="461"/>
            <ac:spMk id="10" creationId="{76B01168-021D-0841-9965-6F01E366C89F}"/>
          </ac:spMkLst>
        </pc:spChg>
        <pc:spChg chg="mod">
          <ac:chgData name="Nane Kratzke" userId="971be13ff4ee5ef6" providerId="LiveId" clId="{227BF5EE-B829-EC43-B06A-570CF32FAEA4}" dt="2021-11-30T14:12:03.482" v="323" actId="1076"/>
          <ac:spMkLst>
            <pc:docMk/>
            <pc:sldMk cId="3736819709" sldId="461"/>
            <ac:spMk id="11" creationId="{874EBED5-EA3C-B84F-A06E-CDBC321EFB83}"/>
          </ac:spMkLst>
        </pc:spChg>
      </pc:sldChg>
      <pc:sldChg chg="add">
        <pc:chgData name="Nane Kratzke" userId="971be13ff4ee5ef6" providerId="LiveId" clId="{227BF5EE-B829-EC43-B06A-570CF32FAEA4}" dt="2021-11-12T13:37:37.738" v="0"/>
        <pc:sldMkLst>
          <pc:docMk/>
          <pc:sldMk cId="2487667598" sldId="473"/>
        </pc:sldMkLst>
      </pc:sldChg>
    </pc:docChg>
  </pc:docChgLst>
  <pc:docChgLst>
    <pc:chgData name="Nane Kratzke" userId="971be13ff4ee5ef6" providerId="LiveId" clId="{B5F52B4B-9766-2740-931D-B1B34A0A9670}"/>
    <pc:docChg chg="undo custSel addSld delSld modSld">
      <pc:chgData name="Nane Kratzke" userId="971be13ff4ee5ef6" providerId="LiveId" clId="{B5F52B4B-9766-2740-931D-B1B34A0A9670}" dt="2021-11-28T11:29:13.358" v="261" actId="20577"/>
      <pc:docMkLst>
        <pc:docMk/>
      </pc:docMkLst>
      <pc:sldChg chg="del">
        <pc:chgData name="Nane Kratzke" userId="971be13ff4ee5ef6" providerId="LiveId" clId="{B5F52B4B-9766-2740-931D-B1B34A0A9670}" dt="2021-11-18T17:16:15.306" v="1" actId="2696"/>
        <pc:sldMkLst>
          <pc:docMk/>
          <pc:sldMk cId="2120406402" sldId="297"/>
        </pc:sldMkLst>
      </pc:sldChg>
      <pc:sldChg chg="addSp delSp modSp mod">
        <pc:chgData name="Nane Kratzke" userId="971be13ff4ee5ef6" providerId="LiveId" clId="{B5F52B4B-9766-2740-931D-B1B34A0A9670}" dt="2021-11-28T11:15:43.747" v="185" actId="14861"/>
        <pc:sldMkLst>
          <pc:docMk/>
          <pc:sldMk cId="652577850" sldId="413"/>
        </pc:sldMkLst>
        <pc:picChg chg="add mod modCrop">
          <ac:chgData name="Nane Kratzke" userId="971be13ff4ee5ef6" providerId="LiveId" clId="{B5F52B4B-9766-2740-931D-B1B34A0A9670}" dt="2021-11-28T11:15:43.747" v="185" actId="14861"/>
          <ac:picMkLst>
            <pc:docMk/>
            <pc:sldMk cId="652577850" sldId="413"/>
            <ac:picMk id="7" creationId="{32E00F9F-0C0B-3E45-8509-B8DF7DE6DB6F}"/>
          </ac:picMkLst>
        </pc:picChg>
        <pc:picChg chg="del">
          <ac:chgData name="Nane Kratzke" userId="971be13ff4ee5ef6" providerId="LiveId" clId="{B5F52B4B-9766-2740-931D-B1B34A0A9670}" dt="2021-11-28T11:15:26.976" v="182" actId="478"/>
          <ac:picMkLst>
            <pc:docMk/>
            <pc:sldMk cId="652577850" sldId="413"/>
            <ac:picMk id="12" creationId="{E343A700-A3A4-FE4A-9EB9-15CE0F374195}"/>
          </ac:picMkLst>
        </pc:picChg>
      </pc:sldChg>
      <pc:sldChg chg="addSp delSp modSp mod">
        <pc:chgData name="Nane Kratzke" userId="971be13ff4ee5ef6" providerId="LiveId" clId="{B5F52B4B-9766-2740-931D-B1B34A0A9670}" dt="2021-11-28T11:16:52.654" v="192" actId="14861"/>
        <pc:sldMkLst>
          <pc:docMk/>
          <pc:sldMk cId="1306002383" sldId="414"/>
        </pc:sldMkLst>
        <pc:picChg chg="del">
          <ac:chgData name="Nane Kratzke" userId="971be13ff4ee5ef6" providerId="LiveId" clId="{B5F52B4B-9766-2740-931D-B1B34A0A9670}" dt="2021-11-28T11:16:06.616" v="186" actId="478"/>
          <ac:picMkLst>
            <pc:docMk/>
            <pc:sldMk cId="1306002383" sldId="414"/>
            <ac:picMk id="12" creationId="{E343A700-A3A4-FE4A-9EB9-15CE0F374195}"/>
          </ac:picMkLst>
        </pc:picChg>
        <pc:picChg chg="add mod modCrop">
          <ac:chgData name="Nane Kratzke" userId="971be13ff4ee5ef6" providerId="LiveId" clId="{B5F52B4B-9766-2740-931D-B1B34A0A9670}" dt="2021-11-28T11:16:52.654" v="192" actId="14861"/>
          <ac:picMkLst>
            <pc:docMk/>
            <pc:sldMk cId="1306002383" sldId="414"/>
            <ac:picMk id="14" creationId="{74370E4B-9902-AD4E-9E67-4B31DFE241AC}"/>
          </ac:picMkLst>
        </pc:picChg>
      </pc:sldChg>
      <pc:sldChg chg="addSp delSp modSp mod">
        <pc:chgData name="Nane Kratzke" userId="971be13ff4ee5ef6" providerId="LiveId" clId="{B5F52B4B-9766-2740-931D-B1B34A0A9670}" dt="2021-11-28T11:17:52.585" v="198" actId="14861"/>
        <pc:sldMkLst>
          <pc:docMk/>
          <pc:sldMk cId="1483791297" sldId="415"/>
        </pc:sldMkLst>
        <pc:picChg chg="add mod modCrop">
          <ac:chgData name="Nane Kratzke" userId="971be13ff4ee5ef6" providerId="LiveId" clId="{B5F52B4B-9766-2740-931D-B1B34A0A9670}" dt="2021-11-28T11:17:52.585" v="198" actId="14861"/>
          <ac:picMkLst>
            <pc:docMk/>
            <pc:sldMk cId="1483791297" sldId="415"/>
            <ac:picMk id="11" creationId="{5D22FEC8-204D-954C-B742-605237AC7835}"/>
          </ac:picMkLst>
        </pc:picChg>
        <pc:picChg chg="del">
          <ac:chgData name="Nane Kratzke" userId="971be13ff4ee5ef6" providerId="LiveId" clId="{B5F52B4B-9766-2740-931D-B1B34A0A9670}" dt="2021-11-28T11:17:25.471" v="193" actId="478"/>
          <ac:picMkLst>
            <pc:docMk/>
            <pc:sldMk cId="1483791297" sldId="415"/>
            <ac:picMk id="12" creationId="{E343A700-A3A4-FE4A-9EB9-15CE0F374195}"/>
          </ac:picMkLst>
        </pc:picChg>
      </pc:sldChg>
      <pc:sldChg chg="addSp delSp modSp mod">
        <pc:chgData name="Nane Kratzke" userId="971be13ff4ee5ef6" providerId="LiveId" clId="{B5F52B4B-9766-2740-931D-B1B34A0A9670}" dt="2021-11-18T17:24:35.557" v="7"/>
        <pc:sldMkLst>
          <pc:docMk/>
          <pc:sldMk cId="2738006301" sldId="424"/>
        </pc:sldMkLst>
        <pc:picChg chg="add mod">
          <ac:chgData name="Nane Kratzke" userId="971be13ff4ee5ef6" providerId="LiveId" clId="{B5F52B4B-9766-2740-931D-B1B34A0A9670}" dt="2021-11-18T17:24:35.557" v="7"/>
          <ac:picMkLst>
            <pc:docMk/>
            <pc:sldMk cId="2738006301" sldId="424"/>
            <ac:picMk id="7" creationId="{9F05191A-41F8-2E40-818B-706FA691C164}"/>
          </ac:picMkLst>
        </pc:picChg>
        <pc:picChg chg="del">
          <ac:chgData name="Nane Kratzke" userId="971be13ff4ee5ef6" providerId="LiveId" clId="{B5F52B4B-9766-2740-931D-B1B34A0A9670}" dt="2021-11-18T17:24:34.549" v="6" actId="478"/>
          <ac:picMkLst>
            <pc:docMk/>
            <pc:sldMk cId="2738006301" sldId="424"/>
            <ac:picMk id="19" creationId="{8C5975D0-5F5D-2F42-92C3-C3C16E28E851}"/>
          </ac:picMkLst>
        </pc:picChg>
      </pc:sldChg>
      <pc:sldChg chg="modSp mod">
        <pc:chgData name="Nane Kratzke" userId="971be13ff4ee5ef6" providerId="LiveId" clId="{B5F52B4B-9766-2740-931D-B1B34A0A9670}" dt="2021-11-28T11:29:13.358" v="261" actId="20577"/>
        <pc:sldMkLst>
          <pc:docMk/>
          <pc:sldMk cId="3052160997" sldId="425"/>
        </pc:sldMkLst>
        <pc:spChg chg="mod">
          <ac:chgData name="Nane Kratzke" userId="971be13ff4ee5ef6" providerId="LiveId" clId="{B5F52B4B-9766-2740-931D-B1B34A0A9670}" dt="2021-11-28T11:29:13.358" v="261" actId="20577"/>
          <ac:spMkLst>
            <pc:docMk/>
            <pc:sldMk cId="3052160997" sldId="425"/>
            <ac:spMk id="3" creationId="{D27E8A82-FE21-3944-8201-D74D09B63896}"/>
          </ac:spMkLst>
        </pc:spChg>
      </pc:sldChg>
      <pc:sldChg chg="addSp modSp mod modClrScheme chgLayout">
        <pc:chgData name="Nane Kratzke" userId="971be13ff4ee5ef6" providerId="LiveId" clId="{B5F52B4B-9766-2740-931D-B1B34A0A9670}" dt="2021-11-21T17:52:03.482" v="40" actId="20577"/>
        <pc:sldMkLst>
          <pc:docMk/>
          <pc:sldMk cId="2487667598" sldId="473"/>
        </pc:sldMkLst>
        <pc:spChg chg="add mod ord">
          <ac:chgData name="Nane Kratzke" userId="971be13ff4ee5ef6" providerId="LiveId" clId="{B5F52B4B-9766-2740-931D-B1B34A0A9670}" dt="2021-11-21T17:51:52.665" v="19" actId="20577"/>
          <ac:spMkLst>
            <pc:docMk/>
            <pc:sldMk cId="2487667598" sldId="473"/>
            <ac:spMk id="2" creationId="{FFF17719-476F-E844-899E-CCFF90EAAAB1}"/>
          </ac:spMkLst>
        </pc:spChg>
        <pc:spChg chg="add mod ord">
          <ac:chgData name="Nane Kratzke" userId="971be13ff4ee5ef6" providerId="LiveId" clId="{B5F52B4B-9766-2740-931D-B1B34A0A9670}" dt="2021-11-21T17:52:03.482" v="40" actId="20577"/>
          <ac:spMkLst>
            <pc:docMk/>
            <pc:sldMk cId="2487667598" sldId="473"/>
            <ac:spMk id="3" creationId="{35FC8172-CC59-6D4F-A58F-7158ACE5B30E}"/>
          </ac:spMkLst>
        </pc:spChg>
        <pc:spChg chg="mod ord">
          <ac:chgData name="Nane Kratzke" userId="971be13ff4ee5ef6" providerId="LiveId" clId="{B5F52B4B-9766-2740-931D-B1B34A0A9670}" dt="2021-11-21T17:51:04.145" v="8" actId="700"/>
          <ac:spMkLst>
            <pc:docMk/>
            <pc:sldMk cId="2487667598" sldId="473"/>
            <ac:spMk id="6" creationId="{0F2DDE27-92D3-C74C-9006-07C2999CBE36}"/>
          </ac:spMkLst>
        </pc:spChg>
      </pc:sldChg>
      <pc:sldChg chg="modSp add mod">
        <pc:chgData name="Nane Kratzke" userId="971be13ff4ee5ef6" providerId="LiveId" clId="{B5F52B4B-9766-2740-931D-B1B34A0A9670}" dt="2021-11-18T17:16:43.738" v="5" actId="207"/>
        <pc:sldMkLst>
          <pc:docMk/>
          <pc:sldMk cId="1244482747" sldId="474"/>
        </pc:sldMkLst>
        <pc:spChg chg="mod">
          <ac:chgData name="Nane Kratzke" userId="971be13ff4ee5ef6" providerId="LiveId" clId="{B5F52B4B-9766-2740-931D-B1B34A0A9670}" dt="2021-11-18T17:16:38.541" v="4" actId="207"/>
          <ac:spMkLst>
            <pc:docMk/>
            <pc:sldMk cId="1244482747" sldId="474"/>
            <ac:spMk id="16" creationId="{ACA85333-2C43-7E45-97E8-8CF9DF9CB579}"/>
          </ac:spMkLst>
        </pc:spChg>
        <pc:spChg chg="mod">
          <ac:chgData name="Nane Kratzke" userId="971be13ff4ee5ef6" providerId="LiveId" clId="{B5F52B4B-9766-2740-931D-B1B34A0A9670}" dt="2021-11-18T17:16:43.738" v="5" actId="207"/>
          <ac:spMkLst>
            <pc:docMk/>
            <pc:sldMk cId="1244482747" sldId="474"/>
            <ac:spMk id="20" creationId="{A2914D16-E03D-274E-B879-3F34EC1ECB51}"/>
          </ac:spMkLst>
        </pc:spChg>
      </pc:sldChg>
      <pc:sldChg chg="addSp delSp modSp new mod">
        <pc:chgData name="Nane Kratzke" userId="971be13ff4ee5ef6" providerId="LiveId" clId="{B5F52B4B-9766-2740-931D-B1B34A0A9670}" dt="2021-11-28T10:55:19.336" v="177" actId="1076"/>
        <pc:sldMkLst>
          <pc:docMk/>
          <pc:sldMk cId="1140385747" sldId="475"/>
        </pc:sldMkLst>
        <pc:spChg chg="mod">
          <ac:chgData name="Nane Kratzke" userId="971be13ff4ee5ef6" providerId="LiveId" clId="{B5F52B4B-9766-2740-931D-B1B34A0A9670}" dt="2021-11-28T10:53:07.584" v="55" actId="20577"/>
          <ac:spMkLst>
            <pc:docMk/>
            <pc:sldMk cId="1140385747" sldId="475"/>
            <ac:spMk id="2" creationId="{3272E52A-7313-C348-91B3-37D9189B1B64}"/>
          </ac:spMkLst>
        </pc:spChg>
        <pc:spChg chg="del">
          <ac:chgData name="Nane Kratzke" userId="971be13ff4ee5ef6" providerId="LiveId" clId="{B5F52B4B-9766-2740-931D-B1B34A0A9670}" dt="2021-11-28T10:53:09.933" v="56" actId="478"/>
          <ac:spMkLst>
            <pc:docMk/>
            <pc:sldMk cId="1140385747" sldId="475"/>
            <ac:spMk id="4" creationId="{B0A9A4D5-51B6-A04D-B37B-C60B8AC92CD2}"/>
          </ac:spMkLst>
        </pc:spChg>
        <pc:spChg chg="del">
          <ac:chgData name="Nane Kratzke" userId="971be13ff4ee5ef6" providerId="LiveId" clId="{B5F52B4B-9766-2740-931D-B1B34A0A9670}" dt="2021-11-28T10:53:12.464" v="57" actId="478"/>
          <ac:spMkLst>
            <pc:docMk/>
            <pc:sldMk cId="1140385747" sldId="475"/>
            <ac:spMk id="5" creationId="{182FD2F3-823A-CC47-97B7-1024E0F3F955}"/>
          </ac:spMkLst>
        </pc:spChg>
        <pc:spChg chg="add mod">
          <ac:chgData name="Nane Kratzke" userId="971be13ff4ee5ef6" providerId="LiveId" clId="{B5F52B4B-9766-2740-931D-B1B34A0A9670}" dt="2021-11-28T10:55:19.336" v="177" actId="1076"/>
          <ac:spMkLst>
            <pc:docMk/>
            <pc:sldMk cId="1140385747" sldId="475"/>
            <ac:spMk id="8" creationId="{AB19810A-804F-8945-A46D-D6E683CB5A5B}"/>
          </ac:spMkLst>
        </pc:spChg>
        <pc:picChg chg="add mod">
          <ac:chgData name="Nane Kratzke" userId="971be13ff4ee5ef6" providerId="LiveId" clId="{B5F52B4B-9766-2740-931D-B1B34A0A9670}" dt="2021-11-28T10:53:45.468" v="62" actId="14861"/>
          <ac:picMkLst>
            <pc:docMk/>
            <pc:sldMk cId="1140385747" sldId="475"/>
            <ac:picMk id="7" creationId="{827F0179-F44A-3A49-8986-1CDC89579C75}"/>
          </ac:picMkLst>
        </pc:picChg>
      </pc:sldChg>
    </pc:docChg>
  </pc:docChgLst>
  <pc:docChgLst>
    <pc:chgData name="Nane Kratzke" userId="971be13ff4ee5ef6" providerId="LiveId" clId="{90AB3E6F-1009-B947-8C00-6455C18BB2C1}"/>
    <pc:docChg chg="custSel modMainMaster">
      <pc:chgData name="Nane Kratzke" userId="971be13ff4ee5ef6" providerId="LiveId" clId="{90AB3E6F-1009-B947-8C00-6455C18BB2C1}" dt="2021-08-22T09:35:25.700" v="1"/>
      <pc:docMkLst>
        <pc:docMk/>
      </pc:docMkLst>
      <pc:sldMasterChg chg="addSp delSp modSp mod">
        <pc:chgData name="Nane Kratzke" userId="971be13ff4ee5ef6" providerId="LiveId" clId="{90AB3E6F-1009-B947-8C00-6455C18BB2C1}" dt="2021-08-22T09:35:25.700" v="1"/>
        <pc:sldMasterMkLst>
          <pc:docMk/>
          <pc:sldMasterMk cId="946163275" sldId="2147483648"/>
        </pc:sldMasterMkLst>
        <pc:spChg chg="add mod">
          <ac:chgData name="Nane Kratzke" userId="971be13ff4ee5ef6" providerId="LiveId" clId="{90AB3E6F-1009-B947-8C00-6455C18BB2C1}" dt="2021-08-22T09:35:25.700" v="1"/>
          <ac:spMkLst>
            <pc:docMk/>
            <pc:sldMasterMk cId="946163275" sldId="2147483648"/>
            <ac:spMk id="10" creationId="{FCC5557F-1ECD-7A40-B0E2-DFAF99041950}"/>
          </ac:spMkLst>
        </pc:spChg>
        <pc:spChg chg="add mod">
          <ac:chgData name="Nane Kratzke" userId="971be13ff4ee5ef6" providerId="LiveId" clId="{90AB3E6F-1009-B947-8C00-6455C18BB2C1}" dt="2021-08-22T09:35:25.700" v="1"/>
          <ac:spMkLst>
            <pc:docMk/>
            <pc:sldMasterMk cId="946163275" sldId="2147483648"/>
            <ac:spMk id="11" creationId="{C044D152-B348-5F42-88E7-A7F5729D3FBA}"/>
          </ac:spMkLst>
        </pc:spChg>
        <pc:picChg chg="add mod">
          <ac:chgData name="Nane Kratzke" userId="971be13ff4ee5ef6" providerId="LiveId" clId="{90AB3E6F-1009-B947-8C00-6455C18BB2C1}" dt="2021-08-22T09:35:25.700" v="1"/>
          <ac:picMkLst>
            <pc:docMk/>
            <pc:sldMasterMk cId="946163275" sldId="2147483648"/>
            <ac:picMk id="9" creationId="{F72EC490-82D1-734C-98E9-D47A7E25C577}"/>
          </ac:picMkLst>
        </pc:picChg>
        <pc:picChg chg="del">
          <ac:chgData name="Nane Kratzke" userId="971be13ff4ee5ef6" providerId="LiveId" clId="{90AB3E6F-1009-B947-8C00-6455C18BB2C1}" dt="2021-08-22T09:35:24.935" v="0" actId="478"/>
          <ac:picMkLst>
            <pc:docMk/>
            <pc:sldMasterMk cId="946163275" sldId="2147483648"/>
            <ac:picMk id="13" creationId="{A8A2F1A1-1E06-104E-84C2-CAB9B02F41EA}"/>
          </ac:picMkLst>
        </pc:picChg>
      </pc:sldMasterChg>
    </pc:docChg>
  </pc:docChgLst>
  <pc:docChgLst>
    <pc:chgData name="Nane Kratzke" userId="971be13ff4ee5ef6" providerId="LiveId" clId="{19075A5A-D245-0240-878E-CFB172C98ECA}"/>
    <pc:docChg chg="undo custSel addSld delSld modSld sldOrd">
      <pc:chgData name="Nane Kratzke" userId="971be13ff4ee5ef6" providerId="LiveId" clId="{19075A5A-D245-0240-878E-CFB172C98ECA}" dt="2020-10-09T11:37:42.174" v="44177" actId="20577"/>
      <pc:docMkLst>
        <pc:docMk/>
      </pc:docMkLst>
      <pc:sldChg chg="del">
        <pc:chgData name="Nane Kratzke" userId="971be13ff4ee5ef6" providerId="LiveId" clId="{19075A5A-D245-0240-878E-CFB172C98ECA}" dt="2020-10-09T11:37:32.038" v="44151" actId="2696"/>
        <pc:sldMkLst>
          <pc:docMk/>
          <pc:sldMk cId="3899961691" sldId="282"/>
        </pc:sldMkLst>
      </pc:sldChg>
      <pc:sldChg chg="modSp mod">
        <pc:chgData name="Nane Kratzke" userId="971be13ff4ee5ef6" providerId="LiveId" clId="{19075A5A-D245-0240-878E-CFB172C98ECA}" dt="2020-10-09T11:37:26.832" v="44150" actId="207"/>
        <pc:sldMkLst>
          <pc:docMk/>
          <pc:sldMk cId="2120406402" sldId="297"/>
        </pc:sldMkLst>
        <pc:spChg chg="mod">
          <ac:chgData name="Nane Kratzke" userId="971be13ff4ee5ef6" providerId="LiveId" clId="{19075A5A-D245-0240-878E-CFB172C98ECA}" dt="2020-10-09T11:37:26.832" v="44150" actId="207"/>
          <ac:spMkLst>
            <pc:docMk/>
            <pc:sldMk cId="2120406402" sldId="297"/>
            <ac:spMk id="10" creationId="{7709CCC9-400E-274B-A69A-1955CB1187BB}"/>
          </ac:spMkLst>
        </pc:spChg>
      </pc:sldChg>
      <pc:sldChg chg="delSp add del mod ord">
        <pc:chgData name="Nane Kratzke" userId="971be13ff4ee5ef6" providerId="LiveId" clId="{19075A5A-D245-0240-878E-CFB172C98ECA}" dt="2020-09-24T12:35:21.234" v="32924" actId="2696"/>
        <pc:sldMkLst>
          <pc:docMk/>
          <pc:sldMk cId="3738132332" sldId="317"/>
        </pc:sldMkLst>
        <pc:picChg chg="del">
          <ac:chgData name="Nane Kratzke" userId="971be13ff4ee5ef6" providerId="LiveId" clId="{19075A5A-D245-0240-878E-CFB172C98ECA}" dt="2020-09-24T09:15:39.534" v="28204" actId="478"/>
          <ac:picMkLst>
            <pc:docMk/>
            <pc:sldMk cId="3738132332" sldId="317"/>
            <ac:picMk id="6" creationId="{93D5DBCB-6E96-B845-BC8A-FFD23C5B847B}"/>
          </ac:picMkLst>
        </pc:picChg>
      </pc:sldChg>
      <pc:sldChg chg="addSp delSp modSp add mod ord">
        <pc:chgData name="Nane Kratzke" userId="971be13ff4ee5ef6" providerId="LiveId" clId="{19075A5A-D245-0240-878E-CFB172C98ECA}" dt="2020-09-25T06:54:42.700" v="44047" actId="1076"/>
        <pc:sldMkLst>
          <pc:docMk/>
          <pc:sldMk cId="1261074856" sldId="321"/>
        </pc:sldMkLst>
        <pc:spChg chg="mod">
          <ac:chgData name="Nane Kratzke" userId="971be13ff4ee5ef6" providerId="LiveId" clId="{19075A5A-D245-0240-878E-CFB172C98ECA}" dt="2020-09-25T06:48:32.384" v="43856" actId="20577"/>
          <ac:spMkLst>
            <pc:docMk/>
            <pc:sldMk cId="1261074856" sldId="321"/>
            <ac:spMk id="3" creationId="{B052E754-B813-E948-8F2C-39790F3645A4}"/>
          </ac:spMkLst>
        </pc:spChg>
        <pc:spChg chg="mod">
          <ac:chgData name="Nane Kratzke" userId="971be13ff4ee5ef6" providerId="LiveId" clId="{19075A5A-D245-0240-878E-CFB172C98ECA}" dt="2020-09-25T06:51:34.743" v="44022" actId="20577"/>
          <ac:spMkLst>
            <pc:docMk/>
            <pc:sldMk cId="1261074856" sldId="321"/>
            <ac:spMk id="4" creationId="{50DF3BCE-F0C0-534C-BAC2-0A8E975F6B1F}"/>
          </ac:spMkLst>
        </pc:spChg>
        <pc:spChg chg="del">
          <ac:chgData name="Nane Kratzke" userId="971be13ff4ee5ef6" providerId="LiveId" clId="{19075A5A-D245-0240-878E-CFB172C98ECA}" dt="2020-09-25T06:32:54.878" v="43550" actId="478"/>
          <ac:spMkLst>
            <pc:docMk/>
            <pc:sldMk cId="1261074856" sldId="321"/>
            <ac:spMk id="8" creationId="{52079499-E27F-9843-90AB-4A979B78DF81}"/>
          </ac:spMkLst>
        </pc:spChg>
        <pc:spChg chg="add mod">
          <ac:chgData name="Nane Kratzke" userId="971be13ff4ee5ef6" providerId="LiveId" clId="{19075A5A-D245-0240-878E-CFB172C98ECA}" dt="2020-09-25T06:54:42.700" v="44047" actId="1076"/>
          <ac:spMkLst>
            <pc:docMk/>
            <pc:sldMk cId="1261074856" sldId="321"/>
            <ac:spMk id="11" creationId="{C3C245D6-0374-6844-B4C4-B12E5ECFC869}"/>
          </ac:spMkLst>
        </pc:spChg>
        <pc:picChg chg="del">
          <ac:chgData name="Nane Kratzke" userId="971be13ff4ee5ef6" providerId="LiveId" clId="{19075A5A-D245-0240-878E-CFB172C98ECA}" dt="2020-09-25T06:48:37.632" v="43857" actId="478"/>
          <ac:picMkLst>
            <pc:docMk/>
            <pc:sldMk cId="1261074856" sldId="321"/>
            <ac:picMk id="6" creationId="{4B5B6E82-8736-AB49-BCEE-9F6B02522454}"/>
          </ac:picMkLst>
        </pc:picChg>
        <pc:picChg chg="mod">
          <ac:chgData name="Nane Kratzke" userId="971be13ff4ee5ef6" providerId="LiveId" clId="{19075A5A-D245-0240-878E-CFB172C98ECA}" dt="2020-09-25T06:51:42.319" v="44023" actId="1076"/>
          <ac:picMkLst>
            <pc:docMk/>
            <pc:sldMk cId="1261074856" sldId="321"/>
            <ac:picMk id="7" creationId="{D93F6549-0889-D845-9E06-E2747D45482F}"/>
          </ac:picMkLst>
        </pc:picChg>
        <pc:picChg chg="add mod">
          <ac:chgData name="Nane Kratzke" userId="971be13ff4ee5ef6" providerId="LiveId" clId="{19075A5A-D245-0240-878E-CFB172C98ECA}" dt="2020-09-25T06:53:11.074" v="44030" actId="1037"/>
          <ac:picMkLst>
            <pc:docMk/>
            <pc:sldMk cId="1261074856" sldId="321"/>
            <ac:picMk id="10" creationId="{E5CD3BFB-C3F7-7E44-85E3-6F2BFEB1387C}"/>
          </ac:picMkLst>
        </pc:picChg>
      </pc:sldChg>
      <pc:sldChg chg="addSp delSp modSp mod">
        <pc:chgData name="Nane Kratzke" userId="971be13ff4ee5ef6" providerId="LiveId" clId="{19075A5A-D245-0240-878E-CFB172C98ECA}" dt="2020-09-25T07:09:00.043" v="44147" actId="1076"/>
        <pc:sldMkLst>
          <pc:docMk/>
          <pc:sldMk cId="704272100" sldId="323"/>
        </pc:sldMkLst>
        <pc:spChg chg="mod">
          <ac:chgData name="Nane Kratzke" userId="971be13ff4ee5ef6" providerId="LiveId" clId="{19075A5A-D245-0240-878E-CFB172C98ECA}" dt="2020-09-22T05:53:49.660" v="249" actId="1076"/>
          <ac:spMkLst>
            <pc:docMk/>
            <pc:sldMk cId="704272100" sldId="323"/>
            <ac:spMk id="2" creationId="{6D39A0F7-5B8F-5047-AD5F-FC2C4F71D320}"/>
          </ac:spMkLst>
        </pc:spChg>
        <pc:spChg chg="add mod">
          <ac:chgData name="Nane Kratzke" userId="971be13ff4ee5ef6" providerId="LiveId" clId="{19075A5A-D245-0240-878E-CFB172C98ECA}" dt="2020-09-25T07:08:55.365" v="44146" actId="1076"/>
          <ac:spMkLst>
            <pc:docMk/>
            <pc:sldMk cId="704272100" sldId="323"/>
            <ac:spMk id="5" creationId="{76250C44-F4B4-894E-89A1-33E5BA4BA373}"/>
          </ac:spMkLst>
        </pc:spChg>
        <pc:spChg chg="mod">
          <ac:chgData name="Nane Kratzke" userId="971be13ff4ee5ef6" providerId="LiveId" clId="{19075A5A-D245-0240-878E-CFB172C98ECA}" dt="2020-09-22T05:56:24.496" v="262" actId="114"/>
          <ac:spMkLst>
            <pc:docMk/>
            <pc:sldMk cId="704272100" sldId="323"/>
            <ac:spMk id="6" creationId="{B2FFA29F-8624-FF49-B909-50A409457B33}"/>
          </ac:spMkLst>
        </pc:spChg>
        <pc:spChg chg="mod">
          <ac:chgData name="Nane Kratzke" userId="971be13ff4ee5ef6" providerId="LiveId" clId="{19075A5A-D245-0240-878E-CFB172C98ECA}" dt="2020-09-22T05:56:24.496" v="262" actId="114"/>
          <ac:spMkLst>
            <pc:docMk/>
            <pc:sldMk cId="704272100" sldId="323"/>
            <ac:spMk id="7" creationId="{2573F0DD-86C7-194B-BB00-916C460CF449}"/>
          </ac:spMkLst>
        </pc:spChg>
        <pc:spChg chg="mod">
          <ac:chgData name="Nane Kratzke" userId="971be13ff4ee5ef6" providerId="LiveId" clId="{19075A5A-D245-0240-878E-CFB172C98ECA}" dt="2020-09-23T14:42:37.899" v="27944" actId="20577"/>
          <ac:spMkLst>
            <pc:docMk/>
            <pc:sldMk cId="704272100" sldId="323"/>
            <ac:spMk id="8" creationId="{0C508602-457E-2C4E-A9AC-85A3D0BD58E5}"/>
          </ac:spMkLst>
        </pc:spChg>
        <pc:spChg chg="mod">
          <ac:chgData name="Nane Kratzke" userId="971be13ff4ee5ef6" providerId="LiveId" clId="{19075A5A-D245-0240-878E-CFB172C98ECA}" dt="2020-09-22T05:56:59.846" v="266" actId="208"/>
          <ac:spMkLst>
            <pc:docMk/>
            <pc:sldMk cId="704272100" sldId="323"/>
            <ac:spMk id="9" creationId="{00115806-6A32-F54E-9BC4-E5EE59629008}"/>
          </ac:spMkLst>
        </pc:spChg>
        <pc:spChg chg="mod">
          <ac:chgData name="Nane Kratzke" userId="971be13ff4ee5ef6" providerId="LiveId" clId="{19075A5A-D245-0240-878E-CFB172C98ECA}" dt="2020-09-22T05:56:59.846" v="266" actId="208"/>
          <ac:spMkLst>
            <pc:docMk/>
            <pc:sldMk cId="704272100" sldId="323"/>
            <ac:spMk id="10" creationId="{8AE1F451-539F-1A4F-AC27-063749464136}"/>
          </ac:spMkLst>
        </pc:spChg>
        <pc:spChg chg="mod">
          <ac:chgData name="Nane Kratzke" userId="971be13ff4ee5ef6" providerId="LiveId" clId="{19075A5A-D245-0240-878E-CFB172C98ECA}" dt="2020-09-22T05:56:24.496" v="262" actId="114"/>
          <ac:spMkLst>
            <pc:docMk/>
            <pc:sldMk cId="704272100" sldId="323"/>
            <ac:spMk id="11" creationId="{EF7CB2A2-8DEF-4342-BDE5-612E783EBFF2}"/>
          </ac:spMkLst>
        </pc:spChg>
        <pc:spChg chg="del mod">
          <ac:chgData name="Nane Kratzke" userId="971be13ff4ee5ef6" providerId="LiveId" clId="{19075A5A-D245-0240-878E-CFB172C98ECA}" dt="2020-09-22T05:42:27.084" v="158" actId="478"/>
          <ac:spMkLst>
            <pc:docMk/>
            <pc:sldMk cId="704272100" sldId="323"/>
            <ac:spMk id="12" creationId="{DCE87366-1AB4-E345-8C23-A5974F2B8036}"/>
          </ac:spMkLst>
        </pc:spChg>
        <pc:spChg chg="mod">
          <ac:chgData name="Nane Kratzke" userId="971be13ff4ee5ef6" providerId="LiveId" clId="{19075A5A-D245-0240-878E-CFB172C98ECA}" dt="2020-09-22T05:56:24.496" v="262" actId="114"/>
          <ac:spMkLst>
            <pc:docMk/>
            <pc:sldMk cId="704272100" sldId="323"/>
            <ac:spMk id="18" creationId="{74BF62C8-01BB-354F-81AE-D94610B8B132}"/>
          </ac:spMkLst>
        </pc:spChg>
        <pc:spChg chg="mod">
          <ac:chgData name="Nane Kratzke" userId="971be13ff4ee5ef6" providerId="LiveId" clId="{19075A5A-D245-0240-878E-CFB172C98ECA}" dt="2020-09-22T05:56:37.759" v="263" actId="207"/>
          <ac:spMkLst>
            <pc:docMk/>
            <pc:sldMk cId="704272100" sldId="323"/>
            <ac:spMk id="19" creationId="{9FCD17D6-8DFD-AC4D-802C-24291272A02A}"/>
          </ac:spMkLst>
        </pc:spChg>
        <pc:spChg chg="mod">
          <ac:chgData name="Nane Kratzke" userId="971be13ff4ee5ef6" providerId="LiveId" clId="{19075A5A-D245-0240-878E-CFB172C98ECA}" dt="2020-09-22T14:42:16.473" v="16361" actId="20577"/>
          <ac:spMkLst>
            <pc:docMk/>
            <pc:sldMk cId="704272100" sldId="323"/>
            <ac:spMk id="20" creationId="{FA44ADB4-C0C1-0344-AFAA-2667CC2580AF}"/>
          </ac:spMkLst>
        </pc:spChg>
        <pc:spChg chg="mod">
          <ac:chgData name="Nane Kratzke" userId="971be13ff4ee5ef6" providerId="LiveId" clId="{19075A5A-D245-0240-878E-CFB172C98ECA}" dt="2020-09-22T05:56:37.759" v="263" actId="207"/>
          <ac:spMkLst>
            <pc:docMk/>
            <pc:sldMk cId="704272100" sldId="323"/>
            <ac:spMk id="21" creationId="{7F42BBF5-3C44-C047-B360-7239ACDC5FDD}"/>
          </ac:spMkLst>
        </pc:spChg>
        <pc:spChg chg="del mod">
          <ac:chgData name="Nane Kratzke" userId="971be13ff4ee5ef6" providerId="LiveId" clId="{19075A5A-D245-0240-878E-CFB172C98ECA}" dt="2020-09-22T05:41:15.502" v="122" actId="478"/>
          <ac:spMkLst>
            <pc:docMk/>
            <pc:sldMk cId="704272100" sldId="323"/>
            <ac:spMk id="22" creationId="{854D227D-82E5-E34D-9A80-FDA2C24305B8}"/>
          </ac:spMkLst>
        </pc:spChg>
        <pc:spChg chg="add mod">
          <ac:chgData name="Nane Kratzke" userId="971be13ff4ee5ef6" providerId="LiveId" clId="{19075A5A-D245-0240-878E-CFB172C98ECA}" dt="2020-09-22T05:56:24.496" v="262" actId="114"/>
          <ac:spMkLst>
            <pc:docMk/>
            <pc:sldMk cId="704272100" sldId="323"/>
            <ac:spMk id="39" creationId="{36605F84-6B68-D44F-A9F4-CE20802DE2F3}"/>
          </ac:spMkLst>
        </pc:spChg>
        <pc:spChg chg="add del mod">
          <ac:chgData name="Nane Kratzke" userId="971be13ff4ee5ef6" providerId="LiveId" clId="{19075A5A-D245-0240-878E-CFB172C98ECA}" dt="2020-09-22T06:00:34.187" v="322" actId="478"/>
          <ac:spMkLst>
            <pc:docMk/>
            <pc:sldMk cId="704272100" sldId="323"/>
            <ac:spMk id="42" creationId="{70943663-4062-A849-B0AD-BF0E8AAFD137}"/>
          </ac:spMkLst>
        </pc:spChg>
        <pc:spChg chg="add mod">
          <ac:chgData name="Nane Kratzke" userId="971be13ff4ee5ef6" providerId="LiveId" clId="{19075A5A-D245-0240-878E-CFB172C98ECA}" dt="2020-09-22T06:00:51.496" v="324" actId="1076"/>
          <ac:spMkLst>
            <pc:docMk/>
            <pc:sldMk cId="704272100" sldId="323"/>
            <ac:spMk id="82" creationId="{0D3B4571-CB2A-AB4F-9F62-A3E82E0A8784}"/>
          </ac:spMkLst>
        </pc:spChg>
        <pc:picChg chg="add mod">
          <ac:chgData name="Nane Kratzke" userId="971be13ff4ee5ef6" providerId="LiveId" clId="{19075A5A-D245-0240-878E-CFB172C98ECA}" dt="2020-09-25T07:09:00.043" v="44147" actId="1076"/>
          <ac:picMkLst>
            <pc:docMk/>
            <pc:sldMk cId="704272100" sldId="323"/>
            <ac:picMk id="4" creationId="{7167DD6C-FCDB-FB42-80A5-B4A12AE545BA}"/>
          </ac:picMkLst>
        </pc:picChg>
        <pc:picChg chg="add del mod">
          <ac:chgData name="Nane Kratzke" userId="971be13ff4ee5ef6" providerId="LiveId" clId="{19075A5A-D245-0240-878E-CFB172C98ECA}" dt="2020-09-25T07:01:52.220" v="44109" actId="478"/>
          <ac:picMkLst>
            <pc:docMk/>
            <pc:sldMk cId="704272100" sldId="323"/>
            <ac:picMk id="24" creationId="{54F13067-3E46-2744-8FEF-1F6643D28D12}"/>
          </ac:picMkLst>
        </pc:picChg>
        <pc:picChg chg="add mod">
          <ac:chgData name="Nane Kratzke" userId="971be13ff4ee5ef6" providerId="LiveId" clId="{19075A5A-D245-0240-878E-CFB172C98ECA}" dt="2020-09-22T06:00:41.539" v="323" actId="1076"/>
          <ac:picMkLst>
            <pc:docMk/>
            <pc:sldMk cId="704272100" sldId="323"/>
            <ac:picMk id="81" creationId="{6AB9A12E-912E-CC43-9894-1AD3F4CEF900}"/>
          </ac:picMkLst>
        </pc:picChg>
        <pc:cxnChg chg="mod">
          <ac:chgData name="Nane Kratzke" userId="971be13ff4ee5ef6" providerId="LiveId" clId="{19075A5A-D245-0240-878E-CFB172C98ECA}" dt="2020-09-22T05:56:59.846" v="266" actId="208"/>
          <ac:cxnSpMkLst>
            <pc:docMk/>
            <pc:sldMk cId="704272100" sldId="323"/>
            <ac:cxnSpMk id="13" creationId="{F3C37285-1A19-794C-8268-3568881D9039}"/>
          </ac:cxnSpMkLst>
        </pc:cxnChg>
        <pc:cxnChg chg="mod">
          <ac:chgData name="Nane Kratzke" userId="971be13ff4ee5ef6" providerId="LiveId" clId="{19075A5A-D245-0240-878E-CFB172C98ECA}" dt="2020-09-22T05:56:59.846" v="266" actId="208"/>
          <ac:cxnSpMkLst>
            <pc:docMk/>
            <pc:sldMk cId="704272100" sldId="323"/>
            <ac:cxnSpMk id="14" creationId="{468D2ABF-9282-0142-865F-C3A8C968E076}"/>
          </ac:cxnSpMkLst>
        </pc:cxnChg>
        <pc:cxnChg chg="mod">
          <ac:chgData name="Nane Kratzke" userId="971be13ff4ee5ef6" providerId="LiveId" clId="{19075A5A-D245-0240-878E-CFB172C98ECA}" dt="2020-09-22T05:56:59.846" v="266" actId="208"/>
          <ac:cxnSpMkLst>
            <pc:docMk/>
            <pc:sldMk cId="704272100" sldId="323"/>
            <ac:cxnSpMk id="15" creationId="{3298D7B8-E3ED-CA4E-BC12-F31964FDE137}"/>
          </ac:cxnSpMkLst>
        </pc:cxnChg>
        <pc:cxnChg chg="mod">
          <ac:chgData name="Nane Kratzke" userId="971be13ff4ee5ef6" providerId="LiveId" clId="{19075A5A-D245-0240-878E-CFB172C98ECA}" dt="2020-09-22T05:55:24.874" v="256" actId="208"/>
          <ac:cxnSpMkLst>
            <pc:docMk/>
            <pc:sldMk cId="704272100" sldId="323"/>
            <ac:cxnSpMk id="16" creationId="{5724F75F-E84A-7B46-B754-E6A3A1AF89A1}"/>
          </ac:cxnSpMkLst>
        </pc:cxnChg>
        <pc:cxnChg chg="mod">
          <ac:chgData name="Nane Kratzke" userId="971be13ff4ee5ef6" providerId="LiveId" clId="{19075A5A-D245-0240-878E-CFB172C98ECA}" dt="2020-09-22T06:00:34.187" v="322" actId="478"/>
          <ac:cxnSpMkLst>
            <pc:docMk/>
            <pc:sldMk cId="704272100" sldId="323"/>
            <ac:cxnSpMk id="17" creationId="{01370532-A37D-2A47-80B5-479571D237F8}"/>
          </ac:cxnSpMkLst>
        </pc:cxnChg>
        <pc:cxnChg chg="mod">
          <ac:chgData name="Nane Kratzke" userId="971be13ff4ee5ef6" providerId="LiveId" clId="{19075A5A-D245-0240-878E-CFB172C98ECA}" dt="2020-09-22T05:55:24.874" v="256" actId="208"/>
          <ac:cxnSpMkLst>
            <pc:docMk/>
            <pc:sldMk cId="704272100" sldId="323"/>
            <ac:cxnSpMk id="23" creationId="{EBFAFA88-648D-F543-B526-BB94B9F324C3}"/>
          </ac:cxnSpMkLst>
        </pc:cxnChg>
      </pc:sldChg>
      <pc:sldChg chg="addSp delSp modSp mod">
        <pc:chgData name="Nane Kratzke" userId="971be13ff4ee5ef6" providerId="LiveId" clId="{19075A5A-D245-0240-878E-CFB172C98ECA}" dt="2020-09-22T06:18:53.045" v="814" actId="114"/>
        <pc:sldMkLst>
          <pc:docMk/>
          <pc:sldMk cId="808877367" sldId="324"/>
        </pc:sldMkLst>
        <pc:spChg chg="add mod">
          <ac:chgData name="Nane Kratzke" userId="971be13ff4ee5ef6" providerId="LiveId" clId="{19075A5A-D245-0240-878E-CFB172C98ECA}" dt="2020-09-22T06:16:18.949" v="643" actId="1076"/>
          <ac:spMkLst>
            <pc:docMk/>
            <pc:sldMk cId="808877367" sldId="324"/>
            <ac:spMk id="2" creationId="{D4FF6E21-3FE4-F24A-852F-7CE7F07468A2}"/>
          </ac:spMkLst>
        </pc:spChg>
        <pc:spChg chg="add del mod">
          <ac:chgData name="Nane Kratzke" userId="971be13ff4ee5ef6" providerId="LiveId" clId="{19075A5A-D245-0240-878E-CFB172C98ECA}" dt="2020-09-22T06:13:31.346" v="602" actId="478"/>
          <ac:spMkLst>
            <pc:docMk/>
            <pc:sldMk cId="808877367" sldId="324"/>
            <ac:spMk id="5" creationId="{F6C071F6-E0AF-F944-91E0-BE7D0E5E2ED1}"/>
          </ac:spMkLst>
        </pc:spChg>
        <pc:spChg chg="add mod">
          <ac:chgData name="Nane Kratzke" userId="971be13ff4ee5ef6" providerId="LiveId" clId="{19075A5A-D245-0240-878E-CFB172C98ECA}" dt="2020-09-22T06:16:18.949" v="643" actId="1076"/>
          <ac:spMkLst>
            <pc:docMk/>
            <pc:sldMk cId="808877367" sldId="324"/>
            <ac:spMk id="6" creationId="{5B10EF06-B437-3442-87B3-AA21E9C046F0}"/>
          </ac:spMkLst>
        </pc:spChg>
        <pc:spChg chg="add mod">
          <ac:chgData name="Nane Kratzke" userId="971be13ff4ee5ef6" providerId="LiveId" clId="{19075A5A-D245-0240-878E-CFB172C98ECA}" dt="2020-09-22T06:16:18.949" v="643" actId="1076"/>
          <ac:spMkLst>
            <pc:docMk/>
            <pc:sldMk cId="808877367" sldId="324"/>
            <ac:spMk id="7" creationId="{90FC88E0-6E0F-B245-952E-2AEED39F6828}"/>
          </ac:spMkLst>
        </pc:spChg>
        <pc:spChg chg="del">
          <ac:chgData name="Nane Kratzke" userId="971be13ff4ee5ef6" providerId="LiveId" clId="{19075A5A-D245-0240-878E-CFB172C98ECA}" dt="2020-09-22T06:03:56.883" v="367" actId="478"/>
          <ac:spMkLst>
            <pc:docMk/>
            <pc:sldMk cId="808877367" sldId="324"/>
            <ac:spMk id="8" creationId="{BF8F0306-CEB2-D441-9F0A-14468F891084}"/>
          </ac:spMkLst>
        </pc:spChg>
        <pc:spChg chg="mod">
          <ac:chgData name="Nane Kratzke" userId="971be13ff4ee5ef6" providerId="LiveId" clId="{19075A5A-D245-0240-878E-CFB172C98ECA}" dt="2020-09-22T06:03:40.369" v="355" actId="20577"/>
          <ac:spMkLst>
            <pc:docMk/>
            <pc:sldMk cId="808877367" sldId="324"/>
            <ac:spMk id="9" creationId="{4A6D1888-2806-EE4D-9CB5-F95C7677BADB}"/>
          </ac:spMkLst>
        </pc:spChg>
        <pc:spChg chg="mod">
          <ac:chgData name="Nane Kratzke" userId="971be13ff4ee5ef6" providerId="LiveId" clId="{19075A5A-D245-0240-878E-CFB172C98ECA}" dt="2020-09-22T06:16:37.650" v="655" actId="20577"/>
          <ac:spMkLst>
            <pc:docMk/>
            <pc:sldMk cId="808877367" sldId="324"/>
            <ac:spMk id="10" creationId="{220425A0-FB0A-1B4F-9348-FBAF265B632B}"/>
          </ac:spMkLst>
        </pc:spChg>
        <pc:spChg chg="add mod">
          <ac:chgData name="Nane Kratzke" userId="971be13ff4ee5ef6" providerId="LiveId" clId="{19075A5A-D245-0240-878E-CFB172C98ECA}" dt="2020-09-22T06:16:18.949" v="643" actId="1076"/>
          <ac:spMkLst>
            <pc:docMk/>
            <pc:sldMk cId="808877367" sldId="324"/>
            <ac:spMk id="11" creationId="{D1C59A05-2C37-5F4F-9ABA-1FE6D3E9194C}"/>
          </ac:spMkLst>
        </pc:spChg>
        <pc:spChg chg="add mod">
          <ac:chgData name="Nane Kratzke" userId="971be13ff4ee5ef6" providerId="LiveId" clId="{19075A5A-D245-0240-878E-CFB172C98ECA}" dt="2020-09-22T06:16:18.949" v="643" actId="1076"/>
          <ac:spMkLst>
            <pc:docMk/>
            <pc:sldMk cId="808877367" sldId="324"/>
            <ac:spMk id="12" creationId="{7E95457F-6EBC-414A-A7CA-CCC73457C174}"/>
          </ac:spMkLst>
        </pc:spChg>
        <pc:spChg chg="add mod">
          <ac:chgData name="Nane Kratzke" userId="971be13ff4ee5ef6" providerId="LiveId" clId="{19075A5A-D245-0240-878E-CFB172C98ECA}" dt="2020-09-22T06:16:18.949" v="643" actId="1076"/>
          <ac:spMkLst>
            <pc:docMk/>
            <pc:sldMk cId="808877367" sldId="324"/>
            <ac:spMk id="13" creationId="{966A8420-BC82-2A4A-8BFE-07687B48DCA2}"/>
          </ac:spMkLst>
        </pc:spChg>
        <pc:spChg chg="add del mod">
          <ac:chgData name="Nane Kratzke" userId="971be13ff4ee5ef6" providerId="LiveId" clId="{19075A5A-D245-0240-878E-CFB172C98ECA}" dt="2020-09-22T06:13:27.651" v="601" actId="478"/>
          <ac:spMkLst>
            <pc:docMk/>
            <pc:sldMk cId="808877367" sldId="324"/>
            <ac:spMk id="19" creationId="{F172DCEA-9D84-1E44-8BEB-9607323F61C9}"/>
          </ac:spMkLst>
        </pc:spChg>
        <pc:spChg chg="add del mod">
          <ac:chgData name="Nane Kratzke" userId="971be13ff4ee5ef6" providerId="LiveId" clId="{19075A5A-D245-0240-878E-CFB172C98ECA}" dt="2020-09-22T06:13:34.383" v="603" actId="478"/>
          <ac:spMkLst>
            <pc:docMk/>
            <pc:sldMk cId="808877367" sldId="324"/>
            <ac:spMk id="20" creationId="{A1C6B029-853E-6F4C-BEFE-DD6E7742A6DE}"/>
          </ac:spMkLst>
        </pc:spChg>
        <pc:spChg chg="add del mod">
          <ac:chgData name="Nane Kratzke" userId="971be13ff4ee5ef6" providerId="LiveId" clId="{19075A5A-D245-0240-878E-CFB172C98ECA}" dt="2020-09-22T06:16:51.697" v="659" actId="478"/>
          <ac:spMkLst>
            <pc:docMk/>
            <pc:sldMk cId="808877367" sldId="324"/>
            <ac:spMk id="21" creationId="{E2C96852-CFD8-4D4B-93A2-8885BCE0A756}"/>
          </ac:spMkLst>
        </pc:spChg>
        <pc:spChg chg="add del mod">
          <ac:chgData name="Nane Kratzke" userId="971be13ff4ee5ef6" providerId="LiveId" clId="{19075A5A-D245-0240-878E-CFB172C98ECA}" dt="2020-09-22T06:16:53.369" v="660" actId="478"/>
          <ac:spMkLst>
            <pc:docMk/>
            <pc:sldMk cId="808877367" sldId="324"/>
            <ac:spMk id="22" creationId="{D1D00E71-5912-EA40-8F12-1A3A4C94536E}"/>
          </ac:spMkLst>
        </pc:spChg>
        <pc:spChg chg="add del mod">
          <ac:chgData name="Nane Kratzke" userId="971be13ff4ee5ef6" providerId="LiveId" clId="{19075A5A-D245-0240-878E-CFB172C98ECA}" dt="2020-09-22T06:16:49.953" v="658" actId="478"/>
          <ac:spMkLst>
            <pc:docMk/>
            <pc:sldMk cId="808877367" sldId="324"/>
            <ac:spMk id="23" creationId="{AF3214BB-D136-A540-BE2F-008A325B2E3F}"/>
          </ac:spMkLst>
        </pc:spChg>
        <pc:spChg chg="add del mod">
          <ac:chgData name="Nane Kratzke" userId="971be13ff4ee5ef6" providerId="LiveId" clId="{19075A5A-D245-0240-878E-CFB172C98ECA}" dt="2020-09-22T06:16:48.013" v="657" actId="478"/>
          <ac:spMkLst>
            <pc:docMk/>
            <pc:sldMk cId="808877367" sldId="324"/>
            <ac:spMk id="24" creationId="{B5547DBD-6367-714B-8570-11E9A897B0EE}"/>
          </ac:spMkLst>
        </pc:spChg>
        <pc:spChg chg="add del mod">
          <ac:chgData name="Nane Kratzke" userId="971be13ff4ee5ef6" providerId="LiveId" clId="{19075A5A-D245-0240-878E-CFB172C98ECA}" dt="2020-09-22T06:16:46.977" v="656" actId="478"/>
          <ac:spMkLst>
            <pc:docMk/>
            <pc:sldMk cId="808877367" sldId="324"/>
            <ac:spMk id="25" creationId="{CBADA13E-FCB8-C24E-91B0-DC0B5B506F40}"/>
          </ac:spMkLst>
        </pc:spChg>
        <pc:spChg chg="add del mod">
          <ac:chgData name="Nane Kratzke" userId="971be13ff4ee5ef6" providerId="LiveId" clId="{19075A5A-D245-0240-878E-CFB172C98ECA}" dt="2020-09-22T06:16:18.281" v="642" actId="11529"/>
          <ac:spMkLst>
            <pc:docMk/>
            <pc:sldMk cId="808877367" sldId="324"/>
            <ac:spMk id="26" creationId="{8436CE97-3ADB-5745-B5DF-3606600BC25C}"/>
          </ac:spMkLst>
        </pc:spChg>
        <pc:spChg chg="add del mod">
          <ac:chgData name="Nane Kratzke" userId="971be13ff4ee5ef6" providerId="LiveId" clId="{19075A5A-D245-0240-878E-CFB172C98ECA}" dt="2020-09-22T06:16:17.873" v="641"/>
          <ac:spMkLst>
            <pc:docMk/>
            <pc:sldMk cId="808877367" sldId="324"/>
            <ac:spMk id="27" creationId="{972B2242-D072-8044-875E-63E295D9CCD4}"/>
          </ac:spMkLst>
        </pc:spChg>
        <pc:spChg chg="add del mod">
          <ac:chgData name="Nane Kratzke" userId="971be13ff4ee5ef6" providerId="LiveId" clId="{19075A5A-D245-0240-878E-CFB172C98ECA}" dt="2020-09-22T06:16:13.941" v="632"/>
          <ac:spMkLst>
            <pc:docMk/>
            <pc:sldMk cId="808877367" sldId="324"/>
            <ac:spMk id="28" creationId="{FF620077-3C85-DB4E-A842-DB994485DC62}"/>
          </ac:spMkLst>
        </pc:spChg>
        <pc:spChg chg="add del mod">
          <ac:chgData name="Nane Kratzke" userId="971be13ff4ee5ef6" providerId="LiveId" clId="{19075A5A-D245-0240-878E-CFB172C98ECA}" dt="2020-09-22T06:16:12.024" v="627"/>
          <ac:spMkLst>
            <pc:docMk/>
            <pc:sldMk cId="808877367" sldId="324"/>
            <ac:spMk id="29" creationId="{DA5E6532-3D0F-F94F-93E6-3389D2C32CD3}"/>
          </ac:spMkLst>
        </pc:spChg>
        <pc:spChg chg="add mod">
          <ac:chgData name="Nane Kratzke" userId="971be13ff4ee5ef6" providerId="LiveId" clId="{19075A5A-D245-0240-878E-CFB172C98ECA}" dt="2020-09-22T06:17:36.750" v="697" actId="1076"/>
          <ac:spMkLst>
            <pc:docMk/>
            <pc:sldMk cId="808877367" sldId="324"/>
            <ac:spMk id="30" creationId="{7A51CA3C-742A-1E4F-B5EE-D357A43963F8}"/>
          </ac:spMkLst>
        </pc:spChg>
        <pc:spChg chg="add mod">
          <ac:chgData name="Nane Kratzke" userId="971be13ff4ee5ef6" providerId="LiveId" clId="{19075A5A-D245-0240-878E-CFB172C98ECA}" dt="2020-09-22T06:17:57.882" v="731" actId="20577"/>
          <ac:spMkLst>
            <pc:docMk/>
            <pc:sldMk cId="808877367" sldId="324"/>
            <ac:spMk id="31" creationId="{1B1F51DE-22D1-634B-9C98-750C7A5D00ED}"/>
          </ac:spMkLst>
        </pc:spChg>
        <pc:spChg chg="add mod">
          <ac:chgData name="Nane Kratzke" userId="971be13ff4ee5ef6" providerId="LiveId" clId="{19075A5A-D245-0240-878E-CFB172C98ECA}" dt="2020-09-22T06:18:53.045" v="814" actId="114"/>
          <ac:spMkLst>
            <pc:docMk/>
            <pc:sldMk cId="808877367" sldId="324"/>
            <ac:spMk id="32" creationId="{495CA925-9227-5A40-B1C3-1C460A51962D}"/>
          </ac:spMkLst>
        </pc:spChg>
        <pc:picChg chg="add mod">
          <ac:chgData name="Nane Kratzke" userId="971be13ff4ee5ef6" providerId="LiveId" clId="{19075A5A-D245-0240-878E-CFB172C98ECA}" dt="2020-09-22T06:16:18.949" v="643" actId="1076"/>
          <ac:picMkLst>
            <pc:docMk/>
            <pc:sldMk cId="808877367" sldId="324"/>
            <ac:picMk id="4" creationId="{7BAB0129-CD05-6D4D-A165-D9801A0B45AD}"/>
          </ac:picMkLst>
        </pc:picChg>
        <pc:picChg chg="add mod">
          <ac:chgData name="Nane Kratzke" userId="971be13ff4ee5ef6" providerId="LiveId" clId="{19075A5A-D245-0240-878E-CFB172C98ECA}" dt="2020-09-22T06:16:18.949" v="643" actId="1076"/>
          <ac:picMkLst>
            <pc:docMk/>
            <pc:sldMk cId="808877367" sldId="324"/>
            <ac:picMk id="14" creationId="{7B364174-5EF1-0D43-BA70-F02584268F13}"/>
          </ac:picMkLst>
        </pc:picChg>
        <pc:picChg chg="add mod">
          <ac:chgData name="Nane Kratzke" userId="971be13ff4ee5ef6" providerId="LiveId" clId="{19075A5A-D245-0240-878E-CFB172C98ECA}" dt="2020-09-22T06:16:18.949" v="643" actId="1076"/>
          <ac:picMkLst>
            <pc:docMk/>
            <pc:sldMk cId="808877367" sldId="324"/>
            <ac:picMk id="15" creationId="{03A1797D-B2F8-1C49-AC75-6225E23D4001}"/>
          </ac:picMkLst>
        </pc:picChg>
        <pc:picChg chg="add mod">
          <ac:chgData name="Nane Kratzke" userId="971be13ff4ee5ef6" providerId="LiveId" clId="{19075A5A-D245-0240-878E-CFB172C98ECA}" dt="2020-09-22T06:16:18.949" v="643" actId="1076"/>
          <ac:picMkLst>
            <pc:docMk/>
            <pc:sldMk cId="808877367" sldId="324"/>
            <ac:picMk id="16" creationId="{6FA8C34A-A4C8-3147-9CCA-0E9D103E6012}"/>
          </ac:picMkLst>
        </pc:picChg>
        <pc:picChg chg="add mod">
          <ac:chgData name="Nane Kratzke" userId="971be13ff4ee5ef6" providerId="LiveId" clId="{19075A5A-D245-0240-878E-CFB172C98ECA}" dt="2020-09-22T06:16:18.949" v="643" actId="1076"/>
          <ac:picMkLst>
            <pc:docMk/>
            <pc:sldMk cId="808877367" sldId="324"/>
            <ac:picMk id="17" creationId="{6EC59DB6-C831-4F4E-93FD-A7B5A9C49690}"/>
          </ac:picMkLst>
        </pc:picChg>
        <pc:picChg chg="add mod">
          <ac:chgData name="Nane Kratzke" userId="971be13ff4ee5ef6" providerId="LiveId" clId="{19075A5A-D245-0240-878E-CFB172C98ECA}" dt="2020-09-22T06:16:18.949" v="643" actId="1076"/>
          <ac:picMkLst>
            <pc:docMk/>
            <pc:sldMk cId="808877367" sldId="324"/>
            <ac:picMk id="18" creationId="{5A02CCE8-1A36-3D49-ABD8-0CA945A91C61}"/>
          </ac:picMkLst>
        </pc:picChg>
      </pc:sldChg>
      <pc:sldChg chg="del">
        <pc:chgData name="Nane Kratzke" userId="971be13ff4ee5ef6" providerId="LiveId" clId="{19075A5A-D245-0240-878E-CFB172C98ECA}" dt="2020-09-22T05:46:19.821" v="220" actId="2696"/>
        <pc:sldMkLst>
          <pc:docMk/>
          <pc:sldMk cId="2538430848" sldId="325"/>
        </pc:sldMkLst>
      </pc:sldChg>
      <pc:sldChg chg="delSp add mod">
        <pc:chgData name="Nane Kratzke" userId="971be13ff4ee5ef6" providerId="LiveId" clId="{19075A5A-D245-0240-878E-CFB172C98ECA}" dt="2020-09-23T09:57:30.964" v="23700" actId="478"/>
        <pc:sldMkLst>
          <pc:docMk/>
          <pc:sldMk cId="430288380" sldId="326"/>
        </pc:sldMkLst>
        <pc:picChg chg="del">
          <ac:chgData name="Nane Kratzke" userId="971be13ff4ee5ef6" providerId="LiveId" clId="{19075A5A-D245-0240-878E-CFB172C98ECA}" dt="2020-09-23T09:57:30.964" v="23700" actId="478"/>
          <ac:picMkLst>
            <pc:docMk/>
            <pc:sldMk cId="430288380" sldId="326"/>
            <ac:picMk id="8" creationId="{5553774B-F4E0-C842-84EC-CBA62605D83F}"/>
          </ac:picMkLst>
        </pc:picChg>
        <pc:picChg chg="del">
          <ac:chgData name="Nane Kratzke" userId="971be13ff4ee5ef6" providerId="LiveId" clId="{19075A5A-D245-0240-878E-CFB172C98ECA}" dt="2020-09-23T09:56:29.399" v="23689" actId="478"/>
          <ac:picMkLst>
            <pc:docMk/>
            <pc:sldMk cId="430288380" sldId="326"/>
            <ac:picMk id="9" creationId="{D0CB5B1E-A98E-2C47-ADDD-51D96CA5944D}"/>
          </ac:picMkLst>
        </pc:picChg>
      </pc:sldChg>
      <pc:sldChg chg="del">
        <pc:chgData name="Nane Kratzke" userId="971be13ff4ee5ef6" providerId="LiveId" clId="{19075A5A-D245-0240-878E-CFB172C98ECA}" dt="2020-09-22T05:46:19.577" v="197" actId="2696"/>
        <pc:sldMkLst>
          <pc:docMk/>
          <pc:sldMk cId="1152287989" sldId="326"/>
        </pc:sldMkLst>
      </pc:sldChg>
      <pc:sldChg chg="delSp add mod">
        <pc:chgData name="Nane Kratzke" userId="971be13ff4ee5ef6" providerId="LiveId" clId="{19075A5A-D245-0240-878E-CFB172C98ECA}" dt="2020-09-23T09:57:42.563" v="23701" actId="478"/>
        <pc:sldMkLst>
          <pc:docMk/>
          <pc:sldMk cId="33612913" sldId="327"/>
        </pc:sldMkLst>
        <pc:picChg chg="del">
          <ac:chgData name="Nane Kratzke" userId="971be13ff4ee5ef6" providerId="LiveId" clId="{19075A5A-D245-0240-878E-CFB172C98ECA}" dt="2020-09-23T09:57:42.563" v="23701" actId="478"/>
          <ac:picMkLst>
            <pc:docMk/>
            <pc:sldMk cId="33612913" sldId="327"/>
            <ac:picMk id="8" creationId="{1E0FA772-B9FE-0A4A-9739-9F90EEF0F311}"/>
          </ac:picMkLst>
        </pc:picChg>
      </pc:sldChg>
      <pc:sldChg chg="del">
        <pc:chgData name="Nane Kratzke" userId="971be13ff4ee5ef6" providerId="LiveId" clId="{19075A5A-D245-0240-878E-CFB172C98ECA}" dt="2020-09-22T05:46:19.201" v="169" actId="2696"/>
        <pc:sldMkLst>
          <pc:docMk/>
          <pc:sldMk cId="3110368165" sldId="327"/>
        </pc:sldMkLst>
      </pc:sldChg>
      <pc:sldChg chg="addSp delSp modSp add mod">
        <pc:chgData name="Nane Kratzke" userId="971be13ff4ee5ef6" providerId="LiveId" clId="{19075A5A-D245-0240-878E-CFB172C98ECA}" dt="2020-09-23T12:03:56.635" v="23842" actId="20577"/>
        <pc:sldMkLst>
          <pc:docMk/>
          <pc:sldMk cId="534949039" sldId="329"/>
        </pc:sldMkLst>
        <pc:spChg chg="mod">
          <ac:chgData name="Nane Kratzke" userId="971be13ff4ee5ef6" providerId="LiveId" clId="{19075A5A-D245-0240-878E-CFB172C98ECA}" dt="2020-09-23T11:55:55.707" v="23743" actId="1076"/>
          <ac:spMkLst>
            <pc:docMk/>
            <pc:sldMk cId="534949039" sldId="329"/>
            <ac:spMk id="3" creationId="{E3F7BC74-9A13-A448-A42E-02EC649C1954}"/>
          </ac:spMkLst>
        </pc:spChg>
        <pc:spChg chg="add mod">
          <ac:chgData name="Nane Kratzke" userId="971be13ff4ee5ef6" providerId="LiveId" clId="{19075A5A-D245-0240-878E-CFB172C98ECA}" dt="2020-09-23T12:02:05.827" v="23817" actId="14100"/>
          <ac:spMkLst>
            <pc:docMk/>
            <pc:sldMk cId="534949039" sldId="329"/>
            <ac:spMk id="4" creationId="{860594D6-DDFF-0642-B550-29E0446FAB64}"/>
          </ac:spMkLst>
        </pc:spChg>
        <pc:spChg chg="del">
          <ac:chgData name="Nane Kratzke" userId="971be13ff4ee5ef6" providerId="LiveId" clId="{19075A5A-D245-0240-878E-CFB172C98ECA}" dt="2020-09-23T09:35:17.735" v="23455" actId="478"/>
          <ac:spMkLst>
            <pc:docMk/>
            <pc:sldMk cId="534949039" sldId="329"/>
            <ac:spMk id="21" creationId="{84A1885B-AF71-3845-8F0F-F01EBCE21C9F}"/>
          </ac:spMkLst>
        </pc:spChg>
        <pc:spChg chg="del">
          <ac:chgData name="Nane Kratzke" userId="971be13ff4ee5ef6" providerId="LiveId" clId="{19075A5A-D245-0240-878E-CFB172C98ECA}" dt="2020-09-23T11:56:30.416" v="23747" actId="478"/>
          <ac:spMkLst>
            <pc:docMk/>
            <pc:sldMk cId="534949039" sldId="329"/>
            <ac:spMk id="22" creationId="{29F9D116-CA12-B44A-8DF3-4760C8C8BBE1}"/>
          </ac:spMkLst>
        </pc:spChg>
        <pc:spChg chg="del">
          <ac:chgData name="Nane Kratzke" userId="971be13ff4ee5ef6" providerId="LiveId" clId="{19075A5A-D245-0240-878E-CFB172C98ECA}" dt="2020-09-23T09:35:31.673" v="23459" actId="478"/>
          <ac:spMkLst>
            <pc:docMk/>
            <pc:sldMk cId="534949039" sldId="329"/>
            <ac:spMk id="23" creationId="{5141055D-022E-DD49-8761-AB60FCF59E98}"/>
          </ac:spMkLst>
        </pc:spChg>
        <pc:spChg chg="mod">
          <ac:chgData name="Nane Kratzke" userId="971be13ff4ee5ef6" providerId="LiveId" clId="{19075A5A-D245-0240-878E-CFB172C98ECA}" dt="2020-09-23T12:03:48.937" v="23838" actId="404"/>
          <ac:spMkLst>
            <pc:docMk/>
            <pc:sldMk cId="534949039" sldId="329"/>
            <ac:spMk id="26" creationId="{5063B105-58A5-854F-9125-161FD22A6A26}"/>
          </ac:spMkLst>
        </pc:spChg>
        <pc:spChg chg="mod">
          <ac:chgData name="Nane Kratzke" userId="971be13ff4ee5ef6" providerId="LiveId" clId="{19075A5A-D245-0240-878E-CFB172C98ECA}" dt="2020-09-23T12:01:39.518" v="23813" actId="1076"/>
          <ac:spMkLst>
            <pc:docMk/>
            <pc:sldMk cId="534949039" sldId="329"/>
            <ac:spMk id="27" creationId="{AF81DA72-7522-CC4E-93F4-B5908BE1ADCE}"/>
          </ac:spMkLst>
        </pc:spChg>
        <pc:spChg chg="mod">
          <ac:chgData name="Nane Kratzke" userId="971be13ff4ee5ef6" providerId="LiveId" clId="{19075A5A-D245-0240-878E-CFB172C98ECA}" dt="2020-09-23T12:01:39.518" v="23813" actId="1076"/>
          <ac:spMkLst>
            <pc:docMk/>
            <pc:sldMk cId="534949039" sldId="329"/>
            <ac:spMk id="29" creationId="{AC42805A-4A47-6B49-B782-846258EC95E9}"/>
          </ac:spMkLst>
        </pc:spChg>
        <pc:spChg chg="mod">
          <ac:chgData name="Nane Kratzke" userId="971be13ff4ee5ef6" providerId="LiveId" clId="{19075A5A-D245-0240-878E-CFB172C98ECA}" dt="2020-09-23T12:03:48.937" v="23838" actId="404"/>
          <ac:spMkLst>
            <pc:docMk/>
            <pc:sldMk cId="534949039" sldId="329"/>
            <ac:spMk id="68" creationId="{E9DFBF75-CCFE-7546-AD3B-8F1222403E29}"/>
          </ac:spMkLst>
        </pc:spChg>
        <pc:spChg chg="mod">
          <ac:chgData name="Nane Kratzke" userId="971be13ff4ee5ef6" providerId="LiveId" clId="{19075A5A-D245-0240-878E-CFB172C98ECA}" dt="2020-09-23T12:03:48.937" v="23838" actId="404"/>
          <ac:spMkLst>
            <pc:docMk/>
            <pc:sldMk cId="534949039" sldId="329"/>
            <ac:spMk id="73" creationId="{F3E676F2-D1F1-A143-A840-EEB136A4F4C0}"/>
          </ac:spMkLst>
        </pc:spChg>
        <pc:spChg chg="mod">
          <ac:chgData name="Nane Kratzke" userId="971be13ff4ee5ef6" providerId="LiveId" clId="{19075A5A-D245-0240-878E-CFB172C98ECA}" dt="2020-09-23T12:03:48.937" v="23838" actId="404"/>
          <ac:spMkLst>
            <pc:docMk/>
            <pc:sldMk cId="534949039" sldId="329"/>
            <ac:spMk id="74" creationId="{5ADFA4F6-6D9A-0E4F-A173-1FF576E9A91A}"/>
          </ac:spMkLst>
        </pc:spChg>
        <pc:spChg chg="mod">
          <ac:chgData name="Nane Kratzke" userId="971be13ff4ee5ef6" providerId="LiveId" clId="{19075A5A-D245-0240-878E-CFB172C98ECA}" dt="2020-09-23T12:03:48.937" v="23838" actId="404"/>
          <ac:spMkLst>
            <pc:docMk/>
            <pc:sldMk cId="534949039" sldId="329"/>
            <ac:spMk id="75" creationId="{27A0CEAA-783B-674D-BE34-ECF7105CDBBB}"/>
          </ac:spMkLst>
        </pc:spChg>
        <pc:spChg chg="mod">
          <ac:chgData name="Nane Kratzke" userId="971be13ff4ee5ef6" providerId="LiveId" clId="{19075A5A-D245-0240-878E-CFB172C98ECA}" dt="2020-09-23T12:01:39.518" v="23813" actId="1076"/>
          <ac:spMkLst>
            <pc:docMk/>
            <pc:sldMk cId="534949039" sldId="329"/>
            <ac:spMk id="76" creationId="{E2194F07-D4BD-F049-B6BA-930E9C311BF8}"/>
          </ac:spMkLst>
        </pc:spChg>
        <pc:spChg chg="mod">
          <ac:chgData name="Nane Kratzke" userId="971be13ff4ee5ef6" providerId="LiveId" clId="{19075A5A-D245-0240-878E-CFB172C98ECA}" dt="2020-09-23T12:03:48.937" v="23838" actId="404"/>
          <ac:spMkLst>
            <pc:docMk/>
            <pc:sldMk cId="534949039" sldId="329"/>
            <ac:spMk id="77" creationId="{D2EBA26A-6198-0E42-BD5F-D671FC580579}"/>
          </ac:spMkLst>
        </pc:spChg>
        <pc:spChg chg="mod">
          <ac:chgData name="Nane Kratzke" userId="971be13ff4ee5ef6" providerId="LiveId" clId="{19075A5A-D245-0240-878E-CFB172C98ECA}" dt="2020-09-23T12:01:39.518" v="23813" actId="1076"/>
          <ac:spMkLst>
            <pc:docMk/>
            <pc:sldMk cId="534949039" sldId="329"/>
            <ac:spMk id="78" creationId="{9E273C53-174B-174F-8FF4-157ADE55F70D}"/>
          </ac:spMkLst>
        </pc:spChg>
        <pc:spChg chg="mod">
          <ac:chgData name="Nane Kratzke" userId="971be13ff4ee5ef6" providerId="LiveId" clId="{19075A5A-D245-0240-878E-CFB172C98ECA}" dt="2020-09-23T12:03:48.937" v="23838" actId="404"/>
          <ac:spMkLst>
            <pc:docMk/>
            <pc:sldMk cId="534949039" sldId="329"/>
            <ac:spMk id="80" creationId="{141E4693-0A90-3A46-9596-A21D07D49571}"/>
          </ac:spMkLst>
        </pc:spChg>
        <pc:spChg chg="mod">
          <ac:chgData name="Nane Kratzke" userId="971be13ff4ee5ef6" providerId="LiveId" clId="{19075A5A-D245-0240-878E-CFB172C98ECA}" dt="2020-09-23T12:03:48.937" v="23838" actId="404"/>
          <ac:spMkLst>
            <pc:docMk/>
            <pc:sldMk cId="534949039" sldId="329"/>
            <ac:spMk id="81" creationId="{F6670A1D-F19D-AE45-B05C-518A2B00DC60}"/>
          </ac:spMkLst>
        </pc:spChg>
        <pc:spChg chg="mod">
          <ac:chgData name="Nane Kratzke" userId="971be13ff4ee5ef6" providerId="LiveId" clId="{19075A5A-D245-0240-878E-CFB172C98ECA}" dt="2020-09-23T12:01:39.518" v="23813" actId="1076"/>
          <ac:spMkLst>
            <pc:docMk/>
            <pc:sldMk cId="534949039" sldId="329"/>
            <ac:spMk id="91" creationId="{F5665DA1-A665-D141-9418-33C31A73807A}"/>
          </ac:spMkLst>
        </pc:spChg>
        <pc:spChg chg="del">
          <ac:chgData name="Nane Kratzke" userId="971be13ff4ee5ef6" providerId="LiveId" clId="{19075A5A-D245-0240-878E-CFB172C98ECA}" dt="2020-09-23T09:36:11.918" v="23460" actId="478"/>
          <ac:spMkLst>
            <pc:docMk/>
            <pc:sldMk cId="534949039" sldId="329"/>
            <ac:spMk id="102" creationId="{617FBDCA-7768-C846-903F-24E7ED8027FB}"/>
          </ac:spMkLst>
        </pc:spChg>
        <pc:spChg chg="del">
          <ac:chgData name="Nane Kratzke" userId="971be13ff4ee5ef6" providerId="LiveId" clId="{19075A5A-D245-0240-878E-CFB172C98ECA}" dt="2020-09-23T09:36:11.918" v="23460" actId="478"/>
          <ac:spMkLst>
            <pc:docMk/>
            <pc:sldMk cId="534949039" sldId="329"/>
            <ac:spMk id="103" creationId="{AF235A48-C870-904D-927C-2C8B11402991}"/>
          </ac:spMkLst>
        </pc:spChg>
        <pc:spChg chg="del">
          <ac:chgData name="Nane Kratzke" userId="971be13ff4ee5ef6" providerId="LiveId" clId="{19075A5A-D245-0240-878E-CFB172C98ECA}" dt="2020-09-23T09:36:11.918" v="23460" actId="478"/>
          <ac:spMkLst>
            <pc:docMk/>
            <pc:sldMk cId="534949039" sldId="329"/>
            <ac:spMk id="104" creationId="{7E8A4744-4C02-BB44-9D6A-297109C3E4E6}"/>
          </ac:spMkLst>
        </pc:spChg>
        <pc:spChg chg="del">
          <ac:chgData name="Nane Kratzke" userId="971be13ff4ee5ef6" providerId="LiveId" clId="{19075A5A-D245-0240-878E-CFB172C98ECA}" dt="2020-09-23T09:36:11.918" v="23460" actId="478"/>
          <ac:spMkLst>
            <pc:docMk/>
            <pc:sldMk cId="534949039" sldId="329"/>
            <ac:spMk id="105" creationId="{CB92EDAD-72EA-604D-AA15-007B025E7F46}"/>
          </ac:spMkLst>
        </pc:spChg>
        <pc:spChg chg="del">
          <ac:chgData name="Nane Kratzke" userId="971be13ff4ee5ef6" providerId="LiveId" clId="{19075A5A-D245-0240-878E-CFB172C98ECA}" dt="2020-09-23T09:36:11.918" v="23460" actId="478"/>
          <ac:spMkLst>
            <pc:docMk/>
            <pc:sldMk cId="534949039" sldId="329"/>
            <ac:spMk id="106" creationId="{FE98545D-C633-0A47-A58B-49FBB75BB0D2}"/>
          </ac:spMkLst>
        </pc:spChg>
        <pc:spChg chg="del">
          <ac:chgData name="Nane Kratzke" userId="971be13ff4ee5ef6" providerId="LiveId" clId="{19075A5A-D245-0240-878E-CFB172C98ECA}" dt="2020-09-23T09:36:11.918" v="23460" actId="478"/>
          <ac:spMkLst>
            <pc:docMk/>
            <pc:sldMk cId="534949039" sldId="329"/>
            <ac:spMk id="107" creationId="{D16D5BBD-E2E3-6A45-9FD6-A6F383E96CC1}"/>
          </ac:spMkLst>
        </pc:spChg>
        <pc:spChg chg="del">
          <ac:chgData name="Nane Kratzke" userId="971be13ff4ee5ef6" providerId="LiveId" clId="{19075A5A-D245-0240-878E-CFB172C98ECA}" dt="2020-09-23T09:36:11.918" v="23460" actId="478"/>
          <ac:spMkLst>
            <pc:docMk/>
            <pc:sldMk cId="534949039" sldId="329"/>
            <ac:spMk id="108" creationId="{ECEA4FA1-E8C5-4040-8F7B-5384CF4005AC}"/>
          </ac:spMkLst>
        </pc:spChg>
        <pc:spChg chg="del">
          <ac:chgData name="Nane Kratzke" userId="971be13ff4ee5ef6" providerId="LiveId" clId="{19075A5A-D245-0240-878E-CFB172C98ECA}" dt="2020-09-23T09:36:11.918" v="23460" actId="478"/>
          <ac:spMkLst>
            <pc:docMk/>
            <pc:sldMk cId="534949039" sldId="329"/>
            <ac:spMk id="109" creationId="{27E01E49-3BED-0D40-8647-1B9EC9DA53AB}"/>
          </ac:spMkLst>
        </pc:spChg>
        <pc:spChg chg="del">
          <ac:chgData name="Nane Kratzke" userId="971be13ff4ee5ef6" providerId="LiveId" clId="{19075A5A-D245-0240-878E-CFB172C98ECA}" dt="2020-09-23T09:36:11.918" v="23460" actId="478"/>
          <ac:spMkLst>
            <pc:docMk/>
            <pc:sldMk cId="534949039" sldId="329"/>
            <ac:spMk id="110" creationId="{908E87EC-9F88-0440-B1AD-6E991D05A0DE}"/>
          </ac:spMkLst>
        </pc:spChg>
        <pc:spChg chg="del">
          <ac:chgData name="Nane Kratzke" userId="971be13ff4ee5ef6" providerId="LiveId" clId="{19075A5A-D245-0240-878E-CFB172C98ECA}" dt="2020-09-23T09:36:11.918" v="23460" actId="478"/>
          <ac:spMkLst>
            <pc:docMk/>
            <pc:sldMk cId="534949039" sldId="329"/>
            <ac:spMk id="111" creationId="{A4BAB43D-DA03-E64C-9651-B3DEB01D2367}"/>
          </ac:spMkLst>
        </pc:spChg>
        <pc:spChg chg="del">
          <ac:chgData name="Nane Kratzke" userId="971be13ff4ee5ef6" providerId="LiveId" clId="{19075A5A-D245-0240-878E-CFB172C98ECA}" dt="2020-09-23T09:36:11.918" v="23460" actId="478"/>
          <ac:spMkLst>
            <pc:docMk/>
            <pc:sldMk cId="534949039" sldId="329"/>
            <ac:spMk id="112" creationId="{E546ABAD-0C1E-6D4A-85D5-8F3EF18EF889}"/>
          </ac:spMkLst>
        </pc:spChg>
        <pc:spChg chg="del">
          <ac:chgData name="Nane Kratzke" userId="971be13ff4ee5ef6" providerId="LiveId" clId="{19075A5A-D245-0240-878E-CFB172C98ECA}" dt="2020-09-23T09:36:11.918" v="23460" actId="478"/>
          <ac:spMkLst>
            <pc:docMk/>
            <pc:sldMk cId="534949039" sldId="329"/>
            <ac:spMk id="113" creationId="{31063EFD-4DAE-CA4D-B0A1-8DE229ED610B}"/>
          </ac:spMkLst>
        </pc:spChg>
        <pc:spChg chg="del">
          <ac:chgData name="Nane Kratzke" userId="971be13ff4ee5ef6" providerId="LiveId" clId="{19075A5A-D245-0240-878E-CFB172C98ECA}" dt="2020-09-23T09:36:11.918" v="23460" actId="478"/>
          <ac:spMkLst>
            <pc:docMk/>
            <pc:sldMk cId="534949039" sldId="329"/>
            <ac:spMk id="114" creationId="{D05C2297-C24B-3E43-90CF-26124908B8D0}"/>
          </ac:spMkLst>
        </pc:spChg>
        <pc:spChg chg="del">
          <ac:chgData name="Nane Kratzke" userId="971be13ff4ee5ef6" providerId="LiveId" clId="{19075A5A-D245-0240-878E-CFB172C98ECA}" dt="2020-09-23T09:36:11.918" v="23460" actId="478"/>
          <ac:spMkLst>
            <pc:docMk/>
            <pc:sldMk cId="534949039" sldId="329"/>
            <ac:spMk id="115" creationId="{0BA8315C-C3CE-FA4A-BD1F-F3B0CA5F81AA}"/>
          </ac:spMkLst>
        </pc:spChg>
        <pc:spChg chg="del">
          <ac:chgData name="Nane Kratzke" userId="971be13ff4ee5ef6" providerId="LiveId" clId="{19075A5A-D245-0240-878E-CFB172C98ECA}" dt="2020-09-23T09:36:11.918" v="23460" actId="478"/>
          <ac:spMkLst>
            <pc:docMk/>
            <pc:sldMk cId="534949039" sldId="329"/>
            <ac:spMk id="116" creationId="{67021138-AE36-8240-A302-80CA65D39E44}"/>
          </ac:spMkLst>
        </pc:spChg>
        <pc:spChg chg="del">
          <ac:chgData name="Nane Kratzke" userId="971be13ff4ee5ef6" providerId="LiveId" clId="{19075A5A-D245-0240-878E-CFB172C98ECA}" dt="2020-09-23T09:36:11.918" v="23460" actId="478"/>
          <ac:spMkLst>
            <pc:docMk/>
            <pc:sldMk cId="534949039" sldId="329"/>
            <ac:spMk id="117" creationId="{C711BFAC-4162-114D-B520-E050251AE418}"/>
          </ac:spMkLst>
        </pc:spChg>
        <pc:spChg chg="del">
          <ac:chgData name="Nane Kratzke" userId="971be13ff4ee5ef6" providerId="LiveId" clId="{19075A5A-D245-0240-878E-CFB172C98ECA}" dt="2020-09-23T09:36:11.918" v="23460" actId="478"/>
          <ac:spMkLst>
            <pc:docMk/>
            <pc:sldMk cId="534949039" sldId="329"/>
            <ac:spMk id="118" creationId="{D3F3506A-C72C-5A43-8E1A-67DB4D1F9C09}"/>
          </ac:spMkLst>
        </pc:spChg>
        <pc:spChg chg="del">
          <ac:chgData name="Nane Kratzke" userId="971be13ff4ee5ef6" providerId="LiveId" clId="{19075A5A-D245-0240-878E-CFB172C98ECA}" dt="2020-09-23T09:36:11.918" v="23460" actId="478"/>
          <ac:spMkLst>
            <pc:docMk/>
            <pc:sldMk cId="534949039" sldId="329"/>
            <ac:spMk id="119" creationId="{49BED16C-2241-5F4B-9A25-29FB27ACAB84}"/>
          </ac:spMkLst>
        </pc:spChg>
        <pc:spChg chg="del">
          <ac:chgData name="Nane Kratzke" userId="971be13ff4ee5ef6" providerId="LiveId" clId="{19075A5A-D245-0240-878E-CFB172C98ECA}" dt="2020-09-23T09:36:11.918" v="23460" actId="478"/>
          <ac:spMkLst>
            <pc:docMk/>
            <pc:sldMk cId="534949039" sldId="329"/>
            <ac:spMk id="120" creationId="{DD6C5FF2-85CD-2C4A-9B84-71681AB2DD36}"/>
          </ac:spMkLst>
        </pc:spChg>
        <pc:spChg chg="del">
          <ac:chgData name="Nane Kratzke" userId="971be13ff4ee5ef6" providerId="LiveId" clId="{19075A5A-D245-0240-878E-CFB172C98ECA}" dt="2020-09-23T09:36:11.918" v="23460" actId="478"/>
          <ac:spMkLst>
            <pc:docMk/>
            <pc:sldMk cId="534949039" sldId="329"/>
            <ac:spMk id="122" creationId="{18D02ACE-948D-7E45-AFFB-F261E756B163}"/>
          </ac:spMkLst>
        </pc:spChg>
        <pc:spChg chg="del">
          <ac:chgData name="Nane Kratzke" userId="971be13ff4ee5ef6" providerId="LiveId" clId="{19075A5A-D245-0240-878E-CFB172C98ECA}" dt="2020-09-23T09:36:11.918" v="23460" actId="478"/>
          <ac:spMkLst>
            <pc:docMk/>
            <pc:sldMk cId="534949039" sldId="329"/>
            <ac:spMk id="123" creationId="{E8028021-463B-664E-9BC4-E75AF2F1DA04}"/>
          </ac:spMkLst>
        </pc:spChg>
        <pc:spChg chg="add del mod">
          <ac:chgData name="Nane Kratzke" userId="971be13ff4ee5ef6" providerId="LiveId" clId="{19075A5A-D245-0240-878E-CFB172C98ECA}" dt="2020-09-23T12:01:55.413" v="23814" actId="478"/>
          <ac:spMkLst>
            <pc:docMk/>
            <pc:sldMk cId="534949039" sldId="329"/>
            <ac:spMk id="124" creationId="{A20E86D9-53C9-734E-932E-0BFCABECDAD7}"/>
          </ac:spMkLst>
        </pc:spChg>
        <pc:spChg chg="add del mod">
          <ac:chgData name="Nane Kratzke" userId="971be13ff4ee5ef6" providerId="LiveId" clId="{19075A5A-D245-0240-878E-CFB172C98ECA}" dt="2020-09-23T12:01:59.702" v="23816" actId="478"/>
          <ac:spMkLst>
            <pc:docMk/>
            <pc:sldMk cId="534949039" sldId="329"/>
            <ac:spMk id="125" creationId="{490FAACE-EB58-064C-92DA-E46621F6BE83}"/>
          </ac:spMkLst>
        </pc:spChg>
        <pc:spChg chg="add del mod">
          <ac:chgData name="Nane Kratzke" userId="971be13ff4ee5ef6" providerId="LiveId" clId="{19075A5A-D245-0240-878E-CFB172C98ECA}" dt="2020-09-23T12:01:57.671" v="23815" actId="478"/>
          <ac:spMkLst>
            <pc:docMk/>
            <pc:sldMk cId="534949039" sldId="329"/>
            <ac:spMk id="126" creationId="{386DAEAE-6C26-E641-A7B9-1F4BF9BB176F}"/>
          </ac:spMkLst>
        </pc:spChg>
        <pc:spChg chg="add mod">
          <ac:chgData name="Nane Kratzke" userId="971be13ff4ee5ef6" providerId="LiveId" clId="{19075A5A-D245-0240-878E-CFB172C98ECA}" dt="2020-09-23T12:02:27.259" v="23821" actId="14100"/>
          <ac:spMkLst>
            <pc:docMk/>
            <pc:sldMk cId="534949039" sldId="329"/>
            <ac:spMk id="127" creationId="{D06E150F-7030-194C-A618-20D4128F4964}"/>
          </ac:spMkLst>
        </pc:spChg>
        <pc:spChg chg="add del mod">
          <ac:chgData name="Nane Kratzke" userId="971be13ff4ee5ef6" providerId="LiveId" clId="{19075A5A-D245-0240-878E-CFB172C98ECA}" dt="2020-09-23T12:02:22.312" v="23820" actId="478"/>
          <ac:spMkLst>
            <pc:docMk/>
            <pc:sldMk cId="534949039" sldId="329"/>
            <ac:spMk id="128" creationId="{9963B1E7-FB18-0F4F-B5A1-F9CBFA2D92CF}"/>
          </ac:spMkLst>
        </pc:spChg>
        <pc:spChg chg="add mod">
          <ac:chgData name="Nane Kratzke" userId="971be13ff4ee5ef6" providerId="LiveId" clId="{19075A5A-D245-0240-878E-CFB172C98ECA}" dt="2020-09-23T12:02:39.431" v="23823" actId="14100"/>
          <ac:spMkLst>
            <pc:docMk/>
            <pc:sldMk cId="534949039" sldId="329"/>
            <ac:spMk id="129" creationId="{DC377CA8-14D7-4848-A51F-CB8F3A830789}"/>
          </ac:spMkLst>
        </pc:spChg>
        <pc:spChg chg="add del mod">
          <ac:chgData name="Nane Kratzke" userId="971be13ff4ee5ef6" providerId="LiveId" clId="{19075A5A-D245-0240-878E-CFB172C98ECA}" dt="2020-09-23T12:02:35.415" v="23822" actId="478"/>
          <ac:spMkLst>
            <pc:docMk/>
            <pc:sldMk cId="534949039" sldId="329"/>
            <ac:spMk id="130" creationId="{05ABA191-4F6B-3E47-8D53-667FC119E735}"/>
          </ac:spMkLst>
        </pc:spChg>
        <pc:spChg chg="add mod">
          <ac:chgData name="Nane Kratzke" userId="971be13ff4ee5ef6" providerId="LiveId" clId="{19075A5A-D245-0240-878E-CFB172C98ECA}" dt="2020-09-23T12:02:18.408" v="23819" actId="14100"/>
          <ac:spMkLst>
            <pc:docMk/>
            <pc:sldMk cId="534949039" sldId="329"/>
            <ac:spMk id="131" creationId="{1744A97D-516B-EC4F-865B-4F3C4A3F5ABA}"/>
          </ac:spMkLst>
        </pc:spChg>
        <pc:spChg chg="add mod">
          <ac:chgData name="Nane Kratzke" userId="971be13ff4ee5ef6" providerId="LiveId" clId="{19075A5A-D245-0240-878E-CFB172C98ECA}" dt="2020-09-23T12:01:39.518" v="23813" actId="1076"/>
          <ac:spMkLst>
            <pc:docMk/>
            <pc:sldMk cId="534949039" sldId="329"/>
            <ac:spMk id="132" creationId="{6544B590-6D31-9243-9E86-5EB212A6BC40}"/>
          </ac:spMkLst>
        </pc:spChg>
        <pc:spChg chg="add del mod">
          <ac:chgData name="Nane Kratzke" userId="971be13ff4ee5ef6" providerId="LiveId" clId="{19075A5A-D245-0240-878E-CFB172C98ECA}" dt="2020-09-23T12:02:14.684" v="23818" actId="478"/>
          <ac:spMkLst>
            <pc:docMk/>
            <pc:sldMk cId="534949039" sldId="329"/>
            <ac:spMk id="135" creationId="{95B9A038-42A9-AB40-88C0-FDA6886917CB}"/>
          </ac:spMkLst>
        </pc:spChg>
        <pc:spChg chg="add mod">
          <ac:chgData name="Nane Kratzke" userId="971be13ff4ee5ef6" providerId="LiveId" clId="{19075A5A-D245-0240-878E-CFB172C98ECA}" dt="2020-09-23T12:03:53.932" v="23840" actId="20577"/>
          <ac:spMkLst>
            <pc:docMk/>
            <pc:sldMk cId="534949039" sldId="329"/>
            <ac:spMk id="137" creationId="{BC7A94B6-5C76-ED42-A230-4DDF4D7F5632}"/>
          </ac:spMkLst>
        </pc:spChg>
        <pc:spChg chg="add mod">
          <ac:chgData name="Nane Kratzke" userId="971be13ff4ee5ef6" providerId="LiveId" clId="{19075A5A-D245-0240-878E-CFB172C98ECA}" dt="2020-09-23T12:03:56.635" v="23842" actId="20577"/>
          <ac:spMkLst>
            <pc:docMk/>
            <pc:sldMk cId="534949039" sldId="329"/>
            <ac:spMk id="138" creationId="{945353CE-0288-8A4F-B444-C37AE727604C}"/>
          </ac:spMkLst>
        </pc:spChg>
        <pc:picChg chg="mod">
          <ac:chgData name="Nane Kratzke" userId="971be13ff4ee5ef6" providerId="LiveId" clId="{19075A5A-D245-0240-878E-CFB172C98ECA}" dt="2020-09-23T12:01:39.518" v="23813" actId="1076"/>
          <ac:picMkLst>
            <pc:docMk/>
            <pc:sldMk cId="534949039" sldId="329"/>
            <ac:picMk id="79" creationId="{F6F08B27-2937-8142-8CDA-0797FB999C10}"/>
          </ac:picMkLst>
        </pc:picChg>
        <pc:picChg chg="del">
          <ac:chgData name="Nane Kratzke" userId="971be13ff4ee5ef6" providerId="LiveId" clId="{19075A5A-D245-0240-878E-CFB172C98ECA}" dt="2020-09-23T09:36:11.918" v="23460" actId="478"/>
          <ac:picMkLst>
            <pc:docMk/>
            <pc:sldMk cId="534949039" sldId="329"/>
            <ac:picMk id="82" creationId="{F5FB8AA6-6368-F347-8664-799224BD4776}"/>
          </ac:picMkLst>
        </pc:picChg>
        <pc:picChg chg="del">
          <ac:chgData name="Nane Kratzke" userId="971be13ff4ee5ef6" providerId="LiveId" clId="{19075A5A-D245-0240-878E-CFB172C98ECA}" dt="2020-09-23T09:36:11.918" v="23460" actId="478"/>
          <ac:picMkLst>
            <pc:docMk/>
            <pc:sldMk cId="534949039" sldId="329"/>
            <ac:picMk id="83" creationId="{BFA83DF1-A01B-9148-8586-583BA14EE1CC}"/>
          </ac:picMkLst>
        </pc:picChg>
        <pc:picChg chg="del">
          <ac:chgData name="Nane Kratzke" userId="971be13ff4ee5ef6" providerId="LiveId" clId="{19075A5A-D245-0240-878E-CFB172C98ECA}" dt="2020-09-23T09:36:11.918" v="23460" actId="478"/>
          <ac:picMkLst>
            <pc:docMk/>
            <pc:sldMk cId="534949039" sldId="329"/>
            <ac:picMk id="84" creationId="{1C8A30AB-6182-6041-A511-1D9590BE005D}"/>
          </ac:picMkLst>
        </pc:picChg>
        <pc:picChg chg="del">
          <ac:chgData name="Nane Kratzke" userId="971be13ff4ee5ef6" providerId="LiveId" clId="{19075A5A-D245-0240-878E-CFB172C98ECA}" dt="2020-09-23T09:36:11.918" v="23460" actId="478"/>
          <ac:picMkLst>
            <pc:docMk/>
            <pc:sldMk cId="534949039" sldId="329"/>
            <ac:picMk id="85" creationId="{BA0AAA90-D9D4-214B-8B1B-F65FF75B9981}"/>
          </ac:picMkLst>
        </pc:picChg>
        <pc:picChg chg="del">
          <ac:chgData name="Nane Kratzke" userId="971be13ff4ee5ef6" providerId="LiveId" clId="{19075A5A-D245-0240-878E-CFB172C98ECA}" dt="2020-09-23T09:36:11.918" v="23460" actId="478"/>
          <ac:picMkLst>
            <pc:docMk/>
            <pc:sldMk cId="534949039" sldId="329"/>
            <ac:picMk id="86" creationId="{56B0366D-4AEF-424F-BC5F-17922637AE31}"/>
          </ac:picMkLst>
        </pc:picChg>
        <pc:picChg chg="del">
          <ac:chgData name="Nane Kratzke" userId="971be13ff4ee5ef6" providerId="LiveId" clId="{19075A5A-D245-0240-878E-CFB172C98ECA}" dt="2020-09-23T09:36:11.918" v="23460" actId="478"/>
          <ac:picMkLst>
            <pc:docMk/>
            <pc:sldMk cId="534949039" sldId="329"/>
            <ac:picMk id="87" creationId="{355AC7C3-7BF7-4F4D-AEAD-547DBFC939BB}"/>
          </ac:picMkLst>
        </pc:picChg>
        <pc:picChg chg="del">
          <ac:chgData name="Nane Kratzke" userId="971be13ff4ee5ef6" providerId="LiveId" clId="{19075A5A-D245-0240-878E-CFB172C98ECA}" dt="2020-09-23T09:36:11.918" v="23460" actId="478"/>
          <ac:picMkLst>
            <pc:docMk/>
            <pc:sldMk cId="534949039" sldId="329"/>
            <ac:picMk id="88" creationId="{8B438F46-9076-7A48-A6D2-46CD347AEA7E}"/>
          </ac:picMkLst>
        </pc:picChg>
        <pc:picChg chg="del">
          <ac:chgData name="Nane Kratzke" userId="971be13ff4ee5ef6" providerId="LiveId" clId="{19075A5A-D245-0240-878E-CFB172C98ECA}" dt="2020-09-23T09:36:11.918" v="23460" actId="478"/>
          <ac:picMkLst>
            <pc:docMk/>
            <pc:sldMk cId="534949039" sldId="329"/>
            <ac:picMk id="89" creationId="{0816E3B2-9B09-794B-AA49-B0C30C8B8BE2}"/>
          </ac:picMkLst>
        </pc:picChg>
        <pc:picChg chg="del">
          <ac:chgData name="Nane Kratzke" userId="971be13ff4ee5ef6" providerId="LiveId" clId="{19075A5A-D245-0240-878E-CFB172C98ECA}" dt="2020-09-23T09:36:11.918" v="23460" actId="478"/>
          <ac:picMkLst>
            <pc:docMk/>
            <pc:sldMk cId="534949039" sldId="329"/>
            <ac:picMk id="90" creationId="{67D3315D-1B3D-B449-AF88-958279E98D35}"/>
          </ac:picMkLst>
        </pc:picChg>
        <pc:picChg chg="del">
          <ac:chgData name="Nane Kratzke" userId="971be13ff4ee5ef6" providerId="LiveId" clId="{19075A5A-D245-0240-878E-CFB172C98ECA}" dt="2020-09-23T09:36:11.918" v="23460" actId="478"/>
          <ac:picMkLst>
            <pc:docMk/>
            <pc:sldMk cId="534949039" sldId="329"/>
            <ac:picMk id="92" creationId="{4973B038-997B-EE49-86FF-EB3685ABDD0C}"/>
          </ac:picMkLst>
        </pc:picChg>
        <pc:picChg chg="del">
          <ac:chgData name="Nane Kratzke" userId="971be13ff4ee5ef6" providerId="LiveId" clId="{19075A5A-D245-0240-878E-CFB172C98ECA}" dt="2020-09-23T09:36:11.918" v="23460" actId="478"/>
          <ac:picMkLst>
            <pc:docMk/>
            <pc:sldMk cId="534949039" sldId="329"/>
            <ac:picMk id="93" creationId="{D6A68834-E486-7C49-A30D-22E9D72E202F}"/>
          </ac:picMkLst>
        </pc:picChg>
        <pc:picChg chg="del">
          <ac:chgData name="Nane Kratzke" userId="971be13ff4ee5ef6" providerId="LiveId" clId="{19075A5A-D245-0240-878E-CFB172C98ECA}" dt="2020-09-23T09:36:11.918" v="23460" actId="478"/>
          <ac:picMkLst>
            <pc:docMk/>
            <pc:sldMk cId="534949039" sldId="329"/>
            <ac:picMk id="94" creationId="{A530B2A0-23F4-8148-8057-F5FF9F75D2C8}"/>
          </ac:picMkLst>
        </pc:picChg>
        <pc:picChg chg="del">
          <ac:chgData name="Nane Kratzke" userId="971be13ff4ee5ef6" providerId="LiveId" clId="{19075A5A-D245-0240-878E-CFB172C98ECA}" dt="2020-09-23T09:36:11.918" v="23460" actId="478"/>
          <ac:picMkLst>
            <pc:docMk/>
            <pc:sldMk cId="534949039" sldId="329"/>
            <ac:picMk id="95" creationId="{7F131BE1-1EE7-0F43-98CD-97DB555EAF77}"/>
          </ac:picMkLst>
        </pc:picChg>
        <pc:picChg chg="del">
          <ac:chgData name="Nane Kratzke" userId="971be13ff4ee5ef6" providerId="LiveId" clId="{19075A5A-D245-0240-878E-CFB172C98ECA}" dt="2020-09-23T09:36:11.918" v="23460" actId="478"/>
          <ac:picMkLst>
            <pc:docMk/>
            <pc:sldMk cId="534949039" sldId="329"/>
            <ac:picMk id="96" creationId="{DDD7073D-9BB2-6E4A-9889-F2C9EE669280}"/>
          </ac:picMkLst>
        </pc:picChg>
        <pc:picChg chg="del">
          <ac:chgData name="Nane Kratzke" userId="971be13ff4ee5ef6" providerId="LiveId" clId="{19075A5A-D245-0240-878E-CFB172C98ECA}" dt="2020-09-23T09:36:11.918" v="23460" actId="478"/>
          <ac:picMkLst>
            <pc:docMk/>
            <pc:sldMk cId="534949039" sldId="329"/>
            <ac:picMk id="97" creationId="{E615660B-056C-9742-A79A-A161C0ADEC28}"/>
          </ac:picMkLst>
        </pc:picChg>
        <pc:picChg chg="del">
          <ac:chgData name="Nane Kratzke" userId="971be13ff4ee5ef6" providerId="LiveId" clId="{19075A5A-D245-0240-878E-CFB172C98ECA}" dt="2020-09-23T09:36:11.918" v="23460" actId="478"/>
          <ac:picMkLst>
            <pc:docMk/>
            <pc:sldMk cId="534949039" sldId="329"/>
            <ac:picMk id="98" creationId="{FD1E8858-1F83-284F-B88B-CF30EA43F70E}"/>
          </ac:picMkLst>
        </pc:picChg>
        <pc:picChg chg="del">
          <ac:chgData name="Nane Kratzke" userId="971be13ff4ee5ef6" providerId="LiveId" clId="{19075A5A-D245-0240-878E-CFB172C98ECA}" dt="2020-09-23T09:36:11.918" v="23460" actId="478"/>
          <ac:picMkLst>
            <pc:docMk/>
            <pc:sldMk cId="534949039" sldId="329"/>
            <ac:picMk id="99" creationId="{F30DB22F-EC0E-F44B-9450-D2E023007B5F}"/>
          </ac:picMkLst>
        </pc:picChg>
        <pc:picChg chg="del">
          <ac:chgData name="Nane Kratzke" userId="971be13ff4ee5ef6" providerId="LiveId" clId="{19075A5A-D245-0240-878E-CFB172C98ECA}" dt="2020-09-23T09:36:11.918" v="23460" actId="478"/>
          <ac:picMkLst>
            <pc:docMk/>
            <pc:sldMk cId="534949039" sldId="329"/>
            <ac:picMk id="100" creationId="{78866560-FF6C-1A4C-8B39-0564F8283DFA}"/>
          </ac:picMkLst>
        </pc:picChg>
        <pc:picChg chg="del">
          <ac:chgData name="Nane Kratzke" userId="971be13ff4ee5ef6" providerId="LiveId" clId="{19075A5A-D245-0240-878E-CFB172C98ECA}" dt="2020-09-23T09:36:11.918" v="23460" actId="478"/>
          <ac:picMkLst>
            <pc:docMk/>
            <pc:sldMk cId="534949039" sldId="329"/>
            <ac:picMk id="101" creationId="{CF57DE60-9A9D-1748-A243-1F603B45FA1A}"/>
          </ac:picMkLst>
        </pc:picChg>
        <pc:picChg chg="del">
          <ac:chgData name="Nane Kratzke" userId="971be13ff4ee5ef6" providerId="LiveId" clId="{19075A5A-D245-0240-878E-CFB172C98ECA}" dt="2020-09-23T09:36:11.918" v="23460" actId="478"/>
          <ac:picMkLst>
            <pc:docMk/>
            <pc:sldMk cId="534949039" sldId="329"/>
            <ac:picMk id="121" creationId="{A20A7F99-9658-7A4F-AB56-836FDB35A7EC}"/>
          </ac:picMkLst>
        </pc:picChg>
        <pc:picChg chg="add del mod">
          <ac:chgData name="Nane Kratzke" userId="971be13ff4ee5ef6" providerId="LiveId" clId="{19075A5A-D245-0240-878E-CFB172C98ECA}" dt="2020-09-23T12:00:47.906" v="23809" actId="478"/>
          <ac:picMkLst>
            <pc:docMk/>
            <pc:sldMk cId="534949039" sldId="329"/>
            <ac:picMk id="133" creationId="{DF8B2ECE-53FD-2E41-8B9A-73177509691A}"/>
          </ac:picMkLst>
        </pc:picChg>
        <pc:picChg chg="add mod">
          <ac:chgData name="Nane Kratzke" userId="971be13ff4ee5ef6" providerId="LiveId" clId="{19075A5A-D245-0240-878E-CFB172C98ECA}" dt="2020-09-23T12:01:39.518" v="23813" actId="1076"/>
          <ac:picMkLst>
            <pc:docMk/>
            <pc:sldMk cId="534949039" sldId="329"/>
            <ac:picMk id="134" creationId="{7554F3D9-A80C-F746-85C4-18A28DC4319C}"/>
          </ac:picMkLst>
        </pc:picChg>
        <pc:picChg chg="add mod">
          <ac:chgData name="Nane Kratzke" userId="971be13ff4ee5ef6" providerId="LiveId" clId="{19075A5A-D245-0240-878E-CFB172C98ECA}" dt="2020-09-23T12:01:39.518" v="23813" actId="1076"/>
          <ac:picMkLst>
            <pc:docMk/>
            <pc:sldMk cId="534949039" sldId="329"/>
            <ac:picMk id="136" creationId="{01FC1095-D87A-B945-922F-5A115CF06B47}"/>
          </ac:picMkLst>
        </pc:picChg>
        <pc:picChg chg="del">
          <ac:chgData name="Nane Kratzke" userId="971be13ff4ee5ef6" providerId="LiveId" clId="{19075A5A-D245-0240-878E-CFB172C98ECA}" dt="2020-09-23T09:35:20.467" v="23456" actId="478"/>
          <ac:picMkLst>
            <pc:docMk/>
            <pc:sldMk cId="534949039" sldId="329"/>
            <ac:picMk id="1026" creationId="{A018DE0B-FC5B-C74C-8591-F2EDB99CAC4C}"/>
          </ac:picMkLst>
        </pc:picChg>
        <pc:picChg chg="mod">
          <ac:chgData name="Nane Kratzke" userId="971be13ff4ee5ef6" providerId="LiveId" clId="{19075A5A-D245-0240-878E-CFB172C98ECA}" dt="2020-09-23T12:01:39.518" v="23813" actId="1076"/>
          <ac:picMkLst>
            <pc:docMk/>
            <pc:sldMk cId="534949039" sldId="329"/>
            <ac:picMk id="1052" creationId="{0781EC11-CEB1-B34C-BC02-EBCE8F7A675B}"/>
          </ac:picMkLst>
        </pc:picChg>
        <pc:picChg chg="mod">
          <ac:chgData name="Nane Kratzke" userId="971be13ff4ee5ef6" providerId="LiveId" clId="{19075A5A-D245-0240-878E-CFB172C98ECA}" dt="2020-09-23T12:01:39.518" v="23813" actId="1076"/>
          <ac:picMkLst>
            <pc:docMk/>
            <pc:sldMk cId="534949039" sldId="329"/>
            <ac:picMk id="1054" creationId="{12AE6375-E091-0E43-BCC0-7964193522B5}"/>
          </ac:picMkLst>
        </pc:picChg>
        <pc:picChg chg="mod">
          <ac:chgData name="Nane Kratzke" userId="971be13ff4ee5ef6" providerId="LiveId" clId="{19075A5A-D245-0240-878E-CFB172C98ECA}" dt="2020-09-23T12:01:39.518" v="23813" actId="1076"/>
          <ac:picMkLst>
            <pc:docMk/>
            <pc:sldMk cId="534949039" sldId="329"/>
            <ac:picMk id="1056" creationId="{63FFB1C2-0D2E-5042-B775-910095E1CB8D}"/>
          </ac:picMkLst>
        </pc:picChg>
        <pc:picChg chg="mod">
          <ac:chgData name="Nane Kratzke" userId="971be13ff4ee5ef6" providerId="LiveId" clId="{19075A5A-D245-0240-878E-CFB172C98ECA}" dt="2020-09-23T12:01:39.518" v="23813" actId="1076"/>
          <ac:picMkLst>
            <pc:docMk/>
            <pc:sldMk cId="534949039" sldId="329"/>
            <ac:picMk id="1057" creationId="{052E2773-90CF-3D4E-9DB7-9D0AA6C5AE47}"/>
          </ac:picMkLst>
        </pc:picChg>
        <pc:picChg chg="mod">
          <ac:chgData name="Nane Kratzke" userId="971be13ff4ee5ef6" providerId="LiveId" clId="{19075A5A-D245-0240-878E-CFB172C98ECA}" dt="2020-09-23T12:01:39.518" v="23813" actId="1076"/>
          <ac:picMkLst>
            <pc:docMk/>
            <pc:sldMk cId="534949039" sldId="329"/>
            <ac:picMk id="1058" creationId="{9005B2A9-D614-3742-AD7B-E67DD24A1BBC}"/>
          </ac:picMkLst>
        </pc:picChg>
        <pc:picChg chg="mod">
          <ac:chgData name="Nane Kratzke" userId="971be13ff4ee5ef6" providerId="LiveId" clId="{19075A5A-D245-0240-878E-CFB172C98ECA}" dt="2020-09-23T12:01:39.518" v="23813" actId="1076"/>
          <ac:picMkLst>
            <pc:docMk/>
            <pc:sldMk cId="534949039" sldId="329"/>
            <ac:picMk id="1060" creationId="{F5DA8AE1-8904-6F48-827D-A8B82F0A351B}"/>
          </ac:picMkLst>
        </pc:picChg>
        <pc:picChg chg="mod">
          <ac:chgData name="Nane Kratzke" userId="971be13ff4ee5ef6" providerId="LiveId" clId="{19075A5A-D245-0240-878E-CFB172C98ECA}" dt="2020-09-23T12:01:39.518" v="23813" actId="1076"/>
          <ac:picMkLst>
            <pc:docMk/>
            <pc:sldMk cId="534949039" sldId="329"/>
            <ac:picMk id="1061" creationId="{1965F56F-2751-6C4F-AB30-AEFF256CCF6B}"/>
          </ac:picMkLst>
        </pc:picChg>
        <pc:picChg chg="mod">
          <ac:chgData name="Nane Kratzke" userId="971be13ff4ee5ef6" providerId="LiveId" clId="{19075A5A-D245-0240-878E-CFB172C98ECA}" dt="2020-09-23T12:01:39.518" v="23813" actId="1076"/>
          <ac:picMkLst>
            <pc:docMk/>
            <pc:sldMk cId="534949039" sldId="329"/>
            <ac:picMk id="1063" creationId="{044ED7CD-6D81-7E40-B7D1-B8E87EAA2E86}"/>
          </ac:picMkLst>
        </pc:picChg>
        <pc:picChg chg="mod">
          <ac:chgData name="Nane Kratzke" userId="971be13ff4ee5ef6" providerId="LiveId" clId="{19075A5A-D245-0240-878E-CFB172C98ECA}" dt="2020-09-23T12:01:39.518" v="23813" actId="1076"/>
          <ac:picMkLst>
            <pc:docMk/>
            <pc:sldMk cId="534949039" sldId="329"/>
            <ac:picMk id="1064" creationId="{781C98E9-592D-9F46-A971-775CA5568B95}"/>
          </ac:picMkLst>
        </pc:picChg>
        <pc:cxnChg chg="del">
          <ac:chgData name="Nane Kratzke" userId="971be13ff4ee5ef6" providerId="LiveId" clId="{19075A5A-D245-0240-878E-CFB172C98ECA}" dt="2020-09-23T09:35:23.369" v="23457" actId="478"/>
          <ac:cxnSpMkLst>
            <pc:docMk/>
            <pc:sldMk cId="534949039" sldId="329"/>
            <ac:cxnSpMk id="7" creationId="{163B01A7-6485-8B46-B2F4-90AC0B97AD31}"/>
          </ac:cxnSpMkLst>
        </pc:cxnChg>
        <pc:cxnChg chg="del">
          <ac:chgData name="Nane Kratzke" userId="971be13ff4ee5ef6" providerId="LiveId" clId="{19075A5A-D245-0240-878E-CFB172C98ECA}" dt="2020-09-23T09:36:38.150" v="23462" actId="478"/>
          <ac:cxnSpMkLst>
            <pc:docMk/>
            <pc:sldMk cId="534949039" sldId="329"/>
            <ac:cxnSpMk id="9" creationId="{02F84500-C004-1547-B324-1E1B64097EBE}"/>
          </ac:cxnSpMkLst>
        </pc:cxnChg>
        <pc:cxnChg chg="del">
          <ac:chgData name="Nane Kratzke" userId="971be13ff4ee5ef6" providerId="LiveId" clId="{19075A5A-D245-0240-878E-CFB172C98ECA}" dt="2020-09-23T09:36:41.250" v="23463" actId="478"/>
          <ac:cxnSpMkLst>
            <pc:docMk/>
            <pc:sldMk cId="534949039" sldId="329"/>
            <ac:cxnSpMk id="10" creationId="{B9FE1EF1-0DA0-894E-AFDA-EF2D28E9AEC9}"/>
          </ac:cxnSpMkLst>
        </pc:cxnChg>
        <pc:cxnChg chg="del">
          <ac:chgData name="Nane Kratzke" userId="971be13ff4ee5ef6" providerId="LiveId" clId="{19075A5A-D245-0240-878E-CFB172C98ECA}" dt="2020-09-23T09:35:28.820" v="23458" actId="478"/>
          <ac:cxnSpMkLst>
            <pc:docMk/>
            <pc:sldMk cId="534949039" sldId="329"/>
            <ac:cxnSpMk id="14" creationId="{9ED01F35-4812-854B-8F62-A2940659596B}"/>
          </ac:cxnSpMkLst>
        </pc:cxnChg>
        <pc:cxnChg chg="del mod">
          <ac:chgData name="Nane Kratzke" userId="971be13ff4ee5ef6" providerId="LiveId" clId="{19075A5A-D245-0240-878E-CFB172C98ECA}" dt="2020-09-23T09:42:33.945" v="23519" actId="478"/>
          <ac:cxnSpMkLst>
            <pc:docMk/>
            <pc:sldMk cId="534949039" sldId="329"/>
            <ac:cxnSpMk id="17" creationId="{63907426-8E18-534B-848C-0BA95C73F327}"/>
          </ac:cxnSpMkLst>
        </pc:cxnChg>
        <pc:cxnChg chg="del">
          <ac:chgData name="Nane Kratzke" userId="971be13ff4ee5ef6" providerId="LiveId" clId="{19075A5A-D245-0240-878E-CFB172C98ECA}" dt="2020-09-23T09:38:06.171" v="23474" actId="478"/>
          <ac:cxnSpMkLst>
            <pc:docMk/>
            <pc:sldMk cId="534949039" sldId="329"/>
            <ac:cxnSpMk id="19" creationId="{35D4DFFC-28C4-D649-9570-B3DE5133A520}"/>
          </ac:cxnSpMkLst>
        </pc:cxnChg>
      </pc:sldChg>
      <pc:sldChg chg="del">
        <pc:chgData name="Nane Kratzke" userId="971be13ff4ee5ef6" providerId="LiveId" clId="{19075A5A-D245-0240-878E-CFB172C98ECA}" dt="2020-09-22T05:46:19.331" v="178" actId="2696"/>
        <pc:sldMkLst>
          <pc:docMk/>
          <pc:sldMk cId="2967954036" sldId="329"/>
        </pc:sldMkLst>
      </pc:sldChg>
      <pc:sldChg chg="del">
        <pc:chgData name="Nane Kratzke" userId="971be13ff4ee5ef6" providerId="LiveId" clId="{19075A5A-D245-0240-878E-CFB172C98ECA}" dt="2020-09-22T05:46:19.541" v="194" actId="2696"/>
        <pc:sldMkLst>
          <pc:docMk/>
          <pc:sldMk cId="1355761083" sldId="330"/>
        </pc:sldMkLst>
      </pc:sldChg>
      <pc:sldChg chg="add ord">
        <pc:chgData name="Nane Kratzke" userId="971be13ff4ee5ef6" providerId="LiveId" clId="{19075A5A-D245-0240-878E-CFB172C98ECA}" dt="2020-09-23T08:31:39.969" v="22538" actId="20578"/>
        <pc:sldMkLst>
          <pc:docMk/>
          <pc:sldMk cId="3078893197" sldId="330"/>
        </pc:sldMkLst>
      </pc:sldChg>
      <pc:sldChg chg="del">
        <pc:chgData name="Nane Kratzke" userId="971be13ff4ee5ef6" providerId="LiveId" clId="{19075A5A-D245-0240-878E-CFB172C98ECA}" dt="2020-09-22T05:46:19.408" v="184" actId="2696"/>
        <pc:sldMkLst>
          <pc:docMk/>
          <pc:sldMk cId="335871805" sldId="331"/>
        </pc:sldMkLst>
      </pc:sldChg>
      <pc:sldChg chg="modSp add mod">
        <pc:chgData name="Nane Kratzke" userId="971be13ff4ee5ef6" providerId="LiveId" clId="{19075A5A-D245-0240-878E-CFB172C98ECA}" dt="2020-09-23T09:49:49.203" v="23656" actId="20577"/>
        <pc:sldMkLst>
          <pc:docMk/>
          <pc:sldMk cId="2219886769" sldId="331"/>
        </pc:sldMkLst>
        <pc:spChg chg="mod">
          <ac:chgData name="Nane Kratzke" userId="971be13ff4ee5ef6" providerId="LiveId" clId="{19075A5A-D245-0240-878E-CFB172C98ECA}" dt="2020-09-23T09:49:49.203" v="23656" actId="20577"/>
          <ac:spMkLst>
            <pc:docMk/>
            <pc:sldMk cId="2219886769" sldId="331"/>
            <ac:spMk id="2" creationId="{BEBECCD0-0365-6042-8374-D298183801AF}"/>
          </ac:spMkLst>
        </pc:spChg>
        <pc:spChg chg="mod">
          <ac:chgData name="Nane Kratzke" userId="971be13ff4ee5ef6" providerId="LiveId" clId="{19075A5A-D245-0240-878E-CFB172C98ECA}" dt="2020-09-23T09:49:46.361" v="23655" actId="20577"/>
          <ac:spMkLst>
            <pc:docMk/>
            <pc:sldMk cId="2219886769" sldId="331"/>
            <ac:spMk id="6" creationId="{1DD2A273-1E9C-B14C-9873-ECAFF17E685C}"/>
          </ac:spMkLst>
        </pc:spChg>
      </pc:sldChg>
      <pc:sldChg chg="addSp delSp modSp add mod">
        <pc:chgData name="Nane Kratzke" userId="971be13ff4ee5ef6" providerId="LiveId" clId="{19075A5A-D245-0240-878E-CFB172C98ECA}" dt="2020-09-24T12:34:14.661" v="32923" actId="1076"/>
        <pc:sldMkLst>
          <pc:docMk/>
          <pc:sldMk cId="982004980" sldId="332"/>
        </pc:sldMkLst>
        <pc:spChg chg="mod">
          <ac:chgData name="Nane Kratzke" userId="971be13ff4ee5ef6" providerId="LiveId" clId="{19075A5A-D245-0240-878E-CFB172C98ECA}" dt="2020-09-24T12:34:10.293" v="32922" actId="14100"/>
          <ac:spMkLst>
            <pc:docMk/>
            <pc:sldMk cId="982004980" sldId="332"/>
            <ac:spMk id="4" creationId="{1A54BDE3-089A-B947-B36C-1DA2EA047FE2}"/>
          </ac:spMkLst>
        </pc:spChg>
        <pc:spChg chg="del">
          <ac:chgData name="Nane Kratzke" userId="971be13ff4ee5ef6" providerId="LiveId" clId="{19075A5A-D245-0240-878E-CFB172C98ECA}" dt="2020-09-24T09:16:50.865" v="28209" actId="478"/>
          <ac:spMkLst>
            <pc:docMk/>
            <pc:sldMk cId="982004980" sldId="332"/>
            <ac:spMk id="8" creationId="{17A49567-6F8B-AD4E-AA7C-57FEE52C771D}"/>
          </ac:spMkLst>
        </pc:spChg>
        <pc:spChg chg="del">
          <ac:chgData name="Nane Kratzke" userId="971be13ff4ee5ef6" providerId="LiveId" clId="{19075A5A-D245-0240-878E-CFB172C98ECA}" dt="2020-09-24T09:16:53.239" v="28210" actId="478"/>
          <ac:spMkLst>
            <pc:docMk/>
            <pc:sldMk cId="982004980" sldId="332"/>
            <ac:spMk id="9" creationId="{7E39AC3C-D7D5-3F4B-8ECD-B5251D5C44B1}"/>
          </ac:spMkLst>
        </pc:spChg>
        <pc:spChg chg="del">
          <ac:chgData name="Nane Kratzke" userId="971be13ff4ee5ef6" providerId="LiveId" clId="{19075A5A-D245-0240-878E-CFB172C98ECA}" dt="2020-09-24T09:16:54.940" v="28211" actId="478"/>
          <ac:spMkLst>
            <pc:docMk/>
            <pc:sldMk cId="982004980" sldId="332"/>
            <ac:spMk id="10" creationId="{B4195300-5C3F-E44B-B320-1C847BE6087E}"/>
          </ac:spMkLst>
        </pc:spChg>
        <pc:spChg chg="add mod">
          <ac:chgData name="Nane Kratzke" userId="971be13ff4ee5ef6" providerId="LiveId" clId="{19075A5A-D245-0240-878E-CFB172C98ECA}" dt="2020-09-24T12:32:04.625" v="32888" actId="1076"/>
          <ac:spMkLst>
            <pc:docMk/>
            <pc:sldMk cId="982004980" sldId="332"/>
            <ac:spMk id="12" creationId="{90AF0720-D16B-4349-A771-2818C6059C4A}"/>
          </ac:spMkLst>
        </pc:spChg>
        <pc:picChg chg="mod">
          <ac:chgData name="Nane Kratzke" userId="971be13ff4ee5ef6" providerId="LiveId" clId="{19075A5A-D245-0240-878E-CFB172C98ECA}" dt="2020-09-24T12:34:14.661" v="32923" actId="1076"/>
          <ac:picMkLst>
            <pc:docMk/>
            <pc:sldMk cId="982004980" sldId="332"/>
            <ac:picMk id="11" creationId="{9E13CA18-765E-434F-9592-6A89336A66FA}"/>
          </ac:picMkLst>
        </pc:picChg>
      </pc:sldChg>
      <pc:sldChg chg="del">
        <pc:chgData name="Nane Kratzke" userId="971be13ff4ee5ef6" providerId="LiveId" clId="{19075A5A-D245-0240-878E-CFB172C98ECA}" dt="2020-09-22T05:46:19.759" v="214" actId="2696"/>
        <pc:sldMkLst>
          <pc:docMk/>
          <pc:sldMk cId="2225302233" sldId="332"/>
        </pc:sldMkLst>
      </pc:sldChg>
      <pc:sldChg chg="del">
        <pc:chgData name="Nane Kratzke" userId="971be13ff4ee5ef6" providerId="LiveId" clId="{19075A5A-D245-0240-878E-CFB172C98ECA}" dt="2020-09-22T05:46:19.722" v="211" actId="2696"/>
        <pc:sldMkLst>
          <pc:docMk/>
          <pc:sldMk cId="4223858906" sldId="333"/>
        </pc:sldMkLst>
      </pc:sldChg>
      <pc:sldChg chg="del">
        <pc:chgData name="Nane Kratzke" userId="971be13ff4ee5ef6" providerId="LiveId" clId="{19075A5A-D245-0240-878E-CFB172C98ECA}" dt="2020-09-22T05:46:19.503" v="191" actId="2696"/>
        <pc:sldMkLst>
          <pc:docMk/>
          <pc:sldMk cId="889987673" sldId="334"/>
        </pc:sldMkLst>
      </pc:sldChg>
      <pc:sldChg chg="del">
        <pc:chgData name="Nane Kratzke" userId="971be13ff4ee5ef6" providerId="LiveId" clId="{19075A5A-D245-0240-878E-CFB172C98ECA}" dt="2020-09-22T05:46:19.791" v="218" actId="2696"/>
        <pc:sldMkLst>
          <pc:docMk/>
          <pc:sldMk cId="1902238106" sldId="335"/>
        </pc:sldMkLst>
      </pc:sldChg>
      <pc:sldChg chg="del">
        <pc:chgData name="Nane Kratzke" userId="971be13ff4ee5ef6" providerId="LiveId" clId="{19075A5A-D245-0240-878E-CFB172C98ECA}" dt="2020-09-22T05:46:19.752" v="213" actId="2696"/>
        <pc:sldMkLst>
          <pc:docMk/>
          <pc:sldMk cId="1937801618" sldId="336"/>
        </pc:sldMkLst>
      </pc:sldChg>
      <pc:sldChg chg="modSp add mod">
        <pc:chgData name="Nane Kratzke" userId="971be13ff4ee5ef6" providerId="LiveId" clId="{19075A5A-D245-0240-878E-CFB172C98ECA}" dt="2020-09-23T15:00:36.689" v="28147" actId="255"/>
        <pc:sldMkLst>
          <pc:docMk/>
          <pc:sldMk cId="3201834561" sldId="337"/>
        </pc:sldMkLst>
        <pc:spChg chg="mod">
          <ac:chgData name="Nane Kratzke" userId="971be13ff4ee5ef6" providerId="LiveId" clId="{19075A5A-D245-0240-878E-CFB172C98ECA}" dt="2020-09-23T15:00:36.689" v="28147" actId="255"/>
          <ac:spMkLst>
            <pc:docMk/>
            <pc:sldMk cId="3201834561" sldId="337"/>
            <ac:spMk id="4" creationId="{1A1F085B-B0A9-1B43-97C4-4B3A75E7F90D}"/>
          </ac:spMkLst>
        </pc:spChg>
        <pc:picChg chg="mod">
          <ac:chgData name="Nane Kratzke" userId="971be13ff4ee5ef6" providerId="LiveId" clId="{19075A5A-D245-0240-878E-CFB172C98ECA}" dt="2020-09-23T14:48:00.030" v="27980" actId="1076"/>
          <ac:picMkLst>
            <pc:docMk/>
            <pc:sldMk cId="3201834561" sldId="337"/>
            <ac:picMk id="7" creationId="{A6B4AD59-A591-A340-832E-0A904769050F}"/>
          </ac:picMkLst>
        </pc:picChg>
      </pc:sldChg>
      <pc:sldChg chg="addSp delSp modSp add mod">
        <pc:chgData name="Nane Kratzke" userId="971be13ff4ee5ef6" providerId="LiveId" clId="{19075A5A-D245-0240-878E-CFB172C98ECA}" dt="2020-09-24T14:24:00.923" v="37092" actId="1076"/>
        <pc:sldMkLst>
          <pc:docMk/>
          <pc:sldMk cId="596661056" sldId="338"/>
        </pc:sldMkLst>
        <pc:spChg chg="mod">
          <ac:chgData name="Nane Kratzke" userId="971be13ff4ee5ef6" providerId="LiveId" clId="{19075A5A-D245-0240-878E-CFB172C98ECA}" dt="2020-09-24T14:23:20.802" v="37088" actId="20577"/>
          <ac:spMkLst>
            <pc:docMk/>
            <pc:sldMk cId="596661056" sldId="338"/>
            <ac:spMk id="2" creationId="{A4CF4022-BF5C-3940-9B40-C35E57AB4130}"/>
          </ac:spMkLst>
        </pc:spChg>
        <pc:spChg chg="mod">
          <ac:chgData name="Nane Kratzke" userId="971be13ff4ee5ef6" providerId="LiveId" clId="{19075A5A-D245-0240-878E-CFB172C98ECA}" dt="2020-09-24T14:23:44.661" v="37090" actId="20577"/>
          <ac:spMkLst>
            <pc:docMk/>
            <pc:sldMk cId="596661056" sldId="338"/>
            <ac:spMk id="4" creationId="{1A54BDE3-089A-B947-B36C-1DA2EA047FE2}"/>
          </ac:spMkLst>
        </pc:spChg>
        <pc:spChg chg="add mod">
          <ac:chgData name="Nane Kratzke" userId="971be13ff4ee5ef6" providerId="LiveId" clId="{19075A5A-D245-0240-878E-CFB172C98ECA}" dt="2020-09-24T14:21:26.994" v="37080" actId="1076"/>
          <ac:spMkLst>
            <pc:docMk/>
            <pc:sldMk cId="596661056" sldId="338"/>
            <ac:spMk id="6" creationId="{134688E8-5640-0A4B-8A7A-7CF1F3DE5E6C}"/>
          </ac:spMkLst>
        </pc:spChg>
        <pc:spChg chg="mod">
          <ac:chgData name="Nane Kratzke" userId="971be13ff4ee5ef6" providerId="LiveId" clId="{19075A5A-D245-0240-878E-CFB172C98ECA}" dt="2020-09-24T14:12:33.351" v="37061" actId="20577"/>
          <ac:spMkLst>
            <pc:docMk/>
            <pc:sldMk cId="596661056" sldId="338"/>
            <ac:spMk id="12" creationId="{7852A9B7-3B4B-AF48-BC36-5419D76C0EAF}"/>
          </ac:spMkLst>
        </pc:spChg>
        <pc:picChg chg="mod">
          <ac:chgData name="Nane Kratzke" userId="971be13ff4ee5ef6" providerId="LiveId" clId="{19075A5A-D245-0240-878E-CFB172C98ECA}" dt="2020-09-24T14:24:00.923" v="37092" actId="1076"/>
          <ac:picMkLst>
            <pc:docMk/>
            <pc:sldMk cId="596661056" sldId="338"/>
            <ac:picMk id="8" creationId="{0EE2414F-B35A-CA4A-B4B5-5B86E36F88E1}"/>
          </ac:picMkLst>
        </pc:picChg>
        <pc:picChg chg="del">
          <ac:chgData name="Nane Kratzke" userId="971be13ff4ee5ef6" providerId="LiveId" clId="{19075A5A-D245-0240-878E-CFB172C98ECA}" dt="2020-09-24T14:23:56.369" v="37091" actId="478"/>
          <ac:picMkLst>
            <pc:docMk/>
            <pc:sldMk cId="596661056" sldId="338"/>
            <ac:picMk id="9" creationId="{597FA084-F94C-354E-8DC7-012902E3CEC5}"/>
          </ac:picMkLst>
        </pc:picChg>
      </pc:sldChg>
      <pc:sldChg chg="delSp modSp add mod">
        <pc:chgData name="Nane Kratzke" userId="971be13ff4ee5ef6" providerId="LiveId" clId="{19075A5A-D245-0240-878E-CFB172C98ECA}" dt="2020-09-24T14:44:20.088" v="38120" actId="1076"/>
        <pc:sldMkLst>
          <pc:docMk/>
          <pc:sldMk cId="1508817570" sldId="339"/>
        </pc:sldMkLst>
        <pc:spChg chg="mod">
          <ac:chgData name="Nane Kratzke" userId="971be13ff4ee5ef6" providerId="LiveId" clId="{19075A5A-D245-0240-878E-CFB172C98ECA}" dt="2020-09-24T14:44:12.021" v="38119" actId="403"/>
          <ac:spMkLst>
            <pc:docMk/>
            <pc:sldMk cId="1508817570" sldId="339"/>
            <ac:spMk id="4" creationId="{1A54BDE3-089A-B947-B36C-1DA2EA047FE2}"/>
          </ac:spMkLst>
        </pc:spChg>
        <pc:spChg chg="mod">
          <ac:chgData name="Nane Kratzke" userId="971be13ff4ee5ef6" providerId="LiveId" clId="{19075A5A-D245-0240-878E-CFB172C98ECA}" dt="2020-09-24T14:43:44.978" v="38113" actId="14100"/>
          <ac:spMkLst>
            <pc:docMk/>
            <pc:sldMk cId="1508817570" sldId="339"/>
            <ac:spMk id="7" creationId="{FFC30D2D-B621-5F44-AD0F-8CEAD655D8CB}"/>
          </ac:spMkLst>
        </pc:spChg>
        <pc:spChg chg="mod">
          <ac:chgData name="Nane Kratzke" userId="971be13ff4ee5ef6" providerId="LiveId" clId="{19075A5A-D245-0240-878E-CFB172C98ECA}" dt="2020-09-24T14:44:20.088" v="38120" actId="1076"/>
          <ac:spMkLst>
            <pc:docMk/>
            <pc:sldMk cId="1508817570" sldId="339"/>
            <ac:spMk id="9" creationId="{BC66D217-D0C7-AA4E-914C-666732F02B44}"/>
          </ac:spMkLst>
        </pc:spChg>
        <pc:spChg chg="mod">
          <ac:chgData name="Nane Kratzke" userId="971be13ff4ee5ef6" providerId="LiveId" clId="{19075A5A-D245-0240-878E-CFB172C98ECA}" dt="2020-09-24T14:44:00.274" v="38116" actId="1076"/>
          <ac:spMkLst>
            <pc:docMk/>
            <pc:sldMk cId="1508817570" sldId="339"/>
            <ac:spMk id="10" creationId="{86BB4EED-806D-DD4A-A77A-EE4631A3CE1F}"/>
          </ac:spMkLst>
        </pc:spChg>
        <pc:picChg chg="del">
          <ac:chgData name="Nane Kratzke" userId="971be13ff4ee5ef6" providerId="LiveId" clId="{19075A5A-D245-0240-878E-CFB172C98ECA}" dt="2020-09-24T14:38:36.150" v="37806" actId="478"/>
          <ac:picMkLst>
            <pc:docMk/>
            <pc:sldMk cId="1508817570" sldId="339"/>
            <ac:picMk id="11" creationId="{EFFDDBF0-5DE4-404D-A624-C153540C4D12}"/>
          </ac:picMkLst>
        </pc:picChg>
      </pc:sldChg>
      <pc:sldChg chg="addSp delSp modSp add mod">
        <pc:chgData name="Nane Kratzke" userId="971be13ff4ee5ef6" providerId="LiveId" clId="{19075A5A-D245-0240-878E-CFB172C98ECA}" dt="2020-09-24T14:48:41.205" v="38156" actId="1076"/>
        <pc:sldMkLst>
          <pc:docMk/>
          <pc:sldMk cId="2273577900" sldId="340"/>
        </pc:sldMkLst>
        <pc:spChg chg="mod">
          <ac:chgData name="Nane Kratzke" userId="971be13ff4ee5ef6" providerId="LiveId" clId="{19075A5A-D245-0240-878E-CFB172C98ECA}" dt="2020-09-24T14:47:39.058" v="38139" actId="14100"/>
          <ac:spMkLst>
            <pc:docMk/>
            <pc:sldMk cId="2273577900" sldId="340"/>
            <ac:spMk id="4" creationId="{1A54BDE3-089A-B947-B36C-1DA2EA047FE2}"/>
          </ac:spMkLst>
        </pc:spChg>
        <pc:spChg chg="add mod">
          <ac:chgData name="Nane Kratzke" userId="971be13ff4ee5ef6" providerId="LiveId" clId="{19075A5A-D245-0240-878E-CFB172C98ECA}" dt="2020-09-24T14:48:41.205" v="38156" actId="1076"/>
          <ac:spMkLst>
            <pc:docMk/>
            <pc:sldMk cId="2273577900" sldId="340"/>
            <ac:spMk id="6" creationId="{8C2CDB3B-D62B-5041-8602-772AC75E070E}"/>
          </ac:spMkLst>
        </pc:spChg>
        <pc:spChg chg="del">
          <ac:chgData name="Nane Kratzke" userId="971be13ff4ee5ef6" providerId="LiveId" clId="{19075A5A-D245-0240-878E-CFB172C98ECA}" dt="2020-09-24T14:46:15.633" v="38125" actId="478"/>
          <ac:spMkLst>
            <pc:docMk/>
            <pc:sldMk cId="2273577900" sldId="340"/>
            <ac:spMk id="9" creationId="{C2EFB732-DF93-E74C-A208-E9E925FA19DE}"/>
          </ac:spMkLst>
        </pc:spChg>
        <pc:spChg chg="del">
          <ac:chgData name="Nane Kratzke" userId="971be13ff4ee5ef6" providerId="LiveId" clId="{19075A5A-D245-0240-878E-CFB172C98ECA}" dt="2020-09-24T14:46:19.131" v="38126" actId="478"/>
          <ac:spMkLst>
            <pc:docMk/>
            <pc:sldMk cId="2273577900" sldId="340"/>
            <ac:spMk id="10" creationId="{1A5E4309-83B1-9E4A-B60B-E08A957755DB}"/>
          </ac:spMkLst>
        </pc:spChg>
        <pc:spChg chg="del">
          <ac:chgData name="Nane Kratzke" userId="971be13ff4ee5ef6" providerId="LiveId" clId="{19075A5A-D245-0240-878E-CFB172C98ECA}" dt="2020-09-24T14:46:21.889" v="38127" actId="478"/>
          <ac:spMkLst>
            <pc:docMk/>
            <pc:sldMk cId="2273577900" sldId="340"/>
            <ac:spMk id="11" creationId="{18938D84-C29E-DB44-9D4A-1ED262027EB9}"/>
          </ac:spMkLst>
        </pc:spChg>
        <pc:picChg chg="mod">
          <ac:chgData name="Nane Kratzke" userId="971be13ff4ee5ef6" providerId="LiveId" clId="{19075A5A-D245-0240-878E-CFB172C98ECA}" dt="2020-09-24T14:46:40.212" v="38131" actId="1076"/>
          <ac:picMkLst>
            <pc:docMk/>
            <pc:sldMk cId="2273577900" sldId="340"/>
            <ac:picMk id="7" creationId="{00273028-913E-BC4E-9ECA-D9D5048CEE31}"/>
          </ac:picMkLst>
        </pc:picChg>
      </pc:sldChg>
      <pc:sldChg chg="addSp delSp modSp add mod ord">
        <pc:chgData name="Nane Kratzke" userId="971be13ff4ee5ef6" providerId="LiveId" clId="{19075A5A-D245-0240-878E-CFB172C98ECA}" dt="2020-09-25T06:47:55.036" v="43840" actId="1076"/>
        <pc:sldMkLst>
          <pc:docMk/>
          <pc:sldMk cId="883740929" sldId="342"/>
        </pc:sldMkLst>
        <pc:spChg chg="del">
          <ac:chgData name="Nane Kratzke" userId="971be13ff4ee5ef6" providerId="LiveId" clId="{19075A5A-D245-0240-878E-CFB172C98ECA}" dt="2020-09-25T06:33:21.305" v="43553" actId="478"/>
          <ac:spMkLst>
            <pc:docMk/>
            <pc:sldMk cId="883740929" sldId="342"/>
            <ac:spMk id="4" creationId="{1A54BDE3-089A-B947-B36C-1DA2EA047FE2}"/>
          </ac:spMkLst>
        </pc:spChg>
        <pc:spChg chg="add del mod">
          <ac:chgData name="Nane Kratzke" userId="971be13ff4ee5ef6" providerId="LiveId" clId="{19075A5A-D245-0240-878E-CFB172C98ECA}" dt="2020-09-25T06:33:25.079" v="43554" actId="478"/>
          <ac:spMkLst>
            <pc:docMk/>
            <pc:sldMk cId="883740929" sldId="342"/>
            <ac:spMk id="7" creationId="{03314641-9945-3C40-AD44-698A52B8E7B4}"/>
          </ac:spMkLst>
        </pc:spChg>
        <pc:spChg chg="mod">
          <ac:chgData name="Nane Kratzke" userId="971be13ff4ee5ef6" providerId="LiveId" clId="{19075A5A-D245-0240-878E-CFB172C98ECA}" dt="2020-09-25T06:43:06.789" v="43799" actId="20577"/>
          <ac:spMkLst>
            <pc:docMk/>
            <pc:sldMk cId="883740929" sldId="342"/>
            <ac:spMk id="10" creationId="{5A03F048-D319-5A4B-A0D6-B05FF2F39D68}"/>
          </ac:spMkLst>
        </pc:spChg>
        <pc:spChg chg="mod">
          <ac:chgData name="Nane Kratzke" userId="971be13ff4ee5ef6" providerId="LiveId" clId="{19075A5A-D245-0240-878E-CFB172C98ECA}" dt="2020-09-25T06:39:31.176" v="43755" actId="1076"/>
          <ac:spMkLst>
            <pc:docMk/>
            <pc:sldMk cId="883740929" sldId="342"/>
            <ac:spMk id="11" creationId="{68DD41EB-32FB-F444-B063-98AD644BCCA7}"/>
          </ac:spMkLst>
        </pc:spChg>
        <pc:spChg chg="mod">
          <ac:chgData name="Nane Kratzke" userId="971be13ff4ee5ef6" providerId="LiveId" clId="{19075A5A-D245-0240-878E-CFB172C98ECA}" dt="2020-09-25T06:39:46.428" v="43759" actId="14100"/>
          <ac:spMkLst>
            <pc:docMk/>
            <pc:sldMk cId="883740929" sldId="342"/>
            <ac:spMk id="12" creationId="{FFFE009A-F0D2-0547-8B32-CB8F9915007B}"/>
          </ac:spMkLst>
        </pc:spChg>
        <pc:spChg chg="add del mod">
          <ac:chgData name="Nane Kratzke" userId="971be13ff4ee5ef6" providerId="LiveId" clId="{19075A5A-D245-0240-878E-CFB172C98ECA}" dt="2020-09-25T06:44:37.038" v="43818" actId="478"/>
          <ac:spMkLst>
            <pc:docMk/>
            <pc:sldMk cId="883740929" sldId="342"/>
            <ac:spMk id="13" creationId="{43E3F01C-44FD-094B-8AB6-8F793389207A}"/>
          </ac:spMkLst>
        </pc:spChg>
        <pc:spChg chg="add mod">
          <ac:chgData name="Nane Kratzke" userId="971be13ff4ee5ef6" providerId="LiveId" clId="{19075A5A-D245-0240-878E-CFB172C98ECA}" dt="2020-09-25T06:39:27.448" v="43754" actId="1076"/>
          <ac:spMkLst>
            <pc:docMk/>
            <pc:sldMk cId="883740929" sldId="342"/>
            <ac:spMk id="14" creationId="{17321740-D934-7645-A99D-E29EE7411AC1}"/>
          </ac:spMkLst>
        </pc:spChg>
        <pc:spChg chg="add mod">
          <ac:chgData name="Nane Kratzke" userId="971be13ff4ee5ef6" providerId="LiveId" clId="{19075A5A-D245-0240-878E-CFB172C98ECA}" dt="2020-09-25T06:42:31.680" v="43778" actId="1582"/>
          <ac:spMkLst>
            <pc:docMk/>
            <pc:sldMk cId="883740929" sldId="342"/>
            <ac:spMk id="17" creationId="{D2C434BE-8BCE-DC43-B826-0B5B3DD80391}"/>
          </ac:spMkLst>
        </pc:spChg>
        <pc:spChg chg="add del mod">
          <ac:chgData name="Nane Kratzke" userId="971be13ff4ee5ef6" providerId="LiveId" clId="{19075A5A-D245-0240-878E-CFB172C98ECA}" dt="2020-09-25T06:45:08.636" v="43819" actId="478"/>
          <ac:spMkLst>
            <pc:docMk/>
            <pc:sldMk cId="883740929" sldId="342"/>
            <ac:spMk id="18" creationId="{07105EAC-4209-DA4B-B663-253926C0B595}"/>
          </ac:spMkLst>
        </pc:spChg>
        <pc:spChg chg="add mod">
          <ac:chgData name="Nane Kratzke" userId="971be13ff4ee5ef6" providerId="LiveId" clId="{19075A5A-D245-0240-878E-CFB172C98ECA}" dt="2020-09-25T06:45:47.913" v="43827" actId="14100"/>
          <ac:spMkLst>
            <pc:docMk/>
            <pc:sldMk cId="883740929" sldId="342"/>
            <ac:spMk id="26" creationId="{C286953B-79A3-C64F-8AA3-E4B9990C7F2E}"/>
          </ac:spMkLst>
        </pc:spChg>
        <pc:picChg chg="del">
          <ac:chgData name="Nane Kratzke" userId="971be13ff4ee5ef6" providerId="LiveId" clId="{19075A5A-D245-0240-878E-CFB172C98ECA}" dt="2020-09-25T06:33:08.973" v="43552" actId="478"/>
          <ac:picMkLst>
            <pc:docMk/>
            <pc:sldMk cId="883740929" sldId="342"/>
            <ac:picMk id="9" creationId="{69D028E7-0D22-C846-BF8F-D434B9A0C1BC}"/>
          </ac:picMkLst>
        </pc:picChg>
        <pc:picChg chg="add mod">
          <ac:chgData name="Nane Kratzke" userId="971be13ff4ee5ef6" providerId="LiveId" clId="{19075A5A-D245-0240-878E-CFB172C98ECA}" dt="2020-09-25T06:41:20.464" v="43768" actId="1076"/>
          <ac:picMkLst>
            <pc:docMk/>
            <pc:sldMk cId="883740929" sldId="342"/>
            <ac:picMk id="15" creationId="{F8173BA4-12DA-0749-9E33-5D7B9F4E93B5}"/>
          </ac:picMkLst>
        </pc:picChg>
        <pc:picChg chg="add mod">
          <ac:chgData name="Nane Kratzke" userId="971be13ff4ee5ef6" providerId="LiveId" clId="{19075A5A-D245-0240-878E-CFB172C98ECA}" dt="2020-09-25T06:41:09.493" v="43766" actId="1076"/>
          <ac:picMkLst>
            <pc:docMk/>
            <pc:sldMk cId="883740929" sldId="342"/>
            <ac:picMk id="16" creationId="{64ED2824-8C30-3842-A779-E41E94E21812}"/>
          </ac:picMkLst>
        </pc:picChg>
        <pc:picChg chg="add mod">
          <ac:chgData name="Nane Kratzke" userId="971be13ff4ee5ef6" providerId="LiveId" clId="{19075A5A-D245-0240-878E-CFB172C98ECA}" dt="2020-09-25T06:47:55.036" v="43840" actId="1076"/>
          <ac:picMkLst>
            <pc:docMk/>
            <pc:sldMk cId="883740929" sldId="342"/>
            <ac:picMk id="31" creationId="{34A46797-66B2-B44A-A70E-E02217B393C3}"/>
          </ac:picMkLst>
        </pc:picChg>
        <pc:cxnChg chg="add del mod">
          <ac:chgData name="Nane Kratzke" userId="971be13ff4ee5ef6" providerId="LiveId" clId="{19075A5A-D245-0240-878E-CFB172C98ECA}" dt="2020-09-25T06:44:33.478" v="43816" actId="478"/>
          <ac:cxnSpMkLst>
            <pc:docMk/>
            <pc:sldMk cId="883740929" sldId="342"/>
            <ac:cxnSpMk id="20" creationId="{D1A99DB8-9AE2-C444-99DA-673C04FB42E5}"/>
          </ac:cxnSpMkLst>
        </pc:cxnChg>
        <pc:cxnChg chg="add mod">
          <ac:chgData name="Nane Kratzke" userId="971be13ff4ee5ef6" providerId="LiveId" clId="{19075A5A-D245-0240-878E-CFB172C98ECA}" dt="2020-09-25T06:46:47.547" v="43834" actId="14861"/>
          <ac:cxnSpMkLst>
            <pc:docMk/>
            <pc:sldMk cId="883740929" sldId="342"/>
            <ac:cxnSpMk id="28" creationId="{F97ADC72-64F2-BC44-A51F-5E386CC3F97F}"/>
          </ac:cxnSpMkLst>
        </pc:cxnChg>
      </pc:sldChg>
      <pc:sldChg chg="addSp delSp modSp add mod">
        <pc:chgData name="Nane Kratzke" userId="971be13ff4ee5ef6" providerId="LiveId" clId="{19075A5A-D245-0240-878E-CFB172C98ECA}" dt="2020-09-25T06:53:16.467" v="44031"/>
        <pc:sldMkLst>
          <pc:docMk/>
          <pc:sldMk cId="1623516218" sldId="343"/>
        </pc:sldMkLst>
        <pc:picChg chg="del">
          <ac:chgData name="Nane Kratzke" userId="971be13ff4ee5ef6" providerId="LiveId" clId="{19075A5A-D245-0240-878E-CFB172C98ECA}" dt="2020-09-25T06:53:01.739" v="44025" actId="21"/>
          <ac:picMkLst>
            <pc:docMk/>
            <pc:sldMk cId="1623516218" sldId="343"/>
            <ac:picMk id="7" creationId="{7BA030DF-024C-3C49-8781-4F3DABA73DEA}"/>
          </ac:picMkLst>
        </pc:picChg>
        <pc:picChg chg="mod">
          <ac:chgData name="Nane Kratzke" userId="971be13ff4ee5ef6" providerId="LiveId" clId="{19075A5A-D245-0240-878E-CFB172C98ECA}" dt="2020-09-25T06:52:44.100" v="44024" actId="2085"/>
          <ac:picMkLst>
            <pc:docMk/>
            <pc:sldMk cId="1623516218" sldId="343"/>
            <ac:picMk id="9" creationId="{BFBB9838-56EC-CB4B-91B0-179D2F5B8615}"/>
          </ac:picMkLst>
        </pc:picChg>
        <pc:picChg chg="add mod">
          <ac:chgData name="Nane Kratzke" userId="971be13ff4ee5ef6" providerId="LiveId" clId="{19075A5A-D245-0240-878E-CFB172C98ECA}" dt="2020-09-25T06:53:16.467" v="44031"/>
          <ac:picMkLst>
            <pc:docMk/>
            <pc:sldMk cId="1623516218" sldId="343"/>
            <ac:picMk id="12" creationId="{8D037730-9C83-FA49-AE80-AA2329E19B3D}"/>
          </ac:picMkLst>
        </pc:picChg>
      </pc:sldChg>
      <pc:sldChg chg="addSp delSp modSp add mod ord">
        <pc:chgData name="Nane Kratzke" userId="971be13ff4ee5ef6" providerId="LiveId" clId="{19075A5A-D245-0240-878E-CFB172C98ECA}" dt="2020-09-24T15:19:32.091" v="39178" actId="14861"/>
        <pc:sldMkLst>
          <pc:docMk/>
          <pc:sldMk cId="3306450770" sldId="344"/>
        </pc:sldMkLst>
        <pc:spChg chg="mod">
          <ac:chgData name="Nane Kratzke" userId="971be13ff4ee5ef6" providerId="LiveId" clId="{19075A5A-D245-0240-878E-CFB172C98ECA}" dt="2020-09-24T15:17:55.460" v="39164" actId="1076"/>
          <ac:spMkLst>
            <pc:docMk/>
            <pc:sldMk cId="3306450770" sldId="344"/>
            <ac:spMk id="4" creationId="{1A54BDE3-089A-B947-B36C-1DA2EA047FE2}"/>
          </ac:spMkLst>
        </pc:spChg>
        <pc:spChg chg="add del mod">
          <ac:chgData name="Nane Kratzke" userId="971be13ff4ee5ef6" providerId="LiveId" clId="{19075A5A-D245-0240-878E-CFB172C98ECA}" dt="2020-09-24T15:14:28.494" v="39042" actId="1036"/>
          <ac:spMkLst>
            <pc:docMk/>
            <pc:sldMk cId="3306450770" sldId="344"/>
            <ac:spMk id="5" creationId="{AFB4BCAF-7B0C-5241-A55F-A9D6E8CC8173}"/>
          </ac:spMkLst>
        </pc:spChg>
        <pc:spChg chg="add mod">
          <ac:chgData name="Nane Kratzke" userId="971be13ff4ee5ef6" providerId="LiveId" clId="{19075A5A-D245-0240-878E-CFB172C98ECA}" dt="2020-09-24T15:11:59.859" v="39007" actId="1076"/>
          <ac:spMkLst>
            <pc:docMk/>
            <pc:sldMk cId="3306450770" sldId="344"/>
            <ac:spMk id="6" creationId="{56409B46-5CF0-104F-9079-495AA7C0D088}"/>
          </ac:spMkLst>
        </pc:spChg>
        <pc:spChg chg="mod">
          <ac:chgData name="Nane Kratzke" userId="971be13ff4ee5ef6" providerId="LiveId" clId="{19075A5A-D245-0240-878E-CFB172C98ECA}" dt="2020-09-24T15:14:48.655" v="39044" actId="1076"/>
          <ac:spMkLst>
            <pc:docMk/>
            <pc:sldMk cId="3306450770" sldId="344"/>
            <ac:spMk id="10" creationId="{16434EBC-48FC-C241-AB56-2AAD726A2EF8}"/>
          </ac:spMkLst>
        </pc:spChg>
        <pc:spChg chg="mod">
          <ac:chgData name="Nane Kratzke" userId="971be13ff4ee5ef6" providerId="LiveId" clId="{19075A5A-D245-0240-878E-CFB172C98ECA}" dt="2020-09-24T15:14:48.655" v="39044" actId="1076"/>
          <ac:spMkLst>
            <pc:docMk/>
            <pc:sldMk cId="3306450770" sldId="344"/>
            <ac:spMk id="11" creationId="{2D3F1FC2-64E7-2F4C-AD16-DB779493F41B}"/>
          </ac:spMkLst>
        </pc:spChg>
        <pc:spChg chg="mod">
          <ac:chgData name="Nane Kratzke" userId="971be13ff4ee5ef6" providerId="LiveId" clId="{19075A5A-D245-0240-878E-CFB172C98ECA}" dt="2020-09-24T15:14:48.655" v="39044" actId="1076"/>
          <ac:spMkLst>
            <pc:docMk/>
            <pc:sldMk cId="3306450770" sldId="344"/>
            <ac:spMk id="12" creationId="{BE372825-9698-0741-92C0-0E09CAAFC044}"/>
          </ac:spMkLst>
        </pc:spChg>
        <pc:spChg chg="mod">
          <ac:chgData name="Nane Kratzke" userId="971be13ff4ee5ef6" providerId="LiveId" clId="{19075A5A-D245-0240-878E-CFB172C98ECA}" dt="2020-09-24T15:14:48.655" v="39044" actId="1076"/>
          <ac:spMkLst>
            <pc:docMk/>
            <pc:sldMk cId="3306450770" sldId="344"/>
            <ac:spMk id="13" creationId="{F111D6F3-0423-B14C-B5FC-9422280255C5}"/>
          </ac:spMkLst>
        </pc:spChg>
        <pc:spChg chg="add mod">
          <ac:chgData name="Nane Kratzke" userId="971be13ff4ee5ef6" providerId="LiveId" clId="{19075A5A-D245-0240-878E-CFB172C98ECA}" dt="2020-09-24T15:19:32.091" v="39178" actId="14861"/>
          <ac:spMkLst>
            <pc:docMk/>
            <pc:sldMk cId="3306450770" sldId="344"/>
            <ac:spMk id="14" creationId="{03E4853E-51FD-D645-8E9E-A4477B8250F5}"/>
          </ac:spMkLst>
        </pc:spChg>
        <pc:spChg chg="mod">
          <ac:chgData name="Nane Kratzke" userId="971be13ff4ee5ef6" providerId="LiveId" clId="{19075A5A-D245-0240-878E-CFB172C98ECA}" dt="2020-09-24T15:14:48.655" v="39044" actId="1076"/>
          <ac:spMkLst>
            <pc:docMk/>
            <pc:sldMk cId="3306450770" sldId="344"/>
            <ac:spMk id="15" creationId="{E662669C-7CC4-9C45-981E-5264478E1AF6}"/>
          </ac:spMkLst>
        </pc:spChg>
        <pc:spChg chg="mod">
          <ac:chgData name="Nane Kratzke" userId="971be13ff4ee5ef6" providerId="LiveId" clId="{19075A5A-D245-0240-878E-CFB172C98ECA}" dt="2020-09-24T15:14:48.655" v="39044" actId="1076"/>
          <ac:spMkLst>
            <pc:docMk/>
            <pc:sldMk cId="3306450770" sldId="344"/>
            <ac:spMk id="16" creationId="{C60724C8-0A6F-8E48-9DAE-440C0042929E}"/>
          </ac:spMkLst>
        </pc:spChg>
        <pc:spChg chg="add del">
          <ac:chgData name="Nane Kratzke" userId="971be13ff4ee5ef6" providerId="LiveId" clId="{19075A5A-D245-0240-878E-CFB172C98ECA}" dt="2020-09-24T15:13:40.018" v="39028" actId="478"/>
          <ac:spMkLst>
            <pc:docMk/>
            <pc:sldMk cId="3306450770" sldId="344"/>
            <ac:spMk id="17" creationId="{50800248-8587-D14C-BC26-DD63148E5E6E}"/>
          </ac:spMkLst>
        </pc:spChg>
        <pc:spChg chg="add mod">
          <ac:chgData name="Nane Kratzke" userId="971be13ff4ee5ef6" providerId="LiveId" clId="{19075A5A-D245-0240-878E-CFB172C98ECA}" dt="2020-09-24T15:12:36.509" v="39016"/>
          <ac:spMkLst>
            <pc:docMk/>
            <pc:sldMk cId="3306450770" sldId="344"/>
            <ac:spMk id="18" creationId="{D4DE9A96-8678-7847-9FF2-235DF19480D1}"/>
          </ac:spMkLst>
        </pc:spChg>
        <pc:picChg chg="del mod modCrop">
          <ac:chgData name="Nane Kratzke" userId="971be13ff4ee5ef6" providerId="LiveId" clId="{19075A5A-D245-0240-878E-CFB172C98ECA}" dt="2020-09-24T15:15:37.601" v="39053" actId="478"/>
          <ac:picMkLst>
            <pc:docMk/>
            <pc:sldMk cId="3306450770" sldId="344"/>
            <ac:picMk id="8" creationId="{E886A129-ED34-2043-92AA-C2DE33ABED84}"/>
          </ac:picMkLst>
        </pc:picChg>
        <pc:picChg chg="add mod">
          <ac:chgData name="Nane Kratzke" userId="971be13ff4ee5ef6" providerId="LiveId" clId="{19075A5A-D245-0240-878E-CFB172C98ECA}" dt="2020-09-24T15:19:27.549" v="39177" actId="14861"/>
          <ac:picMkLst>
            <pc:docMk/>
            <pc:sldMk cId="3306450770" sldId="344"/>
            <ac:picMk id="19" creationId="{CE5F36C5-DE7E-8B4A-A22B-760E86EBBC6B}"/>
          </ac:picMkLst>
        </pc:picChg>
        <pc:picChg chg="add mod">
          <ac:chgData name="Nane Kratzke" userId="971be13ff4ee5ef6" providerId="LiveId" clId="{19075A5A-D245-0240-878E-CFB172C98ECA}" dt="2020-09-24T15:19:27.549" v="39177" actId="14861"/>
          <ac:picMkLst>
            <pc:docMk/>
            <pc:sldMk cId="3306450770" sldId="344"/>
            <ac:picMk id="20" creationId="{8B6C80FC-59DC-D24A-B470-1C6596F2AE5D}"/>
          </ac:picMkLst>
        </pc:picChg>
        <pc:picChg chg="add mod">
          <ac:chgData name="Nane Kratzke" userId="971be13ff4ee5ef6" providerId="LiveId" clId="{19075A5A-D245-0240-878E-CFB172C98ECA}" dt="2020-09-24T15:19:27.549" v="39177" actId="14861"/>
          <ac:picMkLst>
            <pc:docMk/>
            <pc:sldMk cId="3306450770" sldId="344"/>
            <ac:picMk id="21" creationId="{DCADC98B-4B86-934D-AD5F-B7E7D71CCBB7}"/>
          </ac:picMkLst>
        </pc:picChg>
      </pc:sldChg>
      <pc:sldChg chg="addSp delSp modSp add mod ord">
        <pc:chgData name="Nane Kratzke" userId="971be13ff4ee5ef6" providerId="LiveId" clId="{19075A5A-D245-0240-878E-CFB172C98ECA}" dt="2020-09-24T15:08:46.923" v="38978" actId="2711"/>
        <pc:sldMkLst>
          <pc:docMk/>
          <pc:sldMk cId="1536310720" sldId="345"/>
        </pc:sldMkLst>
        <pc:spChg chg="mod">
          <ac:chgData name="Nane Kratzke" userId="971be13ff4ee5ef6" providerId="LiveId" clId="{19075A5A-D245-0240-878E-CFB172C98ECA}" dt="2020-09-24T15:08:18.512" v="38974" actId="20577"/>
          <ac:spMkLst>
            <pc:docMk/>
            <pc:sldMk cId="1536310720" sldId="345"/>
            <ac:spMk id="2" creationId="{A4CF4022-BF5C-3940-9B40-C35E57AB4130}"/>
          </ac:spMkLst>
        </pc:spChg>
        <pc:spChg chg="mod">
          <ac:chgData name="Nane Kratzke" userId="971be13ff4ee5ef6" providerId="LiveId" clId="{19075A5A-D245-0240-878E-CFB172C98ECA}" dt="2020-09-24T15:02:44.384" v="38626" actId="404"/>
          <ac:spMkLst>
            <pc:docMk/>
            <pc:sldMk cId="1536310720" sldId="345"/>
            <ac:spMk id="4" creationId="{1A54BDE3-089A-B947-B36C-1DA2EA047FE2}"/>
          </ac:spMkLst>
        </pc:spChg>
        <pc:spChg chg="add mod">
          <ac:chgData name="Nane Kratzke" userId="971be13ff4ee5ef6" providerId="LiveId" clId="{19075A5A-D245-0240-878E-CFB172C98ECA}" dt="2020-09-24T15:08:04.523" v="38971" actId="113"/>
          <ac:spMkLst>
            <pc:docMk/>
            <pc:sldMk cId="1536310720" sldId="345"/>
            <ac:spMk id="6" creationId="{0B35A60C-E164-A64E-8E7B-306885C21D59}"/>
          </ac:spMkLst>
        </pc:spChg>
        <pc:spChg chg="add mod">
          <ac:chgData name="Nane Kratzke" userId="971be13ff4ee5ef6" providerId="LiveId" clId="{19075A5A-D245-0240-878E-CFB172C98ECA}" dt="2020-09-24T15:07:50.151" v="38969" actId="1076"/>
          <ac:spMkLst>
            <pc:docMk/>
            <pc:sldMk cId="1536310720" sldId="345"/>
            <ac:spMk id="7" creationId="{7AF7FF9D-C1AD-E343-B36F-5959C075BA38}"/>
          </ac:spMkLst>
        </pc:spChg>
        <pc:spChg chg="del">
          <ac:chgData name="Nane Kratzke" userId="971be13ff4ee5ef6" providerId="LiveId" clId="{19075A5A-D245-0240-878E-CFB172C98ECA}" dt="2020-09-24T14:58:01.315" v="38561" actId="478"/>
          <ac:spMkLst>
            <pc:docMk/>
            <pc:sldMk cId="1536310720" sldId="345"/>
            <ac:spMk id="9" creationId="{C10AAD7E-9DD5-1343-8A17-3F9C4D0B8DD9}"/>
          </ac:spMkLst>
        </pc:spChg>
        <pc:spChg chg="del">
          <ac:chgData name="Nane Kratzke" userId="971be13ff4ee5ef6" providerId="LiveId" clId="{19075A5A-D245-0240-878E-CFB172C98ECA}" dt="2020-09-24T14:58:13.852" v="38565" actId="478"/>
          <ac:spMkLst>
            <pc:docMk/>
            <pc:sldMk cId="1536310720" sldId="345"/>
            <ac:spMk id="11" creationId="{8F82CDB8-B86E-A84E-B5AB-3E0F2043BA8D}"/>
          </ac:spMkLst>
        </pc:spChg>
        <pc:spChg chg="del">
          <ac:chgData name="Nane Kratzke" userId="971be13ff4ee5ef6" providerId="LiveId" clId="{19075A5A-D245-0240-878E-CFB172C98ECA}" dt="2020-09-24T14:58:11.170" v="38564" actId="478"/>
          <ac:spMkLst>
            <pc:docMk/>
            <pc:sldMk cId="1536310720" sldId="345"/>
            <ac:spMk id="12" creationId="{D5E25A22-15A5-A649-AEED-6542DBAA7A3C}"/>
          </ac:spMkLst>
        </pc:spChg>
        <pc:spChg chg="del">
          <ac:chgData name="Nane Kratzke" userId="971be13ff4ee5ef6" providerId="LiveId" clId="{19075A5A-D245-0240-878E-CFB172C98ECA}" dt="2020-09-24T14:58:04.585" v="38562" actId="478"/>
          <ac:spMkLst>
            <pc:docMk/>
            <pc:sldMk cId="1536310720" sldId="345"/>
            <ac:spMk id="13" creationId="{6F6E5405-0B57-FC4E-8832-4E6DA7A3CE9D}"/>
          </ac:spMkLst>
        </pc:spChg>
        <pc:spChg chg="del">
          <ac:chgData name="Nane Kratzke" userId="971be13ff4ee5ef6" providerId="LiveId" clId="{19075A5A-D245-0240-878E-CFB172C98ECA}" dt="2020-09-24T14:58:08.184" v="38563" actId="478"/>
          <ac:spMkLst>
            <pc:docMk/>
            <pc:sldMk cId="1536310720" sldId="345"/>
            <ac:spMk id="14" creationId="{610F4679-19BA-1149-BA88-1DB1D6B7FA74}"/>
          </ac:spMkLst>
        </pc:spChg>
        <pc:spChg chg="add mod">
          <ac:chgData name="Nane Kratzke" userId="971be13ff4ee5ef6" providerId="LiveId" clId="{19075A5A-D245-0240-878E-CFB172C98ECA}" dt="2020-09-24T15:08:46.923" v="38978" actId="2711"/>
          <ac:spMkLst>
            <pc:docMk/>
            <pc:sldMk cId="1536310720" sldId="345"/>
            <ac:spMk id="17" creationId="{91E3C972-C40C-A64A-86AD-0B22732F7DDA}"/>
          </ac:spMkLst>
        </pc:spChg>
        <pc:picChg chg="mod">
          <ac:chgData name="Nane Kratzke" userId="971be13ff4ee5ef6" providerId="LiveId" clId="{19075A5A-D245-0240-878E-CFB172C98ECA}" dt="2020-09-24T15:08:22.592" v="38975" actId="1076"/>
          <ac:picMkLst>
            <pc:docMk/>
            <pc:sldMk cId="1536310720" sldId="345"/>
            <ac:picMk id="8" creationId="{596406C1-81C3-984C-AA48-73EA1A7CA605}"/>
          </ac:picMkLst>
        </pc:picChg>
        <pc:picChg chg="mod">
          <ac:chgData name="Nane Kratzke" userId="971be13ff4ee5ef6" providerId="LiveId" clId="{19075A5A-D245-0240-878E-CFB172C98ECA}" dt="2020-09-24T15:08:22.592" v="38975" actId="1076"/>
          <ac:picMkLst>
            <pc:docMk/>
            <pc:sldMk cId="1536310720" sldId="345"/>
            <ac:picMk id="10" creationId="{0ADF2A60-419C-C546-982D-2C04157CAAB0}"/>
          </ac:picMkLst>
        </pc:picChg>
        <pc:picChg chg="add mod modCrop">
          <ac:chgData name="Nane Kratzke" userId="971be13ff4ee5ef6" providerId="LiveId" clId="{19075A5A-D245-0240-878E-CFB172C98ECA}" dt="2020-09-24T15:08:31.719" v="38976" actId="1076"/>
          <ac:picMkLst>
            <pc:docMk/>
            <pc:sldMk cId="1536310720" sldId="345"/>
            <ac:picMk id="15" creationId="{271FBD7B-5727-724A-92F1-7624B4CB9079}"/>
          </ac:picMkLst>
        </pc:picChg>
        <pc:picChg chg="add del mod">
          <ac:chgData name="Nane Kratzke" userId="971be13ff4ee5ef6" providerId="LiveId" clId="{19075A5A-D245-0240-878E-CFB172C98ECA}" dt="2020-09-24T15:01:51.171" v="38614"/>
          <ac:picMkLst>
            <pc:docMk/>
            <pc:sldMk cId="1536310720" sldId="345"/>
            <ac:picMk id="16" creationId="{8D0006D0-37C6-F34C-9DCC-00578CA0A6D6}"/>
          </ac:picMkLst>
        </pc:picChg>
      </pc:sldChg>
      <pc:sldChg chg="del">
        <pc:chgData name="Nane Kratzke" userId="971be13ff4ee5ef6" providerId="LiveId" clId="{19075A5A-D245-0240-878E-CFB172C98ECA}" dt="2020-09-22T05:46:19.229" v="170" actId="2696"/>
        <pc:sldMkLst>
          <pc:docMk/>
          <pc:sldMk cId="4280504934" sldId="355"/>
        </pc:sldMkLst>
      </pc:sldChg>
      <pc:sldChg chg="del">
        <pc:chgData name="Nane Kratzke" userId="971be13ff4ee5ef6" providerId="LiveId" clId="{19075A5A-D245-0240-878E-CFB172C98ECA}" dt="2020-09-22T06:48:28.588" v="2519" actId="2696"/>
        <pc:sldMkLst>
          <pc:docMk/>
          <pc:sldMk cId="4159471193" sldId="368"/>
        </pc:sldMkLst>
      </pc:sldChg>
      <pc:sldChg chg="del">
        <pc:chgData name="Nane Kratzke" userId="971be13ff4ee5ef6" providerId="LiveId" clId="{19075A5A-D245-0240-878E-CFB172C98ECA}" dt="2020-09-22T05:46:19.422" v="185" actId="2696"/>
        <pc:sldMkLst>
          <pc:docMk/>
          <pc:sldMk cId="310987539" sldId="369"/>
        </pc:sldMkLst>
      </pc:sldChg>
      <pc:sldChg chg="del">
        <pc:chgData name="Nane Kratzke" userId="971be13ff4ee5ef6" providerId="LiveId" clId="{19075A5A-D245-0240-878E-CFB172C98ECA}" dt="2020-09-22T05:46:19.696" v="208" actId="2696"/>
        <pc:sldMkLst>
          <pc:docMk/>
          <pc:sldMk cId="2125340085" sldId="370"/>
        </pc:sldMkLst>
      </pc:sldChg>
      <pc:sldChg chg="del">
        <pc:chgData name="Nane Kratzke" userId="971be13ff4ee5ef6" providerId="LiveId" clId="{19075A5A-D245-0240-878E-CFB172C98ECA}" dt="2020-09-22T05:46:19.277" v="173" actId="2696"/>
        <pc:sldMkLst>
          <pc:docMk/>
          <pc:sldMk cId="2620595261" sldId="371"/>
        </pc:sldMkLst>
      </pc:sldChg>
      <pc:sldChg chg="del">
        <pc:chgData name="Nane Kratzke" userId="971be13ff4ee5ef6" providerId="LiveId" clId="{19075A5A-D245-0240-878E-CFB172C98ECA}" dt="2020-09-22T05:46:19.258" v="172" actId="2696"/>
        <pc:sldMkLst>
          <pc:docMk/>
          <pc:sldMk cId="2008169061" sldId="372"/>
        </pc:sldMkLst>
      </pc:sldChg>
      <pc:sldChg chg="del">
        <pc:chgData name="Nane Kratzke" userId="971be13ff4ee5ef6" providerId="LiveId" clId="{19075A5A-D245-0240-878E-CFB172C98ECA}" dt="2020-09-22T05:46:19.244" v="171" actId="2696"/>
        <pc:sldMkLst>
          <pc:docMk/>
          <pc:sldMk cId="3612261834" sldId="373"/>
        </pc:sldMkLst>
      </pc:sldChg>
      <pc:sldChg chg="del">
        <pc:chgData name="Nane Kratzke" userId="971be13ff4ee5ef6" providerId="LiveId" clId="{19075A5A-D245-0240-878E-CFB172C98ECA}" dt="2020-09-22T05:46:19.485" v="189" actId="2696"/>
        <pc:sldMkLst>
          <pc:docMk/>
          <pc:sldMk cId="3959218217" sldId="374"/>
        </pc:sldMkLst>
      </pc:sldChg>
      <pc:sldChg chg="del">
        <pc:chgData name="Nane Kratzke" userId="971be13ff4ee5ef6" providerId="LiveId" clId="{19075A5A-D245-0240-878E-CFB172C98ECA}" dt="2020-09-22T05:46:19.596" v="199" actId="2696"/>
        <pc:sldMkLst>
          <pc:docMk/>
          <pc:sldMk cId="2975391939" sldId="375"/>
        </pc:sldMkLst>
      </pc:sldChg>
      <pc:sldChg chg="del">
        <pc:chgData name="Nane Kratzke" userId="971be13ff4ee5ef6" providerId="LiveId" clId="{19075A5A-D245-0240-878E-CFB172C98ECA}" dt="2020-09-22T05:46:19.617" v="201" actId="2696"/>
        <pc:sldMkLst>
          <pc:docMk/>
          <pc:sldMk cId="2290547993" sldId="376"/>
        </pc:sldMkLst>
      </pc:sldChg>
      <pc:sldChg chg="del">
        <pc:chgData name="Nane Kratzke" userId="971be13ff4ee5ef6" providerId="LiveId" clId="{19075A5A-D245-0240-878E-CFB172C98ECA}" dt="2020-09-22T05:46:19.190" v="168" actId="2696"/>
        <pc:sldMkLst>
          <pc:docMk/>
          <pc:sldMk cId="4276357788" sldId="377"/>
        </pc:sldMkLst>
      </pc:sldChg>
      <pc:sldChg chg="del">
        <pc:chgData name="Nane Kratzke" userId="971be13ff4ee5ef6" providerId="LiveId" clId="{19075A5A-D245-0240-878E-CFB172C98ECA}" dt="2020-09-22T05:46:19.829" v="221" actId="2696"/>
        <pc:sldMkLst>
          <pc:docMk/>
          <pc:sldMk cId="1830580882" sldId="378"/>
        </pc:sldMkLst>
      </pc:sldChg>
      <pc:sldChg chg="del">
        <pc:chgData name="Nane Kratzke" userId="971be13ff4ee5ef6" providerId="LiveId" clId="{19075A5A-D245-0240-878E-CFB172C98ECA}" dt="2020-09-22T05:46:19.588" v="198" actId="2696"/>
        <pc:sldMkLst>
          <pc:docMk/>
          <pc:sldMk cId="143991081" sldId="380"/>
        </pc:sldMkLst>
      </pc:sldChg>
      <pc:sldChg chg="del">
        <pc:chgData name="Nane Kratzke" userId="971be13ff4ee5ef6" providerId="LiveId" clId="{19075A5A-D245-0240-878E-CFB172C98ECA}" dt="2020-09-22T05:46:19.678" v="206" actId="2696"/>
        <pc:sldMkLst>
          <pc:docMk/>
          <pc:sldMk cId="3330758435" sldId="381"/>
        </pc:sldMkLst>
      </pc:sldChg>
      <pc:sldChg chg="del">
        <pc:chgData name="Nane Kratzke" userId="971be13ff4ee5ef6" providerId="LiveId" clId="{19075A5A-D245-0240-878E-CFB172C98ECA}" dt="2020-09-22T05:46:19.704" v="209" actId="2696"/>
        <pc:sldMkLst>
          <pc:docMk/>
          <pc:sldMk cId="366975201" sldId="382"/>
        </pc:sldMkLst>
      </pc:sldChg>
      <pc:sldChg chg="del">
        <pc:chgData name="Nane Kratzke" userId="971be13ff4ee5ef6" providerId="LiveId" clId="{19075A5A-D245-0240-878E-CFB172C98ECA}" dt="2020-09-22T05:46:19.398" v="183" actId="2696"/>
        <pc:sldMkLst>
          <pc:docMk/>
          <pc:sldMk cId="3862908966" sldId="383"/>
        </pc:sldMkLst>
      </pc:sldChg>
      <pc:sldChg chg="del">
        <pc:chgData name="Nane Kratzke" userId="971be13ff4ee5ef6" providerId="LiveId" clId="{19075A5A-D245-0240-878E-CFB172C98ECA}" dt="2020-09-22T05:46:19.311" v="176" actId="2696"/>
        <pc:sldMkLst>
          <pc:docMk/>
          <pc:sldMk cId="3004243446" sldId="384"/>
        </pc:sldMkLst>
      </pc:sldChg>
      <pc:sldChg chg="del">
        <pc:chgData name="Nane Kratzke" userId="971be13ff4ee5ef6" providerId="LiveId" clId="{19075A5A-D245-0240-878E-CFB172C98ECA}" dt="2020-09-22T05:46:19.179" v="167" actId="2696"/>
        <pc:sldMkLst>
          <pc:docMk/>
          <pc:sldMk cId="243993919" sldId="385"/>
        </pc:sldMkLst>
      </pc:sldChg>
      <pc:sldChg chg="del">
        <pc:chgData name="Nane Kratzke" userId="971be13ff4ee5ef6" providerId="LiveId" clId="{19075A5A-D245-0240-878E-CFB172C98ECA}" dt="2020-09-22T05:46:19.605" v="200" actId="2696"/>
        <pc:sldMkLst>
          <pc:docMk/>
          <pc:sldMk cId="3855353074" sldId="386"/>
        </pc:sldMkLst>
      </pc:sldChg>
      <pc:sldChg chg="del">
        <pc:chgData name="Nane Kratzke" userId="971be13ff4ee5ef6" providerId="LiveId" clId="{19075A5A-D245-0240-878E-CFB172C98ECA}" dt="2020-09-22T05:46:19.321" v="177" actId="2696"/>
        <pc:sldMkLst>
          <pc:docMk/>
          <pc:sldMk cId="2367191596" sldId="387"/>
        </pc:sldMkLst>
      </pc:sldChg>
      <pc:sldChg chg="del">
        <pc:chgData name="Nane Kratzke" userId="971be13ff4ee5ef6" providerId="LiveId" clId="{19075A5A-D245-0240-878E-CFB172C98ECA}" dt="2020-09-22T05:46:19.463" v="188" actId="2696"/>
        <pc:sldMkLst>
          <pc:docMk/>
          <pc:sldMk cId="2812399017" sldId="388"/>
        </pc:sldMkLst>
      </pc:sldChg>
      <pc:sldChg chg="del">
        <pc:chgData name="Nane Kratzke" userId="971be13ff4ee5ef6" providerId="LiveId" clId="{19075A5A-D245-0240-878E-CFB172C98ECA}" dt="2020-09-22T05:46:19.342" v="179" actId="2696"/>
        <pc:sldMkLst>
          <pc:docMk/>
          <pc:sldMk cId="1657841985" sldId="389"/>
        </pc:sldMkLst>
      </pc:sldChg>
      <pc:sldChg chg="del">
        <pc:chgData name="Nane Kratzke" userId="971be13ff4ee5ef6" providerId="LiveId" clId="{19075A5A-D245-0240-878E-CFB172C98ECA}" dt="2020-09-22T05:46:19.642" v="203" actId="2696"/>
        <pc:sldMkLst>
          <pc:docMk/>
          <pc:sldMk cId="738018681" sldId="390"/>
        </pc:sldMkLst>
      </pc:sldChg>
      <pc:sldChg chg="del">
        <pc:chgData name="Nane Kratzke" userId="971be13ff4ee5ef6" providerId="LiveId" clId="{19075A5A-D245-0240-878E-CFB172C98ECA}" dt="2020-09-22T05:46:19.529" v="193" actId="2696"/>
        <pc:sldMkLst>
          <pc:docMk/>
          <pc:sldMk cId="2484808012" sldId="391"/>
        </pc:sldMkLst>
      </pc:sldChg>
      <pc:sldChg chg="del">
        <pc:chgData name="Nane Kratzke" userId="971be13ff4ee5ef6" providerId="LiveId" clId="{19075A5A-D245-0240-878E-CFB172C98ECA}" dt="2020-09-22T05:46:19.388" v="182" actId="2696"/>
        <pc:sldMkLst>
          <pc:docMk/>
          <pc:sldMk cId="2483948438" sldId="392"/>
        </pc:sldMkLst>
      </pc:sldChg>
      <pc:sldChg chg="del">
        <pc:chgData name="Nane Kratzke" userId="971be13ff4ee5ef6" providerId="LiveId" clId="{19075A5A-D245-0240-878E-CFB172C98ECA}" dt="2020-09-22T05:46:19.687" v="207" actId="2696"/>
        <pc:sldMkLst>
          <pc:docMk/>
          <pc:sldMk cId="2664210598" sldId="393"/>
        </pc:sldMkLst>
      </pc:sldChg>
      <pc:sldChg chg="del">
        <pc:chgData name="Nane Kratzke" userId="971be13ff4ee5ef6" providerId="LiveId" clId="{19075A5A-D245-0240-878E-CFB172C98ECA}" dt="2020-09-22T05:46:19.775" v="216" actId="2696"/>
        <pc:sldMkLst>
          <pc:docMk/>
          <pc:sldMk cId="3998455780" sldId="394"/>
        </pc:sldMkLst>
      </pc:sldChg>
      <pc:sldChg chg="del">
        <pc:chgData name="Nane Kratzke" userId="971be13ff4ee5ef6" providerId="LiveId" clId="{19075A5A-D245-0240-878E-CFB172C98ECA}" dt="2020-09-22T05:46:19.714" v="210" actId="2696"/>
        <pc:sldMkLst>
          <pc:docMk/>
          <pc:sldMk cId="1919294937" sldId="395"/>
        </pc:sldMkLst>
      </pc:sldChg>
      <pc:sldChg chg="del">
        <pc:chgData name="Nane Kratzke" userId="971be13ff4ee5ef6" providerId="LiveId" clId="{19075A5A-D245-0240-878E-CFB172C98ECA}" dt="2020-09-22T05:46:19.285" v="174" actId="2696"/>
        <pc:sldMkLst>
          <pc:docMk/>
          <pc:sldMk cId="3819730600" sldId="396"/>
        </pc:sldMkLst>
      </pc:sldChg>
      <pc:sldChg chg="del">
        <pc:chgData name="Nane Kratzke" userId="971be13ff4ee5ef6" providerId="LiveId" clId="{19075A5A-D245-0240-878E-CFB172C98ECA}" dt="2020-09-22T05:46:19.782" v="217" actId="2696"/>
        <pc:sldMkLst>
          <pc:docMk/>
          <pc:sldMk cId="697572595" sldId="397"/>
        </pc:sldMkLst>
      </pc:sldChg>
      <pc:sldChg chg="del">
        <pc:chgData name="Nane Kratzke" userId="971be13ff4ee5ef6" providerId="LiveId" clId="{19075A5A-D245-0240-878E-CFB172C98ECA}" dt="2020-09-22T05:46:19.351" v="180" actId="2696"/>
        <pc:sldMkLst>
          <pc:docMk/>
          <pc:sldMk cId="1731001463" sldId="398"/>
        </pc:sldMkLst>
      </pc:sldChg>
      <pc:sldChg chg="addSp modSp mod">
        <pc:chgData name="Nane Kratzke" userId="971be13ff4ee5ef6" providerId="LiveId" clId="{19075A5A-D245-0240-878E-CFB172C98ECA}" dt="2020-09-25T07:03:18.559" v="44121" actId="1076"/>
        <pc:sldMkLst>
          <pc:docMk/>
          <pc:sldMk cId="4032822108" sldId="399"/>
        </pc:sldMkLst>
        <pc:picChg chg="add mod">
          <ac:chgData name="Nane Kratzke" userId="971be13ff4ee5ef6" providerId="LiveId" clId="{19075A5A-D245-0240-878E-CFB172C98ECA}" dt="2020-09-25T07:03:18.559" v="44121" actId="1076"/>
          <ac:picMkLst>
            <pc:docMk/>
            <pc:sldMk cId="4032822108" sldId="399"/>
            <ac:picMk id="11" creationId="{3AFC1267-C6E2-6543-9F52-EE95FB91BFCC}"/>
          </ac:picMkLst>
        </pc:picChg>
      </pc:sldChg>
      <pc:sldChg chg="modSp add">
        <pc:chgData name="Nane Kratzke" userId="971be13ff4ee5ef6" providerId="LiveId" clId="{19075A5A-D245-0240-878E-CFB172C98ECA}" dt="2020-09-23T09:32:49.108" v="23454" actId="2085"/>
        <pc:sldMkLst>
          <pc:docMk/>
          <pc:sldMk cId="87679749" sldId="400"/>
        </pc:sldMkLst>
        <pc:graphicFrameChg chg="mod">
          <ac:chgData name="Nane Kratzke" userId="971be13ff4ee5ef6" providerId="LiveId" clId="{19075A5A-D245-0240-878E-CFB172C98ECA}" dt="2020-09-23T09:32:49.108" v="23454" actId="2085"/>
          <ac:graphicFrameMkLst>
            <pc:docMk/>
            <pc:sldMk cId="87679749" sldId="400"/>
            <ac:graphicFrameMk id="7" creationId="{2756EC5E-8F10-414E-A279-4316B3150B0D}"/>
          </ac:graphicFrameMkLst>
        </pc:graphicFrameChg>
      </pc:sldChg>
      <pc:sldChg chg="del">
        <pc:chgData name="Nane Kratzke" userId="971be13ff4ee5ef6" providerId="LiveId" clId="{19075A5A-D245-0240-878E-CFB172C98ECA}" dt="2020-09-22T05:46:19.164" v="166" actId="2696"/>
        <pc:sldMkLst>
          <pc:docMk/>
          <pc:sldMk cId="3338376185" sldId="400"/>
        </pc:sldMkLst>
      </pc:sldChg>
      <pc:sldChg chg="addSp delSp modSp add mod">
        <pc:chgData name="Nane Kratzke" userId="971be13ff4ee5ef6" providerId="LiveId" clId="{19075A5A-D245-0240-878E-CFB172C98ECA}" dt="2020-09-22T08:27:30.415" v="6827" actId="20577"/>
        <pc:sldMkLst>
          <pc:docMk/>
          <pc:sldMk cId="678295902" sldId="401"/>
        </pc:sldMkLst>
        <pc:spChg chg="add mod">
          <ac:chgData name="Nane Kratzke" userId="971be13ff4ee5ef6" providerId="LiveId" clId="{19075A5A-D245-0240-878E-CFB172C98ECA}" dt="2020-09-22T06:30:41.334" v="1877" actId="1076"/>
          <ac:spMkLst>
            <pc:docMk/>
            <pc:sldMk cId="678295902" sldId="401"/>
            <ac:spMk id="5" creationId="{159ED934-9B09-FF44-9CD0-C3F9D93C368E}"/>
          </ac:spMkLst>
        </pc:spChg>
        <pc:spChg chg="add mod">
          <ac:chgData name="Nane Kratzke" userId="971be13ff4ee5ef6" providerId="LiveId" clId="{19075A5A-D245-0240-878E-CFB172C98ECA}" dt="2020-09-22T06:30:44.289" v="1878" actId="1076"/>
          <ac:spMkLst>
            <pc:docMk/>
            <pc:sldMk cId="678295902" sldId="401"/>
            <ac:spMk id="30" creationId="{1C518777-11F0-5D4D-815F-DF5171EFAD7B}"/>
          </ac:spMkLst>
        </pc:spChg>
        <pc:spChg chg="add mod">
          <ac:chgData name="Nane Kratzke" userId="971be13ff4ee5ef6" providerId="LiveId" clId="{19075A5A-D245-0240-878E-CFB172C98ECA}" dt="2020-09-22T06:30:38.011" v="1876" actId="1076"/>
          <ac:spMkLst>
            <pc:docMk/>
            <pc:sldMk cId="678295902" sldId="401"/>
            <ac:spMk id="31" creationId="{7B7572C6-FA18-1243-A143-2345B542F4A8}"/>
          </ac:spMkLst>
        </pc:spChg>
        <pc:spChg chg="add mod">
          <ac:chgData name="Nane Kratzke" userId="971be13ff4ee5ef6" providerId="LiveId" clId="{19075A5A-D245-0240-878E-CFB172C98ECA}" dt="2020-09-22T06:30:28.945" v="1875" actId="1076"/>
          <ac:spMkLst>
            <pc:docMk/>
            <pc:sldMk cId="678295902" sldId="401"/>
            <ac:spMk id="32" creationId="{5BFD5134-0AC1-5942-9349-BE14F938B550}"/>
          </ac:spMkLst>
        </pc:spChg>
        <pc:spChg chg="add mod">
          <ac:chgData name="Nane Kratzke" userId="971be13ff4ee5ef6" providerId="LiveId" clId="{19075A5A-D245-0240-878E-CFB172C98ECA}" dt="2020-09-22T08:27:30.415" v="6827" actId="20577"/>
          <ac:spMkLst>
            <pc:docMk/>
            <pc:sldMk cId="678295902" sldId="401"/>
            <ac:spMk id="33" creationId="{EF69FE3A-3282-C049-BCB5-56B2BEFF2180}"/>
          </ac:spMkLst>
        </pc:spChg>
        <pc:grpChg chg="mod">
          <ac:chgData name="Nane Kratzke" userId="971be13ff4ee5ef6" providerId="LiveId" clId="{19075A5A-D245-0240-878E-CFB172C98ECA}" dt="2020-09-22T06:37:04.568" v="1883"/>
          <ac:grpSpMkLst>
            <pc:docMk/>
            <pc:sldMk cId="678295902" sldId="401"/>
            <ac:grpSpMk id="20" creationId="{06FE60D0-73A2-974F-A826-45F71FFCA405}"/>
          </ac:grpSpMkLst>
        </pc:grpChg>
        <pc:grpChg chg="mod">
          <ac:chgData name="Nane Kratzke" userId="971be13ff4ee5ef6" providerId="LiveId" clId="{19075A5A-D245-0240-878E-CFB172C98ECA}" dt="2020-09-22T06:37:53.133" v="1913"/>
          <ac:grpSpMkLst>
            <pc:docMk/>
            <pc:sldMk cId="678295902" sldId="401"/>
            <ac:grpSpMk id="36" creationId="{2088A34A-8EFF-5540-BB09-14D529AF7742}"/>
          </ac:grpSpMkLst>
        </pc:grpChg>
        <pc:grpChg chg="mod">
          <ac:chgData name="Nane Kratzke" userId="971be13ff4ee5ef6" providerId="LiveId" clId="{19075A5A-D245-0240-878E-CFB172C98ECA}" dt="2020-09-22T06:37:52.381" v="1910"/>
          <ac:grpSpMkLst>
            <pc:docMk/>
            <pc:sldMk cId="678295902" sldId="401"/>
            <ac:grpSpMk id="39" creationId="{194C7E55-A1F4-554E-9CD4-6CA8DDB299A4}"/>
          </ac:grpSpMkLst>
        </pc:grpChg>
        <pc:grpChg chg="mod">
          <ac:chgData name="Nane Kratzke" userId="971be13ff4ee5ef6" providerId="LiveId" clId="{19075A5A-D245-0240-878E-CFB172C98ECA}" dt="2020-09-22T06:37:51.664" v="1907"/>
          <ac:grpSpMkLst>
            <pc:docMk/>
            <pc:sldMk cId="678295902" sldId="401"/>
            <ac:grpSpMk id="42" creationId="{35C6DEE0-D758-E743-A164-F7C318FCD572}"/>
          </ac:grpSpMkLst>
        </pc:grpChg>
        <pc:grpChg chg="mod">
          <ac:chgData name="Nane Kratzke" userId="971be13ff4ee5ef6" providerId="LiveId" clId="{19075A5A-D245-0240-878E-CFB172C98ECA}" dt="2020-09-22T06:37:51.228" v="1904"/>
          <ac:grpSpMkLst>
            <pc:docMk/>
            <pc:sldMk cId="678295902" sldId="401"/>
            <ac:grpSpMk id="45" creationId="{82915281-525E-A04F-A23D-9A7CDA13BFE9}"/>
          </ac:grpSpMkLst>
        </pc:grpChg>
        <pc:grpChg chg="mod">
          <ac:chgData name="Nane Kratzke" userId="971be13ff4ee5ef6" providerId="LiveId" clId="{19075A5A-D245-0240-878E-CFB172C98ECA}" dt="2020-09-22T06:37:50.828" v="1901"/>
          <ac:grpSpMkLst>
            <pc:docMk/>
            <pc:sldMk cId="678295902" sldId="401"/>
            <ac:grpSpMk id="48" creationId="{36FA415F-4B75-C94C-B5E9-48328555AA56}"/>
          </ac:grpSpMkLst>
        </pc:grpChg>
        <pc:grpChg chg="mod">
          <ac:chgData name="Nane Kratzke" userId="971be13ff4ee5ef6" providerId="LiveId" clId="{19075A5A-D245-0240-878E-CFB172C98ECA}" dt="2020-09-22T06:39:16.248" v="1969"/>
          <ac:grpSpMkLst>
            <pc:docMk/>
            <pc:sldMk cId="678295902" sldId="401"/>
            <ac:grpSpMk id="51" creationId="{A6553B3F-E467-2E46-893A-07C7A2AA6CC5}"/>
          </ac:grpSpMkLst>
        </pc:grpChg>
        <pc:grpChg chg="add del mod">
          <ac:chgData name="Nane Kratzke" userId="971be13ff4ee5ef6" providerId="LiveId" clId="{19075A5A-D245-0240-878E-CFB172C98ECA}" dt="2020-09-22T06:39:15.504" v="1966"/>
          <ac:grpSpMkLst>
            <pc:docMk/>
            <pc:sldMk cId="678295902" sldId="401"/>
            <ac:grpSpMk id="54" creationId="{FA51F4AC-BE04-334C-858E-459678EBE803}"/>
          </ac:grpSpMkLst>
        </pc:grpChg>
        <pc:grpChg chg="mod">
          <ac:chgData name="Nane Kratzke" userId="971be13ff4ee5ef6" providerId="LiveId" clId="{19075A5A-D245-0240-878E-CFB172C98ECA}" dt="2020-09-22T06:38:18.980" v="1931"/>
          <ac:grpSpMkLst>
            <pc:docMk/>
            <pc:sldMk cId="678295902" sldId="401"/>
            <ac:grpSpMk id="57" creationId="{998F1C5E-59F0-7746-9586-A95C5F21DE94}"/>
          </ac:grpSpMkLst>
        </pc:grpChg>
        <pc:grpChg chg="mod">
          <ac:chgData name="Nane Kratzke" userId="971be13ff4ee5ef6" providerId="LiveId" clId="{19075A5A-D245-0240-878E-CFB172C98ECA}" dt="2020-09-22T06:38:17.773" v="1928"/>
          <ac:grpSpMkLst>
            <pc:docMk/>
            <pc:sldMk cId="678295902" sldId="401"/>
            <ac:grpSpMk id="60" creationId="{2A906614-D1F7-CC4C-8D3C-BDA22E68C197}"/>
          </ac:grpSpMkLst>
        </pc:grpChg>
        <pc:grpChg chg="mod">
          <ac:chgData name="Nane Kratzke" userId="971be13ff4ee5ef6" providerId="LiveId" clId="{19075A5A-D245-0240-878E-CFB172C98ECA}" dt="2020-09-22T06:39:14.309" v="1961"/>
          <ac:grpSpMkLst>
            <pc:docMk/>
            <pc:sldMk cId="678295902" sldId="401"/>
            <ac:grpSpMk id="64" creationId="{B6A13D8A-6316-8649-95E6-1B664050D196}"/>
          </ac:grpSpMkLst>
        </pc:grpChg>
        <pc:grpChg chg="mod">
          <ac:chgData name="Nane Kratzke" userId="971be13ff4ee5ef6" providerId="LiveId" clId="{19075A5A-D245-0240-878E-CFB172C98ECA}" dt="2020-09-22T06:39:13.324" v="1958"/>
          <ac:grpSpMkLst>
            <pc:docMk/>
            <pc:sldMk cId="678295902" sldId="401"/>
            <ac:grpSpMk id="67" creationId="{27440E84-32B1-B543-A1A9-7C17DF685539}"/>
          </ac:grpSpMkLst>
        </pc:grpChg>
        <pc:grpChg chg="mod">
          <ac:chgData name="Nane Kratzke" userId="971be13ff4ee5ef6" providerId="LiveId" clId="{19075A5A-D245-0240-878E-CFB172C98ECA}" dt="2020-09-22T06:39:09.296" v="1955"/>
          <ac:grpSpMkLst>
            <pc:docMk/>
            <pc:sldMk cId="678295902" sldId="401"/>
            <ac:grpSpMk id="70" creationId="{1622861D-784C-5C40-88E5-BDA06A5C0D06}"/>
          </ac:grpSpMkLst>
        </pc:grpChg>
        <pc:grpChg chg="mod">
          <ac:chgData name="Nane Kratzke" userId="971be13ff4ee5ef6" providerId="LiveId" clId="{19075A5A-D245-0240-878E-CFB172C98ECA}" dt="2020-09-22T06:39:08.573" v="1952"/>
          <ac:grpSpMkLst>
            <pc:docMk/>
            <pc:sldMk cId="678295902" sldId="401"/>
            <ac:grpSpMk id="73" creationId="{AFB7082C-2D46-E846-A1D9-B1559D7E374A}"/>
          </ac:grpSpMkLst>
        </pc:grpChg>
        <pc:grpChg chg="mod">
          <ac:chgData name="Nane Kratzke" userId="971be13ff4ee5ef6" providerId="LiveId" clId="{19075A5A-D245-0240-878E-CFB172C98ECA}" dt="2020-09-22T06:39:33.750" v="1975"/>
          <ac:grpSpMkLst>
            <pc:docMk/>
            <pc:sldMk cId="678295902" sldId="401"/>
            <ac:grpSpMk id="79" creationId="{22219F51-1100-CA40-A2F4-19FD6405B49D}"/>
          </ac:grpSpMkLst>
        </pc:grpChg>
        <pc:grpChg chg="mod">
          <ac:chgData name="Nane Kratzke" userId="971be13ff4ee5ef6" providerId="LiveId" clId="{19075A5A-D245-0240-878E-CFB172C98ECA}" dt="2020-09-22T06:39:40.315" v="1979"/>
          <ac:grpSpMkLst>
            <pc:docMk/>
            <pc:sldMk cId="678295902" sldId="401"/>
            <ac:grpSpMk id="82" creationId="{AB900A38-180B-F742-ABDB-0827B04931A4}"/>
          </ac:grpSpMkLst>
        </pc:grpChg>
        <pc:grpChg chg="mod">
          <ac:chgData name="Nane Kratzke" userId="971be13ff4ee5ef6" providerId="LiveId" clId="{19075A5A-D245-0240-878E-CFB172C98ECA}" dt="2020-09-22T06:39:43.591" v="1982"/>
          <ac:grpSpMkLst>
            <pc:docMk/>
            <pc:sldMk cId="678295902" sldId="401"/>
            <ac:grpSpMk id="85" creationId="{A2809BE0-A1F6-524C-A13E-96BFDBF2A463}"/>
          </ac:grpSpMkLst>
        </pc:grpChg>
        <pc:grpChg chg="mod">
          <ac:chgData name="Nane Kratzke" userId="971be13ff4ee5ef6" providerId="LiveId" clId="{19075A5A-D245-0240-878E-CFB172C98ECA}" dt="2020-09-22T06:39:53.565" v="1985"/>
          <ac:grpSpMkLst>
            <pc:docMk/>
            <pc:sldMk cId="678295902" sldId="401"/>
            <ac:grpSpMk id="88" creationId="{7BA982D6-1ADA-2543-B70B-E5B1E1908855}"/>
          </ac:grpSpMkLst>
        </pc:grpChg>
        <pc:grpChg chg="mod">
          <ac:chgData name="Nane Kratzke" userId="971be13ff4ee5ef6" providerId="LiveId" clId="{19075A5A-D245-0240-878E-CFB172C98ECA}" dt="2020-09-22T06:39:57.789" v="1988"/>
          <ac:grpSpMkLst>
            <pc:docMk/>
            <pc:sldMk cId="678295902" sldId="401"/>
            <ac:grpSpMk id="91" creationId="{5D6CA388-8C0D-2E4D-94C6-0DDEEA20EBE4}"/>
          </ac:grpSpMkLst>
        </pc:grpChg>
        <pc:grpChg chg="mod">
          <ac:chgData name="Nane Kratzke" userId="971be13ff4ee5ef6" providerId="LiveId" clId="{19075A5A-D245-0240-878E-CFB172C98ECA}" dt="2020-09-22T06:40:06.595" v="1993"/>
          <ac:grpSpMkLst>
            <pc:docMk/>
            <pc:sldMk cId="678295902" sldId="401"/>
            <ac:grpSpMk id="95" creationId="{55CB50E3-0EB7-C649-8860-4063C0848820}"/>
          </ac:grpSpMkLst>
        </pc:grpChg>
        <pc:inkChg chg="add del mod">
          <ac:chgData name="Nane Kratzke" userId="971be13ff4ee5ef6" providerId="LiveId" clId="{19075A5A-D245-0240-878E-CFB172C98ECA}" dt="2020-09-22T06:37:05.160" v="1884" actId="9405"/>
          <ac:inkMkLst>
            <pc:docMk/>
            <pc:sldMk cId="678295902" sldId="401"/>
            <ac:inkMk id="8" creationId="{65AB3157-6383-1142-B2C3-289B8098EA09}"/>
          </ac:inkMkLst>
        </pc:inkChg>
        <pc:inkChg chg="add del mod">
          <ac:chgData name="Nane Kratzke" userId="971be13ff4ee5ef6" providerId="LiveId" clId="{19075A5A-D245-0240-878E-CFB172C98ECA}" dt="2020-09-22T06:37:04.568" v="1883"/>
          <ac:inkMkLst>
            <pc:docMk/>
            <pc:sldMk cId="678295902" sldId="401"/>
            <ac:inkMk id="19" creationId="{E145209D-277D-EC49-9C91-E9A971188E52}"/>
          </ac:inkMkLst>
        </pc:inkChg>
        <pc:inkChg chg="add del mod">
          <ac:chgData name="Nane Kratzke" userId="971be13ff4ee5ef6" providerId="LiveId" clId="{19075A5A-D245-0240-878E-CFB172C98ECA}" dt="2020-09-22T06:37:53.469" v="1914" actId="9405"/>
          <ac:inkMkLst>
            <pc:docMk/>
            <pc:sldMk cId="678295902" sldId="401"/>
            <ac:inkMk id="34" creationId="{C32CC3E2-CB49-AF40-A811-988E58FA4F99}"/>
          </ac:inkMkLst>
        </pc:inkChg>
        <pc:inkChg chg="add del mod">
          <ac:chgData name="Nane Kratzke" userId="971be13ff4ee5ef6" providerId="LiveId" clId="{19075A5A-D245-0240-878E-CFB172C98ECA}" dt="2020-09-22T06:37:53.133" v="1913"/>
          <ac:inkMkLst>
            <pc:docMk/>
            <pc:sldMk cId="678295902" sldId="401"/>
            <ac:inkMk id="35" creationId="{87703523-4D64-D24D-BF82-C626E9154861}"/>
          </ac:inkMkLst>
        </pc:inkChg>
        <pc:inkChg chg="add del mod">
          <ac:chgData name="Nane Kratzke" userId="971be13ff4ee5ef6" providerId="LiveId" clId="{19075A5A-D245-0240-878E-CFB172C98ECA}" dt="2020-09-22T06:37:52.771" v="1911" actId="9405"/>
          <ac:inkMkLst>
            <pc:docMk/>
            <pc:sldMk cId="678295902" sldId="401"/>
            <ac:inkMk id="37" creationId="{75F68523-7DC4-4543-B465-944C083B1131}"/>
          </ac:inkMkLst>
        </pc:inkChg>
        <pc:inkChg chg="add del mod">
          <ac:chgData name="Nane Kratzke" userId="971be13ff4ee5ef6" providerId="LiveId" clId="{19075A5A-D245-0240-878E-CFB172C98ECA}" dt="2020-09-22T06:37:52.381" v="1910"/>
          <ac:inkMkLst>
            <pc:docMk/>
            <pc:sldMk cId="678295902" sldId="401"/>
            <ac:inkMk id="38" creationId="{227939D8-30F1-C042-A73F-7DECD557E16A}"/>
          </ac:inkMkLst>
        </pc:inkChg>
        <pc:inkChg chg="add del mod">
          <ac:chgData name="Nane Kratzke" userId="971be13ff4ee5ef6" providerId="LiveId" clId="{19075A5A-D245-0240-878E-CFB172C98ECA}" dt="2020-09-22T06:37:52.012" v="1908" actId="9405"/>
          <ac:inkMkLst>
            <pc:docMk/>
            <pc:sldMk cId="678295902" sldId="401"/>
            <ac:inkMk id="40" creationId="{A5D5CA1B-9F37-B143-B1A6-F2A1FA94C6FB}"/>
          </ac:inkMkLst>
        </pc:inkChg>
        <pc:inkChg chg="add del mod">
          <ac:chgData name="Nane Kratzke" userId="971be13ff4ee5ef6" providerId="LiveId" clId="{19075A5A-D245-0240-878E-CFB172C98ECA}" dt="2020-09-22T06:37:51.664" v="1907"/>
          <ac:inkMkLst>
            <pc:docMk/>
            <pc:sldMk cId="678295902" sldId="401"/>
            <ac:inkMk id="41" creationId="{DA98E7B6-46C7-1F4D-B85C-2AF48795F451}"/>
          </ac:inkMkLst>
        </pc:inkChg>
        <pc:inkChg chg="add del mod">
          <ac:chgData name="Nane Kratzke" userId="971be13ff4ee5ef6" providerId="LiveId" clId="{19075A5A-D245-0240-878E-CFB172C98ECA}" dt="2020-09-22T06:37:51.436" v="1905" actId="9405"/>
          <ac:inkMkLst>
            <pc:docMk/>
            <pc:sldMk cId="678295902" sldId="401"/>
            <ac:inkMk id="43" creationId="{202DE2EA-A28D-9140-B33A-BFFE10E81085}"/>
          </ac:inkMkLst>
        </pc:inkChg>
        <pc:inkChg chg="add del mod">
          <ac:chgData name="Nane Kratzke" userId="971be13ff4ee5ef6" providerId="LiveId" clId="{19075A5A-D245-0240-878E-CFB172C98ECA}" dt="2020-09-22T06:37:51.228" v="1904"/>
          <ac:inkMkLst>
            <pc:docMk/>
            <pc:sldMk cId="678295902" sldId="401"/>
            <ac:inkMk id="44" creationId="{E58B4109-AE20-0840-84AB-A491916DE8FF}"/>
          </ac:inkMkLst>
        </pc:inkChg>
        <pc:inkChg chg="add del mod">
          <ac:chgData name="Nane Kratzke" userId="971be13ff4ee5ef6" providerId="LiveId" clId="{19075A5A-D245-0240-878E-CFB172C98ECA}" dt="2020-09-22T06:37:51.080" v="1902" actId="9405"/>
          <ac:inkMkLst>
            <pc:docMk/>
            <pc:sldMk cId="678295902" sldId="401"/>
            <ac:inkMk id="46" creationId="{79AF6395-6987-8B48-8F43-5D83145C29ED}"/>
          </ac:inkMkLst>
        </pc:inkChg>
        <pc:inkChg chg="add del mod">
          <ac:chgData name="Nane Kratzke" userId="971be13ff4ee5ef6" providerId="LiveId" clId="{19075A5A-D245-0240-878E-CFB172C98ECA}" dt="2020-09-22T06:37:50.828" v="1901"/>
          <ac:inkMkLst>
            <pc:docMk/>
            <pc:sldMk cId="678295902" sldId="401"/>
            <ac:inkMk id="47" creationId="{52C1B645-DEA6-084E-BF09-812B153A6478}"/>
          </ac:inkMkLst>
        </pc:inkChg>
        <pc:inkChg chg="add del mod">
          <ac:chgData name="Nane Kratzke" userId="971be13ff4ee5ef6" providerId="LiveId" clId="{19075A5A-D245-0240-878E-CFB172C98ECA}" dt="2020-09-22T06:39:16.647" v="1970" actId="9405"/>
          <ac:inkMkLst>
            <pc:docMk/>
            <pc:sldMk cId="678295902" sldId="401"/>
            <ac:inkMk id="49" creationId="{FC065C8D-BF75-394B-B3AE-72A0493C8B6C}"/>
          </ac:inkMkLst>
        </pc:inkChg>
        <pc:inkChg chg="add del mod">
          <ac:chgData name="Nane Kratzke" userId="971be13ff4ee5ef6" providerId="LiveId" clId="{19075A5A-D245-0240-878E-CFB172C98ECA}" dt="2020-09-22T06:39:16.248" v="1969"/>
          <ac:inkMkLst>
            <pc:docMk/>
            <pc:sldMk cId="678295902" sldId="401"/>
            <ac:inkMk id="50" creationId="{2E1BE52E-EB12-F14D-9B3C-44ED871D92A9}"/>
          </ac:inkMkLst>
        </pc:inkChg>
        <pc:inkChg chg="add del mod">
          <ac:chgData name="Nane Kratzke" userId="971be13ff4ee5ef6" providerId="LiveId" clId="{19075A5A-D245-0240-878E-CFB172C98ECA}" dt="2020-09-22T06:39:15.875" v="1967" actId="9405"/>
          <ac:inkMkLst>
            <pc:docMk/>
            <pc:sldMk cId="678295902" sldId="401"/>
            <ac:inkMk id="52" creationId="{E748E05A-4A5E-804C-8BDA-06C27D52325C}"/>
          </ac:inkMkLst>
        </pc:inkChg>
        <pc:inkChg chg="add del mod">
          <ac:chgData name="Nane Kratzke" userId="971be13ff4ee5ef6" providerId="LiveId" clId="{19075A5A-D245-0240-878E-CFB172C98ECA}" dt="2020-09-22T06:39:15.504" v="1966"/>
          <ac:inkMkLst>
            <pc:docMk/>
            <pc:sldMk cId="678295902" sldId="401"/>
            <ac:inkMk id="53" creationId="{03E8F5C2-8064-734A-BBB3-ED6C0CBDBFE4}"/>
          </ac:inkMkLst>
        </pc:inkChg>
        <pc:inkChg chg="add del mod">
          <ac:chgData name="Nane Kratzke" userId="971be13ff4ee5ef6" providerId="LiveId" clId="{19075A5A-D245-0240-878E-CFB172C98ECA}" dt="2020-09-22T06:39:15.144" v="1964" actId="9405"/>
          <ac:inkMkLst>
            <pc:docMk/>
            <pc:sldMk cId="678295902" sldId="401"/>
            <ac:inkMk id="55" creationId="{47CFF3C3-7D63-6A45-BF90-D8BF0C4878E2}"/>
          </ac:inkMkLst>
        </pc:inkChg>
        <pc:inkChg chg="add del mod">
          <ac:chgData name="Nane Kratzke" userId="971be13ff4ee5ef6" providerId="LiveId" clId="{19075A5A-D245-0240-878E-CFB172C98ECA}" dt="2020-09-22T06:38:18.980" v="1931"/>
          <ac:inkMkLst>
            <pc:docMk/>
            <pc:sldMk cId="678295902" sldId="401"/>
            <ac:inkMk id="56" creationId="{2198F49D-C20A-EB4C-9F73-39CFFBA84E22}"/>
          </ac:inkMkLst>
        </pc:inkChg>
        <pc:inkChg chg="add del mod">
          <ac:chgData name="Nane Kratzke" userId="971be13ff4ee5ef6" providerId="LiveId" clId="{19075A5A-D245-0240-878E-CFB172C98ECA}" dt="2020-09-22T06:38:18.197" v="1929" actId="9405"/>
          <ac:inkMkLst>
            <pc:docMk/>
            <pc:sldMk cId="678295902" sldId="401"/>
            <ac:inkMk id="58" creationId="{63B66242-7B68-3E4E-A863-B558AD101960}"/>
          </ac:inkMkLst>
        </pc:inkChg>
        <pc:inkChg chg="add del mod">
          <ac:chgData name="Nane Kratzke" userId="971be13ff4ee5ef6" providerId="LiveId" clId="{19075A5A-D245-0240-878E-CFB172C98ECA}" dt="2020-09-22T06:38:17.773" v="1928"/>
          <ac:inkMkLst>
            <pc:docMk/>
            <pc:sldMk cId="678295902" sldId="401"/>
            <ac:inkMk id="59" creationId="{047238BF-66AA-004E-9ECA-404C3C7DB6E7}"/>
          </ac:inkMkLst>
        </pc:inkChg>
        <pc:inkChg chg="add del">
          <ac:chgData name="Nane Kratzke" userId="971be13ff4ee5ef6" providerId="LiveId" clId="{19075A5A-D245-0240-878E-CFB172C98ECA}" dt="2020-09-22T06:39:14.771" v="1963" actId="9405"/>
          <ac:inkMkLst>
            <pc:docMk/>
            <pc:sldMk cId="678295902" sldId="401"/>
            <ac:inkMk id="61" creationId="{919401AA-AA13-7A4F-933C-5C6F65CF70C2}"/>
          </ac:inkMkLst>
        </pc:inkChg>
        <pc:inkChg chg="add del mod">
          <ac:chgData name="Nane Kratzke" userId="971be13ff4ee5ef6" providerId="LiveId" clId="{19075A5A-D245-0240-878E-CFB172C98ECA}" dt="2020-09-22T06:39:14.490" v="1962" actId="9405"/>
          <ac:inkMkLst>
            <pc:docMk/>
            <pc:sldMk cId="678295902" sldId="401"/>
            <ac:inkMk id="62" creationId="{F1888286-647B-5846-B447-50A5C203BEDD}"/>
          </ac:inkMkLst>
        </pc:inkChg>
        <pc:inkChg chg="add del mod">
          <ac:chgData name="Nane Kratzke" userId="971be13ff4ee5ef6" providerId="LiveId" clId="{19075A5A-D245-0240-878E-CFB172C98ECA}" dt="2020-09-22T06:39:14.309" v="1961"/>
          <ac:inkMkLst>
            <pc:docMk/>
            <pc:sldMk cId="678295902" sldId="401"/>
            <ac:inkMk id="63" creationId="{DAF75E46-A858-CC42-A549-82A9DCA8034B}"/>
          </ac:inkMkLst>
        </pc:inkChg>
        <pc:inkChg chg="add del mod">
          <ac:chgData name="Nane Kratzke" userId="971be13ff4ee5ef6" providerId="LiveId" clId="{19075A5A-D245-0240-878E-CFB172C98ECA}" dt="2020-09-22T06:39:13.918" v="1959" actId="9405"/>
          <ac:inkMkLst>
            <pc:docMk/>
            <pc:sldMk cId="678295902" sldId="401"/>
            <ac:inkMk id="65" creationId="{F8204CA1-8F21-FB40-9754-D6F0A3DB7B61}"/>
          </ac:inkMkLst>
        </pc:inkChg>
        <pc:inkChg chg="add del mod">
          <ac:chgData name="Nane Kratzke" userId="971be13ff4ee5ef6" providerId="LiveId" clId="{19075A5A-D245-0240-878E-CFB172C98ECA}" dt="2020-09-22T06:39:13.324" v="1958"/>
          <ac:inkMkLst>
            <pc:docMk/>
            <pc:sldMk cId="678295902" sldId="401"/>
            <ac:inkMk id="66" creationId="{97809F2E-339E-3041-B91B-D3E708A680A5}"/>
          </ac:inkMkLst>
        </pc:inkChg>
        <pc:inkChg chg="add del mod">
          <ac:chgData name="Nane Kratzke" userId="971be13ff4ee5ef6" providerId="LiveId" clId="{19075A5A-D245-0240-878E-CFB172C98ECA}" dt="2020-09-22T06:39:09.733" v="1956" actId="9405"/>
          <ac:inkMkLst>
            <pc:docMk/>
            <pc:sldMk cId="678295902" sldId="401"/>
            <ac:inkMk id="68" creationId="{9B3F63CC-469A-9046-B8C8-38557E842BD8}"/>
          </ac:inkMkLst>
        </pc:inkChg>
        <pc:inkChg chg="add del mod">
          <ac:chgData name="Nane Kratzke" userId="971be13ff4ee5ef6" providerId="LiveId" clId="{19075A5A-D245-0240-878E-CFB172C98ECA}" dt="2020-09-22T06:39:09.296" v="1955"/>
          <ac:inkMkLst>
            <pc:docMk/>
            <pc:sldMk cId="678295902" sldId="401"/>
            <ac:inkMk id="69" creationId="{AE482A6E-B651-264E-B610-FD82786B23F3}"/>
          </ac:inkMkLst>
        </pc:inkChg>
        <pc:inkChg chg="add del">
          <ac:chgData name="Nane Kratzke" userId="971be13ff4ee5ef6" providerId="LiveId" clId="{19075A5A-D245-0240-878E-CFB172C98ECA}" dt="2020-09-22T06:39:08.918" v="1953" actId="9405"/>
          <ac:inkMkLst>
            <pc:docMk/>
            <pc:sldMk cId="678295902" sldId="401"/>
            <ac:inkMk id="71" creationId="{C29CD464-030F-D647-A941-29170DBA24DC}"/>
          </ac:inkMkLst>
        </pc:inkChg>
        <pc:inkChg chg="add del mod">
          <ac:chgData name="Nane Kratzke" userId="971be13ff4ee5ef6" providerId="LiveId" clId="{19075A5A-D245-0240-878E-CFB172C98ECA}" dt="2020-09-22T06:39:08.573" v="1952"/>
          <ac:inkMkLst>
            <pc:docMk/>
            <pc:sldMk cId="678295902" sldId="401"/>
            <ac:inkMk id="72" creationId="{317D816F-EF7A-8A46-8224-13A98E9F1AFD}"/>
          </ac:inkMkLst>
        </pc:inkChg>
        <pc:inkChg chg="add del">
          <ac:chgData name="Nane Kratzke" userId="971be13ff4ee5ef6" providerId="LiveId" clId="{19075A5A-D245-0240-878E-CFB172C98ECA}" dt="2020-09-22T06:39:08.313" v="1950" actId="9405"/>
          <ac:inkMkLst>
            <pc:docMk/>
            <pc:sldMk cId="678295902" sldId="401"/>
            <ac:inkMk id="74" creationId="{85F5AE81-1A47-C549-A3B0-62A6F32593F8}"/>
          </ac:inkMkLst>
        </pc:inkChg>
        <pc:inkChg chg="add del">
          <ac:chgData name="Nane Kratzke" userId="971be13ff4ee5ef6" providerId="LiveId" clId="{19075A5A-D245-0240-878E-CFB172C98ECA}" dt="2020-09-22T06:39:08.120" v="1949" actId="9405"/>
          <ac:inkMkLst>
            <pc:docMk/>
            <pc:sldMk cId="678295902" sldId="401"/>
            <ac:inkMk id="75" creationId="{9829A6CC-2070-134B-96F0-51BB0C329761}"/>
          </ac:inkMkLst>
        </pc:inkChg>
        <pc:inkChg chg="add del">
          <ac:chgData name="Nane Kratzke" userId="971be13ff4ee5ef6" providerId="LiveId" clId="{19075A5A-D245-0240-878E-CFB172C98ECA}" dt="2020-09-22T06:39:07.703" v="1948" actId="9405"/>
          <ac:inkMkLst>
            <pc:docMk/>
            <pc:sldMk cId="678295902" sldId="401"/>
            <ac:inkMk id="76" creationId="{0CA7747C-1232-E349-B151-AFFB2D1CD8FF}"/>
          </ac:inkMkLst>
        </pc:inkChg>
        <pc:inkChg chg="add del mod">
          <ac:chgData name="Nane Kratzke" userId="971be13ff4ee5ef6" providerId="LiveId" clId="{19075A5A-D245-0240-878E-CFB172C98ECA}" dt="2020-09-22T06:39:35.276" v="1976" actId="9405"/>
          <ac:inkMkLst>
            <pc:docMk/>
            <pc:sldMk cId="678295902" sldId="401"/>
            <ac:inkMk id="77" creationId="{C2A2649D-8C51-064E-9705-521288D5AFEA}"/>
          </ac:inkMkLst>
        </pc:inkChg>
        <pc:inkChg chg="add del mod">
          <ac:chgData name="Nane Kratzke" userId="971be13ff4ee5ef6" providerId="LiveId" clId="{19075A5A-D245-0240-878E-CFB172C98ECA}" dt="2020-09-22T06:39:33.750" v="1975"/>
          <ac:inkMkLst>
            <pc:docMk/>
            <pc:sldMk cId="678295902" sldId="401"/>
            <ac:inkMk id="78" creationId="{211B50E2-8720-934F-ACAE-75CD6F154353}"/>
          </ac:inkMkLst>
        </pc:inkChg>
        <pc:inkChg chg="add mod">
          <ac:chgData name="Nane Kratzke" userId="971be13ff4ee5ef6" providerId="LiveId" clId="{19075A5A-D245-0240-878E-CFB172C98ECA}" dt="2020-09-22T06:39:40.315" v="1979"/>
          <ac:inkMkLst>
            <pc:docMk/>
            <pc:sldMk cId="678295902" sldId="401"/>
            <ac:inkMk id="80" creationId="{11346419-DFA6-684F-8F2B-8342C053A270}"/>
          </ac:inkMkLst>
        </pc:inkChg>
        <pc:inkChg chg="add mod">
          <ac:chgData name="Nane Kratzke" userId="971be13ff4ee5ef6" providerId="LiveId" clId="{19075A5A-D245-0240-878E-CFB172C98ECA}" dt="2020-09-22T06:39:40.315" v="1979"/>
          <ac:inkMkLst>
            <pc:docMk/>
            <pc:sldMk cId="678295902" sldId="401"/>
            <ac:inkMk id="81" creationId="{1452E3CD-66FF-CC45-9BBE-314323892695}"/>
          </ac:inkMkLst>
        </pc:inkChg>
        <pc:inkChg chg="add mod">
          <ac:chgData name="Nane Kratzke" userId="971be13ff4ee5ef6" providerId="LiveId" clId="{19075A5A-D245-0240-878E-CFB172C98ECA}" dt="2020-09-22T06:39:43.591" v="1982"/>
          <ac:inkMkLst>
            <pc:docMk/>
            <pc:sldMk cId="678295902" sldId="401"/>
            <ac:inkMk id="83" creationId="{F9EC2D40-11CA-4040-9A77-A567DF8A4609}"/>
          </ac:inkMkLst>
        </pc:inkChg>
        <pc:inkChg chg="add mod">
          <ac:chgData name="Nane Kratzke" userId="971be13ff4ee5ef6" providerId="LiveId" clId="{19075A5A-D245-0240-878E-CFB172C98ECA}" dt="2020-09-22T06:39:43.591" v="1982"/>
          <ac:inkMkLst>
            <pc:docMk/>
            <pc:sldMk cId="678295902" sldId="401"/>
            <ac:inkMk id="84" creationId="{A07E3E74-C752-9F4A-AB91-F13E076DDC49}"/>
          </ac:inkMkLst>
        </pc:inkChg>
        <pc:inkChg chg="add mod">
          <ac:chgData name="Nane Kratzke" userId="971be13ff4ee5ef6" providerId="LiveId" clId="{19075A5A-D245-0240-878E-CFB172C98ECA}" dt="2020-09-22T06:39:53.565" v="1985"/>
          <ac:inkMkLst>
            <pc:docMk/>
            <pc:sldMk cId="678295902" sldId="401"/>
            <ac:inkMk id="86" creationId="{8A935B99-2529-8945-8AD2-76064E6E1186}"/>
          </ac:inkMkLst>
        </pc:inkChg>
        <pc:inkChg chg="add mod">
          <ac:chgData name="Nane Kratzke" userId="971be13ff4ee5ef6" providerId="LiveId" clId="{19075A5A-D245-0240-878E-CFB172C98ECA}" dt="2020-09-22T06:39:53.565" v="1985"/>
          <ac:inkMkLst>
            <pc:docMk/>
            <pc:sldMk cId="678295902" sldId="401"/>
            <ac:inkMk id="87" creationId="{DAD161D1-15A6-8945-8AF2-D90B8BCC2097}"/>
          </ac:inkMkLst>
        </pc:inkChg>
        <pc:inkChg chg="add mod">
          <ac:chgData name="Nane Kratzke" userId="971be13ff4ee5ef6" providerId="LiveId" clId="{19075A5A-D245-0240-878E-CFB172C98ECA}" dt="2020-09-22T06:39:57.789" v="1988"/>
          <ac:inkMkLst>
            <pc:docMk/>
            <pc:sldMk cId="678295902" sldId="401"/>
            <ac:inkMk id="89" creationId="{B34072CE-3E47-9D41-A525-6E12265B6EB6}"/>
          </ac:inkMkLst>
        </pc:inkChg>
        <pc:inkChg chg="add mod">
          <ac:chgData name="Nane Kratzke" userId="971be13ff4ee5ef6" providerId="LiveId" clId="{19075A5A-D245-0240-878E-CFB172C98ECA}" dt="2020-09-22T06:39:57.789" v="1988"/>
          <ac:inkMkLst>
            <pc:docMk/>
            <pc:sldMk cId="678295902" sldId="401"/>
            <ac:inkMk id="90" creationId="{12D7772D-9DFA-E24D-8C75-065486CF7D7F}"/>
          </ac:inkMkLst>
        </pc:inkChg>
        <pc:inkChg chg="add del">
          <ac:chgData name="Nane Kratzke" userId="971be13ff4ee5ef6" providerId="LiveId" clId="{19075A5A-D245-0240-878E-CFB172C98ECA}" dt="2020-09-22T06:40:01.850" v="1990" actId="9405"/>
          <ac:inkMkLst>
            <pc:docMk/>
            <pc:sldMk cId="678295902" sldId="401"/>
            <ac:inkMk id="92" creationId="{3B40E2D6-6CC8-DF40-BA9B-06668807D333}"/>
          </ac:inkMkLst>
        </pc:inkChg>
        <pc:inkChg chg="add mod">
          <ac:chgData name="Nane Kratzke" userId="971be13ff4ee5ef6" providerId="LiveId" clId="{19075A5A-D245-0240-878E-CFB172C98ECA}" dt="2020-09-22T06:40:06.595" v="1993"/>
          <ac:inkMkLst>
            <pc:docMk/>
            <pc:sldMk cId="678295902" sldId="401"/>
            <ac:inkMk id="93" creationId="{5AF3F7C8-CA7D-1A4C-9E71-A497BAAE0BB7}"/>
          </ac:inkMkLst>
        </pc:inkChg>
        <pc:inkChg chg="add mod">
          <ac:chgData name="Nane Kratzke" userId="971be13ff4ee5ef6" providerId="LiveId" clId="{19075A5A-D245-0240-878E-CFB172C98ECA}" dt="2020-09-22T06:40:06.595" v="1993"/>
          <ac:inkMkLst>
            <pc:docMk/>
            <pc:sldMk cId="678295902" sldId="401"/>
            <ac:inkMk id="94" creationId="{24715F4E-2794-6448-BD64-27E028DD2FED}"/>
          </ac:inkMkLst>
        </pc:inkChg>
      </pc:sldChg>
      <pc:sldChg chg="del">
        <pc:chgData name="Nane Kratzke" userId="971be13ff4ee5ef6" providerId="LiveId" clId="{19075A5A-D245-0240-878E-CFB172C98ECA}" dt="2020-09-22T05:46:19.814" v="219" actId="2696"/>
        <pc:sldMkLst>
          <pc:docMk/>
          <pc:sldMk cId="786740167" sldId="401"/>
        </pc:sldMkLst>
      </pc:sldChg>
      <pc:sldChg chg="del">
        <pc:chgData name="Nane Kratzke" userId="971be13ff4ee5ef6" providerId="LiveId" clId="{19075A5A-D245-0240-878E-CFB172C98ECA}" dt="2020-09-22T05:46:19.435" v="186" actId="2696"/>
        <pc:sldMkLst>
          <pc:docMk/>
          <pc:sldMk cId="284200008" sldId="402"/>
        </pc:sldMkLst>
      </pc:sldChg>
      <pc:sldChg chg="addSp delSp modSp add mod">
        <pc:chgData name="Nane Kratzke" userId="971be13ff4ee5ef6" providerId="LiveId" clId="{19075A5A-D245-0240-878E-CFB172C98ECA}" dt="2020-09-22T06:47:43.280" v="2518" actId="1076"/>
        <pc:sldMkLst>
          <pc:docMk/>
          <pc:sldMk cId="3210203829" sldId="402"/>
        </pc:sldMkLst>
        <pc:spChg chg="mod">
          <ac:chgData name="Nane Kratzke" userId="971be13ff4ee5ef6" providerId="LiveId" clId="{19075A5A-D245-0240-878E-CFB172C98ECA}" dt="2020-09-22T06:40:46.146" v="2019" actId="20577"/>
          <ac:spMkLst>
            <pc:docMk/>
            <pc:sldMk cId="3210203829" sldId="402"/>
            <ac:spMk id="2" creationId="{688114A5-6BD4-B444-8D4D-1170B571D19A}"/>
          </ac:spMkLst>
        </pc:spChg>
        <pc:spChg chg="mod">
          <ac:chgData name="Nane Kratzke" userId="971be13ff4ee5ef6" providerId="LiveId" clId="{19075A5A-D245-0240-878E-CFB172C98ECA}" dt="2020-09-22T06:40:48.722" v="2027" actId="20577"/>
          <ac:spMkLst>
            <pc:docMk/>
            <pc:sldMk cId="3210203829" sldId="402"/>
            <ac:spMk id="3" creationId="{ECC99421-B804-DD45-ADB8-220A3256D7C7}"/>
          </ac:spMkLst>
        </pc:spChg>
        <pc:spChg chg="add mod">
          <ac:chgData name="Nane Kratzke" userId="971be13ff4ee5ef6" providerId="LiveId" clId="{19075A5A-D245-0240-878E-CFB172C98ECA}" dt="2020-09-22T06:47:43.280" v="2518" actId="1076"/>
          <ac:spMkLst>
            <pc:docMk/>
            <pc:sldMk cId="3210203829" sldId="402"/>
            <ac:spMk id="10" creationId="{25C3F3EB-DDC5-9A4B-A798-5DABE5153231}"/>
          </ac:spMkLst>
        </pc:spChg>
        <pc:spChg chg="add mod">
          <ac:chgData name="Nane Kratzke" userId="971be13ff4ee5ef6" providerId="LiveId" clId="{19075A5A-D245-0240-878E-CFB172C98ECA}" dt="2020-09-22T06:47:43.280" v="2518" actId="1076"/>
          <ac:spMkLst>
            <pc:docMk/>
            <pc:sldMk cId="3210203829" sldId="402"/>
            <ac:spMk id="11" creationId="{4A63C0C3-AFE4-244C-ADE0-D65C889F7154}"/>
          </ac:spMkLst>
        </pc:spChg>
        <pc:spChg chg="add mod">
          <ac:chgData name="Nane Kratzke" userId="971be13ff4ee5ef6" providerId="LiveId" clId="{19075A5A-D245-0240-878E-CFB172C98ECA}" dt="2020-09-22T06:47:43.280" v="2518" actId="1076"/>
          <ac:spMkLst>
            <pc:docMk/>
            <pc:sldMk cId="3210203829" sldId="402"/>
            <ac:spMk id="15" creationId="{F66822ED-5049-824D-9B3A-1CE343E8F876}"/>
          </ac:spMkLst>
        </pc:spChg>
        <pc:spChg chg="add mod">
          <ac:chgData name="Nane Kratzke" userId="971be13ff4ee5ef6" providerId="LiveId" clId="{19075A5A-D245-0240-878E-CFB172C98ECA}" dt="2020-09-22T06:47:43.280" v="2518" actId="1076"/>
          <ac:spMkLst>
            <pc:docMk/>
            <pc:sldMk cId="3210203829" sldId="402"/>
            <ac:spMk id="16" creationId="{05230CFA-1406-5940-BD17-91251248DF66}"/>
          </ac:spMkLst>
        </pc:spChg>
        <pc:spChg chg="add mod">
          <ac:chgData name="Nane Kratzke" userId="971be13ff4ee5ef6" providerId="LiveId" clId="{19075A5A-D245-0240-878E-CFB172C98ECA}" dt="2020-09-22T06:47:43.280" v="2518" actId="1076"/>
          <ac:spMkLst>
            <pc:docMk/>
            <pc:sldMk cId="3210203829" sldId="402"/>
            <ac:spMk id="17" creationId="{F5494EE9-049D-A14E-AADB-5F405C4492B3}"/>
          </ac:spMkLst>
        </pc:spChg>
        <pc:spChg chg="add mod">
          <ac:chgData name="Nane Kratzke" userId="971be13ff4ee5ef6" providerId="LiveId" clId="{19075A5A-D245-0240-878E-CFB172C98ECA}" dt="2020-09-22T06:47:43.280" v="2518" actId="1076"/>
          <ac:spMkLst>
            <pc:docMk/>
            <pc:sldMk cId="3210203829" sldId="402"/>
            <ac:spMk id="18" creationId="{04451D89-F7E4-7D4E-8490-FDB1217F28FE}"/>
          </ac:spMkLst>
        </pc:spChg>
        <pc:spChg chg="add mod">
          <ac:chgData name="Nane Kratzke" userId="971be13ff4ee5ef6" providerId="LiveId" clId="{19075A5A-D245-0240-878E-CFB172C98ECA}" dt="2020-09-22T06:47:43.280" v="2518" actId="1076"/>
          <ac:spMkLst>
            <pc:docMk/>
            <pc:sldMk cId="3210203829" sldId="402"/>
            <ac:spMk id="19" creationId="{28B4C44F-583D-F547-81BD-1096227DB19F}"/>
          </ac:spMkLst>
        </pc:spChg>
        <pc:spChg chg="add mod">
          <ac:chgData name="Nane Kratzke" userId="971be13ff4ee5ef6" providerId="LiveId" clId="{19075A5A-D245-0240-878E-CFB172C98ECA}" dt="2020-09-22T06:47:27.946" v="2515" actId="1076"/>
          <ac:spMkLst>
            <pc:docMk/>
            <pc:sldMk cId="3210203829" sldId="402"/>
            <ac:spMk id="20" creationId="{024A5381-9D2C-1943-9B64-A1C4493525E2}"/>
          </ac:spMkLst>
        </pc:spChg>
        <pc:spChg chg="add mod">
          <ac:chgData name="Nane Kratzke" userId="971be13ff4ee5ef6" providerId="LiveId" clId="{19075A5A-D245-0240-878E-CFB172C98ECA}" dt="2020-09-22T06:47:19.845" v="2514" actId="14100"/>
          <ac:spMkLst>
            <pc:docMk/>
            <pc:sldMk cId="3210203829" sldId="402"/>
            <ac:spMk id="21" creationId="{E581A7C2-3435-4541-9CEA-8F720887A119}"/>
          </ac:spMkLst>
        </pc:spChg>
        <pc:spChg chg="add mod">
          <ac:chgData name="Nane Kratzke" userId="971be13ff4ee5ef6" providerId="LiveId" clId="{19075A5A-D245-0240-878E-CFB172C98ECA}" dt="2020-09-22T06:47:30.185" v="2516" actId="1076"/>
          <ac:spMkLst>
            <pc:docMk/>
            <pc:sldMk cId="3210203829" sldId="402"/>
            <ac:spMk id="22" creationId="{49AF035A-ABCF-5848-B59F-5F7B3A6C4FAE}"/>
          </ac:spMkLst>
        </pc:spChg>
        <pc:grpChg chg="del mod">
          <ac:chgData name="Nane Kratzke" userId="971be13ff4ee5ef6" providerId="LiveId" clId="{19075A5A-D245-0240-878E-CFB172C98ECA}" dt="2020-09-22T06:40:41.481" v="2001" actId="478"/>
          <ac:grpSpMkLst>
            <pc:docMk/>
            <pc:sldMk cId="3210203829" sldId="402"/>
            <ac:grpSpMk id="8" creationId="{E9528CDE-CE31-7B46-8A93-CC254129DC2B}"/>
          </ac:grpSpMkLst>
        </pc:grpChg>
        <pc:picChg chg="add mod">
          <ac:chgData name="Nane Kratzke" userId="971be13ff4ee5ef6" providerId="LiveId" clId="{19075A5A-D245-0240-878E-CFB172C98ECA}" dt="2020-09-22T06:47:43.280" v="2518" actId="1076"/>
          <ac:picMkLst>
            <pc:docMk/>
            <pc:sldMk cId="3210203829" sldId="402"/>
            <ac:picMk id="12" creationId="{3A18E01A-C54A-474F-856A-FF37C4D8057D}"/>
          </ac:picMkLst>
        </pc:picChg>
        <pc:picChg chg="add mod">
          <ac:chgData name="Nane Kratzke" userId="971be13ff4ee5ef6" providerId="LiveId" clId="{19075A5A-D245-0240-878E-CFB172C98ECA}" dt="2020-09-22T06:47:43.280" v="2518" actId="1076"/>
          <ac:picMkLst>
            <pc:docMk/>
            <pc:sldMk cId="3210203829" sldId="402"/>
            <ac:picMk id="13" creationId="{03DB56D4-3EB9-B041-85B0-3141865B2813}"/>
          </ac:picMkLst>
        </pc:picChg>
        <pc:picChg chg="add mod">
          <ac:chgData name="Nane Kratzke" userId="971be13ff4ee5ef6" providerId="LiveId" clId="{19075A5A-D245-0240-878E-CFB172C98ECA}" dt="2020-09-22T06:47:43.280" v="2518" actId="1076"/>
          <ac:picMkLst>
            <pc:docMk/>
            <pc:sldMk cId="3210203829" sldId="402"/>
            <ac:picMk id="14" creationId="{0720C5F6-61C4-3A48-B41B-1EFCAFDDE667}"/>
          </ac:picMkLst>
        </pc:picChg>
        <pc:inkChg chg="add mod">
          <ac:chgData name="Nane Kratzke" userId="971be13ff4ee5ef6" providerId="LiveId" clId="{19075A5A-D245-0240-878E-CFB172C98ECA}" dt="2020-09-22T06:40:31.325" v="1998"/>
          <ac:inkMkLst>
            <pc:docMk/>
            <pc:sldMk cId="3210203829" sldId="402"/>
            <ac:inkMk id="5" creationId="{5FDDACA9-AC62-2642-88BF-0E594D6C4A8E}"/>
          </ac:inkMkLst>
        </pc:inkChg>
        <pc:inkChg chg="add mod">
          <ac:chgData name="Nane Kratzke" userId="971be13ff4ee5ef6" providerId="LiveId" clId="{19075A5A-D245-0240-878E-CFB172C98ECA}" dt="2020-09-22T06:40:31.325" v="1998"/>
          <ac:inkMkLst>
            <pc:docMk/>
            <pc:sldMk cId="3210203829" sldId="402"/>
            <ac:inkMk id="6" creationId="{D9F2EB4E-1AAD-CD47-83CC-F04A60BF88A0}"/>
          </ac:inkMkLst>
        </pc:inkChg>
        <pc:inkChg chg="add mod">
          <ac:chgData name="Nane Kratzke" userId="971be13ff4ee5ef6" providerId="LiveId" clId="{19075A5A-D245-0240-878E-CFB172C98ECA}" dt="2020-09-22T06:40:31.325" v="1998"/>
          <ac:inkMkLst>
            <pc:docMk/>
            <pc:sldMk cId="3210203829" sldId="402"/>
            <ac:inkMk id="7" creationId="{03026F7E-6F99-A544-89DB-C73DF5F8DE59}"/>
          </ac:inkMkLst>
        </pc:inkChg>
        <pc:inkChg chg="add del">
          <ac:chgData name="Nane Kratzke" userId="971be13ff4ee5ef6" providerId="LiveId" clId="{19075A5A-D245-0240-878E-CFB172C98ECA}" dt="2020-09-22T06:40:37.683" v="2000" actId="478"/>
          <ac:inkMkLst>
            <pc:docMk/>
            <pc:sldMk cId="3210203829" sldId="402"/>
            <ac:inkMk id="9" creationId="{A91508FA-5010-3440-9817-EBAE71250285}"/>
          </ac:inkMkLst>
        </pc:inkChg>
      </pc:sldChg>
      <pc:sldChg chg="del">
        <pc:chgData name="Nane Kratzke" userId="971be13ff4ee5ef6" providerId="LiveId" clId="{19075A5A-D245-0240-878E-CFB172C98ECA}" dt="2020-09-22T05:46:19.768" v="215" actId="2696"/>
        <pc:sldMkLst>
          <pc:docMk/>
          <pc:sldMk cId="1267612541" sldId="403"/>
        </pc:sldMkLst>
      </pc:sldChg>
      <pc:sldChg chg="addSp delSp modSp add mod">
        <pc:chgData name="Nane Kratzke" userId="971be13ff4ee5ef6" providerId="LiveId" clId="{19075A5A-D245-0240-878E-CFB172C98ECA}" dt="2020-09-22T07:10:20.071" v="2947" actId="313"/>
        <pc:sldMkLst>
          <pc:docMk/>
          <pc:sldMk cId="2992352319" sldId="403"/>
        </pc:sldMkLst>
        <pc:spChg chg="mod">
          <ac:chgData name="Nane Kratzke" userId="971be13ff4ee5ef6" providerId="LiveId" clId="{19075A5A-D245-0240-878E-CFB172C98ECA}" dt="2020-09-22T06:49:39.741" v="2530" actId="20577"/>
          <ac:spMkLst>
            <pc:docMk/>
            <pc:sldMk cId="2992352319" sldId="403"/>
            <ac:spMk id="2" creationId="{CC82834A-F0AC-8F4F-95A5-C63C243F6047}"/>
          </ac:spMkLst>
        </pc:spChg>
        <pc:spChg chg="mod">
          <ac:chgData name="Nane Kratzke" userId="971be13ff4ee5ef6" providerId="LiveId" clId="{19075A5A-D245-0240-878E-CFB172C98ECA}" dt="2020-09-22T06:49:49.699" v="2555" actId="20577"/>
          <ac:spMkLst>
            <pc:docMk/>
            <pc:sldMk cId="2992352319" sldId="403"/>
            <ac:spMk id="3" creationId="{D529BF0C-FCEE-5347-BAAC-7DB50DF7B602}"/>
          </ac:spMkLst>
        </pc:spChg>
        <pc:spChg chg="add del mod">
          <ac:chgData name="Nane Kratzke" userId="971be13ff4ee5ef6" providerId="LiveId" clId="{19075A5A-D245-0240-878E-CFB172C98ECA}" dt="2020-09-22T07:02:17.616" v="2566"/>
          <ac:spMkLst>
            <pc:docMk/>
            <pc:sldMk cId="2992352319" sldId="403"/>
            <ac:spMk id="6" creationId="{4CA71511-2F06-9242-B780-208901CBB0E8}"/>
          </ac:spMkLst>
        </pc:spChg>
        <pc:spChg chg="add mod">
          <ac:chgData name="Nane Kratzke" userId="971be13ff4ee5ef6" providerId="LiveId" clId="{19075A5A-D245-0240-878E-CFB172C98ECA}" dt="2020-09-22T07:10:20.071" v="2947" actId="313"/>
          <ac:spMkLst>
            <pc:docMk/>
            <pc:sldMk cId="2992352319" sldId="403"/>
            <ac:spMk id="8" creationId="{512F6DE4-6CDA-684E-9962-4789705051B5}"/>
          </ac:spMkLst>
        </pc:spChg>
        <pc:spChg chg="add mod">
          <ac:chgData name="Nane Kratzke" userId="971be13ff4ee5ef6" providerId="LiveId" clId="{19075A5A-D245-0240-878E-CFB172C98ECA}" dt="2020-09-22T07:06:30.045" v="2750" actId="20577"/>
          <ac:spMkLst>
            <pc:docMk/>
            <pc:sldMk cId="2992352319" sldId="403"/>
            <ac:spMk id="9" creationId="{01996E4D-C709-084E-B81C-93905AB0DF9D}"/>
          </ac:spMkLst>
        </pc:spChg>
        <pc:spChg chg="add mod">
          <ac:chgData name="Nane Kratzke" userId="971be13ff4ee5ef6" providerId="LiveId" clId="{19075A5A-D245-0240-878E-CFB172C98ECA}" dt="2020-09-22T07:09:58.630" v="2919" actId="1076"/>
          <ac:spMkLst>
            <pc:docMk/>
            <pc:sldMk cId="2992352319" sldId="403"/>
            <ac:spMk id="10" creationId="{C030245C-1E5B-3D42-A382-C1794160FEF4}"/>
          </ac:spMkLst>
        </pc:spChg>
        <pc:picChg chg="add mod">
          <ac:chgData name="Nane Kratzke" userId="971be13ff4ee5ef6" providerId="LiveId" clId="{19075A5A-D245-0240-878E-CFB172C98ECA}" dt="2020-09-22T07:09:58.630" v="2919" actId="1076"/>
          <ac:picMkLst>
            <pc:docMk/>
            <pc:sldMk cId="2992352319" sldId="403"/>
            <ac:picMk id="5" creationId="{EE4A56CB-CEA3-0C4E-9E2B-93BAC2536FEC}"/>
          </ac:picMkLst>
        </pc:picChg>
        <pc:picChg chg="add mod">
          <ac:chgData name="Nane Kratzke" userId="971be13ff4ee5ef6" providerId="LiveId" clId="{19075A5A-D245-0240-878E-CFB172C98ECA}" dt="2020-09-22T07:09:58.630" v="2919" actId="1076"/>
          <ac:picMkLst>
            <pc:docMk/>
            <pc:sldMk cId="2992352319" sldId="403"/>
            <ac:picMk id="7" creationId="{848A684D-1378-854E-9059-030392D5287B}"/>
          </ac:picMkLst>
        </pc:picChg>
      </pc:sldChg>
      <pc:sldChg chg="del">
        <pc:chgData name="Nane Kratzke" userId="971be13ff4ee5ef6" providerId="LiveId" clId="{19075A5A-D245-0240-878E-CFB172C98ECA}" dt="2020-09-22T05:46:19.366" v="181" actId="2696"/>
        <pc:sldMkLst>
          <pc:docMk/>
          <pc:sldMk cId="1912849434" sldId="404"/>
        </pc:sldMkLst>
      </pc:sldChg>
      <pc:sldChg chg="addSp delSp modSp add mod">
        <pc:chgData name="Nane Kratzke" userId="971be13ff4ee5ef6" providerId="LiveId" clId="{19075A5A-D245-0240-878E-CFB172C98ECA}" dt="2020-09-22T07:41:46.927" v="4407" actId="20577"/>
        <pc:sldMkLst>
          <pc:docMk/>
          <pc:sldMk cId="2899132080" sldId="404"/>
        </pc:sldMkLst>
        <pc:spChg chg="mod">
          <ac:chgData name="Nane Kratzke" userId="971be13ff4ee5ef6" providerId="LiveId" clId="{19075A5A-D245-0240-878E-CFB172C98ECA}" dt="2020-09-22T07:17:47.323" v="2972" actId="20577"/>
          <ac:spMkLst>
            <pc:docMk/>
            <pc:sldMk cId="2899132080" sldId="404"/>
            <ac:spMk id="2" creationId="{6100C93D-D4F7-0548-B028-6E242FA889D4}"/>
          </ac:spMkLst>
        </pc:spChg>
        <pc:spChg chg="mod">
          <ac:chgData name="Nane Kratzke" userId="971be13ff4ee5ef6" providerId="LiveId" clId="{19075A5A-D245-0240-878E-CFB172C98ECA}" dt="2020-09-22T07:17:53.777" v="2986" actId="20577"/>
          <ac:spMkLst>
            <pc:docMk/>
            <pc:sldMk cId="2899132080" sldId="404"/>
            <ac:spMk id="3" creationId="{D154CB3C-D19E-174F-B2FE-3A61A5438E69}"/>
          </ac:spMkLst>
        </pc:spChg>
        <pc:spChg chg="add mod">
          <ac:chgData name="Nane Kratzke" userId="971be13ff4ee5ef6" providerId="LiveId" clId="{19075A5A-D245-0240-878E-CFB172C98ECA}" dt="2020-09-22T07:40:33" v="4374" actId="1076"/>
          <ac:spMkLst>
            <pc:docMk/>
            <pc:sldMk cId="2899132080" sldId="404"/>
            <ac:spMk id="7" creationId="{EE03E84E-39D4-8C44-87B4-06CA40B4818F}"/>
          </ac:spMkLst>
        </pc:spChg>
        <pc:spChg chg="add mod">
          <ac:chgData name="Nane Kratzke" userId="971be13ff4ee5ef6" providerId="LiveId" clId="{19075A5A-D245-0240-878E-CFB172C98ECA}" dt="2020-09-22T07:24:06.922" v="3045" actId="20577"/>
          <ac:spMkLst>
            <pc:docMk/>
            <pc:sldMk cId="2899132080" sldId="404"/>
            <ac:spMk id="8" creationId="{A9124DBA-D70A-6744-8EF9-9AA4C98F4D90}"/>
          </ac:spMkLst>
        </pc:spChg>
        <pc:spChg chg="add del mod">
          <ac:chgData name="Nane Kratzke" userId="971be13ff4ee5ef6" providerId="LiveId" clId="{19075A5A-D245-0240-878E-CFB172C98ECA}" dt="2020-09-22T07:25:29.518" v="3048"/>
          <ac:spMkLst>
            <pc:docMk/>
            <pc:sldMk cId="2899132080" sldId="404"/>
            <ac:spMk id="9" creationId="{FEE0111E-A3A0-4E42-85BC-48ADD2AC4A78}"/>
          </ac:spMkLst>
        </pc:spChg>
        <pc:spChg chg="add mod">
          <ac:chgData name="Nane Kratzke" userId="971be13ff4ee5ef6" providerId="LiveId" clId="{19075A5A-D245-0240-878E-CFB172C98ECA}" dt="2020-09-22T07:41:07.043" v="4402" actId="14100"/>
          <ac:spMkLst>
            <pc:docMk/>
            <pc:sldMk cId="2899132080" sldId="404"/>
            <ac:spMk id="10" creationId="{5BDC942F-4DB7-A144-B80E-DD724BBFFF90}"/>
          </ac:spMkLst>
        </pc:spChg>
        <pc:spChg chg="add mod">
          <ac:chgData name="Nane Kratzke" userId="971be13ff4ee5ef6" providerId="LiveId" clId="{19075A5A-D245-0240-878E-CFB172C98ECA}" dt="2020-09-22T07:41:46.927" v="4407" actId="20577"/>
          <ac:spMkLst>
            <pc:docMk/>
            <pc:sldMk cId="2899132080" sldId="404"/>
            <ac:spMk id="11" creationId="{FF3D0721-C3C5-D54E-80CF-8A37F52FE37B}"/>
          </ac:spMkLst>
        </pc:spChg>
        <pc:picChg chg="add mod">
          <ac:chgData name="Nane Kratzke" userId="971be13ff4ee5ef6" providerId="LiveId" clId="{19075A5A-D245-0240-878E-CFB172C98ECA}" dt="2020-09-22T07:28:16.401" v="3266" actId="14100"/>
          <ac:picMkLst>
            <pc:docMk/>
            <pc:sldMk cId="2899132080" sldId="404"/>
            <ac:picMk id="5" creationId="{5EF5C09B-B58C-8A4D-8D30-F18483B58C01}"/>
          </ac:picMkLst>
        </pc:picChg>
        <pc:picChg chg="add mod">
          <ac:chgData name="Nane Kratzke" userId="971be13ff4ee5ef6" providerId="LiveId" clId="{19075A5A-D245-0240-878E-CFB172C98ECA}" dt="2020-09-22T07:28:16.401" v="3266" actId="14100"/>
          <ac:picMkLst>
            <pc:docMk/>
            <pc:sldMk cId="2899132080" sldId="404"/>
            <ac:picMk id="6" creationId="{C5E7D410-65F9-9040-BDD5-1CBDDB0D2F72}"/>
          </ac:picMkLst>
        </pc:picChg>
      </pc:sldChg>
      <pc:sldChg chg="addSp delSp modSp add mod">
        <pc:chgData name="Nane Kratzke" userId="971be13ff4ee5ef6" providerId="LiveId" clId="{19075A5A-D245-0240-878E-CFB172C98ECA}" dt="2020-09-22T15:31:40.483" v="16399" actId="14861"/>
        <pc:sldMkLst>
          <pc:docMk/>
          <pc:sldMk cId="429683170" sldId="405"/>
        </pc:sldMkLst>
        <pc:spChg chg="mod">
          <ac:chgData name="Nane Kratzke" userId="971be13ff4ee5ef6" providerId="LiveId" clId="{19075A5A-D245-0240-878E-CFB172C98ECA}" dt="2020-09-22T08:05:40.612" v="6007" actId="20577"/>
          <ac:spMkLst>
            <pc:docMk/>
            <pc:sldMk cId="429683170" sldId="405"/>
            <ac:spMk id="2" creationId="{55924593-E4D7-0A49-A242-21AC765C72E1}"/>
          </ac:spMkLst>
        </pc:spChg>
        <pc:spChg chg="mod">
          <ac:chgData name="Nane Kratzke" userId="971be13ff4ee5ef6" providerId="LiveId" clId="{19075A5A-D245-0240-878E-CFB172C98ECA}" dt="2020-09-22T08:19:03.815" v="6814" actId="20577"/>
          <ac:spMkLst>
            <pc:docMk/>
            <pc:sldMk cId="429683170" sldId="405"/>
            <ac:spMk id="3" creationId="{ABA5F95F-B4A9-0741-84E2-E5798882F48B}"/>
          </ac:spMkLst>
        </pc:spChg>
        <pc:spChg chg="add mod">
          <ac:chgData name="Nane Kratzke" userId="971be13ff4ee5ef6" providerId="LiveId" clId="{19075A5A-D245-0240-878E-CFB172C98ECA}" dt="2020-09-22T08:01:13.525" v="5901" actId="1076"/>
          <ac:spMkLst>
            <pc:docMk/>
            <pc:sldMk cId="429683170" sldId="405"/>
            <ac:spMk id="5" creationId="{FB38C26C-0D11-2448-9596-A2D8BE241D41}"/>
          </ac:spMkLst>
        </pc:spChg>
        <pc:spChg chg="add mod">
          <ac:chgData name="Nane Kratzke" userId="971be13ff4ee5ef6" providerId="LiveId" clId="{19075A5A-D245-0240-878E-CFB172C98ECA}" dt="2020-09-22T08:01:27.238" v="5904" actId="1076"/>
          <ac:spMkLst>
            <pc:docMk/>
            <pc:sldMk cId="429683170" sldId="405"/>
            <ac:spMk id="6" creationId="{1AB7F870-1760-0241-9198-7F0E11EA64B2}"/>
          </ac:spMkLst>
        </pc:spChg>
        <pc:spChg chg="add mod">
          <ac:chgData name="Nane Kratzke" userId="971be13ff4ee5ef6" providerId="LiveId" clId="{19075A5A-D245-0240-878E-CFB172C98ECA}" dt="2020-09-22T15:31:40.483" v="16399" actId="14861"/>
          <ac:spMkLst>
            <pc:docMk/>
            <pc:sldMk cId="429683170" sldId="405"/>
            <ac:spMk id="7" creationId="{4B23C8BB-4ACA-7442-B06F-38A3644CB77E}"/>
          </ac:spMkLst>
        </pc:spChg>
        <pc:spChg chg="add mod">
          <ac:chgData name="Nane Kratzke" userId="971be13ff4ee5ef6" providerId="LiveId" clId="{19075A5A-D245-0240-878E-CFB172C98ECA}" dt="2020-09-22T08:18:28.452" v="6804" actId="113"/>
          <ac:spMkLst>
            <pc:docMk/>
            <pc:sldMk cId="429683170" sldId="405"/>
            <ac:spMk id="8" creationId="{5A37F6BE-09FF-9546-A53B-D31D82FD8525}"/>
          </ac:spMkLst>
        </pc:spChg>
        <pc:spChg chg="add del mod">
          <ac:chgData name="Nane Kratzke" userId="971be13ff4ee5ef6" providerId="LiveId" clId="{19075A5A-D245-0240-878E-CFB172C98ECA}" dt="2020-09-22T08:05:16.855" v="5990" actId="478"/>
          <ac:spMkLst>
            <pc:docMk/>
            <pc:sldMk cId="429683170" sldId="405"/>
            <ac:spMk id="9" creationId="{737C2206-1312-1C42-A5AA-2083D55C8379}"/>
          </ac:spMkLst>
        </pc:spChg>
      </pc:sldChg>
      <pc:sldChg chg="del">
        <pc:chgData name="Nane Kratzke" userId="971be13ff4ee5ef6" providerId="LiveId" clId="{19075A5A-D245-0240-878E-CFB172C98ECA}" dt="2020-09-22T05:46:19.656" v="204" actId="2696"/>
        <pc:sldMkLst>
          <pc:docMk/>
          <pc:sldMk cId="1079793489" sldId="405"/>
        </pc:sldMkLst>
      </pc:sldChg>
      <pc:sldChg chg="addSp delSp modSp add mod">
        <pc:chgData name="Nane Kratzke" userId="971be13ff4ee5ef6" providerId="LiveId" clId="{19075A5A-D245-0240-878E-CFB172C98ECA}" dt="2020-09-22T08:20:12.326" v="6823" actId="20577"/>
        <pc:sldMkLst>
          <pc:docMk/>
          <pc:sldMk cId="2827725247" sldId="406"/>
        </pc:sldMkLst>
        <pc:spChg chg="mod">
          <ac:chgData name="Nane Kratzke" userId="971be13ff4ee5ef6" providerId="LiveId" clId="{19075A5A-D245-0240-878E-CFB172C98ECA}" dt="2020-09-22T08:05:52.627" v="6019" actId="20577"/>
          <ac:spMkLst>
            <pc:docMk/>
            <pc:sldMk cId="2827725247" sldId="406"/>
            <ac:spMk id="2" creationId="{55924593-E4D7-0A49-A242-21AC765C72E1}"/>
          </ac:spMkLst>
        </pc:spChg>
        <pc:spChg chg="mod">
          <ac:chgData name="Nane Kratzke" userId="971be13ff4ee5ef6" providerId="LiveId" clId="{19075A5A-D245-0240-878E-CFB172C98ECA}" dt="2020-09-22T08:07:38.188" v="6094" actId="20577"/>
          <ac:spMkLst>
            <pc:docMk/>
            <pc:sldMk cId="2827725247" sldId="406"/>
            <ac:spMk id="3" creationId="{ABA5F95F-B4A9-0741-84E2-E5798882F48B}"/>
          </ac:spMkLst>
        </pc:spChg>
        <pc:spChg chg="del">
          <ac:chgData name="Nane Kratzke" userId="971be13ff4ee5ef6" providerId="LiveId" clId="{19075A5A-D245-0240-878E-CFB172C98ECA}" dt="2020-09-22T08:06:52.995" v="6072" actId="478"/>
          <ac:spMkLst>
            <pc:docMk/>
            <pc:sldMk cId="2827725247" sldId="406"/>
            <ac:spMk id="5" creationId="{FB38C26C-0D11-2448-9596-A2D8BE241D41}"/>
          </ac:spMkLst>
        </pc:spChg>
        <pc:spChg chg="del">
          <ac:chgData name="Nane Kratzke" userId="971be13ff4ee5ef6" providerId="LiveId" clId="{19075A5A-D245-0240-878E-CFB172C98ECA}" dt="2020-09-22T08:07:00.870" v="6075" actId="478"/>
          <ac:spMkLst>
            <pc:docMk/>
            <pc:sldMk cId="2827725247" sldId="406"/>
            <ac:spMk id="6" creationId="{1AB7F870-1760-0241-9198-7F0E11EA64B2}"/>
          </ac:spMkLst>
        </pc:spChg>
        <pc:spChg chg="del">
          <ac:chgData name="Nane Kratzke" userId="971be13ff4ee5ef6" providerId="LiveId" clId="{19075A5A-D245-0240-878E-CFB172C98ECA}" dt="2020-09-22T08:06:57.329" v="6074" actId="478"/>
          <ac:spMkLst>
            <pc:docMk/>
            <pc:sldMk cId="2827725247" sldId="406"/>
            <ac:spMk id="7" creationId="{4B23C8BB-4ACA-7442-B06F-38A3644CB77E}"/>
          </ac:spMkLst>
        </pc:spChg>
        <pc:spChg chg="del">
          <ac:chgData name="Nane Kratzke" userId="971be13ff4ee5ef6" providerId="LiveId" clId="{19075A5A-D245-0240-878E-CFB172C98ECA}" dt="2020-09-22T08:06:55.598" v="6073" actId="478"/>
          <ac:spMkLst>
            <pc:docMk/>
            <pc:sldMk cId="2827725247" sldId="406"/>
            <ac:spMk id="8" creationId="{5A37F6BE-09FF-9546-A53B-D31D82FD8525}"/>
          </ac:spMkLst>
        </pc:spChg>
        <pc:spChg chg="add mod">
          <ac:chgData name="Nane Kratzke" userId="971be13ff4ee5ef6" providerId="LiveId" clId="{19075A5A-D245-0240-878E-CFB172C98ECA}" dt="2020-09-22T08:20:12.326" v="6823" actId="20577"/>
          <ac:spMkLst>
            <pc:docMk/>
            <pc:sldMk cId="2827725247" sldId="406"/>
            <ac:spMk id="10" creationId="{CE409C7F-99CF-DC46-992E-D3C404250604}"/>
          </ac:spMkLst>
        </pc:spChg>
        <pc:spChg chg="add mod">
          <ac:chgData name="Nane Kratzke" userId="971be13ff4ee5ef6" providerId="LiveId" clId="{19075A5A-D245-0240-878E-CFB172C98ECA}" dt="2020-09-22T08:15:31.051" v="6682" actId="1076"/>
          <ac:spMkLst>
            <pc:docMk/>
            <pc:sldMk cId="2827725247" sldId="406"/>
            <ac:spMk id="11" creationId="{A96E3C2B-7A6C-884D-83C9-70C1355C0A38}"/>
          </ac:spMkLst>
        </pc:spChg>
        <pc:spChg chg="add mod">
          <ac:chgData name="Nane Kratzke" userId="971be13ff4ee5ef6" providerId="LiveId" clId="{19075A5A-D245-0240-878E-CFB172C98ECA}" dt="2020-09-22T08:17:01.546" v="6781" actId="20577"/>
          <ac:spMkLst>
            <pc:docMk/>
            <pc:sldMk cId="2827725247" sldId="406"/>
            <ac:spMk id="12" creationId="{02F23FDE-BBBE-8840-B206-488D4CE55843}"/>
          </ac:spMkLst>
        </pc:spChg>
        <pc:picChg chg="add mod">
          <ac:chgData name="Nane Kratzke" userId="971be13ff4ee5ef6" providerId="LiveId" clId="{19075A5A-D245-0240-878E-CFB172C98ECA}" dt="2020-09-22T08:15:00.766" v="6676" actId="1076"/>
          <ac:picMkLst>
            <pc:docMk/>
            <pc:sldMk cId="2827725247" sldId="406"/>
            <ac:picMk id="9" creationId="{3DFCA27B-EDAE-944D-AEC4-E6115F7840BE}"/>
          </ac:picMkLst>
        </pc:picChg>
      </pc:sldChg>
      <pc:sldChg chg="del">
        <pc:chgData name="Nane Kratzke" userId="971be13ff4ee5ef6" providerId="LiveId" clId="{19075A5A-D245-0240-878E-CFB172C98ECA}" dt="2020-09-22T05:46:19.450" v="187" actId="2696"/>
        <pc:sldMkLst>
          <pc:docMk/>
          <pc:sldMk cId="3258507040" sldId="406"/>
        </pc:sldMkLst>
      </pc:sldChg>
      <pc:sldChg chg="addSp delSp modSp add mod">
        <pc:chgData name="Nane Kratzke" userId="971be13ff4ee5ef6" providerId="LiveId" clId="{19075A5A-D245-0240-878E-CFB172C98ECA}" dt="2020-09-22T14:49:56.001" v="16383" actId="1366"/>
        <pc:sldMkLst>
          <pc:docMk/>
          <pc:sldMk cId="515817754" sldId="407"/>
        </pc:sldMkLst>
        <pc:spChg chg="mod">
          <ac:chgData name="Nane Kratzke" userId="971be13ff4ee5ef6" providerId="LiveId" clId="{19075A5A-D245-0240-878E-CFB172C98ECA}" dt="2020-09-22T08:40:48.945" v="6838" actId="20577"/>
          <ac:spMkLst>
            <pc:docMk/>
            <pc:sldMk cId="515817754" sldId="407"/>
            <ac:spMk id="2" creationId="{A6502D87-65F3-1648-A2FF-10EEAA6A3A9A}"/>
          </ac:spMkLst>
        </pc:spChg>
        <pc:spChg chg="mod">
          <ac:chgData name="Nane Kratzke" userId="971be13ff4ee5ef6" providerId="LiveId" clId="{19075A5A-D245-0240-878E-CFB172C98ECA}" dt="2020-09-22T08:40:55.417" v="6858" actId="20577"/>
          <ac:spMkLst>
            <pc:docMk/>
            <pc:sldMk cId="515817754" sldId="407"/>
            <ac:spMk id="3" creationId="{07897528-EFAE-B74E-8829-A39FEAB54C71}"/>
          </ac:spMkLst>
        </pc:spChg>
        <pc:spChg chg="add mod">
          <ac:chgData name="Nane Kratzke" userId="971be13ff4ee5ef6" providerId="LiveId" clId="{19075A5A-D245-0240-878E-CFB172C98ECA}" dt="2020-09-22T12:07:47.792" v="9193" actId="14100"/>
          <ac:spMkLst>
            <pc:docMk/>
            <pc:sldMk cId="515817754" sldId="407"/>
            <ac:spMk id="6" creationId="{B5E065E7-DA3A-9F47-AF6C-8653BEB61B29}"/>
          </ac:spMkLst>
        </pc:spChg>
        <pc:spChg chg="add mod">
          <ac:chgData name="Nane Kratzke" userId="971be13ff4ee5ef6" providerId="LiveId" clId="{19075A5A-D245-0240-878E-CFB172C98ECA}" dt="2020-09-22T14:49:36.145" v="16380" actId="1076"/>
          <ac:spMkLst>
            <pc:docMk/>
            <pc:sldMk cId="515817754" sldId="407"/>
            <ac:spMk id="8" creationId="{92E8FFCF-D9F7-684A-8F06-174F8DCC07A4}"/>
          </ac:spMkLst>
        </pc:spChg>
        <pc:picChg chg="add del mod">
          <ac:chgData name="Nane Kratzke" userId="971be13ff4ee5ef6" providerId="LiveId" clId="{19075A5A-D245-0240-878E-CFB172C98ECA}" dt="2020-09-22T08:46:32.506" v="7205" actId="478"/>
          <ac:picMkLst>
            <pc:docMk/>
            <pc:sldMk cId="515817754" sldId="407"/>
            <ac:picMk id="5" creationId="{856A9196-F52F-2F4A-B2E6-6D8E2C004CF8}"/>
          </ac:picMkLst>
        </pc:picChg>
        <pc:picChg chg="add mod">
          <ac:chgData name="Nane Kratzke" userId="971be13ff4ee5ef6" providerId="LiveId" clId="{19075A5A-D245-0240-878E-CFB172C98ECA}" dt="2020-09-22T14:49:56.001" v="16383" actId="1366"/>
          <ac:picMkLst>
            <pc:docMk/>
            <pc:sldMk cId="515817754" sldId="407"/>
            <ac:picMk id="5" creationId="{E2CE8214-3E2D-704A-AA85-8033E32C7E46}"/>
          </ac:picMkLst>
        </pc:picChg>
        <pc:picChg chg="add mod">
          <ac:chgData name="Nane Kratzke" userId="971be13ff4ee5ef6" providerId="LiveId" clId="{19075A5A-D245-0240-878E-CFB172C98ECA}" dt="2020-09-22T08:46:46.453" v="7210" actId="1076"/>
          <ac:picMkLst>
            <pc:docMk/>
            <pc:sldMk cId="515817754" sldId="407"/>
            <ac:picMk id="7" creationId="{718C392D-8EE2-9540-B076-75D84495D22F}"/>
          </ac:picMkLst>
        </pc:picChg>
      </pc:sldChg>
      <pc:sldChg chg="del">
        <pc:chgData name="Nane Kratzke" userId="971be13ff4ee5ef6" providerId="LiveId" clId="{19075A5A-D245-0240-878E-CFB172C98ECA}" dt="2020-09-22T05:46:19.553" v="195" actId="2696"/>
        <pc:sldMkLst>
          <pc:docMk/>
          <pc:sldMk cId="1680225601" sldId="407"/>
        </pc:sldMkLst>
      </pc:sldChg>
      <pc:sldChg chg="addSp delSp modSp add mod">
        <pc:chgData name="Nane Kratzke" userId="971be13ff4ee5ef6" providerId="LiveId" clId="{19075A5A-D245-0240-878E-CFB172C98ECA}" dt="2020-09-25T07:43:44.573" v="44148" actId="20577"/>
        <pc:sldMkLst>
          <pc:docMk/>
          <pc:sldMk cId="1137104576" sldId="408"/>
        </pc:sldMkLst>
        <pc:spChg chg="mod">
          <ac:chgData name="Nane Kratzke" userId="971be13ff4ee5ef6" providerId="LiveId" clId="{19075A5A-D245-0240-878E-CFB172C98ECA}" dt="2020-09-22T08:49:46.202" v="7221" actId="20577"/>
          <ac:spMkLst>
            <pc:docMk/>
            <pc:sldMk cId="1137104576" sldId="408"/>
            <ac:spMk id="2" creationId="{90AF8DE0-13F9-3744-B157-2514D5F39081}"/>
          </ac:spMkLst>
        </pc:spChg>
        <pc:spChg chg="mod">
          <ac:chgData name="Nane Kratzke" userId="971be13ff4ee5ef6" providerId="LiveId" clId="{19075A5A-D245-0240-878E-CFB172C98ECA}" dt="2020-09-22T15:06:09.424" v="16395" actId="20577"/>
          <ac:spMkLst>
            <pc:docMk/>
            <pc:sldMk cId="1137104576" sldId="408"/>
            <ac:spMk id="3" creationId="{75F51708-2E84-644B-8E56-F71D8142531E}"/>
          </ac:spMkLst>
        </pc:spChg>
        <pc:spChg chg="add mod">
          <ac:chgData name="Nane Kratzke" userId="971be13ff4ee5ef6" providerId="LiveId" clId="{19075A5A-D245-0240-878E-CFB172C98ECA}" dt="2020-09-22T09:52:12.896" v="8952" actId="14861"/>
          <ac:spMkLst>
            <pc:docMk/>
            <pc:sldMk cId="1137104576" sldId="408"/>
            <ac:spMk id="6" creationId="{81E9E1CE-3A6C-8046-AF6B-028E91874076}"/>
          </ac:spMkLst>
        </pc:spChg>
        <pc:spChg chg="add mod">
          <ac:chgData name="Nane Kratzke" userId="971be13ff4ee5ef6" providerId="LiveId" clId="{19075A5A-D245-0240-878E-CFB172C98ECA}" dt="2020-09-22T10:14:00.616" v="9173" actId="1076"/>
          <ac:spMkLst>
            <pc:docMk/>
            <pc:sldMk cId="1137104576" sldId="408"/>
            <ac:spMk id="7" creationId="{7B8A4168-FE69-A549-A9A0-B029B693E5A9}"/>
          </ac:spMkLst>
        </pc:spChg>
        <pc:spChg chg="add mod">
          <ac:chgData name="Nane Kratzke" userId="971be13ff4ee5ef6" providerId="LiveId" clId="{19075A5A-D245-0240-878E-CFB172C98ECA}" dt="2020-09-25T07:43:44.573" v="44148" actId="20577"/>
          <ac:spMkLst>
            <pc:docMk/>
            <pc:sldMk cId="1137104576" sldId="408"/>
            <ac:spMk id="9" creationId="{6F09DD03-4AD5-E642-B2C1-AE95868DDADC}"/>
          </ac:spMkLst>
        </pc:spChg>
        <pc:spChg chg="add mod">
          <ac:chgData name="Nane Kratzke" userId="971be13ff4ee5ef6" providerId="LiveId" clId="{19075A5A-D245-0240-878E-CFB172C98ECA}" dt="2020-09-22T15:37:34.176" v="16405" actId="20577"/>
          <ac:spMkLst>
            <pc:docMk/>
            <pc:sldMk cId="1137104576" sldId="408"/>
            <ac:spMk id="10" creationId="{A49DCD23-0EB1-914D-AEF9-E713428D6E9D}"/>
          </ac:spMkLst>
        </pc:spChg>
        <pc:spChg chg="add mod">
          <ac:chgData name="Nane Kratzke" userId="971be13ff4ee5ef6" providerId="LiveId" clId="{19075A5A-D245-0240-878E-CFB172C98ECA}" dt="2020-09-22T10:06:37.540" v="9126" actId="20577"/>
          <ac:spMkLst>
            <pc:docMk/>
            <pc:sldMk cId="1137104576" sldId="408"/>
            <ac:spMk id="11" creationId="{2983A09B-6DCE-9646-BDD4-38620497E068}"/>
          </ac:spMkLst>
        </pc:spChg>
        <pc:spChg chg="add del mod">
          <ac:chgData name="Nane Kratzke" userId="971be13ff4ee5ef6" providerId="LiveId" clId="{19075A5A-D245-0240-878E-CFB172C98ECA}" dt="2020-09-22T10:04:27.025" v="9110"/>
          <ac:spMkLst>
            <pc:docMk/>
            <pc:sldMk cId="1137104576" sldId="408"/>
            <ac:spMk id="12" creationId="{3EE2F346-C775-C54C-BCC9-B9CEBE3E3FD3}"/>
          </ac:spMkLst>
        </pc:spChg>
        <pc:spChg chg="add mod">
          <ac:chgData name="Nane Kratzke" userId="971be13ff4ee5ef6" providerId="LiveId" clId="{19075A5A-D245-0240-878E-CFB172C98ECA}" dt="2020-09-22T10:12:04.111" v="9169" actId="20577"/>
          <ac:spMkLst>
            <pc:docMk/>
            <pc:sldMk cId="1137104576" sldId="408"/>
            <ac:spMk id="13" creationId="{B7C745C1-74F0-2744-88A6-D4FF803BAA34}"/>
          </ac:spMkLst>
        </pc:spChg>
        <pc:spChg chg="add mod">
          <ac:chgData name="Nane Kratzke" userId="971be13ff4ee5ef6" providerId="LiveId" clId="{19075A5A-D245-0240-878E-CFB172C98ECA}" dt="2020-09-22T10:05:01.347" v="9121" actId="20577"/>
          <ac:spMkLst>
            <pc:docMk/>
            <pc:sldMk cId="1137104576" sldId="408"/>
            <ac:spMk id="16" creationId="{AA24DA27-C5AB-374F-990C-562EA640B1DE}"/>
          </ac:spMkLst>
        </pc:spChg>
        <pc:spChg chg="add mod">
          <ac:chgData name="Nane Kratzke" userId="971be13ff4ee5ef6" providerId="LiveId" clId="{19075A5A-D245-0240-878E-CFB172C98ECA}" dt="2020-09-22T15:37:36.605" v="16408" actId="20577"/>
          <ac:spMkLst>
            <pc:docMk/>
            <pc:sldMk cId="1137104576" sldId="408"/>
            <ac:spMk id="19" creationId="{90697ED6-549A-8042-AAD3-D31E70841A84}"/>
          </ac:spMkLst>
        </pc:spChg>
        <pc:spChg chg="add mod">
          <ac:chgData name="Nane Kratzke" userId="971be13ff4ee5ef6" providerId="LiveId" clId="{19075A5A-D245-0240-878E-CFB172C98ECA}" dt="2020-09-22T09:52:28.129" v="8954" actId="1076"/>
          <ac:spMkLst>
            <pc:docMk/>
            <pc:sldMk cId="1137104576" sldId="408"/>
            <ac:spMk id="20" creationId="{59D21B77-5369-6845-A913-0F1C46648EC6}"/>
          </ac:spMkLst>
        </pc:spChg>
        <pc:spChg chg="add del mod">
          <ac:chgData name="Nane Kratzke" userId="971be13ff4ee5ef6" providerId="LiveId" clId="{19075A5A-D245-0240-878E-CFB172C98ECA}" dt="2020-09-22T10:02:29.646" v="9106" actId="478"/>
          <ac:spMkLst>
            <pc:docMk/>
            <pc:sldMk cId="1137104576" sldId="408"/>
            <ac:spMk id="21" creationId="{A33EA43A-3010-A248-A62A-5E158AF9304C}"/>
          </ac:spMkLst>
        </pc:spChg>
        <pc:spChg chg="add mod">
          <ac:chgData name="Nane Kratzke" userId="971be13ff4ee5ef6" providerId="LiveId" clId="{19075A5A-D245-0240-878E-CFB172C98ECA}" dt="2020-09-22T12:22:32.860" v="10012" actId="113"/>
          <ac:spMkLst>
            <pc:docMk/>
            <pc:sldMk cId="1137104576" sldId="408"/>
            <ac:spMk id="25" creationId="{4F48AB70-B557-0340-ABDD-32709C7A1D7F}"/>
          </ac:spMkLst>
        </pc:spChg>
        <pc:picChg chg="add del mod">
          <ac:chgData name="Nane Kratzke" userId="971be13ff4ee5ef6" providerId="LiveId" clId="{19075A5A-D245-0240-878E-CFB172C98ECA}" dt="2020-09-22T09:25:07.458" v="8320" actId="478"/>
          <ac:picMkLst>
            <pc:docMk/>
            <pc:sldMk cId="1137104576" sldId="408"/>
            <ac:picMk id="5" creationId="{28D97422-A290-2A47-9E40-ACBC9892D098}"/>
          </ac:picMkLst>
        </pc:picChg>
        <pc:picChg chg="add mod">
          <ac:chgData name="Nane Kratzke" userId="971be13ff4ee5ef6" providerId="LiveId" clId="{19075A5A-D245-0240-878E-CFB172C98ECA}" dt="2020-09-22T10:13:54.384" v="9172" actId="1076"/>
          <ac:picMkLst>
            <pc:docMk/>
            <pc:sldMk cId="1137104576" sldId="408"/>
            <ac:picMk id="8" creationId="{9EBE68DF-5D37-B447-A375-CDDECFF9BE79}"/>
          </ac:picMkLst>
        </pc:picChg>
        <pc:picChg chg="add del">
          <ac:chgData name="Nane Kratzke" userId="971be13ff4ee5ef6" providerId="LiveId" clId="{19075A5A-D245-0240-878E-CFB172C98ECA}" dt="2020-09-22T08:59:10.897" v="7493"/>
          <ac:picMkLst>
            <pc:docMk/>
            <pc:sldMk cId="1137104576" sldId="408"/>
            <ac:picMk id="1025" creationId="{62008C8C-87F8-4A48-9E52-342838293E78}"/>
          </ac:picMkLst>
        </pc:picChg>
        <pc:picChg chg="add del">
          <ac:chgData name="Nane Kratzke" userId="971be13ff4ee5ef6" providerId="LiveId" clId="{19075A5A-D245-0240-878E-CFB172C98ECA}" dt="2020-09-22T08:59:10.897" v="7493"/>
          <ac:picMkLst>
            <pc:docMk/>
            <pc:sldMk cId="1137104576" sldId="408"/>
            <ac:picMk id="1026" creationId="{879A11E2-11BB-4D4F-BC3A-D6E68918F7B2}"/>
          </ac:picMkLst>
        </pc:picChg>
        <pc:picChg chg="add del">
          <ac:chgData name="Nane Kratzke" userId="971be13ff4ee5ef6" providerId="LiveId" clId="{19075A5A-D245-0240-878E-CFB172C98ECA}" dt="2020-09-22T08:59:10.897" v="7493"/>
          <ac:picMkLst>
            <pc:docMk/>
            <pc:sldMk cId="1137104576" sldId="408"/>
            <ac:picMk id="1027" creationId="{4E25EDBC-1529-604A-BDF7-5A8DB1E2F3AF}"/>
          </ac:picMkLst>
        </pc:picChg>
        <pc:picChg chg="add del">
          <ac:chgData name="Nane Kratzke" userId="971be13ff4ee5ef6" providerId="LiveId" clId="{19075A5A-D245-0240-878E-CFB172C98ECA}" dt="2020-09-22T08:59:10.897" v="7493"/>
          <ac:picMkLst>
            <pc:docMk/>
            <pc:sldMk cId="1137104576" sldId="408"/>
            <ac:picMk id="1028" creationId="{D3E7F018-5032-E649-89F5-3CBF557CAB4B}"/>
          </ac:picMkLst>
        </pc:picChg>
        <pc:picChg chg="add del">
          <ac:chgData name="Nane Kratzke" userId="971be13ff4ee5ef6" providerId="LiveId" clId="{19075A5A-D245-0240-878E-CFB172C98ECA}" dt="2020-09-22T08:59:10.897" v="7493"/>
          <ac:picMkLst>
            <pc:docMk/>
            <pc:sldMk cId="1137104576" sldId="408"/>
            <ac:picMk id="1029" creationId="{9F6B894C-30C9-E041-85C2-45A64C36419D}"/>
          </ac:picMkLst>
        </pc:picChg>
        <pc:picChg chg="add del">
          <ac:chgData name="Nane Kratzke" userId="971be13ff4ee5ef6" providerId="LiveId" clId="{19075A5A-D245-0240-878E-CFB172C98ECA}" dt="2020-09-22T08:59:10.897" v="7493"/>
          <ac:picMkLst>
            <pc:docMk/>
            <pc:sldMk cId="1137104576" sldId="408"/>
            <ac:picMk id="1030" creationId="{CA4241D3-7964-F941-A01F-26D5C586CADE}"/>
          </ac:picMkLst>
        </pc:picChg>
        <pc:picChg chg="add del">
          <ac:chgData name="Nane Kratzke" userId="971be13ff4ee5ef6" providerId="LiveId" clId="{19075A5A-D245-0240-878E-CFB172C98ECA}" dt="2020-09-22T08:59:10.897" v="7493"/>
          <ac:picMkLst>
            <pc:docMk/>
            <pc:sldMk cId="1137104576" sldId="408"/>
            <ac:picMk id="1031" creationId="{17420FB5-CEBD-174C-AA86-35C928D3A87C}"/>
          </ac:picMkLst>
        </pc:picChg>
      </pc:sldChg>
      <pc:sldChg chg="del">
        <pc:chgData name="Nane Kratzke" userId="971be13ff4ee5ef6" providerId="LiveId" clId="{19075A5A-D245-0240-878E-CFB172C98ECA}" dt="2020-09-22T05:46:19.299" v="175" actId="2696"/>
        <pc:sldMkLst>
          <pc:docMk/>
          <pc:sldMk cId="3779774743" sldId="408"/>
        </pc:sldMkLst>
      </pc:sldChg>
      <pc:sldChg chg="del">
        <pc:chgData name="Nane Kratzke" userId="971be13ff4ee5ef6" providerId="LiveId" clId="{19075A5A-D245-0240-878E-CFB172C98ECA}" dt="2020-09-22T05:46:19.668" v="205" actId="2696"/>
        <pc:sldMkLst>
          <pc:docMk/>
          <pc:sldMk cId="110797625" sldId="409"/>
        </pc:sldMkLst>
      </pc:sldChg>
      <pc:sldChg chg="addSp modSp add mod">
        <pc:chgData name="Nane Kratzke" userId="971be13ff4ee5ef6" providerId="LiveId" clId="{19075A5A-D245-0240-878E-CFB172C98ECA}" dt="2020-09-22T15:42:49.399" v="16422" actId="14100"/>
        <pc:sldMkLst>
          <pc:docMk/>
          <pc:sldMk cId="1186629863" sldId="409"/>
        </pc:sldMkLst>
        <pc:spChg chg="mod">
          <ac:chgData name="Nane Kratzke" userId="971be13ff4ee5ef6" providerId="LiveId" clId="{19075A5A-D245-0240-878E-CFB172C98ECA}" dt="2020-09-22T08:51:18.717" v="7378" actId="20577"/>
          <ac:spMkLst>
            <pc:docMk/>
            <pc:sldMk cId="1186629863" sldId="409"/>
            <ac:spMk id="3" creationId="{75F51708-2E84-644B-8E56-F71D8142531E}"/>
          </ac:spMkLst>
        </pc:spChg>
        <pc:spChg chg="add mod">
          <ac:chgData name="Nane Kratzke" userId="971be13ff4ee5ef6" providerId="LiveId" clId="{19075A5A-D245-0240-878E-CFB172C98ECA}" dt="2020-09-22T15:42:49.399" v="16422" actId="14100"/>
          <ac:spMkLst>
            <pc:docMk/>
            <pc:sldMk cId="1186629863" sldId="409"/>
            <ac:spMk id="5" creationId="{6F23112D-C246-6E40-A5C5-02A44226B9E9}"/>
          </ac:spMkLst>
        </pc:spChg>
        <pc:spChg chg="add mod">
          <ac:chgData name="Nane Kratzke" userId="971be13ff4ee5ef6" providerId="LiveId" clId="{19075A5A-D245-0240-878E-CFB172C98ECA}" dt="2020-09-22T14:45:45.533" v="16362" actId="20577"/>
          <ac:spMkLst>
            <pc:docMk/>
            <pc:sldMk cId="1186629863" sldId="409"/>
            <ac:spMk id="7" creationId="{D1473EE4-FDDC-3949-9935-CA5C602F73CE}"/>
          </ac:spMkLst>
        </pc:spChg>
        <pc:picChg chg="add mod">
          <ac:chgData name="Nane Kratzke" userId="971be13ff4ee5ef6" providerId="LiveId" clId="{19075A5A-D245-0240-878E-CFB172C98ECA}" dt="2020-09-22T12:17:18.506" v="9847" actId="1076"/>
          <ac:picMkLst>
            <pc:docMk/>
            <pc:sldMk cId="1186629863" sldId="409"/>
            <ac:picMk id="6" creationId="{32A43027-C390-6048-BF54-3170490F28C4}"/>
          </ac:picMkLst>
        </pc:picChg>
        <pc:picChg chg="add mod">
          <ac:chgData name="Nane Kratzke" userId="971be13ff4ee5ef6" providerId="LiveId" clId="{19075A5A-D245-0240-878E-CFB172C98ECA}" dt="2020-09-22T14:47:58.598" v="16370"/>
          <ac:picMkLst>
            <pc:docMk/>
            <pc:sldMk cId="1186629863" sldId="409"/>
            <ac:picMk id="8" creationId="{E77AAC96-F616-5949-A3F9-37E815676A2B}"/>
          </ac:picMkLst>
        </pc:picChg>
      </pc:sldChg>
      <pc:sldChg chg="addSp modSp add mod">
        <pc:chgData name="Nane Kratzke" userId="971be13ff4ee5ef6" providerId="LiveId" clId="{19075A5A-D245-0240-878E-CFB172C98ECA}" dt="2020-09-22T12:29:57.827" v="10441" actId="20577"/>
        <pc:sldMkLst>
          <pc:docMk/>
          <pc:sldMk cId="514950785" sldId="410"/>
        </pc:sldMkLst>
        <pc:spChg chg="mod">
          <ac:chgData name="Nane Kratzke" userId="971be13ff4ee5ef6" providerId="LiveId" clId="{19075A5A-D245-0240-878E-CFB172C98ECA}" dt="2020-09-22T12:25:52.113" v="10126" actId="20577"/>
          <ac:spMkLst>
            <pc:docMk/>
            <pc:sldMk cId="514950785" sldId="410"/>
            <ac:spMk id="2" creationId="{9E0EF137-0917-1348-A7FD-F90DF2718356}"/>
          </ac:spMkLst>
        </pc:spChg>
        <pc:spChg chg="mod">
          <ac:chgData name="Nane Kratzke" userId="971be13ff4ee5ef6" providerId="LiveId" clId="{19075A5A-D245-0240-878E-CFB172C98ECA}" dt="2020-09-22T12:26:01.584" v="10154" actId="20577"/>
          <ac:spMkLst>
            <pc:docMk/>
            <pc:sldMk cId="514950785" sldId="410"/>
            <ac:spMk id="3" creationId="{DD31B9DC-F7E1-9A4B-B056-E7427E104A9B}"/>
          </ac:spMkLst>
        </pc:spChg>
        <pc:spChg chg="add mod">
          <ac:chgData name="Nane Kratzke" userId="971be13ff4ee5ef6" providerId="LiveId" clId="{19075A5A-D245-0240-878E-CFB172C98ECA}" dt="2020-09-22T12:27:54.332" v="10176" actId="1076"/>
          <ac:spMkLst>
            <pc:docMk/>
            <pc:sldMk cId="514950785" sldId="410"/>
            <ac:spMk id="5" creationId="{53FC1A82-B72F-3E48-9998-632BB85C5812}"/>
          </ac:spMkLst>
        </pc:spChg>
        <pc:spChg chg="add mod">
          <ac:chgData name="Nane Kratzke" userId="971be13ff4ee5ef6" providerId="LiveId" clId="{19075A5A-D245-0240-878E-CFB172C98ECA}" dt="2020-09-22T12:27:54.332" v="10176" actId="1076"/>
          <ac:spMkLst>
            <pc:docMk/>
            <pc:sldMk cId="514950785" sldId="410"/>
            <ac:spMk id="6" creationId="{314FA769-3D09-D342-8665-75FB7997C9E0}"/>
          </ac:spMkLst>
        </pc:spChg>
        <pc:spChg chg="add mod">
          <ac:chgData name="Nane Kratzke" userId="971be13ff4ee5ef6" providerId="LiveId" clId="{19075A5A-D245-0240-878E-CFB172C98ECA}" dt="2020-09-22T12:27:54.332" v="10176" actId="1076"/>
          <ac:spMkLst>
            <pc:docMk/>
            <pc:sldMk cId="514950785" sldId="410"/>
            <ac:spMk id="7" creationId="{29B5A3B2-BE0B-8245-BF45-71889A281439}"/>
          </ac:spMkLst>
        </pc:spChg>
        <pc:spChg chg="add mod">
          <ac:chgData name="Nane Kratzke" userId="971be13ff4ee5ef6" providerId="LiveId" clId="{19075A5A-D245-0240-878E-CFB172C98ECA}" dt="2020-09-22T12:27:54.332" v="10176" actId="1076"/>
          <ac:spMkLst>
            <pc:docMk/>
            <pc:sldMk cId="514950785" sldId="410"/>
            <ac:spMk id="8" creationId="{EE6978E2-54B7-054D-90D4-27B89BEDB0C6}"/>
          </ac:spMkLst>
        </pc:spChg>
        <pc:spChg chg="add mod">
          <ac:chgData name="Nane Kratzke" userId="971be13ff4ee5ef6" providerId="LiveId" clId="{19075A5A-D245-0240-878E-CFB172C98ECA}" dt="2020-09-22T12:27:54.332" v="10176" actId="1076"/>
          <ac:spMkLst>
            <pc:docMk/>
            <pc:sldMk cId="514950785" sldId="410"/>
            <ac:spMk id="9" creationId="{CBD00FC8-1814-E247-AAF0-604D434A8099}"/>
          </ac:spMkLst>
        </pc:spChg>
        <pc:spChg chg="add mod">
          <ac:chgData name="Nane Kratzke" userId="971be13ff4ee5ef6" providerId="LiveId" clId="{19075A5A-D245-0240-878E-CFB172C98ECA}" dt="2020-09-22T12:27:54.332" v="10176" actId="1076"/>
          <ac:spMkLst>
            <pc:docMk/>
            <pc:sldMk cId="514950785" sldId="410"/>
            <ac:spMk id="10" creationId="{30CC2518-BC06-D642-B808-95A99097294F}"/>
          </ac:spMkLst>
        </pc:spChg>
        <pc:spChg chg="add mod">
          <ac:chgData name="Nane Kratzke" userId="971be13ff4ee5ef6" providerId="LiveId" clId="{19075A5A-D245-0240-878E-CFB172C98ECA}" dt="2020-09-22T12:27:54.332" v="10176" actId="1076"/>
          <ac:spMkLst>
            <pc:docMk/>
            <pc:sldMk cId="514950785" sldId="410"/>
            <ac:spMk id="11" creationId="{96FE7E66-AE8F-5345-8407-03CD000C2E36}"/>
          </ac:spMkLst>
        </pc:spChg>
        <pc:spChg chg="add mod">
          <ac:chgData name="Nane Kratzke" userId="971be13ff4ee5ef6" providerId="LiveId" clId="{19075A5A-D245-0240-878E-CFB172C98ECA}" dt="2020-09-22T12:27:54.332" v="10176" actId="1076"/>
          <ac:spMkLst>
            <pc:docMk/>
            <pc:sldMk cId="514950785" sldId="410"/>
            <ac:spMk id="12" creationId="{4EA6DAD7-A822-2B4B-9877-79D30F68DBDA}"/>
          </ac:spMkLst>
        </pc:spChg>
        <pc:spChg chg="add mod">
          <ac:chgData name="Nane Kratzke" userId="971be13ff4ee5ef6" providerId="LiveId" clId="{19075A5A-D245-0240-878E-CFB172C98ECA}" dt="2020-09-22T12:27:54.332" v="10176" actId="1076"/>
          <ac:spMkLst>
            <pc:docMk/>
            <pc:sldMk cId="514950785" sldId="410"/>
            <ac:spMk id="13" creationId="{0254B62D-3ECB-BA4F-93BF-746A9575DCB9}"/>
          </ac:spMkLst>
        </pc:spChg>
        <pc:spChg chg="add mod">
          <ac:chgData name="Nane Kratzke" userId="971be13ff4ee5ef6" providerId="LiveId" clId="{19075A5A-D245-0240-878E-CFB172C98ECA}" dt="2020-09-22T12:27:54.332" v="10176" actId="1076"/>
          <ac:spMkLst>
            <pc:docMk/>
            <pc:sldMk cId="514950785" sldId="410"/>
            <ac:spMk id="14" creationId="{12A0EF9E-C931-234A-9CD9-55823A8BED80}"/>
          </ac:spMkLst>
        </pc:spChg>
        <pc:spChg chg="add mod">
          <ac:chgData name="Nane Kratzke" userId="971be13ff4ee5ef6" providerId="LiveId" clId="{19075A5A-D245-0240-878E-CFB172C98ECA}" dt="2020-09-22T12:27:54.332" v="10176" actId="1076"/>
          <ac:spMkLst>
            <pc:docMk/>
            <pc:sldMk cId="514950785" sldId="410"/>
            <ac:spMk id="15" creationId="{DAE50C99-5EE9-6B4E-A711-4F1A2D5B8CB0}"/>
          </ac:spMkLst>
        </pc:spChg>
        <pc:spChg chg="add mod">
          <ac:chgData name="Nane Kratzke" userId="971be13ff4ee5ef6" providerId="LiveId" clId="{19075A5A-D245-0240-878E-CFB172C98ECA}" dt="2020-09-22T12:27:54.332" v="10176" actId="1076"/>
          <ac:spMkLst>
            <pc:docMk/>
            <pc:sldMk cId="514950785" sldId="410"/>
            <ac:spMk id="16" creationId="{0DE2E5F3-4BDF-3A4B-80B8-E09160ADDF67}"/>
          </ac:spMkLst>
        </pc:spChg>
        <pc:spChg chg="add mod">
          <ac:chgData name="Nane Kratzke" userId="971be13ff4ee5ef6" providerId="LiveId" clId="{19075A5A-D245-0240-878E-CFB172C98ECA}" dt="2020-09-22T12:27:54.332" v="10176" actId="1076"/>
          <ac:spMkLst>
            <pc:docMk/>
            <pc:sldMk cId="514950785" sldId="410"/>
            <ac:spMk id="17" creationId="{130AF6D1-5E4B-AA46-B4BB-4A9D109CA3E1}"/>
          </ac:spMkLst>
        </pc:spChg>
        <pc:spChg chg="add mod">
          <ac:chgData name="Nane Kratzke" userId="971be13ff4ee5ef6" providerId="LiveId" clId="{19075A5A-D245-0240-878E-CFB172C98ECA}" dt="2020-09-22T12:27:54.332" v="10176" actId="1076"/>
          <ac:spMkLst>
            <pc:docMk/>
            <pc:sldMk cId="514950785" sldId="410"/>
            <ac:spMk id="18" creationId="{6B1B500C-ADC6-8041-8167-67BFA60AF541}"/>
          </ac:spMkLst>
        </pc:spChg>
        <pc:spChg chg="add mod">
          <ac:chgData name="Nane Kratzke" userId="971be13ff4ee5ef6" providerId="LiveId" clId="{19075A5A-D245-0240-878E-CFB172C98ECA}" dt="2020-09-22T12:27:54.332" v="10176" actId="1076"/>
          <ac:spMkLst>
            <pc:docMk/>
            <pc:sldMk cId="514950785" sldId="410"/>
            <ac:spMk id="19" creationId="{CABAFF6F-06B9-BC4A-BC5E-69C9DFC900AC}"/>
          </ac:spMkLst>
        </pc:spChg>
        <pc:spChg chg="add mod">
          <ac:chgData name="Nane Kratzke" userId="971be13ff4ee5ef6" providerId="LiveId" clId="{19075A5A-D245-0240-878E-CFB172C98ECA}" dt="2020-09-22T12:27:54.332" v="10176" actId="1076"/>
          <ac:spMkLst>
            <pc:docMk/>
            <pc:sldMk cId="514950785" sldId="410"/>
            <ac:spMk id="20" creationId="{8FBC736D-AF5B-E842-92A8-CD70ADD5903A}"/>
          </ac:spMkLst>
        </pc:spChg>
        <pc:spChg chg="add mod">
          <ac:chgData name="Nane Kratzke" userId="971be13ff4ee5ef6" providerId="LiveId" clId="{19075A5A-D245-0240-878E-CFB172C98ECA}" dt="2020-09-22T12:27:54.332" v="10176" actId="1076"/>
          <ac:spMkLst>
            <pc:docMk/>
            <pc:sldMk cId="514950785" sldId="410"/>
            <ac:spMk id="21" creationId="{51680E8F-A7E2-F24F-8B49-8972BBCF5D4C}"/>
          </ac:spMkLst>
        </pc:spChg>
        <pc:spChg chg="add mod">
          <ac:chgData name="Nane Kratzke" userId="971be13ff4ee5ef6" providerId="LiveId" clId="{19075A5A-D245-0240-878E-CFB172C98ECA}" dt="2020-09-22T12:29:57.827" v="10441" actId="20577"/>
          <ac:spMkLst>
            <pc:docMk/>
            <pc:sldMk cId="514950785" sldId="410"/>
            <ac:spMk id="22" creationId="{C7A5FAC9-3E10-CD43-9E98-B562AFB77CCC}"/>
          </ac:spMkLst>
        </pc:spChg>
      </pc:sldChg>
      <pc:sldChg chg="del">
        <pc:chgData name="Nane Kratzke" userId="971be13ff4ee5ef6" providerId="LiveId" clId="{19075A5A-D245-0240-878E-CFB172C98ECA}" dt="2020-09-22T05:46:19.519" v="192" actId="2696"/>
        <pc:sldMkLst>
          <pc:docMk/>
          <pc:sldMk cId="4183557273" sldId="410"/>
        </pc:sldMkLst>
      </pc:sldChg>
      <pc:sldChg chg="addSp delSp modSp add mod">
        <pc:chgData name="Nane Kratzke" userId="971be13ff4ee5ef6" providerId="LiveId" clId="{19075A5A-D245-0240-878E-CFB172C98ECA}" dt="2020-09-22T12:39:34.433" v="10962" actId="20577"/>
        <pc:sldMkLst>
          <pc:docMk/>
          <pc:sldMk cId="1489937729" sldId="411"/>
        </pc:sldMkLst>
        <pc:spChg chg="mod">
          <ac:chgData name="Nane Kratzke" userId="971be13ff4ee5ef6" providerId="LiveId" clId="{19075A5A-D245-0240-878E-CFB172C98ECA}" dt="2020-09-22T12:30:56.486" v="10473" actId="20577"/>
          <ac:spMkLst>
            <pc:docMk/>
            <pc:sldMk cId="1489937729" sldId="411"/>
            <ac:spMk id="3" creationId="{DD31B9DC-F7E1-9A4B-B056-E7427E104A9B}"/>
          </ac:spMkLst>
        </pc:spChg>
        <pc:spChg chg="del">
          <ac:chgData name="Nane Kratzke" userId="971be13ff4ee5ef6" providerId="LiveId" clId="{19075A5A-D245-0240-878E-CFB172C98ECA}" dt="2020-09-22T12:31:40.279" v="10474" actId="478"/>
          <ac:spMkLst>
            <pc:docMk/>
            <pc:sldMk cId="1489937729" sldId="411"/>
            <ac:spMk id="5" creationId="{53FC1A82-B72F-3E48-9998-632BB85C5812}"/>
          </ac:spMkLst>
        </pc:spChg>
        <pc:spChg chg="del">
          <ac:chgData name="Nane Kratzke" userId="971be13ff4ee5ef6" providerId="LiveId" clId="{19075A5A-D245-0240-878E-CFB172C98ECA}" dt="2020-09-22T12:31:40.279" v="10474" actId="478"/>
          <ac:spMkLst>
            <pc:docMk/>
            <pc:sldMk cId="1489937729" sldId="411"/>
            <ac:spMk id="6" creationId="{314FA769-3D09-D342-8665-75FB7997C9E0}"/>
          </ac:spMkLst>
        </pc:spChg>
        <pc:spChg chg="del">
          <ac:chgData name="Nane Kratzke" userId="971be13ff4ee5ef6" providerId="LiveId" clId="{19075A5A-D245-0240-878E-CFB172C98ECA}" dt="2020-09-22T12:31:40.279" v="10474" actId="478"/>
          <ac:spMkLst>
            <pc:docMk/>
            <pc:sldMk cId="1489937729" sldId="411"/>
            <ac:spMk id="7" creationId="{29B5A3B2-BE0B-8245-BF45-71889A281439}"/>
          </ac:spMkLst>
        </pc:spChg>
        <pc:spChg chg="del">
          <ac:chgData name="Nane Kratzke" userId="971be13ff4ee5ef6" providerId="LiveId" clId="{19075A5A-D245-0240-878E-CFB172C98ECA}" dt="2020-09-22T12:31:40.279" v="10474" actId="478"/>
          <ac:spMkLst>
            <pc:docMk/>
            <pc:sldMk cId="1489937729" sldId="411"/>
            <ac:spMk id="8" creationId="{EE6978E2-54B7-054D-90D4-27B89BEDB0C6}"/>
          </ac:spMkLst>
        </pc:spChg>
        <pc:spChg chg="del">
          <ac:chgData name="Nane Kratzke" userId="971be13ff4ee5ef6" providerId="LiveId" clId="{19075A5A-D245-0240-878E-CFB172C98ECA}" dt="2020-09-22T12:31:40.279" v="10474" actId="478"/>
          <ac:spMkLst>
            <pc:docMk/>
            <pc:sldMk cId="1489937729" sldId="411"/>
            <ac:spMk id="9" creationId="{CBD00FC8-1814-E247-AAF0-604D434A8099}"/>
          </ac:spMkLst>
        </pc:spChg>
        <pc:spChg chg="del">
          <ac:chgData name="Nane Kratzke" userId="971be13ff4ee5ef6" providerId="LiveId" clId="{19075A5A-D245-0240-878E-CFB172C98ECA}" dt="2020-09-22T12:31:40.279" v="10474" actId="478"/>
          <ac:spMkLst>
            <pc:docMk/>
            <pc:sldMk cId="1489937729" sldId="411"/>
            <ac:spMk id="10" creationId="{30CC2518-BC06-D642-B808-95A99097294F}"/>
          </ac:spMkLst>
        </pc:spChg>
        <pc:spChg chg="del">
          <ac:chgData name="Nane Kratzke" userId="971be13ff4ee5ef6" providerId="LiveId" clId="{19075A5A-D245-0240-878E-CFB172C98ECA}" dt="2020-09-22T12:31:40.279" v="10474" actId="478"/>
          <ac:spMkLst>
            <pc:docMk/>
            <pc:sldMk cId="1489937729" sldId="411"/>
            <ac:spMk id="11" creationId="{96FE7E66-AE8F-5345-8407-03CD000C2E36}"/>
          </ac:spMkLst>
        </pc:spChg>
        <pc:spChg chg="del">
          <ac:chgData name="Nane Kratzke" userId="971be13ff4ee5ef6" providerId="LiveId" clId="{19075A5A-D245-0240-878E-CFB172C98ECA}" dt="2020-09-22T12:31:40.279" v="10474" actId="478"/>
          <ac:spMkLst>
            <pc:docMk/>
            <pc:sldMk cId="1489937729" sldId="411"/>
            <ac:spMk id="12" creationId="{4EA6DAD7-A822-2B4B-9877-79D30F68DBDA}"/>
          </ac:spMkLst>
        </pc:spChg>
        <pc:spChg chg="del">
          <ac:chgData name="Nane Kratzke" userId="971be13ff4ee5ef6" providerId="LiveId" clId="{19075A5A-D245-0240-878E-CFB172C98ECA}" dt="2020-09-22T12:31:40.279" v="10474" actId="478"/>
          <ac:spMkLst>
            <pc:docMk/>
            <pc:sldMk cId="1489937729" sldId="411"/>
            <ac:spMk id="13" creationId="{0254B62D-3ECB-BA4F-93BF-746A9575DCB9}"/>
          </ac:spMkLst>
        </pc:spChg>
        <pc:spChg chg="del">
          <ac:chgData name="Nane Kratzke" userId="971be13ff4ee5ef6" providerId="LiveId" clId="{19075A5A-D245-0240-878E-CFB172C98ECA}" dt="2020-09-22T12:31:40.279" v="10474" actId="478"/>
          <ac:spMkLst>
            <pc:docMk/>
            <pc:sldMk cId="1489937729" sldId="411"/>
            <ac:spMk id="14" creationId="{12A0EF9E-C931-234A-9CD9-55823A8BED80}"/>
          </ac:spMkLst>
        </pc:spChg>
        <pc:spChg chg="del">
          <ac:chgData name="Nane Kratzke" userId="971be13ff4ee5ef6" providerId="LiveId" clId="{19075A5A-D245-0240-878E-CFB172C98ECA}" dt="2020-09-22T12:31:40.279" v="10474" actId="478"/>
          <ac:spMkLst>
            <pc:docMk/>
            <pc:sldMk cId="1489937729" sldId="411"/>
            <ac:spMk id="15" creationId="{DAE50C99-5EE9-6B4E-A711-4F1A2D5B8CB0}"/>
          </ac:spMkLst>
        </pc:spChg>
        <pc:spChg chg="del">
          <ac:chgData name="Nane Kratzke" userId="971be13ff4ee5ef6" providerId="LiveId" clId="{19075A5A-D245-0240-878E-CFB172C98ECA}" dt="2020-09-22T12:31:40.279" v="10474" actId="478"/>
          <ac:spMkLst>
            <pc:docMk/>
            <pc:sldMk cId="1489937729" sldId="411"/>
            <ac:spMk id="16" creationId="{0DE2E5F3-4BDF-3A4B-80B8-E09160ADDF67}"/>
          </ac:spMkLst>
        </pc:spChg>
        <pc:spChg chg="del">
          <ac:chgData name="Nane Kratzke" userId="971be13ff4ee5ef6" providerId="LiveId" clId="{19075A5A-D245-0240-878E-CFB172C98ECA}" dt="2020-09-22T12:31:40.279" v="10474" actId="478"/>
          <ac:spMkLst>
            <pc:docMk/>
            <pc:sldMk cId="1489937729" sldId="411"/>
            <ac:spMk id="17" creationId="{130AF6D1-5E4B-AA46-B4BB-4A9D109CA3E1}"/>
          </ac:spMkLst>
        </pc:spChg>
        <pc:spChg chg="del">
          <ac:chgData name="Nane Kratzke" userId="971be13ff4ee5ef6" providerId="LiveId" clId="{19075A5A-D245-0240-878E-CFB172C98ECA}" dt="2020-09-22T12:31:40.279" v="10474" actId="478"/>
          <ac:spMkLst>
            <pc:docMk/>
            <pc:sldMk cId="1489937729" sldId="411"/>
            <ac:spMk id="18" creationId="{6B1B500C-ADC6-8041-8167-67BFA60AF541}"/>
          </ac:spMkLst>
        </pc:spChg>
        <pc:spChg chg="del">
          <ac:chgData name="Nane Kratzke" userId="971be13ff4ee5ef6" providerId="LiveId" clId="{19075A5A-D245-0240-878E-CFB172C98ECA}" dt="2020-09-22T12:31:40.279" v="10474" actId="478"/>
          <ac:spMkLst>
            <pc:docMk/>
            <pc:sldMk cId="1489937729" sldId="411"/>
            <ac:spMk id="19" creationId="{CABAFF6F-06B9-BC4A-BC5E-69C9DFC900AC}"/>
          </ac:spMkLst>
        </pc:spChg>
        <pc:spChg chg="del">
          <ac:chgData name="Nane Kratzke" userId="971be13ff4ee5ef6" providerId="LiveId" clId="{19075A5A-D245-0240-878E-CFB172C98ECA}" dt="2020-09-22T12:31:40.279" v="10474" actId="478"/>
          <ac:spMkLst>
            <pc:docMk/>
            <pc:sldMk cId="1489937729" sldId="411"/>
            <ac:spMk id="20" creationId="{8FBC736D-AF5B-E842-92A8-CD70ADD5903A}"/>
          </ac:spMkLst>
        </pc:spChg>
        <pc:spChg chg="del">
          <ac:chgData name="Nane Kratzke" userId="971be13ff4ee5ef6" providerId="LiveId" clId="{19075A5A-D245-0240-878E-CFB172C98ECA}" dt="2020-09-22T12:31:40.279" v="10474" actId="478"/>
          <ac:spMkLst>
            <pc:docMk/>
            <pc:sldMk cId="1489937729" sldId="411"/>
            <ac:spMk id="21" creationId="{51680E8F-A7E2-F24F-8B49-8972BBCF5D4C}"/>
          </ac:spMkLst>
        </pc:spChg>
        <pc:spChg chg="del">
          <ac:chgData name="Nane Kratzke" userId="971be13ff4ee5ef6" providerId="LiveId" clId="{19075A5A-D245-0240-878E-CFB172C98ECA}" dt="2020-09-22T12:31:40.279" v="10474" actId="478"/>
          <ac:spMkLst>
            <pc:docMk/>
            <pc:sldMk cId="1489937729" sldId="411"/>
            <ac:spMk id="22" creationId="{C7A5FAC9-3E10-CD43-9E98-B562AFB77CCC}"/>
          </ac:spMkLst>
        </pc:spChg>
        <pc:spChg chg="add mod">
          <ac:chgData name="Nane Kratzke" userId="971be13ff4ee5ef6" providerId="LiveId" clId="{19075A5A-D245-0240-878E-CFB172C98ECA}" dt="2020-09-22T12:39:25.920" v="10958" actId="1076"/>
          <ac:spMkLst>
            <pc:docMk/>
            <pc:sldMk cId="1489937729" sldId="411"/>
            <ac:spMk id="24" creationId="{72931420-4651-C243-A81B-C3EED5AF0825}"/>
          </ac:spMkLst>
        </pc:spChg>
        <pc:spChg chg="add mod">
          <ac:chgData name="Nane Kratzke" userId="971be13ff4ee5ef6" providerId="LiveId" clId="{19075A5A-D245-0240-878E-CFB172C98ECA}" dt="2020-09-22T12:39:25.920" v="10958" actId="1076"/>
          <ac:spMkLst>
            <pc:docMk/>
            <pc:sldMk cId="1489937729" sldId="411"/>
            <ac:spMk id="25" creationId="{902FB5C3-21B7-E749-A989-F94D680EBF5D}"/>
          </ac:spMkLst>
        </pc:spChg>
        <pc:spChg chg="add mod">
          <ac:chgData name="Nane Kratzke" userId="971be13ff4ee5ef6" providerId="LiveId" clId="{19075A5A-D245-0240-878E-CFB172C98ECA}" dt="2020-09-22T12:39:25.920" v="10958" actId="1076"/>
          <ac:spMkLst>
            <pc:docMk/>
            <pc:sldMk cId="1489937729" sldId="411"/>
            <ac:spMk id="26" creationId="{26921956-0FA8-5044-B419-A294B61AC6CD}"/>
          </ac:spMkLst>
        </pc:spChg>
        <pc:spChg chg="add mod">
          <ac:chgData name="Nane Kratzke" userId="971be13ff4ee5ef6" providerId="LiveId" clId="{19075A5A-D245-0240-878E-CFB172C98ECA}" dt="2020-09-22T12:39:34.433" v="10962" actId="20577"/>
          <ac:spMkLst>
            <pc:docMk/>
            <pc:sldMk cId="1489937729" sldId="411"/>
            <ac:spMk id="27" creationId="{48CFE8DD-C9F3-3E49-8ABB-E4350766B588}"/>
          </ac:spMkLst>
        </pc:spChg>
        <pc:spChg chg="add mod">
          <ac:chgData name="Nane Kratzke" userId="971be13ff4ee5ef6" providerId="LiveId" clId="{19075A5A-D245-0240-878E-CFB172C98ECA}" dt="2020-09-22T12:39:25.920" v="10958" actId="1076"/>
          <ac:spMkLst>
            <pc:docMk/>
            <pc:sldMk cId="1489937729" sldId="411"/>
            <ac:spMk id="28" creationId="{118B42FF-44D7-CA40-BCD5-418932082965}"/>
          </ac:spMkLst>
        </pc:spChg>
        <pc:picChg chg="add mod">
          <ac:chgData name="Nane Kratzke" userId="971be13ff4ee5ef6" providerId="LiveId" clId="{19075A5A-D245-0240-878E-CFB172C98ECA}" dt="2020-09-22T12:39:25.920" v="10958" actId="1076"/>
          <ac:picMkLst>
            <pc:docMk/>
            <pc:sldMk cId="1489937729" sldId="411"/>
            <ac:picMk id="23" creationId="{5F2BEA1F-D570-3C41-8E72-38790317568C}"/>
          </ac:picMkLst>
        </pc:picChg>
      </pc:sldChg>
      <pc:sldChg chg="del">
        <pc:chgData name="Nane Kratzke" userId="971be13ff4ee5ef6" providerId="LiveId" clId="{19075A5A-D245-0240-878E-CFB172C98ECA}" dt="2020-09-22T05:46:19.866" v="222" actId="2696"/>
        <pc:sldMkLst>
          <pc:docMk/>
          <pc:sldMk cId="4282661720" sldId="411"/>
        </pc:sldMkLst>
      </pc:sldChg>
      <pc:sldChg chg="del">
        <pc:chgData name="Nane Kratzke" userId="971be13ff4ee5ef6" providerId="LiveId" clId="{19075A5A-D245-0240-878E-CFB172C98ECA}" dt="2020-09-22T05:46:19.565" v="196" actId="2696"/>
        <pc:sldMkLst>
          <pc:docMk/>
          <pc:sldMk cId="2566496727" sldId="412"/>
        </pc:sldMkLst>
      </pc:sldChg>
      <pc:sldChg chg="addSp delSp modSp add mod">
        <pc:chgData name="Nane Kratzke" userId="971be13ff4ee5ef6" providerId="LiveId" clId="{19075A5A-D245-0240-878E-CFB172C98ECA}" dt="2020-09-22T15:47:11.869" v="16473" actId="14100"/>
        <pc:sldMkLst>
          <pc:docMk/>
          <pc:sldMk cId="2882640944" sldId="412"/>
        </pc:sldMkLst>
        <pc:spChg chg="mod">
          <ac:chgData name="Nane Kratzke" userId="971be13ff4ee5ef6" providerId="LiveId" clId="{19075A5A-D245-0240-878E-CFB172C98ECA}" dt="2020-09-22T12:40:45.188" v="10991" actId="20577"/>
          <ac:spMkLst>
            <pc:docMk/>
            <pc:sldMk cId="2882640944" sldId="412"/>
            <ac:spMk id="2" creationId="{FF4F4391-33E9-C04F-8531-72CD78533B0F}"/>
          </ac:spMkLst>
        </pc:spChg>
        <pc:spChg chg="mod">
          <ac:chgData name="Nane Kratzke" userId="971be13ff4ee5ef6" providerId="LiveId" clId="{19075A5A-D245-0240-878E-CFB172C98ECA}" dt="2020-09-22T15:46:41.768" v="16435" actId="20577"/>
          <ac:spMkLst>
            <pc:docMk/>
            <pc:sldMk cId="2882640944" sldId="412"/>
            <ac:spMk id="3" creationId="{2D855A6C-C233-3A4C-A5BA-96DFC9BC3BA5}"/>
          </ac:spMkLst>
        </pc:spChg>
        <pc:spChg chg="add mod">
          <ac:chgData name="Nane Kratzke" userId="971be13ff4ee5ef6" providerId="LiveId" clId="{19075A5A-D245-0240-878E-CFB172C98ECA}" dt="2020-09-22T12:45:53.360" v="11159" actId="1076"/>
          <ac:spMkLst>
            <pc:docMk/>
            <pc:sldMk cId="2882640944" sldId="412"/>
            <ac:spMk id="5" creationId="{51B9B935-5EE0-E943-B605-BD04A56DD05E}"/>
          </ac:spMkLst>
        </pc:spChg>
        <pc:spChg chg="add mod">
          <ac:chgData name="Nane Kratzke" userId="971be13ff4ee5ef6" providerId="LiveId" clId="{19075A5A-D245-0240-878E-CFB172C98ECA}" dt="2020-09-22T12:45:53.360" v="11159" actId="1076"/>
          <ac:spMkLst>
            <pc:docMk/>
            <pc:sldMk cId="2882640944" sldId="412"/>
            <ac:spMk id="6" creationId="{F5E6AB38-839F-D342-8B86-02B9496A640A}"/>
          </ac:spMkLst>
        </pc:spChg>
        <pc:spChg chg="add mod">
          <ac:chgData name="Nane Kratzke" userId="971be13ff4ee5ef6" providerId="LiveId" clId="{19075A5A-D245-0240-878E-CFB172C98ECA}" dt="2020-09-22T12:45:53.360" v="11159" actId="1076"/>
          <ac:spMkLst>
            <pc:docMk/>
            <pc:sldMk cId="2882640944" sldId="412"/>
            <ac:spMk id="7" creationId="{DAF4BCAB-659E-8940-8D27-1CB368FB424F}"/>
          </ac:spMkLst>
        </pc:spChg>
        <pc:spChg chg="add mod">
          <ac:chgData name="Nane Kratzke" userId="971be13ff4ee5ef6" providerId="LiveId" clId="{19075A5A-D245-0240-878E-CFB172C98ECA}" dt="2020-09-22T12:45:53.360" v="11159" actId="1076"/>
          <ac:spMkLst>
            <pc:docMk/>
            <pc:sldMk cId="2882640944" sldId="412"/>
            <ac:spMk id="8" creationId="{800BA800-C961-074A-923A-2A12F9305865}"/>
          </ac:spMkLst>
        </pc:spChg>
        <pc:spChg chg="add mod">
          <ac:chgData name="Nane Kratzke" userId="971be13ff4ee5ef6" providerId="LiveId" clId="{19075A5A-D245-0240-878E-CFB172C98ECA}" dt="2020-09-22T12:45:53.360" v="11159" actId="1076"/>
          <ac:spMkLst>
            <pc:docMk/>
            <pc:sldMk cId="2882640944" sldId="412"/>
            <ac:spMk id="9" creationId="{8B216CB0-C909-3F40-9CE2-DB2EDF465E1E}"/>
          </ac:spMkLst>
        </pc:spChg>
        <pc:spChg chg="add mod">
          <ac:chgData name="Nane Kratzke" userId="971be13ff4ee5ef6" providerId="LiveId" clId="{19075A5A-D245-0240-878E-CFB172C98ECA}" dt="2020-09-22T12:45:53.360" v="11159" actId="1076"/>
          <ac:spMkLst>
            <pc:docMk/>
            <pc:sldMk cId="2882640944" sldId="412"/>
            <ac:spMk id="10" creationId="{110CE352-B610-254C-8B5F-D689484F6D34}"/>
          </ac:spMkLst>
        </pc:spChg>
        <pc:spChg chg="add mod">
          <ac:chgData name="Nane Kratzke" userId="971be13ff4ee5ef6" providerId="LiveId" clId="{19075A5A-D245-0240-878E-CFB172C98ECA}" dt="2020-09-22T12:45:53.360" v="11159" actId="1076"/>
          <ac:spMkLst>
            <pc:docMk/>
            <pc:sldMk cId="2882640944" sldId="412"/>
            <ac:spMk id="11" creationId="{9A4D57D0-CBAA-8646-BB85-AD0F937AAED6}"/>
          </ac:spMkLst>
        </pc:spChg>
        <pc:spChg chg="add mod">
          <ac:chgData name="Nane Kratzke" userId="971be13ff4ee5ef6" providerId="LiveId" clId="{19075A5A-D245-0240-878E-CFB172C98ECA}" dt="2020-09-22T15:47:11.869" v="16473" actId="14100"/>
          <ac:spMkLst>
            <pc:docMk/>
            <pc:sldMk cId="2882640944" sldId="412"/>
            <ac:spMk id="12" creationId="{F66987ED-6242-A341-B1D3-6BC3421DA4B3}"/>
          </ac:spMkLst>
        </pc:spChg>
        <pc:spChg chg="add del mod">
          <ac:chgData name="Nane Kratzke" userId="971be13ff4ee5ef6" providerId="LiveId" clId="{19075A5A-D245-0240-878E-CFB172C98ECA}" dt="2020-09-22T12:43:46.145" v="11101" actId="478"/>
          <ac:spMkLst>
            <pc:docMk/>
            <pc:sldMk cId="2882640944" sldId="412"/>
            <ac:spMk id="12" creationId="{FC538E8B-4112-D446-91AE-8074884010AD}"/>
          </ac:spMkLst>
        </pc:spChg>
        <pc:spChg chg="add del mod">
          <ac:chgData name="Nane Kratzke" userId="971be13ff4ee5ef6" providerId="LiveId" clId="{19075A5A-D245-0240-878E-CFB172C98ECA}" dt="2020-09-22T12:45:38.813" v="11157" actId="478"/>
          <ac:spMkLst>
            <pc:docMk/>
            <pc:sldMk cId="2882640944" sldId="412"/>
            <ac:spMk id="13" creationId="{68940DFB-98F7-C343-80C5-B80C2E172593}"/>
          </ac:spMkLst>
        </pc:spChg>
        <pc:spChg chg="add mod">
          <ac:chgData name="Nane Kratzke" userId="971be13ff4ee5ef6" providerId="LiveId" clId="{19075A5A-D245-0240-878E-CFB172C98ECA}" dt="2020-09-22T12:45:53.360" v="11159" actId="1076"/>
          <ac:spMkLst>
            <pc:docMk/>
            <pc:sldMk cId="2882640944" sldId="412"/>
            <ac:spMk id="14" creationId="{08527345-DBB4-C840-BCA1-DDF2FAB85F0C}"/>
          </ac:spMkLst>
        </pc:spChg>
        <pc:spChg chg="add mod">
          <ac:chgData name="Nane Kratzke" userId="971be13ff4ee5ef6" providerId="LiveId" clId="{19075A5A-D245-0240-878E-CFB172C98ECA}" dt="2020-09-22T12:45:53.360" v="11159" actId="1076"/>
          <ac:spMkLst>
            <pc:docMk/>
            <pc:sldMk cId="2882640944" sldId="412"/>
            <ac:spMk id="15" creationId="{68CA4A51-A82A-2D4F-A36E-2E5C4DFCD974}"/>
          </ac:spMkLst>
        </pc:spChg>
        <pc:spChg chg="add mod">
          <ac:chgData name="Nane Kratzke" userId="971be13ff4ee5ef6" providerId="LiveId" clId="{19075A5A-D245-0240-878E-CFB172C98ECA}" dt="2020-09-22T12:45:53.360" v="11159" actId="1076"/>
          <ac:spMkLst>
            <pc:docMk/>
            <pc:sldMk cId="2882640944" sldId="412"/>
            <ac:spMk id="16" creationId="{ED95ED86-E681-D54F-8F69-ABFC693E0866}"/>
          </ac:spMkLst>
        </pc:spChg>
        <pc:spChg chg="add mod">
          <ac:chgData name="Nane Kratzke" userId="971be13ff4ee5ef6" providerId="LiveId" clId="{19075A5A-D245-0240-878E-CFB172C98ECA}" dt="2020-09-22T12:45:53.360" v="11159" actId="1076"/>
          <ac:spMkLst>
            <pc:docMk/>
            <pc:sldMk cId="2882640944" sldId="412"/>
            <ac:spMk id="17" creationId="{135E8F0E-8F2A-224D-8D59-9BCB9EF628AB}"/>
          </ac:spMkLst>
        </pc:spChg>
        <pc:spChg chg="add mod">
          <ac:chgData name="Nane Kratzke" userId="971be13ff4ee5ef6" providerId="LiveId" clId="{19075A5A-D245-0240-878E-CFB172C98ECA}" dt="2020-09-22T12:45:53.360" v="11159" actId="1076"/>
          <ac:spMkLst>
            <pc:docMk/>
            <pc:sldMk cId="2882640944" sldId="412"/>
            <ac:spMk id="18" creationId="{83835EA6-5C7E-734C-AC48-6CD4C2B0412C}"/>
          </ac:spMkLst>
        </pc:spChg>
        <pc:spChg chg="add mod">
          <ac:chgData name="Nane Kratzke" userId="971be13ff4ee5ef6" providerId="LiveId" clId="{19075A5A-D245-0240-878E-CFB172C98ECA}" dt="2020-09-22T12:45:53.360" v="11159" actId="1076"/>
          <ac:spMkLst>
            <pc:docMk/>
            <pc:sldMk cId="2882640944" sldId="412"/>
            <ac:spMk id="19" creationId="{EB027A4A-93F6-AA44-A16C-ADAD2D7C028E}"/>
          </ac:spMkLst>
        </pc:spChg>
        <pc:spChg chg="add mod">
          <ac:chgData name="Nane Kratzke" userId="971be13ff4ee5ef6" providerId="LiveId" clId="{19075A5A-D245-0240-878E-CFB172C98ECA}" dt="2020-09-22T12:45:53.360" v="11159" actId="1076"/>
          <ac:spMkLst>
            <pc:docMk/>
            <pc:sldMk cId="2882640944" sldId="412"/>
            <ac:spMk id="20" creationId="{E983D60F-CE83-854E-8799-FEE271839411}"/>
          </ac:spMkLst>
        </pc:spChg>
        <pc:spChg chg="add mod">
          <ac:chgData name="Nane Kratzke" userId="971be13ff4ee5ef6" providerId="LiveId" clId="{19075A5A-D245-0240-878E-CFB172C98ECA}" dt="2020-09-22T12:45:53.360" v="11159" actId="1076"/>
          <ac:spMkLst>
            <pc:docMk/>
            <pc:sldMk cId="2882640944" sldId="412"/>
            <ac:spMk id="21" creationId="{A9D68A97-2853-CD4E-B074-7DFA11F1C9F2}"/>
          </ac:spMkLst>
        </pc:spChg>
        <pc:spChg chg="add mod">
          <ac:chgData name="Nane Kratzke" userId="971be13ff4ee5ef6" providerId="LiveId" clId="{19075A5A-D245-0240-878E-CFB172C98ECA}" dt="2020-09-22T12:45:53.360" v="11159" actId="1076"/>
          <ac:spMkLst>
            <pc:docMk/>
            <pc:sldMk cId="2882640944" sldId="412"/>
            <ac:spMk id="22" creationId="{D32E152C-95FC-CA4D-906F-44E389ED9951}"/>
          </ac:spMkLst>
        </pc:spChg>
        <pc:spChg chg="add mod">
          <ac:chgData name="Nane Kratzke" userId="971be13ff4ee5ef6" providerId="LiveId" clId="{19075A5A-D245-0240-878E-CFB172C98ECA}" dt="2020-09-22T12:45:53.360" v="11159" actId="1076"/>
          <ac:spMkLst>
            <pc:docMk/>
            <pc:sldMk cId="2882640944" sldId="412"/>
            <ac:spMk id="23" creationId="{666E4B0C-A447-4F47-B46F-2DCFFFB00CB7}"/>
          </ac:spMkLst>
        </pc:spChg>
      </pc:sldChg>
      <pc:sldChg chg="addSp delSp modSp add mod">
        <pc:chgData name="Nane Kratzke" userId="971be13ff4ee5ef6" providerId="LiveId" clId="{19075A5A-D245-0240-878E-CFB172C98ECA}" dt="2020-09-22T15:59:20.489" v="16494" actId="1076"/>
        <pc:sldMkLst>
          <pc:docMk/>
          <pc:sldMk cId="652577850" sldId="413"/>
        </pc:sldMkLst>
        <pc:spChg chg="mod">
          <ac:chgData name="Nane Kratzke" userId="971be13ff4ee5ef6" providerId="LiveId" clId="{19075A5A-D245-0240-878E-CFB172C98ECA}" dt="2020-09-22T12:47:34.814" v="11179" actId="20577"/>
          <ac:spMkLst>
            <pc:docMk/>
            <pc:sldMk cId="652577850" sldId="413"/>
            <ac:spMk id="3" creationId="{2D855A6C-C233-3A4C-A5BA-96DFC9BC3BA5}"/>
          </ac:spMkLst>
        </pc:spChg>
        <pc:spChg chg="del">
          <ac:chgData name="Nane Kratzke" userId="971be13ff4ee5ef6" providerId="LiveId" clId="{19075A5A-D245-0240-878E-CFB172C98ECA}" dt="2020-09-22T12:47:39.905" v="11180" actId="478"/>
          <ac:spMkLst>
            <pc:docMk/>
            <pc:sldMk cId="652577850" sldId="413"/>
            <ac:spMk id="5" creationId="{51B9B935-5EE0-E943-B605-BD04A56DD05E}"/>
          </ac:spMkLst>
        </pc:spChg>
        <pc:spChg chg="del">
          <ac:chgData name="Nane Kratzke" userId="971be13ff4ee5ef6" providerId="LiveId" clId="{19075A5A-D245-0240-878E-CFB172C98ECA}" dt="2020-09-22T12:47:39.905" v="11180" actId="478"/>
          <ac:spMkLst>
            <pc:docMk/>
            <pc:sldMk cId="652577850" sldId="413"/>
            <ac:spMk id="6" creationId="{F5E6AB38-839F-D342-8B86-02B9496A640A}"/>
          </ac:spMkLst>
        </pc:spChg>
        <pc:spChg chg="del">
          <ac:chgData name="Nane Kratzke" userId="971be13ff4ee5ef6" providerId="LiveId" clId="{19075A5A-D245-0240-878E-CFB172C98ECA}" dt="2020-09-22T12:47:39.905" v="11180" actId="478"/>
          <ac:spMkLst>
            <pc:docMk/>
            <pc:sldMk cId="652577850" sldId="413"/>
            <ac:spMk id="7" creationId="{DAF4BCAB-659E-8940-8D27-1CB368FB424F}"/>
          </ac:spMkLst>
        </pc:spChg>
        <pc:spChg chg="del">
          <ac:chgData name="Nane Kratzke" userId="971be13ff4ee5ef6" providerId="LiveId" clId="{19075A5A-D245-0240-878E-CFB172C98ECA}" dt="2020-09-22T12:47:39.905" v="11180" actId="478"/>
          <ac:spMkLst>
            <pc:docMk/>
            <pc:sldMk cId="652577850" sldId="413"/>
            <ac:spMk id="8" creationId="{800BA800-C961-074A-923A-2A12F9305865}"/>
          </ac:spMkLst>
        </pc:spChg>
        <pc:spChg chg="del">
          <ac:chgData name="Nane Kratzke" userId="971be13ff4ee5ef6" providerId="LiveId" clId="{19075A5A-D245-0240-878E-CFB172C98ECA}" dt="2020-09-22T12:47:39.905" v="11180" actId="478"/>
          <ac:spMkLst>
            <pc:docMk/>
            <pc:sldMk cId="652577850" sldId="413"/>
            <ac:spMk id="9" creationId="{8B216CB0-C909-3F40-9CE2-DB2EDF465E1E}"/>
          </ac:spMkLst>
        </pc:spChg>
        <pc:spChg chg="del">
          <ac:chgData name="Nane Kratzke" userId="971be13ff4ee5ef6" providerId="LiveId" clId="{19075A5A-D245-0240-878E-CFB172C98ECA}" dt="2020-09-22T12:47:39.905" v="11180" actId="478"/>
          <ac:spMkLst>
            <pc:docMk/>
            <pc:sldMk cId="652577850" sldId="413"/>
            <ac:spMk id="10" creationId="{110CE352-B610-254C-8B5F-D689484F6D34}"/>
          </ac:spMkLst>
        </pc:spChg>
        <pc:spChg chg="del">
          <ac:chgData name="Nane Kratzke" userId="971be13ff4ee5ef6" providerId="LiveId" clId="{19075A5A-D245-0240-878E-CFB172C98ECA}" dt="2020-09-22T12:47:39.905" v="11180" actId="478"/>
          <ac:spMkLst>
            <pc:docMk/>
            <pc:sldMk cId="652577850" sldId="413"/>
            <ac:spMk id="11" creationId="{9A4D57D0-CBAA-8646-BB85-AD0F937AAED6}"/>
          </ac:spMkLst>
        </pc:spChg>
        <pc:spChg chg="add mod">
          <ac:chgData name="Nane Kratzke" userId="971be13ff4ee5ef6" providerId="LiveId" clId="{19075A5A-D245-0240-878E-CFB172C98ECA}" dt="2020-09-22T12:50:50.872" v="11490" actId="207"/>
          <ac:spMkLst>
            <pc:docMk/>
            <pc:sldMk cId="652577850" sldId="413"/>
            <ac:spMk id="13" creationId="{C340C318-8154-4041-8F36-36F1377245B8}"/>
          </ac:spMkLst>
        </pc:spChg>
        <pc:spChg chg="del">
          <ac:chgData name="Nane Kratzke" userId="971be13ff4ee5ef6" providerId="LiveId" clId="{19075A5A-D245-0240-878E-CFB172C98ECA}" dt="2020-09-22T12:47:39.905" v="11180" actId="478"/>
          <ac:spMkLst>
            <pc:docMk/>
            <pc:sldMk cId="652577850" sldId="413"/>
            <ac:spMk id="14" creationId="{08527345-DBB4-C840-BCA1-DDF2FAB85F0C}"/>
          </ac:spMkLst>
        </pc:spChg>
        <pc:spChg chg="del">
          <ac:chgData name="Nane Kratzke" userId="971be13ff4ee5ef6" providerId="LiveId" clId="{19075A5A-D245-0240-878E-CFB172C98ECA}" dt="2020-09-22T12:47:39.905" v="11180" actId="478"/>
          <ac:spMkLst>
            <pc:docMk/>
            <pc:sldMk cId="652577850" sldId="413"/>
            <ac:spMk id="15" creationId="{68CA4A51-A82A-2D4F-A36E-2E5C4DFCD974}"/>
          </ac:spMkLst>
        </pc:spChg>
        <pc:spChg chg="del">
          <ac:chgData name="Nane Kratzke" userId="971be13ff4ee5ef6" providerId="LiveId" clId="{19075A5A-D245-0240-878E-CFB172C98ECA}" dt="2020-09-22T12:47:39.905" v="11180" actId="478"/>
          <ac:spMkLst>
            <pc:docMk/>
            <pc:sldMk cId="652577850" sldId="413"/>
            <ac:spMk id="16" creationId="{ED95ED86-E681-D54F-8F69-ABFC693E0866}"/>
          </ac:spMkLst>
        </pc:spChg>
        <pc:spChg chg="del">
          <ac:chgData name="Nane Kratzke" userId="971be13ff4ee5ef6" providerId="LiveId" clId="{19075A5A-D245-0240-878E-CFB172C98ECA}" dt="2020-09-22T12:47:39.905" v="11180" actId="478"/>
          <ac:spMkLst>
            <pc:docMk/>
            <pc:sldMk cId="652577850" sldId="413"/>
            <ac:spMk id="17" creationId="{135E8F0E-8F2A-224D-8D59-9BCB9EF628AB}"/>
          </ac:spMkLst>
        </pc:spChg>
        <pc:spChg chg="del">
          <ac:chgData name="Nane Kratzke" userId="971be13ff4ee5ef6" providerId="LiveId" clId="{19075A5A-D245-0240-878E-CFB172C98ECA}" dt="2020-09-22T12:47:39.905" v="11180" actId="478"/>
          <ac:spMkLst>
            <pc:docMk/>
            <pc:sldMk cId="652577850" sldId="413"/>
            <ac:spMk id="18" creationId="{83835EA6-5C7E-734C-AC48-6CD4C2B0412C}"/>
          </ac:spMkLst>
        </pc:spChg>
        <pc:spChg chg="del">
          <ac:chgData name="Nane Kratzke" userId="971be13ff4ee5ef6" providerId="LiveId" clId="{19075A5A-D245-0240-878E-CFB172C98ECA}" dt="2020-09-22T12:47:39.905" v="11180" actId="478"/>
          <ac:spMkLst>
            <pc:docMk/>
            <pc:sldMk cId="652577850" sldId="413"/>
            <ac:spMk id="19" creationId="{EB027A4A-93F6-AA44-A16C-ADAD2D7C028E}"/>
          </ac:spMkLst>
        </pc:spChg>
        <pc:spChg chg="del">
          <ac:chgData name="Nane Kratzke" userId="971be13ff4ee5ef6" providerId="LiveId" clId="{19075A5A-D245-0240-878E-CFB172C98ECA}" dt="2020-09-22T12:47:39.905" v="11180" actId="478"/>
          <ac:spMkLst>
            <pc:docMk/>
            <pc:sldMk cId="652577850" sldId="413"/>
            <ac:spMk id="20" creationId="{E983D60F-CE83-854E-8799-FEE271839411}"/>
          </ac:spMkLst>
        </pc:spChg>
        <pc:spChg chg="del">
          <ac:chgData name="Nane Kratzke" userId="971be13ff4ee5ef6" providerId="LiveId" clId="{19075A5A-D245-0240-878E-CFB172C98ECA}" dt="2020-09-22T12:47:39.905" v="11180" actId="478"/>
          <ac:spMkLst>
            <pc:docMk/>
            <pc:sldMk cId="652577850" sldId="413"/>
            <ac:spMk id="21" creationId="{A9D68A97-2853-CD4E-B074-7DFA11F1C9F2}"/>
          </ac:spMkLst>
        </pc:spChg>
        <pc:spChg chg="del">
          <ac:chgData name="Nane Kratzke" userId="971be13ff4ee5ef6" providerId="LiveId" clId="{19075A5A-D245-0240-878E-CFB172C98ECA}" dt="2020-09-22T12:47:39.905" v="11180" actId="478"/>
          <ac:spMkLst>
            <pc:docMk/>
            <pc:sldMk cId="652577850" sldId="413"/>
            <ac:spMk id="22" creationId="{D32E152C-95FC-CA4D-906F-44E389ED9951}"/>
          </ac:spMkLst>
        </pc:spChg>
        <pc:spChg chg="del">
          <ac:chgData name="Nane Kratzke" userId="971be13ff4ee5ef6" providerId="LiveId" clId="{19075A5A-D245-0240-878E-CFB172C98ECA}" dt="2020-09-22T12:47:39.905" v="11180" actId="478"/>
          <ac:spMkLst>
            <pc:docMk/>
            <pc:sldMk cId="652577850" sldId="413"/>
            <ac:spMk id="23" creationId="{666E4B0C-A447-4F47-B46F-2DCFFFB00CB7}"/>
          </ac:spMkLst>
        </pc:spChg>
        <pc:spChg chg="add mod">
          <ac:chgData name="Nane Kratzke" userId="971be13ff4ee5ef6" providerId="LiveId" clId="{19075A5A-D245-0240-878E-CFB172C98ECA}" dt="2020-09-22T12:52:48.224" v="11557" actId="20577"/>
          <ac:spMkLst>
            <pc:docMk/>
            <pc:sldMk cId="652577850" sldId="413"/>
            <ac:spMk id="24" creationId="{0A488D65-D9BE-A04C-9EC0-FC142AF5CD91}"/>
          </ac:spMkLst>
        </pc:spChg>
        <pc:spChg chg="add mod">
          <ac:chgData name="Nane Kratzke" userId="971be13ff4ee5ef6" providerId="LiveId" clId="{19075A5A-D245-0240-878E-CFB172C98ECA}" dt="2020-09-22T13:22:55.264" v="13716" actId="20577"/>
          <ac:spMkLst>
            <pc:docMk/>
            <pc:sldMk cId="652577850" sldId="413"/>
            <ac:spMk id="25" creationId="{E78A001A-9130-164E-A461-3797C0E0097A}"/>
          </ac:spMkLst>
        </pc:spChg>
        <pc:picChg chg="add mod">
          <ac:chgData name="Nane Kratzke" userId="971be13ff4ee5ef6" providerId="LiveId" clId="{19075A5A-D245-0240-878E-CFB172C98ECA}" dt="2020-09-22T15:59:20.489" v="16494" actId="1076"/>
          <ac:picMkLst>
            <pc:docMk/>
            <pc:sldMk cId="652577850" sldId="413"/>
            <ac:picMk id="5" creationId="{D320EBEA-B82D-3B4D-92EB-C921525597DA}"/>
          </ac:picMkLst>
        </pc:picChg>
        <pc:picChg chg="add mod">
          <ac:chgData name="Nane Kratzke" userId="971be13ff4ee5ef6" providerId="LiveId" clId="{19075A5A-D245-0240-878E-CFB172C98ECA}" dt="2020-09-22T12:48:40.211" v="11186" actId="14861"/>
          <ac:picMkLst>
            <pc:docMk/>
            <pc:sldMk cId="652577850" sldId="413"/>
            <ac:picMk id="12" creationId="{E343A700-A3A4-FE4A-9EB9-15CE0F374195}"/>
          </ac:picMkLst>
        </pc:picChg>
      </pc:sldChg>
      <pc:sldChg chg="del">
        <pc:chgData name="Nane Kratzke" userId="971be13ff4ee5ef6" providerId="LiveId" clId="{19075A5A-D245-0240-878E-CFB172C98ECA}" dt="2020-09-22T05:46:19.744" v="212" actId="2696"/>
        <pc:sldMkLst>
          <pc:docMk/>
          <pc:sldMk cId="1094811382" sldId="413"/>
        </pc:sldMkLst>
      </pc:sldChg>
      <pc:sldChg chg="del">
        <pc:chgData name="Nane Kratzke" userId="971be13ff4ee5ef6" providerId="LiveId" clId="{19075A5A-D245-0240-878E-CFB172C98ECA}" dt="2020-09-22T05:46:19.493" v="190" actId="2696"/>
        <pc:sldMkLst>
          <pc:docMk/>
          <pc:sldMk cId="48934107" sldId="414"/>
        </pc:sldMkLst>
      </pc:sldChg>
      <pc:sldChg chg="addSp modSp add mod">
        <pc:chgData name="Nane Kratzke" userId="971be13ff4ee5ef6" providerId="LiveId" clId="{19075A5A-D245-0240-878E-CFB172C98ECA}" dt="2020-09-22T15:54:17.272" v="16483" actId="1366"/>
        <pc:sldMkLst>
          <pc:docMk/>
          <pc:sldMk cId="1306002383" sldId="414"/>
        </pc:sldMkLst>
        <pc:spChg chg="mod">
          <ac:chgData name="Nane Kratzke" userId="971be13ff4ee5ef6" providerId="LiveId" clId="{19075A5A-D245-0240-878E-CFB172C98ECA}" dt="2020-09-22T13:14:00.323" v="12730" actId="20577"/>
          <ac:spMkLst>
            <pc:docMk/>
            <pc:sldMk cId="1306002383" sldId="414"/>
            <ac:spMk id="3" creationId="{2D855A6C-C233-3A4C-A5BA-96DFC9BC3BA5}"/>
          </ac:spMkLst>
        </pc:spChg>
        <pc:spChg chg="add mod">
          <ac:chgData name="Nane Kratzke" userId="971be13ff4ee5ef6" providerId="LiveId" clId="{19075A5A-D245-0240-878E-CFB172C98ECA}" dt="2020-09-22T15:54:00.009" v="16479" actId="1076"/>
          <ac:spMkLst>
            <pc:docMk/>
            <pc:sldMk cId="1306002383" sldId="414"/>
            <ac:spMk id="9" creationId="{F37B3044-4CCE-5B4A-83BD-30766316B02F}"/>
          </ac:spMkLst>
        </pc:spChg>
        <pc:spChg chg="add mod">
          <ac:chgData name="Nane Kratzke" userId="971be13ff4ee5ef6" providerId="LiveId" clId="{19075A5A-D245-0240-878E-CFB172C98ECA}" dt="2020-09-22T15:54:00.009" v="16479" actId="1076"/>
          <ac:spMkLst>
            <pc:docMk/>
            <pc:sldMk cId="1306002383" sldId="414"/>
            <ac:spMk id="10" creationId="{A0035584-2AD6-2B48-A553-BBE28169366F}"/>
          </ac:spMkLst>
        </pc:spChg>
        <pc:spChg chg="mod">
          <ac:chgData name="Nane Kratzke" userId="971be13ff4ee5ef6" providerId="LiveId" clId="{19075A5A-D245-0240-878E-CFB172C98ECA}" dt="2020-09-22T13:11:45.815" v="12724" actId="14100"/>
          <ac:spMkLst>
            <pc:docMk/>
            <pc:sldMk cId="1306002383" sldId="414"/>
            <ac:spMk id="13" creationId="{C340C318-8154-4041-8F36-36F1377245B8}"/>
          </ac:spMkLst>
        </pc:spChg>
        <pc:spChg chg="mod">
          <ac:chgData name="Nane Kratzke" userId="971be13ff4ee5ef6" providerId="LiveId" clId="{19075A5A-D245-0240-878E-CFB172C98ECA}" dt="2020-09-22T13:11:12.692" v="12718" actId="3064"/>
          <ac:spMkLst>
            <pc:docMk/>
            <pc:sldMk cId="1306002383" sldId="414"/>
            <ac:spMk id="24" creationId="{0A488D65-D9BE-A04C-9EC0-FC142AF5CD91}"/>
          </ac:spMkLst>
        </pc:spChg>
        <pc:spChg chg="mod">
          <ac:chgData name="Nane Kratzke" userId="971be13ff4ee5ef6" providerId="LiveId" clId="{19075A5A-D245-0240-878E-CFB172C98ECA}" dt="2020-09-22T12:58:58.108" v="11610" actId="20577"/>
          <ac:spMkLst>
            <pc:docMk/>
            <pc:sldMk cId="1306002383" sldId="414"/>
            <ac:spMk id="25" creationId="{E78A001A-9130-164E-A461-3797C0E0097A}"/>
          </ac:spMkLst>
        </pc:spChg>
        <pc:picChg chg="add mod">
          <ac:chgData name="Nane Kratzke" userId="971be13ff4ee5ef6" providerId="LiveId" clId="{19075A5A-D245-0240-878E-CFB172C98ECA}" dt="2020-09-22T15:54:17.272" v="16483" actId="1366"/>
          <ac:picMkLst>
            <pc:docMk/>
            <pc:sldMk cId="1306002383" sldId="414"/>
            <ac:picMk id="5" creationId="{35CF7BE7-F4B6-DD49-B4CB-A564F62817E9}"/>
          </ac:picMkLst>
        </pc:picChg>
        <pc:picChg chg="mod">
          <ac:chgData name="Nane Kratzke" userId="971be13ff4ee5ef6" providerId="LiveId" clId="{19075A5A-D245-0240-878E-CFB172C98ECA}" dt="2020-09-22T13:11:41.321" v="12723" actId="14100"/>
          <ac:picMkLst>
            <pc:docMk/>
            <pc:sldMk cId="1306002383" sldId="414"/>
            <ac:picMk id="12" creationId="{E343A700-A3A4-FE4A-9EB9-15CE0F374195}"/>
          </ac:picMkLst>
        </pc:picChg>
      </pc:sldChg>
      <pc:sldChg chg="modSp add mod">
        <pc:chgData name="Nane Kratzke" userId="971be13ff4ee5ef6" providerId="LiveId" clId="{19075A5A-D245-0240-878E-CFB172C98ECA}" dt="2020-09-22T13:25:26.198" v="13751"/>
        <pc:sldMkLst>
          <pc:docMk/>
          <pc:sldMk cId="1483791297" sldId="415"/>
        </pc:sldMkLst>
        <pc:spChg chg="mod">
          <ac:chgData name="Nane Kratzke" userId="971be13ff4ee5ef6" providerId="LiveId" clId="{19075A5A-D245-0240-878E-CFB172C98ECA}" dt="2020-09-22T13:14:45.088" v="12749" actId="20577"/>
          <ac:spMkLst>
            <pc:docMk/>
            <pc:sldMk cId="1483791297" sldId="415"/>
            <ac:spMk id="3" creationId="{2D855A6C-C233-3A4C-A5BA-96DFC9BC3BA5}"/>
          </ac:spMkLst>
        </pc:spChg>
        <pc:spChg chg="mod">
          <ac:chgData name="Nane Kratzke" userId="971be13ff4ee5ef6" providerId="LiveId" clId="{19075A5A-D245-0240-878E-CFB172C98ECA}" dt="2020-09-22T13:20:19.078" v="13699" actId="1076"/>
          <ac:spMkLst>
            <pc:docMk/>
            <pc:sldMk cId="1483791297" sldId="415"/>
            <ac:spMk id="9" creationId="{F37B3044-4CCE-5B4A-83BD-30766316B02F}"/>
          </ac:spMkLst>
        </pc:spChg>
        <pc:spChg chg="mod">
          <ac:chgData name="Nane Kratzke" userId="971be13ff4ee5ef6" providerId="LiveId" clId="{19075A5A-D245-0240-878E-CFB172C98ECA}" dt="2020-09-22T13:20:12.520" v="13698" actId="1076"/>
          <ac:spMkLst>
            <pc:docMk/>
            <pc:sldMk cId="1483791297" sldId="415"/>
            <ac:spMk id="10" creationId="{A0035584-2AD6-2B48-A553-BBE28169366F}"/>
          </ac:spMkLst>
        </pc:spChg>
        <pc:spChg chg="mod">
          <ac:chgData name="Nane Kratzke" userId="971be13ff4ee5ef6" providerId="LiveId" clId="{19075A5A-D245-0240-878E-CFB172C98ECA}" dt="2020-09-22T13:18:15.423" v="13371" actId="14100"/>
          <ac:spMkLst>
            <pc:docMk/>
            <pc:sldMk cId="1483791297" sldId="415"/>
            <ac:spMk id="13" creationId="{C340C318-8154-4041-8F36-36F1377245B8}"/>
          </ac:spMkLst>
        </pc:spChg>
        <pc:spChg chg="mod">
          <ac:chgData name="Nane Kratzke" userId="971be13ff4ee5ef6" providerId="LiveId" clId="{19075A5A-D245-0240-878E-CFB172C98ECA}" dt="2020-09-22T13:14:54.484" v="12760" actId="20577"/>
          <ac:spMkLst>
            <pc:docMk/>
            <pc:sldMk cId="1483791297" sldId="415"/>
            <ac:spMk id="24" creationId="{0A488D65-D9BE-A04C-9EC0-FC142AF5CD91}"/>
          </ac:spMkLst>
        </pc:spChg>
        <pc:spChg chg="mod">
          <ac:chgData name="Nane Kratzke" userId="971be13ff4ee5ef6" providerId="LiveId" clId="{19075A5A-D245-0240-878E-CFB172C98ECA}" dt="2020-09-22T13:25:26.198" v="13751"/>
          <ac:spMkLst>
            <pc:docMk/>
            <pc:sldMk cId="1483791297" sldId="415"/>
            <ac:spMk id="25" creationId="{E78A001A-9130-164E-A461-3797C0E0097A}"/>
          </ac:spMkLst>
        </pc:spChg>
        <pc:picChg chg="mod">
          <ac:chgData name="Nane Kratzke" userId="971be13ff4ee5ef6" providerId="LiveId" clId="{19075A5A-D245-0240-878E-CFB172C98ECA}" dt="2020-09-22T13:15:43.535" v="12762" actId="1076"/>
          <ac:picMkLst>
            <pc:docMk/>
            <pc:sldMk cId="1483791297" sldId="415"/>
            <ac:picMk id="12" creationId="{E343A700-A3A4-FE4A-9EB9-15CE0F374195}"/>
          </ac:picMkLst>
        </pc:picChg>
      </pc:sldChg>
      <pc:sldChg chg="del">
        <pc:chgData name="Nane Kratzke" userId="971be13ff4ee5ef6" providerId="LiveId" clId="{19075A5A-D245-0240-878E-CFB172C98ECA}" dt="2020-09-22T05:46:19.893" v="223" actId="2696"/>
        <pc:sldMkLst>
          <pc:docMk/>
          <pc:sldMk cId="3537529939" sldId="415"/>
        </pc:sldMkLst>
      </pc:sldChg>
      <pc:sldChg chg="del">
        <pc:chgData name="Nane Kratzke" userId="971be13ff4ee5ef6" providerId="LiveId" clId="{19075A5A-D245-0240-878E-CFB172C98ECA}" dt="2020-09-22T05:46:19.627" v="202" actId="2696"/>
        <pc:sldMkLst>
          <pc:docMk/>
          <pc:sldMk cId="901601372" sldId="416"/>
        </pc:sldMkLst>
      </pc:sldChg>
      <pc:sldChg chg="addSp delSp modSp add mod">
        <pc:chgData name="Nane Kratzke" userId="971be13ff4ee5ef6" providerId="LiveId" clId="{19075A5A-D245-0240-878E-CFB172C98ECA}" dt="2020-09-22T13:34:57.721" v="14474" actId="20577"/>
        <pc:sldMkLst>
          <pc:docMk/>
          <pc:sldMk cId="3332016124" sldId="416"/>
        </pc:sldMkLst>
        <pc:spChg chg="mod">
          <ac:chgData name="Nane Kratzke" userId="971be13ff4ee5ef6" providerId="LiveId" clId="{19075A5A-D245-0240-878E-CFB172C98ECA}" dt="2020-09-22T13:27:34.379" v="13761" actId="20577"/>
          <ac:spMkLst>
            <pc:docMk/>
            <pc:sldMk cId="3332016124" sldId="416"/>
            <ac:spMk id="2" creationId="{42747490-25DE-5445-B143-60D17E8AECCF}"/>
          </ac:spMkLst>
        </pc:spChg>
        <pc:spChg chg="mod">
          <ac:chgData name="Nane Kratzke" userId="971be13ff4ee5ef6" providerId="LiveId" clId="{19075A5A-D245-0240-878E-CFB172C98ECA}" dt="2020-09-22T13:34:57.721" v="14474" actId="20577"/>
          <ac:spMkLst>
            <pc:docMk/>
            <pc:sldMk cId="3332016124" sldId="416"/>
            <ac:spMk id="3" creationId="{B959B030-6B06-044D-BA87-11ED6E878814}"/>
          </ac:spMkLst>
        </pc:spChg>
        <pc:spChg chg="add mod">
          <ac:chgData name="Nane Kratzke" userId="971be13ff4ee5ef6" providerId="LiveId" clId="{19075A5A-D245-0240-878E-CFB172C98ECA}" dt="2020-09-22T13:33:17.518" v="14455" actId="14100"/>
          <ac:spMkLst>
            <pc:docMk/>
            <pc:sldMk cId="3332016124" sldId="416"/>
            <ac:spMk id="5" creationId="{167CFCFC-2AC2-DB4A-AA43-5932368231CE}"/>
          </ac:spMkLst>
        </pc:spChg>
        <pc:spChg chg="add mod">
          <ac:chgData name="Nane Kratzke" userId="971be13ff4ee5ef6" providerId="LiveId" clId="{19075A5A-D245-0240-878E-CFB172C98ECA}" dt="2020-09-22T13:28:39.316" v="13774"/>
          <ac:spMkLst>
            <pc:docMk/>
            <pc:sldMk cId="3332016124" sldId="416"/>
            <ac:spMk id="6" creationId="{6429FDBC-2140-374C-8644-BD3C97DFB325}"/>
          </ac:spMkLst>
        </pc:spChg>
        <pc:spChg chg="add mod">
          <ac:chgData name="Nane Kratzke" userId="971be13ff4ee5ef6" providerId="LiveId" clId="{19075A5A-D245-0240-878E-CFB172C98ECA}" dt="2020-09-22T13:34:39.518" v="14467" actId="14861"/>
          <ac:spMkLst>
            <pc:docMk/>
            <pc:sldMk cId="3332016124" sldId="416"/>
            <ac:spMk id="7" creationId="{D41F791D-4AD2-5449-9700-9B4B3C0CBC5E}"/>
          </ac:spMkLst>
        </pc:spChg>
        <pc:picChg chg="add del mod">
          <ac:chgData name="Nane Kratzke" userId="971be13ff4ee5ef6" providerId="LiveId" clId="{19075A5A-D245-0240-878E-CFB172C98ECA}" dt="2020-09-22T13:33:53.998" v="14457" actId="478"/>
          <ac:picMkLst>
            <pc:docMk/>
            <pc:sldMk cId="3332016124" sldId="416"/>
            <ac:picMk id="6145" creationId="{D2B712C8-6DA8-3845-AA50-9E25F678AC91}"/>
          </ac:picMkLst>
        </pc:picChg>
        <pc:picChg chg="add mod">
          <ac:chgData name="Nane Kratzke" userId="971be13ff4ee5ef6" providerId="LiveId" clId="{19075A5A-D245-0240-878E-CFB172C98ECA}" dt="2020-09-22T13:34:31.730" v="14466" actId="1076"/>
          <ac:picMkLst>
            <pc:docMk/>
            <pc:sldMk cId="3332016124" sldId="416"/>
            <ac:picMk id="6146" creationId="{076ACED6-F69D-C54D-9883-82272DDA0AC0}"/>
          </ac:picMkLst>
        </pc:picChg>
      </pc:sldChg>
      <pc:sldChg chg="addSp delSp modSp add mod">
        <pc:chgData name="Nane Kratzke" userId="971be13ff4ee5ef6" providerId="LiveId" clId="{19075A5A-D245-0240-878E-CFB172C98ECA}" dt="2020-09-22T15:12:15.096" v="16398" actId="1076"/>
        <pc:sldMkLst>
          <pc:docMk/>
          <pc:sldMk cId="3086276217" sldId="417"/>
        </pc:sldMkLst>
        <pc:spChg chg="mod">
          <ac:chgData name="Nane Kratzke" userId="971be13ff4ee5ef6" providerId="LiveId" clId="{19075A5A-D245-0240-878E-CFB172C98ECA}" dt="2020-09-22T13:35:28.487" v="14486" actId="20577"/>
          <ac:spMkLst>
            <pc:docMk/>
            <pc:sldMk cId="3086276217" sldId="417"/>
            <ac:spMk id="3" creationId="{B959B030-6B06-044D-BA87-11ED6E878814}"/>
          </ac:spMkLst>
        </pc:spChg>
        <pc:spChg chg="mod">
          <ac:chgData name="Nane Kratzke" userId="971be13ff4ee5ef6" providerId="LiveId" clId="{19075A5A-D245-0240-878E-CFB172C98ECA}" dt="2020-09-22T15:11:57.515" v="16397" actId="14100"/>
          <ac:spMkLst>
            <pc:docMk/>
            <pc:sldMk cId="3086276217" sldId="417"/>
            <ac:spMk id="5" creationId="{167CFCFC-2AC2-DB4A-AA43-5932368231CE}"/>
          </ac:spMkLst>
        </pc:spChg>
        <pc:spChg chg="del">
          <ac:chgData name="Nane Kratzke" userId="971be13ff4ee5ef6" providerId="LiveId" clId="{19075A5A-D245-0240-878E-CFB172C98ECA}" dt="2020-09-22T13:38:24.242" v="14972" actId="478"/>
          <ac:spMkLst>
            <pc:docMk/>
            <pc:sldMk cId="3086276217" sldId="417"/>
            <ac:spMk id="6" creationId="{6429FDBC-2140-374C-8644-BD3C97DFB325}"/>
          </ac:spMkLst>
        </pc:spChg>
        <pc:spChg chg="del">
          <ac:chgData name="Nane Kratzke" userId="971be13ff4ee5ef6" providerId="LiveId" clId="{19075A5A-D245-0240-878E-CFB172C98ECA}" dt="2020-09-22T13:39:01.561" v="14974" actId="478"/>
          <ac:spMkLst>
            <pc:docMk/>
            <pc:sldMk cId="3086276217" sldId="417"/>
            <ac:spMk id="7" creationId="{D41F791D-4AD2-5449-9700-9B4B3C0CBC5E}"/>
          </ac:spMkLst>
        </pc:spChg>
        <pc:spChg chg="add mod">
          <ac:chgData name="Nane Kratzke" userId="971be13ff4ee5ef6" providerId="LiveId" clId="{19075A5A-D245-0240-878E-CFB172C98ECA}" dt="2020-09-22T13:41:47.155" v="14995" actId="1076"/>
          <ac:spMkLst>
            <pc:docMk/>
            <pc:sldMk cId="3086276217" sldId="417"/>
            <ac:spMk id="10" creationId="{4F48DF85-0EE6-2942-8489-41353D570478}"/>
          </ac:spMkLst>
        </pc:spChg>
        <pc:picChg chg="add del mod">
          <ac:chgData name="Nane Kratzke" userId="971be13ff4ee5ef6" providerId="LiveId" clId="{19075A5A-D245-0240-878E-CFB172C98ECA}" dt="2020-09-22T13:40:17.201" v="14981" actId="478"/>
          <ac:picMkLst>
            <pc:docMk/>
            <pc:sldMk cId="3086276217" sldId="417"/>
            <ac:picMk id="8" creationId="{79EF2A1E-57B0-AE48-9217-D116E0AE032A}"/>
          </ac:picMkLst>
        </pc:picChg>
        <pc:picChg chg="add mod">
          <ac:chgData name="Nane Kratzke" userId="971be13ff4ee5ef6" providerId="LiveId" clId="{19075A5A-D245-0240-878E-CFB172C98ECA}" dt="2020-09-22T15:12:15.096" v="16398" actId="1076"/>
          <ac:picMkLst>
            <pc:docMk/>
            <pc:sldMk cId="3086276217" sldId="417"/>
            <ac:picMk id="9" creationId="{F11A2C30-448D-264D-A53C-1E561616AEEF}"/>
          </ac:picMkLst>
        </pc:picChg>
        <pc:picChg chg="del">
          <ac:chgData name="Nane Kratzke" userId="971be13ff4ee5ef6" providerId="LiveId" clId="{19075A5A-D245-0240-878E-CFB172C98ECA}" dt="2020-09-22T13:39:04.294" v="14975" actId="478"/>
          <ac:picMkLst>
            <pc:docMk/>
            <pc:sldMk cId="3086276217" sldId="417"/>
            <ac:picMk id="6146" creationId="{076ACED6-F69D-C54D-9883-82272DDA0AC0}"/>
          </ac:picMkLst>
        </pc:picChg>
      </pc:sldChg>
      <pc:sldChg chg="addSp delSp modSp add mod">
        <pc:chgData name="Nane Kratzke" userId="971be13ff4ee5ef6" providerId="LiveId" clId="{19075A5A-D245-0240-878E-CFB172C98ECA}" dt="2020-09-22T14:37:30.482" v="16356" actId="1076"/>
        <pc:sldMkLst>
          <pc:docMk/>
          <pc:sldMk cId="2055604102" sldId="418"/>
        </pc:sldMkLst>
        <pc:spChg chg="mod">
          <ac:chgData name="Nane Kratzke" userId="971be13ff4ee5ef6" providerId="LiveId" clId="{19075A5A-D245-0240-878E-CFB172C98ECA}" dt="2020-09-22T13:42:10.981" v="15008" actId="20577"/>
          <ac:spMkLst>
            <pc:docMk/>
            <pc:sldMk cId="2055604102" sldId="418"/>
            <ac:spMk id="3" creationId="{B959B030-6B06-044D-BA87-11ED6E878814}"/>
          </ac:spMkLst>
        </pc:spChg>
        <pc:spChg chg="mod">
          <ac:chgData name="Nane Kratzke" userId="971be13ff4ee5ef6" providerId="LiveId" clId="{19075A5A-D245-0240-878E-CFB172C98ECA}" dt="2020-09-22T14:35:44.346" v="16338" actId="14100"/>
          <ac:spMkLst>
            <pc:docMk/>
            <pc:sldMk cId="2055604102" sldId="418"/>
            <ac:spMk id="5" creationId="{167CFCFC-2AC2-DB4A-AA43-5932368231CE}"/>
          </ac:spMkLst>
        </pc:spChg>
        <pc:spChg chg="add mod">
          <ac:chgData name="Nane Kratzke" userId="971be13ff4ee5ef6" providerId="LiveId" clId="{19075A5A-D245-0240-878E-CFB172C98ECA}" dt="2020-09-22T14:37:30.482" v="16356" actId="1076"/>
          <ac:spMkLst>
            <pc:docMk/>
            <pc:sldMk cId="2055604102" sldId="418"/>
            <ac:spMk id="6" creationId="{46DD4B25-C9FA-A349-A089-06B9EC582FE9}"/>
          </ac:spMkLst>
        </pc:spChg>
        <pc:spChg chg="add mod">
          <ac:chgData name="Nane Kratzke" userId="971be13ff4ee5ef6" providerId="LiveId" clId="{19075A5A-D245-0240-878E-CFB172C98ECA}" dt="2020-09-22T14:35:31.442" v="16336" actId="1076"/>
          <ac:spMkLst>
            <pc:docMk/>
            <pc:sldMk cId="2055604102" sldId="418"/>
            <ac:spMk id="8" creationId="{9219EC54-B05E-5B42-B4AE-19E997CB5DBC}"/>
          </ac:spMkLst>
        </pc:spChg>
        <pc:spChg chg="del">
          <ac:chgData name="Nane Kratzke" userId="971be13ff4ee5ef6" providerId="LiveId" clId="{19075A5A-D245-0240-878E-CFB172C98ECA}" dt="2020-09-22T13:55:18.999" v="16242" actId="478"/>
          <ac:spMkLst>
            <pc:docMk/>
            <pc:sldMk cId="2055604102" sldId="418"/>
            <ac:spMk id="10" creationId="{4F48DF85-0EE6-2942-8489-41353D570478}"/>
          </ac:spMkLst>
        </pc:spChg>
        <pc:picChg chg="mod">
          <ac:chgData name="Nane Kratzke" userId="971be13ff4ee5ef6" providerId="LiveId" clId="{19075A5A-D245-0240-878E-CFB172C98ECA}" dt="2020-09-22T14:35:31.442" v="16336" actId="1076"/>
          <ac:picMkLst>
            <pc:docMk/>
            <pc:sldMk cId="2055604102" sldId="418"/>
            <ac:picMk id="9" creationId="{F11A2C30-448D-264D-A53C-1E561616AEEF}"/>
          </ac:picMkLst>
        </pc:picChg>
      </pc:sldChg>
      <pc:sldChg chg="add del">
        <pc:chgData name="Nane Kratzke" userId="971be13ff4ee5ef6" providerId="LiveId" clId="{19075A5A-D245-0240-878E-CFB172C98ECA}" dt="2020-09-25T07:04:58.873" v="44127" actId="2696"/>
        <pc:sldMkLst>
          <pc:docMk/>
          <pc:sldMk cId="315736660" sldId="419"/>
        </pc:sldMkLst>
      </pc:sldChg>
      <pc:sldChg chg="addSp delSp modSp add mod">
        <pc:chgData name="Nane Kratzke" userId="971be13ff4ee5ef6" providerId="LiveId" clId="{19075A5A-D245-0240-878E-CFB172C98ECA}" dt="2020-09-23T05:43:56.148" v="16850" actId="1076"/>
        <pc:sldMkLst>
          <pc:docMk/>
          <pc:sldMk cId="3536118476" sldId="420"/>
        </pc:sldMkLst>
        <pc:spChg chg="mod">
          <ac:chgData name="Nane Kratzke" userId="971be13ff4ee5ef6" providerId="LiveId" clId="{19075A5A-D245-0240-878E-CFB172C98ECA}" dt="2020-09-23T05:42:27.697" v="16820" actId="20577"/>
          <ac:spMkLst>
            <pc:docMk/>
            <pc:sldMk cId="3536118476" sldId="420"/>
            <ac:spMk id="2" creationId="{749523EB-9AFF-1F4F-910E-6F3BDEC52800}"/>
          </ac:spMkLst>
        </pc:spChg>
        <pc:spChg chg="mod">
          <ac:chgData name="Nane Kratzke" userId="971be13ff4ee5ef6" providerId="LiveId" clId="{19075A5A-D245-0240-878E-CFB172C98ECA}" dt="2020-09-23T05:40:56.807" v="16694" actId="20577"/>
          <ac:spMkLst>
            <pc:docMk/>
            <pc:sldMk cId="3536118476" sldId="420"/>
            <ac:spMk id="3" creationId="{240B5B2B-13CB-8C49-AEF4-0345B6EE047C}"/>
          </ac:spMkLst>
        </pc:spChg>
        <pc:spChg chg="add del mod">
          <ac:chgData name="Nane Kratzke" userId="971be13ff4ee5ef6" providerId="LiveId" clId="{19075A5A-D245-0240-878E-CFB172C98ECA}" dt="2020-09-23T05:37:58.273" v="16498"/>
          <ac:spMkLst>
            <pc:docMk/>
            <pc:sldMk cId="3536118476" sldId="420"/>
            <ac:spMk id="10" creationId="{2C47BF3C-B9E1-1442-8DB0-788FD8EEC48E}"/>
          </ac:spMkLst>
        </pc:spChg>
        <pc:spChg chg="add del mod">
          <ac:chgData name="Nane Kratzke" userId="971be13ff4ee5ef6" providerId="LiveId" clId="{19075A5A-D245-0240-878E-CFB172C98ECA}" dt="2020-09-23T05:37:58.273" v="16498"/>
          <ac:spMkLst>
            <pc:docMk/>
            <pc:sldMk cId="3536118476" sldId="420"/>
            <ac:spMk id="11" creationId="{F02894B1-7F13-9F41-90B0-52C70501ADDB}"/>
          </ac:spMkLst>
        </pc:spChg>
        <pc:spChg chg="add del mod">
          <ac:chgData name="Nane Kratzke" userId="971be13ff4ee5ef6" providerId="LiveId" clId="{19075A5A-D245-0240-878E-CFB172C98ECA}" dt="2020-09-23T05:37:58.273" v="16498"/>
          <ac:spMkLst>
            <pc:docMk/>
            <pc:sldMk cId="3536118476" sldId="420"/>
            <ac:spMk id="12" creationId="{DEFE4078-FCE1-224E-A23E-F2595DD8DCB1}"/>
          </ac:spMkLst>
        </pc:spChg>
        <pc:spChg chg="add del mod">
          <ac:chgData name="Nane Kratzke" userId="971be13ff4ee5ef6" providerId="LiveId" clId="{19075A5A-D245-0240-878E-CFB172C98ECA}" dt="2020-09-23T05:37:58.273" v="16498"/>
          <ac:spMkLst>
            <pc:docMk/>
            <pc:sldMk cId="3536118476" sldId="420"/>
            <ac:spMk id="13" creationId="{B9EE385B-ABA3-DF4B-B8C7-3897BAD2CCB2}"/>
          </ac:spMkLst>
        </pc:spChg>
        <pc:spChg chg="add del mod">
          <ac:chgData name="Nane Kratzke" userId="971be13ff4ee5ef6" providerId="LiveId" clId="{19075A5A-D245-0240-878E-CFB172C98ECA}" dt="2020-09-23T05:37:58.273" v="16498"/>
          <ac:spMkLst>
            <pc:docMk/>
            <pc:sldMk cId="3536118476" sldId="420"/>
            <ac:spMk id="15" creationId="{6D7869B0-6940-5840-B26E-8662A048FAC8}"/>
          </ac:spMkLst>
        </pc:spChg>
        <pc:spChg chg="add del mod">
          <ac:chgData name="Nane Kratzke" userId="971be13ff4ee5ef6" providerId="LiveId" clId="{19075A5A-D245-0240-878E-CFB172C98ECA}" dt="2020-09-23T05:37:58.273" v="16498"/>
          <ac:spMkLst>
            <pc:docMk/>
            <pc:sldMk cId="3536118476" sldId="420"/>
            <ac:spMk id="16" creationId="{B84F12D3-9D9F-A945-AC87-991D3899B755}"/>
          </ac:spMkLst>
        </pc:spChg>
        <pc:spChg chg="add del mod">
          <ac:chgData name="Nane Kratzke" userId="971be13ff4ee5ef6" providerId="LiveId" clId="{19075A5A-D245-0240-878E-CFB172C98ECA}" dt="2020-09-23T05:37:58.273" v="16498"/>
          <ac:spMkLst>
            <pc:docMk/>
            <pc:sldMk cId="3536118476" sldId="420"/>
            <ac:spMk id="17" creationId="{1DD804A6-309C-7A48-8470-0BCE824E1DE6}"/>
          </ac:spMkLst>
        </pc:spChg>
        <pc:spChg chg="add del mod">
          <ac:chgData name="Nane Kratzke" userId="971be13ff4ee5ef6" providerId="LiveId" clId="{19075A5A-D245-0240-878E-CFB172C98ECA}" dt="2020-09-23T05:37:58.273" v="16498"/>
          <ac:spMkLst>
            <pc:docMk/>
            <pc:sldMk cId="3536118476" sldId="420"/>
            <ac:spMk id="18" creationId="{740A2AB2-52D3-A448-B32B-05CB1E68D08F}"/>
          </ac:spMkLst>
        </pc:spChg>
        <pc:spChg chg="add del mod">
          <ac:chgData name="Nane Kratzke" userId="971be13ff4ee5ef6" providerId="LiveId" clId="{19075A5A-D245-0240-878E-CFB172C98ECA}" dt="2020-09-23T05:37:58.273" v="16498"/>
          <ac:spMkLst>
            <pc:docMk/>
            <pc:sldMk cId="3536118476" sldId="420"/>
            <ac:spMk id="19" creationId="{7A018B00-90FE-0349-9905-9F2929183BBC}"/>
          </ac:spMkLst>
        </pc:spChg>
        <pc:spChg chg="add del mod">
          <ac:chgData name="Nane Kratzke" userId="971be13ff4ee5ef6" providerId="LiveId" clId="{19075A5A-D245-0240-878E-CFB172C98ECA}" dt="2020-09-23T05:37:58.273" v="16498"/>
          <ac:spMkLst>
            <pc:docMk/>
            <pc:sldMk cId="3536118476" sldId="420"/>
            <ac:spMk id="20" creationId="{738F0674-6599-6547-9A53-34805BDD1BFB}"/>
          </ac:spMkLst>
        </pc:spChg>
        <pc:spChg chg="add del mod">
          <ac:chgData name="Nane Kratzke" userId="971be13ff4ee5ef6" providerId="LiveId" clId="{19075A5A-D245-0240-878E-CFB172C98ECA}" dt="2020-09-23T05:37:58.273" v="16498"/>
          <ac:spMkLst>
            <pc:docMk/>
            <pc:sldMk cId="3536118476" sldId="420"/>
            <ac:spMk id="21" creationId="{2FFDC2E0-05BD-8A46-A29C-55AF9BBC6DF1}"/>
          </ac:spMkLst>
        </pc:spChg>
        <pc:spChg chg="add mod">
          <ac:chgData name="Nane Kratzke" userId="971be13ff4ee5ef6" providerId="LiveId" clId="{19075A5A-D245-0240-878E-CFB172C98ECA}" dt="2020-09-23T05:42:56.415" v="16834" actId="1076"/>
          <ac:spMkLst>
            <pc:docMk/>
            <pc:sldMk cId="3536118476" sldId="420"/>
            <ac:spMk id="27" creationId="{16B0557F-1E8E-1849-9346-3AC5EF1B1EF7}"/>
          </ac:spMkLst>
        </pc:spChg>
        <pc:spChg chg="add mod">
          <ac:chgData name="Nane Kratzke" userId="971be13ff4ee5ef6" providerId="LiveId" clId="{19075A5A-D245-0240-878E-CFB172C98ECA}" dt="2020-09-23T05:42:56.415" v="16834" actId="1076"/>
          <ac:spMkLst>
            <pc:docMk/>
            <pc:sldMk cId="3536118476" sldId="420"/>
            <ac:spMk id="28" creationId="{940EAD8B-38CA-2F47-A73D-B62CCAFFF38F}"/>
          </ac:spMkLst>
        </pc:spChg>
        <pc:spChg chg="add mod">
          <ac:chgData name="Nane Kratzke" userId="971be13ff4ee5ef6" providerId="LiveId" clId="{19075A5A-D245-0240-878E-CFB172C98ECA}" dt="2020-09-23T05:42:56.415" v="16834" actId="1076"/>
          <ac:spMkLst>
            <pc:docMk/>
            <pc:sldMk cId="3536118476" sldId="420"/>
            <ac:spMk id="29" creationId="{29CAB665-EB48-644B-8438-1486F1F5B194}"/>
          </ac:spMkLst>
        </pc:spChg>
        <pc:spChg chg="add mod">
          <ac:chgData name="Nane Kratzke" userId="971be13ff4ee5ef6" providerId="LiveId" clId="{19075A5A-D245-0240-878E-CFB172C98ECA}" dt="2020-09-23T05:42:56.415" v="16834" actId="1076"/>
          <ac:spMkLst>
            <pc:docMk/>
            <pc:sldMk cId="3536118476" sldId="420"/>
            <ac:spMk id="30" creationId="{B2293D3E-BA96-5A4F-8CFD-D278F34B4366}"/>
          </ac:spMkLst>
        </pc:spChg>
        <pc:spChg chg="add mod">
          <ac:chgData name="Nane Kratzke" userId="971be13ff4ee5ef6" providerId="LiveId" clId="{19075A5A-D245-0240-878E-CFB172C98ECA}" dt="2020-09-23T05:42:56.415" v="16834" actId="1076"/>
          <ac:spMkLst>
            <pc:docMk/>
            <pc:sldMk cId="3536118476" sldId="420"/>
            <ac:spMk id="32" creationId="{75F3D86E-1E45-FC4A-8992-359377C49885}"/>
          </ac:spMkLst>
        </pc:spChg>
        <pc:spChg chg="add mod">
          <ac:chgData name="Nane Kratzke" userId="971be13ff4ee5ef6" providerId="LiveId" clId="{19075A5A-D245-0240-878E-CFB172C98ECA}" dt="2020-09-23T05:42:56.415" v="16834" actId="1076"/>
          <ac:spMkLst>
            <pc:docMk/>
            <pc:sldMk cId="3536118476" sldId="420"/>
            <ac:spMk id="33" creationId="{B8AF9EB3-D8C4-0D4E-84CF-EF3D6F19333E}"/>
          </ac:spMkLst>
        </pc:spChg>
        <pc:spChg chg="add mod">
          <ac:chgData name="Nane Kratzke" userId="971be13ff4ee5ef6" providerId="LiveId" clId="{19075A5A-D245-0240-878E-CFB172C98ECA}" dt="2020-09-23T05:42:56.415" v="16834" actId="1076"/>
          <ac:spMkLst>
            <pc:docMk/>
            <pc:sldMk cId="3536118476" sldId="420"/>
            <ac:spMk id="34" creationId="{EF703F30-2C21-FD41-89C6-386BC48DC5B9}"/>
          </ac:spMkLst>
        </pc:spChg>
        <pc:spChg chg="add mod">
          <ac:chgData name="Nane Kratzke" userId="971be13ff4ee5ef6" providerId="LiveId" clId="{19075A5A-D245-0240-878E-CFB172C98ECA}" dt="2020-09-23T05:42:56.415" v="16834" actId="1076"/>
          <ac:spMkLst>
            <pc:docMk/>
            <pc:sldMk cId="3536118476" sldId="420"/>
            <ac:spMk id="35" creationId="{F6BA6F9A-B32E-F242-908C-87CF84575A2C}"/>
          </ac:spMkLst>
        </pc:spChg>
        <pc:spChg chg="add mod">
          <ac:chgData name="Nane Kratzke" userId="971be13ff4ee5ef6" providerId="LiveId" clId="{19075A5A-D245-0240-878E-CFB172C98ECA}" dt="2020-09-23T05:42:56.415" v="16834" actId="1076"/>
          <ac:spMkLst>
            <pc:docMk/>
            <pc:sldMk cId="3536118476" sldId="420"/>
            <ac:spMk id="36" creationId="{9D99F9D8-C4DA-9A45-81ED-0FEA25B71325}"/>
          </ac:spMkLst>
        </pc:spChg>
        <pc:spChg chg="add mod">
          <ac:chgData name="Nane Kratzke" userId="971be13ff4ee5ef6" providerId="LiveId" clId="{19075A5A-D245-0240-878E-CFB172C98ECA}" dt="2020-09-23T05:42:56.415" v="16834" actId="1076"/>
          <ac:spMkLst>
            <pc:docMk/>
            <pc:sldMk cId="3536118476" sldId="420"/>
            <ac:spMk id="37" creationId="{84095F3B-9DA2-0747-B289-19BB2B44AD9C}"/>
          </ac:spMkLst>
        </pc:spChg>
        <pc:spChg chg="add mod">
          <ac:chgData name="Nane Kratzke" userId="971be13ff4ee5ef6" providerId="LiveId" clId="{19075A5A-D245-0240-878E-CFB172C98ECA}" dt="2020-09-23T05:42:56.415" v="16834" actId="1076"/>
          <ac:spMkLst>
            <pc:docMk/>
            <pc:sldMk cId="3536118476" sldId="420"/>
            <ac:spMk id="39" creationId="{35BFDAAF-2C0B-554B-A5D3-696F0A369D47}"/>
          </ac:spMkLst>
        </pc:spChg>
        <pc:spChg chg="add mod">
          <ac:chgData name="Nane Kratzke" userId="971be13ff4ee5ef6" providerId="LiveId" clId="{19075A5A-D245-0240-878E-CFB172C98ECA}" dt="2020-09-23T05:43:01.671" v="16835" actId="1076"/>
          <ac:spMkLst>
            <pc:docMk/>
            <pc:sldMk cId="3536118476" sldId="420"/>
            <ac:spMk id="40" creationId="{1B135AFD-5E43-5843-9DA6-C7220398ADE1}"/>
          </ac:spMkLst>
        </pc:spChg>
        <pc:spChg chg="add mod">
          <ac:chgData name="Nane Kratzke" userId="971be13ff4ee5ef6" providerId="LiveId" clId="{19075A5A-D245-0240-878E-CFB172C98ECA}" dt="2020-09-23T05:43:10.416" v="16837" actId="20577"/>
          <ac:spMkLst>
            <pc:docMk/>
            <pc:sldMk cId="3536118476" sldId="420"/>
            <ac:spMk id="41" creationId="{05721F09-A72B-0543-9919-D70C88AF2925}"/>
          </ac:spMkLst>
        </pc:spChg>
        <pc:spChg chg="add mod">
          <ac:chgData name="Nane Kratzke" userId="971be13ff4ee5ef6" providerId="LiveId" clId="{19075A5A-D245-0240-878E-CFB172C98ECA}" dt="2020-09-23T05:43:56.148" v="16850" actId="1076"/>
          <ac:spMkLst>
            <pc:docMk/>
            <pc:sldMk cId="3536118476" sldId="420"/>
            <ac:spMk id="42" creationId="{C3CF2576-A76C-8448-9E51-FE367CFAF86A}"/>
          </ac:spMkLst>
        </pc:spChg>
        <pc:picChg chg="add mod">
          <ac:chgData name="Nane Kratzke" userId="971be13ff4ee5ef6" providerId="LiveId" clId="{19075A5A-D245-0240-878E-CFB172C98ECA}" dt="2020-09-23T05:42:56.415" v="16834" actId="1076"/>
          <ac:picMkLst>
            <pc:docMk/>
            <pc:sldMk cId="3536118476" sldId="420"/>
            <ac:picMk id="38" creationId="{4ED6E63A-D82D-AA40-954B-8843CEEDDF45}"/>
          </ac:picMkLst>
        </pc:picChg>
        <pc:cxnChg chg="add del mod">
          <ac:chgData name="Nane Kratzke" userId="971be13ff4ee5ef6" providerId="LiveId" clId="{19075A5A-D245-0240-878E-CFB172C98ECA}" dt="2020-09-23T05:37:58.273" v="16498"/>
          <ac:cxnSpMkLst>
            <pc:docMk/>
            <pc:sldMk cId="3536118476" sldId="420"/>
            <ac:cxnSpMk id="5" creationId="{839CED93-FBF0-AC4D-B806-ACA1E7F76620}"/>
          </ac:cxnSpMkLst>
        </pc:cxnChg>
        <pc:cxnChg chg="add del mod">
          <ac:chgData name="Nane Kratzke" userId="971be13ff4ee5ef6" providerId="LiveId" clId="{19075A5A-D245-0240-878E-CFB172C98ECA}" dt="2020-09-23T05:37:58.273" v="16498"/>
          <ac:cxnSpMkLst>
            <pc:docMk/>
            <pc:sldMk cId="3536118476" sldId="420"/>
            <ac:cxnSpMk id="6" creationId="{3301E5AD-09E6-6140-A8D2-7D86111CA12D}"/>
          </ac:cxnSpMkLst>
        </pc:cxnChg>
        <pc:cxnChg chg="add del mod">
          <ac:chgData name="Nane Kratzke" userId="971be13ff4ee5ef6" providerId="LiveId" clId="{19075A5A-D245-0240-878E-CFB172C98ECA}" dt="2020-09-23T05:37:58.273" v="16498"/>
          <ac:cxnSpMkLst>
            <pc:docMk/>
            <pc:sldMk cId="3536118476" sldId="420"/>
            <ac:cxnSpMk id="7" creationId="{530FFC5D-24FC-B640-9F6C-F22CF86C56DD}"/>
          </ac:cxnSpMkLst>
        </pc:cxnChg>
        <pc:cxnChg chg="add del mod">
          <ac:chgData name="Nane Kratzke" userId="971be13ff4ee5ef6" providerId="LiveId" clId="{19075A5A-D245-0240-878E-CFB172C98ECA}" dt="2020-09-23T05:37:58.273" v="16498"/>
          <ac:cxnSpMkLst>
            <pc:docMk/>
            <pc:sldMk cId="3536118476" sldId="420"/>
            <ac:cxnSpMk id="8" creationId="{C6FEF482-391F-F545-8741-2CD65BDF72B0}"/>
          </ac:cxnSpMkLst>
        </pc:cxnChg>
        <pc:cxnChg chg="add del mod">
          <ac:chgData name="Nane Kratzke" userId="971be13ff4ee5ef6" providerId="LiveId" clId="{19075A5A-D245-0240-878E-CFB172C98ECA}" dt="2020-09-23T05:37:58.273" v="16498"/>
          <ac:cxnSpMkLst>
            <pc:docMk/>
            <pc:sldMk cId="3536118476" sldId="420"/>
            <ac:cxnSpMk id="9" creationId="{9045C14D-E027-2B44-9B2C-AF1032029E50}"/>
          </ac:cxnSpMkLst>
        </pc:cxnChg>
        <pc:cxnChg chg="add del mod">
          <ac:chgData name="Nane Kratzke" userId="971be13ff4ee5ef6" providerId="LiveId" clId="{19075A5A-D245-0240-878E-CFB172C98ECA}" dt="2020-09-23T05:37:58.273" v="16498"/>
          <ac:cxnSpMkLst>
            <pc:docMk/>
            <pc:sldMk cId="3536118476" sldId="420"/>
            <ac:cxnSpMk id="14" creationId="{9DCFB455-0BDD-8C45-9D09-6FD1C9C8449C}"/>
          </ac:cxnSpMkLst>
        </pc:cxnChg>
        <pc:cxnChg chg="add mod">
          <ac:chgData name="Nane Kratzke" userId="971be13ff4ee5ef6" providerId="LiveId" clId="{19075A5A-D245-0240-878E-CFB172C98ECA}" dt="2020-09-23T05:42:56.415" v="16834" actId="1076"/>
          <ac:cxnSpMkLst>
            <pc:docMk/>
            <pc:sldMk cId="3536118476" sldId="420"/>
            <ac:cxnSpMk id="22" creationId="{A87B01C6-3701-F64B-AF3E-7BEA9E859C6A}"/>
          </ac:cxnSpMkLst>
        </pc:cxnChg>
        <pc:cxnChg chg="add mod">
          <ac:chgData name="Nane Kratzke" userId="971be13ff4ee5ef6" providerId="LiveId" clId="{19075A5A-D245-0240-878E-CFB172C98ECA}" dt="2020-09-23T05:42:56.415" v="16834" actId="1076"/>
          <ac:cxnSpMkLst>
            <pc:docMk/>
            <pc:sldMk cId="3536118476" sldId="420"/>
            <ac:cxnSpMk id="23" creationId="{1F37C277-140B-B245-8DED-F8BCF13F6E5C}"/>
          </ac:cxnSpMkLst>
        </pc:cxnChg>
        <pc:cxnChg chg="add mod">
          <ac:chgData name="Nane Kratzke" userId="971be13ff4ee5ef6" providerId="LiveId" clId="{19075A5A-D245-0240-878E-CFB172C98ECA}" dt="2020-09-23T05:42:56.415" v="16834" actId="1076"/>
          <ac:cxnSpMkLst>
            <pc:docMk/>
            <pc:sldMk cId="3536118476" sldId="420"/>
            <ac:cxnSpMk id="24" creationId="{7815A4B5-B869-624D-AECE-BC3E5F6CC065}"/>
          </ac:cxnSpMkLst>
        </pc:cxnChg>
        <pc:cxnChg chg="add mod">
          <ac:chgData name="Nane Kratzke" userId="971be13ff4ee5ef6" providerId="LiveId" clId="{19075A5A-D245-0240-878E-CFB172C98ECA}" dt="2020-09-23T05:42:56.415" v="16834" actId="1076"/>
          <ac:cxnSpMkLst>
            <pc:docMk/>
            <pc:sldMk cId="3536118476" sldId="420"/>
            <ac:cxnSpMk id="25" creationId="{C9CC1D7B-5067-1C44-A4B5-5E492A6F9D3A}"/>
          </ac:cxnSpMkLst>
        </pc:cxnChg>
        <pc:cxnChg chg="add mod">
          <ac:chgData name="Nane Kratzke" userId="971be13ff4ee5ef6" providerId="LiveId" clId="{19075A5A-D245-0240-878E-CFB172C98ECA}" dt="2020-09-23T05:42:56.415" v="16834" actId="1076"/>
          <ac:cxnSpMkLst>
            <pc:docMk/>
            <pc:sldMk cId="3536118476" sldId="420"/>
            <ac:cxnSpMk id="26" creationId="{BF78402D-4E2A-7249-B45F-2566F69D3BC6}"/>
          </ac:cxnSpMkLst>
        </pc:cxnChg>
        <pc:cxnChg chg="add mod">
          <ac:chgData name="Nane Kratzke" userId="971be13ff4ee5ef6" providerId="LiveId" clId="{19075A5A-D245-0240-878E-CFB172C98ECA}" dt="2020-09-23T05:42:56.415" v="16834" actId="1076"/>
          <ac:cxnSpMkLst>
            <pc:docMk/>
            <pc:sldMk cId="3536118476" sldId="420"/>
            <ac:cxnSpMk id="31" creationId="{3438351C-A249-3246-9BB1-359A6DB0CE53}"/>
          </ac:cxnSpMkLst>
        </pc:cxnChg>
      </pc:sldChg>
      <pc:sldChg chg="addSp modSp add mod">
        <pc:chgData name="Nane Kratzke" userId="971be13ff4ee5ef6" providerId="LiveId" clId="{19075A5A-D245-0240-878E-CFB172C98ECA}" dt="2020-09-23T06:23:24.876" v="18705"/>
        <pc:sldMkLst>
          <pc:docMk/>
          <pc:sldMk cId="3112563454" sldId="421"/>
        </pc:sldMkLst>
        <pc:spChg chg="mod">
          <ac:chgData name="Nane Kratzke" userId="971be13ff4ee5ef6" providerId="LiveId" clId="{19075A5A-D245-0240-878E-CFB172C98ECA}" dt="2020-09-23T05:53:37.384" v="17220" actId="20577"/>
          <ac:spMkLst>
            <pc:docMk/>
            <pc:sldMk cId="3112563454" sldId="421"/>
            <ac:spMk id="2" creationId="{6E996F27-E8F7-9E4E-A407-4E59E236C0E9}"/>
          </ac:spMkLst>
        </pc:spChg>
        <pc:spChg chg="mod">
          <ac:chgData name="Nane Kratzke" userId="971be13ff4ee5ef6" providerId="LiveId" clId="{19075A5A-D245-0240-878E-CFB172C98ECA}" dt="2020-09-23T05:53:30.686" v="17212" actId="20577"/>
          <ac:spMkLst>
            <pc:docMk/>
            <pc:sldMk cId="3112563454" sldId="421"/>
            <ac:spMk id="3" creationId="{B4ED57FB-0203-F345-8875-5FDFD80ED659}"/>
          </ac:spMkLst>
        </pc:spChg>
        <pc:spChg chg="add mod">
          <ac:chgData name="Nane Kratzke" userId="971be13ff4ee5ef6" providerId="LiveId" clId="{19075A5A-D245-0240-878E-CFB172C98ECA}" dt="2020-09-23T05:52:55.395" v="17140" actId="1076"/>
          <ac:spMkLst>
            <pc:docMk/>
            <pc:sldMk cId="3112563454" sldId="421"/>
            <ac:spMk id="6" creationId="{5CC91731-5A63-DD4D-89B6-7CC46C53C684}"/>
          </ac:spMkLst>
        </pc:spChg>
        <pc:spChg chg="add mod">
          <ac:chgData name="Nane Kratzke" userId="971be13ff4ee5ef6" providerId="LiveId" clId="{19075A5A-D245-0240-878E-CFB172C98ECA}" dt="2020-09-23T05:52:55.395" v="17140" actId="1076"/>
          <ac:spMkLst>
            <pc:docMk/>
            <pc:sldMk cId="3112563454" sldId="421"/>
            <ac:spMk id="7" creationId="{44F18B23-CA39-0348-8C4B-060D4E231CF5}"/>
          </ac:spMkLst>
        </pc:spChg>
        <pc:spChg chg="add mod">
          <ac:chgData name="Nane Kratzke" userId="971be13ff4ee5ef6" providerId="LiveId" clId="{19075A5A-D245-0240-878E-CFB172C98ECA}" dt="2020-09-23T05:52:55.395" v="17140" actId="1076"/>
          <ac:spMkLst>
            <pc:docMk/>
            <pc:sldMk cId="3112563454" sldId="421"/>
            <ac:spMk id="8" creationId="{C774577B-155D-EC4E-B69C-7ECDC2624120}"/>
          </ac:spMkLst>
        </pc:spChg>
        <pc:spChg chg="add mod">
          <ac:chgData name="Nane Kratzke" userId="971be13ff4ee5ef6" providerId="LiveId" clId="{19075A5A-D245-0240-878E-CFB172C98ECA}" dt="2020-09-23T05:52:55.395" v="17140" actId="1076"/>
          <ac:spMkLst>
            <pc:docMk/>
            <pc:sldMk cId="3112563454" sldId="421"/>
            <ac:spMk id="9" creationId="{36465470-E05E-794A-9A1D-841BF07DD523}"/>
          </ac:spMkLst>
        </pc:spChg>
        <pc:spChg chg="add mod">
          <ac:chgData name="Nane Kratzke" userId="971be13ff4ee5ef6" providerId="LiveId" clId="{19075A5A-D245-0240-878E-CFB172C98ECA}" dt="2020-09-23T06:23:24.876" v="18705"/>
          <ac:spMkLst>
            <pc:docMk/>
            <pc:sldMk cId="3112563454" sldId="421"/>
            <ac:spMk id="10" creationId="{BA2D787E-55BC-9E4B-83B4-2D1F72063F55}"/>
          </ac:spMkLst>
        </pc:spChg>
        <pc:picChg chg="add mod">
          <ac:chgData name="Nane Kratzke" userId="971be13ff4ee5ef6" providerId="LiveId" clId="{19075A5A-D245-0240-878E-CFB172C98ECA}" dt="2020-09-23T05:52:55.395" v="17140" actId="1076"/>
          <ac:picMkLst>
            <pc:docMk/>
            <pc:sldMk cId="3112563454" sldId="421"/>
            <ac:picMk id="5" creationId="{115ADA0B-A6D6-B741-AD1D-38782D0B2726}"/>
          </ac:picMkLst>
        </pc:picChg>
      </pc:sldChg>
      <pc:sldChg chg="addSp delSp modSp add mod">
        <pc:chgData name="Nane Kratzke" userId="971be13ff4ee5ef6" providerId="LiveId" clId="{19075A5A-D245-0240-878E-CFB172C98ECA}" dt="2020-09-23T06:23:17.930" v="18704" actId="1076"/>
        <pc:sldMkLst>
          <pc:docMk/>
          <pc:sldMk cId="4105678417" sldId="422"/>
        </pc:sldMkLst>
        <pc:spChg chg="mod">
          <ac:chgData name="Nane Kratzke" userId="971be13ff4ee5ef6" providerId="LiveId" clId="{19075A5A-D245-0240-878E-CFB172C98ECA}" dt="2020-09-23T05:55:55.582" v="17351" actId="20577"/>
          <ac:spMkLst>
            <pc:docMk/>
            <pc:sldMk cId="4105678417" sldId="422"/>
            <ac:spMk id="3" creationId="{B4ED57FB-0203-F345-8875-5FDFD80ED659}"/>
          </ac:spMkLst>
        </pc:spChg>
        <pc:spChg chg="del">
          <ac:chgData name="Nane Kratzke" userId="971be13ff4ee5ef6" providerId="LiveId" clId="{19075A5A-D245-0240-878E-CFB172C98ECA}" dt="2020-09-23T05:54:55.180" v="17254" actId="478"/>
          <ac:spMkLst>
            <pc:docMk/>
            <pc:sldMk cId="4105678417" sldId="422"/>
            <ac:spMk id="6" creationId="{5CC91731-5A63-DD4D-89B6-7CC46C53C684}"/>
          </ac:spMkLst>
        </pc:spChg>
        <pc:spChg chg="del">
          <ac:chgData name="Nane Kratzke" userId="971be13ff4ee5ef6" providerId="LiveId" clId="{19075A5A-D245-0240-878E-CFB172C98ECA}" dt="2020-09-23T05:54:55.180" v="17254" actId="478"/>
          <ac:spMkLst>
            <pc:docMk/>
            <pc:sldMk cId="4105678417" sldId="422"/>
            <ac:spMk id="7" creationId="{44F18B23-CA39-0348-8C4B-060D4E231CF5}"/>
          </ac:spMkLst>
        </pc:spChg>
        <pc:spChg chg="del">
          <ac:chgData name="Nane Kratzke" userId="971be13ff4ee5ef6" providerId="LiveId" clId="{19075A5A-D245-0240-878E-CFB172C98ECA}" dt="2020-09-23T05:54:55.180" v="17254" actId="478"/>
          <ac:spMkLst>
            <pc:docMk/>
            <pc:sldMk cId="4105678417" sldId="422"/>
            <ac:spMk id="8" creationId="{C774577B-155D-EC4E-B69C-7ECDC2624120}"/>
          </ac:spMkLst>
        </pc:spChg>
        <pc:spChg chg="del">
          <ac:chgData name="Nane Kratzke" userId="971be13ff4ee5ef6" providerId="LiveId" clId="{19075A5A-D245-0240-878E-CFB172C98ECA}" dt="2020-09-23T05:54:55.180" v="17254" actId="478"/>
          <ac:spMkLst>
            <pc:docMk/>
            <pc:sldMk cId="4105678417" sldId="422"/>
            <ac:spMk id="9" creationId="{36465470-E05E-794A-9A1D-841BF07DD523}"/>
          </ac:spMkLst>
        </pc:spChg>
        <pc:spChg chg="add mod">
          <ac:chgData name="Nane Kratzke" userId="971be13ff4ee5ef6" providerId="LiveId" clId="{19075A5A-D245-0240-878E-CFB172C98ECA}" dt="2020-09-23T06:23:17.930" v="18704" actId="1076"/>
          <ac:spMkLst>
            <pc:docMk/>
            <pc:sldMk cId="4105678417" sldId="422"/>
            <ac:spMk id="10" creationId="{ED396404-EB53-514A-9C99-A7DB37331AD8}"/>
          </ac:spMkLst>
        </pc:spChg>
        <pc:spChg chg="add mod">
          <ac:chgData name="Nane Kratzke" userId="971be13ff4ee5ef6" providerId="LiveId" clId="{19075A5A-D245-0240-878E-CFB172C98ECA}" dt="2020-09-23T06:23:17.930" v="18704" actId="1076"/>
          <ac:spMkLst>
            <pc:docMk/>
            <pc:sldMk cId="4105678417" sldId="422"/>
            <ac:spMk id="11" creationId="{CA4E30D5-10CE-C846-9248-B1E21C599716}"/>
          </ac:spMkLst>
        </pc:spChg>
        <pc:spChg chg="add mod">
          <ac:chgData name="Nane Kratzke" userId="971be13ff4ee5ef6" providerId="LiveId" clId="{19075A5A-D245-0240-878E-CFB172C98ECA}" dt="2020-09-23T06:23:17.930" v="18704" actId="1076"/>
          <ac:spMkLst>
            <pc:docMk/>
            <pc:sldMk cId="4105678417" sldId="422"/>
            <ac:spMk id="12" creationId="{3AC432F3-1081-4143-AB35-DD890C43D000}"/>
          </ac:spMkLst>
        </pc:spChg>
        <pc:spChg chg="add mod">
          <ac:chgData name="Nane Kratzke" userId="971be13ff4ee5ef6" providerId="LiveId" clId="{19075A5A-D245-0240-878E-CFB172C98ECA}" dt="2020-09-23T06:23:17.930" v="18704" actId="1076"/>
          <ac:spMkLst>
            <pc:docMk/>
            <pc:sldMk cId="4105678417" sldId="422"/>
            <ac:spMk id="13" creationId="{63D387BA-8053-0F4F-A85B-820A235B6AEF}"/>
          </ac:spMkLst>
        </pc:spChg>
        <pc:spChg chg="add mod">
          <ac:chgData name="Nane Kratzke" userId="971be13ff4ee5ef6" providerId="LiveId" clId="{19075A5A-D245-0240-878E-CFB172C98ECA}" dt="2020-09-23T06:23:17.930" v="18704" actId="1076"/>
          <ac:spMkLst>
            <pc:docMk/>
            <pc:sldMk cId="4105678417" sldId="422"/>
            <ac:spMk id="14" creationId="{5EF19254-CE22-E245-8B0F-58ED0A5835EB}"/>
          </ac:spMkLst>
        </pc:spChg>
        <pc:spChg chg="add mod">
          <ac:chgData name="Nane Kratzke" userId="971be13ff4ee5ef6" providerId="LiveId" clId="{19075A5A-D245-0240-878E-CFB172C98ECA}" dt="2020-09-23T06:22:57.343" v="18703"/>
          <ac:spMkLst>
            <pc:docMk/>
            <pc:sldMk cId="4105678417" sldId="422"/>
            <ac:spMk id="15" creationId="{71C189CB-EA33-B147-A710-8BEBA8E751F2}"/>
          </ac:spMkLst>
        </pc:spChg>
        <pc:picChg chg="del">
          <ac:chgData name="Nane Kratzke" userId="971be13ff4ee5ef6" providerId="LiveId" clId="{19075A5A-D245-0240-878E-CFB172C98ECA}" dt="2020-09-23T05:54:51.109" v="17253" actId="478"/>
          <ac:picMkLst>
            <pc:docMk/>
            <pc:sldMk cId="4105678417" sldId="422"/>
            <ac:picMk id="5" creationId="{115ADA0B-A6D6-B741-AD1D-38782D0B2726}"/>
          </ac:picMkLst>
        </pc:picChg>
      </pc:sldChg>
      <pc:sldChg chg="addSp modSp add mod">
        <pc:chgData name="Nane Kratzke" userId="971be13ff4ee5ef6" providerId="LiveId" clId="{19075A5A-D245-0240-878E-CFB172C98ECA}" dt="2020-09-23T06:22:52.401" v="18702"/>
        <pc:sldMkLst>
          <pc:docMk/>
          <pc:sldMk cId="690881589" sldId="423"/>
        </pc:sldMkLst>
        <pc:spChg chg="mod">
          <ac:chgData name="Nane Kratzke" userId="971be13ff4ee5ef6" providerId="LiveId" clId="{19075A5A-D245-0240-878E-CFB172C98ECA}" dt="2020-09-23T06:06:03.577" v="18282" actId="20577"/>
          <ac:spMkLst>
            <pc:docMk/>
            <pc:sldMk cId="690881589" sldId="423"/>
            <ac:spMk id="2" creationId="{BAA714D5-4CBE-EF42-87D7-0172749D461B}"/>
          </ac:spMkLst>
        </pc:spChg>
        <pc:spChg chg="mod">
          <ac:chgData name="Nane Kratzke" userId="971be13ff4ee5ef6" providerId="LiveId" clId="{19075A5A-D245-0240-878E-CFB172C98ECA}" dt="2020-09-23T06:06:17.395" v="18330" actId="20577"/>
          <ac:spMkLst>
            <pc:docMk/>
            <pc:sldMk cId="690881589" sldId="423"/>
            <ac:spMk id="3" creationId="{B8B0FD41-1F77-F946-A686-8B9E6A80272C}"/>
          </ac:spMkLst>
        </pc:spChg>
        <pc:spChg chg="add mod">
          <ac:chgData name="Nane Kratzke" userId="971be13ff4ee5ef6" providerId="LiveId" clId="{19075A5A-D245-0240-878E-CFB172C98ECA}" dt="2020-09-23T06:17:04.366" v="18543" actId="122"/>
          <ac:spMkLst>
            <pc:docMk/>
            <pc:sldMk cId="690881589" sldId="423"/>
            <ac:spMk id="6" creationId="{91C88E0D-F780-2048-812C-E20DD1FA2F40}"/>
          </ac:spMkLst>
        </pc:spChg>
        <pc:spChg chg="add mod">
          <ac:chgData name="Nane Kratzke" userId="971be13ff4ee5ef6" providerId="LiveId" clId="{19075A5A-D245-0240-878E-CFB172C98ECA}" dt="2020-09-23T06:15:35.378" v="18501" actId="1076"/>
          <ac:spMkLst>
            <pc:docMk/>
            <pc:sldMk cId="690881589" sldId="423"/>
            <ac:spMk id="7" creationId="{D1BAEC8B-1721-9A40-805A-D186AE60F979}"/>
          </ac:spMkLst>
        </pc:spChg>
        <pc:spChg chg="add mod">
          <ac:chgData name="Nane Kratzke" userId="971be13ff4ee5ef6" providerId="LiveId" clId="{19075A5A-D245-0240-878E-CFB172C98ECA}" dt="2020-09-23T06:15:35.378" v="18501" actId="1076"/>
          <ac:spMkLst>
            <pc:docMk/>
            <pc:sldMk cId="690881589" sldId="423"/>
            <ac:spMk id="12" creationId="{468FEB1A-ABA6-6B4E-B0E8-DEDD86B3360A}"/>
          </ac:spMkLst>
        </pc:spChg>
        <pc:spChg chg="add mod">
          <ac:chgData name="Nane Kratzke" userId="971be13ff4ee5ef6" providerId="LiveId" clId="{19075A5A-D245-0240-878E-CFB172C98ECA}" dt="2020-09-23T06:15:58.335" v="18502" actId="14100"/>
          <ac:spMkLst>
            <pc:docMk/>
            <pc:sldMk cId="690881589" sldId="423"/>
            <ac:spMk id="14" creationId="{2E5E02BD-FF4D-7A4F-AC12-E0CBBED42E85}"/>
          </ac:spMkLst>
        </pc:spChg>
        <pc:spChg chg="add mod">
          <ac:chgData name="Nane Kratzke" userId="971be13ff4ee5ef6" providerId="LiveId" clId="{19075A5A-D245-0240-878E-CFB172C98ECA}" dt="2020-09-23T06:13:16.959" v="18467" actId="164"/>
          <ac:spMkLst>
            <pc:docMk/>
            <pc:sldMk cId="690881589" sldId="423"/>
            <ac:spMk id="15" creationId="{660371F3-8DE3-1443-9BEC-364952989492}"/>
          </ac:spMkLst>
        </pc:spChg>
        <pc:spChg chg="add mod">
          <ac:chgData name="Nane Kratzke" userId="971be13ff4ee5ef6" providerId="LiveId" clId="{19075A5A-D245-0240-878E-CFB172C98ECA}" dt="2020-09-23T06:16:44.844" v="18518" actId="20577"/>
          <ac:spMkLst>
            <pc:docMk/>
            <pc:sldMk cId="690881589" sldId="423"/>
            <ac:spMk id="17" creationId="{212E0B48-4227-C94E-8F1D-DE473C626428}"/>
          </ac:spMkLst>
        </pc:spChg>
        <pc:spChg chg="add mod">
          <ac:chgData name="Nane Kratzke" userId="971be13ff4ee5ef6" providerId="LiveId" clId="{19075A5A-D245-0240-878E-CFB172C98ECA}" dt="2020-09-23T06:16:56.689" v="18536" actId="122"/>
          <ac:spMkLst>
            <pc:docMk/>
            <pc:sldMk cId="690881589" sldId="423"/>
            <ac:spMk id="24" creationId="{5DA7A514-F9F5-404F-BA10-41A9515764CA}"/>
          </ac:spMkLst>
        </pc:spChg>
        <pc:spChg chg="add mod">
          <ac:chgData name="Nane Kratzke" userId="971be13ff4ee5ef6" providerId="LiveId" clId="{19075A5A-D245-0240-878E-CFB172C98ECA}" dt="2020-09-23T06:22:52.401" v="18702"/>
          <ac:spMkLst>
            <pc:docMk/>
            <pc:sldMk cId="690881589" sldId="423"/>
            <ac:spMk id="27" creationId="{2D0947EA-97F3-6746-B4D5-A381F4D318DC}"/>
          </ac:spMkLst>
        </pc:spChg>
        <pc:grpChg chg="add mod">
          <ac:chgData name="Nane Kratzke" userId="971be13ff4ee5ef6" providerId="LiveId" clId="{19075A5A-D245-0240-878E-CFB172C98ECA}" dt="2020-09-23T06:16:03.907" v="18503" actId="1076"/>
          <ac:grpSpMkLst>
            <pc:docMk/>
            <pc:sldMk cId="690881589" sldId="423"/>
            <ac:grpSpMk id="16" creationId="{E328D22F-A4A8-344C-89C9-7CC65EE08D1E}"/>
          </ac:grpSpMkLst>
        </pc:grpChg>
        <pc:picChg chg="add mod">
          <ac:chgData name="Nane Kratzke" userId="971be13ff4ee5ef6" providerId="LiveId" clId="{19075A5A-D245-0240-878E-CFB172C98ECA}" dt="2020-09-23T06:15:35.378" v="18501" actId="1076"/>
          <ac:picMkLst>
            <pc:docMk/>
            <pc:sldMk cId="690881589" sldId="423"/>
            <ac:picMk id="5" creationId="{56046935-48AB-984D-997E-779C8A9A073F}"/>
          </ac:picMkLst>
        </pc:picChg>
        <pc:cxnChg chg="add mod">
          <ac:chgData name="Nane Kratzke" userId="971be13ff4ee5ef6" providerId="LiveId" clId="{19075A5A-D245-0240-878E-CFB172C98ECA}" dt="2020-09-23T06:15:35.378" v="18501" actId="1076"/>
          <ac:cxnSpMkLst>
            <pc:docMk/>
            <pc:sldMk cId="690881589" sldId="423"/>
            <ac:cxnSpMk id="9" creationId="{705045D9-97B0-854E-B0B8-AE1C1B598968}"/>
          </ac:cxnSpMkLst>
        </pc:cxnChg>
        <pc:cxnChg chg="add mod">
          <ac:chgData name="Nane Kratzke" userId="971be13ff4ee5ef6" providerId="LiveId" clId="{19075A5A-D245-0240-878E-CFB172C98ECA}" dt="2020-09-23T06:16:09.719" v="18504" actId="14100"/>
          <ac:cxnSpMkLst>
            <pc:docMk/>
            <pc:sldMk cId="690881589" sldId="423"/>
            <ac:cxnSpMk id="18" creationId="{4A83E213-7DB3-2B43-9AE4-FC179D22C399}"/>
          </ac:cxnSpMkLst>
        </pc:cxnChg>
      </pc:sldChg>
      <pc:sldChg chg="addSp delSp modSp add mod">
        <pc:chgData name="Nane Kratzke" userId="971be13ff4ee5ef6" providerId="LiveId" clId="{19075A5A-D245-0240-878E-CFB172C98ECA}" dt="2020-09-23T06:19:14.379" v="18631" actId="114"/>
        <pc:sldMkLst>
          <pc:docMk/>
          <pc:sldMk cId="2738006301" sldId="424"/>
        </pc:sldMkLst>
        <pc:spChg chg="del">
          <ac:chgData name="Nane Kratzke" userId="971be13ff4ee5ef6" providerId="LiveId" clId="{19075A5A-D245-0240-878E-CFB172C98ECA}" dt="2020-09-23T06:18:09.035" v="18545" actId="478"/>
          <ac:spMkLst>
            <pc:docMk/>
            <pc:sldMk cId="2738006301" sldId="424"/>
            <ac:spMk id="6" creationId="{91C88E0D-F780-2048-812C-E20DD1FA2F40}"/>
          </ac:spMkLst>
        </pc:spChg>
        <pc:spChg chg="del">
          <ac:chgData name="Nane Kratzke" userId="971be13ff4ee5ef6" providerId="LiveId" clId="{19075A5A-D245-0240-878E-CFB172C98ECA}" dt="2020-09-23T06:18:09.035" v="18545" actId="478"/>
          <ac:spMkLst>
            <pc:docMk/>
            <pc:sldMk cId="2738006301" sldId="424"/>
            <ac:spMk id="7" creationId="{D1BAEC8B-1721-9A40-805A-D186AE60F979}"/>
          </ac:spMkLst>
        </pc:spChg>
        <pc:spChg chg="add mod">
          <ac:chgData name="Nane Kratzke" userId="971be13ff4ee5ef6" providerId="LiveId" clId="{19075A5A-D245-0240-878E-CFB172C98ECA}" dt="2020-09-23T06:19:14.379" v="18631" actId="114"/>
          <ac:spMkLst>
            <pc:docMk/>
            <pc:sldMk cId="2738006301" sldId="424"/>
            <ac:spMk id="8" creationId="{96DBE291-5691-9F4A-9E71-406E96B5868F}"/>
          </ac:spMkLst>
        </pc:spChg>
        <pc:spChg chg="del">
          <ac:chgData name="Nane Kratzke" userId="971be13ff4ee5ef6" providerId="LiveId" clId="{19075A5A-D245-0240-878E-CFB172C98ECA}" dt="2020-09-23T06:18:09.035" v="18545" actId="478"/>
          <ac:spMkLst>
            <pc:docMk/>
            <pc:sldMk cId="2738006301" sldId="424"/>
            <ac:spMk id="12" creationId="{468FEB1A-ABA6-6B4E-B0E8-DEDD86B3360A}"/>
          </ac:spMkLst>
        </pc:spChg>
        <pc:spChg chg="del">
          <ac:chgData name="Nane Kratzke" userId="971be13ff4ee5ef6" providerId="LiveId" clId="{19075A5A-D245-0240-878E-CFB172C98ECA}" dt="2020-09-23T06:18:09.035" v="18545" actId="478"/>
          <ac:spMkLst>
            <pc:docMk/>
            <pc:sldMk cId="2738006301" sldId="424"/>
            <ac:spMk id="17" creationId="{212E0B48-4227-C94E-8F1D-DE473C626428}"/>
          </ac:spMkLst>
        </pc:spChg>
        <pc:spChg chg="del">
          <ac:chgData name="Nane Kratzke" userId="971be13ff4ee5ef6" providerId="LiveId" clId="{19075A5A-D245-0240-878E-CFB172C98ECA}" dt="2020-09-23T06:18:09.035" v="18545" actId="478"/>
          <ac:spMkLst>
            <pc:docMk/>
            <pc:sldMk cId="2738006301" sldId="424"/>
            <ac:spMk id="24" creationId="{5DA7A514-F9F5-404F-BA10-41A9515764CA}"/>
          </ac:spMkLst>
        </pc:spChg>
        <pc:grpChg chg="del">
          <ac:chgData name="Nane Kratzke" userId="971be13ff4ee5ef6" providerId="LiveId" clId="{19075A5A-D245-0240-878E-CFB172C98ECA}" dt="2020-09-23T06:18:09.035" v="18545" actId="478"/>
          <ac:grpSpMkLst>
            <pc:docMk/>
            <pc:sldMk cId="2738006301" sldId="424"/>
            <ac:grpSpMk id="16" creationId="{E328D22F-A4A8-344C-89C9-7CC65EE08D1E}"/>
          </ac:grpSpMkLst>
        </pc:grpChg>
        <pc:picChg chg="del">
          <ac:chgData name="Nane Kratzke" userId="971be13ff4ee5ef6" providerId="LiveId" clId="{19075A5A-D245-0240-878E-CFB172C98ECA}" dt="2020-09-23T06:18:09.035" v="18545" actId="478"/>
          <ac:picMkLst>
            <pc:docMk/>
            <pc:sldMk cId="2738006301" sldId="424"/>
            <ac:picMk id="5" creationId="{56046935-48AB-984D-997E-779C8A9A073F}"/>
          </ac:picMkLst>
        </pc:picChg>
        <pc:picChg chg="add mod">
          <ac:chgData name="Nane Kratzke" userId="971be13ff4ee5ef6" providerId="LiveId" clId="{19075A5A-D245-0240-878E-CFB172C98ECA}" dt="2020-09-23T06:18:27.971" v="18548" actId="1076"/>
          <ac:picMkLst>
            <pc:docMk/>
            <pc:sldMk cId="2738006301" sldId="424"/>
            <ac:picMk id="19" creationId="{8C5975D0-5F5D-2F42-92C3-C3C16E28E851}"/>
          </ac:picMkLst>
        </pc:picChg>
        <pc:cxnChg chg="del mod">
          <ac:chgData name="Nane Kratzke" userId="971be13ff4ee5ef6" providerId="LiveId" clId="{19075A5A-D245-0240-878E-CFB172C98ECA}" dt="2020-09-23T06:18:09.035" v="18545" actId="478"/>
          <ac:cxnSpMkLst>
            <pc:docMk/>
            <pc:sldMk cId="2738006301" sldId="424"/>
            <ac:cxnSpMk id="9" creationId="{705045D9-97B0-854E-B0B8-AE1C1B598968}"/>
          </ac:cxnSpMkLst>
        </pc:cxnChg>
        <pc:cxnChg chg="del mod">
          <ac:chgData name="Nane Kratzke" userId="971be13ff4ee5ef6" providerId="LiveId" clId="{19075A5A-D245-0240-878E-CFB172C98ECA}" dt="2020-09-23T06:18:09.035" v="18545" actId="478"/>
          <ac:cxnSpMkLst>
            <pc:docMk/>
            <pc:sldMk cId="2738006301" sldId="424"/>
            <ac:cxnSpMk id="18" creationId="{4A83E213-7DB3-2B43-9AE4-FC179D22C399}"/>
          </ac:cxnSpMkLst>
        </pc:cxnChg>
      </pc:sldChg>
      <pc:sldChg chg="addSp modSp add mod">
        <pc:chgData name="Nane Kratzke" userId="971be13ff4ee5ef6" providerId="LiveId" clId="{19075A5A-D245-0240-878E-CFB172C98ECA}" dt="2020-09-23T06:23:45.732" v="18706" actId="1076"/>
        <pc:sldMkLst>
          <pc:docMk/>
          <pc:sldMk cId="3052160997" sldId="425"/>
        </pc:sldMkLst>
        <pc:spChg chg="mod">
          <ac:chgData name="Nane Kratzke" userId="971be13ff4ee5ef6" providerId="LiveId" clId="{19075A5A-D245-0240-878E-CFB172C98ECA}" dt="2020-09-23T06:19:56.975" v="18644" actId="20577"/>
          <ac:spMkLst>
            <pc:docMk/>
            <pc:sldMk cId="3052160997" sldId="425"/>
            <ac:spMk id="2" creationId="{3F469FDE-069F-6940-82EE-B1CF97C4BD81}"/>
          </ac:spMkLst>
        </pc:spChg>
        <pc:spChg chg="mod">
          <ac:chgData name="Nane Kratzke" userId="971be13ff4ee5ef6" providerId="LiveId" clId="{19075A5A-D245-0240-878E-CFB172C98ECA}" dt="2020-09-23T06:20:05.679" v="18670" actId="20577"/>
          <ac:spMkLst>
            <pc:docMk/>
            <pc:sldMk cId="3052160997" sldId="425"/>
            <ac:spMk id="3" creationId="{D27E8A82-FE21-3944-8201-D74D09B63896}"/>
          </ac:spMkLst>
        </pc:spChg>
        <pc:spChg chg="add mod">
          <ac:chgData name="Nane Kratzke" userId="971be13ff4ee5ef6" providerId="LiveId" clId="{19075A5A-D245-0240-878E-CFB172C98ECA}" dt="2020-09-23T06:23:45.732" v="18706" actId="1076"/>
          <ac:spMkLst>
            <pc:docMk/>
            <pc:sldMk cId="3052160997" sldId="425"/>
            <ac:spMk id="6" creationId="{AA68F7A7-611F-DF4F-876C-A37D03656E19}"/>
          </ac:spMkLst>
        </pc:spChg>
        <pc:spChg chg="add mod">
          <ac:chgData name="Nane Kratzke" userId="971be13ff4ee5ef6" providerId="LiveId" clId="{19075A5A-D245-0240-878E-CFB172C98ECA}" dt="2020-09-23T06:22:46.043" v="18701"/>
          <ac:spMkLst>
            <pc:docMk/>
            <pc:sldMk cId="3052160997" sldId="425"/>
            <ac:spMk id="7" creationId="{93E549D3-FF35-D74A-9CD8-6E8C8BEBB468}"/>
          </ac:spMkLst>
        </pc:spChg>
        <pc:picChg chg="add mod">
          <ac:chgData name="Nane Kratzke" userId="971be13ff4ee5ef6" providerId="LiveId" clId="{19075A5A-D245-0240-878E-CFB172C98ECA}" dt="2020-09-23T06:23:45.732" v="18706" actId="1076"/>
          <ac:picMkLst>
            <pc:docMk/>
            <pc:sldMk cId="3052160997" sldId="425"/>
            <ac:picMk id="5" creationId="{D94AA03C-9ABA-034B-97ED-9678AECF2F75}"/>
          </ac:picMkLst>
        </pc:picChg>
      </pc:sldChg>
      <pc:sldChg chg="addSp delSp modSp add mod ord">
        <pc:chgData name="Nane Kratzke" userId="971be13ff4ee5ef6" providerId="LiveId" clId="{19075A5A-D245-0240-878E-CFB172C98ECA}" dt="2020-09-23T14:08:29.276" v="27035" actId="20578"/>
        <pc:sldMkLst>
          <pc:docMk/>
          <pc:sldMk cId="1159848182" sldId="426"/>
        </pc:sldMkLst>
        <pc:spChg chg="mod">
          <ac:chgData name="Nane Kratzke" userId="971be13ff4ee5ef6" providerId="LiveId" clId="{19075A5A-D245-0240-878E-CFB172C98ECA}" dt="2020-09-23T06:24:11.901" v="18730" actId="20577"/>
          <ac:spMkLst>
            <pc:docMk/>
            <pc:sldMk cId="1159848182" sldId="426"/>
            <ac:spMk id="2" creationId="{3F469FDE-069F-6940-82EE-B1CF97C4BD81}"/>
          </ac:spMkLst>
        </pc:spChg>
        <pc:spChg chg="mod">
          <ac:chgData name="Nane Kratzke" userId="971be13ff4ee5ef6" providerId="LiveId" clId="{19075A5A-D245-0240-878E-CFB172C98ECA}" dt="2020-09-23T06:24:34.951" v="18786" actId="20577"/>
          <ac:spMkLst>
            <pc:docMk/>
            <pc:sldMk cId="1159848182" sldId="426"/>
            <ac:spMk id="3" creationId="{D27E8A82-FE21-3944-8201-D74D09B63896}"/>
          </ac:spMkLst>
        </pc:spChg>
        <pc:spChg chg="del">
          <ac:chgData name="Nane Kratzke" userId="971be13ff4ee5ef6" providerId="LiveId" clId="{19075A5A-D245-0240-878E-CFB172C98ECA}" dt="2020-09-23T06:24:38.157" v="18787" actId="478"/>
          <ac:spMkLst>
            <pc:docMk/>
            <pc:sldMk cId="1159848182" sldId="426"/>
            <ac:spMk id="6" creationId="{AA68F7A7-611F-DF4F-876C-A37D03656E19}"/>
          </ac:spMkLst>
        </pc:spChg>
        <pc:spChg chg="add mod">
          <ac:chgData name="Nane Kratzke" userId="971be13ff4ee5ef6" providerId="LiveId" clId="{19075A5A-D245-0240-878E-CFB172C98ECA}" dt="2020-09-23T06:31:12.189" v="19784" actId="1076"/>
          <ac:spMkLst>
            <pc:docMk/>
            <pc:sldMk cId="1159848182" sldId="426"/>
            <ac:spMk id="8" creationId="{01CD9591-0498-EF49-BDCF-65E3BAA3B955}"/>
          </ac:spMkLst>
        </pc:spChg>
        <pc:picChg chg="del">
          <ac:chgData name="Nane Kratzke" userId="971be13ff4ee5ef6" providerId="LiveId" clId="{19075A5A-D245-0240-878E-CFB172C98ECA}" dt="2020-09-23T06:24:40.352" v="18788" actId="478"/>
          <ac:picMkLst>
            <pc:docMk/>
            <pc:sldMk cId="1159848182" sldId="426"/>
            <ac:picMk id="5" creationId="{D94AA03C-9ABA-034B-97ED-9678AECF2F75}"/>
          </ac:picMkLst>
        </pc:picChg>
      </pc:sldChg>
      <pc:sldChg chg="addSp delSp modSp add mod">
        <pc:chgData name="Nane Kratzke" userId="971be13ff4ee5ef6" providerId="LiveId" clId="{19075A5A-D245-0240-878E-CFB172C98ECA}" dt="2020-09-23T07:09:58.200" v="20440" actId="1076"/>
        <pc:sldMkLst>
          <pc:docMk/>
          <pc:sldMk cId="1897666085" sldId="427"/>
        </pc:sldMkLst>
        <pc:spChg chg="mod">
          <ac:chgData name="Nane Kratzke" userId="971be13ff4ee5ef6" providerId="LiveId" clId="{19075A5A-D245-0240-878E-CFB172C98ECA}" dt="2020-09-23T06:48:32.653" v="19811" actId="20577"/>
          <ac:spMkLst>
            <pc:docMk/>
            <pc:sldMk cId="1897666085" sldId="427"/>
            <ac:spMk id="2" creationId="{33B921E5-39D4-964B-909B-A7E41671095E}"/>
          </ac:spMkLst>
        </pc:spChg>
        <pc:spChg chg="mod">
          <ac:chgData name="Nane Kratzke" userId="971be13ff4ee5ef6" providerId="LiveId" clId="{19075A5A-D245-0240-878E-CFB172C98ECA}" dt="2020-09-23T06:48:44.785" v="19847" actId="20577"/>
          <ac:spMkLst>
            <pc:docMk/>
            <pc:sldMk cId="1897666085" sldId="427"/>
            <ac:spMk id="3" creationId="{C3696C65-E4EC-8D41-9B64-251AE55A1D71}"/>
          </ac:spMkLst>
        </pc:spChg>
        <pc:spChg chg="add mod">
          <ac:chgData name="Nane Kratzke" userId="971be13ff4ee5ef6" providerId="LiveId" clId="{19075A5A-D245-0240-878E-CFB172C98ECA}" dt="2020-09-23T06:53:38.906" v="19969" actId="1076"/>
          <ac:spMkLst>
            <pc:docMk/>
            <pc:sldMk cId="1897666085" sldId="427"/>
            <ac:spMk id="6" creationId="{93062DD7-7CA1-A04C-994A-EB0E66490175}"/>
          </ac:spMkLst>
        </pc:spChg>
        <pc:spChg chg="add mod">
          <ac:chgData name="Nane Kratzke" userId="971be13ff4ee5ef6" providerId="LiveId" clId="{19075A5A-D245-0240-878E-CFB172C98ECA}" dt="2020-09-23T06:53:38.906" v="19969" actId="1076"/>
          <ac:spMkLst>
            <pc:docMk/>
            <pc:sldMk cId="1897666085" sldId="427"/>
            <ac:spMk id="7" creationId="{E0EC30D1-6AA0-AB41-B183-E5E92922FEE8}"/>
          </ac:spMkLst>
        </pc:spChg>
        <pc:spChg chg="add mod">
          <ac:chgData name="Nane Kratzke" userId="971be13ff4ee5ef6" providerId="LiveId" clId="{19075A5A-D245-0240-878E-CFB172C98ECA}" dt="2020-09-23T06:53:31.001" v="19968"/>
          <ac:spMkLst>
            <pc:docMk/>
            <pc:sldMk cId="1897666085" sldId="427"/>
            <ac:spMk id="8" creationId="{EDC50DEF-C68B-5A41-8C68-5F44A110A24D}"/>
          </ac:spMkLst>
        </pc:spChg>
        <pc:picChg chg="add del mod">
          <ac:chgData name="Nane Kratzke" userId="971be13ff4ee5ef6" providerId="LiveId" clId="{19075A5A-D245-0240-878E-CFB172C98ECA}" dt="2020-09-23T06:59:51.014" v="19971" actId="478"/>
          <ac:picMkLst>
            <pc:docMk/>
            <pc:sldMk cId="1897666085" sldId="427"/>
            <ac:picMk id="5" creationId="{9163B856-2588-1849-9E9C-41F121575DA8}"/>
          </ac:picMkLst>
        </pc:picChg>
        <pc:inkChg chg="add mod">
          <ac:chgData name="Nane Kratzke" userId="971be13ff4ee5ef6" providerId="LiveId" clId="{19075A5A-D245-0240-878E-CFB172C98ECA}" dt="2020-09-23T07:09:58.200" v="20440" actId="1076"/>
          <ac:inkMkLst>
            <pc:docMk/>
            <pc:sldMk cId="1897666085" sldId="427"/>
            <ac:inkMk id="9" creationId="{A566614A-F73A-3D48-A20A-C8FACB2FF1BB}"/>
          </ac:inkMkLst>
        </pc:inkChg>
      </pc:sldChg>
      <pc:sldChg chg="addSp delSp modSp add mod">
        <pc:chgData name="Nane Kratzke" userId="971be13ff4ee5ef6" providerId="LiveId" clId="{19075A5A-D245-0240-878E-CFB172C98ECA}" dt="2020-09-23T07:10:09.973" v="20442"/>
        <pc:sldMkLst>
          <pc:docMk/>
          <pc:sldMk cId="1622988441" sldId="428"/>
        </pc:sldMkLst>
        <pc:spChg chg="add mod">
          <ac:chgData name="Nane Kratzke" userId="971be13ff4ee5ef6" providerId="LiveId" clId="{19075A5A-D245-0240-878E-CFB172C98ECA}" dt="2020-09-23T07:04:59.466" v="20313" actId="403"/>
          <ac:spMkLst>
            <pc:docMk/>
            <pc:sldMk cId="1622988441" sldId="428"/>
            <ac:spMk id="10" creationId="{B1357F3B-E3A3-9F43-9EA4-4BAABFD5D707}"/>
          </ac:spMkLst>
        </pc:spChg>
        <pc:spChg chg="add mod">
          <ac:chgData name="Nane Kratzke" userId="971be13ff4ee5ef6" providerId="LiveId" clId="{19075A5A-D245-0240-878E-CFB172C98ECA}" dt="2020-09-23T07:05:39.324" v="20331" actId="167"/>
          <ac:spMkLst>
            <pc:docMk/>
            <pc:sldMk cId="1622988441" sldId="428"/>
            <ac:spMk id="11" creationId="{711FD3D5-8437-0148-91F9-B2EB80115220}"/>
          </ac:spMkLst>
        </pc:spChg>
        <pc:spChg chg="add mod">
          <ac:chgData name="Nane Kratzke" userId="971be13ff4ee5ef6" providerId="LiveId" clId="{19075A5A-D245-0240-878E-CFB172C98ECA}" dt="2020-09-23T07:06:29.229" v="20352" actId="1076"/>
          <ac:spMkLst>
            <pc:docMk/>
            <pc:sldMk cId="1622988441" sldId="428"/>
            <ac:spMk id="12" creationId="{000F2542-B038-094F-B2D2-A7B0E2518ED6}"/>
          </ac:spMkLst>
        </pc:spChg>
        <pc:spChg chg="add mod">
          <ac:chgData name="Nane Kratzke" userId="971be13ff4ee5ef6" providerId="LiveId" clId="{19075A5A-D245-0240-878E-CFB172C98ECA}" dt="2020-09-23T07:06:52.371" v="20365" actId="1076"/>
          <ac:spMkLst>
            <pc:docMk/>
            <pc:sldMk cId="1622988441" sldId="428"/>
            <ac:spMk id="13" creationId="{BD5BF0E0-D978-3043-8EF9-37B2702E6439}"/>
          </ac:spMkLst>
        </pc:spChg>
        <pc:spChg chg="add mod">
          <ac:chgData name="Nane Kratzke" userId="971be13ff4ee5ef6" providerId="LiveId" clId="{19075A5A-D245-0240-878E-CFB172C98ECA}" dt="2020-09-23T07:09:05.876" v="20428" actId="14861"/>
          <ac:spMkLst>
            <pc:docMk/>
            <pc:sldMk cId="1622988441" sldId="428"/>
            <ac:spMk id="14" creationId="{7004C5E1-BA83-D145-BFD4-FC73E436ECBF}"/>
          </ac:spMkLst>
        </pc:spChg>
        <pc:spChg chg="add mod">
          <ac:chgData name="Nane Kratzke" userId="971be13ff4ee5ef6" providerId="LiveId" clId="{19075A5A-D245-0240-878E-CFB172C98ECA}" dt="2020-09-23T07:09:05.876" v="20428" actId="14861"/>
          <ac:spMkLst>
            <pc:docMk/>
            <pc:sldMk cId="1622988441" sldId="428"/>
            <ac:spMk id="15" creationId="{BEEEBC4C-977C-0E4D-90E1-B1EA8DEF80AE}"/>
          </ac:spMkLst>
        </pc:spChg>
        <pc:grpChg chg="mod">
          <ac:chgData name="Nane Kratzke" userId="971be13ff4ee5ef6" providerId="LiveId" clId="{19075A5A-D245-0240-878E-CFB172C98ECA}" dt="2020-09-23T07:09:19.714" v="20431"/>
          <ac:grpSpMkLst>
            <pc:docMk/>
            <pc:sldMk cId="1622988441" sldId="428"/>
            <ac:grpSpMk id="18" creationId="{46CD7A3F-09EF-3840-90FA-54CF7A0810CA}"/>
          </ac:grpSpMkLst>
        </pc:grpChg>
        <pc:grpChg chg="mod">
          <ac:chgData name="Nane Kratzke" userId="971be13ff4ee5ef6" providerId="LiveId" clId="{19075A5A-D245-0240-878E-CFB172C98ECA}" dt="2020-09-23T07:09:23.095" v="20434"/>
          <ac:grpSpMkLst>
            <pc:docMk/>
            <pc:sldMk cId="1622988441" sldId="428"/>
            <ac:grpSpMk id="21" creationId="{09C59984-89BD-D745-AA42-DAA7289221B0}"/>
          </ac:grpSpMkLst>
        </pc:grpChg>
        <pc:grpChg chg="mod">
          <ac:chgData name="Nane Kratzke" userId="971be13ff4ee5ef6" providerId="LiveId" clId="{19075A5A-D245-0240-878E-CFB172C98ECA}" dt="2020-09-23T07:09:27.352" v="20437"/>
          <ac:grpSpMkLst>
            <pc:docMk/>
            <pc:sldMk cId="1622988441" sldId="428"/>
            <ac:grpSpMk id="24" creationId="{462475BF-BFD7-D54F-9D11-89FC07822B3A}"/>
          </ac:grpSpMkLst>
        </pc:grpChg>
        <pc:picChg chg="del">
          <ac:chgData name="Nane Kratzke" userId="971be13ff4ee5ef6" providerId="LiveId" clId="{19075A5A-D245-0240-878E-CFB172C98ECA}" dt="2020-09-23T06:59:56.907" v="19973" actId="478"/>
          <ac:picMkLst>
            <pc:docMk/>
            <pc:sldMk cId="1622988441" sldId="428"/>
            <ac:picMk id="5" creationId="{9163B856-2588-1849-9E9C-41F121575DA8}"/>
          </ac:picMkLst>
        </pc:picChg>
        <pc:picChg chg="add del mod">
          <ac:chgData name="Nane Kratzke" userId="971be13ff4ee5ef6" providerId="LiveId" clId="{19075A5A-D245-0240-878E-CFB172C98ECA}" dt="2020-09-23T07:00:36.123" v="19978" actId="478"/>
          <ac:picMkLst>
            <pc:docMk/>
            <pc:sldMk cId="1622988441" sldId="428"/>
            <ac:picMk id="9" creationId="{F23EF0B7-464A-FC47-BD2A-16E16491EDE3}"/>
          </ac:picMkLst>
        </pc:picChg>
        <pc:inkChg chg="add mod">
          <ac:chgData name="Nane Kratzke" userId="971be13ff4ee5ef6" providerId="LiveId" clId="{19075A5A-D245-0240-878E-CFB172C98ECA}" dt="2020-09-23T07:09:19.714" v="20431"/>
          <ac:inkMkLst>
            <pc:docMk/>
            <pc:sldMk cId="1622988441" sldId="428"/>
            <ac:inkMk id="16" creationId="{DA8F3585-DC34-8A42-AB0B-8ABB784F2454}"/>
          </ac:inkMkLst>
        </pc:inkChg>
        <pc:inkChg chg="add mod">
          <ac:chgData name="Nane Kratzke" userId="971be13ff4ee5ef6" providerId="LiveId" clId="{19075A5A-D245-0240-878E-CFB172C98ECA}" dt="2020-09-23T07:09:19.714" v="20431"/>
          <ac:inkMkLst>
            <pc:docMk/>
            <pc:sldMk cId="1622988441" sldId="428"/>
            <ac:inkMk id="17" creationId="{F79B0755-03DD-6247-AA41-4B6B5BABA31C}"/>
          </ac:inkMkLst>
        </pc:inkChg>
        <pc:inkChg chg="add mod">
          <ac:chgData name="Nane Kratzke" userId="971be13ff4ee5ef6" providerId="LiveId" clId="{19075A5A-D245-0240-878E-CFB172C98ECA}" dt="2020-09-23T07:09:23.095" v="20434"/>
          <ac:inkMkLst>
            <pc:docMk/>
            <pc:sldMk cId="1622988441" sldId="428"/>
            <ac:inkMk id="19" creationId="{0E8DDF46-9296-3946-9E07-F798552C05C2}"/>
          </ac:inkMkLst>
        </pc:inkChg>
        <pc:inkChg chg="add mod">
          <ac:chgData name="Nane Kratzke" userId="971be13ff4ee5ef6" providerId="LiveId" clId="{19075A5A-D245-0240-878E-CFB172C98ECA}" dt="2020-09-23T07:09:23.095" v="20434"/>
          <ac:inkMkLst>
            <pc:docMk/>
            <pc:sldMk cId="1622988441" sldId="428"/>
            <ac:inkMk id="20" creationId="{5956C5C2-DB63-AE41-97BA-40D1FDED6462}"/>
          </ac:inkMkLst>
        </pc:inkChg>
        <pc:inkChg chg="add mod">
          <ac:chgData name="Nane Kratzke" userId="971be13ff4ee5ef6" providerId="LiveId" clId="{19075A5A-D245-0240-878E-CFB172C98ECA}" dt="2020-09-23T07:09:27.352" v="20437"/>
          <ac:inkMkLst>
            <pc:docMk/>
            <pc:sldMk cId="1622988441" sldId="428"/>
            <ac:inkMk id="22" creationId="{11949642-6E62-2445-92C5-DADE56D9B5F7}"/>
          </ac:inkMkLst>
        </pc:inkChg>
        <pc:inkChg chg="add mod">
          <ac:chgData name="Nane Kratzke" userId="971be13ff4ee5ef6" providerId="LiveId" clId="{19075A5A-D245-0240-878E-CFB172C98ECA}" dt="2020-09-23T07:09:27.352" v="20437"/>
          <ac:inkMkLst>
            <pc:docMk/>
            <pc:sldMk cId="1622988441" sldId="428"/>
            <ac:inkMk id="23" creationId="{A1DD6D86-491D-3741-AF08-A4D368CE973F}"/>
          </ac:inkMkLst>
        </pc:inkChg>
        <pc:inkChg chg="add del">
          <ac:chgData name="Nane Kratzke" userId="971be13ff4ee5ef6" providerId="LiveId" clId="{19075A5A-D245-0240-878E-CFB172C98ECA}" dt="2020-09-23T07:10:08.686" v="20441" actId="478"/>
          <ac:inkMkLst>
            <pc:docMk/>
            <pc:sldMk cId="1622988441" sldId="428"/>
            <ac:inkMk id="25" creationId="{5536EA1C-5A1E-BA4E-9620-1CEDE4140E18}"/>
          </ac:inkMkLst>
        </pc:inkChg>
        <pc:inkChg chg="add mod">
          <ac:chgData name="Nane Kratzke" userId="971be13ff4ee5ef6" providerId="LiveId" clId="{19075A5A-D245-0240-878E-CFB172C98ECA}" dt="2020-09-23T07:10:09.973" v="20442"/>
          <ac:inkMkLst>
            <pc:docMk/>
            <pc:sldMk cId="1622988441" sldId="428"/>
            <ac:inkMk id="26" creationId="{94B554C7-007D-E44A-B7A3-85A29920EDB3}"/>
          </ac:inkMkLst>
        </pc:inkChg>
      </pc:sldChg>
      <pc:sldChg chg="add del">
        <pc:chgData name="Nane Kratzke" userId="971be13ff4ee5ef6" providerId="LiveId" clId="{19075A5A-D245-0240-878E-CFB172C98ECA}" dt="2020-09-23T07:00:01.444" v="19975" actId="2696"/>
        <pc:sldMkLst>
          <pc:docMk/>
          <pc:sldMk cId="2131365059" sldId="429"/>
        </pc:sldMkLst>
      </pc:sldChg>
      <pc:sldChg chg="addSp delSp modSp add mod">
        <pc:chgData name="Nane Kratzke" userId="971be13ff4ee5ef6" providerId="LiveId" clId="{19075A5A-D245-0240-878E-CFB172C98ECA}" dt="2020-09-23T07:21:37.112" v="20619" actId="1076"/>
        <pc:sldMkLst>
          <pc:docMk/>
          <pc:sldMk cId="4286886175" sldId="429"/>
        </pc:sldMkLst>
        <pc:spChg chg="mod">
          <ac:chgData name="Nane Kratzke" userId="971be13ff4ee5ef6" providerId="LiveId" clId="{19075A5A-D245-0240-878E-CFB172C98ECA}" dt="2020-09-23T07:10:53.046" v="20469" actId="20577"/>
          <ac:spMkLst>
            <pc:docMk/>
            <pc:sldMk cId="4286886175" sldId="429"/>
            <ac:spMk id="2" creationId="{2A52DCFE-CBD3-854C-85CA-62C8BFFDE2A1}"/>
          </ac:spMkLst>
        </pc:spChg>
        <pc:spChg chg="mod">
          <ac:chgData name="Nane Kratzke" userId="971be13ff4ee5ef6" providerId="LiveId" clId="{19075A5A-D245-0240-878E-CFB172C98ECA}" dt="2020-09-23T07:17:28.151" v="20549" actId="20577"/>
          <ac:spMkLst>
            <pc:docMk/>
            <pc:sldMk cId="4286886175" sldId="429"/>
            <ac:spMk id="3" creationId="{E9F7C056-B8D8-7745-9E0A-2A644CB4E7F2}"/>
          </ac:spMkLst>
        </pc:spChg>
        <pc:spChg chg="add del mod">
          <ac:chgData name="Nane Kratzke" userId="971be13ff4ee5ef6" providerId="LiveId" clId="{19075A5A-D245-0240-878E-CFB172C98ECA}" dt="2020-09-23T07:19:10.987" v="20556" actId="478"/>
          <ac:spMkLst>
            <pc:docMk/>
            <pc:sldMk cId="4286886175" sldId="429"/>
            <ac:spMk id="8" creationId="{CCAB80EB-D480-7548-9D47-754C094E83AE}"/>
          </ac:spMkLst>
        </pc:spChg>
        <pc:spChg chg="add mod">
          <ac:chgData name="Nane Kratzke" userId="971be13ff4ee5ef6" providerId="LiveId" clId="{19075A5A-D245-0240-878E-CFB172C98ECA}" dt="2020-09-23T07:19:36.111" v="20560" actId="167"/>
          <ac:spMkLst>
            <pc:docMk/>
            <pc:sldMk cId="4286886175" sldId="429"/>
            <ac:spMk id="9" creationId="{EB44E69A-30E1-F742-A480-F206F8258F95}"/>
          </ac:spMkLst>
        </pc:spChg>
        <pc:spChg chg="add mod">
          <ac:chgData name="Nane Kratzke" userId="971be13ff4ee5ef6" providerId="LiveId" clId="{19075A5A-D245-0240-878E-CFB172C98ECA}" dt="2020-09-23T07:21:26.851" v="20616" actId="1076"/>
          <ac:spMkLst>
            <pc:docMk/>
            <pc:sldMk cId="4286886175" sldId="429"/>
            <ac:spMk id="10" creationId="{904E85FF-CCFB-164B-AF24-0FE8BBC19B46}"/>
          </ac:spMkLst>
        </pc:spChg>
        <pc:spChg chg="add mod">
          <ac:chgData name="Nane Kratzke" userId="971be13ff4ee5ef6" providerId="LiveId" clId="{19075A5A-D245-0240-878E-CFB172C98ECA}" dt="2020-09-23T07:20:28.922" v="20594" actId="20577"/>
          <ac:spMkLst>
            <pc:docMk/>
            <pc:sldMk cId="4286886175" sldId="429"/>
            <ac:spMk id="11" creationId="{32DDFC40-F7C3-6D44-BC42-48960785E44C}"/>
          </ac:spMkLst>
        </pc:spChg>
        <pc:spChg chg="add mod">
          <ac:chgData name="Nane Kratzke" userId="971be13ff4ee5ef6" providerId="LiveId" clId="{19075A5A-D245-0240-878E-CFB172C98ECA}" dt="2020-09-23T07:21:37.112" v="20619" actId="1076"/>
          <ac:spMkLst>
            <pc:docMk/>
            <pc:sldMk cId="4286886175" sldId="429"/>
            <ac:spMk id="12" creationId="{95A1843B-71BA-0248-B033-F35FD8F6E383}"/>
          </ac:spMkLst>
        </pc:spChg>
        <pc:picChg chg="add mod">
          <ac:chgData name="Nane Kratzke" userId="971be13ff4ee5ef6" providerId="LiveId" clId="{19075A5A-D245-0240-878E-CFB172C98ECA}" dt="2020-09-23T07:17:39.958" v="20550" actId="1076"/>
          <ac:picMkLst>
            <pc:docMk/>
            <pc:sldMk cId="4286886175" sldId="429"/>
            <ac:picMk id="5" creationId="{9BD4F4C5-CA51-DF40-83C3-3EDDCB093F3A}"/>
          </ac:picMkLst>
        </pc:picChg>
        <pc:picChg chg="add mod">
          <ac:chgData name="Nane Kratzke" userId="971be13ff4ee5ef6" providerId="LiveId" clId="{19075A5A-D245-0240-878E-CFB172C98ECA}" dt="2020-09-23T07:21:34.208" v="20618" actId="1076"/>
          <ac:picMkLst>
            <pc:docMk/>
            <pc:sldMk cId="4286886175" sldId="429"/>
            <ac:picMk id="6" creationId="{541089F1-2D72-2541-8770-80A96722FEDA}"/>
          </ac:picMkLst>
        </pc:picChg>
        <pc:picChg chg="add mod">
          <ac:chgData name="Nane Kratzke" userId="971be13ff4ee5ef6" providerId="LiveId" clId="{19075A5A-D245-0240-878E-CFB172C98ECA}" dt="2020-09-23T07:21:09.458" v="20615" actId="1076"/>
          <ac:picMkLst>
            <pc:docMk/>
            <pc:sldMk cId="4286886175" sldId="429"/>
            <ac:picMk id="7" creationId="{BB5C2DFA-7174-2642-878E-0B75FD702596}"/>
          </ac:picMkLst>
        </pc:picChg>
      </pc:sldChg>
      <pc:sldChg chg="addSp delSp modSp add mod">
        <pc:chgData name="Nane Kratzke" userId="971be13ff4ee5ef6" providerId="LiveId" clId="{19075A5A-D245-0240-878E-CFB172C98ECA}" dt="2020-09-23T07:29:42.409" v="20760" actId="20577"/>
        <pc:sldMkLst>
          <pc:docMk/>
          <pc:sldMk cId="1311456874" sldId="430"/>
        </pc:sldMkLst>
        <pc:spChg chg="mod">
          <ac:chgData name="Nane Kratzke" userId="971be13ff4ee5ef6" providerId="LiveId" clId="{19075A5A-D245-0240-878E-CFB172C98ECA}" dt="2020-09-23T07:27:18.879" v="20738" actId="20577"/>
          <ac:spMkLst>
            <pc:docMk/>
            <pc:sldMk cId="1311456874" sldId="430"/>
            <ac:spMk id="3" creationId="{E9F7C056-B8D8-7745-9E0A-2A644CB4E7F2}"/>
          </ac:spMkLst>
        </pc:spChg>
        <pc:spChg chg="add mod">
          <ac:chgData name="Nane Kratzke" userId="971be13ff4ee5ef6" providerId="LiveId" clId="{19075A5A-D245-0240-878E-CFB172C98ECA}" dt="2020-09-23T07:29:42.409" v="20760" actId="20577"/>
          <ac:spMkLst>
            <pc:docMk/>
            <pc:sldMk cId="1311456874" sldId="430"/>
            <ac:spMk id="8" creationId="{9C3A86F7-1B1B-D744-ABBC-CC9EB4D2104F}"/>
          </ac:spMkLst>
        </pc:spChg>
        <pc:spChg chg="del">
          <ac:chgData name="Nane Kratzke" userId="971be13ff4ee5ef6" providerId="LiveId" clId="{19075A5A-D245-0240-878E-CFB172C98ECA}" dt="2020-09-23T07:22:36.681" v="20624" actId="478"/>
          <ac:spMkLst>
            <pc:docMk/>
            <pc:sldMk cId="1311456874" sldId="430"/>
            <ac:spMk id="10" creationId="{904E85FF-CCFB-164B-AF24-0FE8BBC19B46}"/>
          </ac:spMkLst>
        </pc:spChg>
        <pc:spChg chg="mod">
          <ac:chgData name="Nane Kratzke" userId="971be13ff4ee5ef6" providerId="LiveId" clId="{19075A5A-D245-0240-878E-CFB172C98ECA}" dt="2020-09-23T07:27:29.947" v="20740" actId="1076"/>
          <ac:spMkLst>
            <pc:docMk/>
            <pc:sldMk cId="1311456874" sldId="430"/>
            <ac:spMk id="11" creationId="{32DDFC40-F7C3-6D44-BC42-48960785E44C}"/>
          </ac:spMkLst>
        </pc:spChg>
        <pc:spChg chg="del">
          <ac:chgData name="Nane Kratzke" userId="971be13ff4ee5ef6" providerId="LiveId" clId="{19075A5A-D245-0240-878E-CFB172C98ECA}" dt="2020-09-23T07:22:28.535" v="20622" actId="478"/>
          <ac:spMkLst>
            <pc:docMk/>
            <pc:sldMk cId="1311456874" sldId="430"/>
            <ac:spMk id="12" creationId="{95A1843B-71BA-0248-B033-F35FD8F6E383}"/>
          </ac:spMkLst>
        </pc:spChg>
        <pc:spChg chg="add mod">
          <ac:chgData name="Nane Kratzke" userId="971be13ff4ee5ef6" providerId="LiveId" clId="{19075A5A-D245-0240-878E-CFB172C98ECA}" dt="2020-09-23T07:25:19.843" v="20701" actId="207"/>
          <ac:spMkLst>
            <pc:docMk/>
            <pc:sldMk cId="1311456874" sldId="430"/>
            <ac:spMk id="13" creationId="{8F1EF923-327E-1F4D-B780-D19685025AD8}"/>
          </ac:spMkLst>
        </pc:spChg>
        <pc:picChg chg="mod">
          <ac:chgData name="Nane Kratzke" userId="971be13ff4ee5ef6" providerId="LiveId" clId="{19075A5A-D245-0240-878E-CFB172C98ECA}" dt="2020-09-23T07:27:23.403" v="20739" actId="1076"/>
          <ac:picMkLst>
            <pc:docMk/>
            <pc:sldMk cId="1311456874" sldId="430"/>
            <ac:picMk id="5" creationId="{9BD4F4C5-CA51-DF40-83C3-3EDDCB093F3A}"/>
          </ac:picMkLst>
        </pc:picChg>
        <pc:picChg chg="del">
          <ac:chgData name="Nane Kratzke" userId="971be13ff4ee5ef6" providerId="LiveId" clId="{19075A5A-D245-0240-878E-CFB172C98ECA}" dt="2020-09-23T07:22:25.464" v="20621" actId="478"/>
          <ac:picMkLst>
            <pc:docMk/>
            <pc:sldMk cId="1311456874" sldId="430"/>
            <ac:picMk id="6" creationId="{541089F1-2D72-2541-8770-80A96722FEDA}"/>
          </ac:picMkLst>
        </pc:picChg>
        <pc:picChg chg="del">
          <ac:chgData name="Nane Kratzke" userId="971be13ff4ee5ef6" providerId="LiveId" clId="{19075A5A-D245-0240-878E-CFB172C98ECA}" dt="2020-09-23T07:22:33.371" v="20623" actId="478"/>
          <ac:picMkLst>
            <pc:docMk/>
            <pc:sldMk cId="1311456874" sldId="430"/>
            <ac:picMk id="7" creationId="{BB5C2DFA-7174-2642-878E-0B75FD702596}"/>
          </ac:picMkLst>
        </pc:picChg>
        <pc:picChg chg="add del mod">
          <ac:chgData name="Nane Kratzke" userId="971be13ff4ee5ef6" providerId="LiveId" clId="{19075A5A-D245-0240-878E-CFB172C98ECA}" dt="2020-09-23T07:27:05.003" v="20714" actId="478"/>
          <ac:picMkLst>
            <pc:docMk/>
            <pc:sldMk cId="1311456874" sldId="430"/>
            <ac:picMk id="14" creationId="{2553172E-3F0C-6646-8820-4D974C9E4947}"/>
          </ac:picMkLst>
        </pc:picChg>
      </pc:sldChg>
      <pc:sldChg chg="modSp add mod ord">
        <pc:chgData name="Nane Kratzke" userId="971be13ff4ee5ef6" providerId="LiveId" clId="{19075A5A-D245-0240-878E-CFB172C98ECA}" dt="2020-09-23T07:30:33.276" v="20763" actId="20578"/>
        <pc:sldMkLst>
          <pc:docMk/>
          <pc:sldMk cId="781954011" sldId="431"/>
        </pc:sldMkLst>
        <pc:spChg chg="mod">
          <ac:chgData name="Nane Kratzke" userId="971be13ff4ee5ef6" providerId="LiveId" clId="{19075A5A-D245-0240-878E-CFB172C98ECA}" dt="2020-09-23T07:30:29.473" v="20762" actId="113"/>
          <ac:spMkLst>
            <pc:docMk/>
            <pc:sldMk cId="781954011" sldId="431"/>
            <ac:spMk id="8" creationId="{9C3A86F7-1B1B-D744-ABBC-CC9EB4D2104F}"/>
          </ac:spMkLst>
        </pc:spChg>
      </pc:sldChg>
      <pc:sldChg chg="modSp add mod">
        <pc:chgData name="Nane Kratzke" userId="971be13ff4ee5ef6" providerId="LiveId" clId="{19075A5A-D245-0240-878E-CFB172C98ECA}" dt="2020-09-23T07:33:30.074" v="20797" actId="20577"/>
        <pc:sldMkLst>
          <pc:docMk/>
          <pc:sldMk cId="1497566851" sldId="432"/>
        </pc:sldMkLst>
        <pc:spChg chg="mod">
          <ac:chgData name="Nane Kratzke" userId="971be13ff4ee5ef6" providerId="LiveId" clId="{19075A5A-D245-0240-878E-CFB172C98ECA}" dt="2020-09-23T07:31:09.159" v="20771" actId="20577"/>
          <ac:spMkLst>
            <pc:docMk/>
            <pc:sldMk cId="1497566851" sldId="432"/>
            <ac:spMk id="3" creationId="{E9F7C056-B8D8-7745-9E0A-2A644CB4E7F2}"/>
          </ac:spMkLst>
        </pc:spChg>
        <pc:spChg chg="mod">
          <ac:chgData name="Nane Kratzke" userId="971be13ff4ee5ef6" providerId="LiveId" clId="{19075A5A-D245-0240-878E-CFB172C98ECA}" dt="2020-09-23T07:33:08.958" v="20790" actId="207"/>
          <ac:spMkLst>
            <pc:docMk/>
            <pc:sldMk cId="1497566851" sldId="432"/>
            <ac:spMk id="8" creationId="{9C3A86F7-1B1B-D744-ABBC-CC9EB4D2104F}"/>
          </ac:spMkLst>
        </pc:spChg>
        <pc:spChg chg="mod">
          <ac:chgData name="Nane Kratzke" userId="971be13ff4ee5ef6" providerId="LiveId" clId="{19075A5A-D245-0240-878E-CFB172C98ECA}" dt="2020-09-23T07:33:30.074" v="20797" actId="20577"/>
          <ac:spMkLst>
            <pc:docMk/>
            <pc:sldMk cId="1497566851" sldId="432"/>
            <ac:spMk id="11" creationId="{32DDFC40-F7C3-6D44-BC42-48960785E44C}"/>
          </ac:spMkLst>
        </pc:spChg>
        <pc:picChg chg="mod">
          <ac:chgData name="Nane Kratzke" userId="971be13ff4ee5ef6" providerId="LiveId" clId="{19075A5A-D245-0240-878E-CFB172C98ECA}" dt="2020-09-23T07:31:49.373" v="20772" actId="14826"/>
          <ac:picMkLst>
            <pc:docMk/>
            <pc:sldMk cId="1497566851" sldId="432"/>
            <ac:picMk id="5" creationId="{9BD4F4C5-CA51-DF40-83C3-3EDDCB093F3A}"/>
          </ac:picMkLst>
        </pc:picChg>
      </pc:sldChg>
      <pc:sldChg chg="addSp delSp modSp add mod">
        <pc:chgData name="Nane Kratzke" userId="971be13ff4ee5ef6" providerId="LiveId" clId="{19075A5A-D245-0240-878E-CFB172C98ECA}" dt="2020-09-23T08:22:48.651" v="21550" actId="20577"/>
        <pc:sldMkLst>
          <pc:docMk/>
          <pc:sldMk cId="3090661805" sldId="433"/>
        </pc:sldMkLst>
        <pc:spChg chg="mod">
          <ac:chgData name="Nane Kratzke" userId="971be13ff4ee5ef6" providerId="LiveId" clId="{19075A5A-D245-0240-878E-CFB172C98ECA}" dt="2020-09-23T08:00:46.613" v="20821" actId="20577"/>
          <ac:spMkLst>
            <pc:docMk/>
            <pc:sldMk cId="3090661805" sldId="433"/>
            <ac:spMk id="2" creationId="{AD1CDEEA-8C4C-5249-93DA-3A9D3FD3BFA4}"/>
          </ac:spMkLst>
        </pc:spChg>
        <pc:spChg chg="mod">
          <ac:chgData name="Nane Kratzke" userId="971be13ff4ee5ef6" providerId="LiveId" clId="{19075A5A-D245-0240-878E-CFB172C98ECA}" dt="2020-09-23T08:00:50.698" v="20830" actId="20577"/>
          <ac:spMkLst>
            <pc:docMk/>
            <pc:sldMk cId="3090661805" sldId="433"/>
            <ac:spMk id="3" creationId="{BC689EEB-34CB-7140-82AF-71D978491794}"/>
          </ac:spMkLst>
        </pc:spChg>
        <pc:spChg chg="add mod">
          <ac:chgData name="Nane Kratzke" userId="971be13ff4ee5ef6" providerId="LiveId" clId="{19075A5A-D245-0240-878E-CFB172C98ECA}" dt="2020-09-23T08:14:43.999" v="21073" actId="1076"/>
          <ac:spMkLst>
            <pc:docMk/>
            <pc:sldMk cId="3090661805" sldId="433"/>
            <ac:spMk id="9" creationId="{CD6708A5-BA84-7444-A61D-20A794B103AC}"/>
          </ac:spMkLst>
        </pc:spChg>
        <pc:spChg chg="add mod">
          <ac:chgData name="Nane Kratzke" userId="971be13ff4ee5ef6" providerId="LiveId" clId="{19075A5A-D245-0240-878E-CFB172C98ECA}" dt="2020-09-23T08:19:13.656" v="21175" actId="1076"/>
          <ac:spMkLst>
            <pc:docMk/>
            <pc:sldMk cId="3090661805" sldId="433"/>
            <ac:spMk id="11" creationId="{C256BF0E-57B4-A746-B734-AC51F9A604BF}"/>
          </ac:spMkLst>
        </pc:spChg>
        <pc:spChg chg="add mod">
          <ac:chgData name="Nane Kratzke" userId="971be13ff4ee5ef6" providerId="LiveId" clId="{19075A5A-D245-0240-878E-CFB172C98ECA}" dt="2020-09-23T08:14:43.999" v="21073" actId="1076"/>
          <ac:spMkLst>
            <pc:docMk/>
            <pc:sldMk cId="3090661805" sldId="433"/>
            <ac:spMk id="12" creationId="{20515944-AB01-5E43-BF9E-9C5D0CA4CCA6}"/>
          </ac:spMkLst>
        </pc:spChg>
        <pc:spChg chg="add mod">
          <ac:chgData name="Nane Kratzke" userId="971be13ff4ee5ef6" providerId="LiveId" clId="{19075A5A-D245-0240-878E-CFB172C98ECA}" dt="2020-09-23T08:14:43.999" v="21073" actId="1076"/>
          <ac:spMkLst>
            <pc:docMk/>
            <pc:sldMk cId="3090661805" sldId="433"/>
            <ac:spMk id="13" creationId="{19F5FE2D-518B-874F-80D4-5204D679FB37}"/>
          </ac:spMkLst>
        </pc:spChg>
        <pc:spChg chg="add mod">
          <ac:chgData name="Nane Kratzke" userId="971be13ff4ee5ef6" providerId="LiveId" clId="{19075A5A-D245-0240-878E-CFB172C98ECA}" dt="2020-09-23T08:19:13.656" v="21175" actId="1076"/>
          <ac:spMkLst>
            <pc:docMk/>
            <pc:sldMk cId="3090661805" sldId="433"/>
            <ac:spMk id="14" creationId="{D512093B-AF1A-3043-9A52-30626B536CFD}"/>
          </ac:spMkLst>
        </pc:spChg>
        <pc:spChg chg="add mod">
          <ac:chgData name="Nane Kratzke" userId="971be13ff4ee5ef6" providerId="LiveId" clId="{19075A5A-D245-0240-878E-CFB172C98ECA}" dt="2020-09-23T08:22:48.651" v="21550" actId="20577"/>
          <ac:spMkLst>
            <pc:docMk/>
            <pc:sldMk cId="3090661805" sldId="433"/>
            <ac:spMk id="15" creationId="{4BD2AC17-AE0A-2F43-A0B6-9DF87B524873}"/>
          </ac:spMkLst>
        </pc:spChg>
        <pc:spChg chg="add mod">
          <ac:chgData name="Nane Kratzke" userId="971be13ff4ee5ef6" providerId="LiveId" clId="{19075A5A-D245-0240-878E-CFB172C98ECA}" dt="2020-09-23T08:19:13.656" v="21175" actId="1076"/>
          <ac:spMkLst>
            <pc:docMk/>
            <pc:sldMk cId="3090661805" sldId="433"/>
            <ac:spMk id="16" creationId="{7957E8D0-7335-FB4C-96B7-A5B6BD924931}"/>
          </ac:spMkLst>
        </pc:spChg>
        <pc:spChg chg="add mod">
          <ac:chgData name="Nane Kratzke" userId="971be13ff4ee5ef6" providerId="LiveId" clId="{19075A5A-D245-0240-878E-CFB172C98ECA}" dt="2020-09-23T08:19:13.656" v="21175" actId="1076"/>
          <ac:spMkLst>
            <pc:docMk/>
            <pc:sldMk cId="3090661805" sldId="433"/>
            <ac:spMk id="17" creationId="{08212794-8747-BD48-934E-C28CE2C9D7DD}"/>
          </ac:spMkLst>
        </pc:spChg>
        <pc:spChg chg="add mod">
          <ac:chgData name="Nane Kratzke" userId="971be13ff4ee5ef6" providerId="LiveId" clId="{19075A5A-D245-0240-878E-CFB172C98ECA}" dt="2020-09-23T08:19:13.656" v="21175" actId="1076"/>
          <ac:spMkLst>
            <pc:docMk/>
            <pc:sldMk cId="3090661805" sldId="433"/>
            <ac:spMk id="19" creationId="{0169EB3B-838C-6A4D-AD19-FE3ADE51FE18}"/>
          </ac:spMkLst>
        </pc:spChg>
        <pc:spChg chg="add mod">
          <ac:chgData name="Nane Kratzke" userId="971be13ff4ee5ef6" providerId="LiveId" clId="{19075A5A-D245-0240-878E-CFB172C98ECA}" dt="2020-09-23T08:19:13.656" v="21175" actId="1076"/>
          <ac:spMkLst>
            <pc:docMk/>
            <pc:sldMk cId="3090661805" sldId="433"/>
            <ac:spMk id="20" creationId="{3D230C7E-65D0-D440-A13B-9C6C5116FB9D}"/>
          </ac:spMkLst>
        </pc:spChg>
        <pc:spChg chg="add mod">
          <ac:chgData name="Nane Kratzke" userId="971be13ff4ee5ef6" providerId="LiveId" clId="{19075A5A-D245-0240-878E-CFB172C98ECA}" dt="2020-09-23T08:19:13.656" v="21175" actId="1076"/>
          <ac:spMkLst>
            <pc:docMk/>
            <pc:sldMk cId="3090661805" sldId="433"/>
            <ac:spMk id="21" creationId="{42922835-3388-234A-950B-6BB2E22AF068}"/>
          </ac:spMkLst>
        </pc:spChg>
        <pc:picChg chg="add del mod">
          <ac:chgData name="Nane Kratzke" userId="971be13ff4ee5ef6" providerId="LiveId" clId="{19075A5A-D245-0240-878E-CFB172C98ECA}" dt="2020-09-23T08:06:19.717" v="20849" actId="478"/>
          <ac:picMkLst>
            <pc:docMk/>
            <pc:sldMk cId="3090661805" sldId="433"/>
            <ac:picMk id="5" creationId="{AFCD74D7-1CF1-8440-93C3-1CB4457125D2}"/>
          </ac:picMkLst>
        </pc:picChg>
        <pc:picChg chg="add del mod">
          <ac:chgData name="Nane Kratzke" userId="971be13ff4ee5ef6" providerId="LiveId" clId="{19075A5A-D245-0240-878E-CFB172C98ECA}" dt="2020-09-23T08:06:23.190" v="20850" actId="478"/>
          <ac:picMkLst>
            <pc:docMk/>
            <pc:sldMk cId="3090661805" sldId="433"/>
            <ac:picMk id="6" creationId="{51345D1D-2376-0F41-AF25-B025DD1126E9}"/>
          </ac:picMkLst>
        </pc:picChg>
        <pc:picChg chg="add del mod">
          <ac:chgData name="Nane Kratzke" userId="971be13ff4ee5ef6" providerId="LiveId" clId="{19075A5A-D245-0240-878E-CFB172C98ECA}" dt="2020-09-23T08:08:02.181" v="20865" actId="478"/>
          <ac:picMkLst>
            <pc:docMk/>
            <pc:sldMk cId="3090661805" sldId="433"/>
            <ac:picMk id="7" creationId="{692F0895-6BAC-F74F-8FA1-92D2702DF1CA}"/>
          </ac:picMkLst>
        </pc:picChg>
        <pc:picChg chg="add mod">
          <ac:chgData name="Nane Kratzke" userId="971be13ff4ee5ef6" providerId="LiveId" clId="{19075A5A-D245-0240-878E-CFB172C98ECA}" dt="2020-09-23T08:14:43.999" v="21073" actId="1076"/>
          <ac:picMkLst>
            <pc:docMk/>
            <pc:sldMk cId="3090661805" sldId="433"/>
            <ac:picMk id="8" creationId="{1A455FEF-A3F0-0B4B-B87C-7E9EABD45D7A}"/>
          </ac:picMkLst>
        </pc:picChg>
        <pc:picChg chg="add mod">
          <ac:chgData name="Nane Kratzke" userId="971be13ff4ee5ef6" providerId="LiveId" clId="{19075A5A-D245-0240-878E-CFB172C98ECA}" dt="2020-09-23T08:14:43.999" v="21073" actId="1076"/>
          <ac:picMkLst>
            <pc:docMk/>
            <pc:sldMk cId="3090661805" sldId="433"/>
            <ac:picMk id="10" creationId="{95D762BE-9919-4C41-9935-9F27FC20BC9A}"/>
          </ac:picMkLst>
        </pc:picChg>
        <pc:picChg chg="add mod">
          <ac:chgData name="Nane Kratzke" userId="971be13ff4ee5ef6" providerId="LiveId" clId="{19075A5A-D245-0240-878E-CFB172C98ECA}" dt="2020-09-23T08:14:43.999" v="21073" actId="1076"/>
          <ac:picMkLst>
            <pc:docMk/>
            <pc:sldMk cId="3090661805" sldId="433"/>
            <ac:picMk id="1026" creationId="{59755CF8-A585-B64C-B926-3FDEC1FBF86D}"/>
          </ac:picMkLst>
        </pc:picChg>
        <pc:picChg chg="add del mod">
          <ac:chgData name="Nane Kratzke" userId="971be13ff4ee5ef6" providerId="LiveId" clId="{19075A5A-D245-0240-878E-CFB172C98ECA}" dt="2020-09-23T08:10:41.663" v="20946" actId="478"/>
          <ac:picMkLst>
            <pc:docMk/>
            <pc:sldMk cId="3090661805" sldId="433"/>
            <ac:picMk id="1028" creationId="{FC914863-FB01-5A46-A72E-E02F00CB5FE9}"/>
          </ac:picMkLst>
        </pc:picChg>
      </pc:sldChg>
      <pc:sldChg chg="addSp modSp add mod">
        <pc:chgData name="Nane Kratzke" userId="971be13ff4ee5ef6" providerId="LiveId" clId="{19075A5A-D245-0240-878E-CFB172C98ECA}" dt="2020-09-23T09:57:11.460" v="23699" actId="1076"/>
        <pc:sldMkLst>
          <pc:docMk/>
          <pc:sldMk cId="3042928372" sldId="434"/>
        </pc:sldMkLst>
        <pc:spChg chg="mod">
          <ac:chgData name="Nane Kratzke" userId="971be13ff4ee5ef6" providerId="LiveId" clId="{19075A5A-D245-0240-878E-CFB172C98ECA}" dt="2020-09-23T08:23:30.784" v="21563" actId="20577"/>
          <ac:spMkLst>
            <pc:docMk/>
            <pc:sldMk cId="3042928372" sldId="434"/>
            <ac:spMk id="2" creationId="{D4EEA42B-90CC-5D4B-B1F8-A35578D45DF3}"/>
          </ac:spMkLst>
        </pc:spChg>
        <pc:spChg chg="mod">
          <ac:chgData name="Nane Kratzke" userId="971be13ff4ee5ef6" providerId="LiveId" clId="{19075A5A-D245-0240-878E-CFB172C98ECA}" dt="2020-09-23T08:24:25.774" v="21628" actId="20577"/>
          <ac:spMkLst>
            <pc:docMk/>
            <pc:sldMk cId="3042928372" sldId="434"/>
            <ac:spMk id="3" creationId="{6565A793-176F-3142-87BD-7089E5A3847D}"/>
          </ac:spMkLst>
        </pc:spChg>
        <pc:spChg chg="add mod">
          <ac:chgData name="Nane Kratzke" userId="971be13ff4ee5ef6" providerId="LiveId" clId="{19075A5A-D245-0240-878E-CFB172C98ECA}" dt="2020-09-23T08:30:51.204" v="22537" actId="20577"/>
          <ac:spMkLst>
            <pc:docMk/>
            <pc:sldMk cId="3042928372" sldId="434"/>
            <ac:spMk id="6" creationId="{2BA88773-A4CF-7843-8E06-F5DC09B53E18}"/>
          </ac:spMkLst>
        </pc:spChg>
        <pc:picChg chg="add mod">
          <ac:chgData name="Nane Kratzke" userId="971be13ff4ee5ef6" providerId="LiveId" clId="{19075A5A-D245-0240-878E-CFB172C98ECA}" dt="2020-09-23T09:57:01.709" v="23697" actId="1076"/>
          <ac:picMkLst>
            <pc:docMk/>
            <pc:sldMk cId="3042928372" sldId="434"/>
            <ac:picMk id="5" creationId="{50D1315F-4B74-354E-8F22-AA34E95F7C8C}"/>
          </ac:picMkLst>
        </pc:picChg>
        <pc:picChg chg="add mod">
          <ac:chgData name="Nane Kratzke" userId="971be13ff4ee5ef6" providerId="LiveId" clId="{19075A5A-D245-0240-878E-CFB172C98ECA}" dt="2020-09-23T09:57:11.460" v="23699" actId="1076"/>
          <ac:picMkLst>
            <pc:docMk/>
            <pc:sldMk cId="3042928372" sldId="434"/>
            <ac:picMk id="7" creationId="{5BA48F6D-3B3B-F949-8940-DE07CA717DFE}"/>
          </ac:picMkLst>
        </pc:picChg>
      </pc:sldChg>
      <pc:sldChg chg="addSp delSp modSp add mod ord">
        <pc:chgData name="Nane Kratzke" userId="971be13ff4ee5ef6" providerId="LiveId" clId="{19075A5A-D245-0240-878E-CFB172C98ECA}" dt="2020-09-23T10:09:11.513" v="23740" actId="20577"/>
        <pc:sldMkLst>
          <pc:docMk/>
          <pc:sldMk cId="823225359" sldId="435"/>
        </pc:sldMkLst>
        <pc:spChg chg="mod">
          <ac:chgData name="Nane Kratzke" userId="971be13ff4ee5ef6" providerId="LiveId" clId="{19075A5A-D245-0240-878E-CFB172C98ECA}" dt="2020-09-23T08:32:50.846" v="22549" actId="20577"/>
          <ac:spMkLst>
            <pc:docMk/>
            <pc:sldMk cId="823225359" sldId="435"/>
            <ac:spMk id="2" creationId="{3D0B1A2C-3AC1-7447-BB64-5B53C0CDC0A2}"/>
          </ac:spMkLst>
        </pc:spChg>
        <pc:spChg chg="mod">
          <ac:chgData name="Nane Kratzke" userId="971be13ff4ee5ef6" providerId="LiveId" clId="{19075A5A-D245-0240-878E-CFB172C98ECA}" dt="2020-09-23T08:33:04.064" v="22588" actId="20577"/>
          <ac:spMkLst>
            <pc:docMk/>
            <pc:sldMk cId="823225359" sldId="435"/>
            <ac:spMk id="3" creationId="{2BFF0535-F21E-584D-B5BD-8B48B13CF65F}"/>
          </ac:spMkLst>
        </pc:spChg>
        <pc:spChg chg="del">
          <ac:chgData name="Nane Kratzke" userId="971be13ff4ee5ef6" providerId="LiveId" clId="{19075A5A-D245-0240-878E-CFB172C98ECA}" dt="2020-09-23T09:16:48.733" v="22589" actId="478"/>
          <ac:spMkLst>
            <pc:docMk/>
            <pc:sldMk cId="823225359" sldId="435"/>
            <ac:spMk id="4" creationId="{D7D73684-ABC3-1E48-B8E7-14ED5FF60998}"/>
          </ac:spMkLst>
        </pc:spChg>
        <pc:spChg chg="add mod">
          <ac:chgData name="Nane Kratzke" userId="971be13ff4ee5ef6" providerId="LiveId" clId="{19075A5A-D245-0240-878E-CFB172C98ECA}" dt="2020-09-23T09:55:46.392" v="23688" actId="1076"/>
          <ac:spMkLst>
            <pc:docMk/>
            <pc:sldMk cId="823225359" sldId="435"/>
            <ac:spMk id="6" creationId="{0F9BAAD7-8EA2-1446-AA2D-E05D9BA13338}"/>
          </ac:spMkLst>
        </pc:spChg>
        <pc:spChg chg="add mod">
          <ac:chgData name="Nane Kratzke" userId="971be13ff4ee5ef6" providerId="LiveId" clId="{19075A5A-D245-0240-878E-CFB172C98ECA}" dt="2020-09-23T09:55:46.392" v="23688" actId="1076"/>
          <ac:spMkLst>
            <pc:docMk/>
            <pc:sldMk cId="823225359" sldId="435"/>
            <ac:spMk id="7" creationId="{CE00AF03-3573-AE4E-9153-B91BE9F4B94D}"/>
          </ac:spMkLst>
        </pc:spChg>
        <pc:spChg chg="add mod">
          <ac:chgData name="Nane Kratzke" userId="971be13ff4ee5ef6" providerId="LiveId" clId="{19075A5A-D245-0240-878E-CFB172C98ECA}" dt="2020-09-23T09:55:46.392" v="23688" actId="1076"/>
          <ac:spMkLst>
            <pc:docMk/>
            <pc:sldMk cId="823225359" sldId="435"/>
            <ac:spMk id="8" creationId="{38E2ACAD-400D-F344-B506-3A65009B4548}"/>
          </ac:spMkLst>
        </pc:spChg>
        <pc:spChg chg="add mod">
          <ac:chgData name="Nane Kratzke" userId="971be13ff4ee5ef6" providerId="LiveId" clId="{19075A5A-D245-0240-878E-CFB172C98ECA}" dt="2020-09-23T09:55:46.392" v="23688" actId="1076"/>
          <ac:spMkLst>
            <pc:docMk/>
            <pc:sldMk cId="823225359" sldId="435"/>
            <ac:spMk id="9" creationId="{FEBA72D5-A955-7948-82C0-25C97EDCB336}"/>
          </ac:spMkLst>
        </pc:spChg>
        <pc:spChg chg="add mod">
          <ac:chgData name="Nane Kratzke" userId="971be13ff4ee5ef6" providerId="LiveId" clId="{19075A5A-D245-0240-878E-CFB172C98ECA}" dt="2020-09-23T09:55:46.392" v="23688" actId="1076"/>
          <ac:spMkLst>
            <pc:docMk/>
            <pc:sldMk cId="823225359" sldId="435"/>
            <ac:spMk id="10" creationId="{A3548E41-D10E-1B4A-B910-EB99D14C9AD4}"/>
          </ac:spMkLst>
        </pc:spChg>
        <pc:spChg chg="add mod">
          <ac:chgData name="Nane Kratzke" userId="971be13ff4ee5ef6" providerId="LiveId" clId="{19075A5A-D245-0240-878E-CFB172C98ECA}" dt="2020-09-23T09:58:02.435" v="23702" actId="1076"/>
          <ac:spMkLst>
            <pc:docMk/>
            <pc:sldMk cId="823225359" sldId="435"/>
            <ac:spMk id="11" creationId="{FE038E2C-19A9-A246-A343-2F853DD28014}"/>
          </ac:spMkLst>
        </pc:spChg>
        <pc:spChg chg="add del mod">
          <ac:chgData name="Nane Kratzke" userId="971be13ff4ee5ef6" providerId="LiveId" clId="{19075A5A-D245-0240-878E-CFB172C98ECA}" dt="2020-09-23T09:25:39.107" v="23101" actId="478"/>
          <ac:spMkLst>
            <pc:docMk/>
            <pc:sldMk cId="823225359" sldId="435"/>
            <ac:spMk id="12" creationId="{DAC9F2C9-4D9D-1B49-9BCB-3AC1CE959127}"/>
          </ac:spMkLst>
        </pc:spChg>
        <pc:spChg chg="add mod">
          <ac:chgData name="Nane Kratzke" userId="971be13ff4ee5ef6" providerId="LiveId" clId="{19075A5A-D245-0240-878E-CFB172C98ECA}" dt="2020-09-23T09:31:56.663" v="23452" actId="1076"/>
          <ac:spMkLst>
            <pc:docMk/>
            <pc:sldMk cId="823225359" sldId="435"/>
            <ac:spMk id="13" creationId="{65087DED-EB25-174E-81FF-A531B663E22C}"/>
          </ac:spMkLst>
        </pc:spChg>
        <pc:spChg chg="add mod">
          <ac:chgData name="Nane Kratzke" userId="971be13ff4ee5ef6" providerId="LiveId" clId="{19075A5A-D245-0240-878E-CFB172C98ECA}" dt="2020-09-23T10:09:11.513" v="23740" actId="20577"/>
          <ac:spMkLst>
            <pc:docMk/>
            <pc:sldMk cId="823225359" sldId="435"/>
            <ac:spMk id="14" creationId="{1BE0DC1A-C7DB-A840-87D1-143A971B1C17}"/>
          </ac:spMkLst>
        </pc:spChg>
        <pc:spChg chg="add mod">
          <ac:chgData name="Nane Kratzke" userId="971be13ff4ee5ef6" providerId="LiveId" clId="{19075A5A-D245-0240-878E-CFB172C98ECA}" dt="2020-09-23T09:55:46.392" v="23688" actId="1076"/>
          <ac:spMkLst>
            <pc:docMk/>
            <pc:sldMk cId="823225359" sldId="435"/>
            <ac:spMk id="15" creationId="{ABF152D2-730B-AA44-8968-608C907212C4}"/>
          </ac:spMkLst>
        </pc:spChg>
        <pc:spChg chg="add mod">
          <ac:chgData name="Nane Kratzke" userId="971be13ff4ee5ef6" providerId="LiveId" clId="{19075A5A-D245-0240-878E-CFB172C98ECA}" dt="2020-09-23T09:55:46.392" v="23688" actId="1076"/>
          <ac:spMkLst>
            <pc:docMk/>
            <pc:sldMk cId="823225359" sldId="435"/>
            <ac:spMk id="16" creationId="{DCDF4DFB-5B13-714F-AD2A-69D37F2FA3DE}"/>
          </ac:spMkLst>
        </pc:spChg>
        <pc:spChg chg="add mod">
          <ac:chgData name="Nane Kratzke" userId="971be13ff4ee5ef6" providerId="LiveId" clId="{19075A5A-D245-0240-878E-CFB172C98ECA}" dt="2020-09-23T09:55:46.392" v="23688" actId="1076"/>
          <ac:spMkLst>
            <pc:docMk/>
            <pc:sldMk cId="823225359" sldId="435"/>
            <ac:spMk id="17" creationId="{938E1C8E-EA6F-2640-A5AA-CFF8649010B6}"/>
          </ac:spMkLst>
        </pc:spChg>
      </pc:sldChg>
      <pc:sldChg chg="addSp delSp modSp add mod">
        <pc:chgData name="Nane Kratzke" userId="971be13ff4ee5ef6" providerId="LiveId" clId="{19075A5A-D245-0240-878E-CFB172C98ECA}" dt="2020-09-25T06:47:35.219" v="43838" actId="21"/>
        <pc:sldMkLst>
          <pc:docMk/>
          <pc:sldMk cId="2182525806" sldId="436"/>
        </pc:sldMkLst>
        <pc:spChg chg="mod">
          <ac:chgData name="Nane Kratzke" userId="971be13ff4ee5ef6" providerId="LiveId" clId="{19075A5A-D245-0240-878E-CFB172C98ECA}" dt="2020-09-23T12:06:11.107" v="23853" actId="20577"/>
          <ac:spMkLst>
            <pc:docMk/>
            <pc:sldMk cId="2182525806" sldId="436"/>
            <ac:spMk id="2" creationId="{66FCE84A-BC68-E84F-8012-43D7CC79EEF7}"/>
          </ac:spMkLst>
        </pc:spChg>
        <pc:spChg chg="mod">
          <ac:chgData name="Nane Kratzke" userId="971be13ff4ee5ef6" providerId="LiveId" clId="{19075A5A-D245-0240-878E-CFB172C98ECA}" dt="2020-09-23T13:44:33.051" v="26655" actId="20577"/>
          <ac:spMkLst>
            <pc:docMk/>
            <pc:sldMk cId="2182525806" sldId="436"/>
            <ac:spMk id="3" creationId="{CA7A0B46-9872-8B4F-9BA5-BEBAE7E97182}"/>
          </ac:spMkLst>
        </pc:spChg>
        <pc:spChg chg="del">
          <ac:chgData name="Nane Kratzke" userId="971be13ff4ee5ef6" providerId="LiveId" clId="{19075A5A-D245-0240-878E-CFB172C98ECA}" dt="2020-09-23T12:06:19.798" v="23872" actId="478"/>
          <ac:spMkLst>
            <pc:docMk/>
            <pc:sldMk cId="2182525806" sldId="436"/>
            <ac:spMk id="4" creationId="{8180D579-D4D4-E447-A20E-BEAE880B8B6C}"/>
          </ac:spMkLst>
        </pc:spChg>
        <pc:spChg chg="add mod">
          <ac:chgData name="Nane Kratzke" userId="971be13ff4ee5ef6" providerId="LiveId" clId="{19075A5A-D245-0240-878E-CFB172C98ECA}" dt="2020-09-24T16:04:32.365" v="39848" actId="20577"/>
          <ac:spMkLst>
            <pc:docMk/>
            <pc:sldMk cId="2182525806" sldId="436"/>
            <ac:spMk id="35" creationId="{57E837F8-E1E1-9D49-BE3A-BFD555EFF7C4}"/>
          </ac:spMkLst>
        </pc:spChg>
        <pc:spChg chg="add mod">
          <ac:chgData name="Nane Kratzke" userId="971be13ff4ee5ef6" providerId="LiveId" clId="{19075A5A-D245-0240-878E-CFB172C98ECA}" dt="2020-09-23T13:32:42.301" v="26493" actId="1076"/>
          <ac:spMkLst>
            <pc:docMk/>
            <pc:sldMk cId="2182525806" sldId="436"/>
            <ac:spMk id="60" creationId="{0A1AEFB1-0971-0C43-A3D9-DBE59DB3E02D}"/>
          </ac:spMkLst>
        </pc:spChg>
        <pc:spChg chg="add mod">
          <ac:chgData name="Nane Kratzke" userId="971be13ff4ee5ef6" providerId="LiveId" clId="{19075A5A-D245-0240-878E-CFB172C98ECA}" dt="2020-09-23T13:32:42.301" v="26493" actId="1076"/>
          <ac:spMkLst>
            <pc:docMk/>
            <pc:sldMk cId="2182525806" sldId="436"/>
            <ac:spMk id="63" creationId="{216C4F88-04A6-F24A-9A2F-EF39066BD92F}"/>
          </ac:spMkLst>
        </pc:spChg>
        <pc:spChg chg="add mod">
          <ac:chgData name="Nane Kratzke" userId="971be13ff4ee5ef6" providerId="LiveId" clId="{19075A5A-D245-0240-878E-CFB172C98ECA}" dt="2020-09-23T13:36:51.906" v="26563" actId="207"/>
          <ac:spMkLst>
            <pc:docMk/>
            <pc:sldMk cId="2182525806" sldId="436"/>
            <ac:spMk id="73" creationId="{ED55D23D-6F2E-F84A-8B44-DA183A5AA84F}"/>
          </ac:spMkLst>
        </pc:spChg>
        <pc:spChg chg="add mod">
          <ac:chgData name="Nane Kratzke" userId="971be13ff4ee5ef6" providerId="LiveId" clId="{19075A5A-D245-0240-878E-CFB172C98ECA}" dt="2020-09-23T13:36:51.906" v="26563" actId="207"/>
          <ac:spMkLst>
            <pc:docMk/>
            <pc:sldMk cId="2182525806" sldId="436"/>
            <ac:spMk id="74" creationId="{2EBBEA73-9EE5-0E41-B87E-974EF4AA8BBC}"/>
          </ac:spMkLst>
        </pc:spChg>
        <pc:spChg chg="add del mod">
          <ac:chgData name="Nane Kratzke" userId="971be13ff4ee5ef6" providerId="LiveId" clId="{19075A5A-D245-0240-878E-CFB172C98ECA}" dt="2020-09-23T12:34:42.205" v="24827" actId="478"/>
          <ac:spMkLst>
            <pc:docMk/>
            <pc:sldMk cId="2182525806" sldId="436"/>
            <ac:spMk id="75" creationId="{959CEB97-9891-2C49-95DB-7E758A62EE71}"/>
          </ac:spMkLst>
        </pc:spChg>
        <pc:spChg chg="add mod">
          <ac:chgData name="Nane Kratzke" userId="971be13ff4ee5ef6" providerId="LiveId" clId="{19075A5A-D245-0240-878E-CFB172C98ECA}" dt="2020-09-23T13:32:42.301" v="26493" actId="1076"/>
          <ac:spMkLst>
            <pc:docMk/>
            <pc:sldMk cId="2182525806" sldId="436"/>
            <ac:spMk id="76" creationId="{0B20E3C3-FBFD-7D42-AEF8-266A66684B16}"/>
          </ac:spMkLst>
        </pc:spChg>
        <pc:spChg chg="add mod">
          <ac:chgData name="Nane Kratzke" userId="971be13ff4ee5ef6" providerId="LiveId" clId="{19075A5A-D245-0240-878E-CFB172C98ECA}" dt="2020-09-23T13:36:51.906" v="26563" actId="207"/>
          <ac:spMkLst>
            <pc:docMk/>
            <pc:sldMk cId="2182525806" sldId="436"/>
            <ac:spMk id="77" creationId="{C7EE17F5-214E-434B-B24D-52DF9817F64E}"/>
          </ac:spMkLst>
        </pc:spChg>
        <pc:spChg chg="add del mod">
          <ac:chgData name="Nane Kratzke" userId="971be13ff4ee5ef6" providerId="LiveId" clId="{19075A5A-D245-0240-878E-CFB172C98ECA}" dt="2020-09-23T12:25:51.067" v="24350" actId="478"/>
          <ac:spMkLst>
            <pc:docMk/>
            <pc:sldMk cId="2182525806" sldId="436"/>
            <ac:spMk id="78" creationId="{AF7C1C04-D1BC-0241-AD31-9BD58F0C8F35}"/>
          </ac:spMkLst>
        </pc:spChg>
        <pc:spChg chg="add mod">
          <ac:chgData name="Nane Kratzke" userId="971be13ff4ee5ef6" providerId="LiveId" clId="{19075A5A-D245-0240-878E-CFB172C98ECA}" dt="2020-09-23T13:32:42.301" v="26493" actId="1076"/>
          <ac:spMkLst>
            <pc:docMk/>
            <pc:sldMk cId="2182525806" sldId="436"/>
            <ac:spMk id="79" creationId="{E8490C43-249B-7840-A59E-A267EA132860}"/>
          </ac:spMkLst>
        </pc:spChg>
        <pc:spChg chg="add mod">
          <ac:chgData name="Nane Kratzke" userId="971be13ff4ee5ef6" providerId="LiveId" clId="{19075A5A-D245-0240-878E-CFB172C98ECA}" dt="2020-09-23T13:32:42.301" v="26493" actId="1076"/>
          <ac:spMkLst>
            <pc:docMk/>
            <pc:sldMk cId="2182525806" sldId="436"/>
            <ac:spMk id="80" creationId="{0FA3839A-74CD-CB47-8A42-4CA812925BB9}"/>
          </ac:spMkLst>
        </pc:spChg>
        <pc:spChg chg="add mod">
          <ac:chgData name="Nane Kratzke" userId="971be13ff4ee5ef6" providerId="LiveId" clId="{19075A5A-D245-0240-878E-CFB172C98ECA}" dt="2020-09-23T13:32:42.301" v="26493" actId="1076"/>
          <ac:spMkLst>
            <pc:docMk/>
            <pc:sldMk cId="2182525806" sldId="436"/>
            <ac:spMk id="81" creationId="{34007A85-2E9D-BD42-B234-A105497F3BCC}"/>
          </ac:spMkLst>
        </pc:spChg>
        <pc:spChg chg="add mod">
          <ac:chgData name="Nane Kratzke" userId="971be13ff4ee5ef6" providerId="LiveId" clId="{19075A5A-D245-0240-878E-CFB172C98ECA}" dt="2020-09-23T13:36:51.906" v="26563" actId="207"/>
          <ac:spMkLst>
            <pc:docMk/>
            <pc:sldMk cId="2182525806" sldId="436"/>
            <ac:spMk id="82" creationId="{768D3D22-5639-0C48-949F-4879402BEE69}"/>
          </ac:spMkLst>
        </pc:spChg>
        <pc:spChg chg="add mod">
          <ac:chgData name="Nane Kratzke" userId="971be13ff4ee5ef6" providerId="LiveId" clId="{19075A5A-D245-0240-878E-CFB172C98ECA}" dt="2020-09-23T13:39:02.807" v="26572" actId="1076"/>
          <ac:spMkLst>
            <pc:docMk/>
            <pc:sldMk cId="2182525806" sldId="436"/>
            <ac:spMk id="83" creationId="{B925FFD2-A6FD-E540-B83C-2729AF30A2B9}"/>
          </ac:spMkLst>
        </pc:spChg>
        <pc:spChg chg="add mod">
          <ac:chgData name="Nane Kratzke" userId="971be13ff4ee5ef6" providerId="LiveId" clId="{19075A5A-D245-0240-878E-CFB172C98ECA}" dt="2020-09-23T13:32:42.301" v="26493" actId="1076"/>
          <ac:spMkLst>
            <pc:docMk/>
            <pc:sldMk cId="2182525806" sldId="436"/>
            <ac:spMk id="84" creationId="{287B5279-BC76-7548-A770-8984B8125AF0}"/>
          </ac:spMkLst>
        </pc:spChg>
        <pc:spChg chg="add mod">
          <ac:chgData name="Nane Kratzke" userId="971be13ff4ee5ef6" providerId="LiveId" clId="{19075A5A-D245-0240-878E-CFB172C98ECA}" dt="2020-09-23T13:37:54.598" v="26564" actId="14100"/>
          <ac:spMkLst>
            <pc:docMk/>
            <pc:sldMk cId="2182525806" sldId="436"/>
            <ac:spMk id="85" creationId="{5EC7C4F9-7B9C-2246-9655-28888CC83E63}"/>
          </ac:spMkLst>
        </pc:spChg>
        <pc:spChg chg="add mod">
          <ac:chgData name="Nane Kratzke" userId="971be13ff4ee5ef6" providerId="LiveId" clId="{19075A5A-D245-0240-878E-CFB172C98ECA}" dt="2020-09-23T13:32:42.301" v="26493" actId="1076"/>
          <ac:spMkLst>
            <pc:docMk/>
            <pc:sldMk cId="2182525806" sldId="436"/>
            <ac:spMk id="91" creationId="{9F12BB4C-AF6F-B946-BB20-719A63F282C6}"/>
          </ac:spMkLst>
        </pc:spChg>
        <pc:spChg chg="add mod">
          <ac:chgData name="Nane Kratzke" userId="971be13ff4ee5ef6" providerId="LiveId" clId="{19075A5A-D245-0240-878E-CFB172C98ECA}" dt="2020-09-23T13:32:42.301" v="26493" actId="1076"/>
          <ac:spMkLst>
            <pc:docMk/>
            <pc:sldMk cId="2182525806" sldId="436"/>
            <ac:spMk id="96" creationId="{5F7C6BF5-3390-AE40-AE88-A7256E67C41B}"/>
          </ac:spMkLst>
        </pc:spChg>
        <pc:spChg chg="add mod">
          <ac:chgData name="Nane Kratzke" userId="971be13ff4ee5ef6" providerId="LiveId" clId="{19075A5A-D245-0240-878E-CFB172C98ECA}" dt="2020-09-23T13:48:58.548" v="26724" actId="3064"/>
          <ac:spMkLst>
            <pc:docMk/>
            <pc:sldMk cId="2182525806" sldId="436"/>
            <ac:spMk id="97" creationId="{55A3ED34-0948-4449-AE1F-A68377053A30}"/>
          </ac:spMkLst>
        </pc:spChg>
        <pc:spChg chg="add mod">
          <ac:chgData name="Nane Kratzke" userId="971be13ff4ee5ef6" providerId="LiveId" clId="{19075A5A-D245-0240-878E-CFB172C98ECA}" dt="2020-09-23T13:48:58.548" v="26724" actId="3064"/>
          <ac:spMkLst>
            <pc:docMk/>
            <pc:sldMk cId="2182525806" sldId="436"/>
            <ac:spMk id="98" creationId="{5885E8E9-45B0-AF42-855F-7FA814813AFD}"/>
          </ac:spMkLst>
        </pc:spChg>
        <pc:spChg chg="add mod">
          <ac:chgData name="Nane Kratzke" userId="971be13ff4ee5ef6" providerId="LiveId" clId="{19075A5A-D245-0240-878E-CFB172C98ECA}" dt="2020-09-23T13:36:51.906" v="26563" actId="207"/>
          <ac:spMkLst>
            <pc:docMk/>
            <pc:sldMk cId="2182525806" sldId="436"/>
            <ac:spMk id="99" creationId="{EA20F93D-4023-2140-B765-209E3D124CC7}"/>
          </ac:spMkLst>
        </pc:spChg>
        <pc:spChg chg="add mod">
          <ac:chgData name="Nane Kratzke" userId="971be13ff4ee5ef6" providerId="LiveId" clId="{19075A5A-D245-0240-878E-CFB172C98ECA}" dt="2020-09-24T16:05:07.287" v="39878" actId="20577"/>
          <ac:spMkLst>
            <pc:docMk/>
            <pc:sldMk cId="2182525806" sldId="436"/>
            <ac:spMk id="100" creationId="{A3B9F4CB-D224-B540-AD61-C791D807225B}"/>
          </ac:spMkLst>
        </pc:spChg>
        <pc:spChg chg="add mod">
          <ac:chgData name="Nane Kratzke" userId="971be13ff4ee5ef6" providerId="LiveId" clId="{19075A5A-D245-0240-878E-CFB172C98ECA}" dt="2020-09-23T13:36:51.906" v="26563" actId="207"/>
          <ac:spMkLst>
            <pc:docMk/>
            <pc:sldMk cId="2182525806" sldId="436"/>
            <ac:spMk id="101" creationId="{7482EE69-61C6-4046-AF4E-40A57ABC0BB4}"/>
          </ac:spMkLst>
        </pc:spChg>
        <pc:spChg chg="add mod">
          <ac:chgData name="Nane Kratzke" userId="971be13ff4ee5ef6" providerId="LiveId" clId="{19075A5A-D245-0240-878E-CFB172C98ECA}" dt="2020-09-23T13:44:02.565" v="26646" actId="1076"/>
          <ac:spMkLst>
            <pc:docMk/>
            <pc:sldMk cId="2182525806" sldId="436"/>
            <ac:spMk id="124" creationId="{1C12F951-BF83-5141-A29F-12E804D912AD}"/>
          </ac:spMkLst>
        </pc:spChg>
        <pc:spChg chg="add mod">
          <ac:chgData name="Nane Kratzke" userId="971be13ff4ee5ef6" providerId="LiveId" clId="{19075A5A-D245-0240-878E-CFB172C98ECA}" dt="2020-09-23T13:48:35.658" v="26716" actId="1076"/>
          <ac:spMkLst>
            <pc:docMk/>
            <pc:sldMk cId="2182525806" sldId="436"/>
            <ac:spMk id="134" creationId="{5C142D69-5D5A-9547-B7DD-A465E05C4F50}"/>
          </ac:spMkLst>
        </pc:spChg>
        <pc:picChg chg="add mod">
          <ac:chgData name="Nane Kratzke" userId="971be13ff4ee5ef6" providerId="LiveId" clId="{19075A5A-D245-0240-878E-CFB172C98ECA}" dt="2020-09-24T16:59:32.649" v="42097" actId="108"/>
          <ac:picMkLst>
            <pc:docMk/>
            <pc:sldMk cId="2182525806" sldId="436"/>
            <ac:picMk id="4" creationId="{594186C9-5D1E-3F45-A310-BB84EC1489C1}"/>
          </ac:picMkLst>
        </pc:picChg>
        <pc:picChg chg="add mod">
          <ac:chgData name="Nane Kratzke" userId="971be13ff4ee5ef6" providerId="LiveId" clId="{19075A5A-D245-0240-878E-CFB172C98ECA}" dt="2020-09-23T13:32:42.301" v="26493" actId="1076"/>
          <ac:picMkLst>
            <pc:docMk/>
            <pc:sldMk cId="2182525806" sldId="436"/>
            <ac:picMk id="6" creationId="{9EDE1382-2B15-C34B-8A83-9629E5086B7D}"/>
          </ac:picMkLst>
        </pc:picChg>
        <pc:picChg chg="add mod">
          <ac:chgData name="Nane Kratzke" userId="971be13ff4ee5ef6" providerId="LiveId" clId="{19075A5A-D245-0240-878E-CFB172C98ECA}" dt="2020-09-23T13:32:42.301" v="26493" actId="1076"/>
          <ac:picMkLst>
            <pc:docMk/>
            <pc:sldMk cId="2182525806" sldId="436"/>
            <ac:picMk id="7" creationId="{5021B745-C7EB-E543-A377-0BC747575B83}"/>
          </ac:picMkLst>
        </pc:picChg>
        <pc:picChg chg="add mod">
          <ac:chgData name="Nane Kratzke" userId="971be13ff4ee5ef6" providerId="LiveId" clId="{19075A5A-D245-0240-878E-CFB172C98ECA}" dt="2020-09-23T13:32:42.301" v="26493" actId="1076"/>
          <ac:picMkLst>
            <pc:docMk/>
            <pc:sldMk cId="2182525806" sldId="436"/>
            <ac:picMk id="8" creationId="{4F0DDEF0-8B89-264C-A604-4587B115B172}"/>
          </ac:picMkLst>
        </pc:picChg>
        <pc:picChg chg="add mod">
          <ac:chgData name="Nane Kratzke" userId="971be13ff4ee5ef6" providerId="LiveId" clId="{19075A5A-D245-0240-878E-CFB172C98ECA}" dt="2020-09-23T13:32:42.301" v="26493" actId="1076"/>
          <ac:picMkLst>
            <pc:docMk/>
            <pc:sldMk cId="2182525806" sldId="436"/>
            <ac:picMk id="9" creationId="{C6821E7A-E28C-2043-883A-CE03E0654BA3}"/>
          </ac:picMkLst>
        </pc:picChg>
        <pc:picChg chg="add mod">
          <ac:chgData name="Nane Kratzke" userId="971be13ff4ee5ef6" providerId="LiveId" clId="{19075A5A-D245-0240-878E-CFB172C98ECA}" dt="2020-09-23T13:32:42.301" v="26493" actId="1076"/>
          <ac:picMkLst>
            <pc:docMk/>
            <pc:sldMk cId="2182525806" sldId="436"/>
            <ac:picMk id="10" creationId="{C01BF072-2E2B-DE4B-BE01-F8C2AC5237B5}"/>
          </ac:picMkLst>
        </pc:picChg>
        <pc:picChg chg="add del mod">
          <ac:chgData name="Nane Kratzke" userId="971be13ff4ee5ef6" providerId="LiveId" clId="{19075A5A-D245-0240-878E-CFB172C98ECA}" dt="2020-09-24T16:59:14.733" v="42095" actId="478"/>
          <ac:picMkLst>
            <pc:docMk/>
            <pc:sldMk cId="2182525806" sldId="436"/>
            <ac:picMk id="11" creationId="{72FFC7A3-95F4-0745-AABB-B03E713B1028}"/>
          </ac:picMkLst>
        </pc:picChg>
        <pc:picChg chg="add mod">
          <ac:chgData name="Nane Kratzke" userId="971be13ff4ee5ef6" providerId="LiveId" clId="{19075A5A-D245-0240-878E-CFB172C98ECA}" dt="2020-09-23T13:32:42.301" v="26493" actId="1076"/>
          <ac:picMkLst>
            <pc:docMk/>
            <pc:sldMk cId="2182525806" sldId="436"/>
            <ac:picMk id="12" creationId="{2069E2CB-6A72-124C-B56E-A0EEB2EDF3FD}"/>
          </ac:picMkLst>
        </pc:picChg>
        <pc:picChg chg="add mod">
          <ac:chgData name="Nane Kratzke" userId="971be13ff4ee5ef6" providerId="LiveId" clId="{19075A5A-D245-0240-878E-CFB172C98ECA}" dt="2020-09-23T13:32:42.301" v="26493" actId="1076"/>
          <ac:picMkLst>
            <pc:docMk/>
            <pc:sldMk cId="2182525806" sldId="436"/>
            <ac:picMk id="13" creationId="{55578C28-E230-A54C-93CC-FBCA149014E4}"/>
          </ac:picMkLst>
        </pc:picChg>
        <pc:picChg chg="add mod">
          <ac:chgData name="Nane Kratzke" userId="971be13ff4ee5ef6" providerId="LiveId" clId="{19075A5A-D245-0240-878E-CFB172C98ECA}" dt="2020-09-23T13:32:42.301" v="26493" actId="1076"/>
          <ac:picMkLst>
            <pc:docMk/>
            <pc:sldMk cId="2182525806" sldId="436"/>
            <ac:picMk id="53" creationId="{AB09D5DE-7720-C046-91C9-61A39B68B368}"/>
          </ac:picMkLst>
        </pc:picChg>
        <pc:picChg chg="add mod">
          <ac:chgData name="Nane Kratzke" userId="971be13ff4ee5ef6" providerId="LiveId" clId="{19075A5A-D245-0240-878E-CFB172C98ECA}" dt="2020-09-23T13:32:42.301" v="26493" actId="1076"/>
          <ac:picMkLst>
            <pc:docMk/>
            <pc:sldMk cId="2182525806" sldId="436"/>
            <ac:picMk id="54" creationId="{576C32D4-BBEC-ED4D-B2BA-0788998BE37C}"/>
          </ac:picMkLst>
        </pc:picChg>
        <pc:picChg chg="add mod">
          <ac:chgData name="Nane Kratzke" userId="971be13ff4ee5ef6" providerId="LiveId" clId="{19075A5A-D245-0240-878E-CFB172C98ECA}" dt="2020-09-23T13:32:42.301" v="26493" actId="1076"/>
          <ac:picMkLst>
            <pc:docMk/>
            <pc:sldMk cId="2182525806" sldId="436"/>
            <ac:picMk id="55" creationId="{E9C019C8-2581-1841-8FD3-B25F7139E30F}"/>
          </ac:picMkLst>
        </pc:picChg>
        <pc:picChg chg="add del mod">
          <ac:chgData name="Nane Kratzke" userId="971be13ff4ee5ef6" providerId="LiveId" clId="{19075A5A-D245-0240-878E-CFB172C98ECA}" dt="2020-09-25T06:47:35.219" v="43838" actId="21"/>
          <ac:picMkLst>
            <pc:docMk/>
            <pc:sldMk cId="2182525806" sldId="436"/>
            <ac:picMk id="61" creationId="{D12EACE9-6C81-9048-A6FD-E677F5D812D2}"/>
          </ac:picMkLst>
        </pc:picChg>
        <pc:picChg chg="add mod">
          <ac:chgData name="Nane Kratzke" userId="971be13ff4ee5ef6" providerId="LiveId" clId="{19075A5A-D245-0240-878E-CFB172C98ECA}" dt="2020-09-23T13:32:42.301" v="26493" actId="1076"/>
          <ac:picMkLst>
            <pc:docMk/>
            <pc:sldMk cId="2182525806" sldId="436"/>
            <ac:picMk id="86" creationId="{D40F4BD1-3E86-6946-9BC7-A3FC45AA2936}"/>
          </ac:picMkLst>
        </pc:picChg>
        <pc:picChg chg="add mod">
          <ac:chgData name="Nane Kratzke" userId="971be13ff4ee5ef6" providerId="LiveId" clId="{19075A5A-D245-0240-878E-CFB172C98ECA}" dt="2020-09-23T13:41:38.131" v="26585" actId="1076"/>
          <ac:picMkLst>
            <pc:docMk/>
            <pc:sldMk cId="2182525806" sldId="436"/>
            <ac:picMk id="131" creationId="{377715C3-CF5B-7D4E-B2CE-E70FEB56C49F}"/>
          </ac:picMkLst>
        </pc:picChg>
        <pc:picChg chg="add mod">
          <ac:chgData name="Nane Kratzke" userId="971be13ff4ee5ef6" providerId="LiveId" clId="{19075A5A-D245-0240-878E-CFB172C98ECA}" dt="2020-09-23T13:41:41.015" v="26586" actId="1076"/>
          <ac:picMkLst>
            <pc:docMk/>
            <pc:sldMk cId="2182525806" sldId="436"/>
            <ac:picMk id="132" creationId="{5F0941D2-E691-874E-ACCD-19B7565068DD}"/>
          </ac:picMkLst>
        </pc:picChg>
        <pc:picChg chg="add del mod">
          <ac:chgData name="Nane Kratzke" userId="971be13ff4ee5ef6" providerId="LiveId" clId="{19075A5A-D245-0240-878E-CFB172C98ECA}" dt="2020-09-23T13:48:09.830" v="26700"/>
          <ac:picMkLst>
            <pc:docMk/>
            <pc:sldMk cId="2182525806" sldId="436"/>
            <ac:picMk id="133" creationId="{317E0D28-5E56-114F-91AE-A4D973757A3C}"/>
          </ac:picMkLst>
        </pc:picChg>
        <pc:inkChg chg="add del">
          <ac:chgData name="Nane Kratzke" userId="971be13ff4ee5ef6" providerId="LiveId" clId="{19075A5A-D245-0240-878E-CFB172C98ECA}" dt="2020-09-23T13:16:44.992" v="26150" actId="9405"/>
          <ac:inkMkLst>
            <pc:docMk/>
            <pc:sldMk cId="2182525806" sldId="436"/>
            <ac:inkMk id="102" creationId="{F44C4736-828E-4648-ADCB-01983F4EC842}"/>
          </ac:inkMkLst>
        </pc:inkChg>
        <pc:inkChg chg="add del">
          <ac:chgData name="Nane Kratzke" userId="971be13ff4ee5ef6" providerId="LiveId" clId="{19075A5A-D245-0240-878E-CFB172C98ECA}" dt="2020-09-23T13:16:50.449" v="26152" actId="9405"/>
          <ac:inkMkLst>
            <pc:docMk/>
            <pc:sldMk cId="2182525806" sldId="436"/>
            <ac:inkMk id="103" creationId="{65D1DC83-7FD6-1A41-BBD1-A6AA9EC0AE7E}"/>
          </ac:inkMkLst>
        </pc:inkChg>
        <pc:inkChg chg="add del">
          <ac:chgData name="Nane Kratzke" userId="971be13ff4ee5ef6" providerId="LiveId" clId="{19075A5A-D245-0240-878E-CFB172C98ECA}" dt="2020-09-23T13:21:00.717" v="26196" actId="478"/>
          <ac:inkMkLst>
            <pc:docMk/>
            <pc:sldMk cId="2182525806" sldId="436"/>
            <ac:inkMk id="104" creationId="{66FECF30-8483-DB46-96CC-907AA486F038}"/>
          </ac:inkMkLst>
        </pc:inkChg>
        <pc:cxnChg chg="add mod">
          <ac:chgData name="Nane Kratzke" userId="971be13ff4ee5ef6" providerId="LiveId" clId="{19075A5A-D245-0240-878E-CFB172C98ECA}" dt="2020-09-23T13:32:42.301" v="26493" actId="1076"/>
          <ac:cxnSpMkLst>
            <pc:docMk/>
            <pc:sldMk cId="2182525806" sldId="436"/>
            <ac:cxnSpMk id="15" creationId="{2BE15152-B9A0-6C44-87AF-EDA3C6BFFB36}"/>
          </ac:cxnSpMkLst>
        </pc:cxnChg>
        <pc:cxnChg chg="add del mod">
          <ac:chgData name="Nane Kratzke" userId="971be13ff4ee5ef6" providerId="LiveId" clId="{19075A5A-D245-0240-878E-CFB172C98ECA}" dt="2020-09-23T12:11:24.831" v="23899" actId="478"/>
          <ac:cxnSpMkLst>
            <pc:docMk/>
            <pc:sldMk cId="2182525806" sldId="436"/>
            <ac:cxnSpMk id="16" creationId="{31D488C8-2281-A740-B36E-2FF913B35801}"/>
          </ac:cxnSpMkLst>
        </pc:cxnChg>
        <pc:cxnChg chg="add del mod">
          <ac:chgData name="Nane Kratzke" userId="971be13ff4ee5ef6" providerId="LiveId" clId="{19075A5A-D245-0240-878E-CFB172C98ECA}" dt="2020-09-23T12:14:55.574" v="23956" actId="478"/>
          <ac:cxnSpMkLst>
            <pc:docMk/>
            <pc:sldMk cId="2182525806" sldId="436"/>
            <ac:cxnSpMk id="18" creationId="{8FAB2994-F684-7C4A-B273-B84F34BB2710}"/>
          </ac:cxnSpMkLst>
        </pc:cxnChg>
        <pc:cxnChg chg="add mod">
          <ac:chgData name="Nane Kratzke" userId="971be13ff4ee5ef6" providerId="LiveId" clId="{19075A5A-D245-0240-878E-CFB172C98ECA}" dt="2020-09-23T13:32:42.301" v="26493" actId="1076"/>
          <ac:cxnSpMkLst>
            <pc:docMk/>
            <pc:sldMk cId="2182525806" sldId="436"/>
            <ac:cxnSpMk id="20" creationId="{607D3CDD-1D61-7C41-8B49-551F2CAD397E}"/>
          </ac:cxnSpMkLst>
        </pc:cxnChg>
        <pc:cxnChg chg="add mod">
          <ac:chgData name="Nane Kratzke" userId="971be13ff4ee5ef6" providerId="LiveId" clId="{19075A5A-D245-0240-878E-CFB172C98ECA}" dt="2020-09-23T13:32:42.301" v="26493" actId="1076"/>
          <ac:cxnSpMkLst>
            <pc:docMk/>
            <pc:sldMk cId="2182525806" sldId="436"/>
            <ac:cxnSpMk id="23" creationId="{8ADD487D-B4D6-E049-B6E0-E1332B87160B}"/>
          </ac:cxnSpMkLst>
        </pc:cxnChg>
        <pc:cxnChg chg="add mod">
          <ac:chgData name="Nane Kratzke" userId="971be13ff4ee5ef6" providerId="LiveId" clId="{19075A5A-D245-0240-878E-CFB172C98ECA}" dt="2020-09-23T13:32:42.301" v="26493" actId="1076"/>
          <ac:cxnSpMkLst>
            <pc:docMk/>
            <pc:sldMk cId="2182525806" sldId="436"/>
            <ac:cxnSpMk id="26" creationId="{1A57151B-E7FD-E840-8759-7C4B979CF45C}"/>
          </ac:cxnSpMkLst>
        </pc:cxnChg>
        <pc:cxnChg chg="add mod">
          <ac:chgData name="Nane Kratzke" userId="971be13ff4ee5ef6" providerId="LiveId" clId="{19075A5A-D245-0240-878E-CFB172C98ECA}" dt="2020-09-23T13:32:42.301" v="26493" actId="1076"/>
          <ac:cxnSpMkLst>
            <pc:docMk/>
            <pc:sldMk cId="2182525806" sldId="436"/>
            <ac:cxnSpMk id="29" creationId="{ED7AEDB6-868D-4A40-9246-BD317F29DB36}"/>
          </ac:cxnSpMkLst>
        </pc:cxnChg>
        <pc:cxnChg chg="add mod">
          <ac:chgData name="Nane Kratzke" userId="971be13ff4ee5ef6" providerId="LiveId" clId="{19075A5A-D245-0240-878E-CFB172C98ECA}" dt="2020-09-23T13:32:42.301" v="26493" actId="1076"/>
          <ac:cxnSpMkLst>
            <pc:docMk/>
            <pc:sldMk cId="2182525806" sldId="436"/>
            <ac:cxnSpMk id="32" creationId="{EE34B7A6-6ECB-5349-8D35-24A2207751DA}"/>
          </ac:cxnSpMkLst>
        </pc:cxnChg>
        <pc:cxnChg chg="add mod">
          <ac:chgData name="Nane Kratzke" userId="971be13ff4ee5ef6" providerId="LiveId" clId="{19075A5A-D245-0240-878E-CFB172C98ECA}" dt="2020-09-23T13:38:55.403" v="26571" actId="1076"/>
          <ac:cxnSpMkLst>
            <pc:docMk/>
            <pc:sldMk cId="2182525806" sldId="436"/>
            <ac:cxnSpMk id="36" creationId="{1A7C632F-121C-9C46-8740-4A8D1493D567}"/>
          </ac:cxnSpMkLst>
        </pc:cxnChg>
        <pc:cxnChg chg="add mod">
          <ac:chgData name="Nane Kratzke" userId="971be13ff4ee5ef6" providerId="LiveId" clId="{19075A5A-D245-0240-878E-CFB172C98ECA}" dt="2020-09-23T13:32:42.301" v="26493" actId="1076"/>
          <ac:cxnSpMkLst>
            <pc:docMk/>
            <pc:sldMk cId="2182525806" sldId="436"/>
            <ac:cxnSpMk id="41" creationId="{8937575B-D268-1B42-BF29-7F9B6D1A80C9}"/>
          </ac:cxnSpMkLst>
        </pc:cxnChg>
        <pc:cxnChg chg="add del mod">
          <ac:chgData name="Nane Kratzke" userId="971be13ff4ee5ef6" providerId="LiveId" clId="{19075A5A-D245-0240-878E-CFB172C98ECA}" dt="2020-09-23T12:19:53.313" v="24004" actId="478"/>
          <ac:cxnSpMkLst>
            <pc:docMk/>
            <pc:sldMk cId="2182525806" sldId="436"/>
            <ac:cxnSpMk id="48" creationId="{344E50AC-20DA-6545-BA43-CFAB96A272CA}"/>
          </ac:cxnSpMkLst>
        </pc:cxnChg>
        <pc:cxnChg chg="add mod">
          <ac:chgData name="Nane Kratzke" userId="971be13ff4ee5ef6" providerId="LiveId" clId="{19075A5A-D245-0240-878E-CFB172C98ECA}" dt="2020-09-23T13:32:42.301" v="26493" actId="1076"/>
          <ac:cxnSpMkLst>
            <pc:docMk/>
            <pc:sldMk cId="2182525806" sldId="436"/>
            <ac:cxnSpMk id="92" creationId="{6C125013-23A9-294F-9E07-5DA1BB87BEB2}"/>
          </ac:cxnSpMkLst>
        </pc:cxnChg>
        <pc:cxnChg chg="add mod">
          <ac:chgData name="Nane Kratzke" userId="971be13ff4ee5ef6" providerId="LiveId" clId="{19075A5A-D245-0240-878E-CFB172C98ECA}" dt="2020-09-23T13:32:42.301" v="26493" actId="1076"/>
          <ac:cxnSpMkLst>
            <pc:docMk/>
            <pc:sldMk cId="2182525806" sldId="436"/>
            <ac:cxnSpMk id="107" creationId="{4BB147CC-7080-C743-97FC-FC0AAEE7E2D2}"/>
          </ac:cxnSpMkLst>
        </pc:cxnChg>
        <pc:cxnChg chg="add mod">
          <ac:chgData name="Nane Kratzke" userId="971be13ff4ee5ef6" providerId="LiveId" clId="{19075A5A-D245-0240-878E-CFB172C98ECA}" dt="2020-09-23T13:32:42.301" v="26493" actId="1076"/>
          <ac:cxnSpMkLst>
            <pc:docMk/>
            <pc:sldMk cId="2182525806" sldId="436"/>
            <ac:cxnSpMk id="108" creationId="{BFD6D5D1-A66C-AF46-8B8D-E475663034E6}"/>
          </ac:cxnSpMkLst>
        </pc:cxnChg>
        <pc:cxnChg chg="add mod">
          <ac:chgData name="Nane Kratzke" userId="971be13ff4ee5ef6" providerId="LiveId" clId="{19075A5A-D245-0240-878E-CFB172C98ECA}" dt="2020-09-23T13:32:42.301" v="26493" actId="1076"/>
          <ac:cxnSpMkLst>
            <pc:docMk/>
            <pc:sldMk cId="2182525806" sldId="436"/>
            <ac:cxnSpMk id="111" creationId="{985860D9-3947-4F49-A007-DA6FC198C767}"/>
          </ac:cxnSpMkLst>
        </pc:cxnChg>
        <pc:cxnChg chg="add mod">
          <ac:chgData name="Nane Kratzke" userId="971be13ff4ee5ef6" providerId="LiveId" clId="{19075A5A-D245-0240-878E-CFB172C98ECA}" dt="2020-09-23T13:32:42.301" v="26493" actId="1076"/>
          <ac:cxnSpMkLst>
            <pc:docMk/>
            <pc:sldMk cId="2182525806" sldId="436"/>
            <ac:cxnSpMk id="115" creationId="{C3F386D6-FCB6-1C4C-8118-999C3D16FF8E}"/>
          </ac:cxnSpMkLst>
        </pc:cxnChg>
        <pc:cxnChg chg="add mod">
          <ac:chgData name="Nane Kratzke" userId="971be13ff4ee5ef6" providerId="LiveId" clId="{19075A5A-D245-0240-878E-CFB172C98ECA}" dt="2020-09-23T13:32:42.301" v="26493" actId="1076"/>
          <ac:cxnSpMkLst>
            <pc:docMk/>
            <pc:sldMk cId="2182525806" sldId="436"/>
            <ac:cxnSpMk id="116" creationId="{6A6BB91A-4354-1F4F-A607-146E042C9E3C}"/>
          </ac:cxnSpMkLst>
        </pc:cxnChg>
        <pc:cxnChg chg="add mod">
          <ac:chgData name="Nane Kratzke" userId="971be13ff4ee5ef6" providerId="LiveId" clId="{19075A5A-D245-0240-878E-CFB172C98ECA}" dt="2020-09-23T13:32:42.301" v="26493" actId="1076"/>
          <ac:cxnSpMkLst>
            <pc:docMk/>
            <pc:sldMk cId="2182525806" sldId="436"/>
            <ac:cxnSpMk id="118" creationId="{CFB8E7A7-119B-4940-B57E-B1BE9BA2EE72}"/>
          </ac:cxnSpMkLst>
        </pc:cxnChg>
        <pc:cxnChg chg="add mod">
          <ac:chgData name="Nane Kratzke" userId="971be13ff4ee5ef6" providerId="LiveId" clId="{19075A5A-D245-0240-878E-CFB172C98ECA}" dt="2020-09-23T13:32:42.301" v="26493" actId="1076"/>
          <ac:cxnSpMkLst>
            <pc:docMk/>
            <pc:sldMk cId="2182525806" sldId="436"/>
            <ac:cxnSpMk id="119" creationId="{9787917D-6484-6346-A927-D7F60AA1DECA}"/>
          </ac:cxnSpMkLst>
        </pc:cxnChg>
        <pc:cxnChg chg="add mod">
          <ac:chgData name="Nane Kratzke" userId="971be13ff4ee5ef6" providerId="LiveId" clId="{19075A5A-D245-0240-878E-CFB172C98ECA}" dt="2020-09-23T13:46:07.421" v="26656" actId="1076"/>
          <ac:cxnSpMkLst>
            <pc:docMk/>
            <pc:sldMk cId="2182525806" sldId="436"/>
            <ac:cxnSpMk id="121" creationId="{5A6C370A-20A1-5C4E-82E1-650927F3A91A}"/>
          </ac:cxnSpMkLst>
        </pc:cxnChg>
        <pc:cxnChg chg="add mod">
          <ac:chgData name="Nane Kratzke" userId="971be13ff4ee5ef6" providerId="LiveId" clId="{19075A5A-D245-0240-878E-CFB172C98ECA}" dt="2020-09-23T13:32:42.301" v="26493" actId="1076"/>
          <ac:cxnSpMkLst>
            <pc:docMk/>
            <pc:sldMk cId="2182525806" sldId="436"/>
            <ac:cxnSpMk id="125" creationId="{BE6F3623-21BB-FC47-B2EF-935342E61E2B}"/>
          </ac:cxnSpMkLst>
        </pc:cxnChg>
      </pc:sldChg>
      <pc:sldChg chg="addSp modSp add mod">
        <pc:chgData name="Nane Kratzke" userId="971be13ff4ee5ef6" providerId="LiveId" clId="{19075A5A-D245-0240-878E-CFB172C98ECA}" dt="2020-09-24T15:39:06.805" v="39557" actId="14100"/>
        <pc:sldMkLst>
          <pc:docMk/>
          <pc:sldMk cId="50337072" sldId="437"/>
        </pc:sldMkLst>
        <pc:spChg chg="add mod">
          <ac:chgData name="Nane Kratzke" userId="971be13ff4ee5ef6" providerId="LiveId" clId="{19075A5A-D245-0240-878E-CFB172C98ECA}" dt="2020-09-24T15:39:06.805" v="39557" actId="14100"/>
          <ac:spMkLst>
            <pc:docMk/>
            <pc:sldMk cId="50337072" sldId="437"/>
            <ac:spMk id="6" creationId="{4B0139AE-EBC1-134D-94BF-6F0F0F36589D}"/>
          </ac:spMkLst>
        </pc:spChg>
        <pc:spChg chg="mod">
          <ac:chgData name="Nane Kratzke" userId="971be13ff4ee5ef6" providerId="LiveId" clId="{19075A5A-D245-0240-878E-CFB172C98ECA}" dt="2020-09-23T13:50:45.775" v="26728" actId="207"/>
          <ac:spMkLst>
            <pc:docMk/>
            <pc:sldMk cId="50337072" sldId="437"/>
            <ac:spMk id="26" creationId="{5063B105-58A5-854F-9125-161FD22A6A26}"/>
          </ac:spMkLst>
        </pc:spChg>
        <pc:spChg chg="mod">
          <ac:chgData name="Nane Kratzke" userId="971be13ff4ee5ef6" providerId="LiveId" clId="{19075A5A-D245-0240-878E-CFB172C98ECA}" dt="2020-09-23T13:50:45.775" v="26728" actId="207"/>
          <ac:spMkLst>
            <pc:docMk/>
            <pc:sldMk cId="50337072" sldId="437"/>
            <ac:spMk id="73" creationId="{F3E676F2-D1F1-A143-A840-EEB136A4F4C0}"/>
          </ac:spMkLst>
        </pc:spChg>
        <pc:spChg chg="mod">
          <ac:chgData name="Nane Kratzke" userId="971be13ff4ee5ef6" providerId="LiveId" clId="{19075A5A-D245-0240-878E-CFB172C98ECA}" dt="2020-09-23T13:50:45.775" v="26728" actId="207"/>
          <ac:spMkLst>
            <pc:docMk/>
            <pc:sldMk cId="50337072" sldId="437"/>
            <ac:spMk id="74" creationId="{5ADFA4F6-6D9A-0E4F-A173-1FF576E9A91A}"/>
          </ac:spMkLst>
        </pc:spChg>
        <pc:spChg chg="mod">
          <ac:chgData name="Nane Kratzke" userId="971be13ff4ee5ef6" providerId="LiveId" clId="{19075A5A-D245-0240-878E-CFB172C98ECA}" dt="2020-09-23T13:50:45.775" v="26728" actId="207"/>
          <ac:spMkLst>
            <pc:docMk/>
            <pc:sldMk cId="50337072" sldId="437"/>
            <ac:spMk id="75" creationId="{27A0CEAA-783B-674D-BE34-ECF7105CDBBB}"/>
          </ac:spMkLst>
        </pc:spChg>
        <pc:spChg chg="mod">
          <ac:chgData name="Nane Kratzke" userId="971be13ff4ee5ef6" providerId="LiveId" clId="{19075A5A-D245-0240-878E-CFB172C98ECA}" dt="2020-09-24T15:32:18.750" v="39243" actId="207"/>
          <ac:spMkLst>
            <pc:docMk/>
            <pc:sldMk cId="50337072" sldId="437"/>
            <ac:spMk id="76" creationId="{E2194F07-D4BD-F049-B6BA-930E9C311BF8}"/>
          </ac:spMkLst>
        </pc:spChg>
        <pc:spChg chg="mod">
          <ac:chgData name="Nane Kratzke" userId="971be13ff4ee5ef6" providerId="LiveId" clId="{19075A5A-D245-0240-878E-CFB172C98ECA}" dt="2020-09-23T13:50:45.775" v="26728" actId="207"/>
          <ac:spMkLst>
            <pc:docMk/>
            <pc:sldMk cId="50337072" sldId="437"/>
            <ac:spMk id="77" creationId="{D2EBA26A-6198-0E42-BD5F-D671FC580579}"/>
          </ac:spMkLst>
        </pc:spChg>
        <pc:spChg chg="mod">
          <ac:chgData name="Nane Kratzke" userId="971be13ff4ee5ef6" providerId="LiveId" clId="{19075A5A-D245-0240-878E-CFB172C98ECA}" dt="2020-09-24T15:32:18.750" v="39243" actId="207"/>
          <ac:spMkLst>
            <pc:docMk/>
            <pc:sldMk cId="50337072" sldId="437"/>
            <ac:spMk id="78" creationId="{9E273C53-174B-174F-8FF4-157ADE55F70D}"/>
          </ac:spMkLst>
        </pc:spChg>
        <pc:spChg chg="mod">
          <ac:chgData name="Nane Kratzke" userId="971be13ff4ee5ef6" providerId="LiveId" clId="{19075A5A-D245-0240-878E-CFB172C98ECA}" dt="2020-09-23T13:50:45.775" v="26728" actId="207"/>
          <ac:spMkLst>
            <pc:docMk/>
            <pc:sldMk cId="50337072" sldId="437"/>
            <ac:spMk id="80" creationId="{141E4693-0A90-3A46-9596-A21D07D49571}"/>
          </ac:spMkLst>
        </pc:spChg>
        <pc:spChg chg="mod">
          <ac:chgData name="Nane Kratzke" userId="971be13ff4ee5ef6" providerId="LiveId" clId="{19075A5A-D245-0240-878E-CFB172C98ECA}" dt="2020-09-23T13:50:45.775" v="26728" actId="207"/>
          <ac:spMkLst>
            <pc:docMk/>
            <pc:sldMk cId="50337072" sldId="437"/>
            <ac:spMk id="81" creationId="{F6670A1D-F19D-AE45-B05C-518A2B00DC60}"/>
          </ac:spMkLst>
        </pc:spChg>
        <pc:spChg chg="mod">
          <ac:chgData name="Nane Kratzke" userId="971be13ff4ee5ef6" providerId="LiveId" clId="{19075A5A-D245-0240-878E-CFB172C98ECA}" dt="2020-09-24T15:32:18.750" v="39243" actId="207"/>
          <ac:spMkLst>
            <pc:docMk/>
            <pc:sldMk cId="50337072" sldId="437"/>
            <ac:spMk id="132" creationId="{6544B590-6D31-9243-9E86-5EB212A6BC40}"/>
          </ac:spMkLst>
        </pc:spChg>
        <pc:spChg chg="mod">
          <ac:chgData name="Nane Kratzke" userId="971be13ff4ee5ef6" providerId="LiveId" clId="{19075A5A-D245-0240-878E-CFB172C98ECA}" dt="2020-09-23T13:50:45.775" v="26728" actId="207"/>
          <ac:spMkLst>
            <pc:docMk/>
            <pc:sldMk cId="50337072" sldId="437"/>
            <ac:spMk id="137" creationId="{BC7A94B6-5C76-ED42-A230-4DDF4D7F5632}"/>
          </ac:spMkLst>
        </pc:spChg>
        <pc:spChg chg="mod">
          <ac:chgData name="Nane Kratzke" userId="971be13ff4ee5ef6" providerId="LiveId" clId="{19075A5A-D245-0240-878E-CFB172C98ECA}" dt="2020-09-23T13:50:45.775" v="26728" actId="207"/>
          <ac:spMkLst>
            <pc:docMk/>
            <pc:sldMk cId="50337072" sldId="437"/>
            <ac:spMk id="138" creationId="{945353CE-0288-8A4F-B444-C37AE727604C}"/>
          </ac:spMkLst>
        </pc:spChg>
        <pc:picChg chg="mod">
          <ac:chgData name="Nane Kratzke" userId="971be13ff4ee5ef6" providerId="LiveId" clId="{19075A5A-D245-0240-878E-CFB172C98ECA}" dt="2020-09-23T13:50:26.602" v="26726"/>
          <ac:picMkLst>
            <pc:docMk/>
            <pc:sldMk cId="50337072" sldId="437"/>
            <ac:picMk id="79" creationId="{F6F08B27-2937-8142-8CDA-0797FB999C10}"/>
          </ac:picMkLst>
        </pc:picChg>
        <pc:picChg chg="mod">
          <ac:chgData name="Nane Kratzke" userId="971be13ff4ee5ef6" providerId="LiveId" clId="{19075A5A-D245-0240-878E-CFB172C98ECA}" dt="2020-09-23T13:50:26.602" v="26726"/>
          <ac:picMkLst>
            <pc:docMk/>
            <pc:sldMk cId="50337072" sldId="437"/>
            <ac:picMk id="134" creationId="{7554F3D9-A80C-F746-85C4-18A28DC4319C}"/>
          </ac:picMkLst>
        </pc:picChg>
        <pc:picChg chg="mod">
          <ac:chgData name="Nane Kratzke" userId="971be13ff4ee5ef6" providerId="LiveId" clId="{19075A5A-D245-0240-878E-CFB172C98ECA}" dt="2020-09-23T13:50:26.602" v="26726"/>
          <ac:picMkLst>
            <pc:docMk/>
            <pc:sldMk cId="50337072" sldId="437"/>
            <ac:picMk id="136" creationId="{01FC1095-D87A-B945-922F-5A115CF06B47}"/>
          </ac:picMkLst>
        </pc:picChg>
        <pc:picChg chg="mod">
          <ac:chgData name="Nane Kratzke" userId="971be13ff4ee5ef6" providerId="LiveId" clId="{19075A5A-D245-0240-878E-CFB172C98ECA}" dt="2020-09-23T13:50:26.602" v="26726"/>
          <ac:picMkLst>
            <pc:docMk/>
            <pc:sldMk cId="50337072" sldId="437"/>
            <ac:picMk id="1052" creationId="{0781EC11-CEB1-B34C-BC02-EBCE8F7A675B}"/>
          </ac:picMkLst>
        </pc:picChg>
        <pc:picChg chg="mod">
          <ac:chgData name="Nane Kratzke" userId="971be13ff4ee5ef6" providerId="LiveId" clId="{19075A5A-D245-0240-878E-CFB172C98ECA}" dt="2020-09-23T13:50:26.602" v="26726"/>
          <ac:picMkLst>
            <pc:docMk/>
            <pc:sldMk cId="50337072" sldId="437"/>
            <ac:picMk id="1056" creationId="{63FFB1C2-0D2E-5042-B775-910095E1CB8D}"/>
          </ac:picMkLst>
        </pc:picChg>
        <pc:picChg chg="mod">
          <ac:chgData name="Nane Kratzke" userId="971be13ff4ee5ef6" providerId="LiveId" clId="{19075A5A-D245-0240-878E-CFB172C98ECA}" dt="2020-09-23T13:50:26.602" v="26726"/>
          <ac:picMkLst>
            <pc:docMk/>
            <pc:sldMk cId="50337072" sldId="437"/>
            <ac:picMk id="1057" creationId="{052E2773-90CF-3D4E-9DB7-9D0AA6C5AE47}"/>
          </ac:picMkLst>
        </pc:picChg>
        <pc:picChg chg="mod">
          <ac:chgData name="Nane Kratzke" userId="971be13ff4ee5ef6" providerId="LiveId" clId="{19075A5A-D245-0240-878E-CFB172C98ECA}" dt="2020-09-23T13:50:26.602" v="26726"/>
          <ac:picMkLst>
            <pc:docMk/>
            <pc:sldMk cId="50337072" sldId="437"/>
            <ac:picMk id="1058" creationId="{9005B2A9-D614-3742-AD7B-E67DD24A1BBC}"/>
          </ac:picMkLst>
        </pc:picChg>
        <pc:picChg chg="mod">
          <ac:chgData name="Nane Kratzke" userId="971be13ff4ee5ef6" providerId="LiveId" clId="{19075A5A-D245-0240-878E-CFB172C98ECA}" dt="2020-09-23T13:50:26.602" v="26726"/>
          <ac:picMkLst>
            <pc:docMk/>
            <pc:sldMk cId="50337072" sldId="437"/>
            <ac:picMk id="1060" creationId="{F5DA8AE1-8904-6F48-827D-A8B82F0A351B}"/>
          </ac:picMkLst>
        </pc:picChg>
        <pc:picChg chg="mod">
          <ac:chgData name="Nane Kratzke" userId="971be13ff4ee5ef6" providerId="LiveId" clId="{19075A5A-D245-0240-878E-CFB172C98ECA}" dt="2020-09-23T13:50:26.602" v="26726"/>
          <ac:picMkLst>
            <pc:docMk/>
            <pc:sldMk cId="50337072" sldId="437"/>
            <ac:picMk id="1061" creationId="{1965F56F-2751-6C4F-AB30-AEFF256CCF6B}"/>
          </ac:picMkLst>
        </pc:picChg>
        <pc:picChg chg="mod">
          <ac:chgData name="Nane Kratzke" userId="971be13ff4ee5ef6" providerId="LiveId" clId="{19075A5A-D245-0240-878E-CFB172C98ECA}" dt="2020-09-23T13:50:26.602" v="26726"/>
          <ac:picMkLst>
            <pc:docMk/>
            <pc:sldMk cId="50337072" sldId="437"/>
            <ac:picMk id="1063" creationId="{044ED7CD-6D81-7E40-B7D1-B8E87EAA2E86}"/>
          </ac:picMkLst>
        </pc:picChg>
        <pc:picChg chg="mod">
          <ac:chgData name="Nane Kratzke" userId="971be13ff4ee5ef6" providerId="LiveId" clId="{19075A5A-D245-0240-878E-CFB172C98ECA}" dt="2020-09-23T13:50:26.602" v="26726"/>
          <ac:picMkLst>
            <pc:docMk/>
            <pc:sldMk cId="50337072" sldId="437"/>
            <ac:picMk id="1064" creationId="{781C98E9-592D-9F46-A971-775CA5568B95}"/>
          </ac:picMkLst>
        </pc:picChg>
      </pc:sldChg>
      <pc:sldChg chg="modSp add mod">
        <pc:chgData name="Nane Kratzke" userId="971be13ff4ee5ef6" providerId="LiveId" clId="{19075A5A-D245-0240-878E-CFB172C98ECA}" dt="2020-09-24T15:31:57.036" v="39242" actId="1038"/>
        <pc:sldMkLst>
          <pc:docMk/>
          <pc:sldMk cId="3192853465" sldId="438"/>
        </pc:sldMkLst>
        <pc:spChg chg="mod">
          <ac:chgData name="Nane Kratzke" userId="971be13ff4ee5ef6" providerId="LiveId" clId="{19075A5A-D245-0240-878E-CFB172C98ECA}" dt="2020-09-23T13:52:14.256" v="26735" actId="108"/>
          <ac:spMkLst>
            <pc:docMk/>
            <pc:sldMk cId="3192853465" sldId="438"/>
            <ac:spMk id="68" creationId="{E9DFBF75-CCFE-7546-AD3B-8F1222403E29}"/>
          </ac:spMkLst>
        </pc:spChg>
        <pc:spChg chg="mod">
          <ac:chgData name="Nane Kratzke" userId="971be13ff4ee5ef6" providerId="LiveId" clId="{19075A5A-D245-0240-878E-CFB172C98ECA}" dt="2020-09-23T13:52:05.314" v="26733" actId="108"/>
          <ac:spMkLst>
            <pc:docMk/>
            <pc:sldMk cId="3192853465" sldId="438"/>
            <ac:spMk id="73" creationId="{F3E676F2-D1F1-A143-A840-EEB136A4F4C0}"/>
          </ac:spMkLst>
        </pc:spChg>
        <pc:spChg chg="mod">
          <ac:chgData name="Nane Kratzke" userId="971be13ff4ee5ef6" providerId="LiveId" clId="{19075A5A-D245-0240-878E-CFB172C98ECA}" dt="2020-09-24T15:31:57.036" v="39242" actId="1038"/>
          <ac:spMkLst>
            <pc:docMk/>
            <pc:sldMk cId="3192853465" sldId="438"/>
            <ac:spMk id="76" creationId="{E2194F07-D4BD-F049-B6BA-930E9C311BF8}"/>
          </ac:spMkLst>
        </pc:spChg>
        <pc:spChg chg="mod">
          <ac:chgData name="Nane Kratzke" userId="971be13ff4ee5ef6" providerId="LiveId" clId="{19075A5A-D245-0240-878E-CFB172C98ECA}" dt="2020-09-24T15:31:57.036" v="39242" actId="1038"/>
          <ac:spMkLst>
            <pc:docMk/>
            <pc:sldMk cId="3192853465" sldId="438"/>
            <ac:spMk id="78" creationId="{9E273C53-174B-174F-8FF4-157ADE55F70D}"/>
          </ac:spMkLst>
        </pc:spChg>
        <pc:spChg chg="mod">
          <ac:chgData name="Nane Kratzke" userId="971be13ff4ee5ef6" providerId="LiveId" clId="{19075A5A-D245-0240-878E-CFB172C98ECA}" dt="2020-09-24T15:31:57.036" v="39242" actId="1038"/>
          <ac:spMkLst>
            <pc:docMk/>
            <pc:sldMk cId="3192853465" sldId="438"/>
            <ac:spMk id="132" creationId="{6544B590-6D31-9243-9E86-5EB212A6BC40}"/>
          </ac:spMkLst>
        </pc:spChg>
        <pc:picChg chg="mod">
          <ac:chgData name="Nane Kratzke" userId="971be13ff4ee5ef6" providerId="LiveId" clId="{19075A5A-D245-0240-878E-CFB172C98ECA}" dt="2020-09-23T13:52:09.656" v="26734" actId="108"/>
          <ac:picMkLst>
            <pc:docMk/>
            <pc:sldMk cId="3192853465" sldId="438"/>
            <ac:picMk id="1054" creationId="{12AE6375-E091-0E43-BCC0-7964193522B5}"/>
          </ac:picMkLst>
        </pc:picChg>
        <pc:picChg chg="mod">
          <ac:chgData name="Nane Kratzke" userId="971be13ff4ee5ef6" providerId="LiveId" clId="{19075A5A-D245-0240-878E-CFB172C98ECA}" dt="2020-09-23T13:51:46.424" v="26730" actId="108"/>
          <ac:picMkLst>
            <pc:docMk/>
            <pc:sldMk cId="3192853465" sldId="438"/>
            <ac:picMk id="1063" creationId="{044ED7CD-6D81-7E40-B7D1-B8E87EAA2E86}"/>
          </ac:picMkLst>
        </pc:picChg>
        <pc:picChg chg="mod">
          <ac:chgData name="Nane Kratzke" userId="971be13ff4ee5ef6" providerId="LiveId" clId="{19075A5A-D245-0240-878E-CFB172C98ECA}" dt="2020-09-23T13:51:48.573" v="26731" actId="108"/>
          <ac:picMkLst>
            <pc:docMk/>
            <pc:sldMk cId="3192853465" sldId="438"/>
            <ac:picMk id="1064" creationId="{781C98E9-592D-9F46-A971-775CA5568B95}"/>
          </ac:picMkLst>
        </pc:picChg>
      </pc:sldChg>
      <pc:sldChg chg="modSp add mod">
        <pc:chgData name="Nane Kratzke" userId="971be13ff4ee5ef6" providerId="LiveId" clId="{19075A5A-D245-0240-878E-CFB172C98ECA}" dt="2020-09-24T15:31:46.640" v="39239" actId="207"/>
        <pc:sldMkLst>
          <pc:docMk/>
          <pc:sldMk cId="2611768246" sldId="439"/>
        </pc:sldMkLst>
        <pc:spChg chg="mod">
          <ac:chgData name="Nane Kratzke" userId="971be13ff4ee5ef6" providerId="LiveId" clId="{19075A5A-D245-0240-878E-CFB172C98ECA}" dt="2020-09-23T13:53:03.305" v="26741" actId="108"/>
          <ac:spMkLst>
            <pc:docMk/>
            <pc:sldMk cId="2611768246" sldId="439"/>
            <ac:spMk id="73" creationId="{F3E676F2-D1F1-A143-A840-EEB136A4F4C0}"/>
          </ac:spMkLst>
        </pc:spChg>
        <pc:spChg chg="mod">
          <ac:chgData name="Nane Kratzke" userId="971be13ff4ee5ef6" providerId="LiveId" clId="{19075A5A-D245-0240-878E-CFB172C98ECA}" dt="2020-09-23T13:52:58.780" v="26740" actId="108"/>
          <ac:spMkLst>
            <pc:docMk/>
            <pc:sldMk cId="2611768246" sldId="439"/>
            <ac:spMk id="75" creationId="{27A0CEAA-783B-674D-BE34-ECF7105CDBBB}"/>
          </ac:spMkLst>
        </pc:spChg>
        <pc:spChg chg="mod">
          <ac:chgData name="Nane Kratzke" userId="971be13ff4ee5ef6" providerId="LiveId" clId="{19075A5A-D245-0240-878E-CFB172C98ECA}" dt="2020-09-24T15:31:46.640" v="39239" actId="207"/>
          <ac:spMkLst>
            <pc:docMk/>
            <pc:sldMk cId="2611768246" sldId="439"/>
            <ac:spMk id="76" creationId="{E2194F07-D4BD-F049-B6BA-930E9C311BF8}"/>
          </ac:spMkLst>
        </pc:spChg>
        <pc:spChg chg="mod">
          <ac:chgData name="Nane Kratzke" userId="971be13ff4ee5ef6" providerId="LiveId" clId="{19075A5A-D245-0240-878E-CFB172C98ECA}" dt="2020-09-24T15:31:46.640" v="39239" actId="207"/>
          <ac:spMkLst>
            <pc:docMk/>
            <pc:sldMk cId="2611768246" sldId="439"/>
            <ac:spMk id="78" creationId="{9E273C53-174B-174F-8FF4-157ADE55F70D}"/>
          </ac:spMkLst>
        </pc:spChg>
        <pc:spChg chg="mod">
          <ac:chgData name="Nane Kratzke" userId="971be13ff4ee5ef6" providerId="LiveId" clId="{19075A5A-D245-0240-878E-CFB172C98ECA}" dt="2020-09-24T15:31:46.640" v="39239" actId="207"/>
          <ac:spMkLst>
            <pc:docMk/>
            <pc:sldMk cId="2611768246" sldId="439"/>
            <ac:spMk id="132" creationId="{6544B590-6D31-9243-9E86-5EB212A6BC40}"/>
          </ac:spMkLst>
        </pc:spChg>
        <pc:picChg chg="mod">
          <ac:chgData name="Nane Kratzke" userId="971be13ff4ee5ef6" providerId="LiveId" clId="{19075A5A-D245-0240-878E-CFB172C98ECA}" dt="2020-09-23T13:52:45" v="26737" actId="108"/>
          <ac:picMkLst>
            <pc:docMk/>
            <pc:sldMk cId="2611768246" sldId="439"/>
            <ac:picMk id="1060" creationId="{F5DA8AE1-8904-6F48-827D-A8B82F0A351B}"/>
          </ac:picMkLst>
        </pc:picChg>
        <pc:picChg chg="mod">
          <ac:chgData name="Nane Kratzke" userId="971be13ff4ee5ef6" providerId="LiveId" clId="{19075A5A-D245-0240-878E-CFB172C98ECA}" dt="2020-09-23T13:52:50.565" v="26738" actId="108"/>
          <ac:picMkLst>
            <pc:docMk/>
            <pc:sldMk cId="2611768246" sldId="439"/>
            <ac:picMk id="1063" creationId="{044ED7CD-6D81-7E40-B7D1-B8E87EAA2E86}"/>
          </ac:picMkLst>
        </pc:picChg>
        <pc:picChg chg="mod">
          <ac:chgData name="Nane Kratzke" userId="971be13ff4ee5ef6" providerId="LiveId" clId="{19075A5A-D245-0240-878E-CFB172C98ECA}" dt="2020-09-23T13:52:51.159" v="26739" actId="108"/>
          <ac:picMkLst>
            <pc:docMk/>
            <pc:sldMk cId="2611768246" sldId="439"/>
            <ac:picMk id="1064" creationId="{781C98E9-592D-9F46-A971-775CA5568B95}"/>
          </ac:picMkLst>
        </pc:picChg>
      </pc:sldChg>
      <pc:sldChg chg="modSp add mod">
        <pc:chgData name="Nane Kratzke" userId="971be13ff4ee5ef6" providerId="LiveId" clId="{19075A5A-D245-0240-878E-CFB172C98ECA}" dt="2020-09-24T15:31:36.729" v="39238" actId="207"/>
        <pc:sldMkLst>
          <pc:docMk/>
          <pc:sldMk cId="191570126" sldId="440"/>
        </pc:sldMkLst>
        <pc:spChg chg="mod">
          <ac:chgData name="Nane Kratzke" userId="971be13ff4ee5ef6" providerId="LiveId" clId="{19075A5A-D245-0240-878E-CFB172C98ECA}" dt="2020-09-23T13:54:04.373" v="26744" actId="108"/>
          <ac:spMkLst>
            <pc:docMk/>
            <pc:sldMk cId="191570126" sldId="440"/>
            <ac:spMk id="74" creationId="{5ADFA4F6-6D9A-0E4F-A173-1FF576E9A91A}"/>
          </ac:spMkLst>
        </pc:spChg>
        <pc:spChg chg="mod">
          <ac:chgData name="Nane Kratzke" userId="971be13ff4ee5ef6" providerId="LiveId" clId="{19075A5A-D245-0240-878E-CFB172C98ECA}" dt="2020-09-23T13:54:13.260" v="26746" actId="108"/>
          <ac:spMkLst>
            <pc:docMk/>
            <pc:sldMk cId="191570126" sldId="440"/>
            <ac:spMk id="75" creationId="{27A0CEAA-783B-674D-BE34-ECF7105CDBBB}"/>
          </ac:spMkLst>
        </pc:spChg>
        <pc:spChg chg="mod">
          <ac:chgData name="Nane Kratzke" userId="971be13ff4ee5ef6" providerId="LiveId" clId="{19075A5A-D245-0240-878E-CFB172C98ECA}" dt="2020-09-24T15:31:36.729" v="39238" actId="207"/>
          <ac:spMkLst>
            <pc:docMk/>
            <pc:sldMk cId="191570126" sldId="440"/>
            <ac:spMk id="76" creationId="{E2194F07-D4BD-F049-B6BA-930E9C311BF8}"/>
          </ac:spMkLst>
        </pc:spChg>
        <pc:spChg chg="mod">
          <ac:chgData name="Nane Kratzke" userId="971be13ff4ee5ef6" providerId="LiveId" clId="{19075A5A-D245-0240-878E-CFB172C98ECA}" dt="2020-09-24T15:31:36.729" v="39238" actId="207"/>
          <ac:spMkLst>
            <pc:docMk/>
            <pc:sldMk cId="191570126" sldId="440"/>
            <ac:spMk id="78" creationId="{9E273C53-174B-174F-8FF4-157ADE55F70D}"/>
          </ac:spMkLst>
        </pc:spChg>
        <pc:spChg chg="mod">
          <ac:chgData name="Nane Kratzke" userId="971be13ff4ee5ef6" providerId="LiveId" clId="{19075A5A-D245-0240-878E-CFB172C98ECA}" dt="2020-09-24T15:31:36.729" v="39238" actId="207"/>
          <ac:spMkLst>
            <pc:docMk/>
            <pc:sldMk cId="191570126" sldId="440"/>
            <ac:spMk id="132" creationId="{6544B590-6D31-9243-9E86-5EB212A6BC40}"/>
          </ac:spMkLst>
        </pc:spChg>
        <pc:picChg chg="mod">
          <ac:chgData name="Nane Kratzke" userId="971be13ff4ee5ef6" providerId="LiveId" clId="{19075A5A-D245-0240-878E-CFB172C98ECA}" dt="2020-09-23T13:54:08.638" v="26745" actId="108"/>
          <ac:picMkLst>
            <pc:docMk/>
            <pc:sldMk cId="191570126" sldId="440"/>
            <ac:picMk id="1060" creationId="{F5DA8AE1-8904-6F48-827D-A8B82F0A351B}"/>
          </ac:picMkLst>
        </pc:picChg>
        <pc:picChg chg="mod">
          <ac:chgData name="Nane Kratzke" userId="971be13ff4ee5ef6" providerId="LiveId" clId="{19075A5A-D245-0240-878E-CFB172C98ECA}" dt="2020-09-23T13:53:58.715" v="26743" actId="108"/>
          <ac:picMkLst>
            <pc:docMk/>
            <pc:sldMk cId="191570126" sldId="440"/>
            <ac:picMk id="1061" creationId="{1965F56F-2751-6C4F-AB30-AEFF256CCF6B}"/>
          </ac:picMkLst>
        </pc:picChg>
      </pc:sldChg>
      <pc:sldChg chg="modSp add mod">
        <pc:chgData name="Nane Kratzke" userId="971be13ff4ee5ef6" providerId="LiveId" clId="{19075A5A-D245-0240-878E-CFB172C98ECA}" dt="2020-09-24T16:19:14.550" v="40329" actId="1036"/>
        <pc:sldMkLst>
          <pc:docMk/>
          <pc:sldMk cId="830859553" sldId="441"/>
        </pc:sldMkLst>
        <pc:spChg chg="mod">
          <ac:chgData name="Nane Kratzke" userId="971be13ff4ee5ef6" providerId="LiveId" clId="{19075A5A-D245-0240-878E-CFB172C98ECA}" dt="2020-09-24T15:24:50.266" v="39196" actId="207"/>
          <ac:spMkLst>
            <pc:docMk/>
            <pc:sldMk cId="830859553" sldId="441"/>
            <ac:spMk id="27" creationId="{AF81DA72-7522-CC4E-93F4-B5908BE1ADCE}"/>
          </ac:spMkLst>
        </pc:spChg>
        <pc:spChg chg="mod">
          <ac:chgData name="Nane Kratzke" userId="971be13ff4ee5ef6" providerId="LiveId" clId="{19075A5A-D245-0240-878E-CFB172C98ECA}" dt="2020-09-23T13:55:11.535" v="26751" actId="108"/>
          <ac:spMkLst>
            <pc:docMk/>
            <pc:sldMk cId="830859553" sldId="441"/>
            <ac:spMk id="74" creationId="{5ADFA4F6-6D9A-0E4F-A173-1FF576E9A91A}"/>
          </ac:spMkLst>
        </pc:spChg>
        <pc:spChg chg="mod">
          <ac:chgData name="Nane Kratzke" userId="971be13ff4ee5ef6" providerId="LiveId" clId="{19075A5A-D245-0240-878E-CFB172C98ECA}" dt="2020-09-24T15:24:50.266" v="39196" actId="207"/>
          <ac:spMkLst>
            <pc:docMk/>
            <pc:sldMk cId="830859553" sldId="441"/>
            <ac:spMk id="76" creationId="{E2194F07-D4BD-F049-B6BA-930E9C311BF8}"/>
          </ac:spMkLst>
        </pc:spChg>
        <pc:spChg chg="mod">
          <ac:chgData name="Nane Kratzke" userId="971be13ff4ee5ef6" providerId="LiveId" clId="{19075A5A-D245-0240-878E-CFB172C98ECA}" dt="2020-09-24T15:24:50.266" v="39196" actId="207"/>
          <ac:spMkLst>
            <pc:docMk/>
            <pc:sldMk cId="830859553" sldId="441"/>
            <ac:spMk id="78" creationId="{9E273C53-174B-174F-8FF4-157ADE55F70D}"/>
          </ac:spMkLst>
        </pc:spChg>
        <pc:spChg chg="mod">
          <ac:chgData name="Nane Kratzke" userId="971be13ff4ee5ef6" providerId="LiveId" clId="{19075A5A-D245-0240-878E-CFB172C98ECA}" dt="2020-09-24T15:24:41.750" v="39195" actId="108"/>
          <ac:spMkLst>
            <pc:docMk/>
            <pc:sldMk cId="830859553" sldId="441"/>
            <ac:spMk id="137" creationId="{BC7A94B6-5C76-ED42-A230-4DDF4D7F5632}"/>
          </ac:spMkLst>
        </pc:spChg>
        <pc:spChg chg="mod">
          <ac:chgData name="Nane Kratzke" userId="971be13ff4ee5ef6" providerId="LiveId" clId="{19075A5A-D245-0240-878E-CFB172C98ECA}" dt="2020-09-23T13:55:01.167" v="26749" actId="108"/>
          <ac:spMkLst>
            <pc:docMk/>
            <pc:sldMk cId="830859553" sldId="441"/>
            <ac:spMk id="138" creationId="{945353CE-0288-8A4F-B444-C37AE727604C}"/>
          </ac:spMkLst>
        </pc:spChg>
        <pc:picChg chg="mod">
          <ac:chgData name="Nane Kratzke" userId="971be13ff4ee5ef6" providerId="LiveId" clId="{19075A5A-D245-0240-878E-CFB172C98ECA}" dt="2020-09-24T16:19:14.550" v="40329" actId="1036"/>
          <ac:picMkLst>
            <pc:docMk/>
            <pc:sldMk cId="830859553" sldId="441"/>
            <ac:picMk id="134" creationId="{7554F3D9-A80C-F746-85C4-18A28DC4319C}"/>
          </ac:picMkLst>
        </pc:picChg>
        <pc:picChg chg="mod">
          <ac:chgData name="Nane Kratzke" userId="971be13ff4ee5ef6" providerId="LiveId" clId="{19075A5A-D245-0240-878E-CFB172C98ECA}" dt="2020-09-24T16:19:14.550" v="40329" actId="1036"/>
          <ac:picMkLst>
            <pc:docMk/>
            <pc:sldMk cId="830859553" sldId="441"/>
            <ac:picMk id="136" creationId="{01FC1095-D87A-B945-922F-5A115CF06B47}"/>
          </ac:picMkLst>
        </pc:picChg>
        <pc:picChg chg="mod">
          <ac:chgData name="Nane Kratzke" userId="971be13ff4ee5ef6" providerId="LiveId" clId="{19075A5A-D245-0240-878E-CFB172C98ECA}" dt="2020-09-23T13:55:07.262" v="26750" actId="108"/>
          <ac:picMkLst>
            <pc:docMk/>
            <pc:sldMk cId="830859553" sldId="441"/>
            <ac:picMk id="1061" creationId="{1965F56F-2751-6C4F-AB30-AEFF256CCF6B}"/>
          </ac:picMkLst>
        </pc:picChg>
      </pc:sldChg>
      <pc:sldChg chg="addSp delSp modSp add mod">
        <pc:chgData name="Nane Kratzke" userId="971be13ff4ee5ef6" providerId="LiveId" clId="{19075A5A-D245-0240-878E-CFB172C98ECA}" dt="2020-09-24T17:29:49.717" v="42408" actId="20577"/>
        <pc:sldMkLst>
          <pc:docMk/>
          <pc:sldMk cId="2518785091" sldId="442"/>
        </pc:sldMkLst>
        <pc:spChg chg="mod">
          <ac:chgData name="Nane Kratzke" userId="971be13ff4ee5ef6" providerId="LiveId" clId="{19075A5A-D245-0240-878E-CFB172C98ECA}" dt="2020-09-23T13:55:30.164" v="26787" actId="20577"/>
          <ac:spMkLst>
            <pc:docMk/>
            <pc:sldMk cId="2518785091" sldId="442"/>
            <ac:spMk id="2" creationId="{534D3041-9041-5E46-BDCA-AEFAF74BDAA0}"/>
          </ac:spMkLst>
        </pc:spChg>
        <pc:spChg chg="mod">
          <ac:chgData name="Nane Kratzke" userId="971be13ff4ee5ef6" providerId="LiveId" clId="{19075A5A-D245-0240-878E-CFB172C98ECA}" dt="2020-09-24T16:35:17.289" v="41155" actId="20577"/>
          <ac:spMkLst>
            <pc:docMk/>
            <pc:sldMk cId="2518785091" sldId="442"/>
            <ac:spMk id="3" creationId="{6D44E123-1B57-1141-B775-333597485FBD}"/>
          </ac:spMkLst>
        </pc:spChg>
        <pc:spChg chg="del mod">
          <ac:chgData name="Nane Kratzke" userId="971be13ff4ee5ef6" providerId="LiveId" clId="{19075A5A-D245-0240-878E-CFB172C98ECA}" dt="2020-09-24T16:35:24.302" v="41157" actId="478"/>
          <ac:spMkLst>
            <pc:docMk/>
            <pc:sldMk cId="2518785091" sldId="442"/>
            <ac:spMk id="4" creationId="{DEB25F32-ECA7-4840-B973-86BC3D4E92A1}"/>
          </ac:spMkLst>
        </pc:spChg>
        <pc:spChg chg="add del mod">
          <ac:chgData name="Nane Kratzke" userId="971be13ff4ee5ef6" providerId="LiveId" clId="{19075A5A-D245-0240-878E-CFB172C98ECA}" dt="2020-09-24T16:35:33.378" v="41158" actId="478"/>
          <ac:spMkLst>
            <pc:docMk/>
            <pc:sldMk cId="2518785091" sldId="442"/>
            <ac:spMk id="6" creationId="{79D39562-B9F3-DD4C-AA91-29C1174B760C}"/>
          </ac:spMkLst>
        </pc:spChg>
        <pc:spChg chg="add mod">
          <ac:chgData name="Nane Kratzke" userId="971be13ff4ee5ef6" providerId="LiveId" clId="{19075A5A-D245-0240-878E-CFB172C98ECA}" dt="2020-09-24T16:50:16.580" v="41672" actId="166"/>
          <ac:spMkLst>
            <pc:docMk/>
            <pc:sldMk cId="2518785091" sldId="442"/>
            <ac:spMk id="7" creationId="{B89D7DF6-0A59-5C42-BD14-314366809DF1}"/>
          </ac:spMkLst>
        </pc:spChg>
        <pc:spChg chg="add mod">
          <ac:chgData name="Nane Kratzke" userId="971be13ff4ee5ef6" providerId="LiveId" clId="{19075A5A-D245-0240-878E-CFB172C98ECA}" dt="2020-09-24T16:48:18.404" v="41591" actId="166"/>
          <ac:spMkLst>
            <pc:docMk/>
            <pc:sldMk cId="2518785091" sldId="442"/>
            <ac:spMk id="8" creationId="{AE596D98-6C68-BA4A-97AC-81F537C5FE1E}"/>
          </ac:spMkLst>
        </pc:spChg>
        <pc:spChg chg="add mod">
          <ac:chgData name="Nane Kratzke" userId="971be13ff4ee5ef6" providerId="LiveId" clId="{19075A5A-D245-0240-878E-CFB172C98ECA}" dt="2020-09-24T16:54:58.498" v="42089" actId="20577"/>
          <ac:spMkLst>
            <pc:docMk/>
            <pc:sldMk cId="2518785091" sldId="442"/>
            <ac:spMk id="9" creationId="{F78719FB-87F0-DC4A-881F-A6A7EE04B431}"/>
          </ac:spMkLst>
        </pc:spChg>
        <pc:spChg chg="add mod">
          <ac:chgData name="Nane Kratzke" userId="971be13ff4ee5ef6" providerId="LiveId" clId="{19075A5A-D245-0240-878E-CFB172C98ECA}" dt="2020-09-24T16:53:01.918" v="41971" actId="20577"/>
          <ac:spMkLst>
            <pc:docMk/>
            <pc:sldMk cId="2518785091" sldId="442"/>
            <ac:spMk id="10" creationId="{899A2F3E-A77E-1D47-8CB6-9AE14999B492}"/>
          </ac:spMkLst>
        </pc:spChg>
        <pc:spChg chg="add mod">
          <ac:chgData name="Nane Kratzke" userId="971be13ff4ee5ef6" providerId="LiveId" clId="{19075A5A-D245-0240-878E-CFB172C98ECA}" dt="2020-09-24T17:01:34.968" v="42145" actId="1076"/>
          <ac:spMkLst>
            <pc:docMk/>
            <pc:sldMk cId="2518785091" sldId="442"/>
            <ac:spMk id="14" creationId="{E31BA689-EE99-C441-836E-2574D99C6953}"/>
          </ac:spMkLst>
        </pc:spChg>
        <pc:spChg chg="add mod">
          <ac:chgData name="Nane Kratzke" userId="971be13ff4ee5ef6" providerId="LiveId" clId="{19075A5A-D245-0240-878E-CFB172C98ECA}" dt="2020-09-24T16:57:06.177" v="42091" actId="1076"/>
          <ac:spMkLst>
            <pc:docMk/>
            <pc:sldMk cId="2518785091" sldId="442"/>
            <ac:spMk id="17" creationId="{C6286E7F-1737-B748-B196-A149CE3B23C4}"/>
          </ac:spMkLst>
        </pc:spChg>
        <pc:spChg chg="add mod">
          <ac:chgData name="Nane Kratzke" userId="971be13ff4ee5ef6" providerId="LiveId" clId="{19075A5A-D245-0240-878E-CFB172C98ECA}" dt="2020-09-24T17:01:23.257" v="42143" actId="20577"/>
          <ac:spMkLst>
            <pc:docMk/>
            <pc:sldMk cId="2518785091" sldId="442"/>
            <ac:spMk id="18" creationId="{E0C85475-E8EB-894A-8590-3371205B5299}"/>
          </ac:spMkLst>
        </pc:spChg>
        <pc:spChg chg="add mod">
          <ac:chgData name="Nane Kratzke" userId="971be13ff4ee5ef6" providerId="LiveId" clId="{19075A5A-D245-0240-878E-CFB172C98ECA}" dt="2020-09-24T17:29:49.717" v="42408" actId="20577"/>
          <ac:spMkLst>
            <pc:docMk/>
            <pc:sldMk cId="2518785091" sldId="442"/>
            <ac:spMk id="29" creationId="{D153BDFF-123B-2646-AAC5-90D9979E39A5}"/>
          </ac:spMkLst>
        </pc:spChg>
        <pc:spChg chg="add mod">
          <ac:chgData name="Nane Kratzke" userId="971be13ff4ee5ef6" providerId="LiveId" clId="{19075A5A-D245-0240-878E-CFB172C98ECA}" dt="2020-09-24T17:01:54.376" v="42154" actId="20577"/>
          <ac:spMkLst>
            <pc:docMk/>
            <pc:sldMk cId="2518785091" sldId="442"/>
            <ac:spMk id="35" creationId="{9A518972-DE87-B748-B723-20B9AD026783}"/>
          </ac:spMkLst>
        </pc:spChg>
        <pc:picChg chg="add del mod">
          <ac:chgData name="Nane Kratzke" userId="971be13ff4ee5ef6" providerId="LiveId" clId="{19075A5A-D245-0240-878E-CFB172C98ECA}" dt="2020-09-24T17:00:12.057" v="42098" actId="478"/>
          <ac:picMkLst>
            <pc:docMk/>
            <pc:sldMk cId="2518785091" sldId="442"/>
            <ac:picMk id="11" creationId="{161718FB-A279-6943-B128-4B3C684B12CE}"/>
          </ac:picMkLst>
        </pc:picChg>
        <pc:picChg chg="add mod">
          <ac:chgData name="Nane Kratzke" userId="971be13ff4ee5ef6" providerId="LiveId" clId="{19075A5A-D245-0240-878E-CFB172C98ECA}" dt="2020-09-24T17:01:43.806" v="42146" actId="1076"/>
          <ac:picMkLst>
            <pc:docMk/>
            <pc:sldMk cId="2518785091" sldId="442"/>
            <ac:picMk id="12" creationId="{1385F87E-53D9-9F41-A21E-14B137BF7BAD}"/>
          </ac:picMkLst>
        </pc:picChg>
        <pc:picChg chg="add mod">
          <ac:chgData name="Nane Kratzke" userId="971be13ff4ee5ef6" providerId="LiveId" clId="{19075A5A-D245-0240-878E-CFB172C98ECA}" dt="2020-09-24T17:00:33.269" v="42104" actId="108"/>
          <ac:picMkLst>
            <pc:docMk/>
            <pc:sldMk cId="2518785091" sldId="442"/>
            <ac:picMk id="16" creationId="{36510643-492F-2F41-A455-7A96166D5483}"/>
          </ac:picMkLst>
        </pc:picChg>
        <pc:picChg chg="add mod">
          <ac:chgData name="Nane Kratzke" userId="971be13ff4ee5ef6" providerId="LiveId" clId="{19075A5A-D245-0240-878E-CFB172C98ECA}" dt="2020-09-24T17:01:30.267" v="42144" actId="1076"/>
          <ac:picMkLst>
            <pc:docMk/>
            <pc:sldMk cId="2518785091" sldId="442"/>
            <ac:picMk id="19" creationId="{7A466D3F-1FD3-A04E-911C-62F5D48F40CC}"/>
          </ac:picMkLst>
        </pc:picChg>
        <pc:cxnChg chg="add mod">
          <ac:chgData name="Nane Kratzke" userId="971be13ff4ee5ef6" providerId="LiveId" clId="{19075A5A-D245-0240-878E-CFB172C98ECA}" dt="2020-09-24T17:01:43.806" v="42146" actId="1076"/>
          <ac:cxnSpMkLst>
            <pc:docMk/>
            <pc:sldMk cId="2518785091" sldId="442"/>
            <ac:cxnSpMk id="13" creationId="{037968D6-5405-BB48-9E8E-FE4128D19B70}"/>
          </ac:cxnSpMkLst>
        </pc:cxnChg>
        <pc:cxnChg chg="add mod">
          <ac:chgData name="Nane Kratzke" userId="971be13ff4ee5ef6" providerId="LiveId" clId="{19075A5A-D245-0240-878E-CFB172C98ECA}" dt="2020-09-24T17:01:34.968" v="42145" actId="1076"/>
          <ac:cxnSpMkLst>
            <pc:docMk/>
            <pc:sldMk cId="2518785091" sldId="442"/>
            <ac:cxnSpMk id="15" creationId="{6460DA98-251C-8B47-A511-12105154FAD0}"/>
          </ac:cxnSpMkLst>
        </pc:cxnChg>
        <pc:cxnChg chg="add mod">
          <ac:chgData name="Nane Kratzke" userId="971be13ff4ee5ef6" providerId="LiveId" clId="{19075A5A-D245-0240-878E-CFB172C98ECA}" dt="2020-09-24T17:01:43.806" v="42146" actId="1076"/>
          <ac:cxnSpMkLst>
            <pc:docMk/>
            <pc:sldMk cId="2518785091" sldId="442"/>
            <ac:cxnSpMk id="20" creationId="{2E72B05B-D38E-F44E-879D-AE6E499086CC}"/>
          </ac:cxnSpMkLst>
        </pc:cxnChg>
      </pc:sldChg>
      <pc:sldChg chg="modSp add del mod">
        <pc:chgData name="Nane Kratzke" userId="971be13ff4ee5ef6" providerId="LiveId" clId="{19075A5A-D245-0240-878E-CFB172C98ECA}" dt="2020-09-24T15:24:21.940" v="39193" actId="2696"/>
        <pc:sldMkLst>
          <pc:docMk/>
          <pc:sldMk cId="2210840442" sldId="443"/>
        </pc:sldMkLst>
        <pc:spChg chg="mod">
          <ac:chgData name="Nane Kratzke" userId="971be13ff4ee5ef6" providerId="LiveId" clId="{19075A5A-D245-0240-878E-CFB172C98ECA}" dt="2020-09-23T13:56:02.397" v="26803" actId="108"/>
          <ac:spMkLst>
            <pc:docMk/>
            <pc:sldMk cId="2210840442" sldId="443"/>
            <ac:spMk id="137" creationId="{BC7A94B6-5C76-ED42-A230-4DDF4D7F5632}"/>
          </ac:spMkLst>
        </pc:spChg>
        <pc:spChg chg="mod">
          <ac:chgData name="Nane Kratzke" userId="971be13ff4ee5ef6" providerId="LiveId" clId="{19075A5A-D245-0240-878E-CFB172C98ECA}" dt="2020-09-23T13:56:08.200" v="26804" actId="108"/>
          <ac:spMkLst>
            <pc:docMk/>
            <pc:sldMk cId="2210840442" sldId="443"/>
            <ac:spMk id="138" creationId="{945353CE-0288-8A4F-B444-C37AE727604C}"/>
          </ac:spMkLst>
        </pc:spChg>
        <pc:picChg chg="mod">
          <ac:chgData name="Nane Kratzke" userId="971be13ff4ee5ef6" providerId="LiveId" clId="{19075A5A-D245-0240-878E-CFB172C98ECA}" dt="2020-09-23T13:55:58.045" v="26802" actId="108"/>
          <ac:picMkLst>
            <pc:docMk/>
            <pc:sldMk cId="2210840442" sldId="443"/>
            <ac:picMk id="134" creationId="{7554F3D9-A80C-F746-85C4-18A28DC4319C}"/>
          </ac:picMkLst>
        </pc:picChg>
        <pc:picChg chg="mod">
          <ac:chgData name="Nane Kratzke" userId="971be13ff4ee5ef6" providerId="LiveId" clId="{19075A5A-D245-0240-878E-CFB172C98ECA}" dt="2020-09-23T13:55:54.096" v="26801" actId="108"/>
          <ac:picMkLst>
            <pc:docMk/>
            <pc:sldMk cId="2210840442" sldId="443"/>
            <ac:picMk id="136" creationId="{01FC1095-D87A-B945-922F-5A115CF06B47}"/>
          </ac:picMkLst>
        </pc:picChg>
      </pc:sldChg>
      <pc:sldChg chg="addSp delSp modSp add mod ord">
        <pc:chgData name="Nane Kratzke" userId="971be13ff4ee5ef6" providerId="LiveId" clId="{19075A5A-D245-0240-878E-CFB172C98ECA}" dt="2020-09-24T17:29:24.531" v="42384" actId="20577"/>
        <pc:sldMkLst>
          <pc:docMk/>
          <pc:sldMk cId="1604066023" sldId="444"/>
        </pc:sldMkLst>
        <pc:spChg chg="mod">
          <ac:chgData name="Nane Kratzke" userId="971be13ff4ee5ef6" providerId="LiveId" clId="{19075A5A-D245-0240-878E-CFB172C98ECA}" dt="2020-09-23T13:56:27.254" v="26806" actId="20577"/>
          <ac:spMkLst>
            <pc:docMk/>
            <pc:sldMk cId="1604066023" sldId="444"/>
            <ac:spMk id="2" creationId="{534D3041-9041-5E46-BDCA-AEFAF74BDAA0}"/>
          </ac:spMkLst>
        </pc:spChg>
        <pc:spChg chg="mod">
          <ac:chgData name="Nane Kratzke" userId="971be13ff4ee5ef6" providerId="LiveId" clId="{19075A5A-D245-0240-878E-CFB172C98ECA}" dt="2020-09-24T16:36:18.978" v="41235" actId="20577"/>
          <ac:spMkLst>
            <pc:docMk/>
            <pc:sldMk cId="1604066023" sldId="444"/>
            <ac:spMk id="3" creationId="{6D44E123-1B57-1141-B775-333597485FBD}"/>
          </ac:spMkLst>
        </pc:spChg>
        <pc:spChg chg="del">
          <ac:chgData name="Nane Kratzke" userId="971be13ff4ee5ef6" providerId="LiveId" clId="{19075A5A-D245-0240-878E-CFB172C98ECA}" dt="2020-09-24T16:26:12.590" v="40351" actId="478"/>
          <ac:spMkLst>
            <pc:docMk/>
            <pc:sldMk cId="1604066023" sldId="444"/>
            <ac:spMk id="4" creationId="{DEB25F32-ECA7-4840-B973-86BC3D4E92A1}"/>
          </ac:spMkLst>
        </pc:spChg>
        <pc:spChg chg="add mod">
          <ac:chgData name="Nane Kratzke" userId="971be13ff4ee5ef6" providerId="LiveId" clId="{19075A5A-D245-0240-878E-CFB172C98ECA}" dt="2020-09-24T16:34:17.485" v="41064" actId="14100"/>
          <ac:spMkLst>
            <pc:docMk/>
            <pc:sldMk cId="1604066023" sldId="444"/>
            <ac:spMk id="6" creationId="{44396A46-499E-4A4E-82BD-9619AA2AF696}"/>
          </ac:spMkLst>
        </pc:spChg>
        <pc:spChg chg="add mod">
          <ac:chgData name="Nane Kratzke" userId="971be13ff4ee5ef6" providerId="LiveId" clId="{19075A5A-D245-0240-878E-CFB172C98ECA}" dt="2020-09-24T17:29:24.531" v="42384" actId="20577"/>
          <ac:spMkLst>
            <pc:docMk/>
            <pc:sldMk cId="1604066023" sldId="444"/>
            <ac:spMk id="7" creationId="{90BA99CD-F0A2-D942-B82B-F2E97D55404A}"/>
          </ac:spMkLst>
        </pc:spChg>
      </pc:sldChg>
      <pc:sldChg chg="modSp add mod">
        <pc:chgData name="Nane Kratzke" userId="971be13ff4ee5ef6" providerId="LiveId" clId="{19075A5A-D245-0240-878E-CFB172C98ECA}" dt="2020-09-24T15:20:40.103" v="39185" actId="207"/>
        <pc:sldMkLst>
          <pc:docMk/>
          <pc:sldMk cId="691752747" sldId="445"/>
        </pc:sldMkLst>
        <pc:spChg chg="mod">
          <ac:chgData name="Nane Kratzke" userId="971be13ff4ee5ef6" providerId="LiveId" clId="{19075A5A-D245-0240-878E-CFB172C98ECA}" dt="2020-09-24T15:20:22.273" v="39183" actId="20577"/>
          <ac:spMkLst>
            <pc:docMk/>
            <pc:sldMk cId="691752747" sldId="445"/>
            <ac:spMk id="26" creationId="{5063B105-58A5-854F-9125-161FD22A6A26}"/>
          </ac:spMkLst>
        </pc:spChg>
        <pc:spChg chg="mod">
          <ac:chgData name="Nane Kratzke" userId="971be13ff4ee5ef6" providerId="LiveId" clId="{19075A5A-D245-0240-878E-CFB172C98ECA}" dt="2020-09-24T15:20:40.103" v="39185" actId="207"/>
          <ac:spMkLst>
            <pc:docMk/>
            <pc:sldMk cId="691752747" sldId="445"/>
            <ac:spMk id="27" creationId="{AF81DA72-7522-CC4E-93F4-B5908BE1ADCE}"/>
          </ac:spMkLst>
        </pc:spChg>
        <pc:spChg chg="mod">
          <ac:chgData name="Nane Kratzke" userId="971be13ff4ee5ef6" providerId="LiveId" clId="{19075A5A-D245-0240-878E-CFB172C98ECA}" dt="2020-09-23T13:58:08.632" v="26813" actId="20577"/>
          <ac:spMkLst>
            <pc:docMk/>
            <pc:sldMk cId="691752747" sldId="445"/>
            <ac:spMk id="77" creationId="{D2EBA26A-6198-0E42-BD5F-D671FC580579}"/>
          </ac:spMkLst>
        </pc:spChg>
        <pc:spChg chg="mod">
          <ac:chgData name="Nane Kratzke" userId="971be13ff4ee5ef6" providerId="LiveId" clId="{19075A5A-D245-0240-878E-CFB172C98ECA}" dt="2020-09-24T15:20:40.103" v="39185" actId="207"/>
          <ac:spMkLst>
            <pc:docMk/>
            <pc:sldMk cId="691752747" sldId="445"/>
            <ac:spMk id="78" creationId="{9E273C53-174B-174F-8FF4-157ADE55F70D}"/>
          </ac:spMkLst>
        </pc:spChg>
        <pc:spChg chg="mod">
          <ac:chgData name="Nane Kratzke" userId="971be13ff4ee5ef6" providerId="LiveId" clId="{19075A5A-D245-0240-878E-CFB172C98ECA}" dt="2020-09-24T15:20:40.103" v="39185" actId="207"/>
          <ac:spMkLst>
            <pc:docMk/>
            <pc:sldMk cId="691752747" sldId="445"/>
            <ac:spMk id="132" creationId="{6544B590-6D31-9243-9E86-5EB212A6BC40}"/>
          </ac:spMkLst>
        </pc:spChg>
        <pc:spChg chg="mod">
          <ac:chgData name="Nane Kratzke" userId="971be13ff4ee5ef6" providerId="LiveId" clId="{19075A5A-D245-0240-878E-CFB172C98ECA}" dt="2020-09-23T13:58:15.511" v="26814" actId="108"/>
          <ac:spMkLst>
            <pc:docMk/>
            <pc:sldMk cId="691752747" sldId="445"/>
            <ac:spMk id="137" creationId="{BC7A94B6-5C76-ED42-A230-4DDF4D7F5632}"/>
          </ac:spMkLst>
        </pc:spChg>
        <pc:picChg chg="mod">
          <ac:chgData name="Nane Kratzke" userId="971be13ff4ee5ef6" providerId="LiveId" clId="{19075A5A-D245-0240-878E-CFB172C98ECA}" dt="2020-09-23T13:57:59.536" v="26811" actId="108"/>
          <ac:picMkLst>
            <pc:docMk/>
            <pc:sldMk cId="691752747" sldId="445"/>
            <ac:picMk id="79" creationId="{F6F08B27-2937-8142-8CDA-0797FB999C10}"/>
          </ac:picMkLst>
        </pc:picChg>
        <pc:picChg chg="mod">
          <ac:chgData name="Nane Kratzke" userId="971be13ff4ee5ef6" providerId="LiveId" clId="{19075A5A-D245-0240-878E-CFB172C98ECA}" dt="2020-09-23T13:58:19.458" v="26815" actId="108"/>
          <ac:picMkLst>
            <pc:docMk/>
            <pc:sldMk cId="691752747" sldId="445"/>
            <ac:picMk id="136" creationId="{01FC1095-D87A-B945-922F-5A115CF06B47}"/>
          </ac:picMkLst>
        </pc:picChg>
        <pc:picChg chg="mod">
          <ac:chgData name="Nane Kratzke" userId="971be13ff4ee5ef6" providerId="LiveId" clId="{19075A5A-D245-0240-878E-CFB172C98ECA}" dt="2020-09-24T15:20:12.440" v="39180" actId="108"/>
          <ac:picMkLst>
            <pc:docMk/>
            <pc:sldMk cId="691752747" sldId="445"/>
            <ac:picMk id="1052" creationId="{0781EC11-CEB1-B34C-BC02-EBCE8F7A675B}"/>
          </ac:picMkLst>
        </pc:picChg>
        <pc:picChg chg="mod">
          <ac:chgData name="Nane Kratzke" userId="971be13ff4ee5ef6" providerId="LiveId" clId="{19075A5A-D245-0240-878E-CFB172C98ECA}" dt="2020-09-23T13:57:56.566" v="26810" actId="108"/>
          <ac:picMkLst>
            <pc:docMk/>
            <pc:sldMk cId="691752747" sldId="445"/>
            <ac:picMk id="1057" creationId="{052E2773-90CF-3D4E-9DB7-9D0AA6C5AE47}"/>
          </ac:picMkLst>
        </pc:picChg>
      </pc:sldChg>
      <pc:sldChg chg="modSp add del mod">
        <pc:chgData name="Nane Kratzke" userId="971be13ff4ee5ef6" providerId="LiveId" clId="{19075A5A-D245-0240-878E-CFB172C98ECA}" dt="2020-09-24T15:20:50.411" v="39186" actId="2696"/>
        <pc:sldMkLst>
          <pc:docMk/>
          <pc:sldMk cId="3957496001" sldId="446"/>
        </pc:sldMkLst>
        <pc:spChg chg="mod">
          <ac:chgData name="Nane Kratzke" userId="971be13ff4ee5ef6" providerId="LiveId" clId="{19075A5A-D245-0240-878E-CFB172C98ECA}" dt="2020-09-23T13:59:19.697" v="26821" actId="20577"/>
          <ac:spMkLst>
            <pc:docMk/>
            <pc:sldMk cId="3957496001" sldId="446"/>
            <ac:spMk id="26" creationId="{5063B105-58A5-854F-9125-161FD22A6A26}"/>
          </ac:spMkLst>
        </pc:spChg>
        <pc:spChg chg="mod">
          <ac:chgData name="Nane Kratzke" userId="971be13ff4ee5ef6" providerId="LiveId" clId="{19075A5A-D245-0240-878E-CFB172C98ECA}" dt="2020-09-23T13:59:25.155" v="26822" actId="108"/>
          <ac:spMkLst>
            <pc:docMk/>
            <pc:sldMk cId="3957496001" sldId="446"/>
            <ac:spMk id="77" creationId="{D2EBA26A-6198-0E42-BD5F-D671FC580579}"/>
          </ac:spMkLst>
        </pc:spChg>
        <pc:picChg chg="mod">
          <ac:chgData name="Nane Kratzke" userId="971be13ff4ee5ef6" providerId="LiveId" clId="{19075A5A-D245-0240-878E-CFB172C98ECA}" dt="2020-09-23T13:59:10.074" v="26819" actId="108"/>
          <ac:picMkLst>
            <pc:docMk/>
            <pc:sldMk cId="3957496001" sldId="446"/>
            <ac:picMk id="79" creationId="{F6F08B27-2937-8142-8CDA-0797FB999C10}"/>
          </ac:picMkLst>
        </pc:picChg>
        <pc:picChg chg="mod">
          <ac:chgData name="Nane Kratzke" userId="971be13ff4ee5ef6" providerId="LiveId" clId="{19075A5A-D245-0240-878E-CFB172C98ECA}" dt="2020-09-23T13:59:03.201" v="26817" actId="108"/>
          <ac:picMkLst>
            <pc:docMk/>
            <pc:sldMk cId="3957496001" sldId="446"/>
            <ac:picMk id="1052" creationId="{0781EC11-CEB1-B34C-BC02-EBCE8F7A675B}"/>
          </ac:picMkLst>
        </pc:picChg>
        <pc:picChg chg="mod">
          <ac:chgData name="Nane Kratzke" userId="971be13ff4ee5ef6" providerId="LiveId" clId="{19075A5A-D245-0240-878E-CFB172C98ECA}" dt="2020-09-23T13:59:09.656" v="26818" actId="108"/>
          <ac:picMkLst>
            <pc:docMk/>
            <pc:sldMk cId="3957496001" sldId="446"/>
            <ac:picMk id="1057" creationId="{052E2773-90CF-3D4E-9DB7-9D0AA6C5AE47}"/>
          </ac:picMkLst>
        </pc:picChg>
      </pc:sldChg>
      <pc:sldChg chg="modSp add mod">
        <pc:chgData name="Nane Kratzke" userId="971be13ff4ee5ef6" providerId="LiveId" clId="{19075A5A-D245-0240-878E-CFB172C98ECA}" dt="2020-09-24T15:22:27.863" v="39190" actId="207"/>
        <pc:sldMkLst>
          <pc:docMk/>
          <pc:sldMk cId="1800479620" sldId="447"/>
        </pc:sldMkLst>
        <pc:spChg chg="mod">
          <ac:chgData name="Nane Kratzke" userId="971be13ff4ee5ef6" providerId="LiveId" clId="{19075A5A-D245-0240-878E-CFB172C98ECA}" dt="2020-09-23T14:00:03.519" v="26828" actId="108"/>
          <ac:spMkLst>
            <pc:docMk/>
            <pc:sldMk cId="1800479620" sldId="447"/>
            <ac:spMk id="26" creationId="{5063B105-58A5-854F-9125-161FD22A6A26}"/>
          </ac:spMkLst>
        </pc:spChg>
        <pc:spChg chg="mod">
          <ac:chgData name="Nane Kratzke" userId="971be13ff4ee5ef6" providerId="LiveId" clId="{19075A5A-D245-0240-878E-CFB172C98ECA}" dt="2020-09-24T15:22:27.863" v="39190" actId="207"/>
          <ac:spMkLst>
            <pc:docMk/>
            <pc:sldMk cId="1800479620" sldId="447"/>
            <ac:spMk id="27" creationId="{AF81DA72-7522-CC4E-93F4-B5908BE1ADCE}"/>
          </ac:spMkLst>
        </pc:spChg>
        <pc:spChg chg="mod">
          <ac:chgData name="Nane Kratzke" userId="971be13ff4ee5ef6" providerId="LiveId" clId="{19075A5A-D245-0240-878E-CFB172C98ECA}" dt="2020-09-24T15:22:27.863" v="39190" actId="207"/>
          <ac:spMkLst>
            <pc:docMk/>
            <pc:sldMk cId="1800479620" sldId="447"/>
            <ac:spMk id="76" creationId="{E2194F07-D4BD-F049-B6BA-930E9C311BF8}"/>
          </ac:spMkLst>
        </pc:spChg>
        <pc:spChg chg="mod">
          <ac:chgData name="Nane Kratzke" userId="971be13ff4ee5ef6" providerId="LiveId" clId="{19075A5A-D245-0240-878E-CFB172C98ECA}" dt="2020-09-23T13:59:53.877" v="26826" actId="108"/>
          <ac:spMkLst>
            <pc:docMk/>
            <pc:sldMk cId="1800479620" sldId="447"/>
            <ac:spMk id="80" creationId="{141E4693-0A90-3A46-9596-A21D07D49571}"/>
          </ac:spMkLst>
        </pc:spChg>
        <pc:spChg chg="mod">
          <ac:chgData name="Nane Kratzke" userId="971be13ff4ee5ef6" providerId="LiveId" clId="{19075A5A-D245-0240-878E-CFB172C98ECA}" dt="2020-09-24T15:22:18.876" v="39188" actId="108"/>
          <ac:spMkLst>
            <pc:docMk/>
            <pc:sldMk cId="1800479620" sldId="447"/>
            <ac:spMk id="81" creationId="{F6670A1D-F19D-AE45-B05C-518A2B00DC60}"/>
          </ac:spMkLst>
        </pc:spChg>
        <pc:spChg chg="mod">
          <ac:chgData name="Nane Kratzke" userId="971be13ff4ee5ef6" providerId="LiveId" clId="{19075A5A-D245-0240-878E-CFB172C98ECA}" dt="2020-09-24T15:22:27.863" v="39190" actId="207"/>
          <ac:spMkLst>
            <pc:docMk/>
            <pc:sldMk cId="1800479620" sldId="447"/>
            <ac:spMk id="132" creationId="{6544B590-6D31-9243-9E86-5EB212A6BC40}"/>
          </ac:spMkLst>
        </pc:spChg>
        <pc:picChg chg="mod">
          <ac:chgData name="Nane Kratzke" userId="971be13ff4ee5ef6" providerId="LiveId" clId="{19075A5A-D245-0240-878E-CFB172C98ECA}" dt="2020-09-23T13:59:59.217" v="26827" actId="108"/>
          <ac:picMkLst>
            <pc:docMk/>
            <pc:sldMk cId="1800479620" sldId="447"/>
            <ac:picMk id="1052" creationId="{0781EC11-CEB1-B34C-BC02-EBCE8F7A675B}"/>
          </ac:picMkLst>
        </pc:picChg>
        <pc:picChg chg="mod">
          <ac:chgData name="Nane Kratzke" userId="971be13ff4ee5ef6" providerId="LiveId" clId="{19075A5A-D245-0240-878E-CFB172C98ECA}" dt="2020-09-24T15:22:13.075" v="39187" actId="108"/>
          <ac:picMkLst>
            <pc:docMk/>
            <pc:sldMk cId="1800479620" sldId="447"/>
            <ac:picMk id="1056" creationId="{63FFB1C2-0D2E-5042-B775-910095E1CB8D}"/>
          </ac:picMkLst>
        </pc:picChg>
        <pc:picChg chg="mod">
          <ac:chgData name="Nane Kratzke" userId="971be13ff4ee5ef6" providerId="LiveId" clId="{19075A5A-D245-0240-878E-CFB172C98ECA}" dt="2020-09-23T13:59:49.258" v="26825" actId="108"/>
          <ac:picMkLst>
            <pc:docMk/>
            <pc:sldMk cId="1800479620" sldId="447"/>
            <ac:picMk id="1058" creationId="{9005B2A9-D614-3742-AD7B-E67DD24A1BBC}"/>
          </ac:picMkLst>
        </pc:picChg>
      </pc:sldChg>
      <pc:sldChg chg="modSp add del mod">
        <pc:chgData name="Nane Kratzke" userId="971be13ff4ee5ef6" providerId="LiveId" clId="{19075A5A-D245-0240-878E-CFB172C98ECA}" dt="2020-09-24T15:23:20.728" v="39191" actId="2696"/>
        <pc:sldMkLst>
          <pc:docMk/>
          <pc:sldMk cId="3031540034" sldId="448"/>
        </pc:sldMkLst>
        <pc:spChg chg="mod">
          <ac:chgData name="Nane Kratzke" userId="971be13ff4ee5ef6" providerId="LiveId" clId="{19075A5A-D245-0240-878E-CFB172C98ECA}" dt="2020-09-23T14:00:52.722" v="26835" actId="108"/>
          <ac:spMkLst>
            <pc:docMk/>
            <pc:sldMk cId="3031540034" sldId="448"/>
            <ac:spMk id="80" creationId="{141E4693-0A90-3A46-9596-A21D07D49571}"/>
          </ac:spMkLst>
        </pc:spChg>
        <pc:spChg chg="mod">
          <ac:chgData name="Nane Kratzke" userId="971be13ff4ee5ef6" providerId="LiveId" clId="{19075A5A-D245-0240-878E-CFB172C98ECA}" dt="2020-09-23T14:00:47.319" v="26834" actId="108"/>
          <ac:spMkLst>
            <pc:docMk/>
            <pc:sldMk cId="3031540034" sldId="448"/>
            <ac:spMk id="81" creationId="{F6670A1D-F19D-AE45-B05C-518A2B00DC60}"/>
          </ac:spMkLst>
        </pc:spChg>
        <pc:picChg chg="mod">
          <ac:chgData name="Nane Kratzke" userId="971be13ff4ee5ef6" providerId="LiveId" clId="{19075A5A-D245-0240-878E-CFB172C98ECA}" dt="2020-09-23T14:00:27.272" v="26830" actId="108"/>
          <ac:picMkLst>
            <pc:docMk/>
            <pc:sldMk cId="3031540034" sldId="448"/>
            <ac:picMk id="1056" creationId="{63FFB1C2-0D2E-5042-B775-910095E1CB8D}"/>
          </ac:picMkLst>
        </pc:picChg>
        <pc:picChg chg="mod">
          <ac:chgData name="Nane Kratzke" userId="971be13ff4ee5ef6" providerId="LiveId" clId="{19075A5A-D245-0240-878E-CFB172C98ECA}" dt="2020-09-23T14:00:30.255" v="26831" actId="108"/>
          <ac:picMkLst>
            <pc:docMk/>
            <pc:sldMk cId="3031540034" sldId="448"/>
            <ac:picMk id="1058" creationId="{9005B2A9-D614-3742-AD7B-E67DD24A1BBC}"/>
          </ac:picMkLst>
        </pc:picChg>
      </pc:sldChg>
      <pc:sldChg chg="addSp modSp add mod ord">
        <pc:chgData name="Nane Kratzke" userId="971be13ff4ee5ef6" providerId="LiveId" clId="{19075A5A-D245-0240-878E-CFB172C98ECA}" dt="2020-09-24T15:28:25.809" v="39214"/>
        <pc:sldMkLst>
          <pc:docMk/>
          <pc:sldMk cId="4193228944" sldId="449"/>
        </pc:sldMkLst>
        <pc:spChg chg="mod">
          <ac:chgData name="Nane Kratzke" userId="971be13ff4ee5ef6" providerId="LiveId" clId="{19075A5A-D245-0240-878E-CFB172C98ECA}" dt="2020-09-24T11:33:20.798" v="32819" actId="20577"/>
          <ac:spMkLst>
            <pc:docMk/>
            <pc:sldMk cId="4193228944" sldId="449"/>
            <ac:spMk id="2" creationId="{27F96E4A-8FCA-0045-85BD-E7BEE88BAD31}"/>
          </ac:spMkLst>
        </pc:spChg>
        <pc:spChg chg="mod">
          <ac:chgData name="Nane Kratzke" userId="971be13ff4ee5ef6" providerId="LiveId" clId="{19075A5A-D245-0240-878E-CFB172C98ECA}" dt="2020-09-23T14:05:17.737" v="26899" actId="20577"/>
          <ac:spMkLst>
            <pc:docMk/>
            <pc:sldMk cId="4193228944" sldId="449"/>
            <ac:spMk id="3" creationId="{4CD0DCFD-1430-4F41-B180-3A20DEBF24F2}"/>
          </ac:spMkLst>
        </pc:spChg>
        <pc:spChg chg="mod">
          <ac:chgData name="Nane Kratzke" userId="971be13ff4ee5ef6" providerId="LiveId" clId="{19075A5A-D245-0240-878E-CFB172C98ECA}" dt="2020-09-24T09:35:18.913" v="29026" actId="207"/>
          <ac:spMkLst>
            <pc:docMk/>
            <pc:sldMk cId="4193228944" sldId="449"/>
            <ac:spMk id="4" creationId="{3489061E-0E7E-4040-947F-D53EBA5EA030}"/>
          </ac:spMkLst>
        </pc:spChg>
        <pc:spChg chg="add mod">
          <ac:chgData name="Nane Kratzke" userId="971be13ff4ee5ef6" providerId="LiveId" clId="{19075A5A-D245-0240-878E-CFB172C98ECA}" dt="2020-09-24T09:37:20.138" v="29033" actId="20577"/>
          <ac:spMkLst>
            <pc:docMk/>
            <pc:sldMk cId="4193228944" sldId="449"/>
            <ac:spMk id="6" creationId="{DC23A317-8C8B-0A45-BB69-6EAE14A5E679}"/>
          </ac:spMkLst>
        </pc:spChg>
        <pc:spChg chg="add mod">
          <ac:chgData name="Nane Kratzke" userId="971be13ff4ee5ef6" providerId="LiveId" clId="{19075A5A-D245-0240-878E-CFB172C98ECA}" dt="2020-09-24T10:05:20.322" v="30149" actId="14100"/>
          <ac:spMkLst>
            <pc:docMk/>
            <pc:sldMk cId="4193228944" sldId="449"/>
            <ac:spMk id="7" creationId="{1BA770B5-D7F0-4C4F-9DFC-244C02DB1D75}"/>
          </ac:spMkLst>
        </pc:spChg>
        <pc:spChg chg="add mod">
          <ac:chgData name="Nane Kratzke" userId="971be13ff4ee5ef6" providerId="LiveId" clId="{19075A5A-D245-0240-878E-CFB172C98ECA}" dt="2020-09-24T15:28:25.809" v="39214"/>
          <ac:spMkLst>
            <pc:docMk/>
            <pc:sldMk cId="4193228944" sldId="449"/>
            <ac:spMk id="8" creationId="{F347FBEF-CD12-2244-9F1F-A1B3B677467A}"/>
          </ac:spMkLst>
        </pc:spChg>
      </pc:sldChg>
      <pc:sldChg chg="addSp modSp add del mod ord">
        <pc:chgData name="Nane Kratzke" userId="971be13ff4ee5ef6" providerId="LiveId" clId="{19075A5A-D245-0240-878E-CFB172C98ECA}" dt="2020-09-24T13:45:11.413" v="36242" actId="2696"/>
        <pc:sldMkLst>
          <pc:docMk/>
          <pc:sldMk cId="2835231687" sldId="450"/>
        </pc:sldMkLst>
        <pc:spChg chg="mod">
          <ac:chgData name="Nane Kratzke" userId="971be13ff4ee5ef6" providerId="LiveId" clId="{19075A5A-D245-0240-878E-CFB172C98ECA}" dt="2020-09-23T14:05:55.832" v="26962" actId="20577"/>
          <ac:spMkLst>
            <pc:docMk/>
            <pc:sldMk cId="2835231687" sldId="450"/>
            <ac:spMk id="2" creationId="{27F96E4A-8FCA-0045-85BD-E7BEE88BAD31}"/>
          </ac:spMkLst>
        </pc:spChg>
        <pc:spChg chg="mod">
          <ac:chgData name="Nane Kratzke" userId="971be13ff4ee5ef6" providerId="LiveId" clId="{19075A5A-D245-0240-878E-CFB172C98ECA}" dt="2020-09-24T13:07:10.094" v="34358" actId="20577"/>
          <ac:spMkLst>
            <pc:docMk/>
            <pc:sldMk cId="2835231687" sldId="450"/>
            <ac:spMk id="3" creationId="{4CD0DCFD-1430-4F41-B180-3A20DEBF24F2}"/>
          </ac:spMkLst>
        </pc:spChg>
        <pc:spChg chg="add mod">
          <ac:chgData name="Nane Kratzke" userId="971be13ff4ee5ef6" providerId="LiveId" clId="{19075A5A-D245-0240-878E-CFB172C98ECA}" dt="2020-09-24T13:06:02.156" v="34342" actId="20577"/>
          <ac:spMkLst>
            <pc:docMk/>
            <pc:sldMk cId="2835231687" sldId="450"/>
            <ac:spMk id="6" creationId="{1F852C1E-C1EC-D34F-8AE9-1BB5BBE393BE}"/>
          </ac:spMkLst>
        </pc:spChg>
      </pc:sldChg>
      <pc:sldChg chg="addSp delSp modSp add mod">
        <pc:chgData name="Nane Kratzke" userId="971be13ff4ee5ef6" providerId="LiveId" clId="{19075A5A-D245-0240-878E-CFB172C98ECA}" dt="2020-09-24T15:30:27.007" v="39235" actId="1038"/>
        <pc:sldMkLst>
          <pc:docMk/>
          <pc:sldMk cId="3910355434" sldId="451"/>
        </pc:sldMkLst>
        <pc:spChg chg="mod">
          <ac:chgData name="Nane Kratzke" userId="971be13ff4ee5ef6" providerId="LiveId" clId="{19075A5A-D245-0240-878E-CFB172C98ECA}" dt="2020-09-23T14:06:55.570" v="27034" actId="20577"/>
          <ac:spMkLst>
            <pc:docMk/>
            <pc:sldMk cId="3910355434" sldId="451"/>
            <ac:spMk id="2" creationId="{EA172370-4C9A-8B4A-B2D1-B4CD1F4D09D3}"/>
          </ac:spMkLst>
        </pc:spChg>
        <pc:spChg chg="mod">
          <ac:chgData name="Nane Kratzke" userId="971be13ff4ee5ef6" providerId="LiveId" clId="{19075A5A-D245-0240-878E-CFB172C98ECA}" dt="2020-09-24T10:55:16.999" v="31353" actId="20577"/>
          <ac:spMkLst>
            <pc:docMk/>
            <pc:sldMk cId="3910355434" sldId="451"/>
            <ac:spMk id="3" creationId="{70FD5CC4-433A-D244-BD96-784F051971AB}"/>
          </ac:spMkLst>
        </pc:spChg>
        <pc:spChg chg="mod">
          <ac:chgData name="Nane Kratzke" userId="971be13ff4ee5ef6" providerId="LiveId" clId="{19075A5A-D245-0240-878E-CFB172C98ECA}" dt="2020-09-24T11:24:22.551" v="32379" actId="20577"/>
          <ac:spMkLst>
            <pc:docMk/>
            <pc:sldMk cId="3910355434" sldId="451"/>
            <ac:spMk id="4" creationId="{F0CD1664-DBCC-C74D-9633-64879A86863D}"/>
          </ac:spMkLst>
        </pc:spChg>
        <pc:spChg chg="add mod">
          <ac:chgData name="Nane Kratzke" userId="971be13ff4ee5ef6" providerId="LiveId" clId="{19075A5A-D245-0240-878E-CFB172C98ECA}" dt="2020-09-24T10:53:32.918" v="31347" actId="20577"/>
          <ac:spMkLst>
            <pc:docMk/>
            <pc:sldMk cId="3910355434" sldId="451"/>
            <ac:spMk id="6" creationId="{F22A5E28-6931-7F49-AC64-D847B1C45F4A}"/>
          </ac:spMkLst>
        </pc:spChg>
        <pc:spChg chg="add mod">
          <ac:chgData name="Nane Kratzke" userId="971be13ff4ee5ef6" providerId="LiveId" clId="{19075A5A-D245-0240-878E-CFB172C98ECA}" dt="2020-09-24T10:53:35.864" v="31349" actId="20577"/>
          <ac:spMkLst>
            <pc:docMk/>
            <pc:sldMk cId="3910355434" sldId="451"/>
            <ac:spMk id="7" creationId="{200E1EA4-70E1-4340-8162-619247912F0A}"/>
          </ac:spMkLst>
        </pc:spChg>
        <pc:spChg chg="add mod">
          <ac:chgData name="Nane Kratzke" userId="971be13ff4ee5ef6" providerId="LiveId" clId="{19075A5A-D245-0240-878E-CFB172C98ECA}" dt="2020-09-24T10:47:08.193" v="30875" actId="20577"/>
          <ac:spMkLst>
            <pc:docMk/>
            <pc:sldMk cId="3910355434" sldId="451"/>
            <ac:spMk id="8" creationId="{30724CDC-D664-5F4E-AED4-E62056BF2E63}"/>
          </ac:spMkLst>
        </pc:spChg>
        <pc:spChg chg="add del mod">
          <ac:chgData name="Nane Kratzke" userId="971be13ff4ee5ef6" providerId="LiveId" clId="{19075A5A-D245-0240-878E-CFB172C98ECA}" dt="2020-09-24T10:49:08.545" v="30945"/>
          <ac:spMkLst>
            <pc:docMk/>
            <pc:sldMk cId="3910355434" sldId="451"/>
            <ac:spMk id="9" creationId="{AA079F78-C4E8-7D4E-91CA-3E2F50E8A7F2}"/>
          </ac:spMkLst>
        </pc:spChg>
        <pc:spChg chg="add mod">
          <ac:chgData name="Nane Kratzke" userId="971be13ff4ee5ef6" providerId="LiveId" clId="{19075A5A-D245-0240-878E-CFB172C98ECA}" dt="2020-09-24T10:54:02.236" v="31350" actId="20577"/>
          <ac:spMkLst>
            <pc:docMk/>
            <pc:sldMk cId="3910355434" sldId="451"/>
            <ac:spMk id="10" creationId="{CC417DC9-1228-6D4F-BDC6-45A7DA0F1CC5}"/>
          </ac:spMkLst>
        </pc:spChg>
        <pc:spChg chg="add mod">
          <ac:chgData name="Nane Kratzke" userId="971be13ff4ee5ef6" providerId="LiveId" clId="{19075A5A-D245-0240-878E-CFB172C98ECA}" dt="2020-09-24T10:54:04.495" v="31351" actId="20577"/>
          <ac:spMkLst>
            <pc:docMk/>
            <pc:sldMk cId="3910355434" sldId="451"/>
            <ac:spMk id="11" creationId="{9A9C5144-586A-9947-94F6-B41C0E347F99}"/>
          </ac:spMkLst>
        </pc:spChg>
        <pc:spChg chg="add mod">
          <ac:chgData name="Nane Kratzke" userId="971be13ff4ee5ef6" providerId="LiveId" clId="{19075A5A-D245-0240-878E-CFB172C98ECA}" dt="2020-09-24T10:53:02.864" v="31345" actId="20577"/>
          <ac:spMkLst>
            <pc:docMk/>
            <pc:sldMk cId="3910355434" sldId="451"/>
            <ac:spMk id="12" creationId="{F4245841-CFEC-A747-B7FD-B4C197569117}"/>
          </ac:spMkLst>
        </pc:spChg>
        <pc:spChg chg="add del mod">
          <ac:chgData name="Nane Kratzke" userId="971be13ff4ee5ef6" providerId="LiveId" clId="{19075A5A-D245-0240-878E-CFB172C98ECA}" dt="2020-09-24T15:30:24.060" v="39233" actId="478"/>
          <ac:spMkLst>
            <pc:docMk/>
            <pc:sldMk cId="3910355434" sldId="451"/>
            <ac:spMk id="13" creationId="{0FD99A99-B784-1448-B3F1-03B377E5343E}"/>
          </ac:spMkLst>
        </pc:spChg>
        <pc:spChg chg="add mod">
          <ac:chgData name="Nane Kratzke" userId="971be13ff4ee5ef6" providerId="LiveId" clId="{19075A5A-D245-0240-878E-CFB172C98ECA}" dt="2020-09-24T15:30:27.007" v="39235" actId="1038"/>
          <ac:spMkLst>
            <pc:docMk/>
            <pc:sldMk cId="3910355434" sldId="451"/>
            <ac:spMk id="14" creationId="{71F20454-EE89-2A48-B24E-1AE23D2A3CC1}"/>
          </ac:spMkLst>
        </pc:spChg>
      </pc:sldChg>
      <pc:sldChg chg="addSp delSp modSp add mod">
        <pc:chgData name="Nane Kratzke" userId="971be13ff4ee5ef6" providerId="LiveId" clId="{19075A5A-D245-0240-878E-CFB172C98ECA}" dt="2020-09-23T14:59:27.156" v="28144" actId="404"/>
        <pc:sldMkLst>
          <pc:docMk/>
          <pc:sldMk cId="924658392" sldId="452"/>
        </pc:sldMkLst>
        <pc:spChg chg="mod">
          <ac:chgData name="Nane Kratzke" userId="971be13ff4ee5ef6" providerId="LiveId" clId="{19075A5A-D245-0240-878E-CFB172C98ECA}" dt="2020-09-23T14:59:27.156" v="28144" actId="404"/>
          <ac:spMkLst>
            <pc:docMk/>
            <pc:sldMk cId="924658392" sldId="452"/>
            <ac:spMk id="5" creationId="{0603D732-B420-894B-AB6C-055CB2368AC6}"/>
          </ac:spMkLst>
        </pc:spChg>
        <pc:picChg chg="add del mod">
          <ac:chgData name="Nane Kratzke" userId="971be13ff4ee5ef6" providerId="LiveId" clId="{19075A5A-D245-0240-878E-CFB172C98ECA}" dt="2020-09-23T14:30:08.207" v="27363" actId="478"/>
          <ac:picMkLst>
            <pc:docMk/>
            <pc:sldMk cId="924658392" sldId="452"/>
            <ac:picMk id="3" creationId="{791087BB-083B-9E4B-B5A8-6BB0A2A2746A}"/>
          </ac:picMkLst>
        </pc:picChg>
        <pc:picChg chg="del mod">
          <ac:chgData name="Nane Kratzke" userId="971be13ff4ee5ef6" providerId="LiveId" clId="{19075A5A-D245-0240-878E-CFB172C98ECA}" dt="2020-09-23T14:29:10.962" v="27358" actId="478"/>
          <ac:picMkLst>
            <pc:docMk/>
            <pc:sldMk cId="924658392" sldId="452"/>
            <ac:picMk id="1032" creationId="{5B926110-4CE9-364F-995E-8E033B52294D}"/>
          </ac:picMkLst>
        </pc:picChg>
        <pc:picChg chg="add mod">
          <ac:chgData name="Nane Kratzke" userId="971be13ff4ee5ef6" providerId="LiveId" clId="{19075A5A-D245-0240-878E-CFB172C98ECA}" dt="2020-09-23T14:30:57.712" v="27368" actId="14100"/>
          <ac:picMkLst>
            <pc:docMk/>
            <pc:sldMk cId="924658392" sldId="452"/>
            <ac:picMk id="2050" creationId="{C92F31AD-D064-7347-9EE6-D3E3CED31B43}"/>
          </ac:picMkLst>
        </pc:picChg>
      </pc:sldChg>
      <pc:sldChg chg="addSp delSp modSp add mod">
        <pc:chgData name="Nane Kratzke" userId="971be13ff4ee5ef6" providerId="LiveId" clId="{19075A5A-D245-0240-878E-CFB172C98ECA}" dt="2020-09-24T09:22:37.964" v="28299" actId="1076"/>
        <pc:sldMkLst>
          <pc:docMk/>
          <pc:sldMk cId="1006662412" sldId="453"/>
        </pc:sldMkLst>
        <pc:spChg chg="del">
          <ac:chgData name="Nane Kratzke" userId="971be13ff4ee5ef6" providerId="LiveId" clId="{19075A5A-D245-0240-878E-CFB172C98ECA}" dt="2020-09-24T09:16:41.503" v="28207" actId="21"/>
          <ac:spMkLst>
            <pc:docMk/>
            <pc:sldMk cId="1006662412" sldId="453"/>
            <ac:spMk id="4" creationId="{1A54BDE3-089A-B947-B36C-1DA2EA047FE2}"/>
          </ac:spMkLst>
        </pc:spChg>
        <pc:spChg chg="mod">
          <ac:chgData name="Nane Kratzke" userId="971be13ff4ee5ef6" providerId="LiveId" clId="{19075A5A-D245-0240-878E-CFB172C98ECA}" dt="2020-09-24T09:22:37.964" v="28299" actId="1076"/>
          <ac:spMkLst>
            <pc:docMk/>
            <pc:sldMk cId="1006662412" sldId="453"/>
            <ac:spMk id="8" creationId="{17A49567-6F8B-AD4E-AA7C-57FEE52C771D}"/>
          </ac:spMkLst>
        </pc:spChg>
        <pc:spChg chg="mod">
          <ac:chgData name="Nane Kratzke" userId="971be13ff4ee5ef6" providerId="LiveId" clId="{19075A5A-D245-0240-878E-CFB172C98ECA}" dt="2020-09-24T09:22:37.964" v="28299" actId="1076"/>
          <ac:spMkLst>
            <pc:docMk/>
            <pc:sldMk cId="1006662412" sldId="453"/>
            <ac:spMk id="9" creationId="{7E39AC3C-D7D5-3F4B-8ECD-B5251D5C44B1}"/>
          </ac:spMkLst>
        </pc:spChg>
        <pc:spChg chg="mod">
          <ac:chgData name="Nane Kratzke" userId="971be13ff4ee5ef6" providerId="LiveId" clId="{19075A5A-D245-0240-878E-CFB172C98ECA}" dt="2020-09-24T09:22:37.964" v="28299" actId="1076"/>
          <ac:spMkLst>
            <pc:docMk/>
            <pc:sldMk cId="1006662412" sldId="453"/>
            <ac:spMk id="10" creationId="{B4195300-5C3F-E44B-B320-1C847BE6087E}"/>
          </ac:spMkLst>
        </pc:spChg>
        <pc:spChg chg="add del mod">
          <ac:chgData name="Nane Kratzke" userId="971be13ff4ee5ef6" providerId="LiveId" clId="{19075A5A-D245-0240-878E-CFB172C98ECA}" dt="2020-09-24T09:16:44.646" v="28208" actId="478"/>
          <ac:spMkLst>
            <pc:docMk/>
            <pc:sldMk cId="1006662412" sldId="453"/>
            <ac:spMk id="12" creationId="{EC06C2B4-BB63-DD44-B4BC-2F15523D8195}"/>
          </ac:spMkLst>
        </pc:spChg>
        <pc:picChg chg="del">
          <ac:chgData name="Nane Kratzke" userId="971be13ff4ee5ef6" providerId="LiveId" clId="{19075A5A-D245-0240-878E-CFB172C98ECA}" dt="2020-09-24T09:16:36.243" v="28206" actId="478"/>
          <ac:picMkLst>
            <pc:docMk/>
            <pc:sldMk cId="1006662412" sldId="453"/>
            <ac:picMk id="11" creationId="{9E13CA18-765E-434F-9592-6A89336A66FA}"/>
          </ac:picMkLst>
        </pc:picChg>
      </pc:sldChg>
      <pc:sldChg chg="addSp delSp modSp add mod ord">
        <pc:chgData name="Nane Kratzke" userId="971be13ff4ee5ef6" providerId="LiveId" clId="{19075A5A-D245-0240-878E-CFB172C98ECA}" dt="2020-09-24T12:30:45.017" v="32870" actId="20578"/>
        <pc:sldMkLst>
          <pc:docMk/>
          <pc:sldMk cId="373954280" sldId="454"/>
        </pc:sldMkLst>
        <pc:spChg chg="mod">
          <ac:chgData name="Nane Kratzke" userId="971be13ff4ee5ef6" providerId="LiveId" clId="{19075A5A-D245-0240-878E-CFB172C98ECA}" dt="2020-09-24T11:33:30.960" v="32829" actId="20577"/>
          <ac:spMkLst>
            <pc:docMk/>
            <pc:sldMk cId="373954280" sldId="454"/>
            <ac:spMk id="2" creationId="{27F96E4A-8FCA-0045-85BD-E7BEE88BAD31}"/>
          </ac:spMkLst>
        </pc:spChg>
        <pc:spChg chg="mod">
          <ac:chgData name="Nane Kratzke" userId="971be13ff4ee5ef6" providerId="LiveId" clId="{19075A5A-D245-0240-878E-CFB172C98ECA}" dt="2020-09-24T12:29:50.095" v="32869" actId="20577"/>
          <ac:spMkLst>
            <pc:docMk/>
            <pc:sldMk cId="373954280" sldId="454"/>
            <ac:spMk id="3" creationId="{4CD0DCFD-1430-4F41-B180-3A20DEBF24F2}"/>
          </ac:spMkLst>
        </pc:spChg>
        <pc:spChg chg="del">
          <ac:chgData name="Nane Kratzke" userId="971be13ff4ee5ef6" providerId="LiveId" clId="{19075A5A-D245-0240-878E-CFB172C98ECA}" dt="2020-09-24T09:38:49.074" v="29035" actId="478"/>
          <ac:spMkLst>
            <pc:docMk/>
            <pc:sldMk cId="373954280" sldId="454"/>
            <ac:spMk id="4" creationId="{3489061E-0E7E-4040-947F-D53EBA5EA030}"/>
          </ac:spMkLst>
        </pc:spChg>
        <pc:spChg chg="del">
          <ac:chgData name="Nane Kratzke" userId="971be13ff4ee5ef6" providerId="LiveId" clId="{19075A5A-D245-0240-878E-CFB172C98ECA}" dt="2020-09-24T09:38:53.063" v="29037" actId="478"/>
          <ac:spMkLst>
            <pc:docMk/>
            <pc:sldMk cId="373954280" sldId="454"/>
            <ac:spMk id="6" creationId="{DC23A317-8C8B-0A45-BB69-6EAE14A5E679}"/>
          </ac:spMkLst>
        </pc:spChg>
        <pc:spChg chg="mod">
          <ac:chgData name="Nane Kratzke" userId="971be13ff4ee5ef6" providerId="LiveId" clId="{19075A5A-D245-0240-878E-CFB172C98ECA}" dt="2020-09-24T10:04:41.153" v="30145" actId="20577"/>
          <ac:spMkLst>
            <pc:docMk/>
            <pc:sldMk cId="373954280" sldId="454"/>
            <ac:spMk id="7" creationId="{1BA770B5-D7F0-4C4F-9DFC-244C02DB1D75}"/>
          </ac:spMkLst>
        </pc:spChg>
        <pc:spChg chg="add del mod">
          <ac:chgData name="Nane Kratzke" userId="971be13ff4ee5ef6" providerId="LiveId" clId="{19075A5A-D245-0240-878E-CFB172C98ECA}" dt="2020-09-24T09:38:51.028" v="29036" actId="478"/>
          <ac:spMkLst>
            <pc:docMk/>
            <pc:sldMk cId="373954280" sldId="454"/>
            <ac:spMk id="9" creationId="{2030279F-8051-4740-921B-3F591EADDF3E}"/>
          </ac:spMkLst>
        </pc:spChg>
        <pc:spChg chg="add mod">
          <ac:chgData name="Nane Kratzke" userId="971be13ff4ee5ef6" providerId="LiveId" clId="{19075A5A-D245-0240-878E-CFB172C98ECA}" dt="2020-09-24T09:59:16.396" v="29940" actId="207"/>
          <ac:spMkLst>
            <pc:docMk/>
            <pc:sldMk cId="373954280" sldId="454"/>
            <ac:spMk id="10" creationId="{07B2CEF7-C162-494C-80BF-5DF76C794BDC}"/>
          </ac:spMkLst>
        </pc:spChg>
        <pc:spChg chg="add mod">
          <ac:chgData name="Nane Kratzke" userId="971be13ff4ee5ef6" providerId="LiveId" clId="{19075A5A-D245-0240-878E-CFB172C98ECA}" dt="2020-09-24T09:56:26.512" v="29814" actId="207"/>
          <ac:spMkLst>
            <pc:docMk/>
            <pc:sldMk cId="373954280" sldId="454"/>
            <ac:spMk id="11" creationId="{38BDE233-85AE-DE47-B38B-1A779C5611ED}"/>
          </ac:spMkLst>
        </pc:spChg>
      </pc:sldChg>
      <pc:sldChg chg="addSp delSp modSp add mod">
        <pc:chgData name="Nane Kratzke" userId="971be13ff4ee5ef6" providerId="LiveId" clId="{19075A5A-D245-0240-878E-CFB172C98ECA}" dt="2020-09-24T15:30:34.057" v="39236" actId="478"/>
        <pc:sldMkLst>
          <pc:docMk/>
          <pc:sldMk cId="1244584995" sldId="455"/>
        </pc:sldMkLst>
        <pc:spChg chg="mod">
          <ac:chgData name="Nane Kratzke" userId="971be13ff4ee5ef6" providerId="LiveId" clId="{19075A5A-D245-0240-878E-CFB172C98ECA}" dt="2020-09-24T11:18:44.307" v="32180" actId="20577"/>
          <ac:spMkLst>
            <pc:docMk/>
            <pc:sldMk cId="1244584995" sldId="455"/>
            <ac:spMk id="3" creationId="{70FD5CC4-433A-D244-BD96-784F051971AB}"/>
          </ac:spMkLst>
        </pc:spChg>
        <pc:spChg chg="mod">
          <ac:chgData name="Nane Kratzke" userId="971be13ff4ee5ef6" providerId="LiveId" clId="{19075A5A-D245-0240-878E-CFB172C98ECA}" dt="2020-09-24T11:31:47.410" v="32807" actId="14100"/>
          <ac:spMkLst>
            <pc:docMk/>
            <pc:sldMk cId="1244584995" sldId="455"/>
            <ac:spMk id="4" creationId="{F0CD1664-DBCC-C74D-9633-64879A86863D}"/>
          </ac:spMkLst>
        </pc:spChg>
        <pc:spChg chg="del">
          <ac:chgData name="Nane Kratzke" userId="971be13ff4ee5ef6" providerId="LiveId" clId="{19075A5A-D245-0240-878E-CFB172C98ECA}" dt="2020-09-24T10:58:37.625" v="31592" actId="478"/>
          <ac:spMkLst>
            <pc:docMk/>
            <pc:sldMk cId="1244584995" sldId="455"/>
            <ac:spMk id="6" creationId="{F22A5E28-6931-7F49-AC64-D847B1C45F4A}"/>
          </ac:spMkLst>
        </pc:spChg>
        <pc:spChg chg="del">
          <ac:chgData name="Nane Kratzke" userId="971be13ff4ee5ef6" providerId="LiveId" clId="{19075A5A-D245-0240-878E-CFB172C98ECA}" dt="2020-09-24T10:58:35.723" v="31591" actId="478"/>
          <ac:spMkLst>
            <pc:docMk/>
            <pc:sldMk cId="1244584995" sldId="455"/>
            <ac:spMk id="7" creationId="{200E1EA4-70E1-4340-8162-619247912F0A}"/>
          </ac:spMkLst>
        </pc:spChg>
        <pc:spChg chg="mod">
          <ac:chgData name="Nane Kratzke" userId="971be13ff4ee5ef6" providerId="LiveId" clId="{19075A5A-D245-0240-878E-CFB172C98ECA}" dt="2020-09-24T11:31:59.923" v="32808" actId="1076"/>
          <ac:spMkLst>
            <pc:docMk/>
            <pc:sldMk cId="1244584995" sldId="455"/>
            <ac:spMk id="8" creationId="{30724CDC-D664-5F4E-AED4-E62056BF2E63}"/>
          </ac:spMkLst>
        </pc:spChg>
        <pc:spChg chg="add mod">
          <ac:chgData name="Nane Kratzke" userId="971be13ff4ee5ef6" providerId="LiveId" clId="{19075A5A-D245-0240-878E-CFB172C98ECA}" dt="2020-09-24T11:31:59.923" v="32808" actId="1076"/>
          <ac:spMkLst>
            <pc:docMk/>
            <pc:sldMk cId="1244584995" sldId="455"/>
            <ac:spMk id="9" creationId="{E211F464-1A88-E842-8DB0-FF24DF1E49A7}"/>
          </ac:spMkLst>
        </pc:spChg>
        <pc:spChg chg="del">
          <ac:chgData name="Nane Kratzke" userId="971be13ff4ee5ef6" providerId="LiveId" clId="{19075A5A-D245-0240-878E-CFB172C98ECA}" dt="2020-09-24T10:58:43.069" v="31593" actId="478"/>
          <ac:spMkLst>
            <pc:docMk/>
            <pc:sldMk cId="1244584995" sldId="455"/>
            <ac:spMk id="10" creationId="{CC417DC9-1228-6D4F-BDC6-45A7DA0F1CC5}"/>
          </ac:spMkLst>
        </pc:spChg>
        <pc:spChg chg="del">
          <ac:chgData name="Nane Kratzke" userId="971be13ff4ee5ef6" providerId="LiveId" clId="{19075A5A-D245-0240-878E-CFB172C98ECA}" dt="2020-09-24T10:58:46.264" v="31594" actId="478"/>
          <ac:spMkLst>
            <pc:docMk/>
            <pc:sldMk cId="1244584995" sldId="455"/>
            <ac:spMk id="11" creationId="{9A9C5144-586A-9947-94F6-B41C0E347F99}"/>
          </ac:spMkLst>
        </pc:spChg>
        <pc:spChg chg="del">
          <ac:chgData name="Nane Kratzke" userId="971be13ff4ee5ef6" providerId="LiveId" clId="{19075A5A-D245-0240-878E-CFB172C98ECA}" dt="2020-09-24T10:58:49.243" v="31595" actId="478"/>
          <ac:spMkLst>
            <pc:docMk/>
            <pc:sldMk cId="1244584995" sldId="455"/>
            <ac:spMk id="12" creationId="{F4245841-CFEC-A747-B7FD-B4C197569117}"/>
          </ac:spMkLst>
        </pc:spChg>
        <pc:spChg chg="add del mod">
          <ac:chgData name="Nane Kratzke" userId="971be13ff4ee5ef6" providerId="LiveId" clId="{19075A5A-D245-0240-878E-CFB172C98ECA}" dt="2020-09-24T11:18:28.505" v="32166" actId="478"/>
          <ac:spMkLst>
            <pc:docMk/>
            <pc:sldMk cId="1244584995" sldId="455"/>
            <ac:spMk id="13" creationId="{611F960B-D013-7349-A113-05AE8ADF5657}"/>
          </ac:spMkLst>
        </pc:spChg>
        <pc:spChg chg="add del mod">
          <ac:chgData name="Nane Kratzke" userId="971be13ff4ee5ef6" providerId="LiveId" clId="{19075A5A-D245-0240-878E-CFB172C98ECA}" dt="2020-09-24T11:18:30.766" v="32167" actId="478"/>
          <ac:spMkLst>
            <pc:docMk/>
            <pc:sldMk cId="1244584995" sldId="455"/>
            <ac:spMk id="14" creationId="{71931BF3-7557-F84C-827A-7561692B3A62}"/>
          </ac:spMkLst>
        </pc:spChg>
        <pc:spChg chg="add del mod">
          <ac:chgData name="Nane Kratzke" userId="971be13ff4ee5ef6" providerId="LiveId" clId="{19075A5A-D245-0240-878E-CFB172C98ECA}" dt="2020-09-24T15:30:34.057" v="39236" actId="478"/>
          <ac:spMkLst>
            <pc:docMk/>
            <pc:sldMk cId="1244584995" sldId="455"/>
            <ac:spMk id="15" creationId="{13E887D1-BDC3-2D47-8E7D-7ECD58ADF4A2}"/>
          </ac:spMkLst>
        </pc:spChg>
        <pc:spChg chg="add mod">
          <ac:chgData name="Nane Kratzke" userId="971be13ff4ee5ef6" providerId="LiveId" clId="{19075A5A-D245-0240-878E-CFB172C98ECA}" dt="2020-09-24T11:31:47.410" v="32807" actId="14100"/>
          <ac:spMkLst>
            <pc:docMk/>
            <pc:sldMk cId="1244584995" sldId="455"/>
            <ac:spMk id="16" creationId="{214D969A-24AA-984A-8275-E3C2419DBA35}"/>
          </ac:spMkLst>
        </pc:spChg>
        <pc:spChg chg="add mod">
          <ac:chgData name="Nane Kratzke" userId="971be13ff4ee5ef6" providerId="LiveId" clId="{19075A5A-D245-0240-878E-CFB172C98ECA}" dt="2020-09-24T11:31:59.923" v="32808" actId="1076"/>
          <ac:spMkLst>
            <pc:docMk/>
            <pc:sldMk cId="1244584995" sldId="455"/>
            <ac:spMk id="17" creationId="{8BC0639F-83C1-5342-B1DB-460515194E19}"/>
          </ac:spMkLst>
        </pc:spChg>
        <pc:spChg chg="add mod">
          <ac:chgData name="Nane Kratzke" userId="971be13ff4ee5ef6" providerId="LiveId" clId="{19075A5A-D245-0240-878E-CFB172C98ECA}" dt="2020-09-24T11:31:59.923" v="32808" actId="1076"/>
          <ac:spMkLst>
            <pc:docMk/>
            <pc:sldMk cId="1244584995" sldId="455"/>
            <ac:spMk id="18" creationId="{43447485-7B02-6646-A612-3F485CB25F8C}"/>
          </ac:spMkLst>
        </pc:spChg>
        <pc:spChg chg="add mod">
          <ac:chgData name="Nane Kratzke" userId="971be13ff4ee5ef6" providerId="LiveId" clId="{19075A5A-D245-0240-878E-CFB172C98ECA}" dt="2020-09-24T12:36:52.038" v="32944" actId="20577"/>
          <ac:spMkLst>
            <pc:docMk/>
            <pc:sldMk cId="1244584995" sldId="455"/>
            <ac:spMk id="19" creationId="{B9ED78D5-9780-7A49-9D3D-45EE0AA9D949}"/>
          </ac:spMkLst>
        </pc:spChg>
      </pc:sldChg>
      <pc:sldChg chg="addSp delSp modSp add mod">
        <pc:chgData name="Nane Kratzke" userId="971be13ff4ee5ef6" providerId="LiveId" clId="{19075A5A-D245-0240-878E-CFB172C98ECA}" dt="2020-09-24T15:30:38.707" v="39237" actId="478"/>
        <pc:sldMkLst>
          <pc:docMk/>
          <pc:sldMk cId="4052141016" sldId="456"/>
        </pc:sldMkLst>
        <pc:spChg chg="mod">
          <ac:chgData name="Nane Kratzke" userId="971be13ff4ee5ef6" providerId="LiveId" clId="{19075A5A-D245-0240-878E-CFB172C98ECA}" dt="2020-09-24T11:13:03.112" v="32093" actId="20577"/>
          <ac:spMkLst>
            <pc:docMk/>
            <pc:sldMk cId="4052141016" sldId="456"/>
            <ac:spMk id="3" creationId="{70FD5CC4-433A-D244-BD96-784F051971AB}"/>
          </ac:spMkLst>
        </pc:spChg>
        <pc:spChg chg="del">
          <ac:chgData name="Nane Kratzke" userId="971be13ff4ee5ef6" providerId="LiveId" clId="{19075A5A-D245-0240-878E-CFB172C98ECA}" dt="2020-09-24T11:13:06.494" v="32094" actId="478"/>
          <ac:spMkLst>
            <pc:docMk/>
            <pc:sldMk cId="4052141016" sldId="456"/>
            <ac:spMk id="4" creationId="{F0CD1664-DBCC-C74D-9633-64879A86863D}"/>
          </ac:spMkLst>
        </pc:spChg>
        <pc:spChg chg="add del mod">
          <ac:chgData name="Nane Kratzke" userId="971be13ff4ee5ef6" providerId="LiveId" clId="{19075A5A-D245-0240-878E-CFB172C98ECA}" dt="2020-09-24T11:13:09.254" v="32095" actId="478"/>
          <ac:spMkLst>
            <pc:docMk/>
            <pc:sldMk cId="4052141016" sldId="456"/>
            <ac:spMk id="7" creationId="{11AFDB8C-85F3-0040-8561-8ABA3DD627A5}"/>
          </ac:spMkLst>
        </pc:spChg>
        <pc:spChg chg="del">
          <ac:chgData name="Nane Kratzke" userId="971be13ff4ee5ef6" providerId="LiveId" clId="{19075A5A-D245-0240-878E-CFB172C98ECA}" dt="2020-09-24T11:13:11.303" v="32096" actId="478"/>
          <ac:spMkLst>
            <pc:docMk/>
            <pc:sldMk cId="4052141016" sldId="456"/>
            <ac:spMk id="8" creationId="{30724CDC-D664-5F4E-AED4-E62056BF2E63}"/>
          </ac:spMkLst>
        </pc:spChg>
        <pc:spChg chg="del">
          <ac:chgData name="Nane Kratzke" userId="971be13ff4ee5ef6" providerId="LiveId" clId="{19075A5A-D245-0240-878E-CFB172C98ECA}" dt="2020-09-24T11:13:13.642" v="32097" actId="478"/>
          <ac:spMkLst>
            <pc:docMk/>
            <pc:sldMk cId="4052141016" sldId="456"/>
            <ac:spMk id="9" creationId="{E211F464-1A88-E842-8DB0-FF24DF1E49A7}"/>
          </ac:spMkLst>
        </pc:spChg>
        <pc:spChg chg="mod">
          <ac:chgData name="Nane Kratzke" userId="971be13ff4ee5ef6" providerId="LiveId" clId="{19075A5A-D245-0240-878E-CFB172C98ECA}" dt="2020-09-24T11:18:04.803" v="32165" actId="948"/>
          <ac:spMkLst>
            <pc:docMk/>
            <pc:sldMk cId="4052141016" sldId="456"/>
            <ac:spMk id="13" creationId="{611F960B-D013-7349-A113-05AE8ADF5657}"/>
          </ac:spMkLst>
        </pc:spChg>
        <pc:spChg chg="mod">
          <ac:chgData name="Nane Kratzke" userId="971be13ff4ee5ef6" providerId="LiveId" clId="{19075A5A-D245-0240-878E-CFB172C98ECA}" dt="2020-09-24T11:17:45.037" v="32164" actId="948"/>
          <ac:spMkLst>
            <pc:docMk/>
            <pc:sldMk cId="4052141016" sldId="456"/>
            <ac:spMk id="14" creationId="{71931BF3-7557-F84C-827A-7561692B3A62}"/>
          </ac:spMkLst>
        </pc:spChg>
        <pc:spChg chg="del">
          <ac:chgData name="Nane Kratzke" userId="971be13ff4ee5ef6" providerId="LiveId" clId="{19075A5A-D245-0240-878E-CFB172C98ECA}" dt="2020-09-24T15:30:38.707" v="39237" actId="478"/>
          <ac:spMkLst>
            <pc:docMk/>
            <pc:sldMk cId="4052141016" sldId="456"/>
            <ac:spMk id="15" creationId="{13E887D1-BDC3-2D47-8E7D-7ECD58ADF4A2}"/>
          </ac:spMkLst>
        </pc:spChg>
        <pc:spChg chg="add mod">
          <ac:chgData name="Nane Kratzke" userId="971be13ff4ee5ef6" providerId="LiveId" clId="{19075A5A-D245-0240-878E-CFB172C98ECA}" dt="2020-09-24T12:37:34.689" v="32981" actId="20577"/>
          <ac:spMkLst>
            <pc:docMk/>
            <pc:sldMk cId="4052141016" sldId="456"/>
            <ac:spMk id="16" creationId="{4D5FDDAB-2087-9041-A77E-205C8C20670F}"/>
          </ac:spMkLst>
        </pc:spChg>
      </pc:sldChg>
      <pc:sldChg chg="addSp delSp modSp add mod ord">
        <pc:chgData name="Nane Kratzke" userId="971be13ff4ee5ef6" providerId="LiveId" clId="{19075A5A-D245-0240-878E-CFB172C98ECA}" dt="2020-09-24T15:51:45.269" v="39611" actId="20577"/>
        <pc:sldMkLst>
          <pc:docMk/>
          <pc:sldMk cId="1807440968" sldId="457"/>
        </pc:sldMkLst>
        <pc:spChg chg="mod">
          <ac:chgData name="Nane Kratzke" userId="971be13ff4ee5ef6" providerId="LiveId" clId="{19075A5A-D245-0240-878E-CFB172C98ECA}" dt="2020-09-24T12:42:48.934" v="33020" actId="20577"/>
          <ac:spMkLst>
            <pc:docMk/>
            <pc:sldMk cId="1807440968" sldId="457"/>
            <ac:spMk id="3" creationId="{4CD0DCFD-1430-4F41-B180-3A20DEBF24F2}"/>
          </ac:spMkLst>
        </pc:spChg>
        <pc:spChg chg="del">
          <ac:chgData name="Nane Kratzke" userId="971be13ff4ee5ef6" providerId="LiveId" clId="{19075A5A-D245-0240-878E-CFB172C98ECA}" dt="2020-09-24T12:46:22.076" v="33147" actId="478"/>
          <ac:spMkLst>
            <pc:docMk/>
            <pc:sldMk cId="1807440968" sldId="457"/>
            <ac:spMk id="4" creationId="{3489061E-0E7E-4040-947F-D53EBA5EA030}"/>
          </ac:spMkLst>
        </pc:spChg>
        <pc:spChg chg="mod">
          <ac:chgData name="Nane Kratzke" userId="971be13ff4ee5ef6" providerId="LiveId" clId="{19075A5A-D245-0240-878E-CFB172C98ECA}" dt="2020-09-24T15:50:57.153" v="39593" actId="1076"/>
          <ac:spMkLst>
            <pc:docMk/>
            <pc:sldMk cId="1807440968" sldId="457"/>
            <ac:spMk id="6" creationId="{1F852C1E-C1EC-D34F-8AE9-1BB5BBE393BE}"/>
          </ac:spMkLst>
        </pc:spChg>
        <pc:spChg chg="add mod">
          <ac:chgData name="Nane Kratzke" userId="971be13ff4ee5ef6" providerId="LiveId" clId="{19075A5A-D245-0240-878E-CFB172C98ECA}" dt="2020-09-24T15:50:57.153" v="39593" actId="1076"/>
          <ac:spMkLst>
            <pc:docMk/>
            <pc:sldMk cId="1807440968" sldId="457"/>
            <ac:spMk id="7" creationId="{11296CE6-2FB1-9E48-9906-23D98A961623}"/>
          </ac:spMkLst>
        </pc:spChg>
        <pc:spChg chg="add mod">
          <ac:chgData name="Nane Kratzke" userId="971be13ff4ee5ef6" providerId="LiveId" clId="{19075A5A-D245-0240-878E-CFB172C98ECA}" dt="2020-09-24T15:50:57.153" v="39593" actId="1076"/>
          <ac:spMkLst>
            <pc:docMk/>
            <pc:sldMk cId="1807440968" sldId="457"/>
            <ac:spMk id="8" creationId="{FB9CDDCE-746F-FD40-8726-8B61C5369E5C}"/>
          </ac:spMkLst>
        </pc:spChg>
        <pc:spChg chg="add mod">
          <ac:chgData name="Nane Kratzke" userId="971be13ff4ee5ef6" providerId="LiveId" clId="{19075A5A-D245-0240-878E-CFB172C98ECA}" dt="2020-09-24T15:51:45.269" v="39611" actId="20577"/>
          <ac:spMkLst>
            <pc:docMk/>
            <pc:sldMk cId="1807440968" sldId="457"/>
            <ac:spMk id="9" creationId="{53A8B2ED-3529-2046-85A2-F960DCE23BD2}"/>
          </ac:spMkLst>
        </pc:spChg>
        <pc:spChg chg="add mod">
          <ac:chgData name="Nane Kratzke" userId="971be13ff4ee5ef6" providerId="LiveId" clId="{19075A5A-D245-0240-878E-CFB172C98ECA}" dt="2020-09-24T15:50:57.153" v="39593" actId="1076"/>
          <ac:spMkLst>
            <pc:docMk/>
            <pc:sldMk cId="1807440968" sldId="457"/>
            <ac:spMk id="10" creationId="{3EDEB94A-EC07-5A49-99D9-E26267B7BC12}"/>
          </ac:spMkLst>
        </pc:spChg>
        <pc:spChg chg="add mod">
          <ac:chgData name="Nane Kratzke" userId="971be13ff4ee5ef6" providerId="LiveId" clId="{19075A5A-D245-0240-878E-CFB172C98ECA}" dt="2020-09-24T15:27:16.011" v="39212" actId="1037"/>
          <ac:spMkLst>
            <pc:docMk/>
            <pc:sldMk cId="1807440968" sldId="457"/>
            <ac:spMk id="11" creationId="{A304CA34-010F-C441-ADD4-44F18F02685D}"/>
          </ac:spMkLst>
        </pc:spChg>
      </pc:sldChg>
      <pc:sldChg chg="addSp modSp add mod">
        <pc:chgData name="Nane Kratzke" userId="971be13ff4ee5ef6" providerId="LiveId" clId="{19075A5A-D245-0240-878E-CFB172C98ECA}" dt="2020-09-24T14:11:32.909" v="37059" actId="20577"/>
        <pc:sldMkLst>
          <pc:docMk/>
          <pc:sldMk cId="4067627198" sldId="458"/>
        </pc:sldMkLst>
        <pc:spChg chg="mod">
          <ac:chgData name="Nane Kratzke" userId="971be13ff4ee5ef6" providerId="LiveId" clId="{19075A5A-D245-0240-878E-CFB172C98ECA}" dt="2020-09-24T13:06:57.955" v="34357" actId="20577"/>
          <ac:spMkLst>
            <pc:docMk/>
            <pc:sldMk cId="4067627198" sldId="458"/>
            <ac:spMk id="3" creationId="{4CD0DCFD-1430-4F41-B180-3A20DEBF24F2}"/>
          </ac:spMkLst>
        </pc:spChg>
        <pc:spChg chg="mod">
          <ac:chgData name="Nane Kratzke" userId="971be13ff4ee5ef6" providerId="LiveId" clId="{19075A5A-D245-0240-878E-CFB172C98ECA}" dt="2020-09-24T14:11:32.909" v="37059" actId="20577"/>
          <ac:spMkLst>
            <pc:docMk/>
            <pc:sldMk cId="4067627198" sldId="458"/>
            <ac:spMk id="4" creationId="{3489061E-0E7E-4040-947F-D53EBA5EA030}"/>
          </ac:spMkLst>
        </pc:spChg>
        <pc:spChg chg="mod">
          <ac:chgData name="Nane Kratzke" userId="971be13ff4ee5ef6" providerId="LiveId" clId="{19075A5A-D245-0240-878E-CFB172C98ECA}" dt="2020-09-24T13:59:20.992" v="36424" actId="1076"/>
          <ac:spMkLst>
            <pc:docMk/>
            <pc:sldMk cId="4067627198" sldId="458"/>
            <ac:spMk id="6" creationId="{1F852C1E-C1EC-D34F-8AE9-1BB5BBE393BE}"/>
          </ac:spMkLst>
        </pc:spChg>
        <pc:spChg chg="add mod">
          <ac:chgData name="Nane Kratzke" userId="971be13ff4ee5ef6" providerId="LiveId" clId="{19075A5A-D245-0240-878E-CFB172C98ECA}" dt="2020-09-24T14:07:44.096" v="36942" actId="20577"/>
          <ac:spMkLst>
            <pc:docMk/>
            <pc:sldMk cId="4067627198" sldId="458"/>
            <ac:spMk id="7" creationId="{4C9AA184-297C-BE4F-ADE4-8DA7CEEF71DD}"/>
          </ac:spMkLst>
        </pc:spChg>
        <pc:spChg chg="add mod">
          <ac:chgData name="Nane Kratzke" userId="971be13ff4ee5ef6" providerId="LiveId" clId="{19075A5A-D245-0240-878E-CFB172C98ECA}" dt="2020-09-24T14:08:28.448" v="36967" actId="20577"/>
          <ac:spMkLst>
            <pc:docMk/>
            <pc:sldMk cId="4067627198" sldId="458"/>
            <ac:spMk id="8" creationId="{23FADF5D-07A4-DC49-BA41-1540DD4939A1}"/>
          </ac:spMkLst>
        </pc:spChg>
      </pc:sldChg>
      <pc:sldChg chg="addSp modSp add mod">
        <pc:chgData name="Nane Kratzke" userId="971be13ff4ee5ef6" providerId="LiveId" clId="{19075A5A-D245-0240-878E-CFB172C98ECA}" dt="2020-09-24T13:42:20.811" v="36241" actId="20577"/>
        <pc:sldMkLst>
          <pc:docMk/>
          <pc:sldMk cId="4209971302" sldId="459"/>
        </pc:sldMkLst>
        <pc:spChg chg="mod">
          <ac:chgData name="Nane Kratzke" userId="971be13ff4ee5ef6" providerId="LiveId" clId="{19075A5A-D245-0240-878E-CFB172C98ECA}" dt="2020-09-24T13:21:05.254" v="35088" actId="20577"/>
          <ac:spMkLst>
            <pc:docMk/>
            <pc:sldMk cId="4209971302" sldId="459"/>
            <ac:spMk id="3" creationId="{4CD0DCFD-1430-4F41-B180-3A20DEBF24F2}"/>
          </ac:spMkLst>
        </pc:spChg>
        <pc:spChg chg="mod">
          <ac:chgData name="Nane Kratzke" userId="971be13ff4ee5ef6" providerId="LiveId" clId="{19075A5A-D245-0240-878E-CFB172C98ECA}" dt="2020-09-24T13:40:21.289" v="36010" actId="14100"/>
          <ac:spMkLst>
            <pc:docMk/>
            <pc:sldMk cId="4209971302" sldId="459"/>
            <ac:spMk id="4" creationId="{3489061E-0E7E-4040-947F-D53EBA5EA030}"/>
          </ac:spMkLst>
        </pc:spChg>
        <pc:spChg chg="mod">
          <ac:chgData name="Nane Kratzke" userId="971be13ff4ee5ef6" providerId="LiveId" clId="{19075A5A-D245-0240-878E-CFB172C98ECA}" dt="2020-09-24T13:40:32.842" v="36013" actId="1076"/>
          <ac:spMkLst>
            <pc:docMk/>
            <pc:sldMk cId="4209971302" sldId="459"/>
            <ac:spMk id="6" creationId="{1F852C1E-C1EC-D34F-8AE9-1BB5BBE393BE}"/>
          </ac:spMkLst>
        </pc:spChg>
        <pc:spChg chg="add mod">
          <ac:chgData name="Nane Kratzke" userId="971be13ff4ee5ef6" providerId="LiveId" clId="{19075A5A-D245-0240-878E-CFB172C98ECA}" dt="2020-09-24T13:40:24.900" v="36011" actId="1076"/>
          <ac:spMkLst>
            <pc:docMk/>
            <pc:sldMk cId="4209971302" sldId="459"/>
            <ac:spMk id="7" creationId="{B46E5149-21B8-6B48-81D7-FA22A1042CAB}"/>
          </ac:spMkLst>
        </pc:spChg>
        <pc:spChg chg="add mod">
          <ac:chgData name="Nane Kratzke" userId="971be13ff4ee5ef6" providerId="LiveId" clId="{19075A5A-D245-0240-878E-CFB172C98ECA}" dt="2020-09-24T13:42:20.811" v="36241" actId="20577"/>
          <ac:spMkLst>
            <pc:docMk/>
            <pc:sldMk cId="4209971302" sldId="459"/>
            <ac:spMk id="8" creationId="{50C2C5FB-8FEF-7D4F-8201-F60ED4F9A5E9}"/>
          </ac:spMkLst>
        </pc:spChg>
      </pc:sldChg>
      <pc:sldChg chg="addSp delSp modSp add mod ord">
        <pc:chgData name="Nane Kratzke" userId="971be13ff4ee5ef6" providerId="LiveId" clId="{19075A5A-D245-0240-878E-CFB172C98ECA}" dt="2020-09-24T15:55:16.849" v="39676" actId="1076"/>
        <pc:sldMkLst>
          <pc:docMk/>
          <pc:sldMk cId="3363336234" sldId="460"/>
        </pc:sldMkLst>
        <pc:spChg chg="mod">
          <ac:chgData name="Nane Kratzke" userId="971be13ff4ee5ef6" providerId="LiveId" clId="{19075A5A-D245-0240-878E-CFB172C98ECA}" dt="2020-09-24T13:08:04.297" v="34370" actId="20577"/>
          <ac:spMkLst>
            <pc:docMk/>
            <pc:sldMk cId="3363336234" sldId="460"/>
            <ac:spMk id="3" creationId="{4CD0DCFD-1430-4F41-B180-3A20DEBF24F2}"/>
          </ac:spMkLst>
        </pc:spChg>
        <pc:spChg chg="mod">
          <ac:chgData name="Nane Kratzke" userId="971be13ff4ee5ef6" providerId="LiveId" clId="{19075A5A-D245-0240-878E-CFB172C98ECA}" dt="2020-09-24T15:53:44.454" v="39664" actId="207"/>
          <ac:spMkLst>
            <pc:docMk/>
            <pc:sldMk cId="3363336234" sldId="460"/>
            <ac:spMk id="4" creationId="{3489061E-0E7E-4040-947F-D53EBA5EA030}"/>
          </ac:spMkLst>
        </pc:spChg>
        <pc:spChg chg="del">
          <ac:chgData name="Nane Kratzke" userId="971be13ff4ee5ef6" providerId="LiveId" clId="{19075A5A-D245-0240-878E-CFB172C98ECA}" dt="2020-09-24T13:32:28.243" v="35768" actId="478"/>
          <ac:spMkLst>
            <pc:docMk/>
            <pc:sldMk cId="3363336234" sldId="460"/>
            <ac:spMk id="6" creationId="{1F852C1E-C1EC-D34F-8AE9-1BB5BBE393BE}"/>
          </ac:spMkLst>
        </pc:spChg>
        <pc:picChg chg="add mod">
          <ac:chgData name="Nane Kratzke" userId="971be13ff4ee5ef6" providerId="LiveId" clId="{19075A5A-D245-0240-878E-CFB172C98ECA}" dt="2020-09-24T15:55:11.337" v="39675" actId="1076"/>
          <ac:picMkLst>
            <pc:docMk/>
            <pc:sldMk cId="3363336234" sldId="460"/>
            <ac:picMk id="7" creationId="{7030F52E-86C7-7941-9166-7E28352DD538}"/>
          </ac:picMkLst>
        </pc:picChg>
        <pc:picChg chg="add mod">
          <ac:chgData name="Nane Kratzke" userId="971be13ff4ee5ef6" providerId="LiveId" clId="{19075A5A-D245-0240-878E-CFB172C98ECA}" dt="2020-09-24T15:55:16.849" v="39676" actId="1076"/>
          <ac:picMkLst>
            <pc:docMk/>
            <pc:sldMk cId="3363336234" sldId="460"/>
            <ac:picMk id="8" creationId="{20E2EC90-1754-0F41-B081-D6C5FDB76B05}"/>
          </ac:picMkLst>
        </pc:picChg>
      </pc:sldChg>
      <pc:sldChg chg="addSp delSp modSp add mod">
        <pc:chgData name="Nane Kratzke" userId="971be13ff4ee5ef6" providerId="LiveId" clId="{19075A5A-D245-0240-878E-CFB172C98ECA}" dt="2020-09-24T14:33:40.385" v="37775" actId="1076"/>
        <pc:sldMkLst>
          <pc:docMk/>
          <pc:sldMk cId="3736819709" sldId="461"/>
        </pc:sldMkLst>
        <pc:spChg chg="mod">
          <ac:chgData name="Nane Kratzke" userId="971be13ff4ee5ef6" providerId="LiveId" clId="{19075A5A-D245-0240-878E-CFB172C98ECA}" dt="2020-09-24T14:24:12.464" v="37094" actId="20577"/>
          <ac:spMkLst>
            <pc:docMk/>
            <pc:sldMk cId="3736819709" sldId="461"/>
            <ac:spMk id="2" creationId="{A4CF4022-BF5C-3940-9B40-C35E57AB4130}"/>
          </ac:spMkLst>
        </pc:spChg>
        <pc:spChg chg="mod">
          <ac:chgData name="Nane Kratzke" userId="971be13ff4ee5ef6" providerId="LiveId" clId="{19075A5A-D245-0240-878E-CFB172C98ECA}" dt="2020-09-24T14:33:40.385" v="37775" actId="1076"/>
          <ac:spMkLst>
            <pc:docMk/>
            <pc:sldMk cId="3736819709" sldId="461"/>
            <ac:spMk id="4" creationId="{1A54BDE3-089A-B947-B36C-1DA2EA047FE2}"/>
          </ac:spMkLst>
        </pc:spChg>
        <pc:spChg chg="mod">
          <ac:chgData name="Nane Kratzke" userId="971be13ff4ee5ef6" providerId="LiveId" clId="{19075A5A-D245-0240-878E-CFB172C98ECA}" dt="2020-09-24T14:31:41.468" v="37716"/>
          <ac:spMkLst>
            <pc:docMk/>
            <pc:sldMk cId="3736819709" sldId="461"/>
            <ac:spMk id="6" creationId="{134688E8-5640-0A4B-8A7A-7CF1F3DE5E6C}"/>
          </ac:spMkLst>
        </pc:spChg>
        <pc:spChg chg="add mod">
          <ac:chgData name="Nane Kratzke" userId="971be13ff4ee5ef6" providerId="LiveId" clId="{19075A5A-D245-0240-878E-CFB172C98ECA}" dt="2020-09-24T14:33:40.385" v="37775" actId="1076"/>
          <ac:spMkLst>
            <pc:docMk/>
            <pc:sldMk cId="3736819709" sldId="461"/>
            <ac:spMk id="7" creationId="{E19634D9-3D1F-4348-8F25-D4E86283C2E3}"/>
          </ac:spMkLst>
        </pc:spChg>
        <pc:spChg chg="mod">
          <ac:chgData name="Nane Kratzke" userId="971be13ff4ee5ef6" providerId="LiveId" clId="{19075A5A-D245-0240-878E-CFB172C98ECA}" dt="2020-09-24T14:33:40.385" v="37775" actId="1076"/>
          <ac:spMkLst>
            <pc:docMk/>
            <pc:sldMk cId="3736819709" sldId="461"/>
            <ac:spMk id="10" creationId="{76B01168-021D-0841-9965-6F01E366C89F}"/>
          </ac:spMkLst>
        </pc:spChg>
        <pc:spChg chg="mod">
          <ac:chgData name="Nane Kratzke" userId="971be13ff4ee5ef6" providerId="LiveId" clId="{19075A5A-D245-0240-878E-CFB172C98ECA}" dt="2020-09-24T14:33:40.385" v="37775" actId="1076"/>
          <ac:spMkLst>
            <pc:docMk/>
            <pc:sldMk cId="3736819709" sldId="461"/>
            <ac:spMk id="11" creationId="{874EBED5-EA3C-B84F-A06E-CDBC321EFB83}"/>
          </ac:spMkLst>
        </pc:spChg>
        <pc:spChg chg="del">
          <ac:chgData name="Nane Kratzke" userId="971be13ff4ee5ef6" providerId="LiveId" clId="{19075A5A-D245-0240-878E-CFB172C98ECA}" dt="2020-09-24T14:26:28.310" v="37317" actId="478"/>
          <ac:spMkLst>
            <pc:docMk/>
            <pc:sldMk cId="3736819709" sldId="461"/>
            <ac:spMk id="12" creationId="{7852A9B7-3B4B-AF48-BC36-5419D76C0EAF}"/>
          </ac:spMkLst>
        </pc:spChg>
        <pc:picChg chg="del">
          <ac:chgData name="Nane Kratzke" userId="971be13ff4ee5ef6" providerId="LiveId" clId="{19075A5A-D245-0240-878E-CFB172C98ECA}" dt="2020-09-24T14:28:05.566" v="37508" actId="478"/>
          <ac:picMkLst>
            <pc:docMk/>
            <pc:sldMk cId="3736819709" sldId="461"/>
            <ac:picMk id="8" creationId="{0EE2414F-B35A-CA4A-B4B5-5B86E36F88E1}"/>
          </ac:picMkLst>
        </pc:picChg>
        <pc:picChg chg="mod">
          <ac:chgData name="Nane Kratzke" userId="971be13ff4ee5ef6" providerId="LiveId" clId="{19075A5A-D245-0240-878E-CFB172C98ECA}" dt="2020-09-24T14:28:10.066" v="37509" actId="1076"/>
          <ac:picMkLst>
            <pc:docMk/>
            <pc:sldMk cId="3736819709" sldId="461"/>
            <ac:picMk id="9" creationId="{597FA084-F94C-354E-8DC7-012902E3CEC5}"/>
          </ac:picMkLst>
        </pc:picChg>
      </pc:sldChg>
      <pc:sldChg chg="addSp delSp modSp add mod ord">
        <pc:chgData name="Nane Kratzke" userId="971be13ff4ee5ef6" providerId="LiveId" clId="{19075A5A-D245-0240-878E-CFB172C98ECA}" dt="2020-09-24T14:45:00.882" v="38121" actId="113"/>
        <pc:sldMkLst>
          <pc:docMk/>
          <pc:sldMk cId="1318869950" sldId="462"/>
        </pc:sldMkLst>
        <pc:spChg chg="mod">
          <ac:chgData name="Nane Kratzke" userId="971be13ff4ee5ef6" providerId="LiveId" clId="{19075A5A-D245-0240-878E-CFB172C98ECA}" dt="2020-09-24T14:38:25.451" v="37804" actId="14100"/>
          <ac:spMkLst>
            <pc:docMk/>
            <pc:sldMk cId="1318869950" sldId="462"/>
            <ac:spMk id="4" creationId="{1A54BDE3-089A-B947-B36C-1DA2EA047FE2}"/>
          </ac:spMkLst>
        </pc:spChg>
        <pc:spChg chg="add mod">
          <ac:chgData name="Nane Kratzke" userId="971be13ff4ee5ef6" providerId="LiveId" clId="{19075A5A-D245-0240-878E-CFB172C98ECA}" dt="2020-09-24T14:45:00.882" v="38121" actId="113"/>
          <ac:spMkLst>
            <pc:docMk/>
            <pc:sldMk cId="1318869950" sldId="462"/>
            <ac:spMk id="6" creationId="{DFC7CFB2-CB31-BE48-B0B5-7D0F63353D13}"/>
          </ac:spMkLst>
        </pc:spChg>
        <pc:spChg chg="del">
          <ac:chgData name="Nane Kratzke" userId="971be13ff4ee5ef6" providerId="LiveId" clId="{19075A5A-D245-0240-878E-CFB172C98ECA}" dt="2020-09-24T14:35:45.823" v="37777" actId="478"/>
          <ac:spMkLst>
            <pc:docMk/>
            <pc:sldMk cId="1318869950" sldId="462"/>
            <ac:spMk id="7" creationId="{FFC30D2D-B621-5F44-AD0F-8CEAD655D8CB}"/>
          </ac:spMkLst>
        </pc:spChg>
        <pc:spChg chg="del">
          <ac:chgData name="Nane Kratzke" userId="971be13ff4ee5ef6" providerId="LiveId" clId="{19075A5A-D245-0240-878E-CFB172C98ECA}" dt="2020-09-24T14:35:49.102" v="37778" actId="478"/>
          <ac:spMkLst>
            <pc:docMk/>
            <pc:sldMk cId="1318869950" sldId="462"/>
            <ac:spMk id="9" creationId="{BC66D217-D0C7-AA4E-914C-666732F02B44}"/>
          </ac:spMkLst>
        </pc:spChg>
        <pc:spChg chg="del">
          <ac:chgData name="Nane Kratzke" userId="971be13ff4ee5ef6" providerId="LiveId" clId="{19075A5A-D245-0240-878E-CFB172C98ECA}" dt="2020-09-24T14:35:50.957" v="37779" actId="478"/>
          <ac:spMkLst>
            <pc:docMk/>
            <pc:sldMk cId="1318869950" sldId="462"/>
            <ac:spMk id="10" creationId="{86BB4EED-806D-DD4A-A77A-EE4631A3CE1F}"/>
          </ac:spMkLst>
        </pc:spChg>
        <pc:picChg chg="mod">
          <ac:chgData name="Nane Kratzke" userId="971be13ff4ee5ef6" providerId="LiveId" clId="{19075A5A-D245-0240-878E-CFB172C98ECA}" dt="2020-09-24T14:38:12.061" v="37802" actId="14100"/>
          <ac:picMkLst>
            <pc:docMk/>
            <pc:sldMk cId="1318869950" sldId="462"/>
            <ac:picMk id="11" creationId="{EFFDDBF0-5DE4-404D-A624-C153540C4D12}"/>
          </ac:picMkLst>
        </pc:picChg>
      </pc:sldChg>
      <pc:sldChg chg="delSp modSp add mod">
        <pc:chgData name="Nane Kratzke" userId="971be13ff4ee5ef6" providerId="LiveId" clId="{19075A5A-D245-0240-878E-CFB172C98ECA}" dt="2020-09-24T14:53:08.584" v="38544" actId="20577"/>
        <pc:sldMkLst>
          <pc:docMk/>
          <pc:sldMk cId="194056035" sldId="463"/>
        </pc:sldMkLst>
        <pc:spChg chg="mod">
          <ac:chgData name="Nane Kratzke" userId="971be13ff4ee5ef6" providerId="LiveId" clId="{19075A5A-D245-0240-878E-CFB172C98ECA}" dt="2020-09-24T14:52:10.908" v="38539" actId="14100"/>
          <ac:spMkLst>
            <pc:docMk/>
            <pc:sldMk cId="194056035" sldId="463"/>
            <ac:spMk id="4" creationId="{1A54BDE3-089A-B947-B36C-1DA2EA047FE2}"/>
          </ac:spMkLst>
        </pc:spChg>
        <pc:spChg chg="mod">
          <ac:chgData name="Nane Kratzke" userId="971be13ff4ee5ef6" providerId="LiveId" clId="{19075A5A-D245-0240-878E-CFB172C98ECA}" dt="2020-09-24T14:52:05.945" v="38538" actId="1076"/>
          <ac:spMkLst>
            <pc:docMk/>
            <pc:sldMk cId="194056035" sldId="463"/>
            <ac:spMk id="9" creationId="{C2EFB732-DF93-E74C-A208-E9E925FA19DE}"/>
          </ac:spMkLst>
        </pc:spChg>
        <pc:spChg chg="mod">
          <ac:chgData name="Nane Kratzke" userId="971be13ff4ee5ef6" providerId="LiveId" clId="{19075A5A-D245-0240-878E-CFB172C98ECA}" dt="2020-09-24T14:52:26.260" v="38542" actId="1076"/>
          <ac:spMkLst>
            <pc:docMk/>
            <pc:sldMk cId="194056035" sldId="463"/>
            <ac:spMk id="10" creationId="{1A5E4309-83B1-9E4A-B60B-E08A957755DB}"/>
          </ac:spMkLst>
        </pc:spChg>
        <pc:spChg chg="mod">
          <ac:chgData name="Nane Kratzke" userId="971be13ff4ee5ef6" providerId="LiveId" clId="{19075A5A-D245-0240-878E-CFB172C98ECA}" dt="2020-09-24T14:53:08.584" v="38544" actId="20577"/>
          <ac:spMkLst>
            <pc:docMk/>
            <pc:sldMk cId="194056035" sldId="463"/>
            <ac:spMk id="11" creationId="{18938D84-C29E-DB44-9D4A-1ED262027EB9}"/>
          </ac:spMkLst>
        </pc:spChg>
        <pc:picChg chg="del">
          <ac:chgData name="Nane Kratzke" userId="971be13ff4ee5ef6" providerId="LiveId" clId="{19075A5A-D245-0240-878E-CFB172C98ECA}" dt="2020-09-24T14:51:55.569" v="38536" actId="478"/>
          <ac:picMkLst>
            <pc:docMk/>
            <pc:sldMk cId="194056035" sldId="463"/>
            <ac:picMk id="7" creationId="{00273028-913E-BC4E-9ECA-D9D5048CEE31}"/>
          </ac:picMkLst>
        </pc:picChg>
      </pc:sldChg>
      <pc:sldChg chg="addSp delSp modSp add mod">
        <pc:chgData name="Nane Kratzke" userId="971be13ff4ee5ef6" providerId="LiveId" clId="{19075A5A-D245-0240-878E-CFB172C98ECA}" dt="2020-09-24T15:04:13.722" v="38647" actId="20577"/>
        <pc:sldMkLst>
          <pc:docMk/>
          <pc:sldMk cId="4278507067" sldId="464"/>
        </pc:sldMkLst>
        <pc:spChg chg="del">
          <ac:chgData name="Nane Kratzke" userId="971be13ff4ee5ef6" providerId="LiveId" clId="{19075A5A-D245-0240-878E-CFB172C98ECA}" dt="2020-09-24T15:03:08.844" v="38630" actId="478"/>
          <ac:spMkLst>
            <pc:docMk/>
            <pc:sldMk cId="4278507067" sldId="464"/>
            <ac:spMk id="4" creationId="{1A54BDE3-089A-B947-B36C-1DA2EA047FE2}"/>
          </ac:spMkLst>
        </pc:spChg>
        <pc:spChg chg="add del mod">
          <ac:chgData name="Nane Kratzke" userId="971be13ff4ee5ef6" providerId="LiveId" clId="{19075A5A-D245-0240-878E-CFB172C98ECA}" dt="2020-09-24T15:03:16.217" v="38631" actId="478"/>
          <ac:spMkLst>
            <pc:docMk/>
            <pc:sldMk cId="4278507067" sldId="464"/>
            <ac:spMk id="7" creationId="{B919BF9C-6BB0-D047-989D-AB85B6B9E699}"/>
          </ac:spMkLst>
        </pc:spChg>
        <pc:spChg chg="mod">
          <ac:chgData name="Nane Kratzke" userId="971be13ff4ee5ef6" providerId="LiveId" clId="{19075A5A-D245-0240-878E-CFB172C98ECA}" dt="2020-09-24T15:03:42.951" v="38636" actId="1076"/>
          <ac:spMkLst>
            <pc:docMk/>
            <pc:sldMk cId="4278507067" sldId="464"/>
            <ac:spMk id="9" creationId="{C10AAD7E-9DD5-1343-8A17-3F9C4D0B8DD9}"/>
          </ac:spMkLst>
        </pc:spChg>
        <pc:spChg chg="mod">
          <ac:chgData name="Nane Kratzke" userId="971be13ff4ee5ef6" providerId="LiveId" clId="{19075A5A-D245-0240-878E-CFB172C98ECA}" dt="2020-09-24T15:03:34.144" v="38634" actId="1076"/>
          <ac:spMkLst>
            <pc:docMk/>
            <pc:sldMk cId="4278507067" sldId="464"/>
            <ac:spMk id="11" creationId="{8F82CDB8-B86E-A84E-B5AB-3E0F2043BA8D}"/>
          </ac:spMkLst>
        </pc:spChg>
        <pc:spChg chg="mod">
          <ac:chgData name="Nane Kratzke" userId="971be13ff4ee5ef6" providerId="LiveId" clId="{19075A5A-D245-0240-878E-CFB172C98ECA}" dt="2020-09-24T15:03:34.144" v="38634" actId="1076"/>
          <ac:spMkLst>
            <pc:docMk/>
            <pc:sldMk cId="4278507067" sldId="464"/>
            <ac:spMk id="12" creationId="{D5E25A22-15A5-A649-AEED-6542DBAA7A3C}"/>
          </ac:spMkLst>
        </pc:spChg>
        <pc:spChg chg="mod">
          <ac:chgData name="Nane Kratzke" userId="971be13ff4ee5ef6" providerId="LiveId" clId="{19075A5A-D245-0240-878E-CFB172C98ECA}" dt="2020-09-24T15:03:34.144" v="38634" actId="1076"/>
          <ac:spMkLst>
            <pc:docMk/>
            <pc:sldMk cId="4278507067" sldId="464"/>
            <ac:spMk id="13" creationId="{6F6E5405-0B57-FC4E-8832-4E6DA7A3CE9D}"/>
          </ac:spMkLst>
        </pc:spChg>
        <pc:spChg chg="mod">
          <ac:chgData name="Nane Kratzke" userId="971be13ff4ee5ef6" providerId="LiveId" clId="{19075A5A-D245-0240-878E-CFB172C98ECA}" dt="2020-09-24T15:03:34.144" v="38634" actId="1076"/>
          <ac:spMkLst>
            <pc:docMk/>
            <pc:sldMk cId="4278507067" sldId="464"/>
            <ac:spMk id="14" creationId="{610F4679-19BA-1149-BA88-1DB1D6B7FA74}"/>
          </ac:spMkLst>
        </pc:spChg>
        <pc:spChg chg="add mod">
          <ac:chgData name="Nane Kratzke" userId="971be13ff4ee5ef6" providerId="LiveId" clId="{19075A5A-D245-0240-878E-CFB172C98ECA}" dt="2020-09-24T15:04:13.722" v="38647" actId="20577"/>
          <ac:spMkLst>
            <pc:docMk/>
            <pc:sldMk cId="4278507067" sldId="464"/>
            <ac:spMk id="15" creationId="{84E9D33D-5E26-C34C-A100-1F078E5551EB}"/>
          </ac:spMkLst>
        </pc:spChg>
      </pc:sldChg>
      <pc:sldChg chg="add del">
        <pc:chgData name="Nane Kratzke" userId="971be13ff4ee5ef6" providerId="LiveId" clId="{19075A5A-D245-0240-878E-CFB172C98ECA}" dt="2020-09-24T15:19:56.618" v="39179" actId="2696"/>
        <pc:sldMkLst>
          <pc:docMk/>
          <pc:sldMk cId="687240641" sldId="465"/>
        </pc:sldMkLst>
      </pc:sldChg>
      <pc:sldChg chg="addSp delSp modSp add mod ord">
        <pc:chgData name="Nane Kratzke" userId="971be13ff4ee5ef6" providerId="LiveId" clId="{19075A5A-D245-0240-878E-CFB172C98ECA}" dt="2020-09-24T17:36:11.385" v="42838" actId="20577"/>
        <pc:sldMkLst>
          <pc:docMk/>
          <pc:sldMk cId="4016976235" sldId="465"/>
        </pc:sldMkLst>
        <pc:spChg chg="mod">
          <ac:chgData name="Nane Kratzke" userId="971be13ff4ee5ef6" providerId="LiveId" clId="{19075A5A-D245-0240-878E-CFB172C98ECA}" dt="2020-09-24T16:03:10.728" v="39838" actId="20577"/>
          <ac:spMkLst>
            <pc:docMk/>
            <pc:sldMk cId="4016976235" sldId="465"/>
            <ac:spMk id="2" creationId="{534D3041-9041-5E46-BDCA-AEFAF74BDAA0}"/>
          </ac:spMkLst>
        </pc:spChg>
        <pc:spChg chg="mod">
          <ac:chgData name="Nane Kratzke" userId="971be13ff4ee5ef6" providerId="LiveId" clId="{19075A5A-D245-0240-878E-CFB172C98ECA}" dt="2020-09-24T16:36:02.632" v="41233" actId="20577"/>
          <ac:spMkLst>
            <pc:docMk/>
            <pc:sldMk cId="4016976235" sldId="465"/>
            <ac:spMk id="3" creationId="{6D44E123-1B57-1141-B775-333597485FBD}"/>
          </ac:spMkLst>
        </pc:spChg>
        <pc:spChg chg="del">
          <ac:chgData name="Nane Kratzke" userId="971be13ff4ee5ef6" providerId="LiveId" clId="{19075A5A-D245-0240-878E-CFB172C98ECA}" dt="2020-09-24T16:00:46.208" v="39712" actId="478"/>
          <ac:spMkLst>
            <pc:docMk/>
            <pc:sldMk cId="4016976235" sldId="465"/>
            <ac:spMk id="4" creationId="{DEB25F32-ECA7-4840-B973-86BC3D4E92A1}"/>
          </ac:spMkLst>
        </pc:spChg>
        <pc:spChg chg="add mod">
          <ac:chgData name="Nane Kratzke" userId="971be13ff4ee5ef6" providerId="LiveId" clId="{19075A5A-D245-0240-878E-CFB172C98ECA}" dt="2020-09-24T16:18:39.099" v="40325" actId="14100"/>
          <ac:spMkLst>
            <pc:docMk/>
            <pc:sldMk cId="4016976235" sldId="465"/>
            <ac:spMk id="7" creationId="{D57AB88B-75B8-EA42-9173-B586C74EC778}"/>
          </ac:spMkLst>
        </pc:spChg>
        <pc:spChg chg="add mod">
          <ac:chgData name="Nane Kratzke" userId="971be13ff4ee5ef6" providerId="LiveId" clId="{19075A5A-D245-0240-878E-CFB172C98ECA}" dt="2020-09-24T16:20:30.306" v="40350" actId="20577"/>
          <ac:spMkLst>
            <pc:docMk/>
            <pc:sldMk cId="4016976235" sldId="465"/>
            <ac:spMk id="8" creationId="{35A364A9-9408-C94D-AE37-678C30B25234}"/>
          </ac:spMkLst>
        </pc:spChg>
        <pc:spChg chg="add mod">
          <ac:chgData name="Nane Kratzke" userId="971be13ff4ee5ef6" providerId="LiveId" clId="{19075A5A-D245-0240-878E-CFB172C98ECA}" dt="2020-09-24T16:19:47.850" v="40334" actId="1076"/>
          <ac:spMkLst>
            <pc:docMk/>
            <pc:sldMk cId="4016976235" sldId="465"/>
            <ac:spMk id="9" creationId="{554D29BC-AA3D-5C47-8B93-C4AC739BF448}"/>
          </ac:spMkLst>
        </pc:spChg>
        <pc:spChg chg="add mod">
          <ac:chgData name="Nane Kratzke" userId="971be13ff4ee5ef6" providerId="LiveId" clId="{19075A5A-D245-0240-878E-CFB172C98ECA}" dt="2020-09-24T17:36:11.385" v="42838" actId="20577"/>
          <ac:spMkLst>
            <pc:docMk/>
            <pc:sldMk cId="4016976235" sldId="465"/>
            <ac:spMk id="12" creationId="{5AFA354B-CF8D-B447-B047-F5818FAE723F}"/>
          </ac:spMkLst>
        </pc:spChg>
        <pc:picChg chg="add mod">
          <ac:chgData name="Nane Kratzke" userId="971be13ff4ee5ef6" providerId="LiveId" clId="{19075A5A-D245-0240-878E-CFB172C98ECA}" dt="2020-09-24T16:19:47.850" v="40334" actId="1076"/>
          <ac:picMkLst>
            <pc:docMk/>
            <pc:sldMk cId="4016976235" sldId="465"/>
            <ac:picMk id="10" creationId="{F5790716-F942-774D-87B1-9E2E6255B029}"/>
          </ac:picMkLst>
        </pc:picChg>
        <pc:picChg chg="add mod">
          <ac:chgData name="Nane Kratzke" userId="971be13ff4ee5ef6" providerId="LiveId" clId="{19075A5A-D245-0240-878E-CFB172C98ECA}" dt="2020-09-24T16:19:47.850" v="40334" actId="1076"/>
          <ac:picMkLst>
            <pc:docMk/>
            <pc:sldMk cId="4016976235" sldId="465"/>
            <ac:picMk id="11" creationId="{EEBF307F-970D-A140-8D08-8DBB9659DABE}"/>
          </ac:picMkLst>
        </pc:picChg>
      </pc:sldChg>
      <pc:sldChg chg="addSp delSp modSp add mod">
        <pc:chgData name="Nane Kratzke" userId="971be13ff4ee5ef6" providerId="LiveId" clId="{19075A5A-D245-0240-878E-CFB172C98ECA}" dt="2020-09-25T06:32:37.002" v="43549" actId="2711"/>
        <pc:sldMkLst>
          <pc:docMk/>
          <pc:sldMk cId="2752400082" sldId="466"/>
        </pc:sldMkLst>
        <pc:spChg chg="mod">
          <ac:chgData name="Nane Kratzke" userId="971be13ff4ee5ef6" providerId="LiveId" clId="{19075A5A-D245-0240-878E-CFB172C98ECA}" dt="2020-09-25T06:26:42.627" v="43056" actId="207"/>
          <ac:spMkLst>
            <pc:docMk/>
            <pc:sldMk cId="2752400082" sldId="466"/>
            <ac:spMk id="4" creationId="{1A54BDE3-089A-B947-B36C-1DA2EA047FE2}"/>
          </ac:spMkLst>
        </pc:spChg>
        <pc:spChg chg="add mod">
          <ac:chgData name="Nane Kratzke" userId="971be13ff4ee5ef6" providerId="LiveId" clId="{19075A5A-D245-0240-878E-CFB172C98ECA}" dt="2020-09-25T06:31:44.465" v="43532" actId="113"/>
          <ac:spMkLst>
            <pc:docMk/>
            <pc:sldMk cId="2752400082" sldId="466"/>
            <ac:spMk id="6" creationId="{5B17B884-91AC-6E45-8F6B-D759453B0621}"/>
          </ac:spMkLst>
        </pc:spChg>
        <pc:spChg chg="add mod">
          <ac:chgData name="Nane Kratzke" userId="971be13ff4ee5ef6" providerId="LiveId" clId="{19075A5A-D245-0240-878E-CFB172C98ECA}" dt="2020-09-25T06:32:37.002" v="43549" actId="2711"/>
          <ac:spMkLst>
            <pc:docMk/>
            <pc:sldMk cId="2752400082" sldId="466"/>
            <ac:spMk id="7" creationId="{72F939D1-B167-2449-BD10-ECD75ACBCC93}"/>
          </ac:spMkLst>
        </pc:spChg>
        <pc:spChg chg="del">
          <ac:chgData name="Nane Kratzke" userId="971be13ff4ee5ef6" providerId="LiveId" clId="{19075A5A-D245-0240-878E-CFB172C98ECA}" dt="2020-09-25T06:15:07.585" v="42840" actId="478"/>
          <ac:spMkLst>
            <pc:docMk/>
            <pc:sldMk cId="2752400082" sldId="466"/>
            <ac:spMk id="10" creationId="{5A03F048-D319-5A4B-A0D6-B05FF2F39D68}"/>
          </ac:spMkLst>
        </pc:spChg>
        <pc:spChg chg="del">
          <ac:chgData name="Nane Kratzke" userId="971be13ff4ee5ef6" providerId="LiveId" clId="{19075A5A-D245-0240-878E-CFB172C98ECA}" dt="2020-09-25T06:15:07.585" v="42840" actId="478"/>
          <ac:spMkLst>
            <pc:docMk/>
            <pc:sldMk cId="2752400082" sldId="466"/>
            <ac:spMk id="11" creationId="{68DD41EB-32FB-F444-B063-98AD644BCCA7}"/>
          </ac:spMkLst>
        </pc:spChg>
        <pc:spChg chg="del">
          <ac:chgData name="Nane Kratzke" userId="971be13ff4ee5ef6" providerId="LiveId" clId="{19075A5A-D245-0240-878E-CFB172C98ECA}" dt="2020-09-25T06:15:07.585" v="42840" actId="478"/>
          <ac:spMkLst>
            <pc:docMk/>
            <pc:sldMk cId="2752400082" sldId="466"/>
            <ac:spMk id="12" creationId="{FFFE009A-F0D2-0547-8B32-CB8F9915007B}"/>
          </ac:spMkLst>
        </pc:spChg>
        <pc:spChg chg="add mod">
          <ac:chgData name="Nane Kratzke" userId="971be13ff4ee5ef6" providerId="LiveId" clId="{19075A5A-D245-0240-878E-CFB172C98ECA}" dt="2020-09-25T06:27:01.512" v="43058" actId="404"/>
          <ac:spMkLst>
            <pc:docMk/>
            <pc:sldMk cId="2752400082" sldId="466"/>
            <ac:spMk id="13" creationId="{92AD7C23-0DED-4F45-92C7-D6C48C100952}"/>
          </ac:spMkLst>
        </pc:spChg>
        <pc:picChg chg="mod">
          <ac:chgData name="Nane Kratzke" userId="971be13ff4ee5ef6" providerId="LiveId" clId="{19075A5A-D245-0240-878E-CFB172C98ECA}" dt="2020-09-25T06:24:25.702" v="43040" actId="14861"/>
          <ac:picMkLst>
            <pc:docMk/>
            <pc:sldMk cId="2752400082" sldId="466"/>
            <ac:picMk id="9" creationId="{69D028E7-0D22-C846-BF8F-D434B9A0C1BC}"/>
          </ac:picMkLst>
        </pc:picChg>
      </pc:sldChg>
      <pc:sldChg chg="addSp delSp modSp add mod">
        <pc:chgData name="Nane Kratzke" userId="971be13ff4ee5ef6" providerId="LiveId" clId="{19075A5A-D245-0240-878E-CFB172C98ECA}" dt="2020-09-25T07:03:42.770" v="44124" actId="1076"/>
        <pc:sldMkLst>
          <pc:docMk/>
          <pc:sldMk cId="3076701138" sldId="467"/>
        </pc:sldMkLst>
        <pc:spChg chg="mod">
          <ac:chgData name="Nane Kratzke" userId="971be13ff4ee5ef6" providerId="LiveId" clId="{19075A5A-D245-0240-878E-CFB172C98ECA}" dt="2020-09-25T06:56:07.770" v="44083" actId="20577"/>
          <ac:spMkLst>
            <pc:docMk/>
            <pc:sldMk cId="3076701138" sldId="467"/>
            <ac:spMk id="2" creationId="{D8E55294-81E5-1549-B360-5A13D4D05AEE}"/>
          </ac:spMkLst>
        </pc:spChg>
        <pc:spChg chg="mod">
          <ac:chgData name="Nane Kratzke" userId="971be13ff4ee5ef6" providerId="LiveId" clId="{19075A5A-D245-0240-878E-CFB172C98ECA}" dt="2020-09-25T06:56:13.408" v="44095" actId="20577"/>
          <ac:spMkLst>
            <pc:docMk/>
            <pc:sldMk cId="3076701138" sldId="467"/>
            <ac:spMk id="3" creationId="{088E46AD-7B7E-F24C-A8F7-6529A14AA903}"/>
          </ac:spMkLst>
        </pc:spChg>
        <pc:picChg chg="add mod">
          <ac:chgData name="Nane Kratzke" userId="971be13ff4ee5ef6" providerId="LiveId" clId="{19075A5A-D245-0240-878E-CFB172C98ECA}" dt="2020-09-25T06:58:09.761" v="44097" actId="1076"/>
          <ac:picMkLst>
            <pc:docMk/>
            <pc:sldMk cId="3076701138" sldId="467"/>
            <ac:picMk id="5" creationId="{F1C39E4D-2FFD-6E43-B625-5A1E66BB0FF8}"/>
          </ac:picMkLst>
        </pc:picChg>
        <pc:picChg chg="add del mod">
          <ac:chgData name="Nane Kratzke" userId="971be13ff4ee5ef6" providerId="LiveId" clId="{19075A5A-D245-0240-878E-CFB172C98ECA}" dt="2020-09-25T07:02:44.337" v="44116" actId="478"/>
          <ac:picMkLst>
            <pc:docMk/>
            <pc:sldMk cId="3076701138" sldId="467"/>
            <ac:picMk id="6" creationId="{E909FA79-618A-1249-AC08-43A383CD8117}"/>
          </ac:picMkLst>
        </pc:picChg>
        <pc:picChg chg="add del mod">
          <ac:chgData name="Nane Kratzke" userId="971be13ff4ee5ef6" providerId="LiveId" clId="{19075A5A-D245-0240-878E-CFB172C98ECA}" dt="2020-09-25T07:02:46.937" v="44118" actId="478"/>
          <ac:picMkLst>
            <pc:docMk/>
            <pc:sldMk cId="3076701138" sldId="467"/>
            <ac:picMk id="8" creationId="{54DB9BCB-564C-324B-8B26-14B023ECD19A}"/>
          </ac:picMkLst>
        </pc:picChg>
        <pc:picChg chg="add mod">
          <ac:chgData name="Nane Kratzke" userId="971be13ff4ee5ef6" providerId="LiveId" clId="{19075A5A-D245-0240-878E-CFB172C98ECA}" dt="2020-09-25T07:03:42.770" v="44124" actId="1076"/>
          <ac:picMkLst>
            <pc:docMk/>
            <pc:sldMk cId="3076701138" sldId="467"/>
            <ac:picMk id="9" creationId="{D9D49D39-BD0F-4F46-BF54-6EF15BEAC281}"/>
          </ac:picMkLst>
        </pc:picChg>
        <pc:picChg chg="add del mod">
          <ac:chgData name="Nane Kratzke" userId="971be13ff4ee5ef6" providerId="LiveId" clId="{19075A5A-D245-0240-878E-CFB172C98ECA}" dt="2020-09-25T06:59:44.693" v="44099" actId="478"/>
          <ac:picMkLst>
            <pc:docMk/>
            <pc:sldMk cId="3076701138" sldId="467"/>
            <ac:picMk id="1026" creationId="{3D25A1AD-B727-7F46-B83E-BF6C807695C9}"/>
          </ac:picMkLst>
        </pc:picChg>
      </pc:sldChg>
      <pc:sldChg chg="modSp add mod">
        <pc:chgData name="Nane Kratzke" userId="971be13ff4ee5ef6" providerId="LiveId" clId="{19075A5A-D245-0240-878E-CFB172C98ECA}" dt="2020-09-25T07:07:10.574" v="44135" actId="207"/>
        <pc:sldMkLst>
          <pc:docMk/>
          <pc:sldMk cId="482911669" sldId="468"/>
        </pc:sldMkLst>
        <pc:spChg chg="mod">
          <ac:chgData name="Nane Kratzke" userId="971be13ff4ee5ef6" providerId="LiveId" clId="{19075A5A-D245-0240-878E-CFB172C98ECA}" dt="2020-09-25T07:07:10.574" v="44135" actId="207"/>
          <ac:spMkLst>
            <pc:docMk/>
            <pc:sldMk cId="482911669" sldId="468"/>
            <ac:spMk id="8" creationId="{0C508602-457E-2C4E-A9AC-85A3D0BD58E5}"/>
          </ac:spMkLst>
        </pc:spChg>
        <pc:picChg chg="mod">
          <ac:chgData name="Nane Kratzke" userId="971be13ff4ee5ef6" providerId="LiveId" clId="{19075A5A-D245-0240-878E-CFB172C98ECA}" dt="2020-09-25T07:05:18.386" v="44128" actId="1076"/>
          <ac:picMkLst>
            <pc:docMk/>
            <pc:sldMk cId="482911669" sldId="468"/>
            <ac:picMk id="4" creationId="{7167DD6C-FCDB-FB42-80A5-B4A12AE545BA}"/>
          </ac:picMkLst>
        </pc:picChg>
      </pc:sldChg>
      <pc:sldChg chg="modSp add mod">
        <pc:chgData name="Nane Kratzke" userId="971be13ff4ee5ef6" providerId="LiveId" clId="{19075A5A-D245-0240-878E-CFB172C98ECA}" dt="2020-09-25T07:06:03.178" v="44132" actId="207"/>
        <pc:sldMkLst>
          <pc:docMk/>
          <pc:sldMk cId="1365271513" sldId="469"/>
        </pc:sldMkLst>
        <pc:spChg chg="mod">
          <ac:chgData name="Nane Kratzke" userId="971be13ff4ee5ef6" providerId="LiveId" clId="{19075A5A-D245-0240-878E-CFB172C98ECA}" dt="2020-09-25T07:06:03.178" v="44132" actId="207"/>
          <ac:spMkLst>
            <pc:docMk/>
            <pc:sldMk cId="1365271513" sldId="469"/>
            <ac:spMk id="8" creationId="{0C508602-457E-2C4E-A9AC-85A3D0BD58E5}"/>
          </ac:spMkLst>
        </pc:spChg>
        <pc:picChg chg="mod">
          <ac:chgData name="Nane Kratzke" userId="971be13ff4ee5ef6" providerId="LiveId" clId="{19075A5A-D245-0240-878E-CFB172C98ECA}" dt="2020-09-25T07:05:49.508" v="44130" actId="1076"/>
          <ac:picMkLst>
            <pc:docMk/>
            <pc:sldMk cId="1365271513" sldId="469"/>
            <ac:picMk id="4" creationId="{7167DD6C-FCDB-FB42-80A5-B4A12AE545BA}"/>
          </ac:picMkLst>
        </pc:picChg>
      </pc:sldChg>
      <pc:sldChg chg="modSp add mod">
        <pc:chgData name="Nane Kratzke" userId="971be13ff4ee5ef6" providerId="LiveId" clId="{19075A5A-D245-0240-878E-CFB172C98ECA}" dt="2020-09-25T07:07:51.333" v="44138" actId="207"/>
        <pc:sldMkLst>
          <pc:docMk/>
          <pc:sldMk cId="588962951" sldId="470"/>
        </pc:sldMkLst>
        <pc:spChg chg="mod">
          <ac:chgData name="Nane Kratzke" userId="971be13ff4ee5ef6" providerId="LiveId" clId="{19075A5A-D245-0240-878E-CFB172C98ECA}" dt="2020-09-25T07:07:51.333" v="44138" actId="207"/>
          <ac:spMkLst>
            <pc:docMk/>
            <pc:sldMk cId="588962951" sldId="470"/>
            <ac:spMk id="8" creationId="{0C508602-457E-2C4E-A9AC-85A3D0BD58E5}"/>
          </ac:spMkLst>
        </pc:spChg>
      </pc:sldChg>
      <pc:sldChg chg="modSp add mod">
        <pc:chgData name="Nane Kratzke" userId="971be13ff4ee5ef6" providerId="LiveId" clId="{19075A5A-D245-0240-878E-CFB172C98ECA}" dt="2020-10-09T11:37:42.174" v="44177" actId="20577"/>
        <pc:sldMkLst>
          <pc:docMk/>
          <pc:sldMk cId="1674219622" sldId="471"/>
        </pc:sldMkLst>
        <pc:spChg chg="mod">
          <ac:chgData name="Nane Kratzke" userId="971be13ff4ee5ef6" providerId="LiveId" clId="{19075A5A-D245-0240-878E-CFB172C98ECA}" dt="2020-10-09T11:37:42.174" v="44177" actId="20577"/>
          <ac:spMkLst>
            <pc:docMk/>
            <pc:sldMk cId="1674219622" sldId="471"/>
            <ac:spMk id="3" creationId="{4D502CBE-EC2E-A94C-BE77-12EBBCA899C3}"/>
          </ac:spMkLst>
        </pc:spChg>
      </pc:sldChg>
    </pc:docChg>
  </pc:docChgLst>
  <pc:docChgLst>
    <pc:chgData name="Nane Kratzke" userId="971be13ff4ee5ef6" providerId="LiveId" clId="{F80FBA5A-6B28-D64A-A741-CD926CAB4977}"/>
    <pc:docChg chg="undo custSel addSld delSld modSld">
      <pc:chgData name="Nane Kratzke" userId="971be13ff4ee5ef6" providerId="LiveId" clId="{F80FBA5A-6B28-D64A-A741-CD926CAB4977}" dt="2020-09-16T15:47:18.049" v="11778" actId="14100"/>
      <pc:docMkLst>
        <pc:docMk/>
      </pc:docMkLst>
      <pc:sldChg chg="modSp mod">
        <pc:chgData name="Nane Kratzke" userId="971be13ff4ee5ef6" providerId="LiveId" clId="{F80FBA5A-6B28-D64A-A741-CD926CAB4977}" dt="2020-09-16T14:26:59.824" v="5851" actId="20577"/>
        <pc:sldMkLst>
          <pc:docMk/>
          <pc:sldMk cId="704272100" sldId="323"/>
        </pc:sldMkLst>
        <pc:spChg chg="mod">
          <ac:chgData name="Nane Kratzke" userId="971be13ff4ee5ef6" providerId="LiveId" clId="{F80FBA5A-6B28-D64A-A741-CD926CAB4977}" dt="2020-09-16T14:26:59.824" v="5851" actId="20577"/>
          <ac:spMkLst>
            <pc:docMk/>
            <pc:sldMk cId="704272100" sldId="323"/>
            <ac:spMk id="8" creationId="{0C508602-457E-2C4E-A9AC-85A3D0BD58E5}"/>
          </ac:spMkLst>
        </pc:spChg>
      </pc:sldChg>
      <pc:sldChg chg="modSp mod">
        <pc:chgData name="Nane Kratzke" userId="971be13ff4ee5ef6" providerId="LiveId" clId="{F80FBA5A-6B28-D64A-A741-CD926CAB4977}" dt="2020-09-16T13:39:25.885" v="4109" actId="1076"/>
        <pc:sldMkLst>
          <pc:docMk/>
          <pc:sldMk cId="3704082915" sldId="328"/>
        </pc:sldMkLst>
        <pc:spChg chg="mod">
          <ac:chgData name="Nane Kratzke" userId="971be13ff4ee5ef6" providerId="LiveId" clId="{F80FBA5A-6B28-D64A-A741-CD926CAB4977}" dt="2020-09-16T13:39:25.885" v="4109" actId="1076"/>
          <ac:spMkLst>
            <pc:docMk/>
            <pc:sldMk cId="3704082915" sldId="328"/>
            <ac:spMk id="9" creationId="{D440D2B9-023B-9E43-BA4A-E4DE712634A0}"/>
          </ac:spMkLst>
        </pc:spChg>
      </pc:sldChg>
      <pc:sldChg chg="addSp modSp add mod">
        <pc:chgData name="Nane Kratzke" userId="971be13ff4ee5ef6" providerId="LiveId" clId="{F80FBA5A-6B28-D64A-A741-CD926CAB4977}" dt="2020-09-16T08:59:15.927" v="2026" actId="6549"/>
        <pc:sldMkLst>
          <pc:docMk/>
          <pc:sldMk cId="2828050579" sldId="345"/>
        </pc:sldMkLst>
        <pc:spChg chg="mod">
          <ac:chgData name="Nane Kratzke" userId="971be13ff4ee5ef6" providerId="LiveId" clId="{F80FBA5A-6B28-D64A-A741-CD926CAB4977}" dt="2020-09-16T08:06:17.774" v="26" actId="20577"/>
          <ac:spMkLst>
            <pc:docMk/>
            <pc:sldMk cId="2828050579" sldId="345"/>
            <ac:spMk id="2" creationId="{F4E6780C-4C70-594E-B253-B757FDB5B250}"/>
          </ac:spMkLst>
        </pc:spChg>
        <pc:spChg chg="mod">
          <ac:chgData name="Nane Kratzke" userId="971be13ff4ee5ef6" providerId="LiveId" clId="{F80FBA5A-6B28-D64A-A741-CD926CAB4977}" dt="2020-09-16T08:59:15.927" v="2026" actId="6549"/>
          <ac:spMkLst>
            <pc:docMk/>
            <pc:sldMk cId="2828050579" sldId="345"/>
            <ac:spMk id="3" creationId="{E890DC55-B1C2-D74A-BEC1-7D4829202614}"/>
          </ac:spMkLst>
        </pc:spChg>
        <pc:spChg chg="add mod">
          <ac:chgData name="Nane Kratzke" userId="971be13ff4ee5ef6" providerId="LiveId" clId="{F80FBA5A-6B28-D64A-A741-CD926CAB4977}" dt="2020-09-16T08:12:57.741" v="360" actId="1076"/>
          <ac:spMkLst>
            <pc:docMk/>
            <pc:sldMk cId="2828050579" sldId="345"/>
            <ac:spMk id="7" creationId="{925BCC19-0F02-D442-85F0-B9E9501CCAC9}"/>
          </ac:spMkLst>
        </pc:spChg>
        <pc:spChg chg="add mod">
          <ac:chgData name="Nane Kratzke" userId="971be13ff4ee5ef6" providerId="LiveId" clId="{F80FBA5A-6B28-D64A-A741-CD926CAB4977}" dt="2020-09-16T08:33:26.884" v="726" actId="20577"/>
          <ac:spMkLst>
            <pc:docMk/>
            <pc:sldMk cId="2828050579" sldId="345"/>
            <ac:spMk id="8" creationId="{57BE6687-8B56-6241-9B30-E9F8E0525157}"/>
          </ac:spMkLst>
        </pc:spChg>
        <pc:spChg chg="add mod">
          <ac:chgData name="Nane Kratzke" userId="971be13ff4ee5ef6" providerId="LiveId" clId="{F80FBA5A-6B28-D64A-A741-CD926CAB4977}" dt="2020-09-16T08:34:14.236" v="811" actId="20577"/>
          <ac:spMkLst>
            <pc:docMk/>
            <pc:sldMk cId="2828050579" sldId="345"/>
            <ac:spMk id="9" creationId="{F0BF2B44-E9B8-BA4D-A42D-B8D2D050A08D}"/>
          </ac:spMkLst>
        </pc:spChg>
        <pc:picChg chg="add mod">
          <ac:chgData name="Nane Kratzke" userId="971be13ff4ee5ef6" providerId="LiveId" clId="{F80FBA5A-6B28-D64A-A741-CD926CAB4977}" dt="2020-09-16T08:12:51.273" v="359" actId="1076"/>
          <ac:picMkLst>
            <pc:docMk/>
            <pc:sldMk cId="2828050579" sldId="345"/>
            <ac:picMk id="5" creationId="{1E1DB5B3-7C27-8F4B-9F71-364A645324CF}"/>
          </ac:picMkLst>
        </pc:picChg>
        <pc:picChg chg="add mod">
          <ac:chgData name="Nane Kratzke" userId="971be13ff4ee5ef6" providerId="LiveId" clId="{F80FBA5A-6B28-D64A-A741-CD926CAB4977}" dt="2020-09-16T08:12:51.273" v="359" actId="1076"/>
          <ac:picMkLst>
            <pc:docMk/>
            <pc:sldMk cId="2828050579" sldId="345"/>
            <ac:picMk id="6" creationId="{3954FE9F-F624-E74C-A732-9CFD5CD6A5FE}"/>
          </ac:picMkLst>
        </pc:picChg>
      </pc:sldChg>
      <pc:sldChg chg="addSp delSp modSp add mod">
        <pc:chgData name="Nane Kratzke" userId="971be13ff4ee5ef6" providerId="LiveId" clId="{F80FBA5A-6B28-D64A-A741-CD926CAB4977}" dt="2020-09-16T08:26:20.210" v="633" actId="1076"/>
        <pc:sldMkLst>
          <pc:docMk/>
          <pc:sldMk cId="3775648860" sldId="346"/>
        </pc:sldMkLst>
        <pc:spChg chg="mod">
          <ac:chgData name="Nane Kratzke" userId="971be13ff4ee5ef6" providerId="LiveId" clId="{F80FBA5A-6B28-D64A-A741-CD926CAB4977}" dt="2020-09-16T08:14:42.661" v="383" actId="20577"/>
          <ac:spMkLst>
            <pc:docMk/>
            <pc:sldMk cId="3775648860" sldId="346"/>
            <ac:spMk id="2" creationId="{A4756EF6-DB20-A540-9849-1A625F68B3B3}"/>
          </ac:spMkLst>
        </pc:spChg>
        <pc:spChg chg="mod">
          <ac:chgData name="Nane Kratzke" userId="971be13ff4ee5ef6" providerId="LiveId" clId="{F80FBA5A-6B28-D64A-A741-CD926CAB4977}" dt="2020-09-16T08:22:14.569" v="569" actId="1076"/>
          <ac:spMkLst>
            <pc:docMk/>
            <pc:sldMk cId="3775648860" sldId="346"/>
            <ac:spMk id="3" creationId="{4AD52979-D94E-D544-9EE3-8DD0EA840F23}"/>
          </ac:spMkLst>
        </pc:spChg>
        <pc:spChg chg="add mod">
          <ac:chgData name="Nane Kratzke" userId="971be13ff4ee5ef6" providerId="LiveId" clId="{F80FBA5A-6B28-D64A-A741-CD926CAB4977}" dt="2020-09-16T08:26:20.210" v="633" actId="1076"/>
          <ac:spMkLst>
            <pc:docMk/>
            <pc:sldMk cId="3775648860" sldId="346"/>
            <ac:spMk id="5" creationId="{EE1B4436-8D9A-244B-A1C1-188ACF1FA47C}"/>
          </ac:spMkLst>
        </pc:spChg>
        <pc:spChg chg="add mod">
          <ac:chgData name="Nane Kratzke" userId="971be13ff4ee5ef6" providerId="LiveId" clId="{F80FBA5A-6B28-D64A-A741-CD926CAB4977}" dt="2020-09-16T08:26:20.210" v="633" actId="1076"/>
          <ac:spMkLst>
            <pc:docMk/>
            <pc:sldMk cId="3775648860" sldId="346"/>
            <ac:spMk id="6" creationId="{F475920D-691D-5642-B02F-F346D2D7D7AF}"/>
          </ac:spMkLst>
        </pc:spChg>
        <pc:spChg chg="add mod">
          <ac:chgData name="Nane Kratzke" userId="971be13ff4ee5ef6" providerId="LiveId" clId="{F80FBA5A-6B28-D64A-A741-CD926CAB4977}" dt="2020-09-16T08:26:20.210" v="633" actId="1076"/>
          <ac:spMkLst>
            <pc:docMk/>
            <pc:sldMk cId="3775648860" sldId="346"/>
            <ac:spMk id="7" creationId="{F6144800-9722-D441-A8C6-39FD2D50E99C}"/>
          </ac:spMkLst>
        </pc:spChg>
        <pc:spChg chg="add mod">
          <ac:chgData name="Nane Kratzke" userId="971be13ff4ee5ef6" providerId="LiveId" clId="{F80FBA5A-6B28-D64A-A741-CD926CAB4977}" dt="2020-09-16T08:26:20.210" v="633" actId="1076"/>
          <ac:spMkLst>
            <pc:docMk/>
            <pc:sldMk cId="3775648860" sldId="346"/>
            <ac:spMk id="8" creationId="{B79583F5-2D2A-E54B-A90D-BFFEE8B5D93C}"/>
          </ac:spMkLst>
        </pc:spChg>
        <pc:spChg chg="add mod">
          <ac:chgData name="Nane Kratzke" userId="971be13ff4ee5ef6" providerId="LiveId" clId="{F80FBA5A-6B28-D64A-A741-CD926CAB4977}" dt="2020-09-16T08:26:20.210" v="633" actId="1076"/>
          <ac:spMkLst>
            <pc:docMk/>
            <pc:sldMk cId="3775648860" sldId="346"/>
            <ac:spMk id="9" creationId="{F8DCB8DC-EB93-C94E-B878-8E32CE888B2B}"/>
          </ac:spMkLst>
        </pc:spChg>
        <pc:spChg chg="add mod">
          <ac:chgData name="Nane Kratzke" userId="971be13ff4ee5ef6" providerId="LiveId" clId="{F80FBA5A-6B28-D64A-A741-CD926CAB4977}" dt="2020-09-16T08:26:20.210" v="633" actId="1076"/>
          <ac:spMkLst>
            <pc:docMk/>
            <pc:sldMk cId="3775648860" sldId="346"/>
            <ac:spMk id="10" creationId="{0AD82989-B483-8742-B338-7B92F42E6324}"/>
          </ac:spMkLst>
        </pc:spChg>
        <pc:spChg chg="add mod">
          <ac:chgData name="Nane Kratzke" userId="971be13ff4ee5ef6" providerId="LiveId" clId="{F80FBA5A-6B28-D64A-A741-CD926CAB4977}" dt="2020-09-16T08:26:20.210" v="633" actId="1076"/>
          <ac:spMkLst>
            <pc:docMk/>
            <pc:sldMk cId="3775648860" sldId="346"/>
            <ac:spMk id="11" creationId="{C86950D9-2062-AE41-8A96-69D0E1227828}"/>
          </ac:spMkLst>
        </pc:spChg>
        <pc:spChg chg="add mod">
          <ac:chgData name="Nane Kratzke" userId="971be13ff4ee5ef6" providerId="LiveId" clId="{F80FBA5A-6B28-D64A-A741-CD926CAB4977}" dt="2020-09-16T08:26:20.210" v="633" actId="1076"/>
          <ac:spMkLst>
            <pc:docMk/>
            <pc:sldMk cId="3775648860" sldId="346"/>
            <ac:spMk id="23" creationId="{9BDADA06-86DE-0148-9613-1BC3C91E2135}"/>
          </ac:spMkLst>
        </pc:spChg>
        <pc:spChg chg="add mod">
          <ac:chgData name="Nane Kratzke" userId="971be13ff4ee5ef6" providerId="LiveId" clId="{F80FBA5A-6B28-D64A-A741-CD926CAB4977}" dt="2020-09-16T08:26:20.210" v="633" actId="1076"/>
          <ac:spMkLst>
            <pc:docMk/>
            <pc:sldMk cId="3775648860" sldId="346"/>
            <ac:spMk id="24" creationId="{5D16EA6C-4F5F-0E40-A20E-CE32FFC971B1}"/>
          </ac:spMkLst>
        </pc:spChg>
        <pc:spChg chg="add mod">
          <ac:chgData name="Nane Kratzke" userId="971be13ff4ee5ef6" providerId="LiveId" clId="{F80FBA5A-6B28-D64A-A741-CD926CAB4977}" dt="2020-09-16T08:26:20.210" v="633" actId="1076"/>
          <ac:spMkLst>
            <pc:docMk/>
            <pc:sldMk cId="3775648860" sldId="346"/>
            <ac:spMk id="25" creationId="{4347358A-E761-AB48-8B8F-3BAB2BDDAD86}"/>
          </ac:spMkLst>
        </pc:spChg>
        <pc:spChg chg="add mod">
          <ac:chgData name="Nane Kratzke" userId="971be13ff4ee5ef6" providerId="LiveId" clId="{F80FBA5A-6B28-D64A-A741-CD926CAB4977}" dt="2020-09-16T08:26:20.210" v="633" actId="1076"/>
          <ac:spMkLst>
            <pc:docMk/>
            <pc:sldMk cId="3775648860" sldId="346"/>
            <ac:spMk id="26" creationId="{3B3A9866-7006-7C44-93DB-7A5D471A7C3E}"/>
          </ac:spMkLst>
        </pc:spChg>
        <pc:spChg chg="add mod">
          <ac:chgData name="Nane Kratzke" userId="971be13ff4ee5ef6" providerId="LiveId" clId="{F80FBA5A-6B28-D64A-A741-CD926CAB4977}" dt="2020-09-16T08:26:20.210" v="633" actId="1076"/>
          <ac:spMkLst>
            <pc:docMk/>
            <pc:sldMk cId="3775648860" sldId="346"/>
            <ac:spMk id="27" creationId="{3CA16D52-9761-D145-B532-30FBF1C107A2}"/>
          </ac:spMkLst>
        </pc:spChg>
        <pc:spChg chg="add mod">
          <ac:chgData name="Nane Kratzke" userId="971be13ff4ee5ef6" providerId="LiveId" clId="{F80FBA5A-6B28-D64A-A741-CD926CAB4977}" dt="2020-09-16T08:26:20.210" v="633" actId="1076"/>
          <ac:spMkLst>
            <pc:docMk/>
            <pc:sldMk cId="3775648860" sldId="346"/>
            <ac:spMk id="52" creationId="{09C50EAD-C687-9741-9728-1B29913E8A48}"/>
          </ac:spMkLst>
        </pc:spChg>
        <pc:spChg chg="add mod">
          <ac:chgData name="Nane Kratzke" userId="971be13ff4ee5ef6" providerId="LiveId" clId="{F80FBA5A-6B28-D64A-A741-CD926CAB4977}" dt="2020-09-16T08:26:20.210" v="633" actId="1076"/>
          <ac:spMkLst>
            <pc:docMk/>
            <pc:sldMk cId="3775648860" sldId="346"/>
            <ac:spMk id="57" creationId="{A064D1D6-01A0-8045-BCCA-7BC9D8DCA43C}"/>
          </ac:spMkLst>
        </pc:spChg>
        <pc:spChg chg="add mod">
          <ac:chgData name="Nane Kratzke" userId="971be13ff4ee5ef6" providerId="LiveId" clId="{F80FBA5A-6B28-D64A-A741-CD926CAB4977}" dt="2020-09-16T08:26:20.210" v="633" actId="1076"/>
          <ac:spMkLst>
            <pc:docMk/>
            <pc:sldMk cId="3775648860" sldId="346"/>
            <ac:spMk id="58" creationId="{295B4870-2855-9848-8117-BF300DACB284}"/>
          </ac:spMkLst>
        </pc:spChg>
        <pc:spChg chg="add mod">
          <ac:chgData name="Nane Kratzke" userId="971be13ff4ee5ef6" providerId="LiveId" clId="{F80FBA5A-6B28-D64A-A741-CD926CAB4977}" dt="2020-09-16T08:26:20.210" v="633" actId="1076"/>
          <ac:spMkLst>
            <pc:docMk/>
            <pc:sldMk cId="3775648860" sldId="346"/>
            <ac:spMk id="66" creationId="{BF472E41-C6AF-B941-AF5B-A1FE290364F3}"/>
          </ac:spMkLst>
        </pc:spChg>
        <pc:cxnChg chg="add del mod">
          <ac:chgData name="Nane Kratzke" userId="971be13ff4ee5ef6" providerId="LiveId" clId="{F80FBA5A-6B28-D64A-A741-CD926CAB4977}" dt="2020-09-16T08:17:49.402" v="474" actId="11529"/>
          <ac:cxnSpMkLst>
            <pc:docMk/>
            <pc:sldMk cId="3775648860" sldId="346"/>
            <ac:cxnSpMk id="13" creationId="{841C713F-F75C-FC43-ADB8-DF84848CDF87}"/>
          </ac:cxnSpMkLst>
        </pc:cxnChg>
        <pc:cxnChg chg="add mod">
          <ac:chgData name="Nane Kratzke" userId="971be13ff4ee5ef6" providerId="LiveId" clId="{F80FBA5A-6B28-D64A-A741-CD926CAB4977}" dt="2020-09-16T08:26:20.210" v="633" actId="1076"/>
          <ac:cxnSpMkLst>
            <pc:docMk/>
            <pc:sldMk cId="3775648860" sldId="346"/>
            <ac:cxnSpMk id="15" creationId="{97E7CD65-A452-1347-9643-E440C0E59EC5}"/>
          </ac:cxnSpMkLst>
        </pc:cxnChg>
        <pc:cxnChg chg="add mod">
          <ac:chgData name="Nane Kratzke" userId="971be13ff4ee5ef6" providerId="LiveId" clId="{F80FBA5A-6B28-D64A-A741-CD926CAB4977}" dt="2020-09-16T08:26:20.210" v="633" actId="1076"/>
          <ac:cxnSpMkLst>
            <pc:docMk/>
            <pc:sldMk cId="3775648860" sldId="346"/>
            <ac:cxnSpMk id="17" creationId="{7751450C-CD4C-9B4C-9BF7-6D800460F56B}"/>
          </ac:cxnSpMkLst>
        </pc:cxnChg>
        <pc:cxnChg chg="add mod">
          <ac:chgData name="Nane Kratzke" userId="971be13ff4ee5ef6" providerId="LiveId" clId="{F80FBA5A-6B28-D64A-A741-CD926CAB4977}" dt="2020-09-16T08:26:20.210" v="633" actId="1076"/>
          <ac:cxnSpMkLst>
            <pc:docMk/>
            <pc:sldMk cId="3775648860" sldId="346"/>
            <ac:cxnSpMk id="19" creationId="{0962A8CF-8BF1-8A4F-9AAB-552ED59B2C83}"/>
          </ac:cxnSpMkLst>
        </pc:cxnChg>
        <pc:cxnChg chg="add mod">
          <ac:chgData name="Nane Kratzke" userId="971be13ff4ee5ef6" providerId="LiveId" clId="{F80FBA5A-6B28-D64A-A741-CD926CAB4977}" dt="2020-09-16T08:26:20.210" v="633" actId="1076"/>
          <ac:cxnSpMkLst>
            <pc:docMk/>
            <pc:sldMk cId="3775648860" sldId="346"/>
            <ac:cxnSpMk id="21" creationId="{F4D56D0A-DE05-BB47-8F5B-569BDB109979}"/>
          </ac:cxnSpMkLst>
        </pc:cxnChg>
        <pc:cxnChg chg="add mod">
          <ac:chgData name="Nane Kratzke" userId="971be13ff4ee5ef6" providerId="LiveId" clId="{F80FBA5A-6B28-D64A-A741-CD926CAB4977}" dt="2020-09-16T08:26:20.210" v="633" actId="1076"/>
          <ac:cxnSpMkLst>
            <pc:docMk/>
            <pc:sldMk cId="3775648860" sldId="346"/>
            <ac:cxnSpMk id="28" creationId="{5BB46207-CCD4-E04C-9AF3-51B9D6046F1C}"/>
          </ac:cxnSpMkLst>
        </pc:cxnChg>
        <pc:cxnChg chg="add mod">
          <ac:chgData name="Nane Kratzke" userId="971be13ff4ee5ef6" providerId="LiveId" clId="{F80FBA5A-6B28-D64A-A741-CD926CAB4977}" dt="2020-09-16T08:26:20.210" v="633" actId="1076"/>
          <ac:cxnSpMkLst>
            <pc:docMk/>
            <pc:sldMk cId="3775648860" sldId="346"/>
            <ac:cxnSpMk id="31" creationId="{DFE421B6-0A3C-934B-9ED7-73F74379DC5A}"/>
          </ac:cxnSpMkLst>
        </pc:cxnChg>
        <pc:cxnChg chg="add mod">
          <ac:chgData name="Nane Kratzke" userId="971be13ff4ee5ef6" providerId="LiveId" clId="{F80FBA5A-6B28-D64A-A741-CD926CAB4977}" dt="2020-09-16T08:26:20.210" v="633" actId="1076"/>
          <ac:cxnSpMkLst>
            <pc:docMk/>
            <pc:sldMk cId="3775648860" sldId="346"/>
            <ac:cxnSpMk id="34" creationId="{4A2BDD61-4EB7-5E4F-B64B-A3E5861DAA2A}"/>
          </ac:cxnSpMkLst>
        </pc:cxnChg>
        <pc:cxnChg chg="add mod">
          <ac:chgData name="Nane Kratzke" userId="971be13ff4ee5ef6" providerId="LiveId" clId="{F80FBA5A-6B28-D64A-A741-CD926CAB4977}" dt="2020-09-16T08:26:20.210" v="633" actId="1076"/>
          <ac:cxnSpMkLst>
            <pc:docMk/>
            <pc:sldMk cId="3775648860" sldId="346"/>
            <ac:cxnSpMk id="37" creationId="{EACD3C9C-2A41-A743-B716-3C82A39B73CE}"/>
          </ac:cxnSpMkLst>
        </pc:cxnChg>
        <pc:cxnChg chg="add mod">
          <ac:chgData name="Nane Kratzke" userId="971be13ff4ee5ef6" providerId="LiveId" clId="{F80FBA5A-6B28-D64A-A741-CD926CAB4977}" dt="2020-09-16T08:26:20.210" v="633" actId="1076"/>
          <ac:cxnSpMkLst>
            <pc:docMk/>
            <pc:sldMk cId="3775648860" sldId="346"/>
            <ac:cxnSpMk id="53" creationId="{41426DDE-0BD6-CD41-93E5-C1FB99CCBAAF}"/>
          </ac:cxnSpMkLst>
        </pc:cxnChg>
        <pc:cxnChg chg="add mod">
          <ac:chgData name="Nane Kratzke" userId="971be13ff4ee5ef6" providerId="LiveId" clId="{F80FBA5A-6B28-D64A-A741-CD926CAB4977}" dt="2020-09-16T08:26:20.210" v="633" actId="1076"/>
          <ac:cxnSpMkLst>
            <pc:docMk/>
            <pc:sldMk cId="3775648860" sldId="346"/>
            <ac:cxnSpMk id="59" creationId="{F0156790-1E72-134D-934B-FDEEFC8F4987}"/>
          </ac:cxnSpMkLst>
        </pc:cxnChg>
      </pc:sldChg>
      <pc:sldChg chg="addSp modSp add mod">
        <pc:chgData name="Nane Kratzke" userId="971be13ff4ee5ef6" providerId="LiveId" clId="{F80FBA5A-6B28-D64A-A741-CD926CAB4977}" dt="2020-09-16T08:31:36.788" v="725" actId="14861"/>
        <pc:sldMkLst>
          <pc:docMk/>
          <pc:sldMk cId="2018145749" sldId="347"/>
        </pc:sldMkLst>
        <pc:spChg chg="mod">
          <ac:chgData name="Nane Kratzke" userId="971be13ff4ee5ef6" providerId="LiveId" clId="{F80FBA5A-6B28-D64A-A741-CD926CAB4977}" dt="2020-09-16T08:26:36.520" v="645" actId="20577"/>
          <ac:spMkLst>
            <pc:docMk/>
            <pc:sldMk cId="2018145749" sldId="347"/>
            <ac:spMk id="2" creationId="{923CCE08-7BFD-3E4B-9589-22FD61D79BA6}"/>
          </ac:spMkLst>
        </pc:spChg>
        <pc:spChg chg="mod">
          <ac:chgData name="Nane Kratzke" userId="971be13ff4ee5ef6" providerId="LiveId" clId="{F80FBA5A-6B28-D64A-A741-CD926CAB4977}" dt="2020-09-16T08:26:57.153" v="715" actId="20577"/>
          <ac:spMkLst>
            <pc:docMk/>
            <pc:sldMk cId="2018145749" sldId="347"/>
            <ac:spMk id="3" creationId="{34714D31-91CB-CE4E-BCF6-C7D36C4E9651}"/>
          </ac:spMkLst>
        </pc:spChg>
        <pc:picChg chg="add mod modCrop">
          <ac:chgData name="Nane Kratzke" userId="971be13ff4ee5ef6" providerId="LiveId" clId="{F80FBA5A-6B28-D64A-A741-CD926CAB4977}" dt="2020-09-16T08:31:36.788" v="725" actId="14861"/>
          <ac:picMkLst>
            <pc:docMk/>
            <pc:sldMk cId="2018145749" sldId="347"/>
            <ac:picMk id="5" creationId="{2E4052AD-A31E-9341-B064-276046E17A51}"/>
          </ac:picMkLst>
        </pc:picChg>
      </pc:sldChg>
      <pc:sldChg chg="addSp modSp add mod">
        <pc:chgData name="Nane Kratzke" userId="971be13ff4ee5ef6" providerId="LiveId" clId="{F80FBA5A-6B28-D64A-A741-CD926CAB4977}" dt="2020-09-16T08:51:09.028" v="1961" actId="20577"/>
        <pc:sldMkLst>
          <pc:docMk/>
          <pc:sldMk cId="2844202898" sldId="348"/>
        </pc:sldMkLst>
        <pc:spChg chg="mod">
          <ac:chgData name="Nane Kratzke" userId="971be13ff4ee5ef6" providerId="LiveId" clId="{F80FBA5A-6B28-D64A-A741-CD926CAB4977}" dt="2020-09-16T08:35:10.228" v="827" actId="20577"/>
          <ac:spMkLst>
            <pc:docMk/>
            <pc:sldMk cId="2844202898" sldId="348"/>
            <ac:spMk id="2" creationId="{DFF8CC61-C0B5-164C-A60D-391CA34AF92E}"/>
          </ac:spMkLst>
        </pc:spChg>
        <pc:spChg chg="mod">
          <ac:chgData name="Nane Kratzke" userId="971be13ff4ee5ef6" providerId="LiveId" clId="{F80FBA5A-6B28-D64A-A741-CD926CAB4977}" dt="2020-09-16T08:35:15.611" v="850" actId="20577"/>
          <ac:spMkLst>
            <pc:docMk/>
            <pc:sldMk cId="2844202898" sldId="348"/>
            <ac:spMk id="3" creationId="{55C19B35-F1E0-5F4F-8874-69DA5BBBA233}"/>
          </ac:spMkLst>
        </pc:spChg>
        <pc:spChg chg="add mod">
          <ac:chgData name="Nane Kratzke" userId="971be13ff4ee5ef6" providerId="LiveId" clId="{F80FBA5A-6B28-D64A-A741-CD926CAB4977}" dt="2020-09-16T08:51:09.028" v="1961" actId="20577"/>
          <ac:spMkLst>
            <pc:docMk/>
            <pc:sldMk cId="2844202898" sldId="348"/>
            <ac:spMk id="6" creationId="{C0B62422-4B3A-A84E-9501-007BD6BA8945}"/>
          </ac:spMkLst>
        </pc:spChg>
        <pc:spChg chg="add mod">
          <ac:chgData name="Nane Kratzke" userId="971be13ff4ee5ef6" providerId="LiveId" clId="{F80FBA5A-6B28-D64A-A741-CD926CAB4977}" dt="2020-09-16T08:49:53.945" v="1912" actId="20577"/>
          <ac:spMkLst>
            <pc:docMk/>
            <pc:sldMk cId="2844202898" sldId="348"/>
            <ac:spMk id="7" creationId="{A0507FEB-CA83-C64A-A241-27F392C07891}"/>
          </ac:spMkLst>
        </pc:spChg>
        <pc:graphicFrameChg chg="add mod modGraphic">
          <ac:chgData name="Nane Kratzke" userId="971be13ff4ee5ef6" providerId="LiveId" clId="{F80FBA5A-6B28-D64A-A741-CD926CAB4977}" dt="2020-09-16T08:45:45.100" v="1661" actId="1076"/>
          <ac:graphicFrameMkLst>
            <pc:docMk/>
            <pc:sldMk cId="2844202898" sldId="348"/>
            <ac:graphicFrameMk id="5" creationId="{1FA98563-4C58-CC40-84E6-7DCA33E38695}"/>
          </ac:graphicFrameMkLst>
        </pc:graphicFrameChg>
      </pc:sldChg>
      <pc:sldChg chg="addSp delSp modSp add mod">
        <pc:chgData name="Nane Kratzke" userId="971be13ff4ee5ef6" providerId="LiveId" clId="{F80FBA5A-6B28-D64A-A741-CD926CAB4977}" dt="2020-09-16T12:46:20.359" v="2408" actId="20577"/>
        <pc:sldMkLst>
          <pc:docMk/>
          <pc:sldMk cId="4215310435" sldId="349"/>
        </pc:sldMkLst>
        <pc:spChg chg="mod">
          <ac:chgData name="Nane Kratzke" userId="971be13ff4ee5ef6" providerId="LiveId" clId="{F80FBA5A-6B28-D64A-A741-CD926CAB4977}" dt="2020-09-16T08:51:33.946" v="1971" actId="20577"/>
          <ac:spMkLst>
            <pc:docMk/>
            <pc:sldMk cId="4215310435" sldId="349"/>
            <ac:spMk id="2" creationId="{09A3C503-9616-D24D-956E-75F248B81EFA}"/>
          </ac:spMkLst>
        </pc:spChg>
        <pc:spChg chg="mod">
          <ac:chgData name="Nane Kratzke" userId="971be13ff4ee5ef6" providerId="LiveId" clId="{F80FBA5A-6B28-D64A-A741-CD926CAB4977}" dt="2020-09-16T08:51:41.228" v="1999" actId="5793"/>
          <ac:spMkLst>
            <pc:docMk/>
            <pc:sldMk cId="4215310435" sldId="349"/>
            <ac:spMk id="3" creationId="{7628290C-7DEF-7445-A10E-4693E0BD5E2B}"/>
          </ac:spMkLst>
        </pc:spChg>
        <pc:spChg chg="add del">
          <ac:chgData name="Nane Kratzke" userId="971be13ff4ee5ef6" providerId="LiveId" clId="{F80FBA5A-6B28-D64A-A741-CD926CAB4977}" dt="2020-09-16T12:16:24.812" v="2030" actId="478"/>
          <ac:spMkLst>
            <pc:docMk/>
            <pc:sldMk cId="4215310435" sldId="349"/>
            <ac:spMk id="7" creationId="{BC9EF31F-7096-5E4F-A6D9-ADF9C0B96B9E}"/>
          </ac:spMkLst>
        </pc:spChg>
        <pc:spChg chg="add del mod">
          <ac:chgData name="Nane Kratzke" userId="971be13ff4ee5ef6" providerId="LiveId" clId="{F80FBA5A-6B28-D64A-A741-CD926CAB4977}" dt="2020-09-16T12:16:44.414" v="2037"/>
          <ac:spMkLst>
            <pc:docMk/>
            <pc:sldMk cId="4215310435" sldId="349"/>
            <ac:spMk id="8" creationId="{681318B2-B720-094B-ADEC-983C68BADF19}"/>
          </ac:spMkLst>
        </pc:spChg>
        <pc:spChg chg="add del">
          <ac:chgData name="Nane Kratzke" userId="971be13ff4ee5ef6" providerId="LiveId" clId="{F80FBA5A-6B28-D64A-A741-CD926CAB4977}" dt="2020-09-16T12:16:41.169" v="2035" actId="478"/>
          <ac:spMkLst>
            <pc:docMk/>
            <pc:sldMk cId="4215310435" sldId="349"/>
            <ac:spMk id="9" creationId="{158D3EF8-7DFE-EB44-BC00-C5C74ED24F62}"/>
          </ac:spMkLst>
        </pc:spChg>
        <pc:spChg chg="add mod">
          <ac:chgData name="Nane Kratzke" userId="971be13ff4ee5ef6" providerId="LiveId" clId="{F80FBA5A-6B28-D64A-A741-CD926CAB4977}" dt="2020-09-16T12:24:47.743" v="2284" actId="1076"/>
          <ac:spMkLst>
            <pc:docMk/>
            <pc:sldMk cId="4215310435" sldId="349"/>
            <ac:spMk id="16" creationId="{132B66F9-E5F2-4E49-B577-868A844E29ED}"/>
          </ac:spMkLst>
        </pc:spChg>
        <pc:spChg chg="add mod">
          <ac:chgData name="Nane Kratzke" userId="971be13ff4ee5ef6" providerId="LiveId" clId="{F80FBA5A-6B28-D64A-A741-CD926CAB4977}" dt="2020-09-16T12:24:43.524" v="2283" actId="1076"/>
          <ac:spMkLst>
            <pc:docMk/>
            <pc:sldMk cId="4215310435" sldId="349"/>
            <ac:spMk id="17" creationId="{AECBA8D0-75B1-FD47-98A4-6CF753764999}"/>
          </ac:spMkLst>
        </pc:spChg>
        <pc:spChg chg="add mod">
          <ac:chgData name="Nane Kratzke" userId="971be13ff4ee5ef6" providerId="LiveId" clId="{F80FBA5A-6B28-D64A-A741-CD926CAB4977}" dt="2020-09-16T12:46:20.359" v="2408" actId="20577"/>
          <ac:spMkLst>
            <pc:docMk/>
            <pc:sldMk cId="4215310435" sldId="349"/>
            <ac:spMk id="18" creationId="{C53AA11D-6A84-CC44-8528-9BEB82A626B3}"/>
          </ac:spMkLst>
        </pc:spChg>
        <pc:spChg chg="add mod">
          <ac:chgData name="Nane Kratzke" userId="971be13ff4ee5ef6" providerId="LiveId" clId="{F80FBA5A-6B28-D64A-A741-CD926CAB4977}" dt="2020-09-16T12:24:43.524" v="2283" actId="1076"/>
          <ac:spMkLst>
            <pc:docMk/>
            <pc:sldMk cId="4215310435" sldId="349"/>
            <ac:spMk id="19" creationId="{D1314A55-6D9B-F443-A4E1-35107CBFE3A7}"/>
          </ac:spMkLst>
        </pc:spChg>
        <pc:spChg chg="add mod">
          <ac:chgData name="Nane Kratzke" userId="971be13ff4ee5ef6" providerId="LiveId" clId="{F80FBA5A-6B28-D64A-A741-CD926CAB4977}" dt="2020-09-16T12:24:43.524" v="2283" actId="1076"/>
          <ac:spMkLst>
            <pc:docMk/>
            <pc:sldMk cId="4215310435" sldId="349"/>
            <ac:spMk id="20" creationId="{A9C6CEE1-9992-ED4B-9679-F54939EC4634}"/>
          </ac:spMkLst>
        </pc:spChg>
        <pc:spChg chg="add mod">
          <ac:chgData name="Nane Kratzke" userId="971be13ff4ee5ef6" providerId="LiveId" clId="{F80FBA5A-6B28-D64A-A741-CD926CAB4977}" dt="2020-09-16T12:27:12.163" v="2405" actId="1076"/>
          <ac:spMkLst>
            <pc:docMk/>
            <pc:sldMk cId="4215310435" sldId="349"/>
            <ac:spMk id="21" creationId="{E4487C57-2DF1-404B-9CD9-26EC956F4691}"/>
          </ac:spMkLst>
        </pc:spChg>
        <pc:grpChg chg="mod">
          <ac:chgData name="Nane Kratzke" userId="971be13ff4ee5ef6" providerId="LiveId" clId="{F80FBA5A-6B28-D64A-A741-CD926CAB4977}" dt="2020-09-16T12:26:28.529" v="2392"/>
          <ac:grpSpMkLst>
            <pc:docMk/>
            <pc:sldMk cId="4215310435" sldId="349"/>
            <ac:grpSpMk id="24" creationId="{3C820EE6-25AB-E540-B02A-5BAB231CCE57}"/>
          </ac:grpSpMkLst>
        </pc:grpChg>
        <pc:grpChg chg="mod">
          <ac:chgData name="Nane Kratzke" userId="971be13ff4ee5ef6" providerId="LiveId" clId="{F80FBA5A-6B28-D64A-A741-CD926CAB4977}" dt="2020-09-16T12:26:46.834" v="2398"/>
          <ac:grpSpMkLst>
            <pc:docMk/>
            <pc:sldMk cId="4215310435" sldId="349"/>
            <ac:grpSpMk id="27" creationId="{7B80914E-0C06-A64F-93BB-9E9E6E746904}"/>
          </ac:grpSpMkLst>
        </pc:grpChg>
        <pc:grpChg chg="mod">
          <ac:chgData name="Nane Kratzke" userId="971be13ff4ee5ef6" providerId="LiveId" clId="{F80FBA5A-6B28-D64A-A741-CD926CAB4977}" dt="2020-09-16T12:26:55.361" v="2402"/>
          <ac:grpSpMkLst>
            <pc:docMk/>
            <pc:sldMk cId="4215310435" sldId="349"/>
            <ac:grpSpMk id="30" creationId="{D38F06FE-50D1-1A4E-B91C-386F5E9D9F7C}"/>
          </ac:grpSpMkLst>
        </pc:grpChg>
        <pc:picChg chg="add del mod">
          <ac:chgData name="Nane Kratzke" userId="971be13ff4ee5ef6" providerId="LiveId" clId="{F80FBA5A-6B28-D64A-A741-CD926CAB4977}" dt="2020-09-16T12:16:33.330" v="2032" actId="478"/>
          <ac:picMkLst>
            <pc:docMk/>
            <pc:sldMk cId="4215310435" sldId="349"/>
            <ac:picMk id="5" creationId="{9EB02ABF-66A7-0B45-AFF8-4CF0C2795B79}"/>
          </ac:picMkLst>
        </pc:picChg>
        <pc:picChg chg="add del">
          <ac:chgData name="Nane Kratzke" userId="971be13ff4ee5ef6" providerId="LiveId" clId="{F80FBA5A-6B28-D64A-A741-CD926CAB4977}" dt="2020-09-16T12:16:24.812" v="2030" actId="478"/>
          <ac:picMkLst>
            <pc:docMk/>
            <pc:sldMk cId="4215310435" sldId="349"/>
            <ac:picMk id="6" creationId="{CD1D690F-895D-2C42-B61C-B29DB00DC061}"/>
          </ac:picMkLst>
        </pc:picChg>
        <pc:picChg chg="add mod">
          <ac:chgData name="Nane Kratzke" userId="971be13ff4ee5ef6" providerId="LiveId" clId="{F80FBA5A-6B28-D64A-A741-CD926CAB4977}" dt="2020-09-16T12:17:17.544" v="2042" actId="1076"/>
          <ac:picMkLst>
            <pc:docMk/>
            <pc:sldMk cId="4215310435" sldId="349"/>
            <ac:picMk id="11" creationId="{0B4DFC43-FF4C-C34F-B915-D045128206DC}"/>
          </ac:picMkLst>
        </pc:picChg>
        <pc:picChg chg="add mod">
          <ac:chgData name="Nane Kratzke" userId="971be13ff4ee5ef6" providerId="LiveId" clId="{F80FBA5A-6B28-D64A-A741-CD926CAB4977}" dt="2020-09-16T12:24:43.524" v="2283" actId="1076"/>
          <ac:picMkLst>
            <pc:docMk/>
            <pc:sldMk cId="4215310435" sldId="349"/>
            <ac:picMk id="13" creationId="{90B94020-8328-5744-A09F-48D2224B9CB0}"/>
          </ac:picMkLst>
        </pc:picChg>
        <pc:picChg chg="add mod">
          <ac:chgData name="Nane Kratzke" userId="971be13ff4ee5ef6" providerId="LiveId" clId="{F80FBA5A-6B28-D64A-A741-CD926CAB4977}" dt="2020-09-16T12:24:43.524" v="2283" actId="1076"/>
          <ac:picMkLst>
            <pc:docMk/>
            <pc:sldMk cId="4215310435" sldId="349"/>
            <ac:picMk id="15" creationId="{8B1C8385-A85E-6F4F-A276-83883054C94B}"/>
          </ac:picMkLst>
        </pc:picChg>
        <pc:inkChg chg="add del mod">
          <ac:chgData name="Nane Kratzke" userId="971be13ff4ee5ef6" providerId="LiveId" clId="{F80FBA5A-6B28-D64A-A741-CD926CAB4977}" dt="2020-09-16T12:26:29.856" v="2393" actId="9405"/>
          <ac:inkMkLst>
            <pc:docMk/>
            <pc:sldMk cId="4215310435" sldId="349"/>
            <ac:inkMk id="22" creationId="{58C3717C-9809-3242-8C3D-4F02B65CF347}"/>
          </ac:inkMkLst>
        </pc:inkChg>
        <pc:inkChg chg="add del mod">
          <ac:chgData name="Nane Kratzke" userId="971be13ff4ee5ef6" providerId="LiveId" clId="{F80FBA5A-6B28-D64A-A741-CD926CAB4977}" dt="2020-09-16T12:26:28.529" v="2392"/>
          <ac:inkMkLst>
            <pc:docMk/>
            <pc:sldMk cId="4215310435" sldId="349"/>
            <ac:inkMk id="23" creationId="{B2570961-4A44-BF4F-A017-C579AEF12575}"/>
          </ac:inkMkLst>
        </pc:inkChg>
        <pc:inkChg chg="add del mod">
          <ac:chgData name="Nane Kratzke" userId="971be13ff4ee5ef6" providerId="LiveId" clId="{F80FBA5A-6B28-D64A-A741-CD926CAB4977}" dt="2020-09-16T12:26:47.282" v="2399" actId="9405"/>
          <ac:inkMkLst>
            <pc:docMk/>
            <pc:sldMk cId="4215310435" sldId="349"/>
            <ac:inkMk id="25" creationId="{2677D4E4-FD72-6B45-863C-161A48364795}"/>
          </ac:inkMkLst>
        </pc:inkChg>
        <pc:inkChg chg="add del mod">
          <ac:chgData name="Nane Kratzke" userId="971be13ff4ee5ef6" providerId="LiveId" clId="{F80FBA5A-6B28-D64A-A741-CD926CAB4977}" dt="2020-09-16T12:26:46.834" v="2398"/>
          <ac:inkMkLst>
            <pc:docMk/>
            <pc:sldMk cId="4215310435" sldId="349"/>
            <ac:inkMk id="26" creationId="{6E68E6FF-E38E-6641-ADD9-5BFD5E176F11}"/>
          </ac:inkMkLst>
        </pc:inkChg>
        <pc:inkChg chg="add mod">
          <ac:chgData name="Nane Kratzke" userId="971be13ff4ee5ef6" providerId="LiveId" clId="{F80FBA5A-6B28-D64A-A741-CD926CAB4977}" dt="2020-09-16T12:26:55.361" v="2402"/>
          <ac:inkMkLst>
            <pc:docMk/>
            <pc:sldMk cId="4215310435" sldId="349"/>
            <ac:inkMk id="28" creationId="{7077C44E-E5E0-324A-ACD9-E4E12F039DF7}"/>
          </ac:inkMkLst>
        </pc:inkChg>
        <pc:inkChg chg="add mod">
          <ac:chgData name="Nane Kratzke" userId="971be13ff4ee5ef6" providerId="LiveId" clId="{F80FBA5A-6B28-D64A-A741-CD926CAB4977}" dt="2020-09-16T12:26:55.361" v="2402"/>
          <ac:inkMkLst>
            <pc:docMk/>
            <pc:sldMk cId="4215310435" sldId="349"/>
            <ac:inkMk id="29" creationId="{C6B1F2E3-0C10-654F-9F33-586CBA2FDF50}"/>
          </ac:inkMkLst>
        </pc:inkChg>
      </pc:sldChg>
      <pc:sldChg chg="addSp modSp add mod">
        <pc:chgData name="Nane Kratzke" userId="971be13ff4ee5ef6" providerId="LiveId" clId="{F80FBA5A-6B28-D64A-A741-CD926CAB4977}" dt="2020-09-16T13:02:55.126" v="3008" actId="1076"/>
        <pc:sldMkLst>
          <pc:docMk/>
          <pc:sldMk cId="1299127608" sldId="350"/>
        </pc:sldMkLst>
        <pc:spChg chg="mod">
          <ac:chgData name="Nane Kratzke" userId="971be13ff4ee5ef6" providerId="LiveId" clId="{F80FBA5A-6B28-D64A-A741-CD926CAB4977}" dt="2020-09-16T12:51:26.118" v="2446" actId="20577"/>
          <ac:spMkLst>
            <pc:docMk/>
            <pc:sldMk cId="1299127608" sldId="350"/>
            <ac:spMk id="2" creationId="{7302AF98-130F-6C45-8F89-EF3FD629FF8E}"/>
          </ac:spMkLst>
        </pc:spChg>
        <pc:spChg chg="mod">
          <ac:chgData name="Nane Kratzke" userId="971be13ff4ee5ef6" providerId="LiveId" clId="{F80FBA5A-6B28-D64A-A741-CD926CAB4977}" dt="2020-09-16T12:52:51.461" v="2455" actId="20577"/>
          <ac:spMkLst>
            <pc:docMk/>
            <pc:sldMk cId="1299127608" sldId="350"/>
            <ac:spMk id="3" creationId="{47EA2435-FBCB-AF44-B587-2AB28E41FC59}"/>
          </ac:spMkLst>
        </pc:spChg>
        <pc:spChg chg="add mod">
          <ac:chgData name="Nane Kratzke" userId="971be13ff4ee5ef6" providerId="LiveId" clId="{F80FBA5A-6B28-D64A-A741-CD926CAB4977}" dt="2020-09-16T13:02:55.126" v="3008" actId="1076"/>
          <ac:spMkLst>
            <pc:docMk/>
            <pc:sldMk cId="1299127608" sldId="350"/>
            <ac:spMk id="6" creationId="{53CEADB9-E6BE-624A-8E63-58FE8ED99D4B}"/>
          </ac:spMkLst>
        </pc:spChg>
        <pc:spChg chg="add mod">
          <ac:chgData name="Nane Kratzke" userId="971be13ff4ee5ef6" providerId="LiveId" clId="{F80FBA5A-6B28-D64A-A741-CD926CAB4977}" dt="2020-09-16T13:01:33.169" v="2997" actId="20577"/>
          <ac:spMkLst>
            <pc:docMk/>
            <pc:sldMk cId="1299127608" sldId="350"/>
            <ac:spMk id="8" creationId="{AA5067D0-C980-1848-AA4C-77CE6F0F0C37}"/>
          </ac:spMkLst>
        </pc:spChg>
        <pc:picChg chg="add mod">
          <ac:chgData name="Nane Kratzke" userId="971be13ff4ee5ef6" providerId="LiveId" clId="{F80FBA5A-6B28-D64A-A741-CD926CAB4977}" dt="2020-09-16T13:02:12.059" v="3004" actId="1076"/>
          <ac:picMkLst>
            <pc:docMk/>
            <pc:sldMk cId="1299127608" sldId="350"/>
            <ac:picMk id="5" creationId="{50B260DC-BBBF-1247-A7F7-F45906056318}"/>
          </ac:picMkLst>
        </pc:picChg>
        <pc:picChg chg="add mod">
          <ac:chgData name="Nane Kratzke" userId="971be13ff4ee5ef6" providerId="LiveId" clId="{F80FBA5A-6B28-D64A-A741-CD926CAB4977}" dt="2020-09-16T13:02:15.985" v="3005" actId="1076"/>
          <ac:picMkLst>
            <pc:docMk/>
            <pc:sldMk cId="1299127608" sldId="350"/>
            <ac:picMk id="7" creationId="{48CF9C09-7EDA-FA42-AC30-3534A52AB9C6}"/>
          </ac:picMkLst>
        </pc:picChg>
      </pc:sldChg>
      <pc:sldChg chg="addSp delSp modSp add mod">
        <pc:chgData name="Nane Kratzke" userId="971be13ff4ee5ef6" providerId="LiveId" clId="{F80FBA5A-6B28-D64A-A741-CD926CAB4977}" dt="2020-09-16T14:07:32.997" v="5329" actId="20577"/>
        <pc:sldMkLst>
          <pc:docMk/>
          <pc:sldMk cId="1496898557" sldId="351"/>
        </pc:sldMkLst>
        <pc:spChg chg="mod">
          <ac:chgData name="Nane Kratzke" userId="971be13ff4ee5ef6" providerId="LiveId" clId="{F80FBA5A-6B28-D64A-A741-CD926CAB4977}" dt="2020-09-16T13:03:33.343" v="3020" actId="20577"/>
          <ac:spMkLst>
            <pc:docMk/>
            <pc:sldMk cId="1496898557" sldId="351"/>
            <ac:spMk id="2" creationId="{A56E9867-C494-3948-8A93-433171F67D04}"/>
          </ac:spMkLst>
        </pc:spChg>
        <pc:spChg chg="mod">
          <ac:chgData name="Nane Kratzke" userId="971be13ff4ee5ef6" providerId="LiveId" clId="{F80FBA5A-6B28-D64A-A741-CD926CAB4977}" dt="2020-09-16T14:07:32.997" v="5329" actId="20577"/>
          <ac:spMkLst>
            <pc:docMk/>
            <pc:sldMk cId="1496898557" sldId="351"/>
            <ac:spMk id="3" creationId="{D78D3461-2422-5A46-9C0B-1D92DC6BF276}"/>
          </ac:spMkLst>
        </pc:spChg>
        <pc:spChg chg="add mod">
          <ac:chgData name="Nane Kratzke" userId="971be13ff4ee5ef6" providerId="LiveId" clId="{F80FBA5A-6B28-D64A-A741-CD926CAB4977}" dt="2020-09-16T13:16:36.361" v="3569" actId="14100"/>
          <ac:spMkLst>
            <pc:docMk/>
            <pc:sldMk cId="1496898557" sldId="351"/>
            <ac:spMk id="5" creationId="{977E54F4-318C-4540-9E9D-9F739AFC1244}"/>
          </ac:spMkLst>
        </pc:spChg>
        <pc:spChg chg="add mod">
          <ac:chgData name="Nane Kratzke" userId="971be13ff4ee5ef6" providerId="LiveId" clId="{F80FBA5A-6B28-D64A-A741-CD926CAB4977}" dt="2020-09-16T13:25:15.746" v="3740" actId="20577"/>
          <ac:spMkLst>
            <pc:docMk/>
            <pc:sldMk cId="1496898557" sldId="351"/>
            <ac:spMk id="10" creationId="{DBF3707C-5CD4-FE47-9498-F0F3341782EF}"/>
          </ac:spMkLst>
        </pc:spChg>
        <pc:picChg chg="add del mod">
          <ac:chgData name="Nane Kratzke" userId="971be13ff4ee5ef6" providerId="LiveId" clId="{F80FBA5A-6B28-D64A-A741-CD926CAB4977}" dt="2020-09-16T13:24:43.255" v="3733" actId="478"/>
          <ac:picMkLst>
            <pc:docMk/>
            <pc:sldMk cId="1496898557" sldId="351"/>
            <ac:picMk id="7" creationId="{23076017-C4C3-7C4A-A26D-575416CF3D1A}"/>
          </ac:picMkLst>
        </pc:picChg>
        <pc:picChg chg="add del mod">
          <ac:chgData name="Nane Kratzke" userId="971be13ff4ee5ef6" providerId="LiveId" clId="{F80FBA5A-6B28-D64A-A741-CD926CAB4977}" dt="2020-09-16T13:19:59.468" v="3572" actId="478"/>
          <ac:picMkLst>
            <pc:docMk/>
            <pc:sldMk cId="1496898557" sldId="351"/>
            <ac:picMk id="9" creationId="{C5FF2EC4-83CF-E643-BC53-A3B804B71934}"/>
          </ac:picMkLst>
        </pc:picChg>
        <pc:picChg chg="add mod">
          <ac:chgData name="Nane Kratzke" userId="971be13ff4ee5ef6" providerId="LiveId" clId="{F80FBA5A-6B28-D64A-A741-CD926CAB4977}" dt="2020-09-16T13:25:03.519" v="3736" actId="14100"/>
          <ac:picMkLst>
            <pc:docMk/>
            <pc:sldMk cId="1496898557" sldId="351"/>
            <ac:picMk id="12" creationId="{84EFC555-9093-FE4E-BF02-65C5B13019D8}"/>
          </ac:picMkLst>
        </pc:picChg>
      </pc:sldChg>
      <pc:sldChg chg="addSp delSp modSp add mod">
        <pc:chgData name="Nane Kratzke" userId="971be13ff4ee5ef6" providerId="LiveId" clId="{F80FBA5A-6B28-D64A-A741-CD926CAB4977}" dt="2020-09-16T14:05:48.212" v="5292" actId="20577"/>
        <pc:sldMkLst>
          <pc:docMk/>
          <pc:sldMk cId="402428580" sldId="352"/>
        </pc:sldMkLst>
        <pc:spChg chg="mod">
          <ac:chgData name="Nane Kratzke" userId="971be13ff4ee5ef6" providerId="LiveId" clId="{F80FBA5A-6B28-D64A-A741-CD926CAB4977}" dt="2020-09-16T13:25:48.056" v="3750" actId="20577"/>
          <ac:spMkLst>
            <pc:docMk/>
            <pc:sldMk cId="402428580" sldId="352"/>
            <ac:spMk id="2" creationId="{3BEF8DE0-7BDF-074E-8962-7B0A85F19609}"/>
          </ac:spMkLst>
        </pc:spChg>
        <pc:spChg chg="mod">
          <ac:chgData name="Nane Kratzke" userId="971be13ff4ee5ef6" providerId="LiveId" clId="{F80FBA5A-6B28-D64A-A741-CD926CAB4977}" dt="2020-09-16T13:26:24.068" v="3812" actId="20577"/>
          <ac:spMkLst>
            <pc:docMk/>
            <pc:sldMk cId="402428580" sldId="352"/>
            <ac:spMk id="3" creationId="{ADFD065A-7D36-5041-870F-807AEDFF5586}"/>
          </ac:spMkLst>
        </pc:spChg>
        <pc:spChg chg="add mod">
          <ac:chgData name="Nane Kratzke" userId="971be13ff4ee5ef6" providerId="LiveId" clId="{F80FBA5A-6B28-D64A-A741-CD926CAB4977}" dt="2020-09-16T14:03:38.936" v="5066" actId="1076"/>
          <ac:spMkLst>
            <pc:docMk/>
            <pc:sldMk cId="402428580" sldId="352"/>
            <ac:spMk id="5" creationId="{89143270-ACE6-9A47-8A49-C934F25580FA}"/>
          </ac:spMkLst>
        </pc:spChg>
        <pc:spChg chg="add mod">
          <ac:chgData name="Nane Kratzke" userId="971be13ff4ee5ef6" providerId="LiveId" clId="{F80FBA5A-6B28-D64A-A741-CD926CAB4977}" dt="2020-09-16T14:03:38.936" v="5066" actId="1076"/>
          <ac:spMkLst>
            <pc:docMk/>
            <pc:sldMk cId="402428580" sldId="352"/>
            <ac:spMk id="6" creationId="{DF85386F-B1B2-9941-A70A-EF5987D40180}"/>
          </ac:spMkLst>
        </pc:spChg>
        <pc:spChg chg="add del mod">
          <ac:chgData name="Nane Kratzke" userId="971be13ff4ee5ef6" providerId="LiveId" clId="{F80FBA5A-6B28-D64A-A741-CD926CAB4977}" dt="2020-09-16T13:36:39.838" v="4097" actId="478"/>
          <ac:spMkLst>
            <pc:docMk/>
            <pc:sldMk cId="402428580" sldId="352"/>
            <ac:spMk id="7" creationId="{D92FB468-4ABE-1849-92F0-E27A4A915D21}"/>
          </ac:spMkLst>
        </pc:spChg>
        <pc:spChg chg="add mod">
          <ac:chgData name="Nane Kratzke" userId="971be13ff4ee5ef6" providerId="LiveId" clId="{F80FBA5A-6B28-D64A-A741-CD926CAB4977}" dt="2020-09-16T14:04:32.717" v="5148" actId="20577"/>
          <ac:spMkLst>
            <pc:docMk/>
            <pc:sldMk cId="402428580" sldId="352"/>
            <ac:spMk id="8" creationId="{E40E12F9-4EB4-1F41-B5A9-2629ADA5E429}"/>
          </ac:spMkLst>
        </pc:spChg>
        <pc:spChg chg="add mod">
          <ac:chgData name="Nane Kratzke" userId="971be13ff4ee5ef6" providerId="LiveId" clId="{F80FBA5A-6B28-D64A-A741-CD926CAB4977}" dt="2020-09-16T14:05:48.212" v="5292" actId="20577"/>
          <ac:spMkLst>
            <pc:docMk/>
            <pc:sldMk cId="402428580" sldId="352"/>
            <ac:spMk id="10" creationId="{96017466-5598-D642-B126-5FA861F2E355}"/>
          </ac:spMkLst>
        </pc:spChg>
        <pc:picChg chg="add mod">
          <ac:chgData name="Nane Kratzke" userId="971be13ff4ee5ef6" providerId="LiveId" clId="{F80FBA5A-6B28-D64A-A741-CD926CAB4977}" dt="2020-09-16T14:03:38.936" v="5066" actId="1076"/>
          <ac:picMkLst>
            <pc:docMk/>
            <pc:sldMk cId="402428580" sldId="352"/>
            <ac:picMk id="9" creationId="{95524FC1-C717-894F-A30D-D578703B9DCC}"/>
          </ac:picMkLst>
        </pc:picChg>
      </pc:sldChg>
      <pc:sldChg chg="addSp modSp add mod">
        <pc:chgData name="Nane Kratzke" userId="971be13ff4ee5ef6" providerId="LiveId" clId="{F80FBA5A-6B28-D64A-A741-CD926CAB4977}" dt="2020-09-16T13:46:08.255" v="4538" actId="20577"/>
        <pc:sldMkLst>
          <pc:docMk/>
          <pc:sldMk cId="3828543625" sldId="353"/>
        </pc:sldMkLst>
        <pc:spChg chg="mod">
          <ac:chgData name="Nane Kratzke" userId="971be13ff4ee5ef6" providerId="LiveId" clId="{F80FBA5A-6B28-D64A-A741-CD926CAB4977}" dt="2020-09-16T13:40:08.214" v="4126" actId="20577"/>
          <ac:spMkLst>
            <pc:docMk/>
            <pc:sldMk cId="3828543625" sldId="353"/>
            <ac:spMk id="2" creationId="{E1C80902-71A1-0E4A-9B3D-DFC1D7A4F4B9}"/>
          </ac:spMkLst>
        </pc:spChg>
        <pc:spChg chg="mod">
          <ac:chgData name="Nane Kratzke" userId="971be13ff4ee5ef6" providerId="LiveId" clId="{F80FBA5A-6B28-D64A-A741-CD926CAB4977}" dt="2020-09-16T13:40:20.735" v="4163" actId="20577"/>
          <ac:spMkLst>
            <pc:docMk/>
            <pc:sldMk cId="3828543625" sldId="353"/>
            <ac:spMk id="3" creationId="{C8356F9A-9FBF-0E46-A5B3-9077A351639F}"/>
          </ac:spMkLst>
        </pc:spChg>
        <pc:spChg chg="add mod">
          <ac:chgData name="Nane Kratzke" userId="971be13ff4ee5ef6" providerId="LiveId" clId="{F80FBA5A-6B28-D64A-A741-CD926CAB4977}" dt="2020-09-16T13:45:11.564" v="4517" actId="207"/>
          <ac:spMkLst>
            <pc:docMk/>
            <pc:sldMk cId="3828543625" sldId="353"/>
            <ac:spMk id="5" creationId="{B906B56C-EC26-1B49-8A01-FEF5A4FC42B4}"/>
          </ac:spMkLst>
        </pc:spChg>
        <pc:spChg chg="add mod">
          <ac:chgData name="Nane Kratzke" userId="971be13ff4ee5ef6" providerId="LiveId" clId="{F80FBA5A-6B28-D64A-A741-CD926CAB4977}" dt="2020-09-16T13:45:11.564" v="4517" actId="207"/>
          <ac:spMkLst>
            <pc:docMk/>
            <pc:sldMk cId="3828543625" sldId="353"/>
            <ac:spMk id="6" creationId="{B7B57598-4CBC-3C4E-9332-CE544448F302}"/>
          </ac:spMkLst>
        </pc:spChg>
        <pc:spChg chg="add mod">
          <ac:chgData name="Nane Kratzke" userId="971be13ff4ee5ef6" providerId="LiveId" clId="{F80FBA5A-6B28-D64A-A741-CD926CAB4977}" dt="2020-09-16T13:45:11.564" v="4517" actId="207"/>
          <ac:spMkLst>
            <pc:docMk/>
            <pc:sldMk cId="3828543625" sldId="353"/>
            <ac:spMk id="7" creationId="{7D22A303-55A3-1143-AC02-8C17D1E8C032}"/>
          </ac:spMkLst>
        </pc:spChg>
        <pc:spChg chg="add mod">
          <ac:chgData name="Nane Kratzke" userId="971be13ff4ee5ef6" providerId="LiveId" clId="{F80FBA5A-6B28-D64A-A741-CD926CAB4977}" dt="2020-09-16T13:45:11.564" v="4517" actId="207"/>
          <ac:spMkLst>
            <pc:docMk/>
            <pc:sldMk cId="3828543625" sldId="353"/>
            <ac:spMk id="8" creationId="{A4F70605-4521-2849-B2DE-6318D9B3087F}"/>
          </ac:spMkLst>
        </pc:spChg>
        <pc:spChg chg="add mod">
          <ac:chgData name="Nane Kratzke" userId="971be13ff4ee5ef6" providerId="LiveId" clId="{F80FBA5A-6B28-D64A-A741-CD926CAB4977}" dt="2020-09-16T13:46:08.255" v="4538" actId="20577"/>
          <ac:spMkLst>
            <pc:docMk/>
            <pc:sldMk cId="3828543625" sldId="353"/>
            <ac:spMk id="9" creationId="{782BDE8C-C634-5A46-92DE-01ED384BFFD4}"/>
          </ac:spMkLst>
        </pc:spChg>
        <pc:spChg chg="add mod">
          <ac:chgData name="Nane Kratzke" userId="971be13ff4ee5ef6" providerId="LiveId" clId="{F80FBA5A-6B28-D64A-A741-CD926CAB4977}" dt="2020-09-16T13:45:11.564" v="4517" actId="207"/>
          <ac:spMkLst>
            <pc:docMk/>
            <pc:sldMk cId="3828543625" sldId="353"/>
            <ac:spMk id="10" creationId="{A68945D7-BF0B-864F-A881-E38D70C8E825}"/>
          </ac:spMkLst>
        </pc:spChg>
        <pc:grpChg chg="mod">
          <ac:chgData name="Nane Kratzke" userId="971be13ff4ee5ef6" providerId="LiveId" clId="{F80FBA5A-6B28-D64A-A741-CD926CAB4977}" dt="2020-09-16T13:45:24.736" v="4521"/>
          <ac:grpSpMkLst>
            <pc:docMk/>
            <pc:sldMk cId="3828543625" sldId="353"/>
            <ac:grpSpMk id="14" creationId="{40A15038-71E7-204C-A0E6-FB1F549D647E}"/>
          </ac:grpSpMkLst>
        </pc:grpChg>
        <pc:grpChg chg="mod">
          <ac:chgData name="Nane Kratzke" userId="971be13ff4ee5ef6" providerId="LiveId" clId="{F80FBA5A-6B28-D64A-A741-CD926CAB4977}" dt="2020-09-16T13:45:33.750" v="4525"/>
          <ac:grpSpMkLst>
            <pc:docMk/>
            <pc:sldMk cId="3828543625" sldId="353"/>
            <ac:grpSpMk id="18" creationId="{1356B4E4-B261-EF44-B493-8C3A01EC77B0}"/>
          </ac:grpSpMkLst>
        </pc:grpChg>
        <pc:grpChg chg="mod">
          <ac:chgData name="Nane Kratzke" userId="971be13ff4ee5ef6" providerId="LiveId" clId="{F80FBA5A-6B28-D64A-A741-CD926CAB4977}" dt="2020-09-16T13:45:41.515" v="4529"/>
          <ac:grpSpMkLst>
            <pc:docMk/>
            <pc:sldMk cId="3828543625" sldId="353"/>
            <ac:grpSpMk id="22" creationId="{C8D8368C-1937-0242-90F8-842B03EBBB6D}"/>
          </ac:grpSpMkLst>
        </pc:grpChg>
        <pc:grpChg chg="mod">
          <ac:chgData name="Nane Kratzke" userId="971be13ff4ee5ef6" providerId="LiveId" clId="{F80FBA5A-6B28-D64A-A741-CD926CAB4977}" dt="2020-09-16T13:45:48.935" v="4533"/>
          <ac:grpSpMkLst>
            <pc:docMk/>
            <pc:sldMk cId="3828543625" sldId="353"/>
            <ac:grpSpMk id="26" creationId="{F13726BB-82DF-8D48-B6B0-5AF206582EBC}"/>
          </ac:grpSpMkLst>
        </pc:grpChg>
        <pc:grpChg chg="mod">
          <ac:chgData name="Nane Kratzke" userId="971be13ff4ee5ef6" providerId="LiveId" clId="{F80FBA5A-6B28-D64A-A741-CD926CAB4977}" dt="2020-09-16T13:45:56.427" v="4537"/>
          <ac:grpSpMkLst>
            <pc:docMk/>
            <pc:sldMk cId="3828543625" sldId="353"/>
            <ac:grpSpMk id="30" creationId="{824891B1-DB6D-914B-8D47-E6BE9950B0BC}"/>
          </ac:grpSpMkLst>
        </pc:grpChg>
        <pc:picChg chg="add mod">
          <ac:chgData name="Nane Kratzke" userId="971be13ff4ee5ef6" providerId="LiveId" clId="{F80FBA5A-6B28-D64A-A741-CD926CAB4977}" dt="2020-09-16T13:40:01.034" v="4117" actId="14861"/>
          <ac:picMkLst>
            <pc:docMk/>
            <pc:sldMk cId="3828543625" sldId="353"/>
            <ac:picMk id="2049" creationId="{F6B32108-A0CC-9449-82B9-5BB734357A24}"/>
          </ac:picMkLst>
        </pc:picChg>
        <pc:inkChg chg="add mod">
          <ac:chgData name="Nane Kratzke" userId="971be13ff4ee5ef6" providerId="LiveId" clId="{F80FBA5A-6B28-D64A-A741-CD926CAB4977}" dt="2020-09-16T13:45:24.736" v="4521"/>
          <ac:inkMkLst>
            <pc:docMk/>
            <pc:sldMk cId="3828543625" sldId="353"/>
            <ac:inkMk id="11" creationId="{A8A61DDC-A141-C14D-B8B1-A5350BD54D04}"/>
          </ac:inkMkLst>
        </pc:inkChg>
        <pc:inkChg chg="add mod">
          <ac:chgData name="Nane Kratzke" userId="971be13ff4ee5ef6" providerId="LiveId" clId="{F80FBA5A-6B28-D64A-A741-CD926CAB4977}" dt="2020-09-16T13:45:24.736" v="4521"/>
          <ac:inkMkLst>
            <pc:docMk/>
            <pc:sldMk cId="3828543625" sldId="353"/>
            <ac:inkMk id="12" creationId="{6A0D386A-E062-0944-8F75-E103BE2ED431}"/>
          </ac:inkMkLst>
        </pc:inkChg>
        <pc:inkChg chg="add mod">
          <ac:chgData name="Nane Kratzke" userId="971be13ff4ee5ef6" providerId="LiveId" clId="{F80FBA5A-6B28-D64A-A741-CD926CAB4977}" dt="2020-09-16T13:45:24.736" v="4521"/>
          <ac:inkMkLst>
            <pc:docMk/>
            <pc:sldMk cId="3828543625" sldId="353"/>
            <ac:inkMk id="13" creationId="{73DE77E4-D81D-EA4D-B1EE-E19A859CE91A}"/>
          </ac:inkMkLst>
        </pc:inkChg>
        <pc:inkChg chg="add mod">
          <ac:chgData name="Nane Kratzke" userId="971be13ff4ee5ef6" providerId="LiveId" clId="{F80FBA5A-6B28-D64A-A741-CD926CAB4977}" dt="2020-09-16T13:45:33.750" v="4525"/>
          <ac:inkMkLst>
            <pc:docMk/>
            <pc:sldMk cId="3828543625" sldId="353"/>
            <ac:inkMk id="15" creationId="{10CE184D-14AE-BA4C-9FE9-B832E6CF0BAE}"/>
          </ac:inkMkLst>
        </pc:inkChg>
        <pc:inkChg chg="add mod">
          <ac:chgData name="Nane Kratzke" userId="971be13ff4ee5ef6" providerId="LiveId" clId="{F80FBA5A-6B28-D64A-A741-CD926CAB4977}" dt="2020-09-16T13:45:33.750" v="4525"/>
          <ac:inkMkLst>
            <pc:docMk/>
            <pc:sldMk cId="3828543625" sldId="353"/>
            <ac:inkMk id="16" creationId="{72A6D5DE-5C08-644D-A579-3ECE71418FD5}"/>
          </ac:inkMkLst>
        </pc:inkChg>
        <pc:inkChg chg="add mod">
          <ac:chgData name="Nane Kratzke" userId="971be13ff4ee5ef6" providerId="LiveId" clId="{F80FBA5A-6B28-D64A-A741-CD926CAB4977}" dt="2020-09-16T13:45:33.750" v="4525"/>
          <ac:inkMkLst>
            <pc:docMk/>
            <pc:sldMk cId="3828543625" sldId="353"/>
            <ac:inkMk id="17" creationId="{46450F4E-A632-824E-9618-5CC6CB9EF51D}"/>
          </ac:inkMkLst>
        </pc:inkChg>
        <pc:inkChg chg="add mod">
          <ac:chgData name="Nane Kratzke" userId="971be13ff4ee5ef6" providerId="LiveId" clId="{F80FBA5A-6B28-D64A-A741-CD926CAB4977}" dt="2020-09-16T13:45:41.515" v="4529"/>
          <ac:inkMkLst>
            <pc:docMk/>
            <pc:sldMk cId="3828543625" sldId="353"/>
            <ac:inkMk id="19" creationId="{2049536F-60EE-164C-B1C6-2906C68087AD}"/>
          </ac:inkMkLst>
        </pc:inkChg>
        <pc:inkChg chg="add mod">
          <ac:chgData name="Nane Kratzke" userId="971be13ff4ee5ef6" providerId="LiveId" clId="{F80FBA5A-6B28-D64A-A741-CD926CAB4977}" dt="2020-09-16T13:45:41.515" v="4529"/>
          <ac:inkMkLst>
            <pc:docMk/>
            <pc:sldMk cId="3828543625" sldId="353"/>
            <ac:inkMk id="20" creationId="{8F533CFE-614E-0A44-ADD4-618FEB76E242}"/>
          </ac:inkMkLst>
        </pc:inkChg>
        <pc:inkChg chg="add mod">
          <ac:chgData name="Nane Kratzke" userId="971be13ff4ee5ef6" providerId="LiveId" clId="{F80FBA5A-6B28-D64A-A741-CD926CAB4977}" dt="2020-09-16T13:45:41.515" v="4529"/>
          <ac:inkMkLst>
            <pc:docMk/>
            <pc:sldMk cId="3828543625" sldId="353"/>
            <ac:inkMk id="21" creationId="{0884B28B-2B0B-BD46-AB8A-CD6D2B291525}"/>
          </ac:inkMkLst>
        </pc:inkChg>
        <pc:inkChg chg="add mod">
          <ac:chgData name="Nane Kratzke" userId="971be13ff4ee5ef6" providerId="LiveId" clId="{F80FBA5A-6B28-D64A-A741-CD926CAB4977}" dt="2020-09-16T13:45:48.935" v="4533"/>
          <ac:inkMkLst>
            <pc:docMk/>
            <pc:sldMk cId="3828543625" sldId="353"/>
            <ac:inkMk id="23" creationId="{EB8B69F3-B29C-8B4A-9799-BBB7862082E9}"/>
          </ac:inkMkLst>
        </pc:inkChg>
        <pc:inkChg chg="add mod">
          <ac:chgData name="Nane Kratzke" userId="971be13ff4ee5ef6" providerId="LiveId" clId="{F80FBA5A-6B28-D64A-A741-CD926CAB4977}" dt="2020-09-16T13:45:48.935" v="4533"/>
          <ac:inkMkLst>
            <pc:docMk/>
            <pc:sldMk cId="3828543625" sldId="353"/>
            <ac:inkMk id="24" creationId="{758DD9BD-76E3-B14A-ADEE-983AD8127927}"/>
          </ac:inkMkLst>
        </pc:inkChg>
        <pc:inkChg chg="add mod">
          <ac:chgData name="Nane Kratzke" userId="971be13ff4ee5ef6" providerId="LiveId" clId="{F80FBA5A-6B28-D64A-A741-CD926CAB4977}" dt="2020-09-16T13:45:48.935" v="4533"/>
          <ac:inkMkLst>
            <pc:docMk/>
            <pc:sldMk cId="3828543625" sldId="353"/>
            <ac:inkMk id="25" creationId="{1F587C08-78D2-E942-ADE4-7BAF236E6CB9}"/>
          </ac:inkMkLst>
        </pc:inkChg>
        <pc:inkChg chg="add">
          <ac:chgData name="Nane Kratzke" userId="971be13ff4ee5ef6" providerId="LiveId" clId="{F80FBA5A-6B28-D64A-A741-CD926CAB4977}" dt="2020-09-16T13:45:51.142" v="4534" actId="9405"/>
          <ac:inkMkLst>
            <pc:docMk/>
            <pc:sldMk cId="3828543625" sldId="353"/>
            <ac:inkMk id="27" creationId="{88F5F876-6995-F345-8DDF-65B669F1C690}"/>
          </ac:inkMkLst>
        </pc:inkChg>
        <pc:inkChg chg="add mod">
          <ac:chgData name="Nane Kratzke" userId="971be13ff4ee5ef6" providerId="LiveId" clId="{F80FBA5A-6B28-D64A-A741-CD926CAB4977}" dt="2020-09-16T13:45:56.427" v="4537"/>
          <ac:inkMkLst>
            <pc:docMk/>
            <pc:sldMk cId="3828543625" sldId="353"/>
            <ac:inkMk id="28" creationId="{3672A31F-83D2-E140-9C8D-8B3F10F746DA}"/>
          </ac:inkMkLst>
        </pc:inkChg>
        <pc:inkChg chg="add mod">
          <ac:chgData name="Nane Kratzke" userId="971be13ff4ee5ef6" providerId="LiveId" clId="{F80FBA5A-6B28-D64A-A741-CD926CAB4977}" dt="2020-09-16T13:45:56.427" v="4537"/>
          <ac:inkMkLst>
            <pc:docMk/>
            <pc:sldMk cId="3828543625" sldId="353"/>
            <ac:inkMk id="29" creationId="{2DD465CE-2EBF-494E-A555-D2CE4A1A670E}"/>
          </ac:inkMkLst>
        </pc:inkChg>
      </pc:sldChg>
      <pc:sldChg chg="addSp delSp modSp add mod">
        <pc:chgData name="Nane Kratzke" userId="971be13ff4ee5ef6" providerId="LiveId" clId="{F80FBA5A-6B28-D64A-A741-CD926CAB4977}" dt="2020-09-16T14:06:58.715" v="5301" actId="1076"/>
        <pc:sldMkLst>
          <pc:docMk/>
          <pc:sldMk cId="3049880677" sldId="354"/>
        </pc:sldMkLst>
        <pc:spChg chg="mod">
          <ac:chgData name="Nane Kratzke" userId="971be13ff4ee5ef6" providerId="LiveId" clId="{F80FBA5A-6B28-D64A-A741-CD926CAB4977}" dt="2020-09-16T14:06:58.715" v="5301" actId="1076"/>
          <ac:spMkLst>
            <pc:docMk/>
            <pc:sldMk cId="3049880677" sldId="354"/>
            <ac:spMk id="5" creationId="{89143270-ACE6-9A47-8A49-C934F25580FA}"/>
          </ac:spMkLst>
        </pc:spChg>
        <pc:spChg chg="del">
          <ac:chgData name="Nane Kratzke" userId="971be13ff4ee5ef6" providerId="LiveId" clId="{F80FBA5A-6B28-D64A-A741-CD926CAB4977}" dt="2020-09-16T13:49:37.227" v="4540" actId="478"/>
          <ac:spMkLst>
            <pc:docMk/>
            <pc:sldMk cId="3049880677" sldId="354"/>
            <ac:spMk id="6" creationId="{DF85386F-B1B2-9941-A70A-EF5987D40180}"/>
          </ac:spMkLst>
        </pc:spChg>
        <pc:spChg chg="mod">
          <ac:chgData name="Nane Kratzke" userId="971be13ff4ee5ef6" providerId="LiveId" clId="{F80FBA5A-6B28-D64A-A741-CD926CAB4977}" dt="2020-09-16T14:06:58.715" v="5301" actId="1076"/>
          <ac:spMkLst>
            <pc:docMk/>
            <pc:sldMk cId="3049880677" sldId="354"/>
            <ac:spMk id="8" creationId="{E40E12F9-4EB4-1F41-B5A9-2629ADA5E429}"/>
          </ac:spMkLst>
        </pc:spChg>
        <pc:picChg chg="add mod">
          <ac:chgData name="Nane Kratzke" userId="971be13ff4ee5ef6" providerId="LiveId" clId="{F80FBA5A-6B28-D64A-A741-CD926CAB4977}" dt="2020-09-16T14:06:58.715" v="5301" actId="1076"/>
          <ac:picMkLst>
            <pc:docMk/>
            <pc:sldMk cId="3049880677" sldId="354"/>
            <ac:picMk id="7" creationId="{C1E3F50F-AD0D-7940-ABB5-A9C6D4C4CC59}"/>
          </ac:picMkLst>
        </pc:picChg>
        <pc:picChg chg="mod">
          <ac:chgData name="Nane Kratzke" userId="971be13ff4ee5ef6" providerId="LiveId" clId="{F80FBA5A-6B28-D64A-A741-CD926CAB4977}" dt="2020-09-16T14:06:58.715" v="5301" actId="1076"/>
          <ac:picMkLst>
            <pc:docMk/>
            <pc:sldMk cId="3049880677" sldId="354"/>
            <ac:picMk id="9" creationId="{95524FC1-C717-894F-A30D-D578703B9DCC}"/>
          </ac:picMkLst>
        </pc:picChg>
      </pc:sldChg>
      <pc:sldChg chg="add del">
        <pc:chgData name="Nane Kratzke" userId="971be13ff4ee5ef6" providerId="LiveId" clId="{F80FBA5A-6B28-D64A-A741-CD926CAB4977}" dt="2020-09-16T13:49:48.752" v="4557"/>
        <pc:sldMkLst>
          <pc:docMk/>
          <pc:sldMk cId="172595203" sldId="355"/>
        </pc:sldMkLst>
      </pc:sldChg>
      <pc:sldChg chg="add del">
        <pc:chgData name="Nane Kratzke" userId="971be13ff4ee5ef6" providerId="LiveId" clId="{F80FBA5A-6B28-D64A-A741-CD926CAB4977}" dt="2020-09-16T13:49:58.110" v="4559"/>
        <pc:sldMkLst>
          <pc:docMk/>
          <pc:sldMk cId="1555323412" sldId="355"/>
        </pc:sldMkLst>
      </pc:sldChg>
      <pc:sldChg chg="addSp delSp modSp add mod">
        <pc:chgData name="Nane Kratzke" userId="971be13ff4ee5ef6" providerId="LiveId" clId="{F80FBA5A-6B28-D64A-A741-CD926CAB4977}" dt="2020-09-16T14:23:57.467" v="5761" actId="1076"/>
        <pc:sldMkLst>
          <pc:docMk/>
          <pc:sldMk cId="4280504934" sldId="355"/>
        </pc:sldMkLst>
        <pc:spChg chg="mod">
          <ac:chgData name="Nane Kratzke" userId="971be13ff4ee5ef6" providerId="LiveId" clId="{F80FBA5A-6B28-D64A-A741-CD926CAB4977}" dt="2020-09-16T14:22:30.185" v="5673" actId="20577"/>
          <ac:spMkLst>
            <pc:docMk/>
            <pc:sldMk cId="4280504934" sldId="355"/>
            <ac:spMk id="2" creationId="{09A3C503-9616-D24D-956E-75F248B81EFA}"/>
          </ac:spMkLst>
        </pc:spChg>
        <pc:spChg chg="add mod">
          <ac:chgData name="Nane Kratzke" userId="971be13ff4ee5ef6" providerId="LiveId" clId="{F80FBA5A-6B28-D64A-A741-CD926CAB4977}" dt="2020-09-16T14:23:29.094" v="5747" actId="1076"/>
          <ac:spMkLst>
            <pc:docMk/>
            <pc:sldMk cId="4280504934" sldId="355"/>
            <ac:spMk id="5" creationId="{0AD50708-6BB3-1049-9BFC-739DA80474B4}"/>
          </ac:spMkLst>
        </pc:spChg>
        <pc:spChg chg="mod">
          <ac:chgData name="Nane Kratzke" userId="971be13ff4ee5ef6" providerId="LiveId" clId="{F80FBA5A-6B28-D64A-A741-CD926CAB4977}" dt="2020-09-16T14:15:25.227" v="5331"/>
          <ac:spMkLst>
            <pc:docMk/>
            <pc:sldMk cId="4280504934" sldId="355"/>
            <ac:spMk id="16" creationId="{132B66F9-E5F2-4E49-B577-868A844E29ED}"/>
          </ac:spMkLst>
        </pc:spChg>
        <pc:spChg chg="del">
          <ac:chgData name="Nane Kratzke" userId="971be13ff4ee5ef6" providerId="LiveId" clId="{F80FBA5A-6B28-D64A-A741-CD926CAB4977}" dt="2020-09-16T14:17:51.778" v="5392" actId="478"/>
          <ac:spMkLst>
            <pc:docMk/>
            <pc:sldMk cId="4280504934" sldId="355"/>
            <ac:spMk id="17" creationId="{AECBA8D0-75B1-FD47-98A4-6CF753764999}"/>
          </ac:spMkLst>
        </pc:spChg>
        <pc:spChg chg="mod">
          <ac:chgData name="Nane Kratzke" userId="971be13ff4ee5ef6" providerId="LiveId" clId="{F80FBA5A-6B28-D64A-A741-CD926CAB4977}" dt="2020-09-16T14:22:08.757" v="5663" actId="20577"/>
          <ac:spMkLst>
            <pc:docMk/>
            <pc:sldMk cId="4280504934" sldId="355"/>
            <ac:spMk id="18" creationId="{C53AA11D-6A84-CC44-8528-9BEB82A626B3}"/>
          </ac:spMkLst>
        </pc:spChg>
        <pc:spChg chg="del">
          <ac:chgData name="Nane Kratzke" userId="971be13ff4ee5ef6" providerId="LiveId" clId="{F80FBA5A-6B28-D64A-A741-CD926CAB4977}" dt="2020-09-16T14:17:49.202" v="5391" actId="478"/>
          <ac:spMkLst>
            <pc:docMk/>
            <pc:sldMk cId="4280504934" sldId="355"/>
            <ac:spMk id="19" creationId="{D1314A55-6D9B-F443-A4E1-35107CBFE3A7}"/>
          </ac:spMkLst>
        </pc:spChg>
        <pc:spChg chg="mod">
          <ac:chgData name="Nane Kratzke" userId="971be13ff4ee5ef6" providerId="LiveId" clId="{F80FBA5A-6B28-D64A-A741-CD926CAB4977}" dt="2020-09-16T14:18:23.280" v="5395" actId="1076"/>
          <ac:spMkLst>
            <pc:docMk/>
            <pc:sldMk cId="4280504934" sldId="355"/>
            <ac:spMk id="20" creationId="{A9C6CEE1-9992-ED4B-9679-F54939EC4634}"/>
          </ac:spMkLst>
        </pc:spChg>
        <pc:spChg chg="del">
          <ac:chgData name="Nane Kratzke" userId="971be13ff4ee5ef6" providerId="LiveId" clId="{F80FBA5A-6B28-D64A-A741-CD926CAB4977}" dt="2020-09-16T14:17:02.998" v="5332" actId="478"/>
          <ac:spMkLst>
            <pc:docMk/>
            <pc:sldMk cId="4280504934" sldId="355"/>
            <ac:spMk id="21" creationId="{E4487C57-2DF1-404B-9CD9-26EC956F4691}"/>
          </ac:spMkLst>
        </pc:spChg>
        <pc:spChg chg="add mod">
          <ac:chgData name="Nane Kratzke" userId="971be13ff4ee5ef6" providerId="LiveId" clId="{F80FBA5A-6B28-D64A-A741-CD926CAB4977}" dt="2020-09-16T14:18:29.591" v="5397" actId="1076"/>
          <ac:spMkLst>
            <pc:docMk/>
            <pc:sldMk cId="4280504934" sldId="355"/>
            <ac:spMk id="22" creationId="{C2AB5EF0-CB6B-714D-9BA9-9C2197D1C89A}"/>
          </ac:spMkLst>
        </pc:spChg>
        <pc:spChg chg="add mod">
          <ac:chgData name="Nane Kratzke" userId="971be13ff4ee5ef6" providerId="LiveId" clId="{F80FBA5A-6B28-D64A-A741-CD926CAB4977}" dt="2020-09-16T14:23:57.467" v="5761" actId="1076"/>
          <ac:spMkLst>
            <pc:docMk/>
            <pc:sldMk cId="4280504934" sldId="355"/>
            <ac:spMk id="23" creationId="{843AD55F-A820-B34B-A476-52238CE2A01E}"/>
          </ac:spMkLst>
        </pc:spChg>
        <pc:grpChg chg="del">
          <ac:chgData name="Nane Kratzke" userId="971be13ff4ee5ef6" providerId="LiveId" clId="{F80FBA5A-6B28-D64A-A741-CD926CAB4977}" dt="2020-09-16T14:18:05.279" v="5394" actId="478"/>
          <ac:grpSpMkLst>
            <pc:docMk/>
            <pc:sldMk cId="4280504934" sldId="355"/>
            <ac:grpSpMk id="30" creationId="{D38F06FE-50D1-1A4E-B91C-386F5E9D9F7C}"/>
          </ac:grpSpMkLst>
        </pc:grpChg>
        <pc:picChg chg="mod">
          <ac:chgData name="Nane Kratzke" userId="971be13ff4ee5ef6" providerId="LiveId" clId="{F80FBA5A-6B28-D64A-A741-CD926CAB4977}" dt="2020-09-16T14:18:23.280" v="5395" actId="1076"/>
          <ac:picMkLst>
            <pc:docMk/>
            <pc:sldMk cId="4280504934" sldId="355"/>
            <ac:picMk id="13" creationId="{90B94020-8328-5744-A09F-48D2224B9CB0}"/>
          </ac:picMkLst>
        </pc:picChg>
        <pc:picChg chg="del">
          <ac:chgData name="Nane Kratzke" userId="971be13ff4ee5ef6" providerId="LiveId" clId="{F80FBA5A-6B28-D64A-A741-CD926CAB4977}" dt="2020-09-16T14:17:47.549" v="5390" actId="478"/>
          <ac:picMkLst>
            <pc:docMk/>
            <pc:sldMk cId="4280504934" sldId="355"/>
            <ac:picMk id="15" creationId="{8B1C8385-A85E-6F4F-A276-83883054C94B}"/>
          </ac:picMkLst>
        </pc:picChg>
      </pc:sldChg>
      <pc:sldChg chg="addSp delSp modSp add mod">
        <pc:chgData name="Nane Kratzke" userId="971be13ff4ee5ef6" providerId="LiveId" clId="{F80FBA5A-6B28-D64A-A741-CD926CAB4977}" dt="2020-09-16T14:41:20.024" v="6984" actId="478"/>
        <pc:sldMkLst>
          <pc:docMk/>
          <pc:sldMk cId="1897236170" sldId="356"/>
        </pc:sldMkLst>
        <pc:spChg chg="mod">
          <ac:chgData name="Nane Kratzke" userId="971be13ff4ee5ef6" providerId="LiveId" clId="{F80FBA5A-6B28-D64A-A741-CD926CAB4977}" dt="2020-09-16T14:27:41.054" v="5900" actId="20577"/>
          <ac:spMkLst>
            <pc:docMk/>
            <pc:sldMk cId="1897236170" sldId="356"/>
            <ac:spMk id="2" creationId="{EF47862E-68E9-8046-BE7A-3FC5BBEBE3B2}"/>
          </ac:spMkLst>
        </pc:spChg>
        <pc:spChg chg="mod">
          <ac:chgData name="Nane Kratzke" userId="971be13ff4ee5ef6" providerId="LiveId" clId="{F80FBA5A-6B28-D64A-A741-CD926CAB4977}" dt="2020-09-16T14:40:44.609" v="6981" actId="20577"/>
          <ac:spMkLst>
            <pc:docMk/>
            <pc:sldMk cId="1897236170" sldId="356"/>
            <ac:spMk id="3" creationId="{24AB5565-746F-6A47-9715-6B1F58587B25}"/>
          </ac:spMkLst>
        </pc:spChg>
        <pc:spChg chg="add mod">
          <ac:chgData name="Nane Kratzke" userId="971be13ff4ee5ef6" providerId="LiveId" clId="{F80FBA5A-6B28-D64A-A741-CD926CAB4977}" dt="2020-09-16T14:40:11.770" v="6956" actId="14100"/>
          <ac:spMkLst>
            <pc:docMk/>
            <pc:sldMk cId="1897236170" sldId="356"/>
            <ac:spMk id="5" creationId="{2F140F3C-5F65-3D43-9BB6-373CA1BC5644}"/>
          </ac:spMkLst>
        </pc:spChg>
        <pc:spChg chg="add mod">
          <ac:chgData name="Nane Kratzke" userId="971be13ff4ee5ef6" providerId="LiveId" clId="{F80FBA5A-6B28-D64A-A741-CD926CAB4977}" dt="2020-09-16T14:40:31.414" v="6957" actId="20577"/>
          <ac:spMkLst>
            <pc:docMk/>
            <pc:sldMk cId="1897236170" sldId="356"/>
            <ac:spMk id="6" creationId="{23608007-71DB-6A4D-8CF4-5A00DC12ADBA}"/>
          </ac:spMkLst>
        </pc:spChg>
        <pc:spChg chg="add mod">
          <ac:chgData name="Nane Kratzke" userId="971be13ff4ee5ef6" providerId="LiveId" clId="{F80FBA5A-6B28-D64A-A741-CD926CAB4977}" dt="2020-09-16T14:38:26.871" v="6733" actId="1076"/>
          <ac:spMkLst>
            <pc:docMk/>
            <pc:sldMk cId="1897236170" sldId="356"/>
            <ac:spMk id="7" creationId="{20BA22AF-EEBC-D943-8727-5D7075FEB693}"/>
          </ac:spMkLst>
        </pc:spChg>
        <pc:spChg chg="add mod">
          <ac:chgData name="Nane Kratzke" userId="971be13ff4ee5ef6" providerId="LiveId" clId="{F80FBA5A-6B28-D64A-A741-CD926CAB4977}" dt="2020-09-16T14:40:07.347" v="6955" actId="20577"/>
          <ac:spMkLst>
            <pc:docMk/>
            <pc:sldMk cId="1897236170" sldId="356"/>
            <ac:spMk id="8" creationId="{48DBDA20-1239-2841-A093-CE82F51A1BCB}"/>
          </ac:spMkLst>
        </pc:spChg>
        <pc:spChg chg="add del mod">
          <ac:chgData name="Nane Kratzke" userId="971be13ff4ee5ef6" providerId="LiveId" clId="{F80FBA5A-6B28-D64A-A741-CD926CAB4977}" dt="2020-09-16T14:41:20.024" v="6984" actId="478"/>
          <ac:spMkLst>
            <pc:docMk/>
            <pc:sldMk cId="1897236170" sldId="356"/>
            <ac:spMk id="9" creationId="{B7558B63-BB23-4646-BC0D-AC95D26A7E55}"/>
          </ac:spMkLst>
        </pc:spChg>
      </pc:sldChg>
      <pc:sldChg chg="addSp delSp modSp add mod">
        <pc:chgData name="Nane Kratzke" userId="971be13ff4ee5ef6" providerId="LiveId" clId="{F80FBA5A-6B28-D64A-A741-CD926CAB4977}" dt="2020-09-16T14:49:38.740" v="7933" actId="14100"/>
        <pc:sldMkLst>
          <pc:docMk/>
          <pc:sldMk cId="1298549252" sldId="357"/>
        </pc:sldMkLst>
        <pc:spChg chg="mod">
          <ac:chgData name="Nane Kratzke" userId="971be13ff4ee5ef6" providerId="LiveId" clId="{F80FBA5A-6B28-D64A-A741-CD926CAB4977}" dt="2020-09-16T14:41:33.220" v="7002" actId="20577"/>
          <ac:spMkLst>
            <pc:docMk/>
            <pc:sldMk cId="1298549252" sldId="357"/>
            <ac:spMk id="3" creationId="{24AB5565-746F-6A47-9715-6B1F58587B25}"/>
          </ac:spMkLst>
        </pc:spChg>
        <pc:spChg chg="del">
          <ac:chgData name="Nane Kratzke" userId="971be13ff4ee5ef6" providerId="LiveId" clId="{F80FBA5A-6B28-D64A-A741-CD926CAB4977}" dt="2020-09-16T14:41:41.693" v="7003" actId="478"/>
          <ac:spMkLst>
            <pc:docMk/>
            <pc:sldMk cId="1298549252" sldId="357"/>
            <ac:spMk id="5" creationId="{2F140F3C-5F65-3D43-9BB6-373CA1BC5644}"/>
          </ac:spMkLst>
        </pc:spChg>
        <pc:spChg chg="mod">
          <ac:chgData name="Nane Kratzke" userId="971be13ff4ee5ef6" providerId="LiveId" clId="{F80FBA5A-6B28-D64A-A741-CD926CAB4977}" dt="2020-09-16T14:49:38.740" v="7933" actId="14100"/>
          <ac:spMkLst>
            <pc:docMk/>
            <pc:sldMk cId="1298549252" sldId="357"/>
            <ac:spMk id="6" creationId="{23608007-71DB-6A4D-8CF4-5A00DC12ADBA}"/>
          </ac:spMkLst>
        </pc:spChg>
        <pc:spChg chg="del">
          <ac:chgData name="Nane Kratzke" userId="971be13ff4ee5ef6" providerId="LiveId" clId="{F80FBA5A-6B28-D64A-A741-CD926CAB4977}" dt="2020-09-16T14:43:15.148" v="7216" actId="478"/>
          <ac:spMkLst>
            <pc:docMk/>
            <pc:sldMk cId="1298549252" sldId="357"/>
            <ac:spMk id="7" creationId="{20BA22AF-EEBC-D943-8727-5D7075FEB693}"/>
          </ac:spMkLst>
        </pc:spChg>
        <pc:spChg chg="del">
          <ac:chgData name="Nane Kratzke" userId="971be13ff4ee5ef6" providerId="LiveId" clId="{F80FBA5A-6B28-D64A-A741-CD926CAB4977}" dt="2020-09-16T14:43:17.072" v="7217" actId="478"/>
          <ac:spMkLst>
            <pc:docMk/>
            <pc:sldMk cId="1298549252" sldId="357"/>
            <ac:spMk id="8" creationId="{48DBDA20-1239-2841-A093-CE82F51A1BCB}"/>
          </ac:spMkLst>
        </pc:spChg>
        <pc:spChg chg="add mod">
          <ac:chgData name="Nane Kratzke" userId="971be13ff4ee5ef6" providerId="LiveId" clId="{F80FBA5A-6B28-D64A-A741-CD926CAB4977}" dt="2020-09-16T14:49:38.740" v="7933" actId="14100"/>
          <ac:spMkLst>
            <pc:docMk/>
            <pc:sldMk cId="1298549252" sldId="357"/>
            <ac:spMk id="9" creationId="{B5E40024-087F-DD49-B2CF-40DB13DFF067}"/>
          </ac:spMkLst>
        </pc:spChg>
        <pc:spChg chg="add mod">
          <ac:chgData name="Nane Kratzke" userId="971be13ff4ee5ef6" providerId="LiveId" clId="{F80FBA5A-6B28-D64A-A741-CD926CAB4977}" dt="2020-09-16T14:49:38.740" v="7933" actId="14100"/>
          <ac:spMkLst>
            <pc:docMk/>
            <pc:sldMk cId="1298549252" sldId="357"/>
            <ac:spMk id="10" creationId="{C9E75DA0-FAA7-7544-BD47-E06BB36B6AB1}"/>
          </ac:spMkLst>
        </pc:spChg>
      </pc:sldChg>
      <pc:sldChg chg="addSp delSp modSp add mod">
        <pc:chgData name="Nane Kratzke" userId="971be13ff4ee5ef6" providerId="LiveId" clId="{F80FBA5A-6B28-D64A-A741-CD926CAB4977}" dt="2020-09-16T14:56:50.484" v="8041" actId="14861"/>
        <pc:sldMkLst>
          <pc:docMk/>
          <pc:sldMk cId="736775312" sldId="358"/>
        </pc:sldMkLst>
        <pc:spChg chg="mod">
          <ac:chgData name="Nane Kratzke" userId="971be13ff4ee5ef6" providerId="LiveId" clId="{F80FBA5A-6B28-D64A-A741-CD926CAB4977}" dt="2020-09-16T14:50:22.717" v="7970" actId="20577"/>
          <ac:spMkLst>
            <pc:docMk/>
            <pc:sldMk cId="736775312" sldId="358"/>
            <ac:spMk id="2" creationId="{6C44E627-6266-B04D-B119-2A7C109AE5B7}"/>
          </ac:spMkLst>
        </pc:spChg>
        <pc:spChg chg="mod">
          <ac:chgData name="Nane Kratzke" userId="971be13ff4ee5ef6" providerId="LiveId" clId="{F80FBA5A-6B28-D64A-A741-CD926CAB4977}" dt="2020-09-16T14:50:30.487" v="7994" actId="20577"/>
          <ac:spMkLst>
            <pc:docMk/>
            <pc:sldMk cId="736775312" sldId="358"/>
            <ac:spMk id="3" creationId="{091B0AE1-6A0F-6943-98AC-6AD9C6B84347}"/>
          </ac:spMkLst>
        </pc:spChg>
        <pc:picChg chg="add del mod">
          <ac:chgData name="Nane Kratzke" userId="971be13ff4ee5ef6" providerId="LiveId" clId="{F80FBA5A-6B28-D64A-A741-CD926CAB4977}" dt="2020-09-16T14:55:30.292" v="8032" actId="478"/>
          <ac:picMkLst>
            <pc:docMk/>
            <pc:sldMk cId="736775312" sldId="358"/>
            <ac:picMk id="5" creationId="{988F1E41-5118-1D45-98BE-E9F1F003F430}"/>
          </ac:picMkLst>
        </pc:picChg>
        <pc:picChg chg="add mod">
          <ac:chgData name="Nane Kratzke" userId="971be13ff4ee5ef6" providerId="LiveId" clId="{F80FBA5A-6B28-D64A-A741-CD926CAB4977}" dt="2020-09-16T14:56:46.333" v="8040" actId="1076"/>
          <ac:picMkLst>
            <pc:docMk/>
            <pc:sldMk cId="736775312" sldId="358"/>
            <ac:picMk id="6" creationId="{E95B48D4-3F10-7145-9FC1-D2DB56157FBF}"/>
          </ac:picMkLst>
        </pc:picChg>
        <pc:picChg chg="add mod">
          <ac:chgData name="Nane Kratzke" userId="971be13ff4ee5ef6" providerId="LiveId" clId="{F80FBA5A-6B28-D64A-A741-CD926CAB4977}" dt="2020-09-16T14:56:50.484" v="8041" actId="14861"/>
          <ac:picMkLst>
            <pc:docMk/>
            <pc:sldMk cId="736775312" sldId="358"/>
            <ac:picMk id="7" creationId="{3FF3D00B-7107-FC4F-B774-8699B24963AA}"/>
          </ac:picMkLst>
        </pc:picChg>
        <pc:picChg chg="add del">
          <ac:chgData name="Nane Kratzke" userId="971be13ff4ee5ef6" providerId="LiveId" clId="{F80FBA5A-6B28-D64A-A741-CD926CAB4977}" dt="2020-09-16T14:51:08.819" v="8001" actId="478"/>
          <ac:picMkLst>
            <pc:docMk/>
            <pc:sldMk cId="736775312" sldId="358"/>
            <ac:picMk id="4097" creationId="{6057336B-CC8B-5447-9F59-D6D75D24B061}"/>
          </ac:picMkLst>
        </pc:picChg>
        <pc:picChg chg="add del mod">
          <ac:chgData name="Nane Kratzke" userId="971be13ff4ee5ef6" providerId="LiveId" clId="{F80FBA5A-6B28-D64A-A741-CD926CAB4977}" dt="2020-09-16T14:54:46.178" v="8024" actId="478"/>
          <ac:picMkLst>
            <pc:docMk/>
            <pc:sldMk cId="736775312" sldId="358"/>
            <ac:picMk id="4098" creationId="{E910D119-C6A3-6946-BCF8-F301BB07B35E}"/>
          </ac:picMkLst>
        </pc:picChg>
        <pc:picChg chg="add del">
          <ac:chgData name="Nane Kratzke" userId="971be13ff4ee5ef6" providerId="LiveId" clId="{F80FBA5A-6B28-D64A-A741-CD926CAB4977}" dt="2020-09-16T14:51:02.783" v="7999" actId="478"/>
          <ac:picMkLst>
            <pc:docMk/>
            <pc:sldMk cId="736775312" sldId="358"/>
            <ac:picMk id="4099" creationId="{C4334212-2C05-524A-B882-8AF98590392A}"/>
          </ac:picMkLst>
        </pc:picChg>
        <pc:picChg chg="add del mod">
          <ac:chgData name="Nane Kratzke" userId="971be13ff4ee5ef6" providerId="LiveId" clId="{F80FBA5A-6B28-D64A-A741-CD926CAB4977}" dt="2020-09-16T14:53:03.947" v="8006" actId="478"/>
          <ac:picMkLst>
            <pc:docMk/>
            <pc:sldMk cId="736775312" sldId="358"/>
            <ac:picMk id="4100" creationId="{F083189D-2CDF-8C4A-AD9A-FB68905DED3D}"/>
          </ac:picMkLst>
        </pc:picChg>
        <pc:picChg chg="add del">
          <ac:chgData name="Nane Kratzke" userId="971be13ff4ee5ef6" providerId="LiveId" clId="{F80FBA5A-6B28-D64A-A741-CD926CAB4977}" dt="2020-09-16T14:53:03.947" v="8006" actId="478"/>
          <ac:picMkLst>
            <pc:docMk/>
            <pc:sldMk cId="736775312" sldId="358"/>
            <ac:picMk id="4102" creationId="{61D3AED4-B768-2E4E-B592-A8916885DA42}"/>
          </ac:picMkLst>
        </pc:picChg>
        <pc:picChg chg="add del mod">
          <ac:chgData name="Nane Kratzke" userId="971be13ff4ee5ef6" providerId="LiveId" clId="{F80FBA5A-6B28-D64A-A741-CD926CAB4977}" dt="2020-09-16T14:54:42.421" v="8023" actId="478"/>
          <ac:picMkLst>
            <pc:docMk/>
            <pc:sldMk cId="736775312" sldId="358"/>
            <ac:picMk id="4104" creationId="{7EEA931C-5D74-2A40-B7D1-2B853254D255}"/>
          </ac:picMkLst>
        </pc:picChg>
      </pc:sldChg>
      <pc:sldChg chg="addSp modSp add mod">
        <pc:chgData name="Nane Kratzke" userId="971be13ff4ee5ef6" providerId="LiveId" clId="{F80FBA5A-6B28-D64A-A741-CD926CAB4977}" dt="2020-09-16T15:00:45.864" v="8548" actId="14100"/>
        <pc:sldMkLst>
          <pc:docMk/>
          <pc:sldMk cId="3329676384" sldId="359"/>
        </pc:sldMkLst>
        <pc:spChg chg="mod">
          <ac:chgData name="Nane Kratzke" userId="971be13ff4ee5ef6" providerId="LiveId" clId="{F80FBA5A-6B28-D64A-A741-CD926CAB4977}" dt="2020-09-16T14:57:57.806" v="8077" actId="20577"/>
          <ac:spMkLst>
            <pc:docMk/>
            <pc:sldMk cId="3329676384" sldId="359"/>
            <ac:spMk id="2" creationId="{53D5DAB8-BC15-0E47-B8CB-05CDE7AFD5CD}"/>
          </ac:spMkLst>
        </pc:spChg>
        <pc:spChg chg="mod">
          <ac:chgData name="Nane Kratzke" userId="971be13ff4ee5ef6" providerId="LiveId" clId="{F80FBA5A-6B28-D64A-A741-CD926CAB4977}" dt="2020-09-16T14:58:05.376" v="8093" actId="20577"/>
          <ac:spMkLst>
            <pc:docMk/>
            <pc:sldMk cId="3329676384" sldId="359"/>
            <ac:spMk id="3" creationId="{250F92C1-E596-4A48-8055-DFDA04541DC0}"/>
          </ac:spMkLst>
        </pc:spChg>
        <pc:spChg chg="add mod">
          <ac:chgData name="Nane Kratzke" userId="971be13ff4ee5ef6" providerId="LiveId" clId="{F80FBA5A-6B28-D64A-A741-CD926CAB4977}" dt="2020-09-16T15:00:45.864" v="8548" actId="14100"/>
          <ac:spMkLst>
            <pc:docMk/>
            <pc:sldMk cId="3329676384" sldId="359"/>
            <ac:spMk id="5" creationId="{700B20A8-248E-6C43-98A6-72FA32F026A1}"/>
          </ac:spMkLst>
        </pc:spChg>
      </pc:sldChg>
      <pc:sldChg chg="addSp modSp add mod">
        <pc:chgData name="Nane Kratzke" userId="971be13ff4ee5ef6" providerId="LiveId" clId="{F80FBA5A-6B28-D64A-A741-CD926CAB4977}" dt="2020-09-16T15:06:39.870" v="8807" actId="1076"/>
        <pc:sldMkLst>
          <pc:docMk/>
          <pc:sldMk cId="1212650092" sldId="360"/>
        </pc:sldMkLst>
        <pc:spChg chg="mod">
          <ac:chgData name="Nane Kratzke" userId="971be13ff4ee5ef6" providerId="LiveId" clId="{F80FBA5A-6B28-D64A-A741-CD926CAB4977}" dt="2020-09-16T15:01:21.299" v="8595" actId="20577"/>
          <ac:spMkLst>
            <pc:docMk/>
            <pc:sldMk cId="1212650092" sldId="360"/>
            <ac:spMk id="2" creationId="{31E9C1EF-1A27-1443-95FE-A9E58DDD617E}"/>
          </ac:spMkLst>
        </pc:spChg>
        <pc:spChg chg="mod">
          <ac:chgData name="Nane Kratzke" userId="971be13ff4ee5ef6" providerId="LiveId" clId="{F80FBA5A-6B28-D64A-A741-CD926CAB4977}" dt="2020-09-16T15:01:33.033" v="8621" actId="20577"/>
          <ac:spMkLst>
            <pc:docMk/>
            <pc:sldMk cId="1212650092" sldId="360"/>
            <ac:spMk id="3" creationId="{C49A213D-F254-574F-A212-B44D4FC598CB}"/>
          </ac:spMkLst>
        </pc:spChg>
        <pc:spChg chg="add mod">
          <ac:chgData name="Nane Kratzke" userId="971be13ff4ee5ef6" providerId="LiveId" clId="{F80FBA5A-6B28-D64A-A741-CD926CAB4977}" dt="2020-09-16T15:06:39.870" v="8807" actId="1076"/>
          <ac:spMkLst>
            <pc:docMk/>
            <pc:sldMk cId="1212650092" sldId="360"/>
            <ac:spMk id="5" creationId="{EDF0584D-1D97-D240-BEAE-A1A8F7C5F3AB}"/>
          </ac:spMkLst>
        </pc:spChg>
        <pc:spChg chg="add mod">
          <ac:chgData name="Nane Kratzke" userId="971be13ff4ee5ef6" providerId="LiveId" clId="{F80FBA5A-6B28-D64A-A741-CD926CAB4977}" dt="2020-09-16T15:06:30.320" v="8806" actId="1076"/>
          <ac:spMkLst>
            <pc:docMk/>
            <pc:sldMk cId="1212650092" sldId="360"/>
            <ac:spMk id="7" creationId="{980323A4-440B-514E-9097-CA974F275F38}"/>
          </ac:spMkLst>
        </pc:spChg>
        <pc:picChg chg="add mod">
          <ac:chgData name="Nane Kratzke" userId="971be13ff4ee5ef6" providerId="LiveId" clId="{F80FBA5A-6B28-D64A-A741-CD926CAB4977}" dt="2020-09-16T15:03:53.479" v="8638" actId="14100"/>
          <ac:picMkLst>
            <pc:docMk/>
            <pc:sldMk cId="1212650092" sldId="360"/>
            <ac:picMk id="5121" creationId="{EA38BE3E-359F-7344-B2FC-65C11A854016}"/>
          </ac:picMkLst>
        </pc:picChg>
        <pc:picChg chg="add mod">
          <ac:chgData name="Nane Kratzke" userId="971be13ff4ee5ef6" providerId="LiveId" clId="{F80FBA5A-6B28-D64A-A741-CD926CAB4977}" dt="2020-09-16T15:06:39.870" v="8807" actId="1076"/>
          <ac:picMkLst>
            <pc:docMk/>
            <pc:sldMk cId="1212650092" sldId="360"/>
            <ac:picMk id="5122" creationId="{BF719340-432B-6344-B7E5-2E7CB6F13E67}"/>
          </ac:picMkLst>
        </pc:picChg>
        <pc:picChg chg="add mod">
          <ac:chgData name="Nane Kratzke" userId="971be13ff4ee5ef6" providerId="LiveId" clId="{F80FBA5A-6B28-D64A-A741-CD926CAB4977}" dt="2020-09-16T15:06:39.870" v="8807" actId="1076"/>
          <ac:picMkLst>
            <pc:docMk/>
            <pc:sldMk cId="1212650092" sldId="360"/>
            <ac:picMk id="5123" creationId="{BC1B20BC-755C-E647-BE98-9F3E85D9B7A4}"/>
          </ac:picMkLst>
        </pc:picChg>
        <pc:inkChg chg="add mod">
          <ac:chgData name="Nane Kratzke" userId="971be13ff4ee5ef6" providerId="LiveId" clId="{F80FBA5A-6B28-D64A-A741-CD926CAB4977}" dt="2020-09-16T15:06:39.870" v="8807" actId="1076"/>
          <ac:inkMkLst>
            <pc:docMk/>
            <pc:sldMk cId="1212650092" sldId="360"/>
            <ac:inkMk id="6" creationId="{F1F4162F-A6D3-9A4D-AE80-A805E6D2819A}"/>
          </ac:inkMkLst>
        </pc:inkChg>
      </pc:sldChg>
      <pc:sldChg chg="addSp delSp modSp add mod">
        <pc:chgData name="Nane Kratzke" userId="971be13ff4ee5ef6" providerId="LiveId" clId="{F80FBA5A-6B28-D64A-A741-CD926CAB4977}" dt="2020-09-16T15:17:25.477" v="9458" actId="20577"/>
        <pc:sldMkLst>
          <pc:docMk/>
          <pc:sldMk cId="1707978134" sldId="361"/>
        </pc:sldMkLst>
        <pc:spChg chg="mod">
          <ac:chgData name="Nane Kratzke" userId="971be13ff4ee5ef6" providerId="LiveId" clId="{F80FBA5A-6B28-D64A-A741-CD926CAB4977}" dt="2020-09-16T15:17:25.477" v="9458" actId="20577"/>
          <ac:spMkLst>
            <pc:docMk/>
            <pc:sldMk cId="1707978134" sldId="361"/>
            <ac:spMk id="2" creationId="{B0D8A5E1-DDDF-4D40-AEBD-7BB3FFFF5B89}"/>
          </ac:spMkLst>
        </pc:spChg>
        <pc:spChg chg="mod">
          <ac:chgData name="Nane Kratzke" userId="971be13ff4ee5ef6" providerId="LiveId" clId="{F80FBA5A-6B28-D64A-A741-CD926CAB4977}" dt="2020-09-16T15:12:05.802" v="8943" actId="14100"/>
          <ac:spMkLst>
            <pc:docMk/>
            <pc:sldMk cId="1707978134" sldId="361"/>
            <ac:spMk id="3" creationId="{6661F003-4686-1742-905E-91170D995ABB}"/>
          </ac:spMkLst>
        </pc:spChg>
        <pc:spChg chg="add del mod">
          <ac:chgData name="Nane Kratzke" userId="971be13ff4ee5ef6" providerId="LiveId" clId="{F80FBA5A-6B28-D64A-A741-CD926CAB4977}" dt="2020-09-16T15:11:18.140" v="8876"/>
          <ac:spMkLst>
            <pc:docMk/>
            <pc:sldMk cId="1707978134" sldId="361"/>
            <ac:spMk id="5" creationId="{401AE212-F358-5846-998B-E7F711D6D659}"/>
          </ac:spMkLst>
        </pc:spChg>
        <pc:spChg chg="add mod">
          <ac:chgData name="Nane Kratzke" userId="971be13ff4ee5ef6" providerId="LiveId" clId="{F80FBA5A-6B28-D64A-A741-CD926CAB4977}" dt="2020-09-16T15:16:45.403" v="9440" actId="1076"/>
          <ac:spMkLst>
            <pc:docMk/>
            <pc:sldMk cId="1707978134" sldId="361"/>
            <ac:spMk id="6" creationId="{7C1209DE-5498-BF4F-8078-53DFA6FF068B}"/>
          </ac:spMkLst>
        </pc:spChg>
        <pc:picChg chg="add del">
          <ac:chgData name="Nane Kratzke" userId="971be13ff4ee5ef6" providerId="LiveId" clId="{F80FBA5A-6B28-D64A-A741-CD926CAB4977}" dt="2020-09-16T15:07:32.453" v="8830" actId="478"/>
          <ac:picMkLst>
            <pc:docMk/>
            <pc:sldMk cId="1707978134" sldId="361"/>
            <ac:picMk id="6145" creationId="{2979C2E5-E951-C24C-8012-2BCE452567CE}"/>
          </ac:picMkLst>
        </pc:picChg>
        <pc:picChg chg="add del">
          <ac:chgData name="Nane Kratzke" userId="971be13ff4ee5ef6" providerId="LiveId" clId="{F80FBA5A-6B28-D64A-A741-CD926CAB4977}" dt="2020-09-16T15:07:32.453" v="8830" actId="478"/>
          <ac:picMkLst>
            <pc:docMk/>
            <pc:sldMk cId="1707978134" sldId="361"/>
            <ac:picMk id="6146" creationId="{C8A39BAF-DEFF-4247-AEFF-4B30AAD18EC8}"/>
          </ac:picMkLst>
        </pc:picChg>
        <pc:picChg chg="add del mod">
          <ac:chgData name="Nane Kratzke" userId="971be13ff4ee5ef6" providerId="LiveId" clId="{F80FBA5A-6B28-D64A-A741-CD926CAB4977}" dt="2020-09-16T15:08:12.087" v="8837" actId="478"/>
          <ac:picMkLst>
            <pc:docMk/>
            <pc:sldMk cId="1707978134" sldId="361"/>
            <ac:picMk id="6147" creationId="{7D861E03-9FB5-D846-BA0C-29C7DD6913FC}"/>
          </ac:picMkLst>
        </pc:picChg>
        <pc:picChg chg="add del mod">
          <ac:chgData name="Nane Kratzke" userId="971be13ff4ee5ef6" providerId="LiveId" clId="{F80FBA5A-6B28-D64A-A741-CD926CAB4977}" dt="2020-09-16T15:09:46.240" v="8852" actId="478"/>
          <ac:picMkLst>
            <pc:docMk/>
            <pc:sldMk cId="1707978134" sldId="361"/>
            <ac:picMk id="6148" creationId="{2815F0E5-BC8F-FE40-A907-F2E5AC4ACE43}"/>
          </ac:picMkLst>
        </pc:picChg>
        <pc:picChg chg="add mod">
          <ac:chgData name="Nane Kratzke" userId="971be13ff4ee5ef6" providerId="LiveId" clId="{F80FBA5A-6B28-D64A-A741-CD926CAB4977}" dt="2020-09-16T15:15:29.518" v="9427" actId="1076"/>
          <ac:picMkLst>
            <pc:docMk/>
            <pc:sldMk cId="1707978134" sldId="361"/>
            <ac:picMk id="6149" creationId="{A945AF38-708B-6548-8219-56B43B1078D6}"/>
          </ac:picMkLst>
        </pc:picChg>
        <pc:picChg chg="add mod">
          <ac:chgData name="Nane Kratzke" userId="971be13ff4ee5ef6" providerId="LiveId" clId="{F80FBA5A-6B28-D64A-A741-CD926CAB4977}" dt="2020-09-16T15:15:31.746" v="9428" actId="1076"/>
          <ac:picMkLst>
            <pc:docMk/>
            <pc:sldMk cId="1707978134" sldId="361"/>
            <ac:picMk id="6150" creationId="{0CFFD882-9BAC-9243-BE7A-EAC74E34A8FF}"/>
          </ac:picMkLst>
        </pc:picChg>
      </pc:sldChg>
      <pc:sldChg chg="addSp modSp add mod">
        <pc:chgData name="Nane Kratzke" userId="971be13ff4ee5ef6" providerId="LiveId" clId="{F80FBA5A-6B28-D64A-A741-CD926CAB4977}" dt="2020-09-16T15:23:49.526" v="10275" actId="14100"/>
        <pc:sldMkLst>
          <pc:docMk/>
          <pc:sldMk cId="4037558482" sldId="362"/>
        </pc:sldMkLst>
        <pc:spChg chg="mod">
          <ac:chgData name="Nane Kratzke" userId="971be13ff4ee5ef6" providerId="LiveId" clId="{F80FBA5A-6B28-D64A-A741-CD926CAB4977}" dt="2020-09-16T15:17:54.513" v="9488" actId="20577"/>
          <ac:spMkLst>
            <pc:docMk/>
            <pc:sldMk cId="4037558482" sldId="362"/>
            <ac:spMk id="2" creationId="{D0E2E361-A671-484F-B5F1-BEEEB63770C1}"/>
          </ac:spMkLst>
        </pc:spChg>
        <pc:spChg chg="mod">
          <ac:chgData name="Nane Kratzke" userId="971be13ff4ee5ef6" providerId="LiveId" clId="{F80FBA5A-6B28-D64A-A741-CD926CAB4977}" dt="2020-09-16T15:18:24.551" v="9579" actId="20577"/>
          <ac:spMkLst>
            <pc:docMk/>
            <pc:sldMk cId="4037558482" sldId="362"/>
            <ac:spMk id="3" creationId="{08ABE20F-2285-8544-9E1F-0492C952F2C9}"/>
          </ac:spMkLst>
        </pc:spChg>
        <pc:spChg chg="add mod">
          <ac:chgData name="Nane Kratzke" userId="971be13ff4ee5ef6" providerId="LiveId" clId="{F80FBA5A-6B28-D64A-A741-CD926CAB4977}" dt="2020-09-16T15:23:49.526" v="10275" actId="14100"/>
          <ac:spMkLst>
            <pc:docMk/>
            <pc:sldMk cId="4037558482" sldId="362"/>
            <ac:spMk id="5" creationId="{DF07706A-B0CE-B04A-995D-D771CFD65309}"/>
          </ac:spMkLst>
        </pc:spChg>
        <pc:spChg chg="add mod">
          <ac:chgData name="Nane Kratzke" userId="971be13ff4ee5ef6" providerId="LiveId" clId="{F80FBA5A-6B28-D64A-A741-CD926CAB4977}" dt="2020-09-16T15:23:11.934" v="10211" actId="255"/>
          <ac:spMkLst>
            <pc:docMk/>
            <pc:sldMk cId="4037558482" sldId="362"/>
            <ac:spMk id="6" creationId="{1079C6A2-9ABE-174B-8D3D-AA101DB9F5D4}"/>
          </ac:spMkLst>
        </pc:spChg>
        <pc:picChg chg="add mod">
          <ac:chgData name="Nane Kratzke" userId="971be13ff4ee5ef6" providerId="LiveId" clId="{F80FBA5A-6B28-D64A-A741-CD926CAB4977}" dt="2020-09-16T15:19:10.202" v="9586" actId="14861"/>
          <ac:picMkLst>
            <pc:docMk/>
            <pc:sldMk cId="4037558482" sldId="362"/>
            <ac:picMk id="7169" creationId="{C31FA369-D21A-D249-B606-58B7D48EAF0F}"/>
          </ac:picMkLst>
        </pc:picChg>
      </pc:sldChg>
      <pc:sldChg chg="addSp delSp modSp add mod">
        <pc:chgData name="Nane Kratzke" userId="971be13ff4ee5ef6" providerId="LiveId" clId="{F80FBA5A-6B28-D64A-A741-CD926CAB4977}" dt="2020-09-16T15:37:47.834" v="11431" actId="20577"/>
        <pc:sldMkLst>
          <pc:docMk/>
          <pc:sldMk cId="3846043049" sldId="363"/>
        </pc:sldMkLst>
        <pc:spChg chg="mod">
          <ac:chgData name="Nane Kratzke" userId="971be13ff4ee5ef6" providerId="LiveId" clId="{F80FBA5A-6B28-D64A-A741-CD926CAB4977}" dt="2020-09-16T15:37:47.834" v="11431" actId="20577"/>
          <ac:spMkLst>
            <pc:docMk/>
            <pc:sldMk cId="3846043049" sldId="363"/>
            <ac:spMk id="2" creationId="{D0E2E361-A671-484F-B5F1-BEEEB63770C1}"/>
          </ac:spMkLst>
        </pc:spChg>
        <pc:spChg chg="mod">
          <ac:chgData name="Nane Kratzke" userId="971be13ff4ee5ef6" providerId="LiveId" clId="{F80FBA5A-6B28-D64A-A741-CD926CAB4977}" dt="2020-09-16T15:24:20.149" v="10296" actId="20577"/>
          <ac:spMkLst>
            <pc:docMk/>
            <pc:sldMk cId="3846043049" sldId="363"/>
            <ac:spMk id="3" creationId="{08ABE20F-2285-8544-9E1F-0492C952F2C9}"/>
          </ac:spMkLst>
        </pc:spChg>
        <pc:spChg chg="del mod">
          <ac:chgData name="Nane Kratzke" userId="971be13ff4ee5ef6" providerId="LiveId" clId="{F80FBA5A-6B28-D64A-A741-CD926CAB4977}" dt="2020-09-16T15:24:39.048" v="10299" actId="478"/>
          <ac:spMkLst>
            <pc:docMk/>
            <pc:sldMk cId="3846043049" sldId="363"/>
            <ac:spMk id="5" creationId="{DF07706A-B0CE-B04A-995D-D771CFD65309}"/>
          </ac:spMkLst>
        </pc:spChg>
        <pc:spChg chg="del">
          <ac:chgData name="Nane Kratzke" userId="971be13ff4ee5ef6" providerId="LiveId" clId="{F80FBA5A-6B28-D64A-A741-CD926CAB4977}" dt="2020-09-16T15:24:41.331" v="10300" actId="478"/>
          <ac:spMkLst>
            <pc:docMk/>
            <pc:sldMk cId="3846043049" sldId="363"/>
            <ac:spMk id="6" creationId="{1079C6A2-9ABE-174B-8D3D-AA101DB9F5D4}"/>
          </ac:spMkLst>
        </pc:spChg>
        <pc:spChg chg="add mod">
          <ac:chgData name="Nane Kratzke" userId="971be13ff4ee5ef6" providerId="LiveId" clId="{F80FBA5A-6B28-D64A-A741-CD926CAB4977}" dt="2020-09-16T15:24:53.494" v="10304" actId="767"/>
          <ac:spMkLst>
            <pc:docMk/>
            <pc:sldMk cId="3846043049" sldId="363"/>
            <ac:spMk id="7" creationId="{7B558BD1-E102-7344-90EE-BB3C6F4E2CC1}"/>
          </ac:spMkLst>
        </pc:spChg>
        <pc:spChg chg="add mod">
          <ac:chgData name="Nane Kratzke" userId="971be13ff4ee5ef6" providerId="LiveId" clId="{F80FBA5A-6B28-D64A-A741-CD926CAB4977}" dt="2020-09-16T15:29:50.814" v="10398" actId="1076"/>
          <ac:spMkLst>
            <pc:docMk/>
            <pc:sldMk cId="3846043049" sldId="363"/>
            <ac:spMk id="12" creationId="{53BBC2C3-2474-5243-B5FA-AD081FBD42D5}"/>
          </ac:spMkLst>
        </pc:spChg>
        <pc:picChg chg="del">
          <ac:chgData name="Nane Kratzke" userId="971be13ff4ee5ef6" providerId="LiveId" clId="{F80FBA5A-6B28-D64A-A741-CD926CAB4977}" dt="2020-09-16T15:24:35.570" v="10297" actId="478"/>
          <ac:picMkLst>
            <pc:docMk/>
            <pc:sldMk cId="3846043049" sldId="363"/>
            <ac:picMk id="7169" creationId="{C31FA369-D21A-D249-B606-58B7D48EAF0F}"/>
          </ac:picMkLst>
        </pc:picChg>
        <pc:picChg chg="add mod">
          <ac:chgData name="Nane Kratzke" userId="971be13ff4ee5ef6" providerId="LiveId" clId="{F80FBA5A-6B28-D64A-A741-CD926CAB4977}" dt="2020-09-16T15:26:40.020" v="10326" actId="1076"/>
          <ac:picMkLst>
            <pc:docMk/>
            <pc:sldMk cId="3846043049" sldId="363"/>
            <ac:picMk id="8193" creationId="{8CEA8043-DECC-4C42-B2F1-2CBAA3CC90E5}"/>
          </ac:picMkLst>
        </pc:picChg>
        <pc:picChg chg="add mod">
          <ac:chgData name="Nane Kratzke" userId="971be13ff4ee5ef6" providerId="LiveId" clId="{F80FBA5A-6B28-D64A-A741-CD926CAB4977}" dt="2020-09-16T15:26:19.229" v="10322" actId="1076"/>
          <ac:picMkLst>
            <pc:docMk/>
            <pc:sldMk cId="3846043049" sldId="363"/>
            <ac:picMk id="8194" creationId="{CF494354-C89A-0D4A-A076-739F8F0D96CA}"/>
          </ac:picMkLst>
        </pc:picChg>
        <pc:picChg chg="add mod">
          <ac:chgData name="Nane Kratzke" userId="971be13ff4ee5ef6" providerId="LiveId" clId="{F80FBA5A-6B28-D64A-A741-CD926CAB4977}" dt="2020-09-16T15:26:19.229" v="10322" actId="1076"/>
          <ac:picMkLst>
            <pc:docMk/>
            <pc:sldMk cId="3846043049" sldId="363"/>
            <ac:picMk id="8195" creationId="{04DD9901-458F-644C-BA2D-C97AF504FDDB}"/>
          </ac:picMkLst>
        </pc:picChg>
      </pc:sldChg>
      <pc:sldChg chg="addSp delSp modSp add mod">
        <pc:chgData name="Nane Kratzke" userId="971be13ff4ee5ef6" providerId="LiveId" clId="{F80FBA5A-6B28-D64A-A741-CD926CAB4977}" dt="2020-09-16T15:37:37.451" v="11428" actId="20577"/>
        <pc:sldMkLst>
          <pc:docMk/>
          <pc:sldMk cId="645332041" sldId="364"/>
        </pc:sldMkLst>
        <pc:spChg chg="mod">
          <ac:chgData name="Nane Kratzke" userId="971be13ff4ee5ef6" providerId="LiveId" clId="{F80FBA5A-6B28-D64A-A741-CD926CAB4977}" dt="2020-09-16T15:37:29.272" v="11403" actId="20577"/>
          <ac:spMkLst>
            <pc:docMk/>
            <pc:sldMk cId="645332041" sldId="364"/>
            <ac:spMk id="2" creationId="{E8C601C9-44BA-A84A-B472-B49D089B7C60}"/>
          </ac:spMkLst>
        </pc:spChg>
        <pc:spChg chg="mod">
          <ac:chgData name="Nane Kratzke" userId="971be13ff4ee5ef6" providerId="LiveId" clId="{F80FBA5A-6B28-D64A-A741-CD926CAB4977}" dt="2020-09-16T15:37:37.451" v="11428" actId="20577"/>
          <ac:spMkLst>
            <pc:docMk/>
            <pc:sldMk cId="645332041" sldId="364"/>
            <ac:spMk id="3" creationId="{E9D335EA-AC16-B64B-92FD-4119D3F0BAEC}"/>
          </ac:spMkLst>
        </pc:spChg>
        <pc:spChg chg="add mod">
          <ac:chgData name="Nane Kratzke" userId="971be13ff4ee5ef6" providerId="LiveId" clId="{F80FBA5A-6B28-D64A-A741-CD926CAB4977}" dt="2020-09-16T15:29:40.419" v="10396" actId="1076"/>
          <ac:spMkLst>
            <pc:docMk/>
            <pc:sldMk cId="645332041" sldId="364"/>
            <ac:spMk id="5" creationId="{21BF7374-9BBA-1B49-B606-6CBFC2689D6A}"/>
          </ac:spMkLst>
        </pc:spChg>
        <pc:picChg chg="add del mod">
          <ac:chgData name="Nane Kratzke" userId="971be13ff4ee5ef6" providerId="LiveId" clId="{F80FBA5A-6B28-D64A-A741-CD926CAB4977}" dt="2020-09-16T15:29:10.232" v="10354" actId="478"/>
          <ac:picMkLst>
            <pc:docMk/>
            <pc:sldMk cId="645332041" sldId="364"/>
            <ac:picMk id="9217" creationId="{B18C4E1E-2AFD-9045-8686-84C92F8DCFB2}"/>
          </ac:picMkLst>
        </pc:picChg>
        <pc:picChg chg="add mod">
          <ac:chgData name="Nane Kratzke" userId="971be13ff4ee5ef6" providerId="LiveId" clId="{F80FBA5A-6B28-D64A-A741-CD926CAB4977}" dt="2020-09-16T15:29:23.158" v="10360" actId="14861"/>
          <ac:picMkLst>
            <pc:docMk/>
            <pc:sldMk cId="645332041" sldId="364"/>
            <ac:picMk id="9219" creationId="{E17DD18F-8A83-724D-8F25-BB088DD21BF7}"/>
          </ac:picMkLst>
        </pc:picChg>
      </pc:sldChg>
      <pc:sldChg chg="addSp delSp modSp add mod">
        <pc:chgData name="Nane Kratzke" userId="971be13ff4ee5ef6" providerId="LiveId" clId="{F80FBA5A-6B28-D64A-A741-CD926CAB4977}" dt="2020-09-16T15:37:22.049" v="11400" actId="20577"/>
        <pc:sldMkLst>
          <pc:docMk/>
          <pc:sldMk cId="1692808362" sldId="365"/>
        </pc:sldMkLst>
        <pc:spChg chg="mod">
          <ac:chgData name="Nane Kratzke" userId="971be13ff4ee5ef6" providerId="LiveId" clId="{F80FBA5A-6B28-D64A-A741-CD926CAB4977}" dt="2020-09-16T15:37:22.049" v="11400" actId="20577"/>
          <ac:spMkLst>
            <pc:docMk/>
            <pc:sldMk cId="1692808362" sldId="365"/>
            <ac:spMk id="2" creationId="{E8C601C9-44BA-A84A-B472-B49D089B7C60}"/>
          </ac:spMkLst>
        </pc:spChg>
        <pc:spChg chg="mod">
          <ac:chgData name="Nane Kratzke" userId="971be13ff4ee5ef6" providerId="LiveId" clId="{F80FBA5A-6B28-D64A-A741-CD926CAB4977}" dt="2020-09-16T15:30:32.586" v="10417" actId="20577"/>
          <ac:spMkLst>
            <pc:docMk/>
            <pc:sldMk cId="1692808362" sldId="365"/>
            <ac:spMk id="3" creationId="{E9D335EA-AC16-B64B-92FD-4119D3F0BAEC}"/>
          </ac:spMkLst>
        </pc:spChg>
        <pc:spChg chg="del">
          <ac:chgData name="Nane Kratzke" userId="971be13ff4ee5ef6" providerId="LiveId" clId="{F80FBA5A-6B28-D64A-A741-CD926CAB4977}" dt="2020-09-16T15:30:49.349" v="10421" actId="478"/>
          <ac:spMkLst>
            <pc:docMk/>
            <pc:sldMk cId="1692808362" sldId="365"/>
            <ac:spMk id="5" creationId="{21BF7374-9BBA-1B49-B606-6CBFC2689D6A}"/>
          </ac:spMkLst>
        </pc:spChg>
        <pc:spChg chg="add mod">
          <ac:chgData name="Nane Kratzke" userId="971be13ff4ee5ef6" providerId="LiveId" clId="{F80FBA5A-6B28-D64A-A741-CD926CAB4977}" dt="2020-09-16T15:35:25.482" v="11397" actId="20577"/>
          <ac:spMkLst>
            <pc:docMk/>
            <pc:sldMk cId="1692808362" sldId="365"/>
            <ac:spMk id="7" creationId="{6D73A3FE-1CE4-3641-A082-EE1ACFC04138}"/>
          </ac:spMkLst>
        </pc:spChg>
        <pc:picChg chg="del">
          <ac:chgData name="Nane Kratzke" userId="971be13ff4ee5ef6" providerId="LiveId" clId="{F80FBA5A-6B28-D64A-A741-CD926CAB4977}" dt="2020-09-16T15:30:37.432" v="10418" actId="478"/>
          <ac:picMkLst>
            <pc:docMk/>
            <pc:sldMk cId="1692808362" sldId="365"/>
            <ac:picMk id="9219" creationId="{E17DD18F-8A83-724D-8F25-BB088DD21BF7}"/>
          </ac:picMkLst>
        </pc:picChg>
      </pc:sldChg>
      <pc:sldChg chg="addSp modSp add mod">
        <pc:chgData name="Nane Kratzke" userId="971be13ff4ee5ef6" providerId="LiveId" clId="{F80FBA5A-6B28-D64A-A741-CD926CAB4977}" dt="2020-09-16T15:47:18.049" v="11778" actId="14100"/>
        <pc:sldMkLst>
          <pc:docMk/>
          <pc:sldMk cId="1459311474" sldId="366"/>
        </pc:sldMkLst>
        <pc:spChg chg="mod">
          <ac:chgData name="Nane Kratzke" userId="971be13ff4ee5ef6" providerId="LiveId" clId="{F80FBA5A-6B28-D64A-A741-CD926CAB4977}" dt="2020-09-16T15:38:19.267" v="11462" actId="20577"/>
          <ac:spMkLst>
            <pc:docMk/>
            <pc:sldMk cId="1459311474" sldId="366"/>
            <ac:spMk id="2" creationId="{37F2C078-8E10-664B-A90D-7E5C1344C6D2}"/>
          </ac:spMkLst>
        </pc:spChg>
        <pc:spChg chg="mod">
          <ac:chgData name="Nane Kratzke" userId="971be13ff4ee5ef6" providerId="LiveId" clId="{F80FBA5A-6B28-D64A-A741-CD926CAB4977}" dt="2020-09-16T15:38:53.096" v="11564" actId="20577"/>
          <ac:spMkLst>
            <pc:docMk/>
            <pc:sldMk cId="1459311474" sldId="366"/>
            <ac:spMk id="3" creationId="{3C996CD7-CCD9-9A4B-8979-FD71FED0206B}"/>
          </ac:spMkLst>
        </pc:spChg>
        <pc:spChg chg="add mod">
          <ac:chgData name="Nane Kratzke" userId="971be13ff4ee5ef6" providerId="LiveId" clId="{F80FBA5A-6B28-D64A-A741-CD926CAB4977}" dt="2020-09-16T15:47:12.462" v="11777" actId="113"/>
          <ac:spMkLst>
            <pc:docMk/>
            <pc:sldMk cId="1459311474" sldId="366"/>
            <ac:spMk id="5" creationId="{C4F11588-8519-0B43-9986-029D80F18E73}"/>
          </ac:spMkLst>
        </pc:spChg>
        <pc:spChg chg="add mod">
          <ac:chgData name="Nane Kratzke" userId="971be13ff4ee5ef6" providerId="LiveId" clId="{F80FBA5A-6B28-D64A-A741-CD926CAB4977}" dt="2020-09-16T15:41:07.432" v="11585" actId="20577"/>
          <ac:spMkLst>
            <pc:docMk/>
            <pc:sldMk cId="1459311474" sldId="366"/>
            <ac:spMk id="6" creationId="{DF82D38A-5384-3F48-BD7D-D9C7E54A5644}"/>
          </ac:spMkLst>
        </pc:spChg>
        <pc:picChg chg="add mod">
          <ac:chgData name="Nane Kratzke" userId="971be13ff4ee5ef6" providerId="LiveId" clId="{F80FBA5A-6B28-D64A-A741-CD926CAB4977}" dt="2020-09-16T15:47:18.049" v="11778" actId="14100"/>
          <ac:picMkLst>
            <pc:docMk/>
            <pc:sldMk cId="1459311474" sldId="366"/>
            <ac:picMk id="11266" creationId="{9C420CEA-3840-C149-8762-896E75DA4B86}"/>
          </ac:picMkLst>
        </pc:picChg>
        <pc:picChg chg="add mod">
          <ac:chgData name="Nane Kratzke" userId="971be13ff4ee5ef6" providerId="LiveId" clId="{F80FBA5A-6B28-D64A-A741-CD926CAB4977}" dt="2020-09-16T15:45:09.999" v="11591" actId="14861"/>
          <ac:picMkLst>
            <pc:docMk/>
            <pc:sldMk cId="1459311474" sldId="366"/>
            <ac:picMk id="11268" creationId="{71DB01D5-660D-2245-8824-924DF5CCDD88}"/>
          </ac:picMkLst>
        </pc:picChg>
      </pc:sldChg>
    </pc:docChg>
  </pc:docChgLst>
  <pc:docChgLst>
    <pc:chgData name="Nane Kratzke" userId="971be13ff4ee5ef6" providerId="LiveId" clId="{1AFE87FD-0747-B647-AE6B-02299FF969B7}"/>
    <pc:docChg chg="custSel modSld">
      <pc:chgData name="Nane Kratzke" userId="971be13ff4ee5ef6" providerId="LiveId" clId="{1AFE87FD-0747-B647-AE6B-02299FF969B7}" dt="2021-02-25T14:12:41.929" v="0" actId="768"/>
      <pc:docMkLst>
        <pc:docMk/>
      </pc:docMkLst>
      <pc:sldChg chg="modSp mod">
        <pc:chgData name="Nane Kratzke" userId="971be13ff4ee5ef6" providerId="LiveId" clId="{1AFE87FD-0747-B647-AE6B-02299FF969B7}" dt="2021-02-25T14:12:41.929" v="0" actId="768"/>
        <pc:sldMkLst>
          <pc:docMk/>
          <pc:sldMk cId="1674219622" sldId="471"/>
        </pc:sldMkLst>
        <pc:spChg chg="mod">
          <ac:chgData name="Nane Kratzke" userId="971be13ff4ee5ef6" providerId="LiveId" clId="{1AFE87FD-0747-B647-AE6B-02299FF969B7}" dt="2021-02-25T14:12:41.929" v="0" actId="768"/>
          <ac:spMkLst>
            <pc:docMk/>
            <pc:sldMk cId="1674219622" sldId="471"/>
            <ac:spMk id="8" creationId="{6DAA361C-189A-2E41-8E2F-D004F318335C}"/>
          </ac:spMkLst>
        </pc:spChg>
      </pc:sldChg>
    </pc:docChg>
  </pc:docChgLst>
  <pc:docChgLst>
    <pc:chgData name="Nane Kratzke" userId="971be13ff4ee5ef6" providerId="LiveId" clId="{25E265D9-1136-E64B-84B9-E73667C4DFAB}"/>
    <pc:docChg chg="undo custSel addSld delSld modSld sldOrd">
      <pc:chgData name="Nane Kratzke" userId="971be13ff4ee5ef6" providerId="LiveId" clId="{25E265D9-1136-E64B-84B9-E73667C4DFAB}" dt="2020-09-18T17:23:58.234" v="10959" actId="20577"/>
      <pc:docMkLst>
        <pc:docMk/>
      </pc:docMkLst>
      <pc:sldChg chg="addSp modSp mod">
        <pc:chgData name="Nane Kratzke" userId="971be13ff4ee5ef6" providerId="LiveId" clId="{25E265D9-1136-E64B-84B9-E73667C4DFAB}" dt="2020-09-18T17:23:58.234" v="10959" actId="20577"/>
        <pc:sldMkLst>
          <pc:docMk/>
          <pc:sldMk cId="704272100" sldId="323"/>
        </pc:sldMkLst>
        <pc:spChg chg="mod">
          <ac:chgData name="Nane Kratzke" userId="971be13ff4ee5ef6" providerId="LiveId" clId="{25E265D9-1136-E64B-84B9-E73667C4DFAB}" dt="2020-09-18T17:23:58.234" v="10959" actId="20577"/>
          <ac:spMkLst>
            <pc:docMk/>
            <pc:sldMk cId="704272100" sldId="323"/>
            <ac:spMk id="8" creationId="{0C508602-457E-2C4E-A9AC-85A3D0BD58E5}"/>
          </ac:spMkLst>
        </pc:spChg>
        <pc:picChg chg="add mod">
          <ac:chgData name="Nane Kratzke" userId="971be13ff4ee5ef6" providerId="LiveId" clId="{25E265D9-1136-E64B-84B9-E73667C4DFAB}" dt="2020-09-18T17:22:27.416" v="10955" actId="1076"/>
          <ac:picMkLst>
            <pc:docMk/>
            <pc:sldMk cId="704272100" sldId="323"/>
            <ac:picMk id="5" creationId="{E1566EE4-E109-0B45-9CB8-357BF0DC03CD}"/>
          </ac:picMkLst>
        </pc:picChg>
      </pc:sldChg>
      <pc:sldChg chg="addSp delSp modSp mod">
        <pc:chgData name="Nane Kratzke" userId="971be13ff4ee5ef6" providerId="LiveId" clId="{25E265D9-1136-E64B-84B9-E73667C4DFAB}" dt="2020-09-17T08:19:17.465" v="3790" actId="20577"/>
        <pc:sldMkLst>
          <pc:docMk/>
          <pc:sldMk cId="808877367" sldId="324"/>
        </pc:sldMkLst>
        <pc:spChg chg="add mod">
          <ac:chgData name="Nane Kratzke" userId="971be13ff4ee5ef6" providerId="LiveId" clId="{25E265D9-1136-E64B-84B9-E73667C4DFAB}" dt="2020-09-17T06:26:04.905" v="1408" actId="20577"/>
          <ac:spMkLst>
            <pc:docMk/>
            <pc:sldMk cId="808877367" sldId="324"/>
            <ac:spMk id="8" creationId="{BF8F0306-CEB2-D441-9F0A-14468F891084}"/>
          </ac:spMkLst>
        </pc:spChg>
        <pc:spChg chg="mod">
          <ac:chgData name="Nane Kratzke" userId="971be13ff4ee5ef6" providerId="LiveId" clId="{25E265D9-1136-E64B-84B9-E73667C4DFAB}" dt="2020-09-17T08:15:32.710" v="3721" actId="20577"/>
          <ac:spMkLst>
            <pc:docMk/>
            <pc:sldMk cId="808877367" sldId="324"/>
            <ac:spMk id="9" creationId="{4A6D1888-2806-EE4D-9CB5-F95C7677BADB}"/>
          </ac:spMkLst>
        </pc:spChg>
        <pc:spChg chg="mod">
          <ac:chgData name="Nane Kratzke" userId="971be13ff4ee5ef6" providerId="LiveId" clId="{25E265D9-1136-E64B-84B9-E73667C4DFAB}" dt="2020-09-17T08:19:17.465" v="3790" actId="20577"/>
          <ac:spMkLst>
            <pc:docMk/>
            <pc:sldMk cId="808877367" sldId="324"/>
            <ac:spMk id="10" creationId="{220425A0-FB0A-1B4F-9348-FBAF265B632B}"/>
          </ac:spMkLst>
        </pc:spChg>
        <pc:spChg chg="del">
          <ac:chgData name="Nane Kratzke" userId="971be13ff4ee5ef6" providerId="LiveId" clId="{25E265D9-1136-E64B-84B9-E73667C4DFAB}" dt="2020-09-17T06:21:35.052" v="660" actId="478"/>
          <ac:spMkLst>
            <pc:docMk/>
            <pc:sldMk cId="808877367" sldId="324"/>
            <ac:spMk id="11" creationId="{05285B16-6D00-BF49-9279-0622D2C47AA4}"/>
          </ac:spMkLst>
        </pc:spChg>
        <pc:spChg chg="del">
          <ac:chgData name="Nane Kratzke" userId="971be13ff4ee5ef6" providerId="LiveId" clId="{25E265D9-1136-E64B-84B9-E73667C4DFAB}" dt="2020-09-17T06:21:16.264" v="659" actId="478"/>
          <ac:spMkLst>
            <pc:docMk/>
            <pc:sldMk cId="808877367" sldId="324"/>
            <ac:spMk id="12" creationId="{210BE24A-F657-DC4E-8865-B450584D6449}"/>
          </ac:spMkLst>
        </pc:spChg>
        <pc:picChg chg="del">
          <ac:chgData name="Nane Kratzke" userId="971be13ff4ee5ef6" providerId="LiveId" clId="{25E265D9-1136-E64B-84B9-E73667C4DFAB}" dt="2020-09-17T06:21:13.322" v="658" actId="478"/>
          <ac:picMkLst>
            <pc:docMk/>
            <pc:sldMk cId="808877367" sldId="324"/>
            <ac:picMk id="1026" creationId="{859D0412-194F-0545-8719-003ED36EB7B0}"/>
          </ac:picMkLst>
        </pc:picChg>
      </pc:sldChg>
      <pc:sldChg chg="addSp modSp mod ord">
        <pc:chgData name="Nane Kratzke" userId="971be13ff4ee5ef6" providerId="LiveId" clId="{25E265D9-1136-E64B-84B9-E73667C4DFAB}" dt="2020-09-17T09:24:37.265" v="3860" actId="20577"/>
        <pc:sldMkLst>
          <pc:docMk/>
          <pc:sldMk cId="2538430848" sldId="325"/>
        </pc:sldMkLst>
        <pc:spChg chg="mod">
          <ac:chgData name="Nane Kratzke" userId="971be13ff4ee5ef6" providerId="LiveId" clId="{25E265D9-1136-E64B-84B9-E73667C4DFAB}" dt="2020-09-17T09:24:37.265" v="3860" actId="20577"/>
          <ac:spMkLst>
            <pc:docMk/>
            <pc:sldMk cId="2538430848" sldId="325"/>
            <ac:spMk id="10" creationId="{220425A0-FB0A-1B4F-9348-FBAF265B632B}"/>
          </ac:spMkLst>
        </pc:spChg>
        <pc:inkChg chg="add">
          <ac:chgData name="Nane Kratzke" userId="971be13ff4ee5ef6" providerId="LiveId" clId="{25E265D9-1136-E64B-84B9-E73667C4DFAB}" dt="2020-09-17T09:23:27.023" v="3821" actId="9405"/>
          <ac:inkMkLst>
            <pc:docMk/>
            <pc:sldMk cId="2538430848" sldId="325"/>
            <ac:inkMk id="4" creationId="{BCAE8B84-36A3-7840-B2D9-E4E5678CE32E}"/>
          </ac:inkMkLst>
        </pc:inkChg>
      </pc:sldChg>
      <pc:sldChg chg="del">
        <pc:chgData name="Nane Kratzke" userId="971be13ff4ee5ef6" providerId="LiveId" clId="{25E265D9-1136-E64B-84B9-E73667C4DFAB}" dt="2020-09-17T09:22:03.197" v="3801" actId="2696"/>
        <pc:sldMkLst>
          <pc:docMk/>
          <pc:sldMk cId="834235274" sldId="326"/>
        </pc:sldMkLst>
      </pc:sldChg>
      <pc:sldChg chg="add">
        <pc:chgData name="Nane Kratzke" userId="971be13ff4ee5ef6" providerId="LiveId" clId="{25E265D9-1136-E64B-84B9-E73667C4DFAB}" dt="2020-09-18T17:19:24.215" v="10808"/>
        <pc:sldMkLst>
          <pc:docMk/>
          <pc:sldMk cId="1152287989" sldId="326"/>
        </pc:sldMkLst>
      </pc:sldChg>
      <pc:sldChg chg="del">
        <pc:chgData name="Nane Kratzke" userId="971be13ff4ee5ef6" providerId="LiveId" clId="{25E265D9-1136-E64B-84B9-E73667C4DFAB}" dt="2020-09-17T09:22:03.998" v="3802" actId="2696"/>
        <pc:sldMkLst>
          <pc:docMk/>
          <pc:sldMk cId="1240516057" sldId="327"/>
        </pc:sldMkLst>
      </pc:sldChg>
      <pc:sldChg chg="add">
        <pc:chgData name="Nane Kratzke" userId="971be13ff4ee5ef6" providerId="LiveId" clId="{25E265D9-1136-E64B-84B9-E73667C4DFAB}" dt="2020-09-18T17:19:24.215" v="10808"/>
        <pc:sldMkLst>
          <pc:docMk/>
          <pc:sldMk cId="3110368165" sldId="327"/>
        </pc:sldMkLst>
      </pc:sldChg>
      <pc:sldChg chg="del">
        <pc:chgData name="Nane Kratzke" userId="971be13ff4ee5ef6" providerId="LiveId" clId="{25E265D9-1136-E64B-84B9-E73667C4DFAB}" dt="2020-09-17T09:22:05.423" v="3803" actId="2696"/>
        <pc:sldMkLst>
          <pc:docMk/>
          <pc:sldMk cId="1706080963" sldId="329"/>
        </pc:sldMkLst>
      </pc:sldChg>
      <pc:sldChg chg="add">
        <pc:chgData name="Nane Kratzke" userId="971be13ff4ee5ef6" providerId="LiveId" clId="{25E265D9-1136-E64B-84B9-E73667C4DFAB}" dt="2020-09-18T17:19:24.215" v="10808"/>
        <pc:sldMkLst>
          <pc:docMk/>
          <pc:sldMk cId="2967954036" sldId="329"/>
        </pc:sldMkLst>
      </pc:sldChg>
      <pc:sldChg chg="add">
        <pc:chgData name="Nane Kratzke" userId="971be13ff4ee5ef6" providerId="LiveId" clId="{25E265D9-1136-E64B-84B9-E73667C4DFAB}" dt="2020-09-18T17:19:24.215" v="10808"/>
        <pc:sldMkLst>
          <pc:docMk/>
          <pc:sldMk cId="1355761083" sldId="330"/>
        </pc:sldMkLst>
      </pc:sldChg>
      <pc:sldChg chg="del">
        <pc:chgData name="Nane Kratzke" userId="971be13ff4ee5ef6" providerId="LiveId" clId="{25E265D9-1136-E64B-84B9-E73667C4DFAB}" dt="2020-09-17T09:22:06.333" v="3804" actId="2696"/>
        <pc:sldMkLst>
          <pc:docMk/>
          <pc:sldMk cId="3129717305" sldId="330"/>
        </pc:sldMkLst>
      </pc:sldChg>
      <pc:sldChg chg="modSp add mod">
        <pc:chgData name="Nane Kratzke" userId="971be13ff4ee5ef6" providerId="LiveId" clId="{25E265D9-1136-E64B-84B9-E73667C4DFAB}" dt="2020-09-18T17:23:31.760" v="10958" actId="1076"/>
        <pc:sldMkLst>
          <pc:docMk/>
          <pc:sldMk cId="335871805" sldId="331"/>
        </pc:sldMkLst>
        <pc:spChg chg="mod">
          <ac:chgData name="Nane Kratzke" userId="971be13ff4ee5ef6" providerId="LiveId" clId="{25E265D9-1136-E64B-84B9-E73667C4DFAB}" dt="2020-09-18T17:23:31.760" v="10958" actId="1076"/>
          <ac:spMkLst>
            <pc:docMk/>
            <pc:sldMk cId="335871805" sldId="331"/>
            <ac:spMk id="11" creationId="{12493C7F-36A0-274B-AD35-3C8330B2476C}"/>
          </ac:spMkLst>
        </pc:spChg>
        <pc:spChg chg="mod">
          <ac:chgData name="Nane Kratzke" userId="971be13ff4ee5ef6" providerId="LiveId" clId="{25E265D9-1136-E64B-84B9-E73667C4DFAB}" dt="2020-09-18T17:23:26.556" v="10957" actId="403"/>
          <ac:spMkLst>
            <pc:docMk/>
            <pc:sldMk cId="335871805" sldId="331"/>
            <ac:spMk id="15" creationId="{C9237B2B-737A-6044-B564-8619622315F4}"/>
          </ac:spMkLst>
        </pc:spChg>
      </pc:sldChg>
      <pc:sldChg chg="del">
        <pc:chgData name="Nane Kratzke" userId="971be13ff4ee5ef6" providerId="LiveId" clId="{25E265D9-1136-E64B-84B9-E73667C4DFAB}" dt="2020-09-17T09:22:06.897" v="3805" actId="2696"/>
        <pc:sldMkLst>
          <pc:docMk/>
          <pc:sldMk cId="3320945580" sldId="331"/>
        </pc:sldMkLst>
      </pc:sldChg>
      <pc:sldChg chg="del">
        <pc:chgData name="Nane Kratzke" userId="971be13ff4ee5ef6" providerId="LiveId" clId="{25E265D9-1136-E64B-84B9-E73667C4DFAB}" dt="2020-09-17T09:22:18.391" v="3806" actId="2696"/>
        <pc:sldMkLst>
          <pc:docMk/>
          <pc:sldMk cId="29458796" sldId="332"/>
        </pc:sldMkLst>
      </pc:sldChg>
      <pc:sldChg chg="add">
        <pc:chgData name="Nane Kratzke" userId="971be13ff4ee5ef6" providerId="LiveId" clId="{25E265D9-1136-E64B-84B9-E73667C4DFAB}" dt="2020-09-18T17:19:24.215" v="10808"/>
        <pc:sldMkLst>
          <pc:docMk/>
          <pc:sldMk cId="2225302233" sldId="332"/>
        </pc:sldMkLst>
      </pc:sldChg>
      <pc:sldChg chg="del">
        <pc:chgData name="Nane Kratzke" userId="971be13ff4ee5ef6" providerId="LiveId" clId="{25E265D9-1136-E64B-84B9-E73667C4DFAB}" dt="2020-09-17T09:22:25.995" v="3807" actId="2696"/>
        <pc:sldMkLst>
          <pc:docMk/>
          <pc:sldMk cId="1340083502" sldId="333"/>
        </pc:sldMkLst>
      </pc:sldChg>
      <pc:sldChg chg="add">
        <pc:chgData name="Nane Kratzke" userId="971be13ff4ee5ef6" providerId="LiveId" clId="{25E265D9-1136-E64B-84B9-E73667C4DFAB}" dt="2020-09-18T17:19:24.215" v="10808"/>
        <pc:sldMkLst>
          <pc:docMk/>
          <pc:sldMk cId="4223858906" sldId="333"/>
        </pc:sldMkLst>
      </pc:sldChg>
      <pc:sldChg chg="delSp modSp mod">
        <pc:chgData name="Nane Kratzke" userId="971be13ff4ee5ef6" providerId="LiveId" clId="{25E265D9-1136-E64B-84B9-E73667C4DFAB}" dt="2020-09-17T09:25:04.094" v="3862" actId="478"/>
        <pc:sldMkLst>
          <pc:docMk/>
          <pc:sldMk cId="889987673" sldId="334"/>
        </pc:sldMkLst>
        <pc:spChg chg="mod">
          <ac:chgData name="Nane Kratzke" userId="971be13ff4ee5ef6" providerId="LiveId" clId="{25E265D9-1136-E64B-84B9-E73667C4DFAB}" dt="2020-09-17T09:24:20.722" v="3836" actId="20577"/>
          <ac:spMkLst>
            <pc:docMk/>
            <pc:sldMk cId="889987673" sldId="334"/>
            <ac:spMk id="3" creationId="{CA13643A-46FB-5C4B-93E4-5ACEE9132C45}"/>
          </ac:spMkLst>
        </pc:spChg>
        <pc:spChg chg="del">
          <ac:chgData name="Nane Kratzke" userId="971be13ff4ee5ef6" providerId="LiveId" clId="{25E265D9-1136-E64B-84B9-E73667C4DFAB}" dt="2020-09-17T09:24:11.906" v="3822" actId="478"/>
          <ac:spMkLst>
            <pc:docMk/>
            <pc:sldMk cId="889987673" sldId="334"/>
            <ac:spMk id="8" creationId="{97959F1C-43DA-F54E-9A87-563433A66EE7}"/>
          </ac:spMkLst>
        </pc:spChg>
        <pc:picChg chg="del mod">
          <ac:chgData name="Nane Kratzke" userId="971be13ff4ee5ef6" providerId="LiveId" clId="{25E265D9-1136-E64B-84B9-E73667C4DFAB}" dt="2020-09-17T09:25:04.094" v="3862" actId="478"/>
          <ac:picMkLst>
            <pc:docMk/>
            <pc:sldMk cId="889987673" sldId="334"/>
            <ac:picMk id="9" creationId="{99B1EC09-FA21-AB49-A364-0F292DBAB070}"/>
          </ac:picMkLst>
        </pc:picChg>
      </pc:sldChg>
      <pc:sldChg chg="modSp mod">
        <pc:chgData name="Nane Kratzke" userId="971be13ff4ee5ef6" providerId="LiveId" clId="{25E265D9-1136-E64B-84B9-E73667C4DFAB}" dt="2020-09-17T09:24:31.372" v="3848" actId="20577"/>
        <pc:sldMkLst>
          <pc:docMk/>
          <pc:sldMk cId="1902238106" sldId="335"/>
        </pc:sldMkLst>
        <pc:spChg chg="mod">
          <ac:chgData name="Nane Kratzke" userId="971be13ff4ee5ef6" providerId="LiveId" clId="{25E265D9-1136-E64B-84B9-E73667C4DFAB}" dt="2020-09-17T09:24:31.372" v="3848" actId="20577"/>
          <ac:spMkLst>
            <pc:docMk/>
            <pc:sldMk cId="1902238106" sldId="335"/>
            <ac:spMk id="3" creationId="{D18BB45D-F0D3-BB45-A8A4-63FC1126125F}"/>
          </ac:spMkLst>
        </pc:spChg>
      </pc:sldChg>
      <pc:sldChg chg="add">
        <pc:chgData name="Nane Kratzke" userId="971be13ff4ee5ef6" providerId="LiveId" clId="{25E265D9-1136-E64B-84B9-E73667C4DFAB}" dt="2020-09-18T17:19:24.215" v="10808"/>
        <pc:sldMkLst>
          <pc:docMk/>
          <pc:sldMk cId="1937801618" sldId="336"/>
        </pc:sldMkLst>
      </pc:sldChg>
      <pc:sldChg chg="del">
        <pc:chgData name="Nane Kratzke" userId="971be13ff4ee5ef6" providerId="LiveId" clId="{25E265D9-1136-E64B-84B9-E73667C4DFAB}" dt="2020-09-17T06:20:55.225" v="633" actId="2696"/>
        <pc:sldMkLst>
          <pc:docMk/>
          <pc:sldMk cId="2136270719" sldId="336"/>
        </pc:sldMkLst>
      </pc:sldChg>
      <pc:sldChg chg="del">
        <pc:chgData name="Nane Kratzke" userId="971be13ff4ee5ef6" providerId="LiveId" clId="{25E265D9-1136-E64B-84B9-E73667C4DFAB}" dt="2020-09-17T06:20:55.186" v="630" actId="2696"/>
        <pc:sldMkLst>
          <pc:docMk/>
          <pc:sldMk cId="358328316" sldId="337"/>
        </pc:sldMkLst>
      </pc:sldChg>
      <pc:sldChg chg="del">
        <pc:chgData name="Nane Kratzke" userId="971be13ff4ee5ef6" providerId="LiveId" clId="{25E265D9-1136-E64B-84B9-E73667C4DFAB}" dt="2020-09-17T06:20:55.154" v="628" actId="2696"/>
        <pc:sldMkLst>
          <pc:docMk/>
          <pc:sldMk cId="4177341892" sldId="338"/>
        </pc:sldMkLst>
      </pc:sldChg>
      <pc:sldChg chg="del">
        <pc:chgData name="Nane Kratzke" userId="971be13ff4ee5ef6" providerId="LiveId" clId="{25E265D9-1136-E64B-84B9-E73667C4DFAB}" dt="2020-09-17T06:20:55.354" v="644" actId="2696"/>
        <pc:sldMkLst>
          <pc:docMk/>
          <pc:sldMk cId="4010841883" sldId="339"/>
        </pc:sldMkLst>
      </pc:sldChg>
      <pc:sldChg chg="del">
        <pc:chgData name="Nane Kratzke" userId="971be13ff4ee5ef6" providerId="LiveId" clId="{25E265D9-1136-E64B-84B9-E73667C4DFAB}" dt="2020-09-17T06:20:55.365" v="645" actId="2696"/>
        <pc:sldMkLst>
          <pc:docMk/>
          <pc:sldMk cId="3799050429" sldId="340"/>
        </pc:sldMkLst>
      </pc:sldChg>
      <pc:sldChg chg="del">
        <pc:chgData name="Nane Kratzke" userId="971be13ff4ee5ef6" providerId="LiveId" clId="{25E265D9-1136-E64B-84B9-E73667C4DFAB}" dt="2020-09-17T06:20:55.323" v="641" actId="2696"/>
        <pc:sldMkLst>
          <pc:docMk/>
          <pc:sldMk cId="1230386854" sldId="341"/>
        </pc:sldMkLst>
      </pc:sldChg>
      <pc:sldChg chg="del">
        <pc:chgData name="Nane Kratzke" userId="971be13ff4ee5ef6" providerId="LiveId" clId="{25E265D9-1136-E64B-84B9-E73667C4DFAB}" dt="2020-09-17T06:20:55.296" v="639" actId="2696"/>
        <pc:sldMkLst>
          <pc:docMk/>
          <pc:sldMk cId="1558660255" sldId="342"/>
        </pc:sldMkLst>
      </pc:sldChg>
      <pc:sldChg chg="del">
        <pc:chgData name="Nane Kratzke" userId="971be13ff4ee5ef6" providerId="LiveId" clId="{25E265D9-1136-E64B-84B9-E73667C4DFAB}" dt="2020-09-17T06:20:55.342" v="643" actId="2696"/>
        <pc:sldMkLst>
          <pc:docMk/>
          <pc:sldMk cId="3931539006" sldId="343"/>
        </pc:sldMkLst>
      </pc:sldChg>
      <pc:sldChg chg="del">
        <pc:chgData name="Nane Kratzke" userId="971be13ff4ee5ef6" providerId="LiveId" clId="{25E265D9-1136-E64B-84B9-E73667C4DFAB}" dt="2020-09-17T06:20:55.166" v="629" actId="2696"/>
        <pc:sldMkLst>
          <pc:docMk/>
          <pc:sldMk cId="3837954725" sldId="344"/>
        </pc:sldMkLst>
      </pc:sldChg>
      <pc:sldChg chg="del">
        <pc:chgData name="Nane Kratzke" userId="971be13ff4ee5ef6" providerId="LiveId" clId="{25E265D9-1136-E64B-84B9-E73667C4DFAB}" dt="2020-09-17T06:20:55.332" v="642" actId="2696"/>
        <pc:sldMkLst>
          <pc:docMk/>
          <pc:sldMk cId="2828050579" sldId="345"/>
        </pc:sldMkLst>
      </pc:sldChg>
      <pc:sldChg chg="del">
        <pc:chgData name="Nane Kratzke" userId="971be13ff4ee5ef6" providerId="LiveId" clId="{25E265D9-1136-E64B-84B9-E73667C4DFAB}" dt="2020-09-17T06:20:55.261" v="636" actId="2696"/>
        <pc:sldMkLst>
          <pc:docMk/>
          <pc:sldMk cId="3775648860" sldId="346"/>
        </pc:sldMkLst>
      </pc:sldChg>
      <pc:sldChg chg="del">
        <pc:chgData name="Nane Kratzke" userId="971be13ff4ee5ef6" providerId="LiveId" clId="{25E265D9-1136-E64B-84B9-E73667C4DFAB}" dt="2020-09-17T06:20:55.248" v="635" actId="2696"/>
        <pc:sldMkLst>
          <pc:docMk/>
          <pc:sldMk cId="2018145749" sldId="347"/>
        </pc:sldMkLst>
      </pc:sldChg>
      <pc:sldChg chg="del">
        <pc:chgData name="Nane Kratzke" userId="971be13ff4ee5ef6" providerId="LiveId" clId="{25E265D9-1136-E64B-84B9-E73667C4DFAB}" dt="2020-09-17T06:20:55.200" v="631" actId="2696"/>
        <pc:sldMkLst>
          <pc:docMk/>
          <pc:sldMk cId="2844202898" sldId="348"/>
        </pc:sldMkLst>
      </pc:sldChg>
      <pc:sldChg chg="del">
        <pc:chgData name="Nane Kratzke" userId="971be13ff4ee5ef6" providerId="LiveId" clId="{25E265D9-1136-E64B-84B9-E73667C4DFAB}" dt="2020-09-17T06:20:55.377" v="646" actId="2696"/>
        <pc:sldMkLst>
          <pc:docMk/>
          <pc:sldMk cId="4215310435" sldId="349"/>
        </pc:sldMkLst>
      </pc:sldChg>
      <pc:sldChg chg="del">
        <pc:chgData name="Nane Kratzke" userId="971be13ff4ee5ef6" providerId="LiveId" clId="{25E265D9-1136-E64B-84B9-E73667C4DFAB}" dt="2020-09-17T06:20:55.306" v="640" actId="2696"/>
        <pc:sldMkLst>
          <pc:docMk/>
          <pc:sldMk cId="1299127608" sldId="350"/>
        </pc:sldMkLst>
      </pc:sldChg>
      <pc:sldChg chg="del">
        <pc:chgData name="Nane Kratzke" userId="971be13ff4ee5ef6" providerId="LiveId" clId="{25E265D9-1136-E64B-84B9-E73667C4DFAB}" dt="2020-09-17T06:20:55.386" v="647" actId="2696"/>
        <pc:sldMkLst>
          <pc:docMk/>
          <pc:sldMk cId="1496898557" sldId="351"/>
        </pc:sldMkLst>
      </pc:sldChg>
      <pc:sldChg chg="del">
        <pc:chgData name="Nane Kratzke" userId="971be13ff4ee5ef6" providerId="LiveId" clId="{25E265D9-1136-E64B-84B9-E73667C4DFAB}" dt="2020-09-17T06:20:55.271" v="637" actId="2696"/>
        <pc:sldMkLst>
          <pc:docMk/>
          <pc:sldMk cId="402428580" sldId="352"/>
        </pc:sldMkLst>
      </pc:sldChg>
      <pc:sldChg chg="del">
        <pc:chgData name="Nane Kratzke" userId="971be13ff4ee5ef6" providerId="LiveId" clId="{25E265D9-1136-E64B-84B9-E73667C4DFAB}" dt="2020-09-17T06:20:55.125" v="627" actId="2696"/>
        <pc:sldMkLst>
          <pc:docMk/>
          <pc:sldMk cId="3828543625" sldId="353"/>
        </pc:sldMkLst>
      </pc:sldChg>
      <pc:sldChg chg="del">
        <pc:chgData name="Nane Kratzke" userId="971be13ff4ee5ef6" providerId="LiveId" clId="{25E265D9-1136-E64B-84B9-E73667C4DFAB}" dt="2020-09-17T06:20:55.284" v="638" actId="2696"/>
        <pc:sldMkLst>
          <pc:docMk/>
          <pc:sldMk cId="3049880677" sldId="354"/>
        </pc:sldMkLst>
      </pc:sldChg>
      <pc:sldChg chg="delSp modSp mod ord">
        <pc:chgData name="Nane Kratzke" userId="971be13ff4ee5ef6" providerId="LiveId" clId="{25E265D9-1136-E64B-84B9-E73667C4DFAB}" dt="2020-09-18T17:19:06.560" v="10807" actId="478"/>
        <pc:sldMkLst>
          <pc:docMk/>
          <pc:sldMk cId="4280504934" sldId="355"/>
        </pc:sldMkLst>
        <pc:spChg chg="mod">
          <ac:chgData name="Nane Kratzke" userId="971be13ff4ee5ef6" providerId="LiveId" clId="{25E265D9-1136-E64B-84B9-E73667C4DFAB}" dt="2020-09-17T15:02:20.148" v="10150" actId="20577"/>
          <ac:spMkLst>
            <pc:docMk/>
            <pc:sldMk cId="4280504934" sldId="355"/>
            <ac:spMk id="2" creationId="{09A3C503-9616-D24D-956E-75F248B81EFA}"/>
          </ac:spMkLst>
        </pc:spChg>
        <pc:spChg chg="del">
          <ac:chgData name="Nane Kratzke" userId="971be13ff4ee5ef6" providerId="LiveId" clId="{25E265D9-1136-E64B-84B9-E73667C4DFAB}" dt="2020-09-18T17:19:06.560" v="10807" actId="478"/>
          <ac:spMkLst>
            <pc:docMk/>
            <pc:sldMk cId="4280504934" sldId="355"/>
            <ac:spMk id="5" creationId="{0AD50708-6BB3-1049-9BFC-739DA80474B4}"/>
          </ac:spMkLst>
        </pc:spChg>
        <pc:spChg chg="mod">
          <ac:chgData name="Nane Kratzke" userId="971be13ff4ee5ef6" providerId="LiveId" clId="{25E265D9-1136-E64B-84B9-E73667C4DFAB}" dt="2020-09-18T17:19:02.976" v="10806" actId="20577"/>
          <ac:spMkLst>
            <pc:docMk/>
            <pc:sldMk cId="4280504934" sldId="355"/>
            <ac:spMk id="16" creationId="{132B66F9-E5F2-4E49-B577-868A844E29ED}"/>
          </ac:spMkLst>
        </pc:spChg>
      </pc:sldChg>
      <pc:sldChg chg="del">
        <pc:chgData name="Nane Kratzke" userId="971be13ff4ee5ef6" providerId="LiveId" clId="{25E265D9-1136-E64B-84B9-E73667C4DFAB}" dt="2020-09-17T09:22:31.152" v="3809" actId="2696"/>
        <pc:sldMkLst>
          <pc:docMk/>
          <pc:sldMk cId="1897236170" sldId="356"/>
        </pc:sldMkLst>
      </pc:sldChg>
      <pc:sldChg chg="del">
        <pc:chgData name="Nane Kratzke" userId="971be13ff4ee5ef6" providerId="LiveId" clId="{25E265D9-1136-E64B-84B9-E73667C4DFAB}" dt="2020-09-17T09:22:31.941" v="3810" actId="2696"/>
        <pc:sldMkLst>
          <pc:docMk/>
          <pc:sldMk cId="1298549252" sldId="357"/>
        </pc:sldMkLst>
      </pc:sldChg>
      <pc:sldChg chg="del">
        <pc:chgData name="Nane Kratzke" userId="971be13ff4ee5ef6" providerId="LiveId" clId="{25E265D9-1136-E64B-84B9-E73667C4DFAB}" dt="2020-09-17T09:22:32.841" v="3811" actId="2696"/>
        <pc:sldMkLst>
          <pc:docMk/>
          <pc:sldMk cId="736775312" sldId="358"/>
        </pc:sldMkLst>
      </pc:sldChg>
      <pc:sldChg chg="del">
        <pc:chgData name="Nane Kratzke" userId="971be13ff4ee5ef6" providerId="LiveId" clId="{25E265D9-1136-E64B-84B9-E73667C4DFAB}" dt="2020-09-17T09:22:33.701" v="3812" actId="2696"/>
        <pc:sldMkLst>
          <pc:docMk/>
          <pc:sldMk cId="3329676384" sldId="359"/>
        </pc:sldMkLst>
      </pc:sldChg>
      <pc:sldChg chg="del">
        <pc:chgData name="Nane Kratzke" userId="971be13ff4ee5ef6" providerId="LiveId" clId="{25E265D9-1136-E64B-84B9-E73667C4DFAB}" dt="2020-09-17T09:22:34.394" v="3813" actId="2696"/>
        <pc:sldMkLst>
          <pc:docMk/>
          <pc:sldMk cId="1212650092" sldId="360"/>
        </pc:sldMkLst>
      </pc:sldChg>
      <pc:sldChg chg="del">
        <pc:chgData name="Nane Kratzke" userId="971be13ff4ee5ef6" providerId="LiveId" clId="{25E265D9-1136-E64B-84B9-E73667C4DFAB}" dt="2020-09-17T09:22:35.554" v="3814" actId="2696"/>
        <pc:sldMkLst>
          <pc:docMk/>
          <pc:sldMk cId="1707978134" sldId="361"/>
        </pc:sldMkLst>
      </pc:sldChg>
      <pc:sldChg chg="del">
        <pc:chgData name="Nane Kratzke" userId="971be13ff4ee5ef6" providerId="LiveId" clId="{25E265D9-1136-E64B-84B9-E73667C4DFAB}" dt="2020-09-17T09:22:36.352" v="3815" actId="2696"/>
        <pc:sldMkLst>
          <pc:docMk/>
          <pc:sldMk cId="4037558482" sldId="362"/>
        </pc:sldMkLst>
      </pc:sldChg>
      <pc:sldChg chg="del">
        <pc:chgData name="Nane Kratzke" userId="971be13ff4ee5ef6" providerId="LiveId" clId="{25E265D9-1136-E64B-84B9-E73667C4DFAB}" dt="2020-09-17T09:22:36.988" v="3816" actId="2696"/>
        <pc:sldMkLst>
          <pc:docMk/>
          <pc:sldMk cId="3846043049" sldId="363"/>
        </pc:sldMkLst>
      </pc:sldChg>
      <pc:sldChg chg="del">
        <pc:chgData name="Nane Kratzke" userId="971be13ff4ee5ef6" providerId="LiveId" clId="{25E265D9-1136-E64B-84B9-E73667C4DFAB}" dt="2020-09-17T09:22:37.492" v="3817" actId="2696"/>
        <pc:sldMkLst>
          <pc:docMk/>
          <pc:sldMk cId="645332041" sldId="364"/>
        </pc:sldMkLst>
      </pc:sldChg>
      <pc:sldChg chg="del">
        <pc:chgData name="Nane Kratzke" userId="971be13ff4ee5ef6" providerId="LiveId" clId="{25E265D9-1136-E64B-84B9-E73667C4DFAB}" dt="2020-09-17T09:22:38.064" v="3818" actId="2696"/>
        <pc:sldMkLst>
          <pc:docMk/>
          <pc:sldMk cId="1692808362" sldId="365"/>
        </pc:sldMkLst>
      </pc:sldChg>
      <pc:sldChg chg="del">
        <pc:chgData name="Nane Kratzke" userId="971be13ff4ee5ef6" providerId="LiveId" clId="{25E265D9-1136-E64B-84B9-E73667C4DFAB}" dt="2020-09-17T09:22:38.674" v="3819" actId="2696"/>
        <pc:sldMkLst>
          <pc:docMk/>
          <pc:sldMk cId="1459311474" sldId="366"/>
        </pc:sldMkLst>
      </pc:sldChg>
      <pc:sldChg chg="del">
        <pc:chgData name="Nane Kratzke" userId="971be13ff4ee5ef6" providerId="LiveId" clId="{25E265D9-1136-E64B-84B9-E73667C4DFAB}" dt="2020-09-17T09:22:29.625" v="3808" actId="2696"/>
        <pc:sldMkLst>
          <pc:docMk/>
          <pc:sldMk cId="1103827923" sldId="367"/>
        </pc:sldMkLst>
      </pc:sldChg>
      <pc:sldChg chg="del">
        <pc:chgData name="Nane Kratzke" userId="971be13ff4ee5ef6" providerId="LiveId" clId="{25E265D9-1136-E64B-84B9-E73667C4DFAB}" dt="2020-09-17T06:20:55.237" v="634" actId="2696"/>
        <pc:sldMkLst>
          <pc:docMk/>
          <pc:sldMk cId="1147892444" sldId="368"/>
        </pc:sldMkLst>
      </pc:sldChg>
      <pc:sldChg chg="addSp delSp modSp add mod">
        <pc:chgData name="Nane Kratzke" userId="971be13ff4ee5ef6" providerId="LiveId" clId="{25E265D9-1136-E64B-84B9-E73667C4DFAB}" dt="2020-09-17T06:35:06.673" v="1636" actId="20577"/>
        <pc:sldMkLst>
          <pc:docMk/>
          <pc:sldMk cId="4159471193" sldId="368"/>
        </pc:sldMkLst>
        <pc:spChg chg="add mod">
          <ac:chgData name="Nane Kratzke" userId="971be13ff4ee5ef6" providerId="LiveId" clId="{25E265D9-1136-E64B-84B9-E73667C4DFAB}" dt="2020-09-17T06:34:22.065" v="1619" actId="14100"/>
          <ac:spMkLst>
            <pc:docMk/>
            <pc:sldMk cId="4159471193" sldId="368"/>
            <ac:spMk id="6" creationId="{0B8646D8-9E3C-6A4C-88E2-438128085C5A}"/>
          </ac:spMkLst>
        </pc:spChg>
        <pc:spChg chg="del">
          <ac:chgData name="Nane Kratzke" userId="971be13ff4ee5ef6" providerId="LiveId" clId="{25E265D9-1136-E64B-84B9-E73667C4DFAB}" dt="2020-09-17T06:28:23.190" v="1424" actId="478"/>
          <ac:spMkLst>
            <pc:docMk/>
            <pc:sldMk cId="4159471193" sldId="368"/>
            <ac:spMk id="8" creationId="{BF8F0306-CEB2-D441-9F0A-14468F891084}"/>
          </ac:spMkLst>
        </pc:spChg>
        <pc:spChg chg="mod">
          <ac:chgData name="Nane Kratzke" userId="971be13ff4ee5ef6" providerId="LiveId" clId="{25E265D9-1136-E64B-84B9-E73667C4DFAB}" dt="2020-09-17T06:26:13.029" v="1413" actId="20577"/>
          <ac:spMkLst>
            <pc:docMk/>
            <pc:sldMk cId="4159471193" sldId="368"/>
            <ac:spMk id="9" creationId="{4A6D1888-2806-EE4D-9CB5-F95C7677BADB}"/>
          </ac:spMkLst>
        </pc:spChg>
        <pc:spChg chg="mod">
          <ac:chgData name="Nane Kratzke" userId="971be13ff4ee5ef6" providerId="LiveId" clId="{25E265D9-1136-E64B-84B9-E73667C4DFAB}" dt="2020-09-17T06:35:06.673" v="1636" actId="20577"/>
          <ac:spMkLst>
            <pc:docMk/>
            <pc:sldMk cId="4159471193" sldId="368"/>
            <ac:spMk id="10" creationId="{220425A0-FB0A-1B4F-9348-FBAF265B632B}"/>
          </ac:spMkLst>
        </pc:spChg>
        <pc:spChg chg="add mod">
          <ac:chgData name="Nane Kratzke" userId="971be13ff4ee5ef6" providerId="LiveId" clId="{25E265D9-1136-E64B-84B9-E73667C4DFAB}" dt="2020-09-17T06:34:48.799" v="1624" actId="1076"/>
          <ac:spMkLst>
            <pc:docMk/>
            <pc:sldMk cId="4159471193" sldId="368"/>
            <ac:spMk id="11" creationId="{D02ECBA3-69D6-DB40-A47C-486D1FAEED42}"/>
          </ac:spMkLst>
        </pc:spChg>
        <pc:spChg chg="add mod">
          <ac:chgData name="Nane Kratzke" userId="971be13ff4ee5ef6" providerId="LiveId" clId="{25E265D9-1136-E64B-84B9-E73667C4DFAB}" dt="2020-09-17T06:34:48.799" v="1624" actId="1076"/>
          <ac:spMkLst>
            <pc:docMk/>
            <pc:sldMk cId="4159471193" sldId="368"/>
            <ac:spMk id="12" creationId="{CE98B929-06E0-214B-A3AF-A81540955480}"/>
          </ac:spMkLst>
        </pc:spChg>
        <pc:spChg chg="add mod">
          <ac:chgData name="Nane Kratzke" userId="971be13ff4ee5ef6" providerId="LiveId" clId="{25E265D9-1136-E64B-84B9-E73667C4DFAB}" dt="2020-09-17T06:34:48.799" v="1624" actId="1076"/>
          <ac:spMkLst>
            <pc:docMk/>
            <pc:sldMk cId="4159471193" sldId="368"/>
            <ac:spMk id="13" creationId="{C4BA86AB-7F9D-D446-8C8F-85DA192617CE}"/>
          </ac:spMkLst>
        </pc:spChg>
        <pc:picChg chg="add del mod">
          <ac:chgData name="Nane Kratzke" userId="971be13ff4ee5ef6" providerId="LiveId" clId="{25E265D9-1136-E64B-84B9-E73667C4DFAB}" dt="2020-09-17T06:33:49.634" v="1614" actId="478"/>
          <ac:picMkLst>
            <pc:docMk/>
            <pc:sldMk cId="4159471193" sldId="368"/>
            <ac:picMk id="2" creationId="{F3709D60-BCA0-A248-9434-1B133AC6EEB4}"/>
          </ac:picMkLst>
        </pc:picChg>
      </pc:sldChg>
      <pc:sldChg chg="addSp delSp modSp add mod">
        <pc:chgData name="Nane Kratzke" userId="971be13ff4ee5ef6" providerId="LiveId" clId="{25E265D9-1136-E64B-84B9-E73667C4DFAB}" dt="2020-09-17T06:43:33.645" v="1770" actId="1076"/>
        <pc:sldMkLst>
          <pc:docMk/>
          <pc:sldMk cId="310987539" sldId="369"/>
        </pc:sldMkLst>
        <pc:spChg chg="add mod">
          <ac:chgData name="Nane Kratzke" userId="971be13ff4ee5ef6" providerId="LiveId" clId="{25E265D9-1136-E64B-84B9-E73667C4DFAB}" dt="2020-09-17T06:43:33.645" v="1770" actId="1076"/>
          <ac:spMkLst>
            <pc:docMk/>
            <pc:sldMk cId="310987539" sldId="369"/>
            <ac:spMk id="4" creationId="{8425441E-CB83-2D4A-9EE6-2DF1A5F178AE}"/>
          </ac:spMkLst>
        </pc:spChg>
        <pc:spChg chg="mod">
          <ac:chgData name="Nane Kratzke" userId="971be13ff4ee5ef6" providerId="LiveId" clId="{25E265D9-1136-E64B-84B9-E73667C4DFAB}" dt="2020-09-17T06:42:53.310" v="1746" actId="14100"/>
          <ac:spMkLst>
            <pc:docMk/>
            <pc:sldMk cId="310987539" sldId="369"/>
            <ac:spMk id="6" creationId="{0B8646D8-9E3C-6A4C-88E2-438128085C5A}"/>
          </ac:spMkLst>
        </pc:spChg>
        <pc:spChg chg="mod">
          <ac:chgData name="Nane Kratzke" userId="971be13ff4ee5ef6" providerId="LiveId" clId="{25E265D9-1136-E64B-84B9-E73667C4DFAB}" dt="2020-09-17T06:35:33.562" v="1655" actId="20577"/>
          <ac:spMkLst>
            <pc:docMk/>
            <pc:sldMk cId="310987539" sldId="369"/>
            <ac:spMk id="10" creationId="{220425A0-FB0A-1B4F-9348-FBAF265B632B}"/>
          </ac:spMkLst>
        </pc:spChg>
        <pc:spChg chg="del">
          <ac:chgData name="Nane Kratzke" userId="971be13ff4ee5ef6" providerId="LiveId" clId="{25E265D9-1136-E64B-84B9-E73667C4DFAB}" dt="2020-09-17T06:38:58.345" v="1695" actId="478"/>
          <ac:spMkLst>
            <pc:docMk/>
            <pc:sldMk cId="310987539" sldId="369"/>
            <ac:spMk id="11" creationId="{D02ECBA3-69D6-DB40-A47C-486D1FAEED42}"/>
          </ac:spMkLst>
        </pc:spChg>
        <pc:spChg chg="del">
          <ac:chgData name="Nane Kratzke" userId="971be13ff4ee5ef6" providerId="LiveId" clId="{25E265D9-1136-E64B-84B9-E73667C4DFAB}" dt="2020-09-17T06:38:58.345" v="1695" actId="478"/>
          <ac:spMkLst>
            <pc:docMk/>
            <pc:sldMk cId="310987539" sldId="369"/>
            <ac:spMk id="12" creationId="{CE98B929-06E0-214B-A3AF-A81540955480}"/>
          </ac:spMkLst>
        </pc:spChg>
        <pc:spChg chg="del">
          <ac:chgData name="Nane Kratzke" userId="971be13ff4ee5ef6" providerId="LiveId" clId="{25E265D9-1136-E64B-84B9-E73667C4DFAB}" dt="2020-09-17T06:38:58.345" v="1695" actId="478"/>
          <ac:spMkLst>
            <pc:docMk/>
            <pc:sldMk cId="310987539" sldId="369"/>
            <ac:spMk id="13" creationId="{C4BA86AB-7F9D-D446-8C8F-85DA192617CE}"/>
          </ac:spMkLst>
        </pc:spChg>
        <pc:picChg chg="add mod">
          <ac:chgData name="Nane Kratzke" userId="971be13ff4ee5ef6" providerId="LiveId" clId="{25E265D9-1136-E64B-84B9-E73667C4DFAB}" dt="2020-09-17T06:42:56.227" v="1747" actId="1076"/>
          <ac:picMkLst>
            <pc:docMk/>
            <pc:sldMk cId="310987539" sldId="369"/>
            <ac:picMk id="2" creationId="{6DA925D2-FE6D-2E43-892F-F2C005930AD8}"/>
          </ac:picMkLst>
        </pc:picChg>
      </pc:sldChg>
      <pc:sldChg chg="del">
        <pc:chgData name="Nane Kratzke" userId="971be13ff4ee5ef6" providerId="LiveId" clId="{25E265D9-1136-E64B-84B9-E73667C4DFAB}" dt="2020-09-17T06:20:55.214" v="632" actId="2696"/>
        <pc:sldMkLst>
          <pc:docMk/>
          <pc:sldMk cId="433216515" sldId="369"/>
        </pc:sldMkLst>
      </pc:sldChg>
      <pc:sldChg chg="addSp delSp modSp add mod ord">
        <pc:chgData name="Nane Kratzke" userId="971be13ff4ee5ef6" providerId="LiveId" clId="{25E265D9-1136-E64B-84B9-E73667C4DFAB}" dt="2020-09-17T06:53:01.669" v="2027" actId="21"/>
        <pc:sldMkLst>
          <pc:docMk/>
          <pc:sldMk cId="2125340085" sldId="370"/>
        </pc:sldMkLst>
        <pc:spChg chg="mod">
          <ac:chgData name="Nane Kratzke" userId="971be13ff4ee5ef6" providerId="LiveId" clId="{25E265D9-1136-E64B-84B9-E73667C4DFAB}" dt="2020-09-17T06:45:28.654" v="1787" actId="20577"/>
          <ac:spMkLst>
            <pc:docMk/>
            <pc:sldMk cId="2125340085" sldId="370"/>
            <ac:spMk id="2" creationId="{F282E9CC-5593-C740-869E-13ED14C826AC}"/>
          </ac:spMkLst>
        </pc:spChg>
        <pc:spChg chg="add mod">
          <ac:chgData name="Nane Kratzke" userId="971be13ff4ee5ef6" providerId="LiveId" clId="{25E265D9-1136-E64B-84B9-E73667C4DFAB}" dt="2020-09-17T06:51:39.703" v="1831" actId="14100"/>
          <ac:spMkLst>
            <pc:docMk/>
            <pc:sldMk cId="2125340085" sldId="370"/>
            <ac:spMk id="5" creationId="{12B70D4E-B6D3-8F49-ABAA-1333ACD88BF3}"/>
          </ac:spMkLst>
        </pc:spChg>
        <pc:spChg chg="add mod">
          <ac:chgData name="Nane Kratzke" userId="971be13ff4ee5ef6" providerId="LiveId" clId="{25E265D9-1136-E64B-84B9-E73667C4DFAB}" dt="2020-09-17T06:49:24.822" v="1822" actId="113"/>
          <ac:spMkLst>
            <pc:docMk/>
            <pc:sldMk cId="2125340085" sldId="370"/>
            <ac:spMk id="6" creationId="{480E41F7-B583-8240-B5AB-9A7FA10A3BD8}"/>
          </ac:spMkLst>
        </pc:spChg>
        <pc:spChg chg="add del mod">
          <ac:chgData name="Nane Kratzke" userId="971be13ff4ee5ef6" providerId="LiveId" clId="{25E265D9-1136-E64B-84B9-E73667C4DFAB}" dt="2020-09-17T06:51:41.230" v="1833"/>
          <ac:spMkLst>
            <pc:docMk/>
            <pc:sldMk cId="2125340085" sldId="370"/>
            <ac:spMk id="8" creationId="{AA236AC3-51C0-0540-B32E-A4111F29CA43}"/>
          </ac:spMkLst>
        </pc:spChg>
        <pc:spChg chg="add del mod">
          <ac:chgData name="Nane Kratzke" userId="971be13ff4ee5ef6" providerId="LiveId" clId="{25E265D9-1136-E64B-84B9-E73667C4DFAB}" dt="2020-09-17T06:53:01.669" v="2027" actId="21"/>
          <ac:spMkLst>
            <pc:docMk/>
            <pc:sldMk cId="2125340085" sldId="370"/>
            <ac:spMk id="9" creationId="{4F4E3A75-081C-174C-81F6-F76779DC4D08}"/>
          </ac:spMkLst>
        </pc:spChg>
        <pc:picChg chg="add del mod">
          <ac:chgData name="Nane Kratzke" userId="971be13ff4ee5ef6" providerId="LiveId" clId="{25E265D9-1136-E64B-84B9-E73667C4DFAB}" dt="2020-09-17T06:51:29.848" v="1829" actId="478"/>
          <ac:picMkLst>
            <pc:docMk/>
            <pc:sldMk cId="2125340085" sldId="370"/>
            <ac:picMk id="7" creationId="{65686636-C0D4-4446-B104-67E1F8467004}"/>
          </ac:picMkLst>
        </pc:picChg>
      </pc:sldChg>
      <pc:sldChg chg="addSp delSp modSp add mod modAnim">
        <pc:chgData name="Nane Kratzke" userId="971be13ff4ee5ef6" providerId="LiveId" clId="{25E265D9-1136-E64B-84B9-E73667C4DFAB}" dt="2020-09-17T09:20:25.219" v="3798"/>
        <pc:sldMkLst>
          <pc:docMk/>
          <pc:sldMk cId="2620595261" sldId="371"/>
        </pc:sldMkLst>
        <pc:spChg chg="mod">
          <ac:chgData name="Nane Kratzke" userId="971be13ff4ee5ef6" providerId="LiveId" clId="{25E265D9-1136-E64B-84B9-E73667C4DFAB}" dt="2020-09-17T07:05:48.705" v="2051"/>
          <ac:spMkLst>
            <pc:docMk/>
            <pc:sldMk cId="2620595261" sldId="371"/>
            <ac:spMk id="2" creationId="{882F7CCF-9F81-554A-B765-85F35AEAEDD1}"/>
          </ac:spMkLst>
        </pc:spChg>
        <pc:spChg chg="mod">
          <ac:chgData name="Nane Kratzke" userId="971be13ff4ee5ef6" providerId="LiveId" clId="{25E265D9-1136-E64B-84B9-E73667C4DFAB}" dt="2020-09-17T07:22:42.082" v="2220" actId="20577"/>
          <ac:spMkLst>
            <pc:docMk/>
            <pc:sldMk cId="2620595261" sldId="371"/>
            <ac:spMk id="3" creationId="{35EB6CBA-0DA1-7240-AA01-85FA797F9F0D}"/>
          </ac:spMkLst>
        </pc:spChg>
        <pc:spChg chg="add mod">
          <ac:chgData name="Nane Kratzke" userId="971be13ff4ee5ef6" providerId="LiveId" clId="{25E265D9-1136-E64B-84B9-E73667C4DFAB}" dt="2020-09-17T07:33:10.856" v="2503" actId="20577"/>
          <ac:spMkLst>
            <pc:docMk/>
            <pc:sldMk cId="2620595261" sldId="371"/>
            <ac:spMk id="5" creationId="{29BD496C-A44A-4145-9E90-D78EADC6899E}"/>
          </ac:spMkLst>
        </pc:spChg>
        <pc:spChg chg="add mod">
          <ac:chgData name="Nane Kratzke" userId="971be13ff4ee5ef6" providerId="LiveId" clId="{25E265D9-1136-E64B-84B9-E73667C4DFAB}" dt="2020-09-17T07:22:16.094" v="2203" actId="1076"/>
          <ac:spMkLst>
            <pc:docMk/>
            <pc:sldMk cId="2620595261" sldId="371"/>
            <ac:spMk id="8" creationId="{DADF6381-037B-7C4F-A14E-3978C9D9EEAB}"/>
          </ac:spMkLst>
        </pc:spChg>
        <pc:spChg chg="add mod">
          <ac:chgData name="Nane Kratzke" userId="971be13ff4ee5ef6" providerId="LiveId" clId="{25E265D9-1136-E64B-84B9-E73667C4DFAB}" dt="2020-09-17T07:22:20.016" v="2204" actId="1076"/>
          <ac:spMkLst>
            <pc:docMk/>
            <pc:sldMk cId="2620595261" sldId="371"/>
            <ac:spMk id="9" creationId="{911D957B-F8F4-3844-B095-7DE178A9C07E}"/>
          </ac:spMkLst>
        </pc:spChg>
        <pc:spChg chg="add del mod">
          <ac:chgData name="Nane Kratzke" userId="971be13ff4ee5ef6" providerId="LiveId" clId="{25E265D9-1136-E64B-84B9-E73667C4DFAB}" dt="2020-09-17T07:31:40.900" v="2465"/>
          <ac:spMkLst>
            <pc:docMk/>
            <pc:sldMk cId="2620595261" sldId="371"/>
            <ac:spMk id="15" creationId="{649117B4-3753-3A4F-B54B-99BF92FC90E0}"/>
          </ac:spMkLst>
        </pc:spChg>
        <pc:picChg chg="add mod">
          <ac:chgData name="Nane Kratzke" userId="971be13ff4ee5ef6" providerId="LiveId" clId="{25E265D9-1136-E64B-84B9-E73667C4DFAB}" dt="2020-09-17T07:22:16.094" v="2203" actId="1076"/>
          <ac:picMkLst>
            <pc:docMk/>
            <pc:sldMk cId="2620595261" sldId="371"/>
            <ac:picMk id="6" creationId="{279BD173-0D51-9E43-ADE6-145803933237}"/>
          </ac:picMkLst>
        </pc:picChg>
        <pc:picChg chg="add mod">
          <ac:chgData name="Nane Kratzke" userId="971be13ff4ee5ef6" providerId="LiveId" clId="{25E265D9-1136-E64B-84B9-E73667C4DFAB}" dt="2020-09-17T07:27:36.851" v="2257" actId="1076"/>
          <ac:picMkLst>
            <pc:docMk/>
            <pc:sldMk cId="2620595261" sldId="371"/>
            <ac:picMk id="7" creationId="{962E882E-5859-E942-9C6F-5BA670A0CAA3}"/>
          </ac:picMkLst>
        </pc:picChg>
        <pc:picChg chg="add del mod">
          <ac:chgData name="Nane Kratzke" userId="971be13ff4ee5ef6" providerId="LiveId" clId="{25E265D9-1136-E64B-84B9-E73667C4DFAB}" dt="2020-09-17T07:27:08.100" v="2249" actId="478"/>
          <ac:picMkLst>
            <pc:docMk/>
            <pc:sldMk cId="2620595261" sldId="371"/>
            <ac:picMk id="10" creationId="{F0F7412E-2B06-2643-ACE1-7387E6EC6242}"/>
          </ac:picMkLst>
        </pc:picChg>
        <pc:picChg chg="add del mod">
          <ac:chgData name="Nane Kratzke" userId="971be13ff4ee5ef6" providerId="LiveId" clId="{25E265D9-1136-E64B-84B9-E73667C4DFAB}" dt="2020-09-17T07:26:21.019" v="2241" actId="478"/>
          <ac:picMkLst>
            <pc:docMk/>
            <pc:sldMk cId="2620595261" sldId="371"/>
            <ac:picMk id="11" creationId="{E78157C5-7C1E-2B4D-99B4-9412AA8861BD}"/>
          </ac:picMkLst>
        </pc:picChg>
        <pc:picChg chg="add del">
          <ac:chgData name="Nane Kratzke" userId="971be13ff4ee5ef6" providerId="LiveId" clId="{25E265D9-1136-E64B-84B9-E73667C4DFAB}" dt="2020-09-17T07:26:04.392" v="2239" actId="478"/>
          <ac:picMkLst>
            <pc:docMk/>
            <pc:sldMk cId="2620595261" sldId="371"/>
            <ac:picMk id="12" creationId="{1F0C755B-E20B-2A44-9B81-88A7FA8AA9A9}"/>
          </ac:picMkLst>
        </pc:picChg>
        <pc:picChg chg="add mod">
          <ac:chgData name="Nane Kratzke" userId="971be13ff4ee5ef6" providerId="LiveId" clId="{25E265D9-1136-E64B-84B9-E73667C4DFAB}" dt="2020-09-17T07:28:25.050" v="2264" actId="1366"/>
          <ac:picMkLst>
            <pc:docMk/>
            <pc:sldMk cId="2620595261" sldId="371"/>
            <ac:picMk id="13" creationId="{60F47A8B-229F-7C4F-BCC8-2C1621F21BF2}"/>
          </ac:picMkLst>
        </pc:picChg>
        <pc:picChg chg="add mod">
          <ac:chgData name="Nane Kratzke" userId="971be13ff4ee5ef6" providerId="LiveId" clId="{25E265D9-1136-E64B-84B9-E73667C4DFAB}" dt="2020-09-17T07:28:25.050" v="2264" actId="1366"/>
          <ac:picMkLst>
            <pc:docMk/>
            <pc:sldMk cId="2620595261" sldId="371"/>
            <ac:picMk id="14" creationId="{A42DEA12-E3DB-1F45-85B6-2CBB16407595}"/>
          </ac:picMkLst>
        </pc:picChg>
        <pc:inkChg chg="add">
          <ac:chgData name="Nane Kratzke" userId="971be13ff4ee5ef6" providerId="LiveId" clId="{25E265D9-1136-E64B-84B9-E73667C4DFAB}" dt="2020-09-17T09:19:14.230" v="3791"/>
          <ac:inkMkLst>
            <pc:docMk/>
            <pc:sldMk cId="2620595261" sldId="371"/>
            <ac:inkMk id="16" creationId="{6680604E-EA19-684C-A764-846DB2C3F83F}"/>
          </ac:inkMkLst>
        </pc:inkChg>
      </pc:sldChg>
      <pc:sldChg chg="addSp delSp modSp add mod">
        <pc:chgData name="Nane Kratzke" userId="971be13ff4ee5ef6" providerId="LiveId" clId="{25E265D9-1136-E64B-84B9-E73667C4DFAB}" dt="2020-09-17T07:38:50.602" v="2733" actId="403"/>
        <pc:sldMkLst>
          <pc:docMk/>
          <pc:sldMk cId="2008169061" sldId="372"/>
        </pc:sldMkLst>
        <pc:spChg chg="mod">
          <ac:chgData name="Nane Kratzke" userId="971be13ff4ee5ef6" providerId="LiveId" clId="{25E265D9-1136-E64B-84B9-E73667C4DFAB}" dt="2020-09-17T07:38:43.557" v="2731" actId="1076"/>
          <ac:spMkLst>
            <pc:docMk/>
            <pc:sldMk cId="2008169061" sldId="372"/>
            <ac:spMk id="4" creationId="{8425441E-CB83-2D4A-9EE6-2DF1A5F178AE}"/>
          </ac:spMkLst>
        </pc:spChg>
        <pc:spChg chg="del">
          <ac:chgData name="Nane Kratzke" userId="971be13ff4ee5ef6" providerId="LiveId" clId="{25E265D9-1136-E64B-84B9-E73667C4DFAB}" dt="2020-09-17T07:33:37.828" v="2505" actId="478"/>
          <ac:spMkLst>
            <pc:docMk/>
            <pc:sldMk cId="2008169061" sldId="372"/>
            <ac:spMk id="6" creationId="{0B8646D8-9E3C-6A4C-88E2-438128085C5A}"/>
          </ac:spMkLst>
        </pc:spChg>
        <pc:spChg chg="mod">
          <ac:chgData name="Nane Kratzke" userId="971be13ff4ee5ef6" providerId="LiveId" clId="{25E265D9-1136-E64B-84B9-E73667C4DFAB}" dt="2020-09-17T07:33:55.059" v="2539" actId="20577"/>
          <ac:spMkLst>
            <pc:docMk/>
            <pc:sldMk cId="2008169061" sldId="372"/>
            <ac:spMk id="10" creationId="{220425A0-FB0A-1B4F-9348-FBAF265B632B}"/>
          </ac:spMkLst>
        </pc:spChg>
        <pc:spChg chg="add mod">
          <ac:chgData name="Nane Kratzke" userId="971be13ff4ee5ef6" providerId="LiveId" clId="{25E265D9-1136-E64B-84B9-E73667C4DFAB}" dt="2020-09-17T07:38:50.602" v="2733" actId="403"/>
          <ac:spMkLst>
            <pc:docMk/>
            <pc:sldMk cId="2008169061" sldId="372"/>
            <ac:spMk id="19" creationId="{78177E80-6B29-8C4B-94DC-61103BB3C3E3}"/>
          </ac:spMkLst>
        </pc:spChg>
        <pc:grpChg chg="mod">
          <ac:chgData name="Nane Kratzke" userId="971be13ff4ee5ef6" providerId="LiveId" clId="{25E265D9-1136-E64B-84B9-E73667C4DFAB}" dt="2020-09-17T07:38:43.557" v="2731" actId="1076"/>
          <ac:grpSpMkLst>
            <pc:docMk/>
            <pc:sldMk cId="2008169061" sldId="372"/>
            <ac:grpSpMk id="12" creationId="{5E8072C5-CA41-C441-BD5D-8BE062C993CF}"/>
          </ac:grpSpMkLst>
        </pc:grpChg>
        <pc:grpChg chg="mod">
          <ac:chgData name="Nane Kratzke" userId="971be13ff4ee5ef6" providerId="LiveId" clId="{25E265D9-1136-E64B-84B9-E73667C4DFAB}" dt="2020-09-17T07:38:43.557" v="2731" actId="1076"/>
          <ac:grpSpMkLst>
            <pc:docMk/>
            <pc:sldMk cId="2008169061" sldId="372"/>
            <ac:grpSpMk id="15" creationId="{BB5D2DA8-17F1-014B-B034-D62533E8834F}"/>
          </ac:grpSpMkLst>
        </pc:grpChg>
        <pc:picChg chg="mod">
          <ac:chgData name="Nane Kratzke" userId="971be13ff4ee5ef6" providerId="LiveId" clId="{25E265D9-1136-E64B-84B9-E73667C4DFAB}" dt="2020-09-17T07:38:43.557" v="2731" actId="1076"/>
          <ac:picMkLst>
            <pc:docMk/>
            <pc:sldMk cId="2008169061" sldId="372"/>
            <ac:picMk id="2" creationId="{6DA925D2-FE6D-2E43-892F-F2C005930AD8}"/>
          </ac:picMkLst>
        </pc:picChg>
        <pc:inkChg chg="add del">
          <ac:chgData name="Nane Kratzke" userId="971be13ff4ee5ef6" providerId="LiveId" clId="{25E265D9-1136-E64B-84B9-E73667C4DFAB}" dt="2020-09-17T07:34:51.790" v="2542" actId="9405"/>
          <ac:inkMkLst>
            <pc:docMk/>
            <pc:sldMk cId="2008169061" sldId="372"/>
            <ac:inkMk id="5" creationId="{5783A533-FB63-1845-A947-E8D7170D8B93}"/>
          </ac:inkMkLst>
        </pc:inkChg>
        <pc:inkChg chg="add mod">
          <ac:chgData name="Nane Kratzke" userId="971be13ff4ee5ef6" providerId="LiveId" clId="{25E265D9-1136-E64B-84B9-E73667C4DFAB}" dt="2020-09-17T07:38:43.557" v="2731" actId="1076"/>
          <ac:inkMkLst>
            <pc:docMk/>
            <pc:sldMk cId="2008169061" sldId="372"/>
            <ac:inkMk id="7" creationId="{0CF2B81C-0EA2-9349-A1C1-CA068238D610}"/>
          </ac:inkMkLst>
        </pc:inkChg>
        <pc:inkChg chg="add mod">
          <ac:chgData name="Nane Kratzke" userId="971be13ff4ee5ef6" providerId="LiveId" clId="{25E265D9-1136-E64B-84B9-E73667C4DFAB}" dt="2020-09-17T07:34:59.042" v="2546"/>
          <ac:inkMkLst>
            <pc:docMk/>
            <pc:sldMk cId="2008169061" sldId="372"/>
            <ac:inkMk id="8" creationId="{87840B5B-9929-714E-9838-CB0B4F2C2164}"/>
          </ac:inkMkLst>
        </pc:inkChg>
        <pc:inkChg chg="add mod">
          <ac:chgData name="Nane Kratzke" userId="971be13ff4ee5ef6" providerId="LiveId" clId="{25E265D9-1136-E64B-84B9-E73667C4DFAB}" dt="2020-09-17T07:34:59.042" v="2546"/>
          <ac:inkMkLst>
            <pc:docMk/>
            <pc:sldMk cId="2008169061" sldId="372"/>
            <ac:inkMk id="11" creationId="{6ECBA3DC-6C52-5247-97FD-28523BCCC781}"/>
          </ac:inkMkLst>
        </pc:inkChg>
        <pc:inkChg chg="add mod">
          <ac:chgData name="Nane Kratzke" userId="971be13ff4ee5ef6" providerId="LiveId" clId="{25E265D9-1136-E64B-84B9-E73667C4DFAB}" dt="2020-09-17T07:35:03.692" v="2549"/>
          <ac:inkMkLst>
            <pc:docMk/>
            <pc:sldMk cId="2008169061" sldId="372"/>
            <ac:inkMk id="13" creationId="{834F25A1-6E78-3C45-8CAD-70E6051EA5B2}"/>
          </ac:inkMkLst>
        </pc:inkChg>
        <pc:inkChg chg="add mod">
          <ac:chgData name="Nane Kratzke" userId="971be13ff4ee5ef6" providerId="LiveId" clId="{25E265D9-1136-E64B-84B9-E73667C4DFAB}" dt="2020-09-17T07:35:03.692" v="2549"/>
          <ac:inkMkLst>
            <pc:docMk/>
            <pc:sldMk cId="2008169061" sldId="372"/>
            <ac:inkMk id="14" creationId="{96B0CF5F-D30F-5945-95D5-137924B70931}"/>
          </ac:inkMkLst>
        </pc:inkChg>
        <pc:inkChg chg="add mod">
          <ac:chgData name="Nane Kratzke" userId="971be13ff4ee5ef6" providerId="LiveId" clId="{25E265D9-1136-E64B-84B9-E73667C4DFAB}" dt="2020-09-17T07:38:43.557" v="2731" actId="1076"/>
          <ac:inkMkLst>
            <pc:docMk/>
            <pc:sldMk cId="2008169061" sldId="372"/>
            <ac:inkMk id="16" creationId="{434CBC9A-33F7-144F-95C5-73D310AC6F24}"/>
          </ac:inkMkLst>
        </pc:inkChg>
        <pc:inkChg chg="add mod">
          <ac:chgData name="Nane Kratzke" userId="971be13ff4ee5ef6" providerId="LiveId" clId="{25E265D9-1136-E64B-84B9-E73667C4DFAB}" dt="2020-09-17T07:38:43.557" v="2731" actId="1076"/>
          <ac:inkMkLst>
            <pc:docMk/>
            <pc:sldMk cId="2008169061" sldId="372"/>
            <ac:inkMk id="17" creationId="{78668668-CFEA-094C-99C2-143A57AD3DE2}"/>
          </ac:inkMkLst>
        </pc:inkChg>
        <pc:inkChg chg="add mod">
          <ac:chgData name="Nane Kratzke" userId="971be13ff4ee5ef6" providerId="LiveId" clId="{25E265D9-1136-E64B-84B9-E73667C4DFAB}" dt="2020-09-17T07:38:43.557" v="2731" actId="1076"/>
          <ac:inkMkLst>
            <pc:docMk/>
            <pc:sldMk cId="2008169061" sldId="372"/>
            <ac:inkMk id="18" creationId="{CED38DAC-5195-854E-A3E5-059479082989}"/>
          </ac:inkMkLst>
        </pc:inkChg>
      </pc:sldChg>
      <pc:sldChg chg="addSp delSp modSp add mod">
        <pc:chgData name="Nane Kratzke" userId="971be13ff4ee5ef6" providerId="LiveId" clId="{25E265D9-1136-E64B-84B9-E73667C4DFAB}" dt="2020-09-17T08:13:45.690" v="3685" actId="1076"/>
        <pc:sldMkLst>
          <pc:docMk/>
          <pc:sldMk cId="3612261834" sldId="373"/>
        </pc:sldMkLst>
        <pc:spChg chg="add del mod">
          <ac:chgData name="Nane Kratzke" userId="971be13ff4ee5ef6" providerId="LiveId" clId="{25E265D9-1136-E64B-84B9-E73667C4DFAB}" dt="2020-09-17T07:46:28.577" v="2831" actId="478"/>
          <ac:spMkLst>
            <pc:docMk/>
            <pc:sldMk cId="3612261834" sldId="373"/>
            <ac:spMk id="2" creationId="{C045AF86-845E-D74A-B1DD-A82FD710A134}"/>
          </ac:spMkLst>
        </pc:spChg>
        <pc:spChg chg="mod">
          <ac:chgData name="Nane Kratzke" userId="971be13ff4ee5ef6" providerId="LiveId" clId="{25E265D9-1136-E64B-84B9-E73667C4DFAB}" dt="2020-09-17T08:12:35.368" v="3675" actId="14100"/>
          <ac:spMkLst>
            <pc:docMk/>
            <pc:sldMk cId="3612261834" sldId="373"/>
            <ac:spMk id="6" creationId="{0B8646D8-9E3C-6A4C-88E2-438128085C5A}"/>
          </ac:spMkLst>
        </pc:spChg>
        <pc:spChg chg="add del mod">
          <ac:chgData name="Nane Kratzke" userId="971be13ff4ee5ef6" providerId="LiveId" clId="{25E265D9-1136-E64B-84B9-E73667C4DFAB}" dt="2020-09-17T07:52:53.501" v="3035" actId="478"/>
          <ac:spMkLst>
            <pc:docMk/>
            <pc:sldMk cId="3612261834" sldId="373"/>
            <ac:spMk id="7" creationId="{B983B19D-9D83-6A40-BF9F-2613731D22FA}"/>
          </ac:spMkLst>
        </pc:spChg>
        <pc:spChg chg="mod">
          <ac:chgData name="Nane Kratzke" userId="971be13ff4ee5ef6" providerId="LiveId" clId="{25E265D9-1136-E64B-84B9-E73667C4DFAB}" dt="2020-09-17T07:40:29.677" v="2749" actId="20577"/>
          <ac:spMkLst>
            <pc:docMk/>
            <pc:sldMk cId="3612261834" sldId="373"/>
            <ac:spMk id="9" creationId="{4A6D1888-2806-EE4D-9CB5-F95C7677BADB}"/>
          </ac:spMkLst>
        </pc:spChg>
        <pc:spChg chg="mod">
          <ac:chgData name="Nane Kratzke" userId="971be13ff4ee5ef6" providerId="LiveId" clId="{25E265D9-1136-E64B-84B9-E73667C4DFAB}" dt="2020-09-17T07:40:38.126" v="2777" actId="20577"/>
          <ac:spMkLst>
            <pc:docMk/>
            <pc:sldMk cId="3612261834" sldId="373"/>
            <ac:spMk id="10" creationId="{220425A0-FB0A-1B4F-9348-FBAF265B632B}"/>
          </ac:spMkLst>
        </pc:spChg>
        <pc:spChg chg="mod">
          <ac:chgData name="Nane Kratzke" userId="971be13ff4ee5ef6" providerId="LiveId" clId="{25E265D9-1136-E64B-84B9-E73667C4DFAB}" dt="2020-09-17T08:12:50.653" v="3676" actId="1076"/>
          <ac:spMkLst>
            <pc:docMk/>
            <pc:sldMk cId="3612261834" sldId="373"/>
            <ac:spMk id="11" creationId="{D02ECBA3-69D6-DB40-A47C-486D1FAEED42}"/>
          </ac:spMkLst>
        </pc:spChg>
        <pc:spChg chg="mod">
          <ac:chgData name="Nane Kratzke" userId="971be13ff4ee5ef6" providerId="LiveId" clId="{25E265D9-1136-E64B-84B9-E73667C4DFAB}" dt="2020-09-17T08:12:50.653" v="3676" actId="1076"/>
          <ac:spMkLst>
            <pc:docMk/>
            <pc:sldMk cId="3612261834" sldId="373"/>
            <ac:spMk id="12" creationId="{CE98B929-06E0-214B-A3AF-A81540955480}"/>
          </ac:spMkLst>
        </pc:spChg>
        <pc:spChg chg="mod">
          <ac:chgData name="Nane Kratzke" userId="971be13ff4ee5ef6" providerId="LiveId" clId="{25E265D9-1136-E64B-84B9-E73667C4DFAB}" dt="2020-09-17T08:12:56.873" v="3677" actId="1076"/>
          <ac:spMkLst>
            <pc:docMk/>
            <pc:sldMk cId="3612261834" sldId="373"/>
            <ac:spMk id="13" creationId="{C4BA86AB-7F9D-D446-8C8F-85DA192617CE}"/>
          </ac:spMkLst>
        </pc:spChg>
        <pc:spChg chg="add mod">
          <ac:chgData name="Nane Kratzke" userId="971be13ff4ee5ef6" providerId="LiveId" clId="{25E265D9-1136-E64B-84B9-E73667C4DFAB}" dt="2020-09-17T08:12:50.653" v="3676" actId="1076"/>
          <ac:spMkLst>
            <pc:docMk/>
            <pc:sldMk cId="3612261834" sldId="373"/>
            <ac:spMk id="14" creationId="{05E72645-EE69-F043-8FCC-F0A2F7A20D97}"/>
          </ac:spMkLst>
        </pc:spChg>
        <pc:spChg chg="add mod">
          <ac:chgData name="Nane Kratzke" userId="971be13ff4ee5ef6" providerId="LiveId" clId="{25E265D9-1136-E64B-84B9-E73667C4DFAB}" dt="2020-09-17T08:12:50.653" v="3676" actId="1076"/>
          <ac:spMkLst>
            <pc:docMk/>
            <pc:sldMk cId="3612261834" sldId="373"/>
            <ac:spMk id="15" creationId="{E77F1B04-2C57-4045-9147-DE18D4545849}"/>
          </ac:spMkLst>
        </pc:spChg>
        <pc:spChg chg="add mod">
          <ac:chgData name="Nane Kratzke" userId="971be13ff4ee5ef6" providerId="LiveId" clId="{25E265D9-1136-E64B-84B9-E73667C4DFAB}" dt="2020-09-17T08:12:50.653" v="3676" actId="1076"/>
          <ac:spMkLst>
            <pc:docMk/>
            <pc:sldMk cId="3612261834" sldId="373"/>
            <ac:spMk id="16" creationId="{708B7201-F330-284C-A56E-3856C226C95B}"/>
          </ac:spMkLst>
        </pc:spChg>
        <pc:spChg chg="add mod">
          <ac:chgData name="Nane Kratzke" userId="971be13ff4ee5ef6" providerId="LiveId" clId="{25E265D9-1136-E64B-84B9-E73667C4DFAB}" dt="2020-09-17T08:13:06.301" v="3679" actId="1076"/>
          <ac:spMkLst>
            <pc:docMk/>
            <pc:sldMk cId="3612261834" sldId="373"/>
            <ac:spMk id="19" creationId="{93F2E7D2-C73F-4A45-843A-9A057BB7883B}"/>
          </ac:spMkLst>
        </pc:spChg>
        <pc:spChg chg="add mod">
          <ac:chgData name="Nane Kratzke" userId="971be13ff4ee5ef6" providerId="LiveId" clId="{25E265D9-1136-E64B-84B9-E73667C4DFAB}" dt="2020-09-17T08:12:50.653" v="3676" actId="1076"/>
          <ac:spMkLst>
            <pc:docMk/>
            <pc:sldMk cId="3612261834" sldId="373"/>
            <ac:spMk id="20" creationId="{F488621A-D8E3-3042-A9C9-E083A2CFD020}"/>
          </ac:spMkLst>
        </pc:spChg>
        <pc:cxnChg chg="add mod">
          <ac:chgData name="Nane Kratzke" userId="971be13ff4ee5ef6" providerId="LiveId" clId="{25E265D9-1136-E64B-84B9-E73667C4DFAB}" dt="2020-09-17T08:12:50.653" v="3676" actId="1076"/>
          <ac:cxnSpMkLst>
            <pc:docMk/>
            <pc:sldMk cId="3612261834" sldId="373"/>
            <ac:cxnSpMk id="5" creationId="{A53FEF0B-035B-6547-8F9A-C4C707F45CC6}"/>
          </ac:cxnSpMkLst>
        </pc:cxnChg>
        <pc:cxnChg chg="add mod">
          <ac:chgData name="Nane Kratzke" userId="971be13ff4ee5ef6" providerId="LiveId" clId="{25E265D9-1136-E64B-84B9-E73667C4DFAB}" dt="2020-09-17T08:12:50.653" v="3676" actId="1076"/>
          <ac:cxnSpMkLst>
            <pc:docMk/>
            <pc:sldMk cId="3612261834" sldId="373"/>
            <ac:cxnSpMk id="17" creationId="{45AE8E95-4A38-DD45-BE31-383BC748E460}"/>
          </ac:cxnSpMkLst>
        </pc:cxnChg>
        <pc:cxnChg chg="add mod">
          <ac:chgData name="Nane Kratzke" userId="971be13ff4ee5ef6" providerId="LiveId" clId="{25E265D9-1136-E64B-84B9-E73667C4DFAB}" dt="2020-09-17T08:13:45.690" v="3685" actId="1076"/>
          <ac:cxnSpMkLst>
            <pc:docMk/>
            <pc:sldMk cId="3612261834" sldId="373"/>
            <ac:cxnSpMk id="21" creationId="{93B60BA7-12A9-814A-96E0-E28B8CD5BEB7}"/>
          </ac:cxnSpMkLst>
        </pc:cxnChg>
      </pc:sldChg>
      <pc:sldChg chg="addSp delSp modSp add mod">
        <pc:chgData name="Nane Kratzke" userId="971be13ff4ee5ef6" providerId="LiveId" clId="{25E265D9-1136-E64B-84B9-E73667C4DFAB}" dt="2020-09-17T08:11:11.877" v="3662" actId="1076"/>
        <pc:sldMkLst>
          <pc:docMk/>
          <pc:sldMk cId="3959218217" sldId="374"/>
        </pc:sldMkLst>
        <pc:spChg chg="add mod">
          <ac:chgData name="Nane Kratzke" userId="971be13ff4ee5ef6" providerId="LiveId" clId="{25E265D9-1136-E64B-84B9-E73667C4DFAB}" dt="2020-09-17T08:11:11.877" v="3662" actId="1076"/>
          <ac:spMkLst>
            <pc:docMk/>
            <pc:sldMk cId="3959218217" sldId="374"/>
            <ac:spMk id="2" creationId="{982E64C3-2E11-4940-A698-BB4B5EB20E32}"/>
          </ac:spMkLst>
        </pc:spChg>
        <pc:spChg chg="add mod">
          <ac:chgData name="Nane Kratzke" userId="971be13ff4ee5ef6" providerId="LiveId" clId="{25E265D9-1136-E64B-84B9-E73667C4DFAB}" dt="2020-09-17T08:00:04.661" v="3392" actId="20577"/>
          <ac:spMkLst>
            <pc:docMk/>
            <pc:sldMk cId="3959218217" sldId="374"/>
            <ac:spMk id="4" creationId="{FC88F326-C25F-7F47-8789-EF5E8EBDBC92}"/>
          </ac:spMkLst>
        </pc:spChg>
        <pc:spChg chg="del">
          <ac:chgData name="Nane Kratzke" userId="971be13ff4ee5ef6" providerId="LiveId" clId="{25E265D9-1136-E64B-84B9-E73667C4DFAB}" dt="2020-09-17T07:56:33.056" v="3130" actId="478"/>
          <ac:spMkLst>
            <pc:docMk/>
            <pc:sldMk cId="3959218217" sldId="374"/>
            <ac:spMk id="6" creationId="{0B8646D8-9E3C-6A4C-88E2-438128085C5A}"/>
          </ac:spMkLst>
        </pc:spChg>
        <pc:spChg chg="add mod">
          <ac:chgData name="Nane Kratzke" userId="971be13ff4ee5ef6" providerId="LiveId" clId="{25E265D9-1136-E64B-84B9-E73667C4DFAB}" dt="2020-09-17T08:10:05.501" v="3604" actId="1076"/>
          <ac:spMkLst>
            <pc:docMk/>
            <pc:sldMk cId="3959218217" sldId="374"/>
            <ac:spMk id="7" creationId="{15B567DB-FC9C-4745-B1B7-A3389381FAF2}"/>
          </ac:spMkLst>
        </pc:spChg>
        <pc:spChg chg="mod">
          <ac:chgData name="Nane Kratzke" userId="971be13ff4ee5ef6" providerId="LiveId" clId="{25E265D9-1136-E64B-84B9-E73667C4DFAB}" dt="2020-09-17T07:55:47.126" v="3114" actId="20577"/>
          <ac:spMkLst>
            <pc:docMk/>
            <pc:sldMk cId="3959218217" sldId="374"/>
            <ac:spMk id="9" creationId="{4A6D1888-2806-EE4D-9CB5-F95C7677BADB}"/>
          </ac:spMkLst>
        </pc:spChg>
        <pc:spChg chg="mod">
          <ac:chgData name="Nane Kratzke" userId="971be13ff4ee5ef6" providerId="LiveId" clId="{25E265D9-1136-E64B-84B9-E73667C4DFAB}" dt="2020-09-17T08:00:42.743" v="3419" actId="20577"/>
          <ac:spMkLst>
            <pc:docMk/>
            <pc:sldMk cId="3959218217" sldId="374"/>
            <ac:spMk id="10" creationId="{220425A0-FB0A-1B4F-9348-FBAF265B632B}"/>
          </ac:spMkLst>
        </pc:spChg>
        <pc:spChg chg="del">
          <ac:chgData name="Nane Kratzke" userId="971be13ff4ee5ef6" providerId="LiveId" clId="{25E265D9-1136-E64B-84B9-E73667C4DFAB}" dt="2020-09-17T07:56:58.259" v="3137" actId="478"/>
          <ac:spMkLst>
            <pc:docMk/>
            <pc:sldMk cId="3959218217" sldId="374"/>
            <ac:spMk id="11" creationId="{D02ECBA3-69D6-DB40-A47C-486D1FAEED42}"/>
          </ac:spMkLst>
        </pc:spChg>
        <pc:spChg chg="del">
          <ac:chgData name="Nane Kratzke" userId="971be13ff4ee5ef6" providerId="LiveId" clId="{25E265D9-1136-E64B-84B9-E73667C4DFAB}" dt="2020-09-17T07:56:58.259" v="3137" actId="478"/>
          <ac:spMkLst>
            <pc:docMk/>
            <pc:sldMk cId="3959218217" sldId="374"/>
            <ac:spMk id="12" creationId="{CE98B929-06E0-214B-A3AF-A81540955480}"/>
          </ac:spMkLst>
        </pc:spChg>
        <pc:spChg chg="del">
          <ac:chgData name="Nane Kratzke" userId="971be13ff4ee5ef6" providerId="LiveId" clId="{25E265D9-1136-E64B-84B9-E73667C4DFAB}" dt="2020-09-17T07:56:58.259" v="3137" actId="478"/>
          <ac:spMkLst>
            <pc:docMk/>
            <pc:sldMk cId="3959218217" sldId="374"/>
            <ac:spMk id="13" creationId="{C4BA86AB-7F9D-D446-8C8F-85DA192617CE}"/>
          </ac:spMkLst>
        </pc:spChg>
        <pc:spChg chg="del">
          <ac:chgData name="Nane Kratzke" userId="971be13ff4ee5ef6" providerId="LiveId" clId="{25E265D9-1136-E64B-84B9-E73667C4DFAB}" dt="2020-09-17T07:56:58.259" v="3137" actId="478"/>
          <ac:spMkLst>
            <pc:docMk/>
            <pc:sldMk cId="3959218217" sldId="374"/>
            <ac:spMk id="14" creationId="{05E72645-EE69-F043-8FCC-F0A2F7A20D97}"/>
          </ac:spMkLst>
        </pc:spChg>
        <pc:spChg chg="del">
          <ac:chgData name="Nane Kratzke" userId="971be13ff4ee5ef6" providerId="LiveId" clId="{25E265D9-1136-E64B-84B9-E73667C4DFAB}" dt="2020-09-17T07:56:58.259" v="3137" actId="478"/>
          <ac:spMkLst>
            <pc:docMk/>
            <pc:sldMk cId="3959218217" sldId="374"/>
            <ac:spMk id="15" creationId="{E77F1B04-2C57-4045-9147-DE18D4545849}"/>
          </ac:spMkLst>
        </pc:spChg>
        <pc:spChg chg="del">
          <ac:chgData name="Nane Kratzke" userId="971be13ff4ee5ef6" providerId="LiveId" clId="{25E265D9-1136-E64B-84B9-E73667C4DFAB}" dt="2020-09-17T07:56:58.259" v="3137" actId="478"/>
          <ac:spMkLst>
            <pc:docMk/>
            <pc:sldMk cId="3959218217" sldId="374"/>
            <ac:spMk id="16" creationId="{708B7201-F330-284C-A56E-3856C226C95B}"/>
          </ac:spMkLst>
        </pc:spChg>
        <pc:spChg chg="del">
          <ac:chgData name="Nane Kratzke" userId="971be13ff4ee5ef6" providerId="LiveId" clId="{25E265D9-1136-E64B-84B9-E73667C4DFAB}" dt="2020-09-17T07:56:58.259" v="3137" actId="478"/>
          <ac:spMkLst>
            <pc:docMk/>
            <pc:sldMk cId="3959218217" sldId="374"/>
            <ac:spMk id="19" creationId="{93F2E7D2-C73F-4A45-843A-9A057BB7883B}"/>
          </ac:spMkLst>
        </pc:spChg>
        <pc:spChg chg="del">
          <ac:chgData name="Nane Kratzke" userId="971be13ff4ee5ef6" providerId="LiveId" clId="{25E265D9-1136-E64B-84B9-E73667C4DFAB}" dt="2020-09-17T07:56:58.259" v="3137" actId="478"/>
          <ac:spMkLst>
            <pc:docMk/>
            <pc:sldMk cId="3959218217" sldId="374"/>
            <ac:spMk id="20" creationId="{F488621A-D8E3-3042-A9C9-E083A2CFD020}"/>
          </ac:spMkLst>
        </pc:spChg>
        <pc:spChg chg="add mod">
          <ac:chgData name="Nane Kratzke" userId="971be13ff4ee5ef6" providerId="LiveId" clId="{25E265D9-1136-E64B-84B9-E73667C4DFAB}" dt="2020-09-17T08:10:46.170" v="3653" actId="207"/>
          <ac:spMkLst>
            <pc:docMk/>
            <pc:sldMk cId="3959218217" sldId="374"/>
            <ac:spMk id="21" creationId="{66ED25FF-0499-8E40-86E7-C469EF2D769F}"/>
          </ac:spMkLst>
        </pc:spChg>
        <pc:spChg chg="add del mod">
          <ac:chgData name="Nane Kratzke" userId="971be13ff4ee5ef6" providerId="LiveId" clId="{25E265D9-1136-E64B-84B9-E73667C4DFAB}" dt="2020-09-17T08:08:13.935" v="3552" actId="478"/>
          <ac:spMkLst>
            <pc:docMk/>
            <pc:sldMk cId="3959218217" sldId="374"/>
            <ac:spMk id="22" creationId="{979BB3FE-C3C1-094D-A7F0-8FAA1D54F2E3}"/>
          </ac:spMkLst>
        </pc:spChg>
        <pc:spChg chg="add mod">
          <ac:chgData name="Nane Kratzke" userId="971be13ff4ee5ef6" providerId="LiveId" clId="{25E265D9-1136-E64B-84B9-E73667C4DFAB}" dt="2020-09-17T08:10:01.831" v="3603" actId="1076"/>
          <ac:spMkLst>
            <pc:docMk/>
            <pc:sldMk cId="3959218217" sldId="374"/>
            <ac:spMk id="23" creationId="{7EDDBB28-BF13-8F47-A635-3CCC0E282AC6}"/>
          </ac:spMkLst>
        </pc:spChg>
        <pc:picChg chg="add mod">
          <ac:chgData name="Nane Kratzke" userId="971be13ff4ee5ef6" providerId="LiveId" clId="{25E265D9-1136-E64B-84B9-E73667C4DFAB}" dt="2020-09-17T08:10:01.831" v="3603" actId="1076"/>
          <ac:picMkLst>
            <pc:docMk/>
            <pc:sldMk cId="3959218217" sldId="374"/>
            <ac:picMk id="1025" creationId="{03DBA136-695E-184C-8276-4B0AAB6F39F4}"/>
          </ac:picMkLst>
        </pc:picChg>
        <pc:picChg chg="add mod">
          <ac:chgData name="Nane Kratzke" userId="971be13ff4ee5ef6" providerId="LiveId" clId="{25E265D9-1136-E64B-84B9-E73667C4DFAB}" dt="2020-09-17T08:10:01.831" v="3603" actId="1076"/>
          <ac:picMkLst>
            <pc:docMk/>
            <pc:sldMk cId="3959218217" sldId="374"/>
            <ac:picMk id="1026" creationId="{83F85839-0A67-C040-85C0-0C824E97B823}"/>
          </ac:picMkLst>
        </pc:picChg>
        <pc:cxnChg chg="del">
          <ac:chgData name="Nane Kratzke" userId="971be13ff4ee5ef6" providerId="LiveId" clId="{25E265D9-1136-E64B-84B9-E73667C4DFAB}" dt="2020-09-17T07:56:58.259" v="3137" actId="478"/>
          <ac:cxnSpMkLst>
            <pc:docMk/>
            <pc:sldMk cId="3959218217" sldId="374"/>
            <ac:cxnSpMk id="5" creationId="{A53FEF0B-035B-6547-8F9A-C4C707F45CC6}"/>
          </ac:cxnSpMkLst>
        </pc:cxnChg>
        <pc:cxnChg chg="del">
          <ac:chgData name="Nane Kratzke" userId="971be13ff4ee5ef6" providerId="LiveId" clId="{25E265D9-1136-E64B-84B9-E73667C4DFAB}" dt="2020-09-17T07:56:58.259" v="3137" actId="478"/>
          <ac:cxnSpMkLst>
            <pc:docMk/>
            <pc:sldMk cId="3959218217" sldId="374"/>
            <ac:cxnSpMk id="17" creationId="{45AE8E95-4A38-DD45-BE31-383BC748E460}"/>
          </ac:cxnSpMkLst>
        </pc:cxnChg>
      </pc:sldChg>
      <pc:sldChg chg="add del">
        <pc:chgData name="Nane Kratzke" userId="971be13ff4ee5ef6" providerId="LiveId" clId="{25E265D9-1136-E64B-84B9-E73667C4DFAB}" dt="2020-09-17T09:22:44.055" v="3820" actId="2696"/>
        <pc:sldMkLst>
          <pc:docMk/>
          <pc:sldMk cId="2730370937" sldId="375"/>
        </pc:sldMkLst>
      </pc:sldChg>
      <pc:sldChg chg="addSp modSp add mod">
        <pc:chgData name="Nane Kratzke" userId="971be13ff4ee5ef6" providerId="LiveId" clId="{25E265D9-1136-E64B-84B9-E73667C4DFAB}" dt="2020-09-17T11:54:51.585" v="7121" actId="1076"/>
        <pc:sldMkLst>
          <pc:docMk/>
          <pc:sldMk cId="2975391939" sldId="375"/>
        </pc:sldMkLst>
        <pc:spChg chg="mod">
          <ac:chgData name="Nane Kratzke" userId="971be13ff4ee5ef6" providerId="LiveId" clId="{25E265D9-1136-E64B-84B9-E73667C4DFAB}" dt="2020-09-17T09:28:57.432" v="3911" actId="21"/>
          <ac:spMkLst>
            <pc:docMk/>
            <pc:sldMk cId="2975391939" sldId="375"/>
            <ac:spMk id="2" creationId="{89B8144F-67B0-F84D-B7BC-3C77979083C9}"/>
          </ac:spMkLst>
        </pc:spChg>
        <pc:spChg chg="mod">
          <ac:chgData name="Nane Kratzke" userId="971be13ff4ee5ef6" providerId="LiveId" clId="{25E265D9-1136-E64B-84B9-E73667C4DFAB}" dt="2020-09-17T09:29:21.629" v="3970" actId="20577"/>
          <ac:spMkLst>
            <pc:docMk/>
            <pc:sldMk cId="2975391939" sldId="375"/>
            <ac:spMk id="3" creationId="{912B20C9-CFAC-034E-8C7F-1B859571AB17}"/>
          </ac:spMkLst>
        </pc:spChg>
        <pc:spChg chg="add mod">
          <ac:chgData name="Nane Kratzke" userId="971be13ff4ee5ef6" providerId="LiveId" clId="{25E265D9-1136-E64B-84B9-E73667C4DFAB}" dt="2020-09-17T11:54:10.463" v="7116" actId="14100"/>
          <ac:spMkLst>
            <pc:docMk/>
            <pc:sldMk cId="2975391939" sldId="375"/>
            <ac:spMk id="5" creationId="{A365E6B9-0B24-054A-826D-D0A685E4941A}"/>
          </ac:spMkLst>
        </pc:spChg>
        <pc:picChg chg="add mod">
          <ac:chgData name="Nane Kratzke" userId="971be13ff4ee5ef6" providerId="LiveId" clId="{25E265D9-1136-E64B-84B9-E73667C4DFAB}" dt="2020-09-17T11:54:51.585" v="7121" actId="1076"/>
          <ac:picMkLst>
            <pc:docMk/>
            <pc:sldMk cId="2975391939" sldId="375"/>
            <ac:picMk id="6" creationId="{0694B75E-7B73-394C-8C72-809BBFCD36D7}"/>
          </ac:picMkLst>
        </pc:picChg>
      </pc:sldChg>
      <pc:sldChg chg="addSp delSp modSp add mod">
        <pc:chgData name="Nane Kratzke" userId="971be13ff4ee5ef6" providerId="LiveId" clId="{25E265D9-1136-E64B-84B9-E73667C4DFAB}" dt="2020-09-17T13:21:29.525" v="9040" actId="14100"/>
        <pc:sldMkLst>
          <pc:docMk/>
          <pc:sldMk cId="2290547993" sldId="376"/>
        </pc:sldMkLst>
        <pc:spChg chg="mod">
          <ac:chgData name="Nane Kratzke" userId="971be13ff4ee5ef6" providerId="LiveId" clId="{25E265D9-1136-E64B-84B9-E73667C4DFAB}" dt="2020-09-17T09:54:42.432" v="5257" actId="20577"/>
          <ac:spMkLst>
            <pc:docMk/>
            <pc:sldMk cId="2290547993" sldId="376"/>
            <ac:spMk id="2" creationId="{1B6C0688-EDDE-C44A-B27A-B400D7D83972}"/>
          </ac:spMkLst>
        </pc:spChg>
        <pc:spChg chg="mod">
          <ac:chgData name="Nane Kratzke" userId="971be13ff4ee5ef6" providerId="LiveId" clId="{25E265D9-1136-E64B-84B9-E73667C4DFAB}" dt="2020-09-17T13:17:26.806" v="8855" actId="20577"/>
          <ac:spMkLst>
            <pc:docMk/>
            <pc:sldMk cId="2290547993" sldId="376"/>
            <ac:spMk id="3" creationId="{3F647732-3CD2-9345-9A14-5125F31F52A3}"/>
          </ac:spMkLst>
        </pc:spChg>
        <pc:spChg chg="add mod">
          <ac:chgData name="Nane Kratzke" userId="971be13ff4ee5ef6" providerId="LiveId" clId="{25E265D9-1136-E64B-84B9-E73667C4DFAB}" dt="2020-09-17T13:21:29.525" v="9040" actId="14100"/>
          <ac:spMkLst>
            <pc:docMk/>
            <pc:sldMk cId="2290547993" sldId="376"/>
            <ac:spMk id="5" creationId="{6C2C9176-2BE9-7744-9ACD-C7F0AA24A886}"/>
          </ac:spMkLst>
        </pc:spChg>
        <pc:spChg chg="add del mod">
          <ac:chgData name="Nane Kratzke" userId="971be13ff4ee5ef6" providerId="LiveId" clId="{25E265D9-1136-E64B-84B9-E73667C4DFAB}" dt="2020-09-17T13:21:06.798" v="9031"/>
          <ac:spMkLst>
            <pc:docMk/>
            <pc:sldMk cId="2290547993" sldId="376"/>
            <ac:spMk id="7" creationId="{E5442112-4C56-5A45-8F73-62EDCE49FBEC}"/>
          </ac:spMkLst>
        </pc:spChg>
        <pc:picChg chg="add mod">
          <ac:chgData name="Nane Kratzke" userId="971be13ff4ee5ef6" providerId="LiveId" clId="{25E265D9-1136-E64B-84B9-E73667C4DFAB}" dt="2020-09-17T11:54:59.322" v="7123" actId="1076"/>
          <ac:picMkLst>
            <pc:docMk/>
            <pc:sldMk cId="2290547993" sldId="376"/>
            <ac:picMk id="4098" creationId="{4A1059C8-8DAF-8C4E-9F3F-275FEB00060F}"/>
          </ac:picMkLst>
        </pc:picChg>
      </pc:sldChg>
      <pc:sldChg chg="addSp modSp add mod">
        <pc:chgData name="Nane Kratzke" userId="971be13ff4ee5ef6" providerId="LiveId" clId="{25E265D9-1136-E64B-84B9-E73667C4DFAB}" dt="2020-09-17T13:17:15.546" v="8829" actId="20577"/>
        <pc:sldMkLst>
          <pc:docMk/>
          <pc:sldMk cId="4276357788" sldId="377"/>
        </pc:sldMkLst>
        <pc:spChg chg="mod">
          <ac:chgData name="Nane Kratzke" userId="971be13ff4ee5ef6" providerId="LiveId" clId="{25E265D9-1136-E64B-84B9-E73667C4DFAB}" dt="2020-09-17T13:17:15.546" v="8829" actId="20577"/>
          <ac:spMkLst>
            <pc:docMk/>
            <pc:sldMk cId="4276357788" sldId="377"/>
            <ac:spMk id="3" creationId="{3F647732-3CD2-9345-9A14-5125F31F52A3}"/>
          </ac:spMkLst>
        </pc:spChg>
        <pc:spChg chg="mod">
          <ac:chgData name="Nane Kratzke" userId="971be13ff4ee5ef6" providerId="LiveId" clId="{25E265D9-1136-E64B-84B9-E73667C4DFAB}" dt="2020-09-17T10:22:52.749" v="6031" actId="20577"/>
          <ac:spMkLst>
            <pc:docMk/>
            <pc:sldMk cId="4276357788" sldId="377"/>
            <ac:spMk id="5" creationId="{6C2C9176-2BE9-7744-9ACD-C7F0AA24A886}"/>
          </ac:spMkLst>
        </pc:spChg>
        <pc:graphicFrameChg chg="add mod modGraphic">
          <ac:chgData name="Nane Kratzke" userId="971be13ff4ee5ef6" providerId="LiveId" clId="{25E265D9-1136-E64B-84B9-E73667C4DFAB}" dt="2020-09-17T10:22:17.182" v="6025" actId="14861"/>
          <ac:graphicFrameMkLst>
            <pc:docMk/>
            <pc:sldMk cId="4276357788" sldId="377"/>
            <ac:graphicFrameMk id="6" creationId="{AF780C1F-E659-F24C-BB56-628958AD58BC}"/>
          </ac:graphicFrameMkLst>
        </pc:graphicFrameChg>
      </pc:sldChg>
      <pc:sldChg chg="addSp delSp modSp add mod">
        <pc:chgData name="Nane Kratzke" userId="971be13ff4ee5ef6" providerId="LiveId" clId="{25E265D9-1136-E64B-84B9-E73667C4DFAB}" dt="2020-09-17T11:50:43.202" v="7106" actId="20577"/>
        <pc:sldMkLst>
          <pc:docMk/>
          <pc:sldMk cId="1830580882" sldId="378"/>
        </pc:sldMkLst>
        <pc:spChg chg="mod">
          <ac:chgData name="Nane Kratzke" userId="971be13ff4ee5ef6" providerId="LiveId" clId="{25E265D9-1136-E64B-84B9-E73667C4DFAB}" dt="2020-09-17T10:23:36.184" v="6049" actId="20577"/>
          <ac:spMkLst>
            <pc:docMk/>
            <pc:sldMk cId="1830580882" sldId="378"/>
            <ac:spMk id="3" creationId="{3F647732-3CD2-9345-9A14-5125F31F52A3}"/>
          </ac:spMkLst>
        </pc:spChg>
        <pc:spChg chg="mod">
          <ac:chgData name="Nane Kratzke" userId="971be13ff4ee5ef6" providerId="LiveId" clId="{25E265D9-1136-E64B-84B9-E73667C4DFAB}" dt="2020-09-17T11:49:32.973" v="7078" actId="207"/>
          <ac:spMkLst>
            <pc:docMk/>
            <pc:sldMk cId="1830580882" sldId="378"/>
            <ac:spMk id="5" creationId="{6C2C9176-2BE9-7744-9ACD-C7F0AA24A886}"/>
          </ac:spMkLst>
        </pc:spChg>
        <pc:spChg chg="add del">
          <ac:chgData name="Nane Kratzke" userId="971be13ff4ee5ef6" providerId="LiveId" clId="{25E265D9-1136-E64B-84B9-E73667C4DFAB}" dt="2020-09-17T10:38:51.711" v="6165" actId="478"/>
          <ac:spMkLst>
            <pc:docMk/>
            <pc:sldMk cId="1830580882" sldId="378"/>
            <ac:spMk id="9" creationId="{0919A643-F401-2F4F-8A47-0D36E4E89D9B}"/>
          </ac:spMkLst>
        </pc:spChg>
        <pc:spChg chg="add mod">
          <ac:chgData name="Nane Kratzke" userId="971be13ff4ee5ef6" providerId="LiveId" clId="{25E265D9-1136-E64B-84B9-E73667C4DFAB}" dt="2020-09-17T11:50:43.202" v="7106" actId="20577"/>
          <ac:spMkLst>
            <pc:docMk/>
            <pc:sldMk cId="1830580882" sldId="378"/>
            <ac:spMk id="12" creationId="{5D5281EA-5939-2C49-A64D-3ACBDCD2AE12}"/>
          </ac:spMkLst>
        </pc:spChg>
        <pc:graphicFrameChg chg="del">
          <ac:chgData name="Nane Kratzke" userId="971be13ff4ee5ef6" providerId="LiveId" clId="{25E265D9-1136-E64B-84B9-E73667C4DFAB}" dt="2020-09-17T10:33:16.312" v="6139" actId="478"/>
          <ac:graphicFrameMkLst>
            <pc:docMk/>
            <pc:sldMk cId="1830580882" sldId="378"/>
            <ac:graphicFrameMk id="6" creationId="{AF780C1F-E659-F24C-BB56-628958AD58BC}"/>
          </ac:graphicFrameMkLst>
        </pc:graphicFrameChg>
        <pc:picChg chg="add del mod">
          <ac:chgData name="Nane Kratzke" userId="971be13ff4ee5ef6" providerId="LiveId" clId="{25E265D9-1136-E64B-84B9-E73667C4DFAB}" dt="2020-09-17T11:48:25.976" v="7069" actId="21"/>
          <ac:picMkLst>
            <pc:docMk/>
            <pc:sldMk cId="1830580882" sldId="378"/>
            <ac:picMk id="7" creationId="{28729957-008C-2449-A05B-B75193D017FE}"/>
          </ac:picMkLst>
        </pc:picChg>
        <pc:picChg chg="add del mod">
          <ac:chgData name="Nane Kratzke" userId="971be13ff4ee5ef6" providerId="LiveId" clId="{25E265D9-1136-E64B-84B9-E73667C4DFAB}" dt="2020-09-17T10:38:35.233" v="6163" actId="478"/>
          <ac:picMkLst>
            <pc:docMk/>
            <pc:sldMk cId="1830580882" sldId="378"/>
            <ac:picMk id="8" creationId="{1CC859FD-0088-EB4F-A62D-3FCC906E3A44}"/>
          </ac:picMkLst>
        </pc:picChg>
        <pc:picChg chg="add mod">
          <ac:chgData name="Nane Kratzke" userId="971be13ff4ee5ef6" providerId="LiveId" clId="{25E265D9-1136-E64B-84B9-E73667C4DFAB}" dt="2020-09-17T11:49:29.462" v="7077" actId="1076"/>
          <ac:picMkLst>
            <pc:docMk/>
            <pc:sldMk cId="1830580882" sldId="378"/>
            <ac:picMk id="11" creationId="{40086D8A-CC87-CF4D-BAFE-3F5DED2FF04C}"/>
          </ac:picMkLst>
        </pc:picChg>
        <pc:picChg chg="add del mod">
          <ac:chgData name="Nane Kratzke" userId="971be13ff4ee5ef6" providerId="LiveId" clId="{25E265D9-1136-E64B-84B9-E73667C4DFAB}" dt="2020-09-17T10:36:05.412" v="6148" actId="478"/>
          <ac:picMkLst>
            <pc:docMk/>
            <pc:sldMk cId="1830580882" sldId="378"/>
            <ac:picMk id="2050" creationId="{023FC246-3B0A-8C41-B4FC-54E69428EC75}"/>
          </ac:picMkLst>
        </pc:picChg>
      </pc:sldChg>
      <pc:sldChg chg="add del">
        <pc:chgData name="Nane Kratzke" userId="971be13ff4ee5ef6" providerId="LiveId" clId="{25E265D9-1136-E64B-84B9-E73667C4DFAB}" dt="2020-09-17T10:44:33.329" v="6257" actId="2696"/>
        <pc:sldMkLst>
          <pc:docMk/>
          <pc:sldMk cId="4277081821" sldId="379"/>
        </pc:sldMkLst>
      </pc:sldChg>
      <pc:sldChg chg="addSp delSp modSp add mod">
        <pc:chgData name="Nane Kratzke" userId="971be13ff4ee5ef6" providerId="LiveId" clId="{25E265D9-1136-E64B-84B9-E73667C4DFAB}" dt="2020-09-17T11:41:45.495" v="6933" actId="20577"/>
        <pc:sldMkLst>
          <pc:docMk/>
          <pc:sldMk cId="143991081" sldId="380"/>
        </pc:sldMkLst>
        <pc:spChg chg="mod">
          <ac:chgData name="Nane Kratzke" userId="971be13ff4ee5ef6" providerId="LiveId" clId="{25E265D9-1136-E64B-84B9-E73667C4DFAB}" dt="2020-09-17T10:44:45.230" v="6282" actId="20577"/>
          <ac:spMkLst>
            <pc:docMk/>
            <pc:sldMk cId="143991081" sldId="380"/>
            <ac:spMk id="3" creationId="{3F647732-3CD2-9345-9A14-5125F31F52A3}"/>
          </ac:spMkLst>
        </pc:spChg>
        <pc:spChg chg="mod">
          <ac:chgData name="Nane Kratzke" userId="971be13ff4ee5ef6" providerId="LiveId" clId="{25E265D9-1136-E64B-84B9-E73667C4DFAB}" dt="2020-09-17T11:27:45.083" v="6317" actId="20577"/>
          <ac:spMkLst>
            <pc:docMk/>
            <pc:sldMk cId="143991081" sldId="380"/>
            <ac:spMk id="5" creationId="{6C2C9176-2BE9-7744-9ACD-C7F0AA24A886}"/>
          </ac:spMkLst>
        </pc:spChg>
        <pc:spChg chg="add mod">
          <ac:chgData name="Nane Kratzke" userId="971be13ff4ee5ef6" providerId="LiveId" clId="{25E265D9-1136-E64B-84B9-E73667C4DFAB}" dt="2020-09-17T11:41:45.495" v="6933" actId="20577"/>
          <ac:spMkLst>
            <pc:docMk/>
            <pc:sldMk cId="143991081" sldId="380"/>
            <ac:spMk id="7" creationId="{B1607C91-E63D-594E-9C65-2897138128E9}"/>
          </ac:spMkLst>
        </pc:spChg>
        <pc:graphicFrameChg chg="del">
          <ac:chgData name="Nane Kratzke" userId="971be13ff4ee5ef6" providerId="LiveId" clId="{25E265D9-1136-E64B-84B9-E73667C4DFAB}" dt="2020-09-17T11:32:29.045" v="6318" actId="478"/>
          <ac:graphicFrameMkLst>
            <pc:docMk/>
            <pc:sldMk cId="143991081" sldId="380"/>
            <ac:graphicFrameMk id="6" creationId="{AF780C1F-E659-F24C-BB56-628958AD58BC}"/>
          </ac:graphicFrameMkLst>
        </pc:graphicFrameChg>
      </pc:sldChg>
      <pc:sldChg chg="addSp delSp modSp add mod">
        <pc:chgData name="Nane Kratzke" userId="971be13ff4ee5ef6" providerId="LiveId" clId="{25E265D9-1136-E64B-84B9-E73667C4DFAB}" dt="2020-09-17T13:05:38.438" v="8629" actId="20577"/>
        <pc:sldMkLst>
          <pc:docMk/>
          <pc:sldMk cId="3330758435" sldId="381"/>
        </pc:sldMkLst>
        <pc:spChg chg="mod">
          <ac:chgData name="Nane Kratzke" userId="971be13ff4ee5ef6" providerId="LiveId" clId="{25E265D9-1136-E64B-84B9-E73667C4DFAB}" dt="2020-09-17T11:59:46.090" v="7159" actId="20577"/>
          <ac:spMkLst>
            <pc:docMk/>
            <pc:sldMk cId="3330758435" sldId="381"/>
            <ac:spMk id="2" creationId="{810702C0-4F73-E54A-ABE6-13FA8FDA826E}"/>
          </ac:spMkLst>
        </pc:spChg>
        <pc:spChg chg="mod">
          <ac:chgData name="Nane Kratzke" userId="971be13ff4ee5ef6" providerId="LiveId" clId="{25E265D9-1136-E64B-84B9-E73667C4DFAB}" dt="2020-09-17T12:20:33.705" v="7582" actId="20577"/>
          <ac:spMkLst>
            <pc:docMk/>
            <pc:sldMk cId="3330758435" sldId="381"/>
            <ac:spMk id="3" creationId="{4837B04C-9E97-D443-8A4B-FE2862DA14C1}"/>
          </ac:spMkLst>
        </pc:spChg>
        <pc:spChg chg="add del mod">
          <ac:chgData name="Nane Kratzke" userId="971be13ff4ee5ef6" providerId="LiveId" clId="{25E265D9-1136-E64B-84B9-E73667C4DFAB}" dt="2020-09-17T11:48:23.051" v="7068"/>
          <ac:spMkLst>
            <pc:docMk/>
            <pc:sldMk cId="3330758435" sldId="381"/>
            <ac:spMk id="5" creationId="{325D4EBC-D922-2343-BEA1-AEF41FC4F389}"/>
          </ac:spMkLst>
        </pc:spChg>
        <pc:spChg chg="add mod">
          <ac:chgData name="Nane Kratzke" userId="971be13ff4ee5ef6" providerId="LiveId" clId="{25E265D9-1136-E64B-84B9-E73667C4DFAB}" dt="2020-09-17T13:05:38.438" v="8629" actId="20577"/>
          <ac:spMkLst>
            <pc:docMk/>
            <pc:sldMk cId="3330758435" sldId="381"/>
            <ac:spMk id="7" creationId="{57AAE6C2-0D7A-4047-B80E-F47A25E47FC1}"/>
          </ac:spMkLst>
        </pc:spChg>
        <pc:spChg chg="add mod">
          <ac:chgData name="Nane Kratzke" userId="971be13ff4ee5ef6" providerId="LiveId" clId="{25E265D9-1136-E64B-84B9-E73667C4DFAB}" dt="2020-09-17T12:15:33.788" v="7414" actId="207"/>
          <ac:spMkLst>
            <pc:docMk/>
            <pc:sldMk cId="3330758435" sldId="381"/>
            <ac:spMk id="8" creationId="{19D7D0D9-D050-6342-9F70-D60E36276AEF}"/>
          </ac:spMkLst>
        </pc:spChg>
        <pc:spChg chg="add mod">
          <ac:chgData name="Nane Kratzke" userId="971be13ff4ee5ef6" providerId="LiveId" clId="{25E265D9-1136-E64B-84B9-E73667C4DFAB}" dt="2020-09-17T12:21:38.624" v="7642" actId="20577"/>
          <ac:spMkLst>
            <pc:docMk/>
            <pc:sldMk cId="3330758435" sldId="381"/>
            <ac:spMk id="9" creationId="{E5700ECC-838D-7D48-A4FB-490030C11A77}"/>
          </ac:spMkLst>
        </pc:spChg>
        <pc:spChg chg="add mod">
          <ac:chgData name="Nane Kratzke" userId="971be13ff4ee5ef6" providerId="LiveId" clId="{25E265D9-1136-E64B-84B9-E73667C4DFAB}" dt="2020-09-17T12:22:15.400" v="7645" actId="20577"/>
          <ac:spMkLst>
            <pc:docMk/>
            <pc:sldMk cId="3330758435" sldId="381"/>
            <ac:spMk id="10" creationId="{11415810-BCFB-B943-B676-A2FB352B3BF4}"/>
          </ac:spMkLst>
        </pc:spChg>
        <pc:picChg chg="add del mod">
          <ac:chgData name="Nane Kratzke" userId="971be13ff4ee5ef6" providerId="LiveId" clId="{25E265D9-1136-E64B-84B9-E73667C4DFAB}" dt="2020-09-17T12:15:46.064" v="7416" actId="21"/>
          <ac:picMkLst>
            <pc:docMk/>
            <pc:sldMk cId="3330758435" sldId="381"/>
            <ac:picMk id="6" creationId="{EA84702C-7202-4F48-9C7E-7F27FFC11F24}"/>
          </ac:picMkLst>
        </pc:picChg>
      </pc:sldChg>
      <pc:sldChg chg="addSp delSp modSp add mod">
        <pc:chgData name="Nane Kratzke" userId="971be13ff4ee5ef6" providerId="LiveId" clId="{25E265D9-1136-E64B-84B9-E73667C4DFAB}" dt="2020-09-17T13:50:10.743" v="10055" actId="1076"/>
        <pc:sldMkLst>
          <pc:docMk/>
          <pc:sldMk cId="366975201" sldId="382"/>
        </pc:sldMkLst>
        <pc:spChg chg="mod">
          <ac:chgData name="Nane Kratzke" userId="971be13ff4ee5ef6" providerId="LiveId" clId="{25E265D9-1136-E64B-84B9-E73667C4DFAB}" dt="2020-09-17T13:48:17.919" v="10006" actId="20577"/>
          <ac:spMkLst>
            <pc:docMk/>
            <pc:sldMk cId="366975201" sldId="382"/>
            <ac:spMk id="2" creationId="{F8BC3A94-118D-A54E-A5C2-C20A2E3EC8D1}"/>
          </ac:spMkLst>
        </pc:spChg>
        <pc:spChg chg="mod">
          <ac:chgData name="Nane Kratzke" userId="971be13ff4ee5ef6" providerId="LiveId" clId="{25E265D9-1136-E64B-84B9-E73667C4DFAB}" dt="2020-09-17T13:48:25.060" v="10042" actId="20577"/>
          <ac:spMkLst>
            <pc:docMk/>
            <pc:sldMk cId="366975201" sldId="382"/>
            <ac:spMk id="3" creationId="{4E0A3D8B-A293-9946-9B50-C5F59AA0508F}"/>
          </ac:spMkLst>
        </pc:spChg>
        <pc:picChg chg="add del mod">
          <ac:chgData name="Nane Kratzke" userId="971be13ff4ee5ef6" providerId="LiveId" clId="{25E265D9-1136-E64B-84B9-E73667C4DFAB}" dt="2020-09-17T13:49:20.492" v="10048" actId="21"/>
          <ac:picMkLst>
            <pc:docMk/>
            <pc:sldMk cId="366975201" sldId="382"/>
            <ac:picMk id="5" creationId="{4EAF884C-BB86-A945-AB0C-6E3DBA42840D}"/>
          </ac:picMkLst>
        </pc:picChg>
        <pc:picChg chg="add mod">
          <ac:chgData name="Nane Kratzke" userId="971be13ff4ee5ef6" providerId="LiveId" clId="{25E265D9-1136-E64B-84B9-E73667C4DFAB}" dt="2020-09-17T13:50:10.743" v="10055" actId="1076"/>
          <ac:picMkLst>
            <pc:docMk/>
            <pc:sldMk cId="366975201" sldId="382"/>
            <ac:picMk id="6" creationId="{0168A833-A965-C94F-8AFF-D661E1EA9A40}"/>
          </ac:picMkLst>
        </pc:picChg>
      </pc:sldChg>
      <pc:sldChg chg="addSp delSp modSp add mod">
        <pc:chgData name="Nane Kratzke" userId="971be13ff4ee5ef6" providerId="LiveId" clId="{25E265D9-1136-E64B-84B9-E73667C4DFAB}" dt="2020-09-17T13:06:49.140" v="8726" actId="20577"/>
        <pc:sldMkLst>
          <pc:docMk/>
          <pc:sldMk cId="3862908966" sldId="383"/>
        </pc:sldMkLst>
        <pc:spChg chg="mod">
          <ac:chgData name="Nane Kratzke" userId="971be13ff4ee5ef6" providerId="LiveId" clId="{25E265D9-1136-E64B-84B9-E73667C4DFAB}" dt="2020-09-17T12:22:32.407" v="7647"/>
          <ac:spMkLst>
            <pc:docMk/>
            <pc:sldMk cId="3862908966" sldId="383"/>
            <ac:spMk id="2" creationId="{ECC40909-D9F3-4A40-BC3E-A44B2D02A00F}"/>
          </ac:spMkLst>
        </pc:spChg>
        <pc:spChg chg="mod">
          <ac:chgData name="Nane Kratzke" userId="971be13ff4ee5ef6" providerId="LiveId" clId="{25E265D9-1136-E64B-84B9-E73667C4DFAB}" dt="2020-09-17T13:01:12.347" v="8469" actId="20577"/>
          <ac:spMkLst>
            <pc:docMk/>
            <pc:sldMk cId="3862908966" sldId="383"/>
            <ac:spMk id="3" creationId="{9A18B219-1095-F748-99A3-1881897F9289}"/>
          </ac:spMkLst>
        </pc:spChg>
        <pc:spChg chg="add mod">
          <ac:chgData name="Nane Kratzke" userId="971be13ff4ee5ef6" providerId="LiveId" clId="{25E265D9-1136-E64B-84B9-E73667C4DFAB}" dt="2020-09-17T12:37:38.685" v="7945" actId="1036"/>
          <ac:spMkLst>
            <pc:docMk/>
            <pc:sldMk cId="3862908966" sldId="383"/>
            <ac:spMk id="5" creationId="{E905BE52-0697-1044-AD76-4FF07D56F009}"/>
          </ac:spMkLst>
        </pc:spChg>
        <pc:spChg chg="add del mod">
          <ac:chgData name="Nane Kratzke" userId="971be13ff4ee5ef6" providerId="LiveId" clId="{25E265D9-1136-E64B-84B9-E73667C4DFAB}" dt="2020-09-17T12:35:57.785" v="7886" actId="478"/>
          <ac:spMkLst>
            <pc:docMk/>
            <pc:sldMk cId="3862908966" sldId="383"/>
            <ac:spMk id="6" creationId="{8D91B291-33FA-0E44-8292-C314C8C798BE}"/>
          </ac:spMkLst>
        </pc:spChg>
        <pc:spChg chg="add mod">
          <ac:chgData name="Nane Kratzke" userId="971be13ff4ee5ef6" providerId="LiveId" clId="{25E265D9-1136-E64B-84B9-E73667C4DFAB}" dt="2020-09-17T12:44:37.099" v="8086" actId="20577"/>
          <ac:spMkLst>
            <pc:docMk/>
            <pc:sldMk cId="3862908966" sldId="383"/>
            <ac:spMk id="7" creationId="{BD1240A4-0A25-3D44-AC63-19C1AEB7471E}"/>
          </ac:spMkLst>
        </pc:spChg>
        <pc:spChg chg="add mod">
          <ac:chgData name="Nane Kratzke" userId="971be13ff4ee5ef6" providerId="LiveId" clId="{25E265D9-1136-E64B-84B9-E73667C4DFAB}" dt="2020-09-17T12:37:38.685" v="7945" actId="1036"/>
          <ac:spMkLst>
            <pc:docMk/>
            <pc:sldMk cId="3862908966" sldId="383"/>
            <ac:spMk id="8" creationId="{B621A312-725D-624D-9081-2A138A963163}"/>
          </ac:spMkLst>
        </pc:spChg>
        <pc:spChg chg="add mod">
          <ac:chgData name="Nane Kratzke" userId="971be13ff4ee5ef6" providerId="LiveId" clId="{25E265D9-1136-E64B-84B9-E73667C4DFAB}" dt="2020-09-17T13:06:49.140" v="8726" actId="20577"/>
          <ac:spMkLst>
            <pc:docMk/>
            <pc:sldMk cId="3862908966" sldId="383"/>
            <ac:spMk id="9" creationId="{F34AAD15-D140-0646-A78E-FFB9972CC346}"/>
          </ac:spMkLst>
        </pc:spChg>
      </pc:sldChg>
      <pc:sldChg chg="addSp modSp add mod">
        <pc:chgData name="Nane Kratzke" userId="971be13ff4ee5ef6" providerId="LiveId" clId="{25E265D9-1136-E64B-84B9-E73667C4DFAB}" dt="2020-09-17T13:07:24.712" v="8790" actId="1076"/>
        <pc:sldMkLst>
          <pc:docMk/>
          <pc:sldMk cId="3004243446" sldId="384"/>
        </pc:sldMkLst>
        <pc:spChg chg="mod">
          <ac:chgData name="Nane Kratzke" userId="971be13ff4ee5ef6" providerId="LiveId" clId="{25E265D9-1136-E64B-84B9-E73667C4DFAB}" dt="2020-09-17T12:45:30.686" v="8124" actId="20577"/>
          <ac:spMkLst>
            <pc:docMk/>
            <pc:sldMk cId="3004243446" sldId="384"/>
            <ac:spMk id="2" creationId="{E0A1231F-2AF1-B74C-8D70-2B417089A68F}"/>
          </ac:spMkLst>
        </pc:spChg>
        <pc:spChg chg="mod">
          <ac:chgData name="Nane Kratzke" userId="971be13ff4ee5ef6" providerId="LiveId" clId="{25E265D9-1136-E64B-84B9-E73667C4DFAB}" dt="2020-09-17T13:01:37.154" v="8502" actId="20577"/>
          <ac:spMkLst>
            <pc:docMk/>
            <pc:sldMk cId="3004243446" sldId="384"/>
            <ac:spMk id="3" creationId="{8DD23EF4-884A-A44F-99C2-399A118A2259}"/>
          </ac:spMkLst>
        </pc:spChg>
        <pc:spChg chg="add mod">
          <ac:chgData name="Nane Kratzke" userId="971be13ff4ee5ef6" providerId="LiveId" clId="{25E265D9-1136-E64B-84B9-E73667C4DFAB}" dt="2020-09-17T12:56:06.050" v="8325" actId="14100"/>
          <ac:spMkLst>
            <pc:docMk/>
            <pc:sldMk cId="3004243446" sldId="384"/>
            <ac:spMk id="5" creationId="{2A08FA39-778A-654B-8EFE-23446851C948}"/>
          </ac:spMkLst>
        </pc:spChg>
        <pc:spChg chg="add mod">
          <ac:chgData name="Nane Kratzke" userId="971be13ff4ee5ef6" providerId="LiveId" clId="{25E265D9-1136-E64B-84B9-E73667C4DFAB}" dt="2020-09-17T12:57:42.309" v="8404" actId="20577"/>
          <ac:spMkLst>
            <pc:docMk/>
            <pc:sldMk cId="3004243446" sldId="384"/>
            <ac:spMk id="6" creationId="{A998D464-E3C1-4249-BDF3-A128E215830E}"/>
          </ac:spMkLst>
        </pc:spChg>
        <pc:spChg chg="add mod">
          <ac:chgData name="Nane Kratzke" userId="971be13ff4ee5ef6" providerId="LiveId" clId="{25E265D9-1136-E64B-84B9-E73667C4DFAB}" dt="2020-09-17T13:02:34.933" v="8541" actId="207"/>
          <ac:spMkLst>
            <pc:docMk/>
            <pc:sldMk cId="3004243446" sldId="384"/>
            <ac:spMk id="7" creationId="{6EF9D730-6C71-0A4E-BD3C-CBCDFD59A317}"/>
          </ac:spMkLst>
        </pc:spChg>
        <pc:spChg chg="add mod">
          <ac:chgData name="Nane Kratzke" userId="971be13ff4ee5ef6" providerId="LiveId" clId="{25E265D9-1136-E64B-84B9-E73667C4DFAB}" dt="2020-09-17T13:07:24.712" v="8790" actId="1076"/>
          <ac:spMkLst>
            <pc:docMk/>
            <pc:sldMk cId="3004243446" sldId="384"/>
            <ac:spMk id="8" creationId="{CF702140-2F29-5641-9240-0FE98A443E00}"/>
          </ac:spMkLst>
        </pc:spChg>
      </pc:sldChg>
      <pc:sldChg chg="addSp delSp modSp add mod">
        <pc:chgData name="Nane Kratzke" userId="971be13ff4ee5ef6" providerId="LiveId" clId="{25E265D9-1136-E64B-84B9-E73667C4DFAB}" dt="2020-09-17T13:29:46.686" v="9626" actId="14100"/>
        <pc:sldMkLst>
          <pc:docMk/>
          <pc:sldMk cId="243993919" sldId="385"/>
        </pc:sldMkLst>
        <pc:spChg chg="mod">
          <ac:chgData name="Nane Kratzke" userId="971be13ff4ee5ef6" providerId="LiveId" clId="{25E265D9-1136-E64B-84B9-E73667C4DFAB}" dt="2020-09-17T13:22:14.662" v="9082" actId="20577"/>
          <ac:spMkLst>
            <pc:docMk/>
            <pc:sldMk cId="243993919" sldId="385"/>
            <ac:spMk id="2" creationId="{205DDF84-67FC-F347-B89E-E53D9E21DDEE}"/>
          </ac:spMkLst>
        </pc:spChg>
        <pc:spChg chg="add del mod">
          <ac:chgData name="Nane Kratzke" userId="971be13ff4ee5ef6" providerId="LiveId" clId="{25E265D9-1136-E64B-84B9-E73667C4DFAB}" dt="2020-09-17T13:22:29.663" v="9084" actId="478"/>
          <ac:spMkLst>
            <pc:docMk/>
            <pc:sldMk cId="243993919" sldId="385"/>
            <ac:spMk id="5" creationId="{2D0837A2-19F3-E848-A223-2F5D1189D9EB}"/>
          </ac:spMkLst>
        </pc:spChg>
        <pc:spChg chg="add mod">
          <ac:chgData name="Nane Kratzke" userId="971be13ff4ee5ef6" providerId="LiveId" clId="{25E265D9-1136-E64B-84B9-E73667C4DFAB}" dt="2020-09-17T13:29:46.686" v="9626" actId="14100"/>
          <ac:spMkLst>
            <pc:docMk/>
            <pc:sldMk cId="243993919" sldId="385"/>
            <ac:spMk id="6" creationId="{0DD40D0D-A817-8B41-928A-C46A3EADD2ED}"/>
          </ac:spMkLst>
        </pc:spChg>
        <pc:picChg chg="add mod modCrop">
          <ac:chgData name="Nane Kratzke" userId="971be13ff4ee5ef6" providerId="LiveId" clId="{25E265D9-1136-E64B-84B9-E73667C4DFAB}" dt="2020-09-17T13:29:18.193" v="9622" actId="1076"/>
          <ac:picMkLst>
            <pc:docMk/>
            <pc:sldMk cId="243993919" sldId="385"/>
            <ac:picMk id="7" creationId="{6311B689-B9CC-484D-AC90-D396EBD2F8EC}"/>
          </ac:picMkLst>
        </pc:picChg>
      </pc:sldChg>
      <pc:sldChg chg="addSp modSp add mod">
        <pc:chgData name="Nane Kratzke" userId="971be13ff4ee5ef6" providerId="LiveId" clId="{25E265D9-1136-E64B-84B9-E73667C4DFAB}" dt="2020-09-17T13:31:27.513" v="9664"/>
        <pc:sldMkLst>
          <pc:docMk/>
          <pc:sldMk cId="3855353074" sldId="386"/>
        </pc:sldMkLst>
        <pc:spChg chg="mod">
          <ac:chgData name="Nane Kratzke" userId="971be13ff4ee5ef6" providerId="LiveId" clId="{25E265D9-1136-E64B-84B9-E73667C4DFAB}" dt="2020-09-17T13:30:21.155" v="9633" actId="20577"/>
          <ac:spMkLst>
            <pc:docMk/>
            <pc:sldMk cId="3855353074" sldId="386"/>
            <ac:spMk id="2" creationId="{EA58CFB6-535B-5C49-88C6-B9E60CAF5BF8}"/>
          </ac:spMkLst>
        </pc:spChg>
        <pc:spChg chg="mod">
          <ac:chgData name="Nane Kratzke" userId="971be13ff4ee5ef6" providerId="LiveId" clId="{25E265D9-1136-E64B-84B9-E73667C4DFAB}" dt="2020-09-17T13:30:31.469" v="9659" actId="20577"/>
          <ac:spMkLst>
            <pc:docMk/>
            <pc:sldMk cId="3855353074" sldId="386"/>
            <ac:spMk id="3" creationId="{410BAA25-75A0-4C49-9F4A-E92FFB3E0FA4}"/>
          </ac:spMkLst>
        </pc:spChg>
        <pc:picChg chg="add mod">
          <ac:chgData name="Nane Kratzke" userId="971be13ff4ee5ef6" providerId="LiveId" clId="{25E265D9-1136-E64B-84B9-E73667C4DFAB}" dt="2020-09-17T13:31:27.513" v="9664"/>
          <ac:picMkLst>
            <pc:docMk/>
            <pc:sldMk cId="3855353074" sldId="386"/>
            <ac:picMk id="5" creationId="{5E38D786-D0FF-324C-858C-BD72B6477743}"/>
          </ac:picMkLst>
        </pc:picChg>
      </pc:sldChg>
      <pc:sldChg chg="addSp modSp add mod">
        <pc:chgData name="Nane Kratzke" userId="971be13ff4ee5ef6" providerId="LiveId" clId="{25E265D9-1136-E64B-84B9-E73667C4DFAB}" dt="2020-09-17T13:33:20.092" v="9688"/>
        <pc:sldMkLst>
          <pc:docMk/>
          <pc:sldMk cId="2367191596" sldId="387"/>
        </pc:sldMkLst>
        <pc:spChg chg="mod">
          <ac:chgData name="Nane Kratzke" userId="971be13ff4ee5ef6" providerId="LiveId" clId="{25E265D9-1136-E64B-84B9-E73667C4DFAB}" dt="2020-09-17T13:32:33.783" v="9671" actId="20577"/>
          <ac:spMkLst>
            <pc:docMk/>
            <pc:sldMk cId="2367191596" sldId="387"/>
            <ac:spMk id="2" creationId="{AE9F194F-AD0F-4749-B78C-C382146E97B9}"/>
          </ac:spMkLst>
        </pc:spChg>
        <pc:spChg chg="mod">
          <ac:chgData name="Nane Kratzke" userId="971be13ff4ee5ef6" providerId="LiveId" clId="{25E265D9-1136-E64B-84B9-E73667C4DFAB}" dt="2020-09-17T13:32:37.522" v="9682" actId="20577"/>
          <ac:spMkLst>
            <pc:docMk/>
            <pc:sldMk cId="2367191596" sldId="387"/>
            <ac:spMk id="3" creationId="{7A1BDB4F-A698-9A4F-9DAE-0E9813087805}"/>
          </ac:spMkLst>
        </pc:spChg>
        <pc:picChg chg="add mod">
          <ac:chgData name="Nane Kratzke" userId="971be13ff4ee5ef6" providerId="LiveId" clId="{25E265D9-1136-E64B-84B9-E73667C4DFAB}" dt="2020-09-17T13:33:20.092" v="9688"/>
          <ac:picMkLst>
            <pc:docMk/>
            <pc:sldMk cId="2367191596" sldId="387"/>
            <ac:picMk id="5" creationId="{EEA4A4EC-6F45-BF46-A548-1E5F109A04B2}"/>
          </ac:picMkLst>
        </pc:picChg>
      </pc:sldChg>
      <pc:sldChg chg="addSp delSp modSp add mod">
        <pc:chgData name="Nane Kratzke" userId="971be13ff4ee5ef6" providerId="LiveId" clId="{25E265D9-1136-E64B-84B9-E73667C4DFAB}" dt="2020-09-17T14:40:18.985" v="10120" actId="1076"/>
        <pc:sldMkLst>
          <pc:docMk/>
          <pc:sldMk cId="2812399017" sldId="388"/>
        </pc:sldMkLst>
        <pc:spChg chg="mod">
          <ac:chgData name="Nane Kratzke" userId="971be13ff4ee5ef6" providerId="LiveId" clId="{25E265D9-1136-E64B-84B9-E73667C4DFAB}" dt="2020-09-17T13:34:44.124" v="9695" actId="20577"/>
          <ac:spMkLst>
            <pc:docMk/>
            <pc:sldMk cId="2812399017" sldId="388"/>
            <ac:spMk id="2" creationId="{0BEA5FE8-C916-3147-88E4-FAA0A914ACFD}"/>
          </ac:spMkLst>
        </pc:spChg>
        <pc:spChg chg="mod">
          <ac:chgData name="Nane Kratzke" userId="971be13ff4ee5ef6" providerId="LiveId" clId="{25E265D9-1136-E64B-84B9-E73667C4DFAB}" dt="2020-09-17T13:34:47.657" v="9703" actId="20577"/>
          <ac:spMkLst>
            <pc:docMk/>
            <pc:sldMk cId="2812399017" sldId="388"/>
            <ac:spMk id="3" creationId="{0865A9D1-5F46-BB4B-8AFF-B7A67B41E85F}"/>
          </ac:spMkLst>
        </pc:spChg>
        <pc:picChg chg="add del mod">
          <ac:chgData name="Nane Kratzke" userId="971be13ff4ee5ef6" providerId="LiveId" clId="{25E265D9-1136-E64B-84B9-E73667C4DFAB}" dt="2020-09-17T13:36:30.209" v="9713" actId="478"/>
          <ac:picMkLst>
            <pc:docMk/>
            <pc:sldMk cId="2812399017" sldId="388"/>
            <ac:picMk id="5" creationId="{B0E78672-5113-0F46-9596-60B26F743BFB}"/>
          </ac:picMkLst>
        </pc:picChg>
        <pc:picChg chg="add mod">
          <ac:chgData name="Nane Kratzke" userId="971be13ff4ee5ef6" providerId="LiveId" clId="{25E265D9-1136-E64B-84B9-E73667C4DFAB}" dt="2020-09-17T14:40:18.985" v="10120" actId="1076"/>
          <ac:picMkLst>
            <pc:docMk/>
            <pc:sldMk cId="2812399017" sldId="388"/>
            <ac:picMk id="6" creationId="{CBDB17E0-A202-0F47-858F-1A727D151B5B}"/>
          </ac:picMkLst>
        </pc:picChg>
      </pc:sldChg>
      <pc:sldChg chg="addSp modSp add mod ord">
        <pc:chgData name="Nane Kratzke" userId="971be13ff4ee5ef6" providerId="LiveId" clId="{25E265D9-1136-E64B-84B9-E73667C4DFAB}" dt="2020-09-17T14:41:01.687" v="10121" actId="20578"/>
        <pc:sldMkLst>
          <pc:docMk/>
          <pc:sldMk cId="1657841985" sldId="389"/>
        </pc:sldMkLst>
        <pc:spChg chg="mod">
          <ac:chgData name="Nane Kratzke" userId="971be13ff4ee5ef6" providerId="LiveId" clId="{25E265D9-1136-E64B-84B9-E73667C4DFAB}" dt="2020-09-17T13:38:16.087" v="9736" actId="20577"/>
          <ac:spMkLst>
            <pc:docMk/>
            <pc:sldMk cId="1657841985" sldId="389"/>
            <ac:spMk id="2" creationId="{765397ED-3966-7A4D-8D04-797FC3A2C83D}"/>
          </ac:spMkLst>
        </pc:spChg>
        <pc:spChg chg="mod">
          <ac:chgData name="Nane Kratzke" userId="971be13ff4ee5ef6" providerId="LiveId" clId="{25E265D9-1136-E64B-84B9-E73667C4DFAB}" dt="2020-09-17T13:47:37.221" v="10000" actId="6549"/>
          <ac:spMkLst>
            <pc:docMk/>
            <pc:sldMk cId="1657841985" sldId="389"/>
            <ac:spMk id="3" creationId="{EEA0923F-871B-C449-992B-F2DD7CF33C58}"/>
          </ac:spMkLst>
        </pc:spChg>
        <pc:spChg chg="add mod">
          <ac:chgData name="Nane Kratzke" userId="971be13ff4ee5ef6" providerId="LiveId" clId="{25E265D9-1136-E64B-84B9-E73667C4DFAB}" dt="2020-09-17T13:47:24.382" v="9991" actId="113"/>
          <ac:spMkLst>
            <pc:docMk/>
            <pc:sldMk cId="1657841985" sldId="389"/>
            <ac:spMk id="6" creationId="{22C10D88-CA20-E644-843F-92EB5C66EF58}"/>
          </ac:spMkLst>
        </pc:spChg>
        <pc:picChg chg="add mod">
          <ac:chgData name="Nane Kratzke" userId="971be13ff4ee5ef6" providerId="LiveId" clId="{25E265D9-1136-E64B-84B9-E73667C4DFAB}" dt="2020-09-17T13:40:14.567" v="9791" actId="14861"/>
          <ac:picMkLst>
            <pc:docMk/>
            <pc:sldMk cId="1657841985" sldId="389"/>
            <ac:picMk id="5" creationId="{2996F543-FBDF-F145-9086-944F97D2C2F3}"/>
          </ac:picMkLst>
        </pc:picChg>
      </pc:sldChg>
      <pc:sldChg chg="addSp modSp add mod">
        <pc:chgData name="Nane Kratzke" userId="971be13ff4ee5ef6" providerId="LiveId" clId="{25E265D9-1136-E64B-84B9-E73667C4DFAB}" dt="2020-09-17T13:51:30.450" v="10119" actId="14861"/>
        <pc:sldMkLst>
          <pc:docMk/>
          <pc:sldMk cId="738018681" sldId="390"/>
        </pc:sldMkLst>
        <pc:spChg chg="mod">
          <ac:chgData name="Nane Kratzke" userId="971be13ff4ee5ef6" providerId="LiveId" clId="{25E265D9-1136-E64B-84B9-E73667C4DFAB}" dt="2020-09-17T13:50:27.806" v="10061" actId="20577"/>
          <ac:spMkLst>
            <pc:docMk/>
            <pc:sldMk cId="738018681" sldId="390"/>
            <ac:spMk id="2" creationId="{DF999F12-A0C1-D744-94E0-6F985040A02B}"/>
          </ac:spMkLst>
        </pc:spChg>
        <pc:spChg chg="mod">
          <ac:chgData name="Nane Kratzke" userId="971be13ff4ee5ef6" providerId="LiveId" clId="{25E265D9-1136-E64B-84B9-E73667C4DFAB}" dt="2020-09-17T13:50:42.927" v="10115" actId="20577"/>
          <ac:spMkLst>
            <pc:docMk/>
            <pc:sldMk cId="738018681" sldId="390"/>
            <ac:spMk id="3" creationId="{4D3B41B8-53F1-CF48-AB5D-AD0B533C503F}"/>
          </ac:spMkLst>
        </pc:spChg>
        <pc:picChg chg="add mod">
          <ac:chgData name="Nane Kratzke" userId="971be13ff4ee5ef6" providerId="LiveId" clId="{25E265D9-1136-E64B-84B9-E73667C4DFAB}" dt="2020-09-17T13:51:30.450" v="10119" actId="14861"/>
          <ac:picMkLst>
            <pc:docMk/>
            <pc:sldMk cId="738018681" sldId="390"/>
            <ac:picMk id="5" creationId="{C2712673-FE23-7040-B643-417114FBF090}"/>
          </ac:picMkLst>
        </pc:picChg>
      </pc:sldChg>
      <pc:sldChg chg="addSp modSp add mod">
        <pc:chgData name="Nane Kratzke" userId="971be13ff4ee5ef6" providerId="LiveId" clId="{25E265D9-1136-E64B-84B9-E73667C4DFAB}" dt="2020-09-18T17:19:44.200" v="10855" actId="20577"/>
        <pc:sldMkLst>
          <pc:docMk/>
          <pc:sldMk cId="2484808012" sldId="391"/>
        </pc:sldMkLst>
        <pc:spChg chg="mod">
          <ac:chgData name="Nane Kratzke" userId="971be13ff4ee5ef6" providerId="LiveId" clId="{25E265D9-1136-E64B-84B9-E73667C4DFAB}" dt="2020-09-17T15:02:50.112" v="10166" actId="20577"/>
          <ac:spMkLst>
            <pc:docMk/>
            <pc:sldMk cId="2484808012" sldId="391"/>
            <ac:spMk id="2" creationId="{90CC33CD-9BC8-9E4D-A706-F2AC4983123E}"/>
          </ac:spMkLst>
        </pc:spChg>
        <pc:spChg chg="mod">
          <ac:chgData name="Nane Kratzke" userId="971be13ff4ee5ef6" providerId="LiveId" clId="{25E265D9-1136-E64B-84B9-E73667C4DFAB}" dt="2020-09-17T15:03:31.674" v="10257" actId="20577"/>
          <ac:spMkLst>
            <pc:docMk/>
            <pc:sldMk cId="2484808012" sldId="391"/>
            <ac:spMk id="3" creationId="{034DD6EF-CC80-F34A-965F-8AD4CE627023}"/>
          </ac:spMkLst>
        </pc:spChg>
        <pc:spChg chg="add mod">
          <ac:chgData name="Nane Kratzke" userId="971be13ff4ee5ef6" providerId="LiveId" clId="{25E265D9-1136-E64B-84B9-E73667C4DFAB}" dt="2020-09-18T17:19:44.200" v="10855" actId="20577"/>
          <ac:spMkLst>
            <pc:docMk/>
            <pc:sldMk cId="2484808012" sldId="391"/>
            <ac:spMk id="6" creationId="{EAEF673E-B8B9-384F-8A33-859DC883F332}"/>
          </ac:spMkLst>
        </pc:spChg>
        <pc:picChg chg="add mod">
          <ac:chgData name="Nane Kratzke" userId="971be13ff4ee5ef6" providerId="LiveId" clId="{25E265D9-1136-E64B-84B9-E73667C4DFAB}" dt="2020-09-17T15:03:48.448" v="10262" actId="1076"/>
          <ac:picMkLst>
            <pc:docMk/>
            <pc:sldMk cId="2484808012" sldId="391"/>
            <ac:picMk id="5" creationId="{450049C5-4F48-5444-9B64-28595CA90745}"/>
          </ac:picMkLst>
        </pc:picChg>
      </pc:sldChg>
      <pc:sldChg chg="addSp delSp modSp add mod">
        <pc:chgData name="Nane Kratzke" userId="971be13ff4ee5ef6" providerId="LiveId" clId="{25E265D9-1136-E64B-84B9-E73667C4DFAB}" dt="2020-09-17T15:16:37.030" v="10751" actId="1076"/>
        <pc:sldMkLst>
          <pc:docMk/>
          <pc:sldMk cId="2483948438" sldId="392"/>
        </pc:sldMkLst>
        <pc:spChg chg="mod">
          <ac:chgData name="Nane Kratzke" userId="971be13ff4ee5ef6" providerId="LiveId" clId="{25E265D9-1136-E64B-84B9-E73667C4DFAB}" dt="2020-09-17T14:49:20.665" v="10128" actId="20577"/>
          <ac:spMkLst>
            <pc:docMk/>
            <pc:sldMk cId="2483948438" sldId="392"/>
            <ac:spMk id="2" creationId="{7CA827A9-054D-7142-A7C5-3B3A1D85DA69}"/>
          </ac:spMkLst>
        </pc:spChg>
        <pc:spChg chg="mod">
          <ac:chgData name="Nane Kratzke" userId="971be13ff4ee5ef6" providerId="LiveId" clId="{25E265D9-1136-E64B-84B9-E73667C4DFAB}" dt="2020-09-17T14:49:23.564" v="10138" actId="20577"/>
          <ac:spMkLst>
            <pc:docMk/>
            <pc:sldMk cId="2483948438" sldId="392"/>
            <ac:spMk id="3" creationId="{B11388AB-5046-AD42-8A44-22E7385E7A76}"/>
          </ac:spMkLst>
        </pc:spChg>
        <pc:spChg chg="add mod">
          <ac:chgData name="Nane Kratzke" userId="971be13ff4ee5ef6" providerId="LiveId" clId="{25E265D9-1136-E64B-84B9-E73667C4DFAB}" dt="2020-09-17T15:15:48.002" v="10735" actId="1076"/>
          <ac:spMkLst>
            <pc:docMk/>
            <pc:sldMk cId="2483948438" sldId="392"/>
            <ac:spMk id="6" creationId="{8D23AB33-7E0A-CC44-8AD4-EE5021E4235B}"/>
          </ac:spMkLst>
        </pc:spChg>
        <pc:spChg chg="add mod">
          <ac:chgData name="Nane Kratzke" userId="971be13ff4ee5ef6" providerId="LiveId" clId="{25E265D9-1136-E64B-84B9-E73667C4DFAB}" dt="2020-09-17T15:13:15.749" v="10651" actId="207"/>
          <ac:spMkLst>
            <pc:docMk/>
            <pc:sldMk cId="2483948438" sldId="392"/>
            <ac:spMk id="7" creationId="{11B37B7F-152E-B449-A42B-BD276094BD37}"/>
          </ac:spMkLst>
        </pc:spChg>
        <pc:spChg chg="add mod">
          <ac:chgData name="Nane Kratzke" userId="971be13ff4ee5ef6" providerId="LiveId" clId="{25E265D9-1136-E64B-84B9-E73667C4DFAB}" dt="2020-09-17T15:13:15.749" v="10651" actId="207"/>
          <ac:spMkLst>
            <pc:docMk/>
            <pc:sldMk cId="2483948438" sldId="392"/>
            <ac:spMk id="8" creationId="{2AAA2242-BF8E-D54C-A06E-9BF25E08E075}"/>
          </ac:spMkLst>
        </pc:spChg>
        <pc:spChg chg="add mod">
          <ac:chgData name="Nane Kratzke" userId="971be13ff4ee5ef6" providerId="LiveId" clId="{25E265D9-1136-E64B-84B9-E73667C4DFAB}" dt="2020-09-17T15:13:15.749" v="10651" actId="207"/>
          <ac:spMkLst>
            <pc:docMk/>
            <pc:sldMk cId="2483948438" sldId="392"/>
            <ac:spMk id="9" creationId="{DCD53380-D1BF-244F-8F8A-40AFFB16B3A8}"/>
          </ac:spMkLst>
        </pc:spChg>
        <pc:spChg chg="add mod">
          <ac:chgData name="Nane Kratzke" userId="971be13ff4ee5ef6" providerId="LiveId" clId="{25E265D9-1136-E64B-84B9-E73667C4DFAB}" dt="2020-09-17T15:13:15.749" v="10651" actId="207"/>
          <ac:spMkLst>
            <pc:docMk/>
            <pc:sldMk cId="2483948438" sldId="392"/>
            <ac:spMk id="10" creationId="{8EAAA3EA-B17C-FB41-BC48-07FFC9811D25}"/>
          </ac:spMkLst>
        </pc:spChg>
        <pc:spChg chg="add mod">
          <ac:chgData name="Nane Kratzke" userId="971be13ff4ee5ef6" providerId="LiveId" clId="{25E265D9-1136-E64B-84B9-E73667C4DFAB}" dt="2020-09-17T15:13:15.749" v="10651" actId="207"/>
          <ac:spMkLst>
            <pc:docMk/>
            <pc:sldMk cId="2483948438" sldId="392"/>
            <ac:spMk id="11" creationId="{17AAAB7F-6159-2947-88B7-056888AF0B49}"/>
          </ac:spMkLst>
        </pc:spChg>
        <pc:spChg chg="add mod">
          <ac:chgData name="Nane Kratzke" userId="971be13ff4ee5ef6" providerId="LiveId" clId="{25E265D9-1136-E64B-84B9-E73667C4DFAB}" dt="2020-09-17T15:16:01.704" v="10738" actId="1076"/>
          <ac:spMkLst>
            <pc:docMk/>
            <pc:sldMk cId="2483948438" sldId="392"/>
            <ac:spMk id="38" creationId="{4F138159-AEA1-3241-B43E-542EB3EF29CC}"/>
          </ac:spMkLst>
        </pc:spChg>
        <pc:spChg chg="add mod">
          <ac:chgData name="Nane Kratzke" userId="971be13ff4ee5ef6" providerId="LiveId" clId="{25E265D9-1136-E64B-84B9-E73667C4DFAB}" dt="2020-09-17T15:14:16.888" v="10695" actId="1076"/>
          <ac:spMkLst>
            <pc:docMk/>
            <pc:sldMk cId="2483948438" sldId="392"/>
            <ac:spMk id="45" creationId="{7311BEF7-411E-ED4F-91A8-26EC5246849B}"/>
          </ac:spMkLst>
        </pc:spChg>
        <pc:spChg chg="add mod">
          <ac:chgData name="Nane Kratzke" userId="971be13ff4ee5ef6" providerId="LiveId" clId="{25E265D9-1136-E64B-84B9-E73667C4DFAB}" dt="2020-09-17T15:16:25.769" v="10747" actId="14100"/>
          <ac:spMkLst>
            <pc:docMk/>
            <pc:sldMk cId="2483948438" sldId="392"/>
            <ac:spMk id="46" creationId="{B5F011FF-F119-1644-A7C9-0DDD2F3C70AA}"/>
          </ac:spMkLst>
        </pc:spChg>
        <pc:spChg chg="add mod">
          <ac:chgData name="Nane Kratzke" userId="971be13ff4ee5ef6" providerId="LiveId" clId="{25E265D9-1136-E64B-84B9-E73667C4DFAB}" dt="2020-09-17T15:16:32.833" v="10750" actId="1076"/>
          <ac:spMkLst>
            <pc:docMk/>
            <pc:sldMk cId="2483948438" sldId="392"/>
            <ac:spMk id="47" creationId="{B89976C5-BF2D-2C4A-823E-046127576BFA}"/>
          </ac:spMkLst>
        </pc:spChg>
        <pc:grpChg chg="del mod">
          <ac:chgData name="Nane Kratzke" userId="971be13ff4ee5ef6" providerId="LiveId" clId="{25E265D9-1136-E64B-84B9-E73667C4DFAB}" dt="2020-09-17T15:11:52.053" v="10618"/>
          <ac:grpSpMkLst>
            <pc:docMk/>
            <pc:sldMk cId="2483948438" sldId="392"/>
            <ac:grpSpMk id="16" creationId="{FDAF3CD1-7530-5A48-BF45-638D0C84F8FE}"/>
          </ac:grpSpMkLst>
        </pc:grpChg>
        <pc:grpChg chg="del mod">
          <ac:chgData name="Nane Kratzke" userId="971be13ff4ee5ef6" providerId="LiveId" clId="{25E265D9-1136-E64B-84B9-E73667C4DFAB}" dt="2020-09-17T15:11:52.053" v="10618"/>
          <ac:grpSpMkLst>
            <pc:docMk/>
            <pc:sldMk cId="2483948438" sldId="392"/>
            <ac:grpSpMk id="21" creationId="{F0E20D23-76AE-F741-B68B-6A1044EF290C}"/>
          </ac:grpSpMkLst>
        </pc:grpChg>
        <pc:grpChg chg="del mod">
          <ac:chgData name="Nane Kratzke" userId="971be13ff4ee5ef6" providerId="LiveId" clId="{25E265D9-1136-E64B-84B9-E73667C4DFAB}" dt="2020-09-17T15:11:21.429" v="10612"/>
          <ac:grpSpMkLst>
            <pc:docMk/>
            <pc:sldMk cId="2483948438" sldId="392"/>
            <ac:grpSpMk id="26" creationId="{E7B85509-990C-374F-B88E-A4B36937D782}"/>
          </ac:grpSpMkLst>
        </pc:grpChg>
        <pc:grpChg chg="del mod">
          <ac:chgData name="Nane Kratzke" userId="971be13ff4ee5ef6" providerId="LiveId" clId="{25E265D9-1136-E64B-84B9-E73667C4DFAB}" dt="2020-09-17T15:11:23.647" v="10614"/>
          <ac:grpSpMkLst>
            <pc:docMk/>
            <pc:sldMk cId="2483948438" sldId="392"/>
            <ac:grpSpMk id="28" creationId="{9C51DD97-EE38-3C45-BAB8-2AE3758A3BC4}"/>
          </ac:grpSpMkLst>
        </pc:grpChg>
        <pc:grpChg chg="mod">
          <ac:chgData name="Nane Kratzke" userId="971be13ff4ee5ef6" providerId="LiveId" clId="{25E265D9-1136-E64B-84B9-E73667C4DFAB}" dt="2020-09-17T15:11:23.647" v="10614"/>
          <ac:grpSpMkLst>
            <pc:docMk/>
            <pc:sldMk cId="2483948438" sldId="392"/>
            <ac:grpSpMk id="30" creationId="{0BC0D47C-F18D-0742-8774-90119364E40A}"/>
          </ac:grpSpMkLst>
        </pc:grpChg>
        <pc:grpChg chg="del mod">
          <ac:chgData name="Nane Kratzke" userId="971be13ff4ee5ef6" providerId="LiveId" clId="{25E265D9-1136-E64B-84B9-E73667C4DFAB}" dt="2020-09-17T15:12:48.022" v="10646"/>
          <ac:grpSpMkLst>
            <pc:docMk/>
            <pc:sldMk cId="2483948438" sldId="392"/>
            <ac:grpSpMk id="34" creationId="{0463AE5C-9E04-F24A-B8BF-44969393DBA1}"/>
          </ac:grpSpMkLst>
        </pc:grpChg>
        <pc:grpChg chg="del mod">
          <ac:chgData name="Nane Kratzke" userId="971be13ff4ee5ef6" providerId="LiveId" clId="{25E265D9-1136-E64B-84B9-E73667C4DFAB}" dt="2020-09-17T15:12:52.837" v="10649"/>
          <ac:grpSpMkLst>
            <pc:docMk/>
            <pc:sldMk cId="2483948438" sldId="392"/>
            <ac:grpSpMk id="40" creationId="{90C8529C-D8D9-0842-8CD2-2C606C0A9690}"/>
          </ac:grpSpMkLst>
        </pc:grpChg>
        <pc:grpChg chg="del mod">
          <ac:chgData name="Nane Kratzke" userId="971be13ff4ee5ef6" providerId="LiveId" clId="{25E265D9-1136-E64B-84B9-E73667C4DFAB}" dt="2020-09-17T15:15:52.322" v="10736" actId="478"/>
          <ac:grpSpMkLst>
            <pc:docMk/>
            <pc:sldMk cId="2483948438" sldId="392"/>
            <ac:grpSpMk id="43" creationId="{5F7ACBF2-2EE2-AD4B-8260-8281A4259E90}"/>
          </ac:grpSpMkLst>
        </pc:grpChg>
        <pc:grpChg chg="mod">
          <ac:chgData name="Nane Kratzke" userId="971be13ff4ee5ef6" providerId="LiveId" clId="{25E265D9-1136-E64B-84B9-E73667C4DFAB}" dt="2020-09-17T15:15:01.153" v="10718"/>
          <ac:grpSpMkLst>
            <pc:docMk/>
            <pc:sldMk cId="2483948438" sldId="392"/>
            <ac:grpSpMk id="50" creationId="{39458716-3268-184B-A9BC-1A163A40F1CC}"/>
          </ac:grpSpMkLst>
        </pc:grpChg>
        <pc:grpChg chg="mod">
          <ac:chgData name="Nane Kratzke" userId="971be13ff4ee5ef6" providerId="LiveId" clId="{25E265D9-1136-E64B-84B9-E73667C4DFAB}" dt="2020-09-17T15:15:05.214" v="10721"/>
          <ac:grpSpMkLst>
            <pc:docMk/>
            <pc:sldMk cId="2483948438" sldId="392"/>
            <ac:grpSpMk id="53" creationId="{B5E97D29-D742-CF4F-90E4-DAFDAE4AD209}"/>
          </ac:grpSpMkLst>
        </pc:grpChg>
        <pc:grpChg chg="mod">
          <ac:chgData name="Nane Kratzke" userId="971be13ff4ee5ef6" providerId="LiveId" clId="{25E265D9-1136-E64B-84B9-E73667C4DFAB}" dt="2020-09-17T15:16:37.030" v="10751" actId="1076"/>
          <ac:grpSpMkLst>
            <pc:docMk/>
            <pc:sldMk cId="2483948438" sldId="392"/>
            <ac:grpSpMk id="56" creationId="{F6892DF3-E4E0-8C46-BF82-F669ACDD199C}"/>
          </ac:grpSpMkLst>
        </pc:grpChg>
        <pc:grpChg chg="mod">
          <ac:chgData name="Nane Kratzke" userId="971be13ff4ee5ef6" providerId="LiveId" clId="{25E265D9-1136-E64B-84B9-E73667C4DFAB}" dt="2020-09-17T15:16:11.345" v="10742"/>
          <ac:grpSpMkLst>
            <pc:docMk/>
            <pc:sldMk cId="2483948438" sldId="392"/>
            <ac:grpSpMk id="59" creationId="{AF77D846-DCEA-8C41-AF81-1B368D735ECB}"/>
          </ac:grpSpMkLst>
        </pc:grpChg>
        <pc:picChg chg="add mod modCrop">
          <ac:chgData name="Nane Kratzke" userId="971be13ff4ee5ef6" providerId="LiveId" clId="{25E265D9-1136-E64B-84B9-E73667C4DFAB}" dt="2020-09-17T14:50:10.342" v="10143" actId="14861"/>
          <ac:picMkLst>
            <pc:docMk/>
            <pc:sldMk cId="2483948438" sldId="392"/>
            <ac:picMk id="5" creationId="{055B997A-DEB0-1C4C-B1D9-9CD3F680963E}"/>
          </ac:picMkLst>
        </pc:picChg>
        <pc:inkChg chg="add del">
          <ac:chgData name="Nane Kratzke" userId="971be13ff4ee5ef6" providerId="LiveId" clId="{25E265D9-1136-E64B-84B9-E73667C4DFAB}" dt="2020-09-17T15:15:24.890" v="10725" actId="478"/>
          <ac:inkMkLst>
            <pc:docMk/>
            <pc:sldMk cId="2483948438" sldId="392"/>
            <ac:inkMk id="12" creationId="{476AD489-2F1E-7448-A5F3-45B018393DCE}"/>
          </ac:inkMkLst>
        </pc:inkChg>
        <pc:inkChg chg="add mod">
          <ac:chgData name="Nane Kratzke" userId="971be13ff4ee5ef6" providerId="LiveId" clId="{25E265D9-1136-E64B-84B9-E73667C4DFAB}" dt="2020-09-17T15:12:48.022" v="10646"/>
          <ac:inkMkLst>
            <pc:docMk/>
            <pc:sldMk cId="2483948438" sldId="392"/>
            <ac:inkMk id="13" creationId="{EA5746D0-E390-3B4D-A711-29840D15A946}"/>
          </ac:inkMkLst>
        </pc:inkChg>
        <pc:inkChg chg="add mod">
          <ac:chgData name="Nane Kratzke" userId="971be13ff4ee5ef6" providerId="LiveId" clId="{25E265D9-1136-E64B-84B9-E73667C4DFAB}" dt="2020-09-17T15:12:48.022" v="10646"/>
          <ac:inkMkLst>
            <pc:docMk/>
            <pc:sldMk cId="2483948438" sldId="392"/>
            <ac:inkMk id="14" creationId="{ADD2986C-1E11-C142-93FA-545EFD2104A3}"/>
          </ac:inkMkLst>
        </pc:inkChg>
        <pc:inkChg chg="add mod">
          <ac:chgData name="Nane Kratzke" userId="971be13ff4ee5ef6" providerId="LiveId" clId="{25E265D9-1136-E64B-84B9-E73667C4DFAB}" dt="2020-09-17T15:12:48.022" v="10646"/>
          <ac:inkMkLst>
            <pc:docMk/>
            <pc:sldMk cId="2483948438" sldId="392"/>
            <ac:inkMk id="15" creationId="{5DC70A28-4D2A-FB4F-B277-EA3D7398A517}"/>
          </ac:inkMkLst>
        </pc:inkChg>
        <pc:inkChg chg="add">
          <ac:chgData name="Nane Kratzke" userId="971be13ff4ee5ef6" providerId="LiveId" clId="{25E265D9-1136-E64B-84B9-E73667C4DFAB}" dt="2020-09-17T15:10:58.143" v="10600" actId="9405"/>
          <ac:inkMkLst>
            <pc:docMk/>
            <pc:sldMk cId="2483948438" sldId="392"/>
            <ac:inkMk id="17" creationId="{7337F253-B5E9-A24B-8D8F-50A4AF1D389A}"/>
          </ac:inkMkLst>
        </pc:inkChg>
        <pc:inkChg chg="add mod">
          <ac:chgData name="Nane Kratzke" userId="971be13ff4ee5ef6" providerId="LiveId" clId="{25E265D9-1136-E64B-84B9-E73667C4DFAB}" dt="2020-09-17T15:12:52.837" v="10649"/>
          <ac:inkMkLst>
            <pc:docMk/>
            <pc:sldMk cId="2483948438" sldId="392"/>
            <ac:inkMk id="18" creationId="{4E847C0E-5687-FD45-BE2E-F4F49867B445}"/>
          </ac:inkMkLst>
        </pc:inkChg>
        <pc:inkChg chg="add mod">
          <ac:chgData name="Nane Kratzke" userId="971be13ff4ee5ef6" providerId="LiveId" clId="{25E265D9-1136-E64B-84B9-E73667C4DFAB}" dt="2020-09-17T15:12:52.837" v="10649"/>
          <ac:inkMkLst>
            <pc:docMk/>
            <pc:sldMk cId="2483948438" sldId="392"/>
            <ac:inkMk id="19" creationId="{A1F85912-FE96-C341-BCF3-996DED10E061}"/>
          </ac:inkMkLst>
        </pc:inkChg>
        <pc:inkChg chg="add mod">
          <ac:chgData name="Nane Kratzke" userId="971be13ff4ee5ef6" providerId="LiveId" clId="{25E265D9-1136-E64B-84B9-E73667C4DFAB}" dt="2020-09-17T15:12:48.022" v="10646"/>
          <ac:inkMkLst>
            <pc:docMk/>
            <pc:sldMk cId="2483948438" sldId="392"/>
            <ac:inkMk id="20" creationId="{B501A486-BD74-3A4A-90F3-7608E936B350}"/>
          </ac:inkMkLst>
        </pc:inkChg>
        <pc:inkChg chg="add del">
          <ac:chgData name="Nane Kratzke" userId="971be13ff4ee5ef6" providerId="LiveId" clId="{25E265D9-1136-E64B-84B9-E73667C4DFAB}" dt="2020-09-17T15:11:09.870" v="10606" actId="9405"/>
          <ac:inkMkLst>
            <pc:docMk/>
            <pc:sldMk cId="2483948438" sldId="392"/>
            <ac:inkMk id="22" creationId="{5125C48E-6D00-0F4D-8407-29DC87339180}"/>
          </ac:inkMkLst>
        </pc:inkChg>
        <pc:inkChg chg="add">
          <ac:chgData name="Nane Kratzke" userId="971be13ff4ee5ef6" providerId="LiveId" clId="{25E265D9-1136-E64B-84B9-E73667C4DFAB}" dt="2020-09-17T15:11:12.330" v="10607" actId="9405"/>
          <ac:inkMkLst>
            <pc:docMk/>
            <pc:sldMk cId="2483948438" sldId="392"/>
            <ac:inkMk id="23" creationId="{D99F2B22-A2E3-D043-9241-BD59EAEB4138}"/>
          </ac:inkMkLst>
        </pc:inkChg>
        <pc:inkChg chg="add mod">
          <ac:chgData name="Nane Kratzke" userId="971be13ff4ee5ef6" providerId="LiveId" clId="{25E265D9-1136-E64B-84B9-E73667C4DFAB}" dt="2020-09-17T15:11:23.647" v="10614"/>
          <ac:inkMkLst>
            <pc:docMk/>
            <pc:sldMk cId="2483948438" sldId="392"/>
            <ac:inkMk id="24" creationId="{B82593EE-088A-9E46-AAFC-1E8767F1296E}"/>
          </ac:inkMkLst>
        </pc:inkChg>
        <pc:inkChg chg="add mod">
          <ac:chgData name="Nane Kratzke" userId="971be13ff4ee5ef6" providerId="LiveId" clId="{25E265D9-1136-E64B-84B9-E73667C4DFAB}" dt="2020-09-17T15:11:23.647" v="10614"/>
          <ac:inkMkLst>
            <pc:docMk/>
            <pc:sldMk cId="2483948438" sldId="392"/>
            <ac:inkMk id="25" creationId="{A29BA9BD-1D93-764F-B0CD-3CE6AA5A4D78}"/>
          </ac:inkMkLst>
        </pc:inkChg>
        <pc:inkChg chg="add mod">
          <ac:chgData name="Nane Kratzke" userId="971be13ff4ee5ef6" providerId="LiveId" clId="{25E265D9-1136-E64B-84B9-E73667C4DFAB}" dt="2020-09-17T15:11:23.647" v="10614"/>
          <ac:inkMkLst>
            <pc:docMk/>
            <pc:sldMk cId="2483948438" sldId="392"/>
            <ac:inkMk id="27" creationId="{E5BFDBF0-11F3-6E4C-B66F-646C0F8A4CC7}"/>
          </ac:inkMkLst>
        </pc:inkChg>
        <pc:inkChg chg="add mod">
          <ac:chgData name="Nane Kratzke" userId="971be13ff4ee5ef6" providerId="LiveId" clId="{25E265D9-1136-E64B-84B9-E73667C4DFAB}" dt="2020-09-17T15:11:23.647" v="10614"/>
          <ac:inkMkLst>
            <pc:docMk/>
            <pc:sldMk cId="2483948438" sldId="392"/>
            <ac:inkMk id="29" creationId="{A32FBFDA-D851-3A4D-B070-F63ABC882AB9}"/>
          </ac:inkMkLst>
        </pc:inkChg>
        <pc:inkChg chg="add">
          <ac:chgData name="Nane Kratzke" userId="971be13ff4ee5ef6" providerId="LiveId" clId="{25E265D9-1136-E64B-84B9-E73667C4DFAB}" dt="2020-09-17T15:11:48.678" v="10615" actId="9405"/>
          <ac:inkMkLst>
            <pc:docMk/>
            <pc:sldMk cId="2483948438" sldId="392"/>
            <ac:inkMk id="31" creationId="{63A78E8C-8455-064E-8BB1-5C9DA745E18C}"/>
          </ac:inkMkLst>
        </pc:inkChg>
        <pc:inkChg chg="add mod">
          <ac:chgData name="Nane Kratzke" userId="971be13ff4ee5ef6" providerId="LiveId" clId="{25E265D9-1136-E64B-84B9-E73667C4DFAB}" dt="2020-09-17T15:12:48.022" v="10646"/>
          <ac:inkMkLst>
            <pc:docMk/>
            <pc:sldMk cId="2483948438" sldId="392"/>
            <ac:inkMk id="32" creationId="{0192D3E5-36CF-D749-A8B4-A961EC0B319A}"/>
          </ac:inkMkLst>
        </pc:inkChg>
        <pc:inkChg chg="add mod">
          <ac:chgData name="Nane Kratzke" userId="971be13ff4ee5ef6" providerId="LiveId" clId="{25E265D9-1136-E64B-84B9-E73667C4DFAB}" dt="2020-09-17T15:12:48.022" v="10646"/>
          <ac:inkMkLst>
            <pc:docMk/>
            <pc:sldMk cId="2483948438" sldId="392"/>
            <ac:inkMk id="33" creationId="{67DD33CC-71B9-5A4F-AD21-41F28294C898}"/>
          </ac:inkMkLst>
        </pc:inkChg>
        <pc:inkChg chg="add">
          <ac:chgData name="Nane Kratzke" userId="971be13ff4ee5ef6" providerId="LiveId" clId="{25E265D9-1136-E64B-84B9-E73667C4DFAB}" dt="2020-09-17T15:11:54.236" v="10619" actId="9405"/>
          <ac:inkMkLst>
            <pc:docMk/>
            <pc:sldMk cId="2483948438" sldId="392"/>
            <ac:inkMk id="35" creationId="{D28C26F9-39FC-9243-A38F-28C41FDB7277}"/>
          </ac:inkMkLst>
        </pc:inkChg>
        <pc:inkChg chg="add">
          <ac:chgData name="Nane Kratzke" userId="971be13ff4ee5ef6" providerId="LiveId" clId="{25E265D9-1136-E64B-84B9-E73667C4DFAB}" dt="2020-09-17T15:11:56.058" v="10620" actId="9405"/>
          <ac:inkMkLst>
            <pc:docMk/>
            <pc:sldMk cId="2483948438" sldId="392"/>
            <ac:inkMk id="36" creationId="{C9C30FB1-B75E-8447-9B0D-E17A5DD0EB08}"/>
          </ac:inkMkLst>
        </pc:inkChg>
        <pc:inkChg chg="add">
          <ac:chgData name="Nane Kratzke" userId="971be13ff4ee5ef6" providerId="LiveId" clId="{25E265D9-1136-E64B-84B9-E73667C4DFAB}" dt="2020-09-17T15:11:57.780" v="10621" actId="9405"/>
          <ac:inkMkLst>
            <pc:docMk/>
            <pc:sldMk cId="2483948438" sldId="392"/>
            <ac:inkMk id="37" creationId="{9AE0824F-A51C-5A49-B78A-5608104688EF}"/>
          </ac:inkMkLst>
        </pc:inkChg>
        <pc:inkChg chg="add del mod">
          <ac:chgData name="Nane Kratzke" userId="971be13ff4ee5ef6" providerId="LiveId" clId="{25E265D9-1136-E64B-84B9-E73667C4DFAB}" dt="2020-09-17T15:15:55.171" v="10737" actId="478"/>
          <ac:inkMkLst>
            <pc:docMk/>
            <pc:sldMk cId="2483948438" sldId="392"/>
            <ac:inkMk id="39" creationId="{EF37BE37-BBAA-0843-9899-9E9639FE0098}"/>
          </ac:inkMkLst>
        </pc:inkChg>
        <pc:inkChg chg="add mod">
          <ac:chgData name="Nane Kratzke" userId="971be13ff4ee5ef6" providerId="LiveId" clId="{25E265D9-1136-E64B-84B9-E73667C4DFAB}" dt="2020-09-17T15:12:52.837" v="10649"/>
          <ac:inkMkLst>
            <pc:docMk/>
            <pc:sldMk cId="2483948438" sldId="392"/>
            <ac:inkMk id="41" creationId="{25885750-687F-044C-B57E-05E8AF58ED72}"/>
          </ac:inkMkLst>
        </pc:inkChg>
        <pc:inkChg chg="add mod">
          <ac:chgData name="Nane Kratzke" userId="971be13ff4ee5ef6" providerId="LiveId" clId="{25E265D9-1136-E64B-84B9-E73667C4DFAB}" dt="2020-09-17T15:12:52.837" v="10649"/>
          <ac:inkMkLst>
            <pc:docMk/>
            <pc:sldMk cId="2483948438" sldId="392"/>
            <ac:inkMk id="42" creationId="{F500AC0E-451D-1E43-A948-929FB90902CD}"/>
          </ac:inkMkLst>
        </pc:inkChg>
        <pc:inkChg chg="add del">
          <ac:chgData name="Nane Kratzke" userId="971be13ff4ee5ef6" providerId="LiveId" clId="{25E265D9-1136-E64B-84B9-E73667C4DFAB}" dt="2020-09-17T15:16:03.336" v="10739" actId="478"/>
          <ac:inkMkLst>
            <pc:docMk/>
            <pc:sldMk cId="2483948438" sldId="392"/>
            <ac:inkMk id="44" creationId="{115C8A88-FB6C-FC45-88D7-5DDD34E3BE59}"/>
          </ac:inkMkLst>
        </pc:inkChg>
        <pc:inkChg chg="add mod">
          <ac:chgData name="Nane Kratzke" userId="971be13ff4ee5ef6" providerId="LiveId" clId="{25E265D9-1136-E64B-84B9-E73667C4DFAB}" dt="2020-09-17T15:15:01.153" v="10718"/>
          <ac:inkMkLst>
            <pc:docMk/>
            <pc:sldMk cId="2483948438" sldId="392"/>
            <ac:inkMk id="48" creationId="{096690C5-A85B-7240-B8E6-533609B5F003}"/>
          </ac:inkMkLst>
        </pc:inkChg>
        <pc:inkChg chg="add mod">
          <ac:chgData name="Nane Kratzke" userId="971be13ff4ee5ef6" providerId="LiveId" clId="{25E265D9-1136-E64B-84B9-E73667C4DFAB}" dt="2020-09-17T15:15:01.153" v="10718"/>
          <ac:inkMkLst>
            <pc:docMk/>
            <pc:sldMk cId="2483948438" sldId="392"/>
            <ac:inkMk id="49" creationId="{8D76F787-578D-2E46-AE59-49EE5C8D9696}"/>
          </ac:inkMkLst>
        </pc:inkChg>
        <pc:inkChg chg="add mod">
          <ac:chgData name="Nane Kratzke" userId="971be13ff4ee5ef6" providerId="LiveId" clId="{25E265D9-1136-E64B-84B9-E73667C4DFAB}" dt="2020-09-17T15:15:05.214" v="10721"/>
          <ac:inkMkLst>
            <pc:docMk/>
            <pc:sldMk cId="2483948438" sldId="392"/>
            <ac:inkMk id="51" creationId="{8759D7E3-DE66-144D-B1F0-550E394D69BA}"/>
          </ac:inkMkLst>
        </pc:inkChg>
        <pc:inkChg chg="add mod">
          <ac:chgData name="Nane Kratzke" userId="971be13ff4ee5ef6" providerId="LiveId" clId="{25E265D9-1136-E64B-84B9-E73667C4DFAB}" dt="2020-09-17T15:15:05.214" v="10721"/>
          <ac:inkMkLst>
            <pc:docMk/>
            <pc:sldMk cId="2483948438" sldId="392"/>
            <ac:inkMk id="52" creationId="{A70E6BEF-2454-9448-A92C-AA3425FEA025}"/>
          </ac:inkMkLst>
        </pc:inkChg>
        <pc:inkChg chg="add mod">
          <ac:chgData name="Nane Kratzke" userId="971be13ff4ee5ef6" providerId="LiveId" clId="{25E265D9-1136-E64B-84B9-E73667C4DFAB}" dt="2020-09-17T15:15:09.006" v="10724"/>
          <ac:inkMkLst>
            <pc:docMk/>
            <pc:sldMk cId="2483948438" sldId="392"/>
            <ac:inkMk id="54" creationId="{86885F0A-5AEC-FD4F-BCA2-37C7D89708AF}"/>
          </ac:inkMkLst>
        </pc:inkChg>
        <pc:inkChg chg="add mod">
          <ac:chgData name="Nane Kratzke" userId="971be13ff4ee5ef6" providerId="LiveId" clId="{25E265D9-1136-E64B-84B9-E73667C4DFAB}" dt="2020-09-17T15:15:09.006" v="10724"/>
          <ac:inkMkLst>
            <pc:docMk/>
            <pc:sldMk cId="2483948438" sldId="392"/>
            <ac:inkMk id="55" creationId="{AB26AD3B-30FC-8C4D-88C4-E61D49BCC84D}"/>
          </ac:inkMkLst>
        </pc:inkChg>
        <pc:inkChg chg="add mod">
          <ac:chgData name="Nane Kratzke" userId="971be13ff4ee5ef6" providerId="LiveId" clId="{25E265D9-1136-E64B-84B9-E73667C4DFAB}" dt="2020-09-17T15:16:11.345" v="10742"/>
          <ac:inkMkLst>
            <pc:docMk/>
            <pc:sldMk cId="2483948438" sldId="392"/>
            <ac:inkMk id="57" creationId="{6C348FF9-1785-5343-931E-30CF899BB663}"/>
          </ac:inkMkLst>
        </pc:inkChg>
        <pc:inkChg chg="add mod">
          <ac:chgData name="Nane Kratzke" userId="971be13ff4ee5ef6" providerId="LiveId" clId="{25E265D9-1136-E64B-84B9-E73667C4DFAB}" dt="2020-09-17T15:16:11.345" v="10742"/>
          <ac:inkMkLst>
            <pc:docMk/>
            <pc:sldMk cId="2483948438" sldId="392"/>
            <ac:inkMk id="58" creationId="{33AE4606-ED77-6846-85AA-C9AB4BE98C97}"/>
          </ac:inkMkLst>
        </pc:inkChg>
      </pc:sldChg>
      <pc:sldChg chg="addSp modSp add mod">
        <pc:chgData name="Nane Kratzke" userId="971be13ff4ee5ef6" providerId="LiveId" clId="{25E265D9-1136-E64B-84B9-E73667C4DFAB}" dt="2020-09-17T17:33:02.112" v="10790" actId="20577"/>
        <pc:sldMkLst>
          <pc:docMk/>
          <pc:sldMk cId="2664210598" sldId="393"/>
        </pc:sldMkLst>
        <pc:spChg chg="mod">
          <ac:chgData name="Nane Kratzke" userId="971be13ff4ee5ef6" providerId="LiveId" clId="{25E265D9-1136-E64B-84B9-E73667C4DFAB}" dt="2020-09-17T17:31:53.172" v="10777" actId="20577"/>
          <ac:spMkLst>
            <pc:docMk/>
            <pc:sldMk cId="2664210598" sldId="393"/>
            <ac:spMk id="2" creationId="{A382D01D-57F3-214E-B9DA-E61764CB3B1F}"/>
          </ac:spMkLst>
        </pc:spChg>
        <pc:spChg chg="mod">
          <ac:chgData name="Nane Kratzke" userId="971be13ff4ee5ef6" providerId="LiveId" clId="{25E265D9-1136-E64B-84B9-E73667C4DFAB}" dt="2020-09-17T17:33:02.112" v="10790" actId="20577"/>
          <ac:spMkLst>
            <pc:docMk/>
            <pc:sldMk cId="2664210598" sldId="393"/>
            <ac:spMk id="3" creationId="{3F4963E8-8F5A-D147-B383-1DFF11393F6B}"/>
          </ac:spMkLst>
        </pc:spChg>
        <pc:picChg chg="add mod">
          <ac:chgData name="Nane Kratzke" userId="971be13ff4ee5ef6" providerId="LiveId" clId="{25E265D9-1136-E64B-84B9-E73667C4DFAB}" dt="2020-09-17T17:32:56.283" v="10788" actId="14861"/>
          <ac:picMkLst>
            <pc:docMk/>
            <pc:sldMk cId="2664210598" sldId="393"/>
            <ac:picMk id="5" creationId="{4226387D-B197-F148-B0E8-AF184C1C6A53}"/>
          </ac:picMkLst>
        </pc:picChg>
        <pc:picChg chg="add mod">
          <ac:chgData name="Nane Kratzke" userId="971be13ff4ee5ef6" providerId="LiveId" clId="{25E265D9-1136-E64B-84B9-E73667C4DFAB}" dt="2020-09-17T17:32:27.784" v="10783" actId="1076"/>
          <ac:picMkLst>
            <pc:docMk/>
            <pc:sldMk cId="2664210598" sldId="393"/>
            <ac:picMk id="9218" creationId="{BB0A5737-E26A-774E-9850-812C8FABB477}"/>
          </ac:picMkLst>
        </pc:picChg>
      </pc:sldChg>
      <pc:sldChg chg="add">
        <pc:chgData name="Nane Kratzke" userId="971be13ff4ee5ef6" providerId="LiveId" clId="{25E265D9-1136-E64B-84B9-E73667C4DFAB}" dt="2020-09-18T17:19:24.215" v="10808"/>
        <pc:sldMkLst>
          <pc:docMk/>
          <pc:sldMk cId="3998455780" sldId="394"/>
        </pc:sldMkLst>
      </pc:sldChg>
      <pc:sldChg chg="add">
        <pc:chgData name="Nane Kratzke" userId="971be13ff4ee5ef6" providerId="LiveId" clId="{25E265D9-1136-E64B-84B9-E73667C4DFAB}" dt="2020-09-18T17:19:24.215" v="10808"/>
        <pc:sldMkLst>
          <pc:docMk/>
          <pc:sldMk cId="1919294937" sldId="395"/>
        </pc:sldMkLst>
      </pc:sldChg>
      <pc:sldChg chg="add">
        <pc:chgData name="Nane Kratzke" userId="971be13ff4ee5ef6" providerId="LiveId" clId="{25E265D9-1136-E64B-84B9-E73667C4DFAB}" dt="2020-09-18T17:19:24.215" v="10808"/>
        <pc:sldMkLst>
          <pc:docMk/>
          <pc:sldMk cId="3819730600" sldId="396"/>
        </pc:sldMkLst>
      </pc:sldChg>
      <pc:sldChg chg="add">
        <pc:chgData name="Nane Kratzke" userId="971be13ff4ee5ef6" providerId="LiveId" clId="{25E265D9-1136-E64B-84B9-E73667C4DFAB}" dt="2020-09-18T17:19:24.215" v="10808"/>
        <pc:sldMkLst>
          <pc:docMk/>
          <pc:sldMk cId="697572595" sldId="397"/>
        </pc:sldMkLst>
      </pc:sldChg>
      <pc:sldChg chg="add">
        <pc:chgData name="Nane Kratzke" userId="971be13ff4ee5ef6" providerId="LiveId" clId="{25E265D9-1136-E64B-84B9-E73667C4DFAB}" dt="2020-09-18T17:19:24.215" v="10808"/>
        <pc:sldMkLst>
          <pc:docMk/>
          <pc:sldMk cId="1731001463" sldId="398"/>
        </pc:sldMkLst>
      </pc:sldChg>
    </pc:docChg>
  </pc:docChgLst>
  <pc:docChgLst>
    <pc:chgData name="Nane Kratzke" userId="971be13ff4ee5ef6" providerId="LiveId" clId="{3DEAF259-27EA-4D43-9E28-B8CE42FA5F10}"/>
    <pc:docChg chg="custSel addSld modSld">
      <pc:chgData name="Nane Kratzke" userId="971be13ff4ee5ef6" providerId="LiveId" clId="{3DEAF259-27EA-4D43-9E28-B8CE42FA5F10}" dt="2022-05-23T13:08:50.323" v="630" actId="20577"/>
      <pc:docMkLst>
        <pc:docMk/>
      </pc:docMkLst>
      <pc:sldChg chg="modSp mod">
        <pc:chgData name="Nane Kratzke" userId="971be13ff4ee5ef6" providerId="LiveId" clId="{3DEAF259-27EA-4D43-9E28-B8CE42FA5F10}" dt="2022-05-23T13:08:50.323" v="630" actId="20577"/>
        <pc:sldMkLst>
          <pc:docMk/>
          <pc:sldMk cId="2518785091" sldId="442"/>
        </pc:sldMkLst>
        <pc:spChg chg="mod">
          <ac:chgData name="Nane Kratzke" userId="971be13ff4ee5ef6" providerId="LiveId" clId="{3DEAF259-27EA-4D43-9E28-B8CE42FA5F10}" dt="2022-05-23T13:08:50.323" v="630" actId="20577"/>
          <ac:spMkLst>
            <pc:docMk/>
            <pc:sldMk cId="2518785091" sldId="442"/>
            <ac:spMk id="7" creationId="{B89D7DF6-0A59-5C42-BD14-314366809DF1}"/>
          </ac:spMkLst>
        </pc:spChg>
      </pc:sldChg>
      <pc:sldChg chg="modSp mod">
        <pc:chgData name="Nane Kratzke" userId="971be13ff4ee5ef6" providerId="LiveId" clId="{3DEAF259-27EA-4D43-9E28-B8CE42FA5F10}" dt="2022-05-11T08:42:47.880" v="0" actId="207"/>
        <pc:sldMkLst>
          <pc:docMk/>
          <pc:sldMk cId="4193228944" sldId="449"/>
        </pc:sldMkLst>
        <pc:spChg chg="mod">
          <ac:chgData name="Nane Kratzke" userId="971be13ff4ee5ef6" providerId="LiveId" clId="{3DEAF259-27EA-4D43-9E28-B8CE42FA5F10}" dt="2022-05-11T08:42:47.880" v="0" actId="207"/>
          <ac:spMkLst>
            <pc:docMk/>
            <pc:sldMk cId="4193228944" sldId="449"/>
            <ac:spMk id="4" creationId="{3489061E-0E7E-4040-947F-D53EBA5EA030}"/>
          </ac:spMkLst>
        </pc:spChg>
      </pc:sldChg>
      <pc:sldChg chg="modSp add mod">
        <pc:chgData name="Nane Kratzke" userId="971be13ff4ee5ef6" providerId="LiveId" clId="{3DEAF259-27EA-4D43-9E28-B8CE42FA5F10}" dt="2022-05-11T08:51:31.094" v="545" actId="20577"/>
        <pc:sldMkLst>
          <pc:docMk/>
          <pc:sldMk cId="3152076129" sldId="476"/>
        </pc:sldMkLst>
        <pc:spChg chg="mod">
          <ac:chgData name="Nane Kratzke" userId="971be13ff4ee5ef6" providerId="LiveId" clId="{3DEAF259-27EA-4D43-9E28-B8CE42FA5F10}" dt="2022-05-11T08:51:31.094" v="545" actId="20577"/>
          <ac:spMkLst>
            <pc:docMk/>
            <pc:sldMk cId="3152076129" sldId="476"/>
            <ac:spMk id="5" creationId="{0603D732-B420-894B-AB6C-055CB2368AC6}"/>
          </ac:spMkLst>
        </pc:spChg>
        <pc:picChg chg="mod">
          <ac:chgData name="Nane Kratzke" userId="971be13ff4ee5ef6" providerId="LiveId" clId="{3DEAF259-27EA-4D43-9E28-B8CE42FA5F10}" dt="2022-05-11T08:46:42.246" v="3" actId="14826"/>
          <ac:picMkLst>
            <pc:docMk/>
            <pc:sldMk cId="3152076129" sldId="476"/>
            <ac:picMk id="2050" creationId="{C92F31AD-D064-7347-9EE6-D3E3CED31B43}"/>
          </ac:picMkLst>
        </pc:picChg>
      </pc:sldChg>
      <pc:sldChg chg="addSp delSp modSp new mod">
        <pc:chgData name="Nane Kratzke" userId="971be13ff4ee5ef6" providerId="LiveId" clId="{3DEAF259-27EA-4D43-9E28-B8CE42FA5F10}" dt="2022-05-11T08:58:04.822" v="618" actId="14861"/>
        <pc:sldMkLst>
          <pc:docMk/>
          <pc:sldMk cId="1268661363" sldId="477"/>
        </pc:sldMkLst>
        <pc:spChg chg="mod">
          <ac:chgData name="Nane Kratzke" userId="971be13ff4ee5ef6" providerId="LiveId" clId="{3DEAF259-27EA-4D43-9E28-B8CE42FA5F10}" dt="2022-05-11T08:57:49.342" v="617" actId="20577"/>
          <ac:spMkLst>
            <pc:docMk/>
            <pc:sldMk cId="1268661363" sldId="477"/>
            <ac:spMk id="2" creationId="{8C835928-3BC8-F30F-CF51-543B557C821D}"/>
          </ac:spMkLst>
        </pc:spChg>
        <pc:spChg chg="mod">
          <ac:chgData name="Nane Kratzke" userId="971be13ff4ee5ef6" providerId="LiveId" clId="{3DEAF259-27EA-4D43-9E28-B8CE42FA5F10}" dt="2022-05-11T08:55:21.099" v="597" actId="20577"/>
          <ac:spMkLst>
            <pc:docMk/>
            <pc:sldMk cId="1268661363" sldId="477"/>
            <ac:spMk id="3" creationId="{E4FD4906-74B9-F4DD-EBCC-36DF52596FAD}"/>
          </ac:spMkLst>
        </pc:spChg>
        <pc:spChg chg="del">
          <ac:chgData name="Nane Kratzke" userId="971be13ff4ee5ef6" providerId="LiveId" clId="{3DEAF259-27EA-4D43-9E28-B8CE42FA5F10}" dt="2022-05-11T08:55:23.708" v="598" actId="478"/>
          <ac:spMkLst>
            <pc:docMk/>
            <pc:sldMk cId="1268661363" sldId="477"/>
            <ac:spMk id="4" creationId="{F9BE11EC-2597-666D-6E8E-7240ABE592AA}"/>
          </ac:spMkLst>
        </pc:spChg>
        <pc:picChg chg="add mod">
          <ac:chgData name="Nane Kratzke" userId="971be13ff4ee5ef6" providerId="LiveId" clId="{3DEAF259-27EA-4D43-9E28-B8CE42FA5F10}" dt="2022-05-11T08:58:04.822" v="618" actId="14861"/>
          <ac:picMkLst>
            <pc:docMk/>
            <pc:sldMk cId="1268661363" sldId="477"/>
            <ac:picMk id="7" creationId="{06F03241-160D-ADEB-A075-EB8327CE3418}"/>
          </ac:picMkLst>
        </pc:picChg>
      </pc:sldChg>
    </pc:docChg>
  </pc:docChgLst>
  <pc:docChgLst>
    <pc:chgData name="Nane Kratzke" userId="971be13ff4ee5ef6" providerId="LiveId" clId="{99C3B895-3D89-094E-8D8D-5328E68DA2DF}"/>
    <pc:docChg chg="undo custSel addSld delSld modSld sldOrd">
      <pc:chgData name="Nane Kratzke" userId="971be13ff4ee5ef6" providerId="LiveId" clId="{99C3B895-3D89-094E-8D8D-5328E68DA2DF}" dt="2020-09-21T11:36:00.868" v="6255" actId="207"/>
      <pc:docMkLst>
        <pc:docMk/>
      </pc:docMkLst>
      <pc:sldChg chg="addSp delSp modSp mod">
        <pc:chgData name="Nane Kratzke" userId="971be13ff4ee5ef6" providerId="LiveId" clId="{99C3B895-3D89-094E-8D8D-5328E68DA2DF}" dt="2020-09-21T11:36:00.868" v="6255" actId="207"/>
        <pc:sldMkLst>
          <pc:docMk/>
          <pc:sldMk cId="704272100" sldId="323"/>
        </pc:sldMkLst>
        <pc:spChg chg="add mod">
          <ac:chgData name="Nane Kratzke" userId="971be13ff4ee5ef6" providerId="LiveId" clId="{99C3B895-3D89-094E-8D8D-5328E68DA2DF}" dt="2020-09-21T11:35:35.071" v="6251" actId="207"/>
          <ac:spMkLst>
            <pc:docMk/>
            <pc:sldMk cId="704272100" sldId="323"/>
            <ac:spMk id="6" creationId="{B2FFA29F-8624-FF49-B909-50A409457B33}"/>
          </ac:spMkLst>
        </pc:spChg>
        <pc:spChg chg="add mod">
          <ac:chgData name="Nane Kratzke" userId="971be13ff4ee5ef6" providerId="LiveId" clId="{99C3B895-3D89-094E-8D8D-5328E68DA2DF}" dt="2020-09-21T11:28:07.553" v="6248" actId="1076"/>
          <ac:spMkLst>
            <pc:docMk/>
            <pc:sldMk cId="704272100" sldId="323"/>
            <ac:spMk id="7" creationId="{2573F0DD-86C7-194B-BB00-916C460CF449}"/>
          </ac:spMkLst>
        </pc:spChg>
        <pc:spChg chg="mod">
          <ac:chgData name="Nane Kratzke" userId="971be13ff4ee5ef6" providerId="LiveId" clId="{99C3B895-3D89-094E-8D8D-5328E68DA2DF}" dt="2020-09-21T06:24:37.084" v="21" actId="20577"/>
          <ac:spMkLst>
            <pc:docMk/>
            <pc:sldMk cId="704272100" sldId="323"/>
            <ac:spMk id="8" creationId="{0C508602-457E-2C4E-A9AC-85A3D0BD58E5}"/>
          </ac:spMkLst>
        </pc:spChg>
        <pc:spChg chg="add mod">
          <ac:chgData name="Nane Kratzke" userId="971be13ff4ee5ef6" providerId="LiveId" clId="{99C3B895-3D89-094E-8D8D-5328E68DA2DF}" dt="2020-09-21T11:28:07.553" v="6248" actId="1076"/>
          <ac:spMkLst>
            <pc:docMk/>
            <pc:sldMk cId="704272100" sldId="323"/>
            <ac:spMk id="9" creationId="{00115806-6A32-F54E-9BC4-E5EE59629008}"/>
          </ac:spMkLst>
        </pc:spChg>
        <pc:spChg chg="add mod">
          <ac:chgData name="Nane Kratzke" userId="971be13ff4ee5ef6" providerId="LiveId" clId="{99C3B895-3D89-094E-8D8D-5328E68DA2DF}" dt="2020-09-21T11:28:07.553" v="6248" actId="1076"/>
          <ac:spMkLst>
            <pc:docMk/>
            <pc:sldMk cId="704272100" sldId="323"/>
            <ac:spMk id="10" creationId="{8AE1F451-539F-1A4F-AC27-063749464136}"/>
          </ac:spMkLst>
        </pc:spChg>
        <pc:spChg chg="add mod">
          <ac:chgData name="Nane Kratzke" userId="971be13ff4ee5ef6" providerId="LiveId" clId="{99C3B895-3D89-094E-8D8D-5328E68DA2DF}" dt="2020-09-21T11:35:35.071" v="6251" actId="207"/>
          <ac:spMkLst>
            <pc:docMk/>
            <pc:sldMk cId="704272100" sldId="323"/>
            <ac:spMk id="11" creationId="{EF7CB2A2-8DEF-4342-BDE5-612E783EBFF2}"/>
          </ac:spMkLst>
        </pc:spChg>
        <pc:spChg chg="add mod">
          <ac:chgData name="Nane Kratzke" userId="971be13ff4ee5ef6" providerId="LiveId" clId="{99C3B895-3D89-094E-8D8D-5328E68DA2DF}" dt="2020-09-21T11:35:55.796" v="6253" actId="208"/>
          <ac:spMkLst>
            <pc:docMk/>
            <pc:sldMk cId="704272100" sldId="323"/>
            <ac:spMk id="12" creationId="{DCE87366-1AB4-E345-8C23-A5974F2B8036}"/>
          </ac:spMkLst>
        </pc:spChg>
        <pc:spChg chg="add mod">
          <ac:chgData name="Nane Kratzke" userId="971be13ff4ee5ef6" providerId="LiveId" clId="{99C3B895-3D89-094E-8D8D-5328E68DA2DF}" dt="2020-09-21T11:28:07.553" v="6248" actId="1076"/>
          <ac:spMkLst>
            <pc:docMk/>
            <pc:sldMk cId="704272100" sldId="323"/>
            <ac:spMk id="18" creationId="{74BF62C8-01BB-354F-81AE-D94610B8B132}"/>
          </ac:spMkLst>
        </pc:spChg>
        <pc:spChg chg="add mod">
          <ac:chgData name="Nane Kratzke" userId="971be13ff4ee5ef6" providerId="LiveId" clId="{99C3B895-3D89-094E-8D8D-5328E68DA2DF}" dt="2020-09-21T11:28:07.553" v="6248" actId="1076"/>
          <ac:spMkLst>
            <pc:docMk/>
            <pc:sldMk cId="704272100" sldId="323"/>
            <ac:spMk id="19" creationId="{9FCD17D6-8DFD-AC4D-802C-24291272A02A}"/>
          </ac:spMkLst>
        </pc:spChg>
        <pc:spChg chg="add mod">
          <ac:chgData name="Nane Kratzke" userId="971be13ff4ee5ef6" providerId="LiveId" clId="{99C3B895-3D89-094E-8D8D-5328E68DA2DF}" dt="2020-09-21T11:28:07.553" v="6248" actId="1076"/>
          <ac:spMkLst>
            <pc:docMk/>
            <pc:sldMk cId="704272100" sldId="323"/>
            <ac:spMk id="20" creationId="{FA44ADB4-C0C1-0344-AFAA-2667CC2580AF}"/>
          </ac:spMkLst>
        </pc:spChg>
        <pc:spChg chg="add mod">
          <ac:chgData name="Nane Kratzke" userId="971be13ff4ee5ef6" providerId="LiveId" clId="{99C3B895-3D89-094E-8D8D-5328E68DA2DF}" dt="2020-09-21T11:28:07.553" v="6248" actId="1076"/>
          <ac:spMkLst>
            <pc:docMk/>
            <pc:sldMk cId="704272100" sldId="323"/>
            <ac:spMk id="21" creationId="{7F42BBF5-3C44-C047-B360-7239ACDC5FDD}"/>
          </ac:spMkLst>
        </pc:spChg>
        <pc:spChg chg="add mod">
          <ac:chgData name="Nane Kratzke" userId="971be13ff4ee5ef6" providerId="LiveId" clId="{99C3B895-3D89-094E-8D8D-5328E68DA2DF}" dt="2020-09-21T11:36:00.868" v="6255" actId="207"/>
          <ac:spMkLst>
            <pc:docMk/>
            <pc:sldMk cId="704272100" sldId="323"/>
            <ac:spMk id="22" creationId="{854D227D-82E5-E34D-9A80-FDA2C24305B8}"/>
          </ac:spMkLst>
        </pc:spChg>
        <pc:picChg chg="del">
          <ac:chgData name="Nane Kratzke" userId="971be13ff4ee5ef6" providerId="LiveId" clId="{99C3B895-3D89-094E-8D8D-5328E68DA2DF}" dt="2020-09-21T11:27:55.781" v="6246" actId="478"/>
          <ac:picMkLst>
            <pc:docMk/>
            <pc:sldMk cId="704272100" sldId="323"/>
            <ac:picMk id="5" creationId="{E1566EE4-E109-0B45-9CB8-357BF0DC03CD}"/>
          </ac:picMkLst>
        </pc:picChg>
        <pc:cxnChg chg="add mod">
          <ac:chgData name="Nane Kratzke" userId="971be13ff4ee5ef6" providerId="LiveId" clId="{99C3B895-3D89-094E-8D8D-5328E68DA2DF}" dt="2020-09-21T11:28:07.553" v="6248" actId="1076"/>
          <ac:cxnSpMkLst>
            <pc:docMk/>
            <pc:sldMk cId="704272100" sldId="323"/>
            <ac:cxnSpMk id="13" creationId="{F3C37285-1A19-794C-8268-3568881D9039}"/>
          </ac:cxnSpMkLst>
        </pc:cxnChg>
        <pc:cxnChg chg="add mod">
          <ac:chgData name="Nane Kratzke" userId="971be13ff4ee5ef6" providerId="LiveId" clId="{99C3B895-3D89-094E-8D8D-5328E68DA2DF}" dt="2020-09-21T11:28:07.553" v="6248" actId="1076"/>
          <ac:cxnSpMkLst>
            <pc:docMk/>
            <pc:sldMk cId="704272100" sldId="323"/>
            <ac:cxnSpMk id="14" creationId="{468D2ABF-9282-0142-865F-C3A8C968E076}"/>
          </ac:cxnSpMkLst>
        </pc:cxnChg>
        <pc:cxnChg chg="add mod">
          <ac:chgData name="Nane Kratzke" userId="971be13ff4ee5ef6" providerId="LiveId" clId="{99C3B895-3D89-094E-8D8D-5328E68DA2DF}" dt="2020-09-21T11:28:07.553" v="6248" actId="1076"/>
          <ac:cxnSpMkLst>
            <pc:docMk/>
            <pc:sldMk cId="704272100" sldId="323"/>
            <ac:cxnSpMk id="15" creationId="{3298D7B8-E3ED-CA4E-BC12-F31964FDE137}"/>
          </ac:cxnSpMkLst>
        </pc:cxnChg>
        <pc:cxnChg chg="add mod">
          <ac:chgData name="Nane Kratzke" userId="971be13ff4ee5ef6" providerId="LiveId" clId="{99C3B895-3D89-094E-8D8D-5328E68DA2DF}" dt="2020-09-21T11:28:07.553" v="6248" actId="1076"/>
          <ac:cxnSpMkLst>
            <pc:docMk/>
            <pc:sldMk cId="704272100" sldId="323"/>
            <ac:cxnSpMk id="16" creationId="{5724F75F-E84A-7B46-B754-E6A3A1AF89A1}"/>
          </ac:cxnSpMkLst>
        </pc:cxnChg>
        <pc:cxnChg chg="add mod">
          <ac:chgData name="Nane Kratzke" userId="971be13ff4ee5ef6" providerId="LiveId" clId="{99C3B895-3D89-094E-8D8D-5328E68DA2DF}" dt="2020-09-21T11:35:55.796" v="6253" actId="208"/>
          <ac:cxnSpMkLst>
            <pc:docMk/>
            <pc:sldMk cId="704272100" sldId="323"/>
            <ac:cxnSpMk id="17" creationId="{01370532-A37D-2A47-80B5-479571D237F8}"/>
          </ac:cxnSpMkLst>
        </pc:cxnChg>
        <pc:cxnChg chg="add mod">
          <ac:chgData name="Nane Kratzke" userId="971be13ff4ee5ef6" providerId="LiveId" clId="{99C3B895-3D89-094E-8D8D-5328E68DA2DF}" dt="2020-09-21T11:36:00.868" v="6255" actId="207"/>
          <ac:cxnSpMkLst>
            <pc:docMk/>
            <pc:sldMk cId="704272100" sldId="323"/>
            <ac:cxnSpMk id="23" creationId="{EBFAFA88-648D-F543-B526-BB94B9F324C3}"/>
          </ac:cxnSpMkLst>
        </pc:cxnChg>
      </pc:sldChg>
      <pc:sldChg chg="delSp modSp mod">
        <pc:chgData name="Nane Kratzke" userId="971be13ff4ee5ef6" providerId="LiveId" clId="{99C3B895-3D89-094E-8D8D-5328E68DA2DF}" dt="2020-09-21T07:55:01.044" v="4829" actId="1076"/>
        <pc:sldMkLst>
          <pc:docMk/>
          <pc:sldMk cId="2484808012" sldId="391"/>
        </pc:sldMkLst>
        <pc:spChg chg="mod">
          <ac:chgData name="Nane Kratzke" userId="971be13ff4ee5ef6" providerId="LiveId" clId="{99C3B895-3D89-094E-8D8D-5328E68DA2DF}" dt="2020-09-21T07:54:19.924" v="4822" actId="20577"/>
          <ac:spMkLst>
            <pc:docMk/>
            <pc:sldMk cId="2484808012" sldId="391"/>
            <ac:spMk id="2" creationId="{90CC33CD-9BC8-9E4D-A706-F2AC4983123E}"/>
          </ac:spMkLst>
        </pc:spChg>
        <pc:spChg chg="del">
          <ac:chgData name="Nane Kratzke" userId="971be13ff4ee5ef6" providerId="LiveId" clId="{99C3B895-3D89-094E-8D8D-5328E68DA2DF}" dt="2020-09-21T07:54:33.829" v="4823" actId="478"/>
          <ac:spMkLst>
            <pc:docMk/>
            <pc:sldMk cId="2484808012" sldId="391"/>
            <ac:spMk id="6" creationId="{EAEF673E-B8B9-384F-8A33-859DC883F332}"/>
          </ac:spMkLst>
        </pc:spChg>
        <pc:picChg chg="mod">
          <ac:chgData name="Nane Kratzke" userId="971be13ff4ee5ef6" providerId="LiveId" clId="{99C3B895-3D89-094E-8D8D-5328E68DA2DF}" dt="2020-09-21T07:55:01.044" v="4829" actId="1076"/>
          <ac:picMkLst>
            <pc:docMk/>
            <pc:sldMk cId="2484808012" sldId="391"/>
            <ac:picMk id="5" creationId="{450049C5-4F48-5444-9B64-28595CA90745}"/>
          </ac:picMkLst>
        </pc:picChg>
      </pc:sldChg>
      <pc:sldChg chg="addSp modSp">
        <pc:chgData name="Nane Kratzke" userId="971be13ff4ee5ef6" providerId="LiveId" clId="{99C3B895-3D89-094E-8D8D-5328E68DA2DF}" dt="2020-09-21T10:32:58.556" v="4834"/>
        <pc:sldMkLst>
          <pc:docMk/>
          <pc:sldMk cId="2483948438" sldId="392"/>
        </pc:sldMkLst>
        <pc:spChg chg="add mod">
          <ac:chgData name="Nane Kratzke" userId="971be13ff4ee5ef6" providerId="LiveId" clId="{99C3B895-3D89-094E-8D8D-5328E68DA2DF}" dt="2020-09-21T10:32:58.556" v="4834"/>
          <ac:spMkLst>
            <pc:docMk/>
            <pc:sldMk cId="2483948438" sldId="392"/>
            <ac:spMk id="60" creationId="{6AC0731C-9533-784F-A3D5-B887C62DDBB7}"/>
          </ac:spMkLst>
        </pc:spChg>
      </pc:sldChg>
      <pc:sldChg chg="addSp delSp modSp add mod ord">
        <pc:chgData name="Nane Kratzke" userId="971be13ff4ee5ef6" providerId="LiveId" clId="{99C3B895-3D89-094E-8D8D-5328E68DA2DF}" dt="2020-09-21T11:10:46.175" v="5918"/>
        <pc:sldMkLst>
          <pc:docMk/>
          <pc:sldMk cId="4032822108" sldId="399"/>
        </pc:sldMkLst>
        <pc:spChg chg="mod">
          <ac:chgData name="Nane Kratzke" userId="971be13ff4ee5ef6" providerId="LiveId" clId="{99C3B895-3D89-094E-8D8D-5328E68DA2DF}" dt="2020-09-21T06:34:08.874" v="602" actId="20577"/>
          <ac:spMkLst>
            <pc:docMk/>
            <pc:sldMk cId="4032822108" sldId="399"/>
            <ac:spMk id="2" creationId="{ADD7222D-B729-B440-95AC-3B3A892068CF}"/>
          </ac:spMkLst>
        </pc:spChg>
        <pc:spChg chg="mod">
          <ac:chgData name="Nane Kratzke" userId="971be13ff4ee5ef6" providerId="LiveId" clId="{99C3B895-3D89-094E-8D8D-5328E68DA2DF}" dt="2020-09-21T06:31:29.357" v="583" actId="20577"/>
          <ac:spMkLst>
            <pc:docMk/>
            <pc:sldMk cId="4032822108" sldId="399"/>
            <ac:spMk id="3" creationId="{6BEFA426-2BA2-2B46-A639-0CE35FDB7363}"/>
          </ac:spMkLst>
        </pc:spChg>
        <pc:spChg chg="add del mod">
          <ac:chgData name="Nane Kratzke" userId="971be13ff4ee5ef6" providerId="LiveId" clId="{99C3B895-3D89-094E-8D8D-5328E68DA2DF}" dt="2020-09-21T06:26:10.888" v="92" actId="12084"/>
          <ac:spMkLst>
            <pc:docMk/>
            <pc:sldMk cId="4032822108" sldId="399"/>
            <ac:spMk id="5" creationId="{9E26C690-F435-844C-B1B7-B12AA39C49B5}"/>
          </ac:spMkLst>
        </pc:spChg>
        <pc:spChg chg="add mod">
          <ac:chgData name="Nane Kratzke" userId="971be13ff4ee5ef6" providerId="LiveId" clId="{99C3B895-3D89-094E-8D8D-5328E68DA2DF}" dt="2020-09-21T06:33:55.255" v="600" actId="207"/>
          <ac:spMkLst>
            <pc:docMk/>
            <pc:sldMk cId="4032822108" sldId="399"/>
            <ac:spMk id="7" creationId="{A71D7EED-CC5A-D74E-9991-048440F93C37}"/>
          </ac:spMkLst>
        </pc:spChg>
        <pc:spChg chg="add mod">
          <ac:chgData name="Nane Kratzke" userId="971be13ff4ee5ef6" providerId="LiveId" clId="{99C3B895-3D89-094E-8D8D-5328E68DA2DF}" dt="2020-09-21T06:33:31.183" v="597" actId="207"/>
          <ac:spMkLst>
            <pc:docMk/>
            <pc:sldMk cId="4032822108" sldId="399"/>
            <ac:spMk id="8" creationId="{4E6166EB-BB4B-2E48-9F9D-EED85781A7DC}"/>
          </ac:spMkLst>
        </pc:spChg>
        <pc:spChg chg="add mod">
          <ac:chgData name="Nane Kratzke" userId="971be13ff4ee5ef6" providerId="LiveId" clId="{99C3B895-3D89-094E-8D8D-5328E68DA2DF}" dt="2020-09-21T06:33:55.255" v="600" actId="207"/>
          <ac:spMkLst>
            <pc:docMk/>
            <pc:sldMk cId="4032822108" sldId="399"/>
            <ac:spMk id="9" creationId="{ADCEFC38-5DD2-8C4A-837D-A27E75728ADB}"/>
          </ac:spMkLst>
        </pc:spChg>
        <pc:spChg chg="add mod">
          <ac:chgData name="Nane Kratzke" userId="971be13ff4ee5ef6" providerId="LiveId" clId="{99C3B895-3D89-094E-8D8D-5328E68DA2DF}" dt="2020-09-21T06:33:55.255" v="600" actId="207"/>
          <ac:spMkLst>
            <pc:docMk/>
            <pc:sldMk cId="4032822108" sldId="399"/>
            <ac:spMk id="10" creationId="{C7DD3664-86F2-004C-ADEA-06D4188AD053}"/>
          </ac:spMkLst>
        </pc:spChg>
        <pc:graphicFrameChg chg="add mod">
          <ac:chgData name="Nane Kratzke" userId="971be13ff4ee5ef6" providerId="LiveId" clId="{99C3B895-3D89-094E-8D8D-5328E68DA2DF}" dt="2020-09-21T06:33:40.573" v="599" actId="207"/>
          <ac:graphicFrameMkLst>
            <pc:docMk/>
            <pc:sldMk cId="4032822108" sldId="399"/>
            <ac:graphicFrameMk id="6" creationId="{728354DE-794E-644E-BEB9-A88DE5DC2235}"/>
          </ac:graphicFrameMkLst>
        </pc:graphicFrameChg>
      </pc:sldChg>
      <pc:sldChg chg="addSp delSp modSp add mod">
        <pc:chgData name="Nane Kratzke" userId="971be13ff4ee5ef6" providerId="LiveId" clId="{99C3B895-3D89-094E-8D8D-5328E68DA2DF}" dt="2020-09-21T07:13:25.025" v="2309"/>
        <pc:sldMkLst>
          <pc:docMk/>
          <pc:sldMk cId="3338376185" sldId="400"/>
        </pc:sldMkLst>
        <pc:spChg chg="mod">
          <ac:chgData name="Nane Kratzke" userId="971be13ff4ee5ef6" providerId="LiveId" clId="{99C3B895-3D89-094E-8D8D-5328E68DA2DF}" dt="2020-09-21T06:41:56.229" v="813" actId="20577"/>
          <ac:spMkLst>
            <pc:docMk/>
            <pc:sldMk cId="3338376185" sldId="400"/>
            <ac:spMk id="2" creationId="{A47AD4BE-7B56-A642-A2C6-3FAAB802565A}"/>
          </ac:spMkLst>
        </pc:spChg>
        <pc:spChg chg="mod">
          <ac:chgData name="Nane Kratzke" userId="971be13ff4ee5ef6" providerId="LiveId" clId="{99C3B895-3D89-094E-8D8D-5328E68DA2DF}" dt="2020-09-21T06:40:18.559" v="688" actId="313"/>
          <ac:spMkLst>
            <pc:docMk/>
            <pc:sldMk cId="3338376185" sldId="400"/>
            <ac:spMk id="3" creationId="{EF7FD976-50F6-924C-9D1C-345E9446614C}"/>
          </ac:spMkLst>
        </pc:spChg>
        <pc:spChg chg="add mod">
          <ac:chgData name="Nane Kratzke" userId="971be13ff4ee5ef6" providerId="LiveId" clId="{99C3B895-3D89-094E-8D8D-5328E68DA2DF}" dt="2020-09-21T06:41:11.974" v="796" actId="20577"/>
          <ac:spMkLst>
            <pc:docMk/>
            <pc:sldMk cId="3338376185" sldId="400"/>
            <ac:spMk id="6" creationId="{139FE635-99BC-704C-A028-243E4463FC88}"/>
          </ac:spMkLst>
        </pc:spChg>
        <pc:spChg chg="add mod">
          <ac:chgData name="Nane Kratzke" userId="971be13ff4ee5ef6" providerId="LiveId" clId="{99C3B895-3D89-094E-8D8D-5328E68DA2DF}" dt="2020-09-21T07:13:25.025" v="2309"/>
          <ac:spMkLst>
            <pc:docMk/>
            <pc:sldMk cId="3338376185" sldId="400"/>
            <ac:spMk id="8" creationId="{C615E985-317C-294D-A149-479C2CFD2C17}"/>
          </ac:spMkLst>
        </pc:spChg>
        <pc:picChg chg="add mod">
          <ac:chgData name="Nane Kratzke" userId="971be13ff4ee5ef6" providerId="LiveId" clId="{99C3B895-3D89-094E-8D8D-5328E68DA2DF}" dt="2020-09-21T06:39:46.841" v="634" actId="1076"/>
          <ac:picMkLst>
            <pc:docMk/>
            <pc:sldMk cId="3338376185" sldId="400"/>
            <ac:picMk id="5" creationId="{D49395A2-D0D6-2548-9128-A4F93138BF28}"/>
          </ac:picMkLst>
        </pc:picChg>
        <pc:picChg chg="add del">
          <ac:chgData name="Nane Kratzke" userId="971be13ff4ee5ef6" providerId="LiveId" clId="{99C3B895-3D89-094E-8D8D-5328E68DA2DF}" dt="2020-09-21T06:38:45.177" v="629" actId="478"/>
          <ac:picMkLst>
            <pc:docMk/>
            <pc:sldMk cId="3338376185" sldId="400"/>
            <ac:picMk id="1025" creationId="{93A46425-0351-5344-9545-7F5799A3AECD}"/>
          </ac:picMkLst>
        </pc:picChg>
      </pc:sldChg>
      <pc:sldChg chg="addSp modSp add mod">
        <pc:chgData name="Nane Kratzke" userId="971be13ff4ee5ef6" providerId="LiveId" clId="{99C3B895-3D89-094E-8D8D-5328E68DA2DF}" dt="2020-09-21T07:13:22.161" v="2308"/>
        <pc:sldMkLst>
          <pc:docMk/>
          <pc:sldMk cId="786740167" sldId="401"/>
        </pc:sldMkLst>
        <pc:spChg chg="mod">
          <ac:chgData name="Nane Kratzke" userId="971be13ff4ee5ef6" providerId="LiveId" clId="{99C3B895-3D89-094E-8D8D-5328E68DA2DF}" dt="2020-09-21T06:42:18.528" v="861" actId="20577"/>
          <ac:spMkLst>
            <pc:docMk/>
            <pc:sldMk cId="786740167" sldId="401"/>
            <ac:spMk id="2" creationId="{9BEEF00F-65F8-324D-804B-C62C0630640A}"/>
          </ac:spMkLst>
        </pc:spChg>
        <pc:spChg chg="mod">
          <ac:chgData name="Nane Kratzke" userId="971be13ff4ee5ef6" providerId="LiveId" clId="{99C3B895-3D89-094E-8D8D-5328E68DA2DF}" dt="2020-09-21T06:42:34.649" v="926" actId="20577"/>
          <ac:spMkLst>
            <pc:docMk/>
            <pc:sldMk cId="786740167" sldId="401"/>
            <ac:spMk id="3" creationId="{56582458-81E5-C341-A670-CB435E4D1D5A}"/>
          </ac:spMkLst>
        </pc:spChg>
        <pc:spChg chg="add mod">
          <ac:chgData name="Nane Kratzke" userId="971be13ff4ee5ef6" providerId="LiveId" clId="{99C3B895-3D89-094E-8D8D-5328E68DA2DF}" dt="2020-09-21T06:46:17.437" v="1430" actId="1076"/>
          <ac:spMkLst>
            <pc:docMk/>
            <pc:sldMk cId="786740167" sldId="401"/>
            <ac:spMk id="6" creationId="{D14551ED-9A12-2847-8736-40D04906A4C3}"/>
          </ac:spMkLst>
        </pc:spChg>
        <pc:spChg chg="add mod">
          <ac:chgData name="Nane Kratzke" userId="971be13ff4ee5ef6" providerId="LiveId" clId="{99C3B895-3D89-094E-8D8D-5328E68DA2DF}" dt="2020-09-21T07:13:22.161" v="2308"/>
          <ac:spMkLst>
            <pc:docMk/>
            <pc:sldMk cId="786740167" sldId="401"/>
            <ac:spMk id="7" creationId="{64F37129-94EE-234D-9786-1FBF72FDEFAF}"/>
          </ac:spMkLst>
        </pc:spChg>
        <pc:picChg chg="add mod">
          <ac:chgData name="Nane Kratzke" userId="971be13ff4ee5ef6" providerId="LiveId" clId="{99C3B895-3D89-094E-8D8D-5328E68DA2DF}" dt="2020-09-21T06:46:23.703" v="1431" actId="1076"/>
          <ac:picMkLst>
            <pc:docMk/>
            <pc:sldMk cId="786740167" sldId="401"/>
            <ac:picMk id="5" creationId="{E0041046-90A1-F94D-BBB9-19FB1ADA8E9E}"/>
          </ac:picMkLst>
        </pc:picChg>
      </pc:sldChg>
      <pc:sldChg chg="addSp modSp add mod">
        <pc:chgData name="Nane Kratzke" userId="971be13ff4ee5ef6" providerId="LiveId" clId="{99C3B895-3D89-094E-8D8D-5328E68DA2DF}" dt="2020-09-21T06:55:16.051" v="1823" actId="20577"/>
        <pc:sldMkLst>
          <pc:docMk/>
          <pc:sldMk cId="284200008" sldId="402"/>
        </pc:sldMkLst>
        <pc:spChg chg="mod">
          <ac:chgData name="Nane Kratzke" userId="971be13ff4ee5ef6" providerId="LiveId" clId="{99C3B895-3D89-094E-8D8D-5328E68DA2DF}" dt="2020-09-21T06:49:39.828" v="1436" actId="20577"/>
          <ac:spMkLst>
            <pc:docMk/>
            <pc:sldMk cId="284200008" sldId="402"/>
            <ac:spMk id="2" creationId="{5D47ED4D-C65B-4D4F-A1EB-621CE5172A07}"/>
          </ac:spMkLst>
        </pc:spChg>
        <pc:spChg chg="mod">
          <ac:chgData name="Nane Kratzke" userId="971be13ff4ee5ef6" providerId="LiveId" clId="{99C3B895-3D89-094E-8D8D-5328E68DA2DF}" dt="2020-09-21T06:55:16.051" v="1823" actId="20577"/>
          <ac:spMkLst>
            <pc:docMk/>
            <pc:sldMk cId="284200008" sldId="402"/>
            <ac:spMk id="3" creationId="{F87EF179-95A5-164C-A887-F556D1C89BD7}"/>
          </ac:spMkLst>
        </pc:spChg>
        <pc:spChg chg="add mod">
          <ac:chgData name="Nane Kratzke" userId="971be13ff4ee5ef6" providerId="LiveId" clId="{99C3B895-3D89-094E-8D8D-5328E68DA2DF}" dt="2020-09-21T06:52:32.719" v="1520" actId="14100"/>
          <ac:spMkLst>
            <pc:docMk/>
            <pc:sldMk cId="284200008" sldId="402"/>
            <ac:spMk id="5" creationId="{91692DAB-3F6B-3142-A6EF-F5D49255C58D}"/>
          </ac:spMkLst>
        </pc:spChg>
        <pc:spChg chg="add mod">
          <ac:chgData name="Nane Kratzke" userId="971be13ff4ee5ef6" providerId="LiveId" clId="{99C3B895-3D89-094E-8D8D-5328E68DA2DF}" dt="2020-09-21T06:55:07.919" v="1822" actId="6549"/>
          <ac:spMkLst>
            <pc:docMk/>
            <pc:sldMk cId="284200008" sldId="402"/>
            <ac:spMk id="6" creationId="{EF9DAFCC-B351-3248-B5EE-10976804C0B0}"/>
          </ac:spMkLst>
        </pc:spChg>
      </pc:sldChg>
      <pc:sldChg chg="addSp modSp add mod">
        <pc:chgData name="Nane Kratzke" userId="971be13ff4ee5ef6" providerId="LiveId" clId="{99C3B895-3D89-094E-8D8D-5328E68DA2DF}" dt="2020-09-21T07:13:15.768" v="2307" actId="1076"/>
        <pc:sldMkLst>
          <pc:docMk/>
          <pc:sldMk cId="1267612541" sldId="403"/>
        </pc:sldMkLst>
        <pc:spChg chg="mod">
          <ac:chgData name="Nane Kratzke" userId="971be13ff4ee5ef6" providerId="LiveId" clId="{99C3B895-3D89-094E-8D8D-5328E68DA2DF}" dt="2020-09-21T06:56:08.027" v="1844" actId="20577"/>
          <ac:spMkLst>
            <pc:docMk/>
            <pc:sldMk cId="1267612541" sldId="403"/>
            <ac:spMk id="2" creationId="{1AD9A011-ED62-024B-89D9-7F9EC886E372}"/>
          </ac:spMkLst>
        </pc:spChg>
        <pc:spChg chg="add mod">
          <ac:chgData name="Nane Kratzke" userId="971be13ff4ee5ef6" providerId="LiveId" clId="{99C3B895-3D89-094E-8D8D-5328E68DA2DF}" dt="2020-09-21T07:13:10.351" v="2305"/>
          <ac:spMkLst>
            <pc:docMk/>
            <pc:sldMk cId="1267612541" sldId="403"/>
            <ac:spMk id="6" creationId="{A48C8FB1-2688-164D-B316-8DE73F8BFF9C}"/>
          </ac:spMkLst>
        </pc:spChg>
        <pc:picChg chg="add mod">
          <ac:chgData name="Nane Kratzke" userId="971be13ff4ee5ef6" providerId="LiveId" clId="{99C3B895-3D89-094E-8D8D-5328E68DA2DF}" dt="2020-09-21T07:13:15.768" v="2307" actId="1076"/>
          <ac:picMkLst>
            <pc:docMk/>
            <pc:sldMk cId="1267612541" sldId="403"/>
            <ac:picMk id="5" creationId="{1986E8EA-40E6-DA45-9E27-C0B0C3169DBA}"/>
          </ac:picMkLst>
        </pc:picChg>
      </pc:sldChg>
      <pc:sldChg chg="addSp modSp add mod">
        <pc:chgData name="Nane Kratzke" userId="971be13ff4ee5ef6" providerId="LiveId" clId="{99C3B895-3D89-094E-8D8D-5328E68DA2DF}" dt="2020-09-21T07:12:52.143" v="2304" actId="1076"/>
        <pc:sldMkLst>
          <pc:docMk/>
          <pc:sldMk cId="1912849434" sldId="404"/>
        </pc:sldMkLst>
        <pc:spChg chg="mod">
          <ac:chgData name="Nane Kratzke" userId="971be13ff4ee5ef6" providerId="LiveId" clId="{99C3B895-3D89-094E-8D8D-5328E68DA2DF}" dt="2020-09-21T06:58:09.811" v="1945" actId="20577"/>
          <ac:spMkLst>
            <pc:docMk/>
            <pc:sldMk cId="1912849434" sldId="404"/>
            <ac:spMk id="2" creationId="{F550ACAC-D98C-144E-AF25-BE063C572797}"/>
          </ac:spMkLst>
        </pc:spChg>
        <pc:spChg chg="mod">
          <ac:chgData name="Nane Kratzke" userId="971be13ff4ee5ef6" providerId="LiveId" clId="{99C3B895-3D89-094E-8D8D-5328E68DA2DF}" dt="2020-09-21T06:58:03.173" v="1933" actId="20577"/>
          <ac:spMkLst>
            <pc:docMk/>
            <pc:sldMk cId="1912849434" sldId="404"/>
            <ac:spMk id="3" creationId="{9DBFAF22-3897-6B40-9325-AA6B35875067}"/>
          </ac:spMkLst>
        </pc:spChg>
        <pc:spChg chg="add mod">
          <ac:chgData name="Nane Kratzke" userId="971be13ff4ee5ef6" providerId="LiveId" clId="{99C3B895-3D89-094E-8D8D-5328E68DA2DF}" dt="2020-09-21T06:59:24.096" v="1953" actId="1076"/>
          <ac:spMkLst>
            <pc:docMk/>
            <pc:sldMk cId="1912849434" sldId="404"/>
            <ac:spMk id="6" creationId="{4F4631EB-18D7-CA48-A4B5-1F4CC2E5A447}"/>
          </ac:spMkLst>
        </pc:spChg>
        <pc:spChg chg="add mod">
          <ac:chgData name="Nane Kratzke" userId="971be13ff4ee5ef6" providerId="LiveId" clId="{99C3B895-3D89-094E-8D8D-5328E68DA2DF}" dt="2020-09-21T07:12:52.143" v="2304" actId="1076"/>
          <ac:spMkLst>
            <pc:docMk/>
            <pc:sldMk cId="1912849434" sldId="404"/>
            <ac:spMk id="7" creationId="{20CD0F70-5A47-7648-9B53-61207E3AA10A}"/>
          </ac:spMkLst>
        </pc:spChg>
        <pc:picChg chg="add mod">
          <ac:chgData name="Nane Kratzke" userId="971be13ff4ee5ef6" providerId="LiveId" clId="{99C3B895-3D89-094E-8D8D-5328E68DA2DF}" dt="2020-09-21T06:59:28.371" v="1954" actId="14861"/>
          <ac:picMkLst>
            <pc:docMk/>
            <pc:sldMk cId="1912849434" sldId="404"/>
            <ac:picMk id="5" creationId="{D5BBEBB1-8432-B243-A689-D25966391537}"/>
          </ac:picMkLst>
        </pc:picChg>
      </pc:sldChg>
      <pc:sldChg chg="addSp delSp modSp add mod">
        <pc:chgData name="Nane Kratzke" userId="971be13ff4ee5ef6" providerId="LiveId" clId="{99C3B895-3D89-094E-8D8D-5328E68DA2DF}" dt="2020-09-21T07:10:01.545" v="2227" actId="1076"/>
        <pc:sldMkLst>
          <pc:docMk/>
          <pc:sldMk cId="1079793489" sldId="405"/>
        </pc:sldMkLst>
        <pc:spChg chg="mod">
          <ac:chgData name="Nane Kratzke" userId="971be13ff4ee5ef6" providerId="LiveId" clId="{99C3B895-3D89-094E-8D8D-5328E68DA2DF}" dt="2020-09-21T07:02:21.411" v="2004" actId="20577"/>
          <ac:spMkLst>
            <pc:docMk/>
            <pc:sldMk cId="1079793489" sldId="405"/>
            <ac:spMk id="2" creationId="{AE8CBF34-F6D4-E148-A755-1BD840B0378C}"/>
          </ac:spMkLst>
        </pc:spChg>
        <pc:spChg chg="mod">
          <ac:chgData name="Nane Kratzke" userId="971be13ff4ee5ef6" providerId="LiveId" clId="{99C3B895-3D89-094E-8D8D-5328E68DA2DF}" dt="2020-09-21T07:04:22.192" v="2104" actId="20577"/>
          <ac:spMkLst>
            <pc:docMk/>
            <pc:sldMk cId="1079793489" sldId="405"/>
            <ac:spMk id="3" creationId="{D6FB3230-69A5-D14C-934E-05DBFF37EC2F}"/>
          </ac:spMkLst>
        </pc:spChg>
        <pc:spChg chg="add mod">
          <ac:chgData name="Nane Kratzke" userId="971be13ff4ee5ef6" providerId="LiveId" clId="{99C3B895-3D89-094E-8D8D-5328E68DA2DF}" dt="2020-09-21T07:09:43.162" v="2224" actId="1076"/>
          <ac:spMkLst>
            <pc:docMk/>
            <pc:sldMk cId="1079793489" sldId="405"/>
            <ac:spMk id="7" creationId="{51DF989B-0808-F54F-BA5A-5E29CBF3FF1D}"/>
          </ac:spMkLst>
        </pc:spChg>
        <pc:spChg chg="add mod">
          <ac:chgData name="Nane Kratzke" userId="971be13ff4ee5ef6" providerId="LiveId" clId="{99C3B895-3D89-094E-8D8D-5328E68DA2DF}" dt="2020-09-21T07:09:09.177" v="2218" actId="1076"/>
          <ac:spMkLst>
            <pc:docMk/>
            <pc:sldMk cId="1079793489" sldId="405"/>
            <ac:spMk id="8" creationId="{54FEB9C2-F510-9F43-B820-CB2CD66C9CED}"/>
          </ac:spMkLst>
        </pc:spChg>
        <pc:spChg chg="add mod">
          <ac:chgData name="Nane Kratzke" userId="971be13ff4ee5ef6" providerId="LiveId" clId="{99C3B895-3D89-094E-8D8D-5328E68DA2DF}" dt="2020-09-21T07:10:01.545" v="2227" actId="1076"/>
          <ac:spMkLst>
            <pc:docMk/>
            <pc:sldMk cId="1079793489" sldId="405"/>
            <ac:spMk id="9" creationId="{3F56F42B-26D2-0C4E-8ED3-34334B33D570}"/>
          </ac:spMkLst>
        </pc:spChg>
        <pc:spChg chg="add del mod">
          <ac:chgData name="Nane Kratzke" userId="971be13ff4ee5ef6" providerId="LiveId" clId="{99C3B895-3D89-094E-8D8D-5328E68DA2DF}" dt="2020-09-21T07:08:05.499" v="2211" actId="478"/>
          <ac:spMkLst>
            <pc:docMk/>
            <pc:sldMk cId="1079793489" sldId="405"/>
            <ac:spMk id="10" creationId="{2C8AA75B-FCEB-8743-9A6D-B2FA56D0B5ED}"/>
          </ac:spMkLst>
        </pc:spChg>
        <pc:spChg chg="add del mod">
          <ac:chgData name="Nane Kratzke" userId="971be13ff4ee5ef6" providerId="LiveId" clId="{99C3B895-3D89-094E-8D8D-5328E68DA2DF}" dt="2020-09-21T07:08:23.671" v="2213"/>
          <ac:spMkLst>
            <pc:docMk/>
            <pc:sldMk cId="1079793489" sldId="405"/>
            <ac:spMk id="11" creationId="{66A26F91-A5B9-B44B-8119-E58CB91E1916}"/>
          </ac:spMkLst>
        </pc:spChg>
        <pc:picChg chg="add mod">
          <ac:chgData name="Nane Kratzke" userId="971be13ff4ee5ef6" providerId="LiveId" clId="{99C3B895-3D89-094E-8D8D-5328E68DA2DF}" dt="2020-09-21T07:09:43.162" v="2224" actId="1076"/>
          <ac:picMkLst>
            <pc:docMk/>
            <pc:sldMk cId="1079793489" sldId="405"/>
            <ac:picMk id="5" creationId="{B304BCFA-16D6-A747-AD70-49D8B4522A0C}"/>
          </ac:picMkLst>
        </pc:picChg>
        <pc:picChg chg="add mod">
          <ac:chgData name="Nane Kratzke" userId="971be13ff4ee5ef6" providerId="LiveId" clId="{99C3B895-3D89-094E-8D8D-5328E68DA2DF}" dt="2020-09-21T07:09:54.606" v="2226" actId="1076"/>
          <ac:picMkLst>
            <pc:docMk/>
            <pc:sldMk cId="1079793489" sldId="405"/>
            <ac:picMk id="6" creationId="{BFA2E207-5032-5B40-A991-A5A1AE5E38A4}"/>
          </ac:picMkLst>
        </pc:picChg>
      </pc:sldChg>
      <pc:sldChg chg="addSp modSp add mod">
        <pc:chgData name="Nane Kratzke" userId="971be13ff4ee5ef6" providerId="LiveId" clId="{99C3B895-3D89-094E-8D8D-5328E68DA2DF}" dt="2020-09-21T07:13:54.052" v="2311" actId="20577"/>
        <pc:sldMkLst>
          <pc:docMk/>
          <pc:sldMk cId="3258507040" sldId="406"/>
        </pc:sldMkLst>
        <pc:spChg chg="mod">
          <ac:chgData name="Nane Kratzke" userId="971be13ff4ee5ef6" providerId="LiveId" clId="{99C3B895-3D89-094E-8D8D-5328E68DA2DF}" dt="2020-09-21T07:13:54.052" v="2311" actId="20577"/>
          <ac:spMkLst>
            <pc:docMk/>
            <pc:sldMk cId="3258507040" sldId="406"/>
            <ac:spMk id="2" creationId="{3440F374-21EC-BC47-8AA4-EFEA48E2009D}"/>
          </ac:spMkLst>
        </pc:spChg>
        <pc:spChg chg="mod">
          <ac:chgData name="Nane Kratzke" userId="971be13ff4ee5ef6" providerId="LiveId" clId="{99C3B895-3D89-094E-8D8D-5328E68DA2DF}" dt="2020-09-21T07:10:51.208" v="2286" actId="20577"/>
          <ac:spMkLst>
            <pc:docMk/>
            <pc:sldMk cId="3258507040" sldId="406"/>
            <ac:spMk id="3" creationId="{B4B716AD-A671-FB41-A321-D2009688BBB5}"/>
          </ac:spMkLst>
        </pc:spChg>
        <pc:spChg chg="add mod">
          <ac:chgData name="Nane Kratzke" userId="971be13ff4ee5ef6" providerId="LiveId" clId="{99C3B895-3D89-094E-8D8D-5328E68DA2DF}" dt="2020-09-21T07:12:28.002" v="2299"/>
          <ac:spMkLst>
            <pc:docMk/>
            <pc:sldMk cId="3258507040" sldId="406"/>
            <ac:spMk id="6" creationId="{DC3C24EE-5572-EE4C-A853-26EC55060654}"/>
          </ac:spMkLst>
        </pc:spChg>
        <pc:picChg chg="add mod">
          <ac:chgData name="Nane Kratzke" userId="971be13ff4ee5ef6" providerId="LiveId" clId="{99C3B895-3D89-094E-8D8D-5328E68DA2DF}" dt="2020-09-21T07:11:44.248" v="2291" actId="14861"/>
          <ac:picMkLst>
            <pc:docMk/>
            <pc:sldMk cId="3258507040" sldId="406"/>
            <ac:picMk id="5" creationId="{6F2E6CA4-A440-6143-B365-6B591540809B}"/>
          </ac:picMkLst>
        </pc:picChg>
      </pc:sldChg>
      <pc:sldChg chg="addSp delSp modSp add mod">
        <pc:chgData name="Nane Kratzke" userId="971be13ff4ee5ef6" providerId="LiveId" clId="{99C3B895-3D89-094E-8D8D-5328E68DA2DF}" dt="2020-09-21T07:17:33.253" v="2375" actId="478"/>
        <pc:sldMkLst>
          <pc:docMk/>
          <pc:sldMk cId="1680225601" sldId="407"/>
        </pc:sldMkLst>
        <pc:spChg chg="mod">
          <ac:chgData name="Nane Kratzke" userId="971be13ff4ee5ef6" providerId="LiveId" clId="{99C3B895-3D89-094E-8D8D-5328E68DA2DF}" dt="2020-09-21T07:14:53.285" v="2335" actId="20577"/>
          <ac:spMkLst>
            <pc:docMk/>
            <pc:sldMk cId="1680225601" sldId="407"/>
            <ac:spMk id="2" creationId="{AFF77F1D-9B2B-DD42-A9A0-993309BF8863}"/>
          </ac:spMkLst>
        </pc:spChg>
        <pc:spChg chg="mod">
          <ac:chgData name="Nane Kratzke" userId="971be13ff4ee5ef6" providerId="LiveId" clId="{99C3B895-3D89-094E-8D8D-5328E68DA2DF}" dt="2020-09-21T07:15:10.689" v="2362" actId="20577"/>
          <ac:spMkLst>
            <pc:docMk/>
            <pc:sldMk cId="1680225601" sldId="407"/>
            <ac:spMk id="3" creationId="{3C977273-BF94-0C41-8EFD-EF78B10A5AEE}"/>
          </ac:spMkLst>
        </pc:spChg>
        <pc:picChg chg="add mod">
          <ac:chgData name="Nane Kratzke" userId="971be13ff4ee5ef6" providerId="LiveId" clId="{99C3B895-3D89-094E-8D8D-5328E68DA2DF}" dt="2020-09-21T07:16:50.512" v="2373" actId="1076"/>
          <ac:picMkLst>
            <pc:docMk/>
            <pc:sldMk cId="1680225601" sldId="407"/>
            <ac:picMk id="5" creationId="{CDACE30A-F26C-624B-8216-2B3502881BF3}"/>
          </ac:picMkLst>
        </pc:picChg>
        <pc:picChg chg="add del">
          <ac:chgData name="Nane Kratzke" userId="971be13ff4ee5ef6" providerId="LiveId" clId="{99C3B895-3D89-094E-8D8D-5328E68DA2DF}" dt="2020-09-21T07:17:33.253" v="2375" actId="478"/>
          <ac:picMkLst>
            <pc:docMk/>
            <pc:sldMk cId="1680225601" sldId="407"/>
            <ac:picMk id="6" creationId="{D1729D3A-FECC-584C-8B97-5023F6EA7DF3}"/>
          </ac:picMkLst>
        </pc:picChg>
      </pc:sldChg>
      <pc:sldChg chg="addSp delSp modSp add mod">
        <pc:chgData name="Nane Kratzke" userId="971be13ff4ee5ef6" providerId="LiveId" clId="{99C3B895-3D89-094E-8D8D-5328E68DA2DF}" dt="2020-09-21T07:18:23.270" v="2388" actId="1076"/>
        <pc:sldMkLst>
          <pc:docMk/>
          <pc:sldMk cId="3779774743" sldId="408"/>
        </pc:sldMkLst>
        <pc:spChg chg="mod">
          <ac:chgData name="Nane Kratzke" userId="971be13ff4ee5ef6" providerId="LiveId" clId="{99C3B895-3D89-094E-8D8D-5328E68DA2DF}" dt="2020-09-21T07:17:42.319" v="2381" actId="20577"/>
          <ac:spMkLst>
            <pc:docMk/>
            <pc:sldMk cId="3779774743" sldId="408"/>
            <ac:spMk id="3" creationId="{3C977273-BF94-0C41-8EFD-EF78B10A5AEE}"/>
          </ac:spMkLst>
        </pc:spChg>
        <pc:picChg chg="del">
          <ac:chgData name="Nane Kratzke" userId="971be13ff4ee5ef6" providerId="LiveId" clId="{99C3B895-3D89-094E-8D8D-5328E68DA2DF}" dt="2020-09-21T07:18:06.034" v="2382" actId="478"/>
          <ac:picMkLst>
            <pc:docMk/>
            <pc:sldMk cId="3779774743" sldId="408"/>
            <ac:picMk id="5" creationId="{CDACE30A-F26C-624B-8216-2B3502881BF3}"/>
          </ac:picMkLst>
        </pc:picChg>
        <pc:picChg chg="add mod">
          <ac:chgData name="Nane Kratzke" userId="971be13ff4ee5ef6" providerId="LiveId" clId="{99C3B895-3D89-094E-8D8D-5328E68DA2DF}" dt="2020-09-21T07:18:23.270" v="2388" actId="1076"/>
          <ac:picMkLst>
            <pc:docMk/>
            <pc:sldMk cId="3779774743" sldId="408"/>
            <ac:picMk id="6" creationId="{A158269A-4BF3-1A4E-8105-1C84F32202DC}"/>
          </ac:picMkLst>
        </pc:picChg>
      </pc:sldChg>
      <pc:sldChg chg="addSp delSp modSp add mod">
        <pc:chgData name="Nane Kratzke" userId="971be13ff4ee5ef6" providerId="LiveId" clId="{99C3B895-3D89-094E-8D8D-5328E68DA2DF}" dt="2020-09-21T07:26:39.672" v="3270" actId="14861"/>
        <pc:sldMkLst>
          <pc:docMk/>
          <pc:sldMk cId="110797625" sldId="409"/>
        </pc:sldMkLst>
        <pc:spChg chg="mod">
          <ac:chgData name="Nane Kratzke" userId="971be13ff4ee5ef6" providerId="LiveId" clId="{99C3B895-3D89-094E-8D8D-5328E68DA2DF}" dt="2020-09-21T07:19:02.186" v="2445" actId="20577"/>
          <ac:spMkLst>
            <pc:docMk/>
            <pc:sldMk cId="110797625" sldId="409"/>
            <ac:spMk id="3" creationId="{3C977273-BF94-0C41-8EFD-EF78B10A5AEE}"/>
          </ac:spMkLst>
        </pc:spChg>
        <pc:spChg chg="add del mod">
          <ac:chgData name="Nane Kratzke" userId="971be13ff4ee5ef6" providerId="LiveId" clId="{99C3B895-3D89-094E-8D8D-5328E68DA2DF}" dt="2020-09-21T07:19:50.403" v="2484" actId="478"/>
          <ac:spMkLst>
            <pc:docMk/>
            <pc:sldMk cId="110797625" sldId="409"/>
            <ac:spMk id="5" creationId="{D13FFE10-55A9-BB4D-8240-BFB227D7BC26}"/>
          </ac:spMkLst>
        </pc:spChg>
        <pc:spChg chg="add mod">
          <ac:chgData name="Nane Kratzke" userId="971be13ff4ee5ef6" providerId="LiveId" clId="{99C3B895-3D89-094E-8D8D-5328E68DA2DF}" dt="2020-09-21T07:26:27.811" v="3269"/>
          <ac:spMkLst>
            <pc:docMk/>
            <pc:sldMk cId="110797625" sldId="409"/>
            <ac:spMk id="93" creationId="{262939BB-6837-C940-907A-1BA2EFB67163}"/>
          </ac:spMkLst>
        </pc:spChg>
        <pc:graphicFrameChg chg="add mod modGraphic">
          <ac:chgData name="Nane Kratzke" userId="971be13ff4ee5ef6" providerId="LiveId" clId="{99C3B895-3D89-094E-8D8D-5328E68DA2DF}" dt="2020-09-21T07:26:39.672" v="3270" actId="14861"/>
          <ac:graphicFrameMkLst>
            <pc:docMk/>
            <pc:sldMk cId="110797625" sldId="409"/>
            <ac:graphicFrameMk id="7" creationId="{3F72C47A-F88F-6A47-84C6-5099B00FAF2F}"/>
          </ac:graphicFrameMkLst>
        </pc:graphicFrameChg>
        <pc:picChg chg="del">
          <ac:chgData name="Nane Kratzke" userId="971be13ff4ee5ef6" providerId="LiveId" clId="{99C3B895-3D89-094E-8D8D-5328E68DA2DF}" dt="2020-09-21T07:18:44.420" v="2406" actId="478"/>
          <ac:picMkLst>
            <pc:docMk/>
            <pc:sldMk cId="110797625" sldId="409"/>
            <ac:picMk id="6" creationId="{A158269A-4BF3-1A4E-8105-1C84F32202DC}"/>
          </ac:picMkLst>
        </pc:picChg>
        <pc:picChg chg="add del">
          <ac:chgData name="Nane Kratzke" userId="971be13ff4ee5ef6" providerId="LiveId" clId="{99C3B895-3D89-094E-8D8D-5328E68DA2DF}" dt="2020-09-21T07:19:22.057" v="2448"/>
          <ac:picMkLst>
            <pc:docMk/>
            <pc:sldMk cId="110797625" sldId="409"/>
            <ac:picMk id="2049" creationId="{75FD354F-1ED6-FD47-B4FE-ED27FF8CF09B}"/>
          </ac:picMkLst>
        </pc:picChg>
        <pc:picChg chg="add del">
          <ac:chgData name="Nane Kratzke" userId="971be13ff4ee5ef6" providerId="LiveId" clId="{99C3B895-3D89-094E-8D8D-5328E68DA2DF}" dt="2020-09-21T07:19:22.057" v="2448"/>
          <ac:picMkLst>
            <pc:docMk/>
            <pc:sldMk cId="110797625" sldId="409"/>
            <ac:picMk id="2050" creationId="{DEAAF7FC-0CDB-DC47-9970-0CC8F1FADEB9}"/>
          </ac:picMkLst>
        </pc:picChg>
        <pc:picChg chg="add del">
          <ac:chgData name="Nane Kratzke" userId="971be13ff4ee5ef6" providerId="LiveId" clId="{99C3B895-3D89-094E-8D8D-5328E68DA2DF}" dt="2020-09-21T07:19:22.057" v="2448"/>
          <ac:picMkLst>
            <pc:docMk/>
            <pc:sldMk cId="110797625" sldId="409"/>
            <ac:picMk id="2051" creationId="{6A9EEB28-799C-5448-8471-E2C2FE51FB54}"/>
          </ac:picMkLst>
        </pc:picChg>
        <pc:picChg chg="add del">
          <ac:chgData name="Nane Kratzke" userId="971be13ff4ee5ef6" providerId="LiveId" clId="{99C3B895-3D89-094E-8D8D-5328E68DA2DF}" dt="2020-09-21T07:19:22.057" v="2448"/>
          <ac:picMkLst>
            <pc:docMk/>
            <pc:sldMk cId="110797625" sldId="409"/>
            <ac:picMk id="2052" creationId="{E3F79964-16B2-3042-A296-C023E5D85416}"/>
          </ac:picMkLst>
        </pc:picChg>
        <pc:picChg chg="add del">
          <ac:chgData name="Nane Kratzke" userId="971be13ff4ee5ef6" providerId="LiveId" clId="{99C3B895-3D89-094E-8D8D-5328E68DA2DF}" dt="2020-09-21T07:19:22.057" v="2448"/>
          <ac:picMkLst>
            <pc:docMk/>
            <pc:sldMk cId="110797625" sldId="409"/>
            <ac:picMk id="2053" creationId="{359F812C-2FD8-ED42-8CC5-62A4A0922A2D}"/>
          </ac:picMkLst>
        </pc:picChg>
        <pc:picChg chg="add del">
          <ac:chgData name="Nane Kratzke" userId="971be13ff4ee5ef6" providerId="LiveId" clId="{99C3B895-3D89-094E-8D8D-5328E68DA2DF}" dt="2020-09-21T07:19:22.057" v="2448"/>
          <ac:picMkLst>
            <pc:docMk/>
            <pc:sldMk cId="110797625" sldId="409"/>
            <ac:picMk id="2054" creationId="{2099639D-8206-3F47-81A5-DD498C50BCE7}"/>
          </ac:picMkLst>
        </pc:picChg>
        <pc:picChg chg="add del">
          <ac:chgData name="Nane Kratzke" userId="971be13ff4ee5ef6" providerId="LiveId" clId="{99C3B895-3D89-094E-8D8D-5328E68DA2DF}" dt="2020-09-21T07:19:22.057" v="2448"/>
          <ac:picMkLst>
            <pc:docMk/>
            <pc:sldMk cId="110797625" sldId="409"/>
            <ac:picMk id="2055" creationId="{F90C59D0-1EE2-B24B-84DA-17EE99B90581}"/>
          </ac:picMkLst>
        </pc:picChg>
        <pc:picChg chg="add del">
          <ac:chgData name="Nane Kratzke" userId="971be13ff4ee5ef6" providerId="LiveId" clId="{99C3B895-3D89-094E-8D8D-5328E68DA2DF}" dt="2020-09-21T07:19:22.057" v="2448"/>
          <ac:picMkLst>
            <pc:docMk/>
            <pc:sldMk cId="110797625" sldId="409"/>
            <ac:picMk id="2056" creationId="{69A20A52-6C77-6040-9D7E-44C89B2958F5}"/>
          </ac:picMkLst>
        </pc:picChg>
        <pc:picChg chg="add del">
          <ac:chgData name="Nane Kratzke" userId="971be13ff4ee5ef6" providerId="LiveId" clId="{99C3B895-3D89-094E-8D8D-5328E68DA2DF}" dt="2020-09-21T07:19:22.057" v="2448"/>
          <ac:picMkLst>
            <pc:docMk/>
            <pc:sldMk cId="110797625" sldId="409"/>
            <ac:picMk id="2057" creationId="{9F089FD7-4230-E44F-BBFF-4FBAE8B12BDB}"/>
          </ac:picMkLst>
        </pc:picChg>
        <pc:picChg chg="add del">
          <ac:chgData name="Nane Kratzke" userId="971be13ff4ee5ef6" providerId="LiveId" clId="{99C3B895-3D89-094E-8D8D-5328E68DA2DF}" dt="2020-09-21T07:19:22.057" v="2448"/>
          <ac:picMkLst>
            <pc:docMk/>
            <pc:sldMk cId="110797625" sldId="409"/>
            <ac:picMk id="2058" creationId="{EE5CA47A-9823-9544-8E6B-D97A2ADEA6B9}"/>
          </ac:picMkLst>
        </pc:picChg>
        <pc:picChg chg="add del">
          <ac:chgData name="Nane Kratzke" userId="971be13ff4ee5ef6" providerId="LiveId" clId="{99C3B895-3D89-094E-8D8D-5328E68DA2DF}" dt="2020-09-21T07:19:22.057" v="2448"/>
          <ac:picMkLst>
            <pc:docMk/>
            <pc:sldMk cId="110797625" sldId="409"/>
            <ac:picMk id="2059" creationId="{8FEC41A1-C539-D940-BCF4-14E9E3063CF4}"/>
          </ac:picMkLst>
        </pc:picChg>
        <pc:picChg chg="add del">
          <ac:chgData name="Nane Kratzke" userId="971be13ff4ee5ef6" providerId="LiveId" clId="{99C3B895-3D89-094E-8D8D-5328E68DA2DF}" dt="2020-09-21T07:19:22.057" v="2448"/>
          <ac:picMkLst>
            <pc:docMk/>
            <pc:sldMk cId="110797625" sldId="409"/>
            <ac:picMk id="2060" creationId="{852CC9E8-3157-3F4A-BC7E-01F9F524CA0F}"/>
          </ac:picMkLst>
        </pc:picChg>
        <pc:picChg chg="add del">
          <ac:chgData name="Nane Kratzke" userId="971be13ff4ee5ef6" providerId="LiveId" clId="{99C3B895-3D89-094E-8D8D-5328E68DA2DF}" dt="2020-09-21T07:19:22.057" v="2448"/>
          <ac:picMkLst>
            <pc:docMk/>
            <pc:sldMk cId="110797625" sldId="409"/>
            <ac:picMk id="2061" creationId="{71F66034-E0DF-2E43-86D3-E80E4985642C}"/>
          </ac:picMkLst>
        </pc:picChg>
        <pc:picChg chg="add del">
          <ac:chgData name="Nane Kratzke" userId="971be13ff4ee5ef6" providerId="LiveId" clId="{99C3B895-3D89-094E-8D8D-5328E68DA2DF}" dt="2020-09-21T07:19:22.057" v="2448"/>
          <ac:picMkLst>
            <pc:docMk/>
            <pc:sldMk cId="110797625" sldId="409"/>
            <ac:picMk id="2062" creationId="{D97B0F26-2C95-8649-BE09-EE216CD561B8}"/>
          </ac:picMkLst>
        </pc:picChg>
        <pc:picChg chg="add del">
          <ac:chgData name="Nane Kratzke" userId="971be13ff4ee5ef6" providerId="LiveId" clId="{99C3B895-3D89-094E-8D8D-5328E68DA2DF}" dt="2020-09-21T07:19:22.057" v="2448"/>
          <ac:picMkLst>
            <pc:docMk/>
            <pc:sldMk cId="110797625" sldId="409"/>
            <ac:picMk id="2063" creationId="{1250F56C-6891-BC4A-AAB5-4B22D4FFE02C}"/>
          </ac:picMkLst>
        </pc:picChg>
        <pc:picChg chg="add del">
          <ac:chgData name="Nane Kratzke" userId="971be13ff4ee5ef6" providerId="LiveId" clId="{99C3B895-3D89-094E-8D8D-5328E68DA2DF}" dt="2020-09-21T07:19:22.057" v="2448"/>
          <ac:picMkLst>
            <pc:docMk/>
            <pc:sldMk cId="110797625" sldId="409"/>
            <ac:picMk id="2064" creationId="{6AE84495-C5E3-D642-B501-E4D3DFD57812}"/>
          </ac:picMkLst>
        </pc:picChg>
        <pc:picChg chg="add del">
          <ac:chgData name="Nane Kratzke" userId="971be13ff4ee5ef6" providerId="LiveId" clId="{99C3B895-3D89-094E-8D8D-5328E68DA2DF}" dt="2020-09-21T07:19:22.057" v="2448"/>
          <ac:picMkLst>
            <pc:docMk/>
            <pc:sldMk cId="110797625" sldId="409"/>
            <ac:picMk id="2065" creationId="{464B74BC-B816-A24D-9EC4-3CF8147F78BC}"/>
          </ac:picMkLst>
        </pc:picChg>
        <pc:picChg chg="add del">
          <ac:chgData name="Nane Kratzke" userId="971be13ff4ee5ef6" providerId="LiveId" clId="{99C3B895-3D89-094E-8D8D-5328E68DA2DF}" dt="2020-09-21T07:19:22.057" v="2448"/>
          <ac:picMkLst>
            <pc:docMk/>
            <pc:sldMk cId="110797625" sldId="409"/>
            <ac:picMk id="2066" creationId="{3EB82646-DF90-B64B-A43A-0EEA00F426A2}"/>
          </ac:picMkLst>
        </pc:picChg>
        <pc:picChg chg="add del">
          <ac:chgData name="Nane Kratzke" userId="971be13ff4ee5ef6" providerId="LiveId" clId="{99C3B895-3D89-094E-8D8D-5328E68DA2DF}" dt="2020-09-21T07:19:22.057" v="2448"/>
          <ac:picMkLst>
            <pc:docMk/>
            <pc:sldMk cId="110797625" sldId="409"/>
            <ac:picMk id="2067" creationId="{5672188A-E2CF-4D4F-A120-140860AA6FCA}"/>
          </ac:picMkLst>
        </pc:picChg>
        <pc:picChg chg="add del">
          <ac:chgData name="Nane Kratzke" userId="971be13ff4ee5ef6" providerId="LiveId" clId="{99C3B895-3D89-094E-8D8D-5328E68DA2DF}" dt="2020-09-21T07:19:22.057" v="2448"/>
          <ac:picMkLst>
            <pc:docMk/>
            <pc:sldMk cId="110797625" sldId="409"/>
            <ac:picMk id="2068" creationId="{9DBC342F-AEF3-4645-9D6E-BEE41956B857}"/>
          </ac:picMkLst>
        </pc:picChg>
        <pc:picChg chg="add del">
          <ac:chgData name="Nane Kratzke" userId="971be13ff4ee5ef6" providerId="LiveId" clId="{99C3B895-3D89-094E-8D8D-5328E68DA2DF}" dt="2020-09-21T07:19:22.057" v="2448"/>
          <ac:picMkLst>
            <pc:docMk/>
            <pc:sldMk cId="110797625" sldId="409"/>
            <ac:picMk id="2069" creationId="{0A1F0FA1-A15D-974D-9429-F21170114FD1}"/>
          </ac:picMkLst>
        </pc:picChg>
        <pc:picChg chg="add del">
          <ac:chgData name="Nane Kratzke" userId="971be13ff4ee5ef6" providerId="LiveId" clId="{99C3B895-3D89-094E-8D8D-5328E68DA2DF}" dt="2020-09-21T07:19:22.057" v="2448"/>
          <ac:picMkLst>
            <pc:docMk/>
            <pc:sldMk cId="110797625" sldId="409"/>
            <ac:picMk id="2070" creationId="{02EDBFD7-E3B6-434A-8D85-6E7502441409}"/>
          </ac:picMkLst>
        </pc:picChg>
        <pc:picChg chg="add del">
          <ac:chgData name="Nane Kratzke" userId="971be13ff4ee5ef6" providerId="LiveId" clId="{99C3B895-3D89-094E-8D8D-5328E68DA2DF}" dt="2020-09-21T07:19:22.057" v="2448"/>
          <ac:picMkLst>
            <pc:docMk/>
            <pc:sldMk cId="110797625" sldId="409"/>
            <ac:picMk id="2071" creationId="{6811E707-4CC4-EA4D-85EF-F60D0FC89D31}"/>
          </ac:picMkLst>
        </pc:picChg>
        <pc:picChg chg="add del">
          <ac:chgData name="Nane Kratzke" userId="971be13ff4ee5ef6" providerId="LiveId" clId="{99C3B895-3D89-094E-8D8D-5328E68DA2DF}" dt="2020-09-21T07:19:22.057" v="2448"/>
          <ac:picMkLst>
            <pc:docMk/>
            <pc:sldMk cId="110797625" sldId="409"/>
            <ac:picMk id="2072" creationId="{D55B5761-C4B7-2847-B163-21A85B4D3DB8}"/>
          </ac:picMkLst>
        </pc:picChg>
        <pc:picChg chg="add del">
          <ac:chgData name="Nane Kratzke" userId="971be13ff4ee5ef6" providerId="LiveId" clId="{99C3B895-3D89-094E-8D8D-5328E68DA2DF}" dt="2020-09-21T07:19:22.057" v="2448"/>
          <ac:picMkLst>
            <pc:docMk/>
            <pc:sldMk cId="110797625" sldId="409"/>
            <ac:picMk id="2073" creationId="{7A8B15AA-9A95-2E4D-903E-A4ADA8DD226B}"/>
          </ac:picMkLst>
        </pc:picChg>
        <pc:picChg chg="add del">
          <ac:chgData name="Nane Kratzke" userId="971be13ff4ee5ef6" providerId="LiveId" clId="{99C3B895-3D89-094E-8D8D-5328E68DA2DF}" dt="2020-09-21T07:19:22.057" v="2448"/>
          <ac:picMkLst>
            <pc:docMk/>
            <pc:sldMk cId="110797625" sldId="409"/>
            <ac:picMk id="2074" creationId="{CF95493D-40AF-0D41-A3D7-F9A7F3CEC75E}"/>
          </ac:picMkLst>
        </pc:picChg>
        <pc:picChg chg="add del">
          <ac:chgData name="Nane Kratzke" userId="971be13ff4ee5ef6" providerId="LiveId" clId="{99C3B895-3D89-094E-8D8D-5328E68DA2DF}" dt="2020-09-21T07:19:22.057" v="2448"/>
          <ac:picMkLst>
            <pc:docMk/>
            <pc:sldMk cId="110797625" sldId="409"/>
            <ac:picMk id="2075" creationId="{D503F6C6-7FE9-3344-A1F1-59897A924FA6}"/>
          </ac:picMkLst>
        </pc:picChg>
        <pc:picChg chg="add del">
          <ac:chgData name="Nane Kratzke" userId="971be13ff4ee5ef6" providerId="LiveId" clId="{99C3B895-3D89-094E-8D8D-5328E68DA2DF}" dt="2020-09-21T07:19:22.057" v="2448"/>
          <ac:picMkLst>
            <pc:docMk/>
            <pc:sldMk cId="110797625" sldId="409"/>
            <ac:picMk id="2076" creationId="{5812BB01-74D1-BC41-B05B-A846F59519CC}"/>
          </ac:picMkLst>
        </pc:picChg>
        <pc:picChg chg="add del">
          <ac:chgData name="Nane Kratzke" userId="971be13ff4ee5ef6" providerId="LiveId" clId="{99C3B895-3D89-094E-8D8D-5328E68DA2DF}" dt="2020-09-21T07:19:22.057" v="2448"/>
          <ac:picMkLst>
            <pc:docMk/>
            <pc:sldMk cId="110797625" sldId="409"/>
            <ac:picMk id="2077" creationId="{D1A7EDAA-FEA3-8C42-A419-F88D5BFEB848}"/>
          </ac:picMkLst>
        </pc:picChg>
        <pc:picChg chg="add del">
          <ac:chgData name="Nane Kratzke" userId="971be13ff4ee5ef6" providerId="LiveId" clId="{99C3B895-3D89-094E-8D8D-5328E68DA2DF}" dt="2020-09-21T07:19:22.057" v="2448"/>
          <ac:picMkLst>
            <pc:docMk/>
            <pc:sldMk cId="110797625" sldId="409"/>
            <ac:picMk id="2078" creationId="{53EC4C86-9896-034F-847C-1F8D6B63833C}"/>
          </ac:picMkLst>
        </pc:picChg>
        <pc:picChg chg="add del">
          <ac:chgData name="Nane Kratzke" userId="971be13ff4ee5ef6" providerId="LiveId" clId="{99C3B895-3D89-094E-8D8D-5328E68DA2DF}" dt="2020-09-21T07:19:22.057" v="2448"/>
          <ac:picMkLst>
            <pc:docMk/>
            <pc:sldMk cId="110797625" sldId="409"/>
            <ac:picMk id="2079" creationId="{70754F6A-9B18-E045-8E55-388A5894F5D3}"/>
          </ac:picMkLst>
        </pc:picChg>
        <pc:picChg chg="add del">
          <ac:chgData name="Nane Kratzke" userId="971be13ff4ee5ef6" providerId="LiveId" clId="{99C3B895-3D89-094E-8D8D-5328E68DA2DF}" dt="2020-09-21T07:19:22.057" v="2448"/>
          <ac:picMkLst>
            <pc:docMk/>
            <pc:sldMk cId="110797625" sldId="409"/>
            <ac:picMk id="2080" creationId="{FC532F21-D653-7045-8B1D-9291A86615E2}"/>
          </ac:picMkLst>
        </pc:picChg>
        <pc:picChg chg="add del">
          <ac:chgData name="Nane Kratzke" userId="971be13ff4ee5ef6" providerId="LiveId" clId="{99C3B895-3D89-094E-8D8D-5328E68DA2DF}" dt="2020-09-21T07:19:22.057" v="2448"/>
          <ac:picMkLst>
            <pc:docMk/>
            <pc:sldMk cId="110797625" sldId="409"/>
            <ac:picMk id="2081" creationId="{D0D29FED-1C34-8E4C-A001-EAB04B26AC64}"/>
          </ac:picMkLst>
        </pc:picChg>
        <pc:picChg chg="add del">
          <ac:chgData name="Nane Kratzke" userId="971be13ff4ee5ef6" providerId="LiveId" clId="{99C3B895-3D89-094E-8D8D-5328E68DA2DF}" dt="2020-09-21T07:19:22.057" v="2448"/>
          <ac:picMkLst>
            <pc:docMk/>
            <pc:sldMk cId="110797625" sldId="409"/>
            <ac:picMk id="2082" creationId="{F23AC264-4548-054C-B399-2688F06B230E}"/>
          </ac:picMkLst>
        </pc:picChg>
        <pc:picChg chg="add del">
          <ac:chgData name="Nane Kratzke" userId="971be13ff4ee5ef6" providerId="LiveId" clId="{99C3B895-3D89-094E-8D8D-5328E68DA2DF}" dt="2020-09-21T07:19:22.057" v="2448"/>
          <ac:picMkLst>
            <pc:docMk/>
            <pc:sldMk cId="110797625" sldId="409"/>
            <ac:picMk id="2083" creationId="{59BFF0CF-6FE9-3549-A6E9-4575D7D1977A}"/>
          </ac:picMkLst>
        </pc:picChg>
        <pc:picChg chg="add del">
          <ac:chgData name="Nane Kratzke" userId="971be13ff4ee5ef6" providerId="LiveId" clId="{99C3B895-3D89-094E-8D8D-5328E68DA2DF}" dt="2020-09-21T07:19:22.057" v="2448"/>
          <ac:picMkLst>
            <pc:docMk/>
            <pc:sldMk cId="110797625" sldId="409"/>
            <ac:picMk id="2084" creationId="{F8FEDB29-14A0-CD48-94C3-F4CECD2D40E7}"/>
          </ac:picMkLst>
        </pc:picChg>
        <pc:picChg chg="add del">
          <ac:chgData name="Nane Kratzke" userId="971be13ff4ee5ef6" providerId="LiveId" clId="{99C3B895-3D89-094E-8D8D-5328E68DA2DF}" dt="2020-09-21T07:19:22.057" v="2448"/>
          <ac:picMkLst>
            <pc:docMk/>
            <pc:sldMk cId="110797625" sldId="409"/>
            <ac:picMk id="2085" creationId="{93E4B0F0-2A7B-FE4E-888C-57D54F8B799B}"/>
          </ac:picMkLst>
        </pc:picChg>
        <pc:picChg chg="add del">
          <ac:chgData name="Nane Kratzke" userId="971be13ff4ee5ef6" providerId="LiveId" clId="{99C3B895-3D89-094E-8D8D-5328E68DA2DF}" dt="2020-09-21T07:19:22.057" v="2448"/>
          <ac:picMkLst>
            <pc:docMk/>
            <pc:sldMk cId="110797625" sldId="409"/>
            <ac:picMk id="2086" creationId="{50924C55-E568-B845-B23A-A51C9321CDB1}"/>
          </ac:picMkLst>
        </pc:picChg>
        <pc:picChg chg="add del">
          <ac:chgData name="Nane Kratzke" userId="971be13ff4ee5ef6" providerId="LiveId" clId="{99C3B895-3D89-094E-8D8D-5328E68DA2DF}" dt="2020-09-21T07:19:22.057" v="2448"/>
          <ac:picMkLst>
            <pc:docMk/>
            <pc:sldMk cId="110797625" sldId="409"/>
            <ac:picMk id="2087" creationId="{A90235C1-5834-5C41-A878-B8FFAB7C885B}"/>
          </ac:picMkLst>
        </pc:picChg>
        <pc:picChg chg="add del">
          <ac:chgData name="Nane Kratzke" userId="971be13ff4ee5ef6" providerId="LiveId" clId="{99C3B895-3D89-094E-8D8D-5328E68DA2DF}" dt="2020-09-21T07:19:22.057" v="2448"/>
          <ac:picMkLst>
            <pc:docMk/>
            <pc:sldMk cId="110797625" sldId="409"/>
            <ac:picMk id="2088" creationId="{FACD3A85-C73E-5749-98A7-D66636967C71}"/>
          </ac:picMkLst>
        </pc:picChg>
        <pc:picChg chg="add del">
          <ac:chgData name="Nane Kratzke" userId="971be13ff4ee5ef6" providerId="LiveId" clId="{99C3B895-3D89-094E-8D8D-5328E68DA2DF}" dt="2020-09-21T07:19:22.057" v="2448"/>
          <ac:picMkLst>
            <pc:docMk/>
            <pc:sldMk cId="110797625" sldId="409"/>
            <ac:picMk id="2089" creationId="{CE70C98C-8213-1F4E-A9DD-0AEF9A1E05B0}"/>
          </ac:picMkLst>
        </pc:picChg>
        <pc:picChg chg="add del">
          <ac:chgData name="Nane Kratzke" userId="971be13ff4ee5ef6" providerId="LiveId" clId="{99C3B895-3D89-094E-8D8D-5328E68DA2DF}" dt="2020-09-21T07:19:22.057" v="2448"/>
          <ac:picMkLst>
            <pc:docMk/>
            <pc:sldMk cId="110797625" sldId="409"/>
            <ac:picMk id="2090" creationId="{250DC99B-470A-2043-9023-02D41466EFA0}"/>
          </ac:picMkLst>
        </pc:picChg>
        <pc:picChg chg="add del">
          <ac:chgData name="Nane Kratzke" userId="971be13ff4ee5ef6" providerId="LiveId" clId="{99C3B895-3D89-094E-8D8D-5328E68DA2DF}" dt="2020-09-21T07:19:22.057" v="2448"/>
          <ac:picMkLst>
            <pc:docMk/>
            <pc:sldMk cId="110797625" sldId="409"/>
            <ac:picMk id="2091" creationId="{DB75CDBE-99FB-934F-AB09-D98DB82332D3}"/>
          </ac:picMkLst>
        </pc:picChg>
        <pc:picChg chg="add del">
          <ac:chgData name="Nane Kratzke" userId="971be13ff4ee5ef6" providerId="LiveId" clId="{99C3B895-3D89-094E-8D8D-5328E68DA2DF}" dt="2020-09-21T07:19:22.057" v="2448"/>
          <ac:picMkLst>
            <pc:docMk/>
            <pc:sldMk cId="110797625" sldId="409"/>
            <ac:picMk id="2092" creationId="{CD32E754-5ED5-634D-9B3B-BCAD5427F2EF}"/>
          </ac:picMkLst>
        </pc:picChg>
        <pc:picChg chg="add del">
          <ac:chgData name="Nane Kratzke" userId="971be13ff4ee5ef6" providerId="LiveId" clId="{99C3B895-3D89-094E-8D8D-5328E68DA2DF}" dt="2020-09-21T07:19:22.057" v="2448"/>
          <ac:picMkLst>
            <pc:docMk/>
            <pc:sldMk cId="110797625" sldId="409"/>
            <ac:picMk id="2093" creationId="{13DBE12B-E456-CD47-8746-EB9928D35E78}"/>
          </ac:picMkLst>
        </pc:picChg>
        <pc:picChg chg="add del">
          <ac:chgData name="Nane Kratzke" userId="971be13ff4ee5ef6" providerId="LiveId" clId="{99C3B895-3D89-094E-8D8D-5328E68DA2DF}" dt="2020-09-21T07:19:22.057" v="2448"/>
          <ac:picMkLst>
            <pc:docMk/>
            <pc:sldMk cId="110797625" sldId="409"/>
            <ac:picMk id="2094" creationId="{FE584BCF-F97E-D141-9DC2-AE81AD53AED0}"/>
          </ac:picMkLst>
        </pc:picChg>
        <pc:picChg chg="add del">
          <ac:chgData name="Nane Kratzke" userId="971be13ff4ee5ef6" providerId="LiveId" clId="{99C3B895-3D89-094E-8D8D-5328E68DA2DF}" dt="2020-09-21T07:19:22.057" v="2448"/>
          <ac:picMkLst>
            <pc:docMk/>
            <pc:sldMk cId="110797625" sldId="409"/>
            <ac:picMk id="2095" creationId="{75ADA01A-CC89-6542-A428-627A8DCB898C}"/>
          </ac:picMkLst>
        </pc:picChg>
        <pc:picChg chg="add del">
          <ac:chgData name="Nane Kratzke" userId="971be13ff4ee5ef6" providerId="LiveId" clId="{99C3B895-3D89-094E-8D8D-5328E68DA2DF}" dt="2020-09-21T07:19:22.057" v="2448"/>
          <ac:picMkLst>
            <pc:docMk/>
            <pc:sldMk cId="110797625" sldId="409"/>
            <ac:picMk id="2096" creationId="{46EFB412-1C0E-3F47-9DBB-6F934E029842}"/>
          </ac:picMkLst>
        </pc:picChg>
        <pc:picChg chg="add del">
          <ac:chgData name="Nane Kratzke" userId="971be13ff4ee5ef6" providerId="LiveId" clId="{99C3B895-3D89-094E-8D8D-5328E68DA2DF}" dt="2020-09-21T07:19:22.057" v="2448"/>
          <ac:picMkLst>
            <pc:docMk/>
            <pc:sldMk cId="110797625" sldId="409"/>
            <ac:picMk id="2097" creationId="{154647B0-147E-3A4E-BF30-FDF2FAC1E092}"/>
          </ac:picMkLst>
        </pc:picChg>
        <pc:picChg chg="add del">
          <ac:chgData name="Nane Kratzke" userId="971be13ff4ee5ef6" providerId="LiveId" clId="{99C3B895-3D89-094E-8D8D-5328E68DA2DF}" dt="2020-09-21T07:19:22.057" v="2448"/>
          <ac:picMkLst>
            <pc:docMk/>
            <pc:sldMk cId="110797625" sldId="409"/>
            <ac:picMk id="2098" creationId="{427BDE4F-A3B0-4D44-8599-FF37B574DEDD}"/>
          </ac:picMkLst>
        </pc:picChg>
        <pc:picChg chg="add del">
          <ac:chgData name="Nane Kratzke" userId="971be13ff4ee5ef6" providerId="LiveId" clId="{99C3B895-3D89-094E-8D8D-5328E68DA2DF}" dt="2020-09-21T07:19:22.057" v="2448"/>
          <ac:picMkLst>
            <pc:docMk/>
            <pc:sldMk cId="110797625" sldId="409"/>
            <ac:picMk id="2099" creationId="{8D23E575-E638-AA47-9248-7847F67262AD}"/>
          </ac:picMkLst>
        </pc:picChg>
        <pc:picChg chg="add del">
          <ac:chgData name="Nane Kratzke" userId="971be13ff4ee5ef6" providerId="LiveId" clId="{99C3B895-3D89-094E-8D8D-5328E68DA2DF}" dt="2020-09-21T07:19:22.057" v="2448"/>
          <ac:picMkLst>
            <pc:docMk/>
            <pc:sldMk cId="110797625" sldId="409"/>
            <ac:picMk id="2100" creationId="{EEBE9A0F-CD54-F741-892F-B05530F2850D}"/>
          </ac:picMkLst>
        </pc:picChg>
        <pc:picChg chg="add del">
          <ac:chgData name="Nane Kratzke" userId="971be13ff4ee5ef6" providerId="LiveId" clId="{99C3B895-3D89-094E-8D8D-5328E68DA2DF}" dt="2020-09-21T07:19:22.057" v="2448"/>
          <ac:picMkLst>
            <pc:docMk/>
            <pc:sldMk cId="110797625" sldId="409"/>
            <ac:picMk id="2101" creationId="{AEAE61FB-230C-2F4C-80FA-123C2800FF60}"/>
          </ac:picMkLst>
        </pc:picChg>
        <pc:picChg chg="add del">
          <ac:chgData name="Nane Kratzke" userId="971be13ff4ee5ef6" providerId="LiveId" clId="{99C3B895-3D89-094E-8D8D-5328E68DA2DF}" dt="2020-09-21T07:19:22.057" v="2448"/>
          <ac:picMkLst>
            <pc:docMk/>
            <pc:sldMk cId="110797625" sldId="409"/>
            <ac:picMk id="2102" creationId="{BF806A08-DE50-2744-A1AF-79CA42C6D95A}"/>
          </ac:picMkLst>
        </pc:picChg>
        <pc:picChg chg="add del">
          <ac:chgData name="Nane Kratzke" userId="971be13ff4ee5ef6" providerId="LiveId" clId="{99C3B895-3D89-094E-8D8D-5328E68DA2DF}" dt="2020-09-21T07:19:22.057" v="2448"/>
          <ac:picMkLst>
            <pc:docMk/>
            <pc:sldMk cId="110797625" sldId="409"/>
            <ac:picMk id="2103" creationId="{1AABF077-C033-8C43-BAB6-C2BA0829F3AA}"/>
          </ac:picMkLst>
        </pc:picChg>
        <pc:picChg chg="add del">
          <ac:chgData name="Nane Kratzke" userId="971be13ff4ee5ef6" providerId="LiveId" clId="{99C3B895-3D89-094E-8D8D-5328E68DA2DF}" dt="2020-09-21T07:19:22.057" v="2448"/>
          <ac:picMkLst>
            <pc:docMk/>
            <pc:sldMk cId="110797625" sldId="409"/>
            <ac:picMk id="2104" creationId="{D8AD25AE-AC57-1A41-8E6B-63763C633C18}"/>
          </ac:picMkLst>
        </pc:picChg>
        <pc:picChg chg="add del">
          <ac:chgData name="Nane Kratzke" userId="971be13ff4ee5ef6" providerId="LiveId" clId="{99C3B895-3D89-094E-8D8D-5328E68DA2DF}" dt="2020-09-21T07:19:22.057" v="2448"/>
          <ac:picMkLst>
            <pc:docMk/>
            <pc:sldMk cId="110797625" sldId="409"/>
            <ac:picMk id="2105" creationId="{62E9D53A-0ED5-064C-B73D-2FCC95EF265E}"/>
          </ac:picMkLst>
        </pc:picChg>
        <pc:picChg chg="add del">
          <ac:chgData name="Nane Kratzke" userId="971be13ff4ee5ef6" providerId="LiveId" clId="{99C3B895-3D89-094E-8D8D-5328E68DA2DF}" dt="2020-09-21T07:19:22.057" v="2448"/>
          <ac:picMkLst>
            <pc:docMk/>
            <pc:sldMk cId="110797625" sldId="409"/>
            <ac:picMk id="2106" creationId="{2756FED4-4464-6148-B7E5-79A8A202ECB0}"/>
          </ac:picMkLst>
        </pc:picChg>
        <pc:picChg chg="add del">
          <ac:chgData name="Nane Kratzke" userId="971be13ff4ee5ef6" providerId="LiveId" clId="{99C3B895-3D89-094E-8D8D-5328E68DA2DF}" dt="2020-09-21T07:19:22.057" v="2448"/>
          <ac:picMkLst>
            <pc:docMk/>
            <pc:sldMk cId="110797625" sldId="409"/>
            <ac:picMk id="2107" creationId="{3D139F20-8047-834F-B82A-C6F0F82FBAB1}"/>
          </ac:picMkLst>
        </pc:picChg>
        <pc:picChg chg="add del">
          <ac:chgData name="Nane Kratzke" userId="971be13ff4ee5ef6" providerId="LiveId" clId="{99C3B895-3D89-094E-8D8D-5328E68DA2DF}" dt="2020-09-21T07:19:22.057" v="2448"/>
          <ac:picMkLst>
            <pc:docMk/>
            <pc:sldMk cId="110797625" sldId="409"/>
            <ac:picMk id="2108" creationId="{D4C90D86-65B5-914A-B698-985FDA2E8BC7}"/>
          </ac:picMkLst>
        </pc:picChg>
        <pc:picChg chg="add del">
          <ac:chgData name="Nane Kratzke" userId="971be13ff4ee5ef6" providerId="LiveId" clId="{99C3B895-3D89-094E-8D8D-5328E68DA2DF}" dt="2020-09-21T07:19:22.057" v="2448"/>
          <ac:picMkLst>
            <pc:docMk/>
            <pc:sldMk cId="110797625" sldId="409"/>
            <ac:picMk id="2109" creationId="{476CEE92-7BF5-9A4B-8621-6046F606ADED}"/>
          </ac:picMkLst>
        </pc:picChg>
        <pc:picChg chg="add del">
          <ac:chgData name="Nane Kratzke" userId="971be13ff4ee5ef6" providerId="LiveId" clId="{99C3B895-3D89-094E-8D8D-5328E68DA2DF}" dt="2020-09-21T07:19:22.057" v="2448"/>
          <ac:picMkLst>
            <pc:docMk/>
            <pc:sldMk cId="110797625" sldId="409"/>
            <ac:picMk id="2110" creationId="{B294E0E2-6B38-C04C-900E-115F72EC65C0}"/>
          </ac:picMkLst>
        </pc:picChg>
        <pc:picChg chg="add del">
          <ac:chgData name="Nane Kratzke" userId="971be13ff4ee5ef6" providerId="LiveId" clId="{99C3B895-3D89-094E-8D8D-5328E68DA2DF}" dt="2020-09-21T07:19:22.057" v="2448"/>
          <ac:picMkLst>
            <pc:docMk/>
            <pc:sldMk cId="110797625" sldId="409"/>
            <ac:picMk id="2111" creationId="{243A4EA9-55FF-5242-AF24-1C78B646B8A7}"/>
          </ac:picMkLst>
        </pc:picChg>
        <pc:picChg chg="add del">
          <ac:chgData name="Nane Kratzke" userId="971be13ff4ee5ef6" providerId="LiveId" clId="{99C3B895-3D89-094E-8D8D-5328E68DA2DF}" dt="2020-09-21T07:19:22.057" v="2448"/>
          <ac:picMkLst>
            <pc:docMk/>
            <pc:sldMk cId="110797625" sldId="409"/>
            <ac:picMk id="2112" creationId="{EECB93E9-3591-0E48-A432-0AFDF8D92315}"/>
          </ac:picMkLst>
        </pc:picChg>
        <pc:picChg chg="add del">
          <ac:chgData name="Nane Kratzke" userId="971be13ff4ee5ef6" providerId="LiveId" clId="{99C3B895-3D89-094E-8D8D-5328E68DA2DF}" dt="2020-09-21T07:19:22.057" v="2448"/>
          <ac:picMkLst>
            <pc:docMk/>
            <pc:sldMk cId="110797625" sldId="409"/>
            <ac:picMk id="2113" creationId="{C44EBD4E-2416-5A46-9CA2-5A1B5E88A547}"/>
          </ac:picMkLst>
        </pc:picChg>
        <pc:picChg chg="add del">
          <ac:chgData name="Nane Kratzke" userId="971be13ff4ee5ef6" providerId="LiveId" clId="{99C3B895-3D89-094E-8D8D-5328E68DA2DF}" dt="2020-09-21T07:19:22.057" v="2448"/>
          <ac:picMkLst>
            <pc:docMk/>
            <pc:sldMk cId="110797625" sldId="409"/>
            <ac:picMk id="2114" creationId="{7DFABC36-0234-D944-AC95-211DEE92B8B0}"/>
          </ac:picMkLst>
        </pc:picChg>
        <pc:picChg chg="add del">
          <ac:chgData name="Nane Kratzke" userId="971be13ff4ee5ef6" providerId="LiveId" clId="{99C3B895-3D89-094E-8D8D-5328E68DA2DF}" dt="2020-09-21T07:19:22.057" v="2448"/>
          <ac:picMkLst>
            <pc:docMk/>
            <pc:sldMk cId="110797625" sldId="409"/>
            <ac:picMk id="2115" creationId="{613D2FB8-0187-474C-A3DC-4692766B24AC}"/>
          </ac:picMkLst>
        </pc:picChg>
        <pc:picChg chg="add del">
          <ac:chgData name="Nane Kratzke" userId="971be13ff4ee5ef6" providerId="LiveId" clId="{99C3B895-3D89-094E-8D8D-5328E68DA2DF}" dt="2020-09-21T07:19:22.057" v="2448"/>
          <ac:picMkLst>
            <pc:docMk/>
            <pc:sldMk cId="110797625" sldId="409"/>
            <ac:picMk id="2116" creationId="{D73CA931-952F-244D-8F10-14151395A6D1}"/>
          </ac:picMkLst>
        </pc:picChg>
        <pc:picChg chg="add del">
          <ac:chgData name="Nane Kratzke" userId="971be13ff4ee5ef6" providerId="LiveId" clId="{99C3B895-3D89-094E-8D8D-5328E68DA2DF}" dt="2020-09-21T07:19:22.057" v="2448"/>
          <ac:picMkLst>
            <pc:docMk/>
            <pc:sldMk cId="110797625" sldId="409"/>
            <ac:picMk id="2117" creationId="{193C188F-B7BC-6C4E-AFFF-EB43D7AF94EC}"/>
          </ac:picMkLst>
        </pc:picChg>
        <pc:picChg chg="add del">
          <ac:chgData name="Nane Kratzke" userId="971be13ff4ee5ef6" providerId="LiveId" clId="{99C3B895-3D89-094E-8D8D-5328E68DA2DF}" dt="2020-09-21T07:19:22.057" v="2448"/>
          <ac:picMkLst>
            <pc:docMk/>
            <pc:sldMk cId="110797625" sldId="409"/>
            <ac:picMk id="2118" creationId="{9806DD58-E2B6-034C-9D15-7AA69F48AAF0}"/>
          </ac:picMkLst>
        </pc:picChg>
        <pc:picChg chg="add del">
          <ac:chgData name="Nane Kratzke" userId="971be13ff4ee5ef6" providerId="LiveId" clId="{99C3B895-3D89-094E-8D8D-5328E68DA2DF}" dt="2020-09-21T07:19:22.057" v="2448"/>
          <ac:picMkLst>
            <pc:docMk/>
            <pc:sldMk cId="110797625" sldId="409"/>
            <ac:picMk id="2119" creationId="{D59277AF-2569-7944-9C2C-D5D05E65EFF0}"/>
          </ac:picMkLst>
        </pc:picChg>
        <pc:picChg chg="add del">
          <ac:chgData name="Nane Kratzke" userId="971be13ff4ee5ef6" providerId="LiveId" clId="{99C3B895-3D89-094E-8D8D-5328E68DA2DF}" dt="2020-09-21T07:19:22.057" v="2448"/>
          <ac:picMkLst>
            <pc:docMk/>
            <pc:sldMk cId="110797625" sldId="409"/>
            <ac:picMk id="2120" creationId="{3745E01E-3F84-D94C-A98A-15A7FF3471C3}"/>
          </ac:picMkLst>
        </pc:picChg>
        <pc:picChg chg="add del">
          <ac:chgData name="Nane Kratzke" userId="971be13ff4ee5ef6" providerId="LiveId" clId="{99C3B895-3D89-094E-8D8D-5328E68DA2DF}" dt="2020-09-21T07:19:22.057" v="2448"/>
          <ac:picMkLst>
            <pc:docMk/>
            <pc:sldMk cId="110797625" sldId="409"/>
            <ac:picMk id="2121" creationId="{7533E4AF-EDE9-BD45-8B03-1C0F12CC20ED}"/>
          </ac:picMkLst>
        </pc:picChg>
        <pc:picChg chg="add del">
          <ac:chgData name="Nane Kratzke" userId="971be13ff4ee5ef6" providerId="LiveId" clId="{99C3B895-3D89-094E-8D8D-5328E68DA2DF}" dt="2020-09-21T07:19:22.057" v="2448"/>
          <ac:picMkLst>
            <pc:docMk/>
            <pc:sldMk cId="110797625" sldId="409"/>
            <ac:picMk id="2122" creationId="{34B5C1B3-D666-7B49-99EA-67DC1BB7D7C5}"/>
          </ac:picMkLst>
        </pc:picChg>
        <pc:picChg chg="add del">
          <ac:chgData name="Nane Kratzke" userId="971be13ff4ee5ef6" providerId="LiveId" clId="{99C3B895-3D89-094E-8D8D-5328E68DA2DF}" dt="2020-09-21T07:19:22.057" v="2448"/>
          <ac:picMkLst>
            <pc:docMk/>
            <pc:sldMk cId="110797625" sldId="409"/>
            <ac:picMk id="2123" creationId="{4D3B510C-F197-9A4F-9EC0-529962D5B77E}"/>
          </ac:picMkLst>
        </pc:picChg>
        <pc:picChg chg="add del">
          <ac:chgData name="Nane Kratzke" userId="971be13ff4ee5ef6" providerId="LiveId" clId="{99C3B895-3D89-094E-8D8D-5328E68DA2DF}" dt="2020-09-21T07:19:22.057" v="2448"/>
          <ac:picMkLst>
            <pc:docMk/>
            <pc:sldMk cId="110797625" sldId="409"/>
            <ac:picMk id="2124" creationId="{29AFF62C-B6CD-8545-A6F2-C51899E12065}"/>
          </ac:picMkLst>
        </pc:picChg>
        <pc:picChg chg="add del">
          <ac:chgData name="Nane Kratzke" userId="971be13ff4ee5ef6" providerId="LiveId" clId="{99C3B895-3D89-094E-8D8D-5328E68DA2DF}" dt="2020-09-21T07:19:22.057" v="2448"/>
          <ac:picMkLst>
            <pc:docMk/>
            <pc:sldMk cId="110797625" sldId="409"/>
            <ac:picMk id="2125" creationId="{096F661F-2FB4-2A40-8FA1-A570C0CA45AA}"/>
          </ac:picMkLst>
        </pc:picChg>
        <pc:picChg chg="add del">
          <ac:chgData name="Nane Kratzke" userId="971be13ff4ee5ef6" providerId="LiveId" clId="{99C3B895-3D89-094E-8D8D-5328E68DA2DF}" dt="2020-09-21T07:19:22.057" v="2448"/>
          <ac:picMkLst>
            <pc:docMk/>
            <pc:sldMk cId="110797625" sldId="409"/>
            <ac:picMk id="2126" creationId="{C009AE84-2C49-C046-A2B7-70D4C674CB0F}"/>
          </ac:picMkLst>
        </pc:picChg>
        <pc:picChg chg="add del">
          <ac:chgData name="Nane Kratzke" userId="971be13ff4ee5ef6" providerId="LiveId" clId="{99C3B895-3D89-094E-8D8D-5328E68DA2DF}" dt="2020-09-21T07:19:22.057" v="2448"/>
          <ac:picMkLst>
            <pc:docMk/>
            <pc:sldMk cId="110797625" sldId="409"/>
            <ac:picMk id="2127" creationId="{1EEB0C3F-B7F5-8647-882E-AB1A5A69A8A9}"/>
          </ac:picMkLst>
        </pc:picChg>
        <pc:picChg chg="add del">
          <ac:chgData name="Nane Kratzke" userId="971be13ff4ee5ef6" providerId="LiveId" clId="{99C3B895-3D89-094E-8D8D-5328E68DA2DF}" dt="2020-09-21T07:19:22.057" v="2448"/>
          <ac:picMkLst>
            <pc:docMk/>
            <pc:sldMk cId="110797625" sldId="409"/>
            <ac:picMk id="2128" creationId="{D0380DE3-7A3B-EB4E-94F6-53885873460B}"/>
          </ac:picMkLst>
        </pc:picChg>
        <pc:picChg chg="add del">
          <ac:chgData name="Nane Kratzke" userId="971be13ff4ee5ef6" providerId="LiveId" clId="{99C3B895-3D89-094E-8D8D-5328E68DA2DF}" dt="2020-09-21T07:19:22.057" v="2448"/>
          <ac:picMkLst>
            <pc:docMk/>
            <pc:sldMk cId="110797625" sldId="409"/>
            <ac:picMk id="2129" creationId="{90F7BE04-4B66-8D46-9435-9F88B521C87D}"/>
          </ac:picMkLst>
        </pc:picChg>
        <pc:picChg chg="add del">
          <ac:chgData name="Nane Kratzke" userId="971be13ff4ee5ef6" providerId="LiveId" clId="{99C3B895-3D89-094E-8D8D-5328E68DA2DF}" dt="2020-09-21T07:19:22.057" v="2448"/>
          <ac:picMkLst>
            <pc:docMk/>
            <pc:sldMk cId="110797625" sldId="409"/>
            <ac:picMk id="2130" creationId="{6DA9ADBA-6BDE-AD4E-BA88-622F3654E9C0}"/>
          </ac:picMkLst>
        </pc:picChg>
        <pc:picChg chg="add del">
          <ac:chgData name="Nane Kratzke" userId="971be13ff4ee5ef6" providerId="LiveId" clId="{99C3B895-3D89-094E-8D8D-5328E68DA2DF}" dt="2020-09-21T07:19:22.057" v="2448"/>
          <ac:picMkLst>
            <pc:docMk/>
            <pc:sldMk cId="110797625" sldId="409"/>
            <ac:picMk id="2131" creationId="{1F96E408-DF39-E443-B446-65A0FA6B12AE}"/>
          </ac:picMkLst>
        </pc:picChg>
        <pc:picChg chg="add del">
          <ac:chgData name="Nane Kratzke" userId="971be13ff4ee5ef6" providerId="LiveId" clId="{99C3B895-3D89-094E-8D8D-5328E68DA2DF}" dt="2020-09-21T07:19:22.057" v="2448"/>
          <ac:picMkLst>
            <pc:docMk/>
            <pc:sldMk cId="110797625" sldId="409"/>
            <ac:picMk id="2132" creationId="{07C2D57F-C5C4-3B48-A4BD-AD6C50391236}"/>
          </ac:picMkLst>
        </pc:picChg>
        <pc:picChg chg="add del">
          <ac:chgData name="Nane Kratzke" userId="971be13ff4ee5ef6" providerId="LiveId" clId="{99C3B895-3D89-094E-8D8D-5328E68DA2DF}" dt="2020-09-21T07:19:22.057" v="2448"/>
          <ac:picMkLst>
            <pc:docMk/>
            <pc:sldMk cId="110797625" sldId="409"/>
            <ac:picMk id="2133" creationId="{640EEFC2-CFC9-C846-B13F-8105B91AC8AE}"/>
          </ac:picMkLst>
        </pc:picChg>
      </pc:sldChg>
      <pc:sldChg chg="addSp delSp modSp add mod">
        <pc:chgData name="Nane Kratzke" userId="971be13ff4ee5ef6" providerId="LiveId" clId="{99C3B895-3D89-094E-8D8D-5328E68DA2DF}" dt="2020-09-21T07:31:27.174" v="3714" actId="1076"/>
        <pc:sldMkLst>
          <pc:docMk/>
          <pc:sldMk cId="4183557273" sldId="410"/>
        </pc:sldMkLst>
        <pc:spChg chg="mod">
          <ac:chgData name="Nane Kratzke" userId="971be13ff4ee5ef6" providerId="LiveId" clId="{99C3B895-3D89-094E-8D8D-5328E68DA2DF}" dt="2020-09-21T07:30:43.907" v="3708" actId="20577"/>
          <ac:spMkLst>
            <pc:docMk/>
            <pc:sldMk cId="4183557273" sldId="410"/>
            <ac:spMk id="2" creationId="{99335830-7F4D-4B46-8186-06FD3B6D12BD}"/>
          </ac:spMkLst>
        </pc:spChg>
        <pc:spChg chg="mod">
          <ac:chgData name="Nane Kratzke" userId="971be13ff4ee5ef6" providerId="LiveId" clId="{99C3B895-3D89-094E-8D8D-5328E68DA2DF}" dt="2020-09-21T07:27:59.775" v="3328" actId="20577"/>
          <ac:spMkLst>
            <pc:docMk/>
            <pc:sldMk cId="4183557273" sldId="410"/>
            <ac:spMk id="3" creationId="{AE916A29-1B0F-8445-B993-D63AE8CC48B8}"/>
          </ac:spMkLst>
        </pc:spChg>
        <pc:spChg chg="add mod">
          <ac:chgData name="Nane Kratzke" userId="971be13ff4ee5ef6" providerId="LiveId" clId="{99C3B895-3D89-094E-8D8D-5328E68DA2DF}" dt="2020-09-21T07:30:36.097" v="3704" actId="1076"/>
          <ac:spMkLst>
            <pc:docMk/>
            <pc:sldMk cId="4183557273" sldId="410"/>
            <ac:spMk id="5" creationId="{15C1F813-7A9C-7D4D-A6A4-E3B0527771CD}"/>
          </ac:spMkLst>
        </pc:spChg>
        <pc:picChg chg="add del mod">
          <ac:chgData name="Nane Kratzke" userId="971be13ff4ee5ef6" providerId="LiveId" clId="{99C3B895-3D89-094E-8D8D-5328E68DA2DF}" dt="2020-09-21T07:31:21.877" v="3712" actId="478"/>
          <ac:picMkLst>
            <pc:docMk/>
            <pc:sldMk cId="4183557273" sldId="410"/>
            <ac:picMk id="6" creationId="{5074263C-5CC1-4946-968E-C1B912CAB271}"/>
          </ac:picMkLst>
        </pc:picChg>
        <pc:picChg chg="add mod">
          <ac:chgData name="Nane Kratzke" userId="971be13ff4ee5ef6" providerId="LiveId" clId="{99C3B895-3D89-094E-8D8D-5328E68DA2DF}" dt="2020-09-21T07:31:27.174" v="3714" actId="1076"/>
          <ac:picMkLst>
            <pc:docMk/>
            <pc:sldMk cId="4183557273" sldId="410"/>
            <ac:picMk id="7" creationId="{A5D8B9C5-9F4A-F343-8F06-42A510F5ACA1}"/>
          </ac:picMkLst>
        </pc:picChg>
      </pc:sldChg>
      <pc:sldChg chg="addSp modSp add mod">
        <pc:chgData name="Nane Kratzke" userId="971be13ff4ee5ef6" providerId="LiveId" clId="{99C3B895-3D89-094E-8D8D-5328E68DA2DF}" dt="2020-09-21T07:36:11.073" v="3793" actId="14861"/>
        <pc:sldMkLst>
          <pc:docMk/>
          <pc:sldMk cId="4282661720" sldId="411"/>
        </pc:sldMkLst>
        <pc:spChg chg="mod">
          <ac:chgData name="Nane Kratzke" userId="971be13ff4ee5ef6" providerId="LiveId" clId="{99C3B895-3D89-094E-8D8D-5328E68DA2DF}" dt="2020-09-21T07:34:07.220" v="3749" actId="20577"/>
          <ac:spMkLst>
            <pc:docMk/>
            <pc:sldMk cId="4282661720" sldId="411"/>
            <ac:spMk id="2" creationId="{8EE1EA68-9AEB-B147-AF85-B2DD05D49DA9}"/>
          </ac:spMkLst>
        </pc:spChg>
        <pc:spChg chg="mod">
          <ac:chgData name="Nane Kratzke" userId="971be13ff4ee5ef6" providerId="LiveId" clId="{99C3B895-3D89-094E-8D8D-5328E68DA2DF}" dt="2020-09-21T07:33:56.670" v="3726"/>
          <ac:spMkLst>
            <pc:docMk/>
            <pc:sldMk cId="4282661720" sldId="411"/>
            <ac:spMk id="3" creationId="{0B943CF6-BC17-E14E-8012-754B20A248CE}"/>
          </ac:spMkLst>
        </pc:spChg>
        <pc:spChg chg="add mod">
          <ac:chgData name="Nane Kratzke" userId="971be13ff4ee5ef6" providerId="LiveId" clId="{99C3B895-3D89-094E-8D8D-5328E68DA2DF}" dt="2020-09-21T07:33:42.221" v="3725"/>
          <ac:spMkLst>
            <pc:docMk/>
            <pc:sldMk cId="4282661720" sldId="411"/>
            <ac:spMk id="7" creationId="{C8BF28B0-9742-4E49-AA18-9CF2A4F6B9B8}"/>
          </ac:spMkLst>
        </pc:spChg>
        <pc:picChg chg="add mod">
          <ac:chgData name="Nane Kratzke" userId="971be13ff4ee5ef6" providerId="LiveId" clId="{99C3B895-3D89-094E-8D8D-5328E68DA2DF}" dt="2020-09-21T07:36:11.073" v="3793" actId="14861"/>
          <ac:picMkLst>
            <pc:docMk/>
            <pc:sldMk cId="4282661720" sldId="411"/>
            <ac:picMk id="6" creationId="{9CB1887A-EAB5-B740-8790-C919C5131843}"/>
          </ac:picMkLst>
        </pc:picChg>
      </pc:sldChg>
      <pc:sldChg chg="addSp delSp modSp add mod">
        <pc:chgData name="Nane Kratzke" userId="971be13ff4ee5ef6" providerId="LiveId" clId="{99C3B895-3D89-094E-8D8D-5328E68DA2DF}" dt="2020-09-21T07:48:17.649" v="4815" actId="20577"/>
        <pc:sldMkLst>
          <pc:docMk/>
          <pc:sldMk cId="2566496727" sldId="412"/>
        </pc:sldMkLst>
        <pc:spChg chg="mod">
          <ac:chgData name="Nane Kratzke" userId="971be13ff4ee5ef6" providerId="LiveId" clId="{99C3B895-3D89-094E-8D8D-5328E68DA2DF}" dt="2020-09-21T07:34:40.834" v="3773" actId="20577"/>
          <ac:spMkLst>
            <pc:docMk/>
            <pc:sldMk cId="2566496727" sldId="412"/>
            <ac:spMk id="2" creationId="{5F995DB8-4E64-8B48-A5E1-C99A79189C79}"/>
          </ac:spMkLst>
        </pc:spChg>
        <pc:spChg chg="mod">
          <ac:chgData name="Nane Kratzke" userId="971be13ff4ee5ef6" providerId="LiveId" clId="{99C3B895-3D89-094E-8D8D-5328E68DA2DF}" dt="2020-09-21T07:46:02.744" v="4715" actId="20577"/>
          <ac:spMkLst>
            <pc:docMk/>
            <pc:sldMk cId="2566496727" sldId="412"/>
            <ac:spMk id="3" creationId="{925AADCF-562C-AC41-9DFA-5F00F4776FD0}"/>
          </ac:spMkLst>
        </pc:spChg>
        <pc:spChg chg="add mod">
          <ac:chgData name="Nane Kratzke" userId="971be13ff4ee5ef6" providerId="LiveId" clId="{99C3B895-3D89-094E-8D8D-5328E68DA2DF}" dt="2020-09-21T07:48:17.649" v="4815" actId="20577"/>
          <ac:spMkLst>
            <pc:docMk/>
            <pc:sldMk cId="2566496727" sldId="412"/>
            <ac:spMk id="5" creationId="{33C4BC5D-3FA6-154F-B2DE-DB043A77E5E4}"/>
          </ac:spMkLst>
        </pc:spChg>
        <pc:spChg chg="add mod">
          <ac:chgData name="Nane Kratzke" userId="971be13ff4ee5ef6" providerId="LiveId" clId="{99C3B895-3D89-094E-8D8D-5328E68DA2DF}" dt="2020-09-21T07:47:04.597" v="4800" actId="1076"/>
          <ac:spMkLst>
            <pc:docMk/>
            <pc:sldMk cId="2566496727" sldId="412"/>
            <ac:spMk id="10" creationId="{D755E4DB-AC48-CB47-BEEF-4E9CD27C24FC}"/>
          </ac:spMkLst>
        </pc:spChg>
        <pc:picChg chg="add del mod">
          <ac:chgData name="Nane Kratzke" userId="971be13ff4ee5ef6" providerId="LiveId" clId="{99C3B895-3D89-094E-8D8D-5328E68DA2DF}" dt="2020-09-21T07:43:59.460" v="4688" actId="478"/>
          <ac:picMkLst>
            <pc:docMk/>
            <pc:sldMk cId="2566496727" sldId="412"/>
            <ac:picMk id="6" creationId="{331F2567-06F5-644B-9BE6-8CF68DD2126D}"/>
          </ac:picMkLst>
        </pc:picChg>
        <pc:picChg chg="add del">
          <ac:chgData name="Nane Kratzke" userId="971be13ff4ee5ef6" providerId="LiveId" clId="{99C3B895-3D89-094E-8D8D-5328E68DA2DF}" dt="2020-09-21T07:44:07.261" v="4690" actId="478"/>
          <ac:picMkLst>
            <pc:docMk/>
            <pc:sldMk cId="2566496727" sldId="412"/>
            <ac:picMk id="7" creationId="{6252E5B8-2AD7-294B-9969-1C3323A495CF}"/>
          </ac:picMkLst>
        </pc:picChg>
        <pc:picChg chg="add mod modCrop">
          <ac:chgData name="Nane Kratzke" userId="971be13ff4ee5ef6" providerId="LiveId" clId="{99C3B895-3D89-094E-8D8D-5328E68DA2DF}" dt="2020-09-21T07:47:59.511" v="4811" actId="1076"/>
          <ac:picMkLst>
            <pc:docMk/>
            <pc:sldMk cId="2566496727" sldId="412"/>
            <ac:picMk id="9" creationId="{AF456894-121C-0744-927D-77ED8F41098C}"/>
          </ac:picMkLst>
        </pc:picChg>
        <pc:picChg chg="add mod">
          <ac:chgData name="Nane Kratzke" userId="971be13ff4ee5ef6" providerId="LiveId" clId="{99C3B895-3D89-094E-8D8D-5328E68DA2DF}" dt="2020-09-21T07:48:02.671" v="4812" actId="1076"/>
          <ac:picMkLst>
            <pc:docMk/>
            <pc:sldMk cId="2566496727" sldId="412"/>
            <ac:picMk id="11" creationId="{17094C8C-2566-FE47-93A8-6625793D7A95}"/>
          </ac:picMkLst>
        </pc:picChg>
      </pc:sldChg>
      <pc:sldChg chg="addSp delSp modSp add mod">
        <pc:chgData name="Nane Kratzke" userId="971be13ff4ee5ef6" providerId="LiveId" clId="{99C3B895-3D89-094E-8D8D-5328E68DA2DF}" dt="2020-09-21T10:59:39.308" v="5711" actId="20577"/>
        <pc:sldMkLst>
          <pc:docMk/>
          <pc:sldMk cId="1094811382" sldId="413"/>
        </pc:sldMkLst>
        <pc:spChg chg="del">
          <ac:chgData name="Nane Kratzke" userId="971be13ff4ee5ef6" providerId="LiveId" clId="{99C3B895-3D89-094E-8D8D-5328E68DA2DF}" dt="2020-09-21T07:56:08.500" v="4832" actId="478"/>
          <ac:spMkLst>
            <pc:docMk/>
            <pc:sldMk cId="1094811382" sldId="413"/>
            <ac:spMk id="2" creationId="{2E916A8F-294F-0147-9053-46E1948083E2}"/>
          </ac:spMkLst>
        </pc:spChg>
        <pc:spChg chg="del">
          <ac:chgData name="Nane Kratzke" userId="971be13ff4ee5ef6" providerId="LiveId" clId="{99C3B895-3D89-094E-8D8D-5328E68DA2DF}" dt="2020-09-21T07:56:06.261" v="4831" actId="478"/>
          <ac:spMkLst>
            <pc:docMk/>
            <pc:sldMk cId="1094811382" sldId="413"/>
            <ac:spMk id="3" creationId="{85D05203-84C5-4847-A950-1DEB43340D6A}"/>
          </ac:spMkLst>
        </pc:spChg>
        <pc:spChg chg="add mod">
          <ac:chgData name="Nane Kratzke" userId="971be13ff4ee5ef6" providerId="LiveId" clId="{99C3B895-3D89-094E-8D8D-5328E68DA2DF}" dt="2020-09-21T10:59:39.308" v="5711" actId="20577"/>
          <ac:spMkLst>
            <pc:docMk/>
            <pc:sldMk cId="1094811382" sldId="413"/>
            <ac:spMk id="5" creationId="{A9220161-80E6-2849-A60C-9048829C44E5}"/>
          </ac:spMkLst>
        </pc:spChg>
        <pc:spChg chg="add mod">
          <ac:chgData name="Nane Kratzke" userId="971be13ff4ee5ef6" providerId="LiveId" clId="{99C3B895-3D89-094E-8D8D-5328E68DA2DF}" dt="2020-09-21T10:39:06.779" v="4996" actId="20577"/>
          <ac:spMkLst>
            <pc:docMk/>
            <pc:sldMk cId="1094811382" sldId="413"/>
            <ac:spMk id="6" creationId="{20C52059-5276-744C-B990-2797B3171846}"/>
          </ac:spMkLst>
        </pc:spChg>
        <pc:spChg chg="add del mod">
          <ac:chgData name="Nane Kratzke" userId="971be13ff4ee5ef6" providerId="LiveId" clId="{99C3B895-3D89-094E-8D8D-5328E68DA2DF}" dt="2020-09-21T10:35:32.057" v="4903"/>
          <ac:spMkLst>
            <pc:docMk/>
            <pc:sldMk cId="1094811382" sldId="413"/>
            <ac:spMk id="7" creationId="{F90FAC2A-BC4D-5F4E-8636-AA605635574B}"/>
          </ac:spMkLst>
        </pc:spChg>
        <pc:spChg chg="add mod">
          <ac:chgData name="Nane Kratzke" userId="971be13ff4ee5ef6" providerId="LiveId" clId="{99C3B895-3D89-094E-8D8D-5328E68DA2DF}" dt="2020-09-21T10:49:11.368" v="5375" actId="1076"/>
          <ac:spMkLst>
            <pc:docMk/>
            <pc:sldMk cId="1094811382" sldId="413"/>
            <ac:spMk id="8" creationId="{82452084-056B-C340-80D1-629A12BF7C94}"/>
          </ac:spMkLst>
        </pc:spChg>
        <pc:spChg chg="add mod">
          <ac:chgData name="Nane Kratzke" userId="971be13ff4ee5ef6" providerId="LiveId" clId="{99C3B895-3D89-094E-8D8D-5328E68DA2DF}" dt="2020-09-21T10:49:11.368" v="5375" actId="1076"/>
          <ac:spMkLst>
            <pc:docMk/>
            <pc:sldMk cId="1094811382" sldId="413"/>
            <ac:spMk id="9" creationId="{0010D35A-E6F2-D54A-BA34-4FF9E8BA7D9C}"/>
          </ac:spMkLst>
        </pc:spChg>
        <pc:spChg chg="add mod">
          <ac:chgData name="Nane Kratzke" userId="971be13ff4ee5ef6" providerId="LiveId" clId="{99C3B895-3D89-094E-8D8D-5328E68DA2DF}" dt="2020-09-21T10:49:11.368" v="5375" actId="1076"/>
          <ac:spMkLst>
            <pc:docMk/>
            <pc:sldMk cId="1094811382" sldId="413"/>
            <ac:spMk id="11" creationId="{257480E4-183D-0748-9BE4-2E6B46096B0B}"/>
          </ac:spMkLst>
        </pc:spChg>
        <pc:spChg chg="add mod">
          <ac:chgData name="Nane Kratzke" userId="971be13ff4ee5ef6" providerId="LiveId" clId="{99C3B895-3D89-094E-8D8D-5328E68DA2DF}" dt="2020-09-21T10:49:11.368" v="5375" actId="1076"/>
          <ac:spMkLst>
            <pc:docMk/>
            <pc:sldMk cId="1094811382" sldId="413"/>
            <ac:spMk id="12" creationId="{2689D1FD-EE37-4F47-AE8A-F6A76A54323F}"/>
          </ac:spMkLst>
        </pc:spChg>
        <pc:spChg chg="add mod">
          <ac:chgData name="Nane Kratzke" userId="971be13ff4ee5ef6" providerId="LiveId" clId="{99C3B895-3D89-094E-8D8D-5328E68DA2DF}" dt="2020-09-21T10:49:11.368" v="5375" actId="1076"/>
          <ac:spMkLst>
            <pc:docMk/>
            <pc:sldMk cId="1094811382" sldId="413"/>
            <ac:spMk id="13" creationId="{88F8C9C6-2A64-FB4D-AF39-C097516B352E}"/>
          </ac:spMkLst>
        </pc:spChg>
        <pc:spChg chg="add mod">
          <ac:chgData name="Nane Kratzke" userId="971be13ff4ee5ef6" providerId="LiveId" clId="{99C3B895-3D89-094E-8D8D-5328E68DA2DF}" dt="2020-09-21T10:49:11.368" v="5375" actId="1076"/>
          <ac:spMkLst>
            <pc:docMk/>
            <pc:sldMk cId="1094811382" sldId="413"/>
            <ac:spMk id="14" creationId="{3D835678-2744-2446-8952-D505254E6B3D}"/>
          </ac:spMkLst>
        </pc:spChg>
        <pc:spChg chg="add mod">
          <ac:chgData name="Nane Kratzke" userId="971be13ff4ee5ef6" providerId="LiveId" clId="{99C3B895-3D89-094E-8D8D-5328E68DA2DF}" dt="2020-09-21T10:49:11.368" v="5375" actId="1076"/>
          <ac:spMkLst>
            <pc:docMk/>
            <pc:sldMk cId="1094811382" sldId="413"/>
            <ac:spMk id="15" creationId="{56E31CEE-116B-2B4A-8742-DFB03F6AAC59}"/>
          </ac:spMkLst>
        </pc:spChg>
        <pc:spChg chg="add mod">
          <ac:chgData name="Nane Kratzke" userId="971be13ff4ee5ef6" providerId="LiveId" clId="{99C3B895-3D89-094E-8D8D-5328E68DA2DF}" dt="2020-09-21T10:49:11.368" v="5375" actId="1076"/>
          <ac:spMkLst>
            <pc:docMk/>
            <pc:sldMk cId="1094811382" sldId="413"/>
            <ac:spMk id="35" creationId="{689C1C9A-F390-A44A-8E2E-F5C586D61863}"/>
          </ac:spMkLst>
        </pc:spChg>
        <pc:spChg chg="add mod">
          <ac:chgData name="Nane Kratzke" userId="971be13ff4ee5ef6" providerId="LiveId" clId="{99C3B895-3D89-094E-8D8D-5328E68DA2DF}" dt="2020-09-21T10:49:11.368" v="5375" actId="1076"/>
          <ac:spMkLst>
            <pc:docMk/>
            <pc:sldMk cId="1094811382" sldId="413"/>
            <ac:spMk id="37" creationId="{75E66675-B737-B74D-BFB9-3398661CDC19}"/>
          </ac:spMkLst>
        </pc:spChg>
        <pc:spChg chg="add mod">
          <ac:chgData name="Nane Kratzke" userId="971be13ff4ee5ef6" providerId="LiveId" clId="{99C3B895-3D89-094E-8D8D-5328E68DA2DF}" dt="2020-09-21T10:49:11.368" v="5375" actId="1076"/>
          <ac:spMkLst>
            <pc:docMk/>
            <pc:sldMk cId="1094811382" sldId="413"/>
            <ac:spMk id="38" creationId="{93953DEF-D4AF-5E4D-AA81-2534C7DF25A8}"/>
          </ac:spMkLst>
        </pc:spChg>
        <pc:spChg chg="add mod">
          <ac:chgData name="Nane Kratzke" userId="971be13ff4ee5ef6" providerId="LiveId" clId="{99C3B895-3D89-094E-8D8D-5328E68DA2DF}" dt="2020-09-21T10:49:11.368" v="5375" actId="1076"/>
          <ac:spMkLst>
            <pc:docMk/>
            <pc:sldMk cId="1094811382" sldId="413"/>
            <ac:spMk id="39" creationId="{E3FD4A23-5FBA-9B43-9B52-70042839D5B5}"/>
          </ac:spMkLst>
        </pc:spChg>
        <pc:spChg chg="add mod">
          <ac:chgData name="Nane Kratzke" userId="971be13ff4ee5ef6" providerId="LiveId" clId="{99C3B895-3D89-094E-8D8D-5328E68DA2DF}" dt="2020-09-21T10:49:11.368" v="5375" actId="1076"/>
          <ac:spMkLst>
            <pc:docMk/>
            <pc:sldMk cId="1094811382" sldId="413"/>
            <ac:spMk id="48" creationId="{FAE0E8CF-12A6-A44B-AF1B-859122EC36F3}"/>
          </ac:spMkLst>
        </pc:spChg>
        <pc:spChg chg="add mod">
          <ac:chgData name="Nane Kratzke" userId="971be13ff4ee5ef6" providerId="LiveId" clId="{99C3B895-3D89-094E-8D8D-5328E68DA2DF}" dt="2020-09-21T10:49:11.368" v="5375" actId="1076"/>
          <ac:spMkLst>
            <pc:docMk/>
            <pc:sldMk cId="1094811382" sldId="413"/>
            <ac:spMk id="52" creationId="{2D96AE7B-8F20-F047-AF8D-8CB4F696A402}"/>
          </ac:spMkLst>
        </pc:spChg>
        <pc:spChg chg="add mod">
          <ac:chgData name="Nane Kratzke" userId="971be13ff4ee5ef6" providerId="LiveId" clId="{99C3B895-3D89-094E-8D8D-5328E68DA2DF}" dt="2020-09-21T10:53:29.884" v="5596" actId="14861"/>
          <ac:spMkLst>
            <pc:docMk/>
            <pc:sldMk cId="1094811382" sldId="413"/>
            <ac:spMk id="55" creationId="{2C121839-568F-A649-8452-C11B061C9E1B}"/>
          </ac:spMkLst>
        </pc:spChg>
        <pc:spChg chg="add mod">
          <ac:chgData name="Nane Kratzke" userId="971be13ff4ee5ef6" providerId="LiveId" clId="{99C3B895-3D89-094E-8D8D-5328E68DA2DF}" dt="2020-09-21T10:54:11.298" v="5618" actId="14861"/>
          <ac:spMkLst>
            <pc:docMk/>
            <pc:sldMk cId="1094811382" sldId="413"/>
            <ac:spMk id="56" creationId="{298D0DAF-09F5-9F4E-BB32-7D13ED58287F}"/>
          </ac:spMkLst>
        </pc:spChg>
        <pc:grpChg chg="mod">
          <ac:chgData name="Nane Kratzke" userId="971be13ff4ee5ef6" providerId="LiveId" clId="{99C3B895-3D89-094E-8D8D-5328E68DA2DF}" dt="2020-09-21T10:49:11.368" v="5375" actId="1076"/>
          <ac:grpSpMkLst>
            <pc:docMk/>
            <pc:sldMk cId="1094811382" sldId="413"/>
            <ac:grpSpMk id="17" creationId="{E995738E-00B7-D246-B5B2-CBAEC2BD2E0B}"/>
          </ac:grpSpMkLst>
        </pc:grpChg>
        <pc:grpChg chg="del mod">
          <ac:chgData name="Nane Kratzke" userId="971be13ff4ee5ef6" providerId="LiveId" clId="{99C3B895-3D89-094E-8D8D-5328E68DA2DF}" dt="2020-09-21T10:37:45.400" v="4969"/>
          <ac:grpSpMkLst>
            <pc:docMk/>
            <pc:sldMk cId="1094811382" sldId="413"/>
            <ac:grpSpMk id="20" creationId="{F247393D-E695-5749-8670-A3FB8738CB76}"/>
          </ac:grpSpMkLst>
        </pc:grpChg>
        <pc:grpChg chg="mod">
          <ac:chgData name="Nane Kratzke" userId="971be13ff4ee5ef6" providerId="LiveId" clId="{99C3B895-3D89-094E-8D8D-5328E68DA2DF}" dt="2020-09-21T10:49:11.368" v="5375" actId="1076"/>
          <ac:grpSpMkLst>
            <pc:docMk/>
            <pc:sldMk cId="1094811382" sldId="413"/>
            <ac:grpSpMk id="23" creationId="{9B786401-6F35-7341-89AB-18B5AC3FEA1B}"/>
          </ac:grpSpMkLst>
        </pc:grpChg>
        <pc:grpChg chg="mod">
          <ac:chgData name="Nane Kratzke" userId="971be13ff4ee5ef6" providerId="LiveId" clId="{99C3B895-3D89-094E-8D8D-5328E68DA2DF}" dt="2020-09-21T10:49:11.368" v="5375" actId="1076"/>
          <ac:grpSpMkLst>
            <pc:docMk/>
            <pc:sldMk cId="1094811382" sldId="413"/>
            <ac:grpSpMk id="26" creationId="{2FD9FF76-9447-0640-8FB1-ADAC23FAE38F}"/>
          </ac:grpSpMkLst>
        </pc:grpChg>
        <pc:grpChg chg="mod">
          <ac:chgData name="Nane Kratzke" userId="971be13ff4ee5ef6" providerId="LiveId" clId="{99C3B895-3D89-094E-8D8D-5328E68DA2DF}" dt="2020-09-21T10:49:11.368" v="5375" actId="1076"/>
          <ac:grpSpMkLst>
            <pc:docMk/>
            <pc:sldMk cId="1094811382" sldId="413"/>
            <ac:grpSpMk id="29" creationId="{726DFD28-E608-F045-8561-A5A590745820}"/>
          </ac:grpSpMkLst>
        </pc:grpChg>
        <pc:grpChg chg="mod">
          <ac:chgData name="Nane Kratzke" userId="971be13ff4ee5ef6" providerId="LiveId" clId="{99C3B895-3D89-094E-8D8D-5328E68DA2DF}" dt="2020-09-21T10:49:11.368" v="5375" actId="1076"/>
          <ac:grpSpMkLst>
            <pc:docMk/>
            <pc:sldMk cId="1094811382" sldId="413"/>
            <ac:grpSpMk id="32" creationId="{A230D389-E7A0-8B40-BB00-4C58251C1B9A}"/>
          </ac:grpSpMkLst>
        </pc:grpChg>
        <pc:grpChg chg="mod">
          <ac:chgData name="Nane Kratzke" userId="971be13ff4ee5ef6" providerId="LiveId" clId="{99C3B895-3D89-094E-8D8D-5328E68DA2DF}" dt="2020-09-21T10:49:11.368" v="5375" actId="1076"/>
          <ac:grpSpMkLst>
            <pc:docMk/>
            <pc:sldMk cId="1094811382" sldId="413"/>
            <ac:grpSpMk id="54" creationId="{F8467AC2-8725-894B-B86E-2D721942CFD5}"/>
          </ac:grpSpMkLst>
        </pc:grpChg>
        <pc:picChg chg="add del">
          <ac:chgData name="Nane Kratzke" userId="971be13ff4ee5ef6" providerId="LiveId" clId="{99C3B895-3D89-094E-8D8D-5328E68DA2DF}" dt="2020-09-21T10:33:49.420" v="4837" actId="478"/>
          <ac:picMkLst>
            <pc:docMk/>
            <pc:sldMk cId="1094811382" sldId="413"/>
            <ac:picMk id="4098" creationId="{C17AE98C-9425-3544-BC39-74BF74B9D770}"/>
          </ac:picMkLst>
        </pc:picChg>
        <pc:inkChg chg="add mod">
          <ac:chgData name="Nane Kratzke" userId="971be13ff4ee5ef6" providerId="LiveId" clId="{99C3B895-3D89-094E-8D8D-5328E68DA2DF}" dt="2020-09-21T10:37:37.461" v="4963"/>
          <ac:inkMkLst>
            <pc:docMk/>
            <pc:sldMk cId="1094811382" sldId="413"/>
            <ac:inkMk id="10" creationId="{0CE97AAE-E3CE-3446-B386-9C570225E45E}"/>
          </ac:inkMkLst>
        </pc:inkChg>
        <pc:inkChg chg="add mod">
          <ac:chgData name="Nane Kratzke" userId="971be13ff4ee5ef6" providerId="LiveId" clId="{99C3B895-3D89-094E-8D8D-5328E68DA2DF}" dt="2020-09-21T10:37:37.461" v="4963"/>
          <ac:inkMkLst>
            <pc:docMk/>
            <pc:sldMk cId="1094811382" sldId="413"/>
            <ac:inkMk id="16" creationId="{36A5B577-AD6A-FA4D-ABCF-427C5729C0A8}"/>
          </ac:inkMkLst>
        </pc:inkChg>
        <pc:inkChg chg="add mod">
          <ac:chgData name="Nane Kratzke" userId="971be13ff4ee5ef6" providerId="LiveId" clId="{99C3B895-3D89-094E-8D8D-5328E68DA2DF}" dt="2020-09-21T10:37:45.400" v="4969"/>
          <ac:inkMkLst>
            <pc:docMk/>
            <pc:sldMk cId="1094811382" sldId="413"/>
            <ac:inkMk id="18" creationId="{0534DAF1-74DD-FF43-96DF-EC7F51AE2E0F}"/>
          </ac:inkMkLst>
        </pc:inkChg>
        <pc:inkChg chg="add mod">
          <ac:chgData name="Nane Kratzke" userId="971be13ff4ee5ef6" providerId="LiveId" clId="{99C3B895-3D89-094E-8D8D-5328E68DA2DF}" dt="2020-09-21T10:37:45.400" v="4969"/>
          <ac:inkMkLst>
            <pc:docMk/>
            <pc:sldMk cId="1094811382" sldId="413"/>
            <ac:inkMk id="19" creationId="{ABF1205F-CB82-7A40-95DD-C4D67FA0E5E0}"/>
          </ac:inkMkLst>
        </pc:inkChg>
        <pc:inkChg chg="add mod">
          <ac:chgData name="Nane Kratzke" userId="971be13ff4ee5ef6" providerId="LiveId" clId="{99C3B895-3D89-094E-8D8D-5328E68DA2DF}" dt="2020-09-21T10:37:45.400" v="4969"/>
          <ac:inkMkLst>
            <pc:docMk/>
            <pc:sldMk cId="1094811382" sldId="413"/>
            <ac:inkMk id="21" creationId="{5C5A850B-D129-AD4D-A593-45471EF39F8B}"/>
          </ac:inkMkLst>
        </pc:inkChg>
        <pc:inkChg chg="add mod">
          <ac:chgData name="Nane Kratzke" userId="971be13ff4ee5ef6" providerId="LiveId" clId="{99C3B895-3D89-094E-8D8D-5328E68DA2DF}" dt="2020-09-21T10:37:45.400" v="4969"/>
          <ac:inkMkLst>
            <pc:docMk/>
            <pc:sldMk cId="1094811382" sldId="413"/>
            <ac:inkMk id="22" creationId="{A33D2990-2462-DF4A-84FA-9401F29A00F1}"/>
          </ac:inkMkLst>
        </pc:inkChg>
        <pc:inkChg chg="add mod">
          <ac:chgData name="Nane Kratzke" userId="971be13ff4ee5ef6" providerId="LiveId" clId="{99C3B895-3D89-094E-8D8D-5328E68DA2DF}" dt="2020-09-21T10:37:50.287" v="4972"/>
          <ac:inkMkLst>
            <pc:docMk/>
            <pc:sldMk cId="1094811382" sldId="413"/>
            <ac:inkMk id="24" creationId="{B5B6E171-3D24-D44E-B745-B34F48958994}"/>
          </ac:inkMkLst>
        </pc:inkChg>
        <pc:inkChg chg="add mod">
          <ac:chgData name="Nane Kratzke" userId="971be13ff4ee5ef6" providerId="LiveId" clId="{99C3B895-3D89-094E-8D8D-5328E68DA2DF}" dt="2020-09-21T10:37:50.287" v="4972"/>
          <ac:inkMkLst>
            <pc:docMk/>
            <pc:sldMk cId="1094811382" sldId="413"/>
            <ac:inkMk id="25" creationId="{30161266-B134-AB4F-B75E-E07E1E32E92D}"/>
          </ac:inkMkLst>
        </pc:inkChg>
        <pc:inkChg chg="add mod">
          <ac:chgData name="Nane Kratzke" userId="971be13ff4ee5ef6" providerId="LiveId" clId="{99C3B895-3D89-094E-8D8D-5328E68DA2DF}" dt="2020-09-21T10:37:53.769" v="4975"/>
          <ac:inkMkLst>
            <pc:docMk/>
            <pc:sldMk cId="1094811382" sldId="413"/>
            <ac:inkMk id="27" creationId="{FD82ECFE-F9CB-FC45-A7EB-29FA3F26CFD1}"/>
          </ac:inkMkLst>
        </pc:inkChg>
        <pc:inkChg chg="add mod">
          <ac:chgData name="Nane Kratzke" userId="971be13ff4ee5ef6" providerId="LiveId" clId="{99C3B895-3D89-094E-8D8D-5328E68DA2DF}" dt="2020-09-21T10:37:53.769" v="4975"/>
          <ac:inkMkLst>
            <pc:docMk/>
            <pc:sldMk cId="1094811382" sldId="413"/>
            <ac:inkMk id="28" creationId="{C59CB249-41A9-0548-B8FF-EB5B71BC6B2F}"/>
          </ac:inkMkLst>
        </pc:inkChg>
        <pc:inkChg chg="add mod">
          <ac:chgData name="Nane Kratzke" userId="971be13ff4ee5ef6" providerId="LiveId" clId="{99C3B895-3D89-094E-8D8D-5328E68DA2DF}" dt="2020-09-21T10:37:57.294" v="4978"/>
          <ac:inkMkLst>
            <pc:docMk/>
            <pc:sldMk cId="1094811382" sldId="413"/>
            <ac:inkMk id="30" creationId="{4046218A-AC9E-A94C-AC3D-F11A43B859D2}"/>
          </ac:inkMkLst>
        </pc:inkChg>
        <pc:inkChg chg="add mod">
          <ac:chgData name="Nane Kratzke" userId="971be13ff4ee5ef6" providerId="LiveId" clId="{99C3B895-3D89-094E-8D8D-5328E68DA2DF}" dt="2020-09-21T10:37:57.294" v="4978"/>
          <ac:inkMkLst>
            <pc:docMk/>
            <pc:sldMk cId="1094811382" sldId="413"/>
            <ac:inkMk id="31" creationId="{0D86F34B-6530-EB42-8359-6D906B5AF36B}"/>
          </ac:inkMkLst>
        </pc:inkChg>
        <pc:inkChg chg="add">
          <ac:chgData name="Nane Kratzke" userId="971be13ff4ee5ef6" providerId="LiveId" clId="{99C3B895-3D89-094E-8D8D-5328E68DA2DF}" dt="2020-09-21T10:38:54.674" v="4979" actId="9405"/>
          <ac:inkMkLst>
            <pc:docMk/>
            <pc:sldMk cId="1094811382" sldId="413"/>
            <ac:inkMk id="33" creationId="{168869F8-9F29-8E46-8095-C832F1A7532D}"/>
          </ac:inkMkLst>
        </pc:inkChg>
        <pc:inkChg chg="add del">
          <ac:chgData name="Nane Kratzke" userId="971be13ff4ee5ef6" providerId="LiveId" clId="{99C3B895-3D89-094E-8D8D-5328E68DA2DF}" dt="2020-09-21T10:39:00.136" v="4981" actId="9405"/>
          <ac:inkMkLst>
            <pc:docMk/>
            <pc:sldMk cId="1094811382" sldId="413"/>
            <ac:inkMk id="34" creationId="{2ADDFFEC-C26D-EC4C-8D00-8D73E85077AC}"/>
          </ac:inkMkLst>
        </pc:inkChg>
        <pc:inkChg chg="add mod">
          <ac:chgData name="Nane Kratzke" userId="971be13ff4ee5ef6" providerId="LiveId" clId="{99C3B895-3D89-094E-8D8D-5328E68DA2DF}" dt="2020-09-21T10:46:49.078" v="5153"/>
          <ac:inkMkLst>
            <pc:docMk/>
            <pc:sldMk cId="1094811382" sldId="413"/>
            <ac:inkMk id="51" creationId="{A2915543-F8DD-5A4C-BBFF-0AAC2B3D9E75}"/>
          </ac:inkMkLst>
        </pc:inkChg>
        <pc:inkChg chg="add mod">
          <ac:chgData name="Nane Kratzke" userId="971be13ff4ee5ef6" providerId="LiveId" clId="{99C3B895-3D89-094E-8D8D-5328E68DA2DF}" dt="2020-09-21T10:46:49.078" v="5153"/>
          <ac:inkMkLst>
            <pc:docMk/>
            <pc:sldMk cId="1094811382" sldId="413"/>
            <ac:inkMk id="53" creationId="{CF664445-9755-E348-80E5-495EE93E9EC7}"/>
          </ac:inkMkLst>
        </pc:inkChg>
        <pc:cxnChg chg="add del mod">
          <ac:chgData name="Nane Kratzke" userId="971be13ff4ee5ef6" providerId="LiveId" clId="{99C3B895-3D89-094E-8D8D-5328E68DA2DF}" dt="2020-09-21T10:42:50.985" v="5051" actId="478"/>
          <ac:cxnSpMkLst>
            <pc:docMk/>
            <pc:sldMk cId="1094811382" sldId="413"/>
            <ac:cxnSpMk id="40" creationId="{03889D68-7A4D-0F49-9042-19BDB4090332}"/>
          </ac:cxnSpMkLst>
        </pc:cxnChg>
        <pc:cxnChg chg="add mod">
          <ac:chgData name="Nane Kratzke" userId="971be13ff4ee5ef6" providerId="LiveId" clId="{99C3B895-3D89-094E-8D8D-5328E68DA2DF}" dt="2020-09-21T10:49:11.368" v="5375" actId="1076"/>
          <ac:cxnSpMkLst>
            <pc:docMk/>
            <pc:sldMk cId="1094811382" sldId="413"/>
            <ac:cxnSpMk id="42" creationId="{84A0DF96-100E-CD4E-AB72-4D6513786B9D}"/>
          </ac:cxnSpMkLst>
        </pc:cxnChg>
        <pc:cxnChg chg="add mod">
          <ac:chgData name="Nane Kratzke" userId="971be13ff4ee5ef6" providerId="LiveId" clId="{99C3B895-3D89-094E-8D8D-5328E68DA2DF}" dt="2020-09-21T10:49:11.368" v="5375" actId="1076"/>
          <ac:cxnSpMkLst>
            <pc:docMk/>
            <pc:sldMk cId="1094811382" sldId="413"/>
            <ac:cxnSpMk id="44" creationId="{C6D59454-92BB-0B43-BB7D-3A6A9549C0AA}"/>
          </ac:cxnSpMkLst>
        </pc:cxnChg>
      </pc:sldChg>
      <pc:sldChg chg="addSp modSp add mod">
        <pc:chgData name="Nane Kratzke" userId="971be13ff4ee5ef6" providerId="LiveId" clId="{99C3B895-3D89-094E-8D8D-5328E68DA2DF}" dt="2020-09-21T10:57:44.555" v="5684" actId="20577"/>
        <pc:sldMkLst>
          <pc:docMk/>
          <pc:sldMk cId="48934107" sldId="414"/>
        </pc:sldMkLst>
        <pc:spChg chg="mod">
          <ac:chgData name="Nane Kratzke" userId="971be13ff4ee5ef6" providerId="LiveId" clId="{99C3B895-3D89-094E-8D8D-5328E68DA2DF}" dt="2020-09-21T10:57:44.555" v="5684" actId="20577"/>
          <ac:spMkLst>
            <pc:docMk/>
            <pc:sldMk cId="48934107" sldId="414"/>
            <ac:spMk id="2" creationId="{1CFEFA64-93DC-5743-8C31-D3D1A7296CB7}"/>
          </ac:spMkLst>
        </pc:spChg>
        <pc:spChg chg="mod">
          <ac:chgData name="Nane Kratzke" userId="971be13ff4ee5ef6" providerId="LiveId" clId="{99C3B895-3D89-094E-8D8D-5328E68DA2DF}" dt="2020-09-21T10:54:55.622" v="5669" actId="20577"/>
          <ac:spMkLst>
            <pc:docMk/>
            <pc:sldMk cId="48934107" sldId="414"/>
            <ac:spMk id="3" creationId="{4C8CE13B-729A-FA4B-8A3A-84455F940001}"/>
          </ac:spMkLst>
        </pc:spChg>
        <pc:spChg chg="add mod">
          <ac:chgData name="Nane Kratzke" userId="971be13ff4ee5ef6" providerId="LiveId" clId="{99C3B895-3D89-094E-8D8D-5328E68DA2DF}" dt="2020-09-21T10:56:28.742" v="5681"/>
          <ac:spMkLst>
            <pc:docMk/>
            <pc:sldMk cId="48934107" sldId="414"/>
            <ac:spMk id="6" creationId="{89AC065B-FC7F-1E44-9654-DB41A1599578}"/>
          </ac:spMkLst>
        </pc:spChg>
        <pc:picChg chg="add mod">
          <ac:chgData name="Nane Kratzke" userId="971be13ff4ee5ef6" providerId="LiveId" clId="{99C3B895-3D89-094E-8D8D-5328E68DA2DF}" dt="2020-09-21T10:56:01.785" v="5680" actId="1076"/>
          <ac:picMkLst>
            <pc:docMk/>
            <pc:sldMk cId="48934107" sldId="414"/>
            <ac:picMk id="5" creationId="{6224B403-8BF7-884E-B2C8-14995CA9E83B}"/>
          </ac:picMkLst>
        </pc:picChg>
      </pc:sldChg>
      <pc:sldChg chg="modSp add mod">
        <pc:chgData name="Nane Kratzke" userId="971be13ff4ee5ef6" providerId="LiveId" clId="{99C3B895-3D89-094E-8D8D-5328E68DA2DF}" dt="2020-09-21T10:58:45.721" v="5710" actId="14826"/>
        <pc:sldMkLst>
          <pc:docMk/>
          <pc:sldMk cId="3537529939" sldId="415"/>
        </pc:sldMkLst>
        <pc:spChg chg="mod">
          <ac:chgData name="Nane Kratzke" userId="971be13ff4ee5ef6" providerId="LiveId" clId="{99C3B895-3D89-094E-8D8D-5328E68DA2DF}" dt="2020-09-21T10:57:41.203" v="5683" actId="20577"/>
          <ac:spMkLst>
            <pc:docMk/>
            <pc:sldMk cId="3537529939" sldId="415"/>
            <ac:spMk id="2" creationId="{1CFEFA64-93DC-5743-8C31-D3D1A7296CB7}"/>
          </ac:spMkLst>
        </pc:spChg>
        <pc:spChg chg="mod">
          <ac:chgData name="Nane Kratzke" userId="971be13ff4ee5ef6" providerId="LiveId" clId="{99C3B895-3D89-094E-8D8D-5328E68DA2DF}" dt="2020-09-21T10:58:03.108" v="5709" actId="20577"/>
          <ac:spMkLst>
            <pc:docMk/>
            <pc:sldMk cId="3537529939" sldId="415"/>
            <ac:spMk id="3" creationId="{4C8CE13B-729A-FA4B-8A3A-84455F940001}"/>
          </ac:spMkLst>
        </pc:spChg>
        <pc:picChg chg="mod">
          <ac:chgData name="Nane Kratzke" userId="971be13ff4ee5ef6" providerId="LiveId" clId="{99C3B895-3D89-094E-8D8D-5328E68DA2DF}" dt="2020-09-21T10:58:45.721" v="5710" actId="14826"/>
          <ac:picMkLst>
            <pc:docMk/>
            <pc:sldMk cId="3537529939" sldId="415"/>
            <ac:picMk id="5" creationId="{6224B403-8BF7-884E-B2C8-14995CA9E83B}"/>
          </ac:picMkLst>
        </pc:picChg>
      </pc:sldChg>
      <pc:sldChg chg="addSp delSp modSp add mod ord">
        <pc:chgData name="Nane Kratzke" userId="971be13ff4ee5ef6" providerId="LiveId" clId="{99C3B895-3D89-094E-8D8D-5328E68DA2DF}" dt="2020-09-21T11:09:55.043" v="5917" actId="478"/>
        <pc:sldMkLst>
          <pc:docMk/>
          <pc:sldMk cId="901601372" sldId="416"/>
        </pc:sldMkLst>
        <pc:spChg chg="mod">
          <ac:chgData name="Nane Kratzke" userId="971be13ff4ee5ef6" providerId="LiveId" clId="{99C3B895-3D89-094E-8D8D-5328E68DA2DF}" dt="2020-09-21T10:59:54.607" v="5714" actId="20577"/>
          <ac:spMkLst>
            <pc:docMk/>
            <pc:sldMk cId="901601372" sldId="416"/>
            <ac:spMk id="2" creationId="{1CFEFA64-93DC-5743-8C31-D3D1A7296CB7}"/>
          </ac:spMkLst>
        </pc:spChg>
        <pc:spChg chg="mod">
          <ac:chgData name="Nane Kratzke" userId="971be13ff4ee5ef6" providerId="LiveId" clId="{99C3B895-3D89-094E-8D8D-5328E68DA2DF}" dt="2020-09-21T11:00:07.984" v="5742" actId="20577"/>
          <ac:spMkLst>
            <pc:docMk/>
            <pc:sldMk cId="901601372" sldId="416"/>
            <ac:spMk id="3" creationId="{4C8CE13B-729A-FA4B-8A3A-84455F940001}"/>
          </ac:spMkLst>
        </pc:spChg>
        <pc:spChg chg="add del mod">
          <ac:chgData name="Nane Kratzke" userId="971be13ff4ee5ef6" providerId="LiveId" clId="{99C3B895-3D89-094E-8D8D-5328E68DA2DF}" dt="2020-09-21T11:09:55.043" v="5917" actId="478"/>
          <ac:spMkLst>
            <pc:docMk/>
            <pc:sldMk cId="901601372" sldId="416"/>
            <ac:spMk id="7" creationId="{3110C0E1-251E-3844-8E3B-C810F68818A7}"/>
          </ac:spMkLst>
        </pc:spChg>
        <pc:picChg chg="mod">
          <ac:chgData name="Nane Kratzke" userId="971be13ff4ee5ef6" providerId="LiveId" clId="{99C3B895-3D89-094E-8D8D-5328E68DA2DF}" dt="2020-09-21T11:00:48.913" v="5743" actId="14826"/>
          <ac:picMkLst>
            <pc:docMk/>
            <pc:sldMk cId="901601372" sldId="416"/>
            <ac:picMk id="5" creationId="{6224B403-8BF7-884E-B2C8-14995CA9E83B}"/>
          </ac:picMkLst>
        </pc:picChg>
      </pc:sldChg>
      <pc:sldChg chg="addSp delSp modSp add del mod">
        <pc:chgData name="Nane Kratzke" userId="971be13ff4ee5ef6" providerId="LiveId" clId="{99C3B895-3D89-094E-8D8D-5328E68DA2DF}" dt="2020-09-21T11:28:15.569" v="6249" actId="2696"/>
        <pc:sldMkLst>
          <pc:docMk/>
          <pc:sldMk cId="3780883504" sldId="417"/>
        </pc:sldMkLst>
        <pc:spChg chg="mod">
          <ac:chgData name="Nane Kratzke" userId="971be13ff4ee5ef6" providerId="LiveId" clId="{99C3B895-3D89-094E-8D8D-5328E68DA2DF}" dt="2020-09-21T11:18:15.250" v="5993" actId="20577"/>
          <ac:spMkLst>
            <pc:docMk/>
            <pc:sldMk cId="3780883504" sldId="417"/>
            <ac:spMk id="2" creationId="{936DAC8B-6914-2944-A119-B41DB87ABE01}"/>
          </ac:spMkLst>
        </pc:spChg>
        <pc:spChg chg="mod">
          <ac:chgData name="Nane Kratzke" userId="971be13ff4ee5ef6" providerId="LiveId" clId="{99C3B895-3D89-094E-8D8D-5328E68DA2DF}" dt="2020-09-21T11:18:20.268" v="5999" actId="20577"/>
          <ac:spMkLst>
            <pc:docMk/>
            <pc:sldMk cId="3780883504" sldId="417"/>
            <ac:spMk id="3" creationId="{77B9BF17-A710-4D4C-9D92-51C9A7D86B60}"/>
          </ac:spMkLst>
        </pc:spChg>
        <pc:spChg chg="add mod">
          <ac:chgData name="Nane Kratzke" userId="971be13ff4ee5ef6" providerId="LiveId" clId="{99C3B895-3D89-094E-8D8D-5328E68DA2DF}" dt="2020-09-21T11:25:57.343" v="6232" actId="1076"/>
          <ac:spMkLst>
            <pc:docMk/>
            <pc:sldMk cId="3780883504" sldId="417"/>
            <ac:spMk id="5" creationId="{EE36B563-2C28-B84D-9E08-A35D7F32EB7C}"/>
          </ac:spMkLst>
        </pc:spChg>
        <pc:spChg chg="add del mod">
          <ac:chgData name="Nane Kratzke" userId="971be13ff4ee5ef6" providerId="LiveId" clId="{99C3B895-3D89-094E-8D8D-5328E68DA2DF}" dt="2020-09-21T11:25:50.141" v="6231" actId="478"/>
          <ac:spMkLst>
            <pc:docMk/>
            <pc:sldMk cId="3780883504" sldId="417"/>
            <ac:spMk id="6" creationId="{D8A12388-840F-DA4F-9FB1-29AD37340C02}"/>
          </ac:spMkLst>
        </pc:spChg>
        <pc:spChg chg="add mod">
          <ac:chgData name="Nane Kratzke" userId="971be13ff4ee5ef6" providerId="LiveId" clId="{99C3B895-3D89-094E-8D8D-5328E68DA2DF}" dt="2020-09-21T11:25:57.343" v="6232" actId="1076"/>
          <ac:spMkLst>
            <pc:docMk/>
            <pc:sldMk cId="3780883504" sldId="417"/>
            <ac:spMk id="7" creationId="{F056385E-4FEA-0A4D-8B0C-27530AEC24C5}"/>
          </ac:spMkLst>
        </pc:spChg>
        <pc:spChg chg="add del mod">
          <ac:chgData name="Nane Kratzke" userId="971be13ff4ee5ef6" providerId="LiveId" clId="{99C3B895-3D89-094E-8D8D-5328E68DA2DF}" dt="2020-09-21T11:25:50.141" v="6231" actId="478"/>
          <ac:spMkLst>
            <pc:docMk/>
            <pc:sldMk cId="3780883504" sldId="417"/>
            <ac:spMk id="8" creationId="{D707B376-F988-4D4D-AC7A-96473EA1C8E2}"/>
          </ac:spMkLst>
        </pc:spChg>
        <pc:spChg chg="add mod">
          <ac:chgData name="Nane Kratzke" userId="971be13ff4ee5ef6" providerId="LiveId" clId="{99C3B895-3D89-094E-8D8D-5328E68DA2DF}" dt="2020-09-21T11:25:57.343" v="6232" actId="1076"/>
          <ac:spMkLst>
            <pc:docMk/>
            <pc:sldMk cId="3780883504" sldId="417"/>
            <ac:spMk id="9" creationId="{CADED081-A5F3-6046-8B04-8B1D7C939CAD}"/>
          </ac:spMkLst>
        </pc:spChg>
        <pc:spChg chg="add del mod">
          <ac:chgData name="Nane Kratzke" userId="971be13ff4ee5ef6" providerId="LiveId" clId="{99C3B895-3D89-094E-8D8D-5328E68DA2DF}" dt="2020-09-21T11:25:50.141" v="6231" actId="478"/>
          <ac:spMkLst>
            <pc:docMk/>
            <pc:sldMk cId="3780883504" sldId="417"/>
            <ac:spMk id="10" creationId="{D9AB6927-55AB-404B-9B87-CDE715A47753}"/>
          </ac:spMkLst>
        </pc:spChg>
        <pc:spChg chg="add mod">
          <ac:chgData name="Nane Kratzke" userId="971be13ff4ee5ef6" providerId="LiveId" clId="{99C3B895-3D89-094E-8D8D-5328E68DA2DF}" dt="2020-09-21T11:25:57.343" v="6232" actId="1076"/>
          <ac:spMkLst>
            <pc:docMk/>
            <pc:sldMk cId="3780883504" sldId="417"/>
            <ac:spMk id="11" creationId="{680041BC-A088-D948-A309-2E8DDF865100}"/>
          </ac:spMkLst>
        </pc:spChg>
        <pc:spChg chg="add del mod">
          <ac:chgData name="Nane Kratzke" userId="971be13ff4ee5ef6" providerId="LiveId" clId="{99C3B895-3D89-094E-8D8D-5328E68DA2DF}" dt="2020-09-21T11:25:50.141" v="6231" actId="478"/>
          <ac:spMkLst>
            <pc:docMk/>
            <pc:sldMk cId="3780883504" sldId="417"/>
            <ac:spMk id="12" creationId="{B37FB71F-0500-6543-B4DB-39F4102DB91F}"/>
          </ac:spMkLst>
        </pc:spChg>
        <pc:spChg chg="add mod">
          <ac:chgData name="Nane Kratzke" userId="971be13ff4ee5ef6" providerId="LiveId" clId="{99C3B895-3D89-094E-8D8D-5328E68DA2DF}" dt="2020-09-21T11:25:57.343" v="6232" actId="1076"/>
          <ac:spMkLst>
            <pc:docMk/>
            <pc:sldMk cId="3780883504" sldId="417"/>
            <ac:spMk id="13" creationId="{BDB3826B-D087-E944-BF0F-70D56D8EC081}"/>
          </ac:spMkLst>
        </pc:spChg>
        <pc:spChg chg="add mod">
          <ac:chgData name="Nane Kratzke" userId="971be13ff4ee5ef6" providerId="LiveId" clId="{99C3B895-3D89-094E-8D8D-5328E68DA2DF}" dt="2020-09-21T11:25:57.343" v="6232" actId="1076"/>
          <ac:spMkLst>
            <pc:docMk/>
            <pc:sldMk cId="3780883504" sldId="417"/>
            <ac:spMk id="14" creationId="{D3C2BEA1-FA27-DD4B-B878-4CE3E857F2DB}"/>
          </ac:spMkLst>
        </pc:spChg>
        <pc:spChg chg="add mod">
          <ac:chgData name="Nane Kratzke" userId="971be13ff4ee5ef6" providerId="LiveId" clId="{99C3B895-3D89-094E-8D8D-5328E68DA2DF}" dt="2020-09-21T11:25:57.343" v="6232" actId="1076"/>
          <ac:spMkLst>
            <pc:docMk/>
            <pc:sldMk cId="3780883504" sldId="417"/>
            <ac:spMk id="29" creationId="{B45CC6AA-B25B-0A4E-A09E-8A50CCE70D10}"/>
          </ac:spMkLst>
        </pc:spChg>
        <pc:spChg chg="add mod">
          <ac:chgData name="Nane Kratzke" userId="971be13ff4ee5ef6" providerId="LiveId" clId="{99C3B895-3D89-094E-8D8D-5328E68DA2DF}" dt="2020-09-21T11:25:57.343" v="6232" actId="1076"/>
          <ac:spMkLst>
            <pc:docMk/>
            <pc:sldMk cId="3780883504" sldId="417"/>
            <ac:spMk id="30" creationId="{20C03244-E29E-804A-AF28-713EDD48E542}"/>
          </ac:spMkLst>
        </pc:spChg>
        <pc:spChg chg="add mod">
          <ac:chgData name="Nane Kratzke" userId="971be13ff4ee5ef6" providerId="LiveId" clId="{99C3B895-3D89-094E-8D8D-5328E68DA2DF}" dt="2020-09-21T11:25:57.343" v="6232" actId="1076"/>
          <ac:spMkLst>
            <pc:docMk/>
            <pc:sldMk cId="3780883504" sldId="417"/>
            <ac:spMk id="31" creationId="{72536B4E-772A-3F40-B81C-98E69FAF17C7}"/>
          </ac:spMkLst>
        </pc:spChg>
        <pc:spChg chg="add mod">
          <ac:chgData name="Nane Kratzke" userId="971be13ff4ee5ef6" providerId="LiveId" clId="{99C3B895-3D89-094E-8D8D-5328E68DA2DF}" dt="2020-09-21T11:25:57.343" v="6232" actId="1076"/>
          <ac:spMkLst>
            <pc:docMk/>
            <pc:sldMk cId="3780883504" sldId="417"/>
            <ac:spMk id="32" creationId="{144875F9-4A3E-DB4B-951A-A91CBD2B87A0}"/>
          </ac:spMkLst>
        </pc:spChg>
        <pc:spChg chg="add mod">
          <ac:chgData name="Nane Kratzke" userId="971be13ff4ee5ef6" providerId="LiveId" clId="{99C3B895-3D89-094E-8D8D-5328E68DA2DF}" dt="2020-09-21T11:26:06.813" v="6242" actId="20577"/>
          <ac:spMkLst>
            <pc:docMk/>
            <pc:sldMk cId="3780883504" sldId="417"/>
            <ac:spMk id="33" creationId="{A8ADF56A-6487-1A46-A4FE-77E95A3E8C93}"/>
          </ac:spMkLst>
        </pc:spChg>
        <pc:cxnChg chg="add mod">
          <ac:chgData name="Nane Kratzke" userId="971be13ff4ee5ef6" providerId="LiveId" clId="{99C3B895-3D89-094E-8D8D-5328E68DA2DF}" dt="2020-09-21T11:25:57.343" v="6232" actId="1076"/>
          <ac:cxnSpMkLst>
            <pc:docMk/>
            <pc:sldMk cId="3780883504" sldId="417"/>
            <ac:cxnSpMk id="16" creationId="{413A55BB-1729-E747-92C1-6126D40C6EDF}"/>
          </ac:cxnSpMkLst>
        </pc:cxnChg>
        <pc:cxnChg chg="add mod">
          <ac:chgData name="Nane Kratzke" userId="971be13ff4ee5ef6" providerId="LiveId" clId="{99C3B895-3D89-094E-8D8D-5328E68DA2DF}" dt="2020-09-21T11:25:57.343" v="6232" actId="1076"/>
          <ac:cxnSpMkLst>
            <pc:docMk/>
            <pc:sldMk cId="3780883504" sldId="417"/>
            <ac:cxnSpMk id="17" creationId="{82513989-257D-1246-806F-E55A3C20B499}"/>
          </ac:cxnSpMkLst>
        </pc:cxnChg>
        <pc:cxnChg chg="add mod">
          <ac:chgData name="Nane Kratzke" userId="971be13ff4ee5ef6" providerId="LiveId" clId="{99C3B895-3D89-094E-8D8D-5328E68DA2DF}" dt="2020-09-21T11:25:57.343" v="6232" actId="1076"/>
          <ac:cxnSpMkLst>
            <pc:docMk/>
            <pc:sldMk cId="3780883504" sldId="417"/>
            <ac:cxnSpMk id="20" creationId="{CB88637B-FA7F-A148-AD08-A95C52619BC1}"/>
          </ac:cxnSpMkLst>
        </pc:cxnChg>
        <pc:cxnChg chg="add mod">
          <ac:chgData name="Nane Kratzke" userId="971be13ff4ee5ef6" providerId="LiveId" clId="{99C3B895-3D89-094E-8D8D-5328E68DA2DF}" dt="2020-09-21T11:25:57.343" v="6232" actId="1076"/>
          <ac:cxnSpMkLst>
            <pc:docMk/>
            <pc:sldMk cId="3780883504" sldId="417"/>
            <ac:cxnSpMk id="23" creationId="{7928F2B8-539A-F945-ADE0-4879056D8C55}"/>
          </ac:cxnSpMkLst>
        </pc:cxnChg>
        <pc:cxnChg chg="add mod">
          <ac:chgData name="Nane Kratzke" userId="971be13ff4ee5ef6" providerId="LiveId" clId="{99C3B895-3D89-094E-8D8D-5328E68DA2DF}" dt="2020-09-21T11:25:57.343" v="6232" actId="1076"/>
          <ac:cxnSpMkLst>
            <pc:docMk/>
            <pc:sldMk cId="3780883504" sldId="417"/>
            <ac:cxnSpMk id="26" creationId="{9ECF280D-3080-3E4E-9F7E-A9DA244097D8}"/>
          </ac:cxnSpMkLst>
        </pc:cxnChg>
        <pc:cxnChg chg="add mod">
          <ac:chgData name="Nane Kratzke" userId="971be13ff4ee5ef6" providerId="LiveId" clId="{99C3B895-3D89-094E-8D8D-5328E68DA2DF}" dt="2020-09-21T11:26:14.757" v="6245" actId="14100"/>
          <ac:cxnSpMkLst>
            <pc:docMk/>
            <pc:sldMk cId="3780883504" sldId="417"/>
            <ac:cxnSpMk id="34" creationId="{AF5616F9-2AA6-9D43-A4CC-44E27C70EF93}"/>
          </ac:cxnSpMkLst>
        </pc:cxnChg>
      </pc:sldChg>
      <pc:sldChg chg="modSp add del mod">
        <pc:chgData name="Nane Kratzke" userId="971be13ff4ee5ef6" providerId="LiveId" clId="{99C3B895-3D89-094E-8D8D-5328E68DA2DF}" dt="2020-09-21T11:17:53.157" v="5935" actId="2696"/>
        <pc:sldMkLst>
          <pc:docMk/>
          <pc:sldMk cId="4230642903" sldId="417"/>
        </pc:sldMkLst>
        <pc:spChg chg="mod">
          <ac:chgData name="Nane Kratzke" userId="971be13ff4ee5ef6" providerId="LiveId" clId="{99C3B895-3D89-094E-8D8D-5328E68DA2DF}" dt="2020-09-21T11:17:47.045" v="5934" actId="20577"/>
          <ac:spMkLst>
            <pc:docMk/>
            <pc:sldMk cId="4230642903" sldId="417"/>
            <ac:spMk id="2" creationId="{4ACBBCFD-3DCC-FE48-AFD3-DA0E614B453E}"/>
          </ac:spMkLst>
        </pc:spChg>
      </pc:sldChg>
    </pc:docChg>
  </pc:docChgLst>
  <pc:docChgLst>
    <pc:chgData name="Nane Kratzke" userId="971be13ff4ee5ef6" providerId="LiveId" clId="{F5248AB8-B85B-1046-A017-B8A4584DB5E4}"/>
    <pc:docChg chg="modSld">
      <pc:chgData name="Nane Kratzke" userId="971be13ff4ee5ef6" providerId="LiveId" clId="{F5248AB8-B85B-1046-A017-B8A4584DB5E4}" dt="2022-10-25T15:18:38.656" v="5" actId="1076"/>
      <pc:docMkLst>
        <pc:docMk/>
      </pc:docMkLst>
      <pc:sldChg chg="addSp modSp mod">
        <pc:chgData name="Nane Kratzke" userId="971be13ff4ee5ef6" providerId="LiveId" clId="{F5248AB8-B85B-1046-A017-B8A4584DB5E4}" dt="2022-10-25T15:18:38.656" v="5" actId="1076"/>
        <pc:sldMkLst>
          <pc:docMk/>
          <pc:sldMk cId="1674219622" sldId="471"/>
        </pc:sldMkLst>
        <pc:picChg chg="add mod">
          <ac:chgData name="Nane Kratzke" userId="971be13ff4ee5ef6" providerId="LiveId" clId="{F5248AB8-B85B-1046-A017-B8A4584DB5E4}" dt="2022-10-25T15:18:38.656" v="5" actId="1076"/>
          <ac:picMkLst>
            <pc:docMk/>
            <pc:sldMk cId="1674219622" sldId="471"/>
            <ac:picMk id="5" creationId="{31E2B094-C43C-6D68-59DE-BFADC7313E4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umsplatzhalt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2C899A5-BA51-47DA-90D0-5428A6723887}" type="datetime1">
              <a:rPr lang="de-DE" smtClean="0"/>
              <a:t>11.12.23</a:t>
            </a:fld>
            <a:endParaRPr lang="de-DE"/>
          </a:p>
        </p:txBody>
      </p:sp>
      <p:sp>
        <p:nvSpPr>
          <p:cNvPr id="4" name="Fußzeilenplatzhalt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Foliennummernplatzhalt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de-DE" smtClean="0"/>
              <a:t>‹Nr.›</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6FC244F-F0F3-48E5-BF9D-F41E9FB0E639}" type="datetime1">
              <a:rPr lang="de-DE" noProof="0" smtClean="0"/>
              <a:t>11.12.23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9" name="Grafik 8">
            <a:extLst>
              <a:ext uri="{FF2B5EF4-FFF2-40B4-BE49-F238E27FC236}">
                <a16:creationId xmlns:a16="http://schemas.microsoft.com/office/drawing/2014/main" id="{F72EC490-82D1-734C-98E9-D47A7E25C577}"/>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FCC5557F-1ECD-7A40-B0E2-DFAF99041950}"/>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C044D152-B348-5F42-88E7-A7F5729D3FBA}"/>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png"/><Relationship Id="rId1" Type="http://schemas.openxmlformats.org/officeDocument/2006/relationships/slideLayout" Target="../slideLayouts/slideLayout9.xml"/><Relationship Id="rId5" Type="http://schemas.microsoft.com/office/2007/relationships/hdphoto" Target="../media/hdphoto4.wdp"/><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9.xml"/><Relationship Id="rId5" Type="http://schemas.microsoft.com/office/2007/relationships/hdphoto" Target="../media/hdphoto6.wdp"/><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9.xml"/><Relationship Id="rId5" Type="http://schemas.microsoft.com/office/2007/relationships/hdphoto" Target="../media/hdphoto8.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svg"/><Relationship Id="rId1" Type="http://schemas.openxmlformats.org/officeDocument/2006/relationships/slideLayout" Target="../slideLayouts/slideLayout9.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4.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svg"/><Relationship Id="rId1" Type="http://schemas.openxmlformats.org/officeDocument/2006/relationships/slideLayout" Target="../slideLayouts/slideLayout9.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20.png"/><Relationship Id="rId12"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Container-</a:t>
            </a:r>
            <a:r>
              <a:rPr lang="en-US" sz="2400" b="1" dirty="0" err="1">
                <a:latin typeface="+mn-lt"/>
              </a:rPr>
              <a:t>Orchestrierung</a:t>
            </a:r>
            <a:endParaRPr lang="en-US" sz="2400" b="1" dirty="0">
              <a:latin typeface="+mn-lt"/>
            </a:endParaRPr>
          </a:p>
          <a:p>
            <a:pPr>
              <a:spcBef>
                <a:spcPts val="0"/>
              </a:spcBef>
            </a:pPr>
            <a:r>
              <a:rPr lang="en-US" dirty="0">
                <a:latin typeface="+mj-lt"/>
              </a:rPr>
              <a:t>(4) Kubernetes (Teil II: Scheduling und </a:t>
            </a:r>
            <a:br>
              <a:rPr lang="en-US" dirty="0">
                <a:latin typeface="+mj-lt"/>
              </a:rPr>
            </a:br>
            <a:r>
              <a:rPr lang="en-US" dirty="0">
                <a:latin typeface="+mj-lt"/>
              </a:rPr>
              <a:t>Gesundheit von Workloads)</a:t>
            </a: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pic>
        <p:nvPicPr>
          <p:cNvPr id="9" name="Grafik 8">
            <a:extLst>
              <a:ext uri="{FF2B5EF4-FFF2-40B4-BE49-F238E27FC236}">
                <a16:creationId xmlns:a16="http://schemas.microsoft.com/office/drawing/2014/main" id="{15909EB1-B2FC-8711-70B2-F0FDB0423D31}"/>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2815">
            <a:off x="9269005" y="4649618"/>
            <a:ext cx="1592244" cy="1592244"/>
          </a:xfrm>
          <a:prstGeom prst="rect">
            <a:avLst/>
          </a:prstGeom>
        </p:spPr>
      </p:pic>
    </p:spTree>
    <p:extLst>
      <p:ext uri="{BB962C8B-B14F-4D97-AF65-F5344CB8AC3E}">
        <p14:creationId xmlns:p14="http://schemas.microsoft.com/office/powerpoint/2010/main" val="4262829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uppieren 62">
            <a:extLst>
              <a:ext uri="{FF2B5EF4-FFF2-40B4-BE49-F238E27FC236}">
                <a16:creationId xmlns:a16="http://schemas.microsoft.com/office/drawing/2014/main" id="{74E2AFD1-7191-1380-8BCD-32C2A4BA9CFD}"/>
              </a:ext>
            </a:extLst>
          </p:cNvPr>
          <p:cNvGrpSpPr/>
          <p:nvPr/>
        </p:nvGrpSpPr>
        <p:grpSpPr>
          <a:xfrm>
            <a:off x="7978539" y="1712062"/>
            <a:ext cx="1660676" cy="1598120"/>
            <a:chOff x="7978539" y="1712062"/>
            <a:chExt cx="1660676" cy="1598120"/>
          </a:xfrm>
        </p:grpSpPr>
        <p:sp>
          <p:nvSpPr>
            <p:cNvPr id="26" name="Sechseck 25">
              <a:extLst>
                <a:ext uri="{FF2B5EF4-FFF2-40B4-BE49-F238E27FC236}">
                  <a16:creationId xmlns:a16="http://schemas.microsoft.com/office/drawing/2014/main" id="{B0A8F4E9-73DE-0904-A602-5B3883126C09}"/>
                </a:ext>
              </a:extLst>
            </p:cNvPr>
            <p:cNvSpPr/>
            <p:nvPr/>
          </p:nvSpPr>
          <p:spPr>
            <a:xfrm>
              <a:off x="8180267" y="2665780"/>
              <a:ext cx="1458948" cy="644402"/>
            </a:xfrm>
            <a:custGeom>
              <a:avLst/>
              <a:gdLst>
                <a:gd name="connsiteX0" fmla="*/ 0 w 1458948"/>
                <a:gd name="connsiteY0" fmla="*/ 322201 h 644402"/>
                <a:gd name="connsiteX1" fmla="*/ 161101 w 1458948"/>
                <a:gd name="connsiteY1" fmla="*/ 0 h 644402"/>
                <a:gd name="connsiteX2" fmla="*/ 752209 w 1458948"/>
                <a:gd name="connsiteY2" fmla="*/ 0 h 644402"/>
                <a:gd name="connsiteX3" fmla="*/ 1297848 w 1458948"/>
                <a:gd name="connsiteY3" fmla="*/ 0 h 644402"/>
                <a:gd name="connsiteX4" fmla="*/ 1458948 w 1458948"/>
                <a:gd name="connsiteY4" fmla="*/ 322201 h 644402"/>
                <a:gd name="connsiteX5" fmla="*/ 1297848 w 1458948"/>
                <a:gd name="connsiteY5" fmla="*/ 644402 h 644402"/>
                <a:gd name="connsiteX6" fmla="*/ 718107 w 1458948"/>
                <a:gd name="connsiteY6" fmla="*/ 644402 h 644402"/>
                <a:gd name="connsiteX7" fmla="*/ 161101 w 1458948"/>
                <a:gd name="connsiteY7" fmla="*/ 644402 h 644402"/>
                <a:gd name="connsiteX8" fmla="*/ 0 w 1458948"/>
                <a:gd name="connsiteY8" fmla="*/ 322201 h 64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948" h="644402" fill="none" extrusionOk="0">
                  <a:moveTo>
                    <a:pt x="0" y="322201"/>
                  </a:moveTo>
                  <a:cubicBezTo>
                    <a:pt x="41382" y="249701"/>
                    <a:pt x="122914" y="101289"/>
                    <a:pt x="161101" y="0"/>
                  </a:cubicBezTo>
                  <a:cubicBezTo>
                    <a:pt x="310502" y="11752"/>
                    <a:pt x="514100" y="-23696"/>
                    <a:pt x="752209" y="0"/>
                  </a:cubicBezTo>
                  <a:cubicBezTo>
                    <a:pt x="990318" y="23696"/>
                    <a:pt x="1163957" y="25946"/>
                    <a:pt x="1297848" y="0"/>
                  </a:cubicBezTo>
                  <a:cubicBezTo>
                    <a:pt x="1341292" y="63202"/>
                    <a:pt x="1420627" y="255734"/>
                    <a:pt x="1458948" y="322201"/>
                  </a:cubicBezTo>
                  <a:cubicBezTo>
                    <a:pt x="1388252" y="456411"/>
                    <a:pt x="1355566" y="507240"/>
                    <a:pt x="1297848" y="644402"/>
                  </a:cubicBezTo>
                  <a:cubicBezTo>
                    <a:pt x="1137860" y="656743"/>
                    <a:pt x="982759" y="648859"/>
                    <a:pt x="718107" y="644402"/>
                  </a:cubicBezTo>
                  <a:cubicBezTo>
                    <a:pt x="453455" y="639945"/>
                    <a:pt x="321967" y="663638"/>
                    <a:pt x="161101" y="644402"/>
                  </a:cubicBezTo>
                  <a:cubicBezTo>
                    <a:pt x="117264" y="585751"/>
                    <a:pt x="78585" y="447097"/>
                    <a:pt x="0" y="322201"/>
                  </a:cubicBezTo>
                  <a:close/>
                </a:path>
                <a:path w="1458948" h="644402" stroke="0" extrusionOk="0">
                  <a:moveTo>
                    <a:pt x="0" y="322201"/>
                  </a:moveTo>
                  <a:cubicBezTo>
                    <a:pt x="31390" y="220594"/>
                    <a:pt x="100276" y="96240"/>
                    <a:pt x="161101" y="0"/>
                  </a:cubicBezTo>
                  <a:cubicBezTo>
                    <a:pt x="396597" y="-7709"/>
                    <a:pt x="568704" y="8445"/>
                    <a:pt x="695372" y="0"/>
                  </a:cubicBezTo>
                  <a:cubicBezTo>
                    <a:pt x="822040" y="-8445"/>
                    <a:pt x="1104723" y="26609"/>
                    <a:pt x="1297848" y="0"/>
                  </a:cubicBezTo>
                  <a:cubicBezTo>
                    <a:pt x="1384596" y="156247"/>
                    <a:pt x="1367546" y="176039"/>
                    <a:pt x="1458948" y="322201"/>
                  </a:cubicBezTo>
                  <a:cubicBezTo>
                    <a:pt x="1407915" y="423798"/>
                    <a:pt x="1388388" y="502508"/>
                    <a:pt x="1297848" y="644402"/>
                  </a:cubicBezTo>
                  <a:cubicBezTo>
                    <a:pt x="1041835" y="655251"/>
                    <a:pt x="949604" y="641796"/>
                    <a:pt x="718107" y="644402"/>
                  </a:cubicBezTo>
                  <a:cubicBezTo>
                    <a:pt x="486610" y="647008"/>
                    <a:pt x="273583" y="653504"/>
                    <a:pt x="161101" y="644402"/>
                  </a:cubicBezTo>
                  <a:cubicBezTo>
                    <a:pt x="107818" y="502065"/>
                    <a:pt x="46682" y="411734"/>
                    <a:pt x="0" y="322201"/>
                  </a:cubicBezTo>
                  <a:close/>
                </a:path>
              </a:pathLst>
            </a:custGeom>
            <a:solidFill>
              <a:schemeClr val="accent5"/>
            </a:solidFill>
            <a:ln>
              <a:solidFill>
                <a:schemeClr val="accent5"/>
              </a:solidFill>
              <a:extLst>
                <a:ext uri="{C807C97D-BFC1-408E-A445-0C87EB9F89A2}">
                  <ask:lineSketchStyleProps xmlns:ask="http://schemas.microsoft.com/office/drawing/2018/sketchyshapes" sd="1719157153">
                    <a:prstGeom prst="hexagon">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Bradley Hand" pitchFamily="2" charset="77"/>
                </a:rPr>
                <a:t>NGINX V1.24: 3</a:t>
              </a:r>
            </a:p>
          </p:txBody>
        </p:sp>
        <p:pic>
          <p:nvPicPr>
            <p:cNvPr id="30" name="Picture 5">
              <a:extLst>
                <a:ext uri="{FF2B5EF4-FFF2-40B4-BE49-F238E27FC236}">
                  <a16:creationId xmlns:a16="http://schemas.microsoft.com/office/drawing/2014/main" id="{42BE228F-CACE-28B2-634F-B4EB96CC4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539" y="2700886"/>
              <a:ext cx="540000" cy="5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7" name="Gekrümmte Verbindung 36">
              <a:extLst>
                <a:ext uri="{FF2B5EF4-FFF2-40B4-BE49-F238E27FC236}">
                  <a16:creationId xmlns:a16="http://schemas.microsoft.com/office/drawing/2014/main" id="{598E2155-A856-297A-E038-7AA8442643C7}"/>
                </a:ext>
              </a:extLst>
            </p:cNvPr>
            <p:cNvCxnSpPr>
              <a:cxnSpLocks/>
              <a:stCxn id="33" idx="1"/>
              <a:endCxn id="30" idx="0"/>
            </p:cNvCxnSpPr>
            <p:nvPr/>
          </p:nvCxnSpPr>
          <p:spPr>
            <a:xfrm rot="10800000" flipV="1">
              <a:off x="8248540" y="1712062"/>
              <a:ext cx="578055" cy="988824"/>
            </a:xfrm>
            <a:prstGeom prst="curvedConnector2">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
        <p:nvSpPr>
          <p:cNvPr id="5" name="Foliennummernplatzhalter 4">
            <a:extLst>
              <a:ext uri="{FF2B5EF4-FFF2-40B4-BE49-F238E27FC236}">
                <a16:creationId xmlns:a16="http://schemas.microsoft.com/office/drawing/2014/main" id="{D2109C15-79FA-0F5A-1474-0A52C4200043}"/>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sp>
        <p:nvSpPr>
          <p:cNvPr id="6" name="Titel 1">
            <a:extLst>
              <a:ext uri="{FF2B5EF4-FFF2-40B4-BE49-F238E27FC236}">
                <a16:creationId xmlns:a16="http://schemas.microsoft.com/office/drawing/2014/main" id="{410A3493-2038-559A-A021-2ADC9EA9C46F}"/>
              </a:ext>
            </a:extLst>
          </p:cNvPr>
          <p:cNvSpPr>
            <a:spLocks noGrp="1"/>
          </p:cNvSpPr>
          <p:nvPr>
            <p:ph type="title"/>
          </p:nvPr>
        </p:nvSpPr>
        <p:spPr>
          <a:xfrm>
            <a:off x="432000" y="432000"/>
            <a:ext cx="9198116" cy="432000"/>
          </a:xfrm>
        </p:spPr>
        <p:txBody>
          <a:bodyPr/>
          <a:lstStyle/>
          <a:p>
            <a:r>
              <a:rPr lang="de-DE" dirty="0" err="1"/>
              <a:t>REGELKreis</a:t>
            </a:r>
            <a:r>
              <a:rPr lang="de-DE" dirty="0"/>
              <a:t> Des  </a:t>
            </a:r>
            <a:r>
              <a:rPr lang="de-DE" dirty="0" err="1"/>
              <a:t>Deployment</a:t>
            </a:r>
            <a:r>
              <a:rPr lang="de-DE" dirty="0"/>
              <a:t>  Controllers</a:t>
            </a:r>
          </a:p>
        </p:txBody>
      </p:sp>
      <p:sp>
        <p:nvSpPr>
          <p:cNvPr id="7" name="Textplatzhalter 2">
            <a:extLst>
              <a:ext uri="{FF2B5EF4-FFF2-40B4-BE49-F238E27FC236}">
                <a16:creationId xmlns:a16="http://schemas.microsoft.com/office/drawing/2014/main" id="{33140EE6-CFD6-C964-186A-E29AA9E22FFC}"/>
              </a:ext>
            </a:extLst>
          </p:cNvPr>
          <p:cNvSpPr>
            <a:spLocks noGrp="1"/>
          </p:cNvSpPr>
          <p:nvPr>
            <p:ph type="body" sz="quarter" idx="32"/>
          </p:nvPr>
        </p:nvSpPr>
        <p:spPr>
          <a:xfrm>
            <a:off x="431801" y="1008000"/>
            <a:ext cx="9080500" cy="360000"/>
          </a:xfrm>
        </p:spPr>
        <p:txBody>
          <a:bodyPr/>
          <a:lstStyle/>
          <a:p>
            <a:r>
              <a:rPr lang="de-DE" dirty="0"/>
              <a:t>Wirkungsweise eines Rolling Updates</a:t>
            </a:r>
          </a:p>
        </p:txBody>
      </p:sp>
      <p:sp>
        <p:nvSpPr>
          <p:cNvPr id="10" name="Rechteck 9">
            <a:extLst>
              <a:ext uri="{FF2B5EF4-FFF2-40B4-BE49-F238E27FC236}">
                <a16:creationId xmlns:a16="http://schemas.microsoft.com/office/drawing/2014/main" id="{7631FF58-22FB-FF87-9051-7B4A39A5C09C}"/>
              </a:ext>
            </a:extLst>
          </p:cNvPr>
          <p:cNvSpPr/>
          <p:nvPr/>
        </p:nvSpPr>
        <p:spPr>
          <a:xfrm>
            <a:off x="600293" y="2212709"/>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C1D4B60C-F7B4-EA74-70A2-A8F8BDF9AD81}"/>
              </a:ext>
            </a:extLst>
          </p:cNvPr>
          <p:cNvSpPr/>
          <p:nvPr/>
        </p:nvSpPr>
        <p:spPr>
          <a:xfrm>
            <a:off x="5517341" y="2212709"/>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DD7B7E62-D777-6DBD-E0CE-8E26671E4076}"/>
              </a:ext>
            </a:extLst>
          </p:cNvPr>
          <p:cNvSpPr/>
          <p:nvPr/>
        </p:nvSpPr>
        <p:spPr>
          <a:xfrm>
            <a:off x="600293" y="3963564"/>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972C3C18-8AAB-5994-E635-73123186DCB0}"/>
              </a:ext>
            </a:extLst>
          </p:cNvPr>
          <p:cNvSpPr/>
          <p:nvPr/>
        </p:nvSpPr>
        <p:spPr>
          <a:xfrm>
            <a:off x="3056143" y="3963564"/>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7922A2F1-6AE6-4732-5AF4-7832C28C1E05}"/>
              </a:ext>
            </a:extLst>
          </p:cNvPr>
          <p:cNvSpPr/>
          <p:nvPr/>
        </p:nvSpPr>
        <p:spPr>
          <a:xfrm>
            <a:off x="5517341" y="3963564"/>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CB17D4BE-1B26-5D09-3E18-C812D4599B0F}"/>
              </a:ext>
            </a:extLst>
          </p:cNvPr>
          <p:cNvSpPr txBox="1"/>
          <p:nvPr/>
        </p:nvSpPr>
        <p:spPr>
          <a:xfrm>
            <a:off x="10075172" y="1315890"/>
            <a:ext cx="2001876" cy="3847207"/>
          </a:xfrm>
          <a:prstGeom prst="rect">
            <a:avLst/>
          </a:prstGeom>
          <a:noFill/>
        </p:spPr>
        <p:txBody>
          <a:bodyPr wrap="square" rtlCol="0">
            <a:spAutoFit/>
          </a:bodyPr>
          <a:lstStyle/>
          <a:p>
            <a:r>
              <a:rPr lang="de-DE" sz="1400" b="1" dirty="0" err="1"/>
              <a:t>Current</a:t>
            </a:r>
            <a:r>
              <a:rPr lang="de-DE" sz="1400" b="1" dirty="0"/>
              <a:t> State:</a:t>
            </a:r>
          </a:p>
          <a:p>
            <a:r>
              <a:rPr lang="de-DE" sz="1400" dirty="0"/>
              <a:t>Es laufen 3 Instanzen von NGINX (V1.24)</a:t>
            </a:r>
          </a:p>
          <a:p>
            <a:endParaRPr lang="de-DE" sz="1400" b="1" dirty="0"/>
          </a:p>
          <a:p>
            <a:endParaRPr lang="de-DE" sz="1400" b="1" dirty="0"/>
          </a:p>
          <a:p>
            <a:endParaRPr lang="de-DE" sz="1400" b="1" dirty="0"/>
          </a:p>
          <a:p>
            <a:r>
              <a:rPr lang="de-DE" sz="1400" b="1" dirty="0" err="1"/>
              <a:t>Desired</a:t>
            </a:r>
            <a:r>
              <a:rPr lang="de-DE" sz="1400" b="1" dirty="0"/>
              <a:t> State:</a:t>
            </a:r>
          </a:p>
          <a:p>
            <a:r>
              <a:rPr lang="de-DE" sz="1400" dirty="0"/>
              <a:t>Betreibe 5 Instanzen von NGINX (V1.25)</a:t>
            </a:r>
          </a:p>
          <a:p>
            <a:endParaRPr lang="de-DE" sz="1400" dirty="0"/>
          </a:p>
          <a:p>
            <a:endParaRPr lang="de-DE" sz="1400" b="1" dirty="0"/>
          </a:p>
          <a:p>
            <a:endParaRPr lang="de-DE" sz="1400" b="1" dirty="0"/>
          </a:p>
          <a:p>
            <a:endParaRPr lang="de-DE" sz="1400" dirty="0"/>
          </a:p>
          <a:p>
            <a:r>
              <a:rPr lang="de-DE" sz="1400" b="1" dirty="0"/>
              <a:t>Maßnahmen:</a:t>
            </a:r>
          </a:p>
          <a:p>
            <a:pPr marL="285750" indent="-285750">
              <a:buFont typeface="Arial" panose="020B0604020202020204" pitchFamily="34" charset="0"/>
              <a:buChar char="•"/>
            </a:pPr>
            <a:r>
              <a:rPr lang="de-DE" sz="1200" dirty="0"/>
              <a:t>Lösche 3 Instanzen (V1.24)</a:t>
            </a:r>
          </a:p>
          <a:p>
            <a:pPr marL="285750" indent="-285750">
              <a:buFont typeface="Arial" panose="020B0604020202020204" pitchFamily="34" charset="0"/>
              <a:buChar char="•"/>
            </a:pPr>
            <a:r>
              <a:rPr lang="de-DE" sz="1200" dirty="0"/>
              <a:t>Starte 5 Instanzen </a:t>
            </a:r>
            <a:r>
              <a:rPr lang="de-DE" sz="1200"/>
              <a:t>(V1.25</a:t>
            </a:r>
            <a:r>
              <a:rPr lang="de-DE" sz="1200" dirty="0"/>
              <a:t>)</a:t>
            </a:r>
          </a:p>
        </p:txBody>
      </p:sp>
      <p:sp>
        <p:nvSpPr>
          <p:cNvPr id="4" name="Rechteck 3">
            <a:extLst>
              <a:ext uri="{FF2B5EF4-FFF2-40B4-BE49-F238E27FC236}">
                <a16:creationId xmlns:a16="http://schemas.microsoft.com/office/drawing/2014/main" id="{676DF002-AAEE-8E22-5D18-B6A3EA782FAC}"/>
              </a:ext>
            </a:extLst>
          </p:cNvPr>
          <p:cNvSpPr/>
          <p:nvPr/>
        </p:nvSpPr>
        <p:spPr>
          <a:xfrm>
            <a:off x="3056143" y="2212709"/>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Abgerundetes Rechteck 20">
            <a:extLst>
              <a:ext uri="{FF2B5EF4-FFF2-40B4-BE49-F238E27FC236}">
                <a16:creationId xmlns:a16="http://schemas.microsoft.com/office/drawing/2014/main" id="{9D21734A-2F3B-397B-33BD-615B1700F857}"/>
              </a:ext>
            </a:extLst>
          </p:cNvPr>
          <p:cNvSpPr/>
          <p:nvPr/>
        </p:nvSpPr>
        <p:spPr>
          <a:xfrm>
            <a:off x="1050512" y="2421475"/>
            <a:ext cx="1312269" cy="488611"/>
          </a:xfrm>
          <a:custGeom>
            <a:avLst/>
            <a:gdLst>
              <a:gd name="connsiteX0" fmla="*/ 0 w 1312269"/>
              <a:gd name="connsiteY0" fmla="*/ 244306 h 488611"/>
              <a:gd name="connsiteX1" fmla="*/ 244306 w 1312269"/>
              <a:gd name="connsiteY1" fmla="*/ 0 h 488611"/>
              <a:gd name="connsiteX2" fmla="*/ 647898 w 1312269"/>
              <a:gd name="connsiteY2" fmla="*/ 0 h 488611"/>
              <a:gd name="connsiteX3" fmla="*/ 1067964 w 1312269"/>
              <a:gd name="connsiteY3" fmla="*/ 0 h 488611"/>
              <a:gd name="connsiteX4" fmla="*/ 1312270 w 1312269"/>
              <a:gd name="connsiteY4" fmla="*/ 244306 h 488611"/>
              <a:gd name="connsiteX5" fmla="*/ 1312269 w 1312269"/>
              <a:gd name="connsiteY5" fmla="*/ 244306 h 488611"/>
              <a:gd name="connsiteX6" fmla="*/ 1067963 w 1312269"/>
              <a:gd name="connsiteY6" fmla="*/ 488612 h 488611"/>
              <a:gd name="connsiteX7" fmla="*/ 639661 w 1312269"/>
              <a:gd name="connsiteY7" fmla="*/ 488611 h 488611"/>
              <a:gd name="connsiteX8" fmla="*/ 244306 w 1312269"/>
              <a:gd name="connsiteY8" fmla="*/ 488611 h 488611"/>
              <a:gd name="connsiteX9" fmla="*/ 0 w 1312269"/>
              <a:gd name="connsiteY9" fmla="*/ 244305 h 488611"/>
              <a:gd name="connsiteX10" fmla="*/ 0 w 1312269"/>
              <a:gd name="connsiteY10" fmla="*/ 244306 h 48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488611" fill="none" extrusionOk="0">
                <a:moveTo>
                  <a:pt x="0" y="244306"/>
                </a:moveTo>
                <a:cubicBezTo>
                  <a:pt x="1017" y="136922"/>
                  <a:pt x="114376" y="8385"/>
                  <a:pt x="244306" y="0"/>
                </a:cubicBezTo>
                <a:cubicBezTo>
                  <a:pt x="424137" y="15617"/>
                  <a:pt x="480654" y="3337"/>
                  <a:pt x="647898" y="0"/>
                </a:cubicBezTo>
                <a:cubicBezTo>
                  <a:pt x="815142" y="-3337"/>
                  <a:pt x="925159" y="-13904"/>
                  <a:pt x="1067964" y="0"/>
                </a:cubicBezTo>
                <a:cubicBezTo>
                  <a:pt x="1208658" y="3859"/>
                  <a:pt x="1300858" y="131895"/>
                  <a:pt x="1312270" y="244306"/>
                </a:cubicBezTo>
                <a:lnTo>
                  <a:pt x="1312269" y="244306"/>
                </a:lnTo>
                <a:cubicBezTo>
                  <a:pt x="1315869" y="360961"/>
                  <a:pt x="1191542" y="475892"/>
                  <a:pt x="1067963" y="488612"/>
                </a:cubicBezTo>
                <a:cubicBezTo>
                  <a:pt x="959696" y="506675"/>
                  <a:pt x="742403" y="493530"/>
                  <a:pt x="639661" y="488611"/>
                </a:cubicBezTo>
                <a:cubicBezTo>
                  <a:pt x="536919" y="483692"/>
                  <a:pt x="437090" y="472464"/>
                  <a:pt x="244306" y="488611"/>
                </a:cubicBezTo>
                <a:cubicBezTo>
                  <a:pt x="115334" y="477526"/>
                  <a:pt x="-6425" y="362656"/>
                  <a:pt x="0" y="244305"/>
                </a:cubicBezTo>
                <a:lnTo>
                  <a:pt x="0" y="244306"/>
                </a:lnTo>
                <a:close/>
              </a:path>
              <a:path w="1312269" h="488611" stroke="0" extrusionOk="0">
                <a:moveTo>
                  <a:pt x="0" y="244306"/>
                </a:moveTo>
                <a:cubicBezTo>
                  <a:pt x="15431" y="113586"/>
                  <a:pt x="115544" y="12842"/>
                  <a:pt x="244306" y="0"/>
                </a:cubicBezTo>
                <a:cubicBezTo>
                  <a:pt x="436118" y="-15495"/>
                  <a:pt x="474463" y="-11401"/>
                  <a:pt x="672608" y="0"/>
                </a:cubicBezTo>
                <a:cubicBezTo>
                  <a:pt x="870753" y="11401"/>
                  <a:pt x="920871" y="-10410"/>
                  <a:pt x="1067964" y="0"/>
                </a:cubicBezTo>
                <a:cubicBezTo>
                  <a:pt x="1214250" y="-9658"/>
                  <a:pt x="1330341" y="96362"/>
                  <a:pt x="1312270" y="244306"/>
                </a:cubicBezTo>
                <a:lnTo>
                  <a:pt x="1312269" y="244306"/>
                </a:lnTo>
                <a:cubicBezTo>
                  <a:pt x="1285996" y="388750"/>
                  <a:pt x="1186380" y="485910"/>
                  <a:pt x="1067963" y="488612"/>
                </a:cubicBezTo>
                <a:cubicBezTo>
                  <a:pt x="921650" y="503337"/>
                  <a:pt x="741557" y="491855"/>
                  <a:pt x="656135" y="488612"/>
                </a:cubicBezTo>
                <a:cubicBezTo>
                  <a:pt x="570713" y="485369"/>
                  <a:pt x="428537" y="475029"/>
                  <a:pt x="244306" y="488611"/>
                </a:cubicBezTo>
                <a:cubicBezTo>
                  <a:pt x="104721" y="505435"/>
                  <a:pt x="-13952" y="384407"/>
                  <a:pt x="0" y="244305"/>
                </a:cubicBezTo>
                <a:lnTo>
                  <a:pt x="0" y="244306"/>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Bradley Hand" pitchFamily="2" charset="77"/>
              </a:rPr>
              <a:t>NGINX</a:t>
            </a:r>
            <a:br>
              <a:rPr lang="de-DE" sz="1200" dirty="0">
                <a:latin typeface="Bradley Hand" pitchFamily="2" charset="77"/>
              </a:rPr>
            </a:br>
            <a:r>
              <a:rPr lang="de-DE" sz="1200" dirty="0">
                <a:latin typeface="Bradley Hand" pitchFamily="2" charset="77"/>
              </a:rPr>
              <a:t>V1.24</a:t>
            </a:r>
            <a:endParaRPr lang="de-DE" dirty="0">
              <a:latin typeface="Bradley Hand" pitchFamily="2" charset="77"/>
            </a:endParaRPr>
          </a:p>
        </p:txBody>
      </p:sp>
      <p:sp>
        <p:nvSpPr>
          <p:cNvPr id="2" name="Abgerundetes Rechteck 1">
            <a:extLst>
              <a:ext uri="{FF2B5EF4-FFF2-40B4-BE49-F238E27FC236}">
                <a16:creationId xmlns:a16="http://schemas.microsoft.com/office/drawing/2014/main" id="{4AE12C25-39DD-9F6D-B80F-BCA8060A8548}"/>
              </a:ext>
            </a:extLst>
          </p:cNvPr>
          <p:cNvSpPr/>
          <p:nvPr/>
        </p:nvSpPr>
        <p:spPr>
          <a:xfrm>
            <a:off x="5967560" y="2421476"/>
            <a:ext cx="1312269" cy="488611"/>
          </a:xfrm>
          <a:custGeom>
            <a:avLst/>
            <a:gdLst>
              <a:gd name="connsiteX0" fmla="*/ 0 w 1312269"/>
              <a:gd name="connsiteY0" fmla="*/ 244306 h 488611"/>
              <a:gd name="connsiteX1" fmla="*/ 244306 w 1312269"/>
              <a:gd name="connsiteY1" fmla="*/ 0 h 488611"/>
              <a:gd name="connsiteX2" fmla="*/ 647898 w 1312269"/>
              <a:gd name="connsiteY2" fmla="*/ 0 h 488611"/>
              <a:gd name="connsiteX3" fmla="*/ 1067964 w 1312269"/>
              <a:gd name="connsiteY3" fmla="*/ 0 h 488611"/>
              <a:gd name="connsiteX4" fmla="*/ 1312270 w 1312269"/>
              <a:gd name="connsiteY4" fmla="*/ 244306 h 488611"/>
              <a:gd name="connsiteX5" fmla="*/ 1312269 w 1312269"/>
              <a:gd name="connsiteY5" fmla="*/ 244306 h 488611"/>
              <a:gd name="connsiteX6" fmla="*/ 1067963 w 1312269"/>
              <a:gd name="connsiteY6" fmla="*/ 488612 h 488611"/>
              <a:gd name="connsiteX7" fmla="*/ 639661 w 1312269"/>
              <a:gd name="connsiteY7" fmla="*/ 488611 h 488611"/>
              <a:gd name="connsiteX8" fmla="*/ 244306 w 1312269"/>
              <a:gd name="connsiteY8" fmla="*/ 488611 h 488611"/>
              <a:gd name="connsiteX9" fmla="*/ 0 w 1312269"/>
              <a:gd name="connsiteY9" fmla="*/ 244305 h 488611"/>
              <a:gd name="connsiteX10" fmla="*/ 0 w 1312269"/>
              <a:gd name="connsiteY10" fmla="*/ 244306 h 48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488611" fill="none" extrusionOk="0">
                <a:moveTo>
                  <a:pt x="0" y="244306"/>
                </a:moveTo>
                <a:cubicBezTo>
                  <a:pt x="1017" y="136922"/>
                  <a:pt x="114376" y="8385"/>
                  <a:pt x="244306" y="0"/>
                </a:cubicBezTo>
                <a:cubicBezTo>
                  <a:pt x="424137" y="15617"/>
                  <a:pt x="480654" y="3337"/>
                  <a:pt x="647898" y="0"/>
                </a:cubicBezTo>
                <a:cubicBezTo>
                  <a:pt x="815142" y="-3337"/>
                  <a:pt x="925159" y="-13904"/>
                  <a:pt x="1067964" y="0"/>
                </a:cubicBezTo>
                <a:cubicBezTo>
                  <a:pt x="1208658" y="3859"/>
                  <a:pt x="1300858" y="131895"/>
                  <a:pt x="1312270" y="244306"/>
                </a:cubicBezTo>
                <a:lnTo>
                  <a:pt x="1312269" y="244306"/>
                </a:lnTo>
                <a:cubicBezTo>
                  <a:pt x="1315869" y="360961"/>
                  <a:pt x="1191542" y="475892"/>
                  <a:pt x="1067963" y="488612"/>
                </a:cubicBezTo>
                <a:cubicBezTo>
                  <a:pt x="959696" y="506675"/>
                  <a:pt x="742403" y="493530"/>
                  <a:pt x="639661" y="488611"/>
                </a:cubicBezTo>
                <a:cubicBezTo>
                  <a:pt x="536919" y="483692"/>
                  <a:pt x="437090" y="472464"/>
                  <a:pt x="244306" y="488611"/>
                </a:cubicBezTo>
                <a:cubicBezTo>
                  <a:pt x="115334" y="477526"/>
                  <a:pt x="-6425" y="362656"/>
                  <a:pt x="0" y="244305"/>
                </a:cubicBezTo>
                <a:lnTo>
                  <a:pt x="0" y="244306"/>
                </a:lnTo>
                <a:close/>
              </a:path>
              <a:path w="1312269" h="488611" stroke="0" extrusionOk="0">
                <a:moveTo>
                  <a:pt x="0" y="244306"/>
                </a:moveTo>
                <a:cubicBezTo>
                  <a:pt x="15431" y="113586"/>
                  <a:pt x="115544" y="12842"/>
                  <a:pt x="244306" y="0"/>
                </a:cubicBezTo>
                <a:cubicBezTo>
                  <a:pt x="436118" y="-15495"/>
                  <a:pt x="474463" y="-11401"/>
                  <a:pt x="672608" y="0"/>
                </a:cubicBezTo>
                <a:cubicBezTo>
                  <a:pt x="870753" y="11401"/>
                  <a:pt x="920871" y="-10410"/>
                  <a:pt x="1067964" y="0"/>
                </a:cubicBezTo>
                <a:cubicBezTo>
                  <a:pt x="1214250" y="-9658"/>
                  <a:pt x="1330341" y="96362"/>
                  <a:pt x="1312270" y="244306"/>
                </a:cubicBezTo>
                <a:lnTo>
                  <a:pt x="1312269" y="244306"/>
                </a:lnTo>
                <a:cubicBezTo>
                  <a:pt x="1285996" y="388750"/>
                  <a:pt x="1186380" y="485910"/>
                  <a:pt x="1067963" y="488612"/>
                </a:cubicBezTo>
                <a:cubicBezTo>
                  <a:pt x="921650" y="503337"/>
                  <a:pt x="741557" y="491855"/>
                  <a:pt x="656135" y="488612"/>
                </a:cubicBezTo>
                <a:cubicBezTo>
                  <a:pt x="570713" y="485369"/>
                  <a:pt x="428537" y="475029"/>
                  <a:pt x="244306" y="488611"/>
                </a:cubicBezTo>
                <a:cubicBezTo>
                  <a:pt x="104721" y="505435"/>
                  <a:pt x="-13952" y="384407"/>
                  <a:pt x="0" y="244305"/>
                </a:cubicBezTo>
                <a:lnTo>
                  <a:pt x="0" y="244306"/>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Bradley Hand" pitchFamily="2" charset="77"/>
              </a:rPr>
              <a:t>NGINX</a:t>
            </a:r>
            <a:br>
              <a:rPr lang="de-DE" sz="1200" dirty="0">
                <a:latin typeface="Bradley Hand" pitchFamily="2" charset="77"/>
              </a:rPr>
            </a:br>
            <a:r>
              <a:rPr lang="de-DE" sz="1200" dirty="0">
                <a:latin typeface="Bradley Hand" pitchFamily="2" charset="77"/>
              </a:rPr>
              <a:t>V1.24</a:t>
            </a:r>
            <a:endParaRPr lang="de-DE" dirty="0">
              <a:latin typeface="Bradley Hand" pitchFamily="2" charset="77"/>
            </a:endParaRPr>
          </a:p>
        </p:txBody>
      </p:sp>
      <p:sp>
        <p:nvSpPr>
          <p:cNvPr id="3" name="Abgerundetes Rechteck 2">
            <a:extLst>
              <a:ext uri="{FF2B5EF4-FFF2-40B4-BE49-F238E27FC236}">
                <a16:creationId xmlns:a16="http://schemas.microsoft.com/office/drawing/2014/main" id="{178B3C1C-06AA-C178-3AE9-6463474F7685}"/>
              </a:ext>
            </a:extLst>
          </p:cNvPr>
          <p:cNvSpPr/>
          <p:nvPr/>
        </p:nvSpPr>
        <p:spPr>
          <a:xfrm>
            <a:off x="3506362" y="4233171"/>
            <a:ext cx="1312269" cy="488611"/>
          </a:xfrm>
          <a:custGeom>
            <a:avLst/>
            <a:gdLst>
              <a:gd name="connsiteX0" fmla="*/ 0 w 1312269"/>
              <a:gd name="connsiteY0" fmla="*/ 244306 h 488611"/>
              <a:gd name="connsiteX1" fmla="*/ 244306 w 1312269"/>
              <a:gd name="connsiteY1" fmla="*/ 0 h 488611"/>
              <a:gd name="connsiteX2" fmla="*/ 647898 w 1312269"/>
              <a:gd name="connsiteY2" fmla="*/ 0 h 488611"/>
              <a:gd name="connsiteX3" fmla="*/ 1067964 w 1312269"/>
              <a:gd name="connsiteY3" fmla="*/ 0 h 488611"/>
              <a:gd name="connsiteX4" fmla="*/ 1312270 w 1312269"/>
              <a:gd name="connsiteY4" fmla="*/ 244306 h 488611"/>
              <a:gd name="connsiteX5" fmla="*/ 1312269 w 1312269"/>
              <a:gd name="connsiteY5" fmla="*/ 244306 h 488611"/>
              <a:gd name="connsiteX6" fmla="*/ 1067963 w 1312269"/>
              <a:gd name="connsiteY6" fmla="*/ 488612 h 488611"/>
              <a:gd name="connsiteX7" fmla="*/ 639661 w 1312269"/>
              <a:gd name="connsiteY7" fmla="*/ 488611 h 488611"/>
              <a:gd name="connsiteX8" fmla="*/ 244306 w 1312269"/>
              <a:gd name="connsiteY8" fmla="*/ 488611 h 488611"/>
              <a:gd name="connsiteX9" fmla="*/ 0 w 1312269"/>
              <a:gd name="connsiteY9" fmla="*/ 244305 h 488611"/>
              <a:gd name="connsiteX10" fmla="*/ 0 w 1312269"/>
              <a:gd name="connsiteY10" fmla="*/ 244306 h 48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488611" fill="none" extrusionOk="0">
                <a:moveTo>
                  <a:pt x="0" y="244306"/>
                </a:moveTo>
                <a:cubicBezTo>
                  <a:pt x="1017" y="136922"/>
                  <a:pt x="114376" y="8385"/>
                  <a:pt x="244306" y="0"/>
                </a:cubicBezTo>
                <a:cubicBezTo>
                  <a:pt x="424137" y="15617"/>
                  <a:pt x="480654" y="3337"/>
                  <a:pt x="647898" y="0"/>
                </a:cubicBezTo>
                <a:cubicBezTo>
                  <a:pt x="815142" y="-3337"/>
                  <a:pt x="925159" y="-13904"/>
                  <a:pt x="1067964" y="0"/>
                </a:cubicBezTo>
                <a:cubicBezTo>
                  <a:pt x="1208658" y="3859"/>
                  <a:pt x="1300858" y="131895"/>
                  <a:pt x="1312270" y="244306"/>
                </a:cubicBezTo>
                <a:lnTo>
                  <a:pt x="1312269" y="244306"/>
                </a:lnTo>
                <a:cubicBezTo>
                  <a:pt x="1315869" y="360961"/>
                  <a:pt x="1191542" y="475892"/>
                  <a:pt x="1067963" y="488612"/>
                </a:cubicBezTo>
                <a:cubicBezTo>
                  <a:pt x="959696" y="506675"/>
                  <a:pt x="742403" y="493530"/>
                  <a:pt x="639661" y="488611"/>
                </a:cubicBezTo>
                <a:cubicBezTo>
                  <a:pt x="536919" y="483692"/>
                  <a:pt x="437090" y="472464"/>
                  <a:pt x="244306" y="488611"/>
                </a:cubicBezTo>
                <a:cubicBezTo>
                  <a:pt x="115334" y="477526"/>
                  <a:pt x="-6425" y="362656"/>
                  <a:pt x="0" y="244305"/>
                </a:cubicBezTo>
                <a:lnTo>
                  <a:pt x="0" y="244306"/>
                </a:lnTo>
                <a:close/>
              </a:path>
              <a:path w="1312269" h="488611" stroke="0" extrusionOk="0">
                <a:moveTo>
                  <a:pt x="0" y="244306"/>
                </a:moveTo>
                <a:cubicBezTo>
                  <a:pt x="15431" y="113586"/>
                  <a:pt x="115544" y="12842"/>
                  <a:pt x="244306" y="0"/>
                </a:cubicBezTo>
                <a:cubicBezTo>
                  <a:pt x="436118" y="-15495"/>
                  <a:pt x="474463" y="-11401"/>
                  <a:pt x="672608" y="0"/>
                </a:cubicBezTo>
                <a:cubicBezTo>
                  <a:pt x="870753" y="11401"/>
                  <a:pt x="920871" y="-10410"/>
                  <a:pt x="1067964" y="0"/>
                </a:cubicBezTo>
                <a:cubicBezTo>
                  <a:pt x="1214250" y="-9658"/>
                  <a:pt x="1330341" y="96362"/>
                  <a:pt x="1312270" y="244306"/>
                </a:cubicBezTo>
                <a:lnTo>
                  <a:pt x="1312269" y="244306"/>
                </a:lnTo>
                <a:cubicBezTo>
                  <a:pt x="1285996" y="388750"/>
                  <a:pt x="1186380" y="485910"/>
                  <a:pt x="1067963" y="488612"/>
                </a:cubicBezTo>
                <a:cubicBezTo>
                  <a:pt x="921650" y="503337"/>
                  <a:pt x="741557" y="491855"/>
                  <a:pt x="656135" y="488612"/>
                </a:cubicBezTo>
                <a:cubicBezTo>
                  <a:pt x="570713" y="485369"/>
                  <a:pt x="428537" y="475029"/>
                  <a:pt x="244306" y="488611"/>
                </a:cubicBezTo>
                <a:cubicBezTo>
                  <a:pt x="104721" y="505435"/>
                  <a:pt x="-13952" y="384407"/>
                  <a:pt x="0" y="244305"/>
                </a:cubicBezTo>
                <a:lnTo>
                  <a:pt x="0" y="244306"/>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Bradley Hand" pitchFamily="2" charset="77"/>
              </a:rPr>
              <a:t>NGINX</a:t>
            </a:r>
            <a:br>
              <a:rPr lang="de-DE" sz="1200" dirty="0">
                <a:latin typeface="Bradley Hand" pitchFamily="2" charset="77"/>
              </a:rPr>
            </a:br>
            <a:r>
              <a:rPr lang="de-DE" sz="1200" dirty="0">
                <a:latin typeface="Bradley Hand" pitchFamily="2" charset="77"/>
              </a:rPr>
              <a:t>V1.24</a:t>
            </a:r>
            <a:endParaRPr lang="de-DE" dirty="0">
              <a:latin typeface="Bradley Hand" pitchFamily="2" charset="77"/>
            </a:endParaRPr>
          </a:p>
        </p:txBody>
      </p:sp>
      <p:grpSp>
        <p:nvGrpSpPr>
          <p:cNvPr id="20" name="Gruppieren 19">
            <a:extLst>
              <a:ext uri="{FF2B5EF4-FFF2-40B4-BE49-F238E27FC236}">
                <a16:creationId xmlns:a16="http://schemas.microsoft.com/office/drawing/2014/main" id="{5A07F900-248E-BA49-1A9C-C41233A8F0CC}"/>
              </a:ext>
            </a:extLst>
          </p:cNvPr>
          <p:cNvGrpSpPr/>
          <p:nvPr/>
        </p:nvGrpSpPr>
        <p:grpSpPr>
          <a:xfrm>
            <a:off x="1022937" y="4233170"/>
            <a:ext cx="6256891" cy="488613"/>
            <a:chOff x="1022937" y="4233170"/>
            <a:chExt cx="6256891" cy="488613"/>
          </a:xfrm>
        </p:grpSpPr>
        <p:sp>
          <p:nvSpPr>
            <p:cNvPr id="8" name="Abgerundetes Rechteck 7">
              <a:extLst>
                <a:ext uri="{FF2B5EF4-FFF2-40B4-BE49-F238E27FC236}">
                  <a16:creationId xmlns:a16="http://schemas.microsoft.com/office/drawing/2014/main" id="{E7A9F36B-24F5-7D14-60D2-0B7258095120}"/>
                </a:ext>
              </a:extLst>
            </p:cNvPr>
            <p:cNvSpPr/>
            <p:nvPr/>
          </p:nvSpPr>
          <p:spPr>
            <a:xfrm>
              <a:off x="5967559" y="4233170"/>
              <a:ext cx="1312269" cy="488611"/>
            </a:xfrm>
            <a:custGeom>
              <a:avLst/>
              <a:gdLst>
                <a:gd name="connsiteX0" fmla="*/ 0 w 1312269"/>
                <a:gd name="connsiteY0" fmla="*/ 244306 h 488611"/>
                <a:gd name="connsiteX1" fmla="*/ 244306 w 1312269"/>
                <a:gd name="connsiteY1" fmla="*/ 0 h 488611"/>
                <a:gd name="connsiteX2" fmla="*/ 647898 w 1312269"/>
                <a:gd name="connsiteY2" fmla="*/ 0 h 488611"/>
                <a:gd name="connsiteX3" fmla="*/ 1067964 w 1312269"/>
                <a:gd name="connsiteY3" fmla="*/ 0 h 488611"/>
                <a:gd name="connsiteX4" fmla="*/ 1312270 w 1312269"/>
                <a:gd name="connsiteY4" fmla="*/ 244306 h 488611"/>
                <a:gd name="connsiteX5" fmla="*/ 1312269 w 1312269"/>
                <a:gd name="connsiteY5" fmla="*/ 244306 h 488611"/>
                <a:gd name="connsiteX6" fmla="*/ 1067963 w 1312269"/>
                <a:gd name="connsiteY6" fmla="*/ 488612 h 488611"/>
                <a:gd name="connsiteX7" fmla="*/ 639661 w 1312269"/>
                <a:gd name="connsiteY7" fmla="*/ 488611 h 488611"/>
                <a:gd name="connsiteX8" fmla="*/ 244306 w 1312269"/>
                <a:gd name="connsiteY8" fmla="*/ 488611 h 488611"/>
                <a:gd name="connsiteX9" fmla="*/ 0 w 1312269"/>
                <a:gd name="connsiteY9" fmla="*/ 244305 h 488611"/>
                <a:gd name="connsiteX10" fmla="*/ 0 w 1312269"/>
                <a:gd name="connsiteY10" fmla="*/ 244306 h 48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488611" fill="none" extrusionOk="0">
                  <a:moveTo>
                    <a:pt x="0" y="244306"/>
                  </a:moveTo>
                  <a:cubicBezTo>
                    <a:pt x="1017" y="136922"/>
                    <a:pt x="114376" y="8385"/>
                    <a:pt x="244306" y="0"/>
                  </a:cubicBezTo>
                  <a:cubicBezTo>
                    <a:pt x="424137" y="15617"/>
                    <a:pt x="480654" y="3337"/>
                    <a:pt x="647898" y="0"/>
                  </a:cubicBezTo>
                  <a:cubicBezTo>
                    <a:pt x="815142" y="-3337"/>
                    <a:pt x="925159" y="-13904"/>
                    <a:pt x="1067964" y="0"/>
                  </a:cubicBezTo>
                  <a:cubicBezTo>
                    <a:pt x="1208658" y="3859"/>
                    <a:pt x="1300858" y="131895"/>
                    <a:pt x="1312270" y="244306"/>
                  </a:cubicBezTo>
                  <a:lnTo>
                    <a:pt x="1312269" y="244306"/>
                  </a:lnTo>
                  <a:cubicBezTo>
                    <a:pt x="1315869" y="360961"/>
                    <a:pt x="1191542" y="475892"/>
                    <a:pt x="1067963" y="488612"/>
                  </a:cubicBezTo>
                  <a:cubicBezTo>
                    <a:pt x="959696" y="506675"/>
                    <a:pt x="742403" y="493530"/>
                    <a:pt x="639661" y="488611"/>
                  </a:cubicBezTo>
                  <a:cubicBezTo>
                    <a:pt x="536919" y="483692"/>
                    <a:pt x="437090" y="472464"/>
                    <a:pt x="244306" y="488611"/>
                  </a:cubicBezTo>
                  <a:cubicBezTo>
                    <a:pt x="115334" y="477526"/>
                    <a:pt x="-6425" y="362656"/>
                    <a:pt x="0" y="244305"/>
                  </a:cubicBezTo>
                  <a:lnTo>
                    <a:pt x="0" y="244306"/>
                  </a:lnTo>
                  <a:close/>
                </a:path>
                <a:path w="1312269" h="488611" stroke="0" extrusionOk="0">
                  <a:moveTo>
                    <a:pt x="0" y="244306"/>
                  </a:moveTo>
                  <a:cubicBezTo>
                    <a:pt x="15431" y="113586"/>
                    <a:pt x="115544" y="12842"/>
                    <a:pt x="244306" y="0"/>
                  </a:cubicBezTo>
                  <a:cubicBezTo>
                    <a:pt x="436118" y="-15495"/>
                    <a:pt x="474463" y="-11401"/>
                    <a:pt x="672608" y="0"/>
                  </a:cubicBezTo>
                  <a:cubicBezTo>
                    <a:pt x="870753" y="11401"/>
                    <a:pt x="920871" y="-10410"/>
                    <a:pt x="1067964" y="0"/>
                  </a:cubicBezTo>
                  <a:cubicBezTo>
                    <a:pt x="1214250" y="-9658"/>
                    <a:pt x="1330341" y="96362"/>
                    <a:pt x="1312270" y="244306"/>
                  </a:cubicBezTo>
                  <a:lnTo>
                    <a:pt x="1312269" y="244306"/>
                  </a:lnTo>
                  <a:cubicBezTo>
                    <a:pt x="1285996" y="388750"/>
                    <a:pt x="1186380" y="485910"/>
                    <a:pt x="1067963" y="488612"/>
                  </a:cubicBezTo>
                  <a:cubicBezTo>
                    <a:pt x="921650" y="503337"/>
                    <a:pt x="741557" y="491855"/>
                    <a:pt x="656135" y="488612"/>
                  </a:cubicBezTo>
                  <a:cubicBezTo>
                    <a:pt x="570713" y="485369"/>
                    <a:pt x="428537" y="475029"/>
                    <a:pt x="244306" y="488611"/>
                  </a:cubicBezTo>
                  <a:cubicBezTo>
                    <a:pt x="104721" y="505435"/>
                    <a:pt x="-13952" y="384407"/>
                    <a:pt x="0" y="244305"/>
                  </a:cubicBezTo>
                  <a:lnTo>
                    <a:pt x="0" y="244306"/>
                  </a:lnTo>
                  <a:close/>
                </a:path>
              </a:pathLst>
            </a:custGeom>
            <a:solidFill>
              <a:schemeClr val="accent5">
                <a:lumMod val="60000"/>
                <a:lumOff val="40000"/>
              </a:schemeClr>
            </a:solidFill>
            <a:ln>
              <a:solidFill>
                <a:schemeClr val="accent5">
                  <a:lumMod val="60000"/>
                  <a:lumOff val="40000"/>
                </a:schemeClr>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Bradley Hand" pitchFamily="2" charset="77"/>
                </a:rPr>
                <a:t>NGINX</a:t>
              </a:r>
              <a:br>
                <a:rPr lang="de-DE" sz="1200" dirty="0">
                  <a:latin typeface="Bradley Hand" pitchFamily="2" charset="77"/>
                </a:rPr>
              </a:br>
              <a:r>
                <a:rPr lang="de-DE" sz="1200" dirty="0">
                  <a:latin typeface="Bradley Hand" pitchFamily="2" charset="77"/>
                </a:rPr>
                <a:t>V1.25</a:t>
              </a:r>
              <a:endParaRPr lang="de-DE" dirty="0">
                <a:latin typeface="Bradley Hand" pitchFamily="2" charset="77"/>
              </a:endParaRPr>
            </a:p>
          </p:txBody>
        </p:sp>
        <p:sp>
          <p:nvSpPr>
            <p:cNvPr id="9" name="Abgerundetes Rechteck 8">
              <a:extLst>
                <a:ext uri="{FF2B5EF4-FFF2-40B4-BE49-F238E27FC236}">
                  <a16:creationId xmlns:a16="http://schemas.microsoft.com/office/drawing/2014/main" id="{F448E659-D69A-6488-445E-ADFC0E1C62E6}"/>
                </a:ext>
              </a:extLst>
            </p:cNvPr>
            <p:cNvSpPr/>
            <p:nvPr/>
          </p:nvSpPr>
          <p:spPr>
            <a:xfrm>
              <a:off x="1022937" y="4233172"/>
              <a:ext cx="1312269" cy="488611"/>
            </a:xfrm>
            <a:custGeom>
              <a:avLst/>
              <a:gdLst>
                <a:gd name="connsiteX0" fmla="*/ 0 w 1312269"/>
                <a:gd name="connsiteY0" fmla="*/ 244306 h 488611"/>
                <a:gd name="connsiteX1" fmla="*/ 244306 w 1312269"/>
                <a:gd name="connsiteY1" fmla="*/ 0 h 488611"/>
                <a:gd name="connsiteX2" fmla="*/ 647898 w 1312269"/>
                <a:gd name="connsiteY2" fmla="*/ 0 h 488611"/>
                <a:gd name="connsiteX3" fmla="*/ 1067964 w 1312269"/>
                <a:gd name="connsiteY3" fmla="*/ 0 h 488611"/>
                <a:gd name="connsiteX4" fmla="*/ 1312270 w 1312269"/>
                <a:gd name="connsiteY4" fmla="*/ 244306 h 488611"/>
                <a:gd name="connsiteX5" fmla="*/ 1312269 w 1312269"/>
                <a:gd name="connsiteY5" fmla="*/ 244306 h 488611"/>
                <a:gd name="connsiteX6" fmla="*/ 1067963 w 1312269"/>
                <a:gd name="connsiteY6" fmla="*/ 488612 h 488611"/>
                <a:gd name="connsiteX7" fmla="*/ 639661 w 1312269"/>
                <a:gd name="connsiteY7" fmla="*/ 488611 h 488611"/>
                <a:gd name="connsiteX8" fmla="*/ 244306 w 1312269"/>
                <a:gd name="connsiteY8" fmla="*/ 488611 h 488611"/>
                <a:gd name="connsiteX9" fmla="*/ 0 w 1312269"/>
                <a:gd name="connsiteY9" fmla="*/ 244305 h 488611"/>
                <a:gd name="connsiteX10" fmla="*/ 0 w 1312269"/>
                <a:gd name="connsiteY10" fmla="*/ 244306 h 48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488611" fill="none" extrusionOk="0">
                  <a:moveTo>
                    <a:pt x="0" y="244306"/>
                  </a:moveTo>
                  <a:cubicBezTo>
                    <a:pt x="1017" y="136922"/>
                    <a:pt x="114376" y="8385"/>
                    <a:pt x="244306" y="0"/>
                  </a:cubicBezTo>
                  <a:cubicBezTo>
                    <a:pt x="424137" y="15617"/>
                    <a:pt x="480654" y="3337"/>
                    <a:pt x="647898" y="0"/>
                  </a:cubicBezTo>
                  <a:cubicBezTo>
                    <a:pt x="815142" y="-3337"/>
                    <a:pt x="925159" y="-13904"/>
                    <a:pt x="1067964" y="0"/>
                  </a:cubicBezTo>
                  <a:cubicBezTo>
                    <a:pt x="1208658" y="3859"/>
                    <a:pt x="1300858" y="131895"/>
                    <a:pt x="1312270" y="244306"/>
                  </a:cubicBezTo>
                  <a:lnTo>
                    <a:pt x="1312269" y="244306"/>
                  </a:lnTo>
                  <a:cubicBezTo>
                    <a:pt x="1315869" y="360961"/>
                    <a:pt x="1191542" y="475892"/>
                    <a:pt x="1067963" y="488612"/>
                  </a:cubicBezTo>
                  <a:cubicBezTo>
                    <a:pt x="959696" y="506675"/>
                    <a:pt x="742403" y="493530"/>
                    <a:pt x="639661" y="488611"/>
                  </a:cubicBezTo>
                  <a:cubicBezTo>
                    <a:pt x="536919" y="483692"/>
                    <a:pt x="437090" y="472464"/>
                    <a:pt x="244306" y="488611"/>
                  </a:cubicBezTo>
                  <a:cubicBezTo>
                    <a:pt x="115334" y="477526"/>
                    <a:pt x="-6425" y="362656"/>
                    <a:pt x="0" y="244305"/>
                  </a:cubicBezTo>
                  <a:lnTo>
                    <a:pt x="0" y="244306"/>
                  </a:lnTo>
                  <a:close/>
                </a:path>
                <a:path w="1312269" h="488611" stroke="0" extrusionOk="0">
                  <a:moveTo>
                    <a:pt x="0" y="244306"/>
                  </a:moveTo>
                  <a:cubicBezTo>
                    <a:pt x="15431" y="113586"/>
                    <a:pt x="115544" y="12842"/>
                    <a:pt x="244306" y="0"/>
                  </a:cubicBezTo>
                  <a:cubicBezTo>
                    <a:pt x="436118" y="-15495"/>
                    <a:pt x="474463" y="-11401"/>
                    <a:pt x="672608" y="0"/>
                  </a:cubicBezTo>
                  <a:cubicBezTo>
                    <a:pt x="870753" y="11401"/>
                    <a:pt x="920871" y="-10410"/>
                    <a:pt x="1067964" y="0"/>
                  </a:cubicBezTo>
                  <a:cubicBezTo>
                    <a:pt x="1214250" y="-9658"/>
                    <a:pt x="1330341" y="96362"/>
                    <a:pt x="1312270" y="244306"/>
                  </a:cubicBezTo>
                  <a:lnTo>
                    <a:pt x="1312269" y="244306"/>
                  </a:lnTo>
                  <a:cubicBezTo>
                    <a:pt x="1285996" y="388750"/>
                    <a:pt x="1186380" y="485910"/>
                    <a:pt x="1067963" y="488612"/>
                  </a:cubicBezTo>
                  <a:cubicBezTo>
                    <a:pt x="921650" y="503337"/>
                    <a:pt x="741557" y="491855"/>
                    <a:pt x="656135" y="488612"/>
                  </a:cubicBezTo>
                  <a:cubicBezTo>
                    <a:pt x="570713" y="485369"/>
                    <a:pt x="428537" y="475029"/>
                    <a:pt x="244306" y="488611"/>
                  </a:cubicBezTo>
                  <a:cubicBezTo>
                    <a:pt x="104721" y="505435"/>
                    <a:pt x="-13952" y="384407"/>
                    <a:pt x="0" y="244305"/>
                  </a:cubicBezTo>
                  <a:lnTo>
                    <a:pt x="0" y="244306"/>
                  </a:lnTo>
                  <a:close/>
                </a:path>
              </a:pathLst>
            </a:custGeom>
            <a:solidFill>
              <a:schemeClr val="accent5">
                <a:lumMod val="60000"/>
                <a:lumOff val="40000"/>
              </a:schemeClr>
            </a:solidFill>
            <a:ln>
              <a:solidFill>
                <a:schemeClr val="accent5">
                  <a:lumMod val="60000"/>
                  <a:lumOff val="40000"/>
                </a:schemeClr>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Bradley Hand" pitchFamily="2" charset="77"/>
                </a:rPr>
                <a:t>NGINX</a:t>
              </a:r>
              <a:br>
                <a:rPr lang="de-DE" sz="1200" dirty="0">
                  <a:latin typeface="Bradley Hand" pitchFamily="2" charset="77"/>
                </a:rPr>
              </a:br>
              <a:r>
                <a:rPr lang="de-DE" sz="1200" dirty="0">
                  <a:latin typeface="Bradley Hand" pitchFamily="2" charset="77"/>
                </a:rPr>
                <a:t>V1.25</a:t>
              </a:r>
              <a:endParaRPr lang="de-DE" dirty="0">
                <a:latin typeface="Bradley Hand" pitchFamily="2" charset="77"/>
              </a:endParaRPr>
            </a:p>
          </p:txBody>
        </p:sp>
      </p:grpSp>
      <p:sp>
        <p:nvSpPr>
          <p:cNvPr id="11" name="Abgerundetes Rechteck 10">
            <a:extLst>
              <a:ext uri="{FF2B5EF4-FFF2-40B4-BE49-F238E27FC236}">
                <a16:creationId xmlns:a16="http://schemas.microsoft.com/office/drawing/2014/main" id="{BAF6FB37-8926-1B44-9241-EE1B6F930F00}"/>
              </a:ext>
            </a:extLst>
          </p:cNvPr>
          <p:cNvSpPr/>
          <p:nvPr/>
        </p:nvSpPr>
        <p:spPr>
          <a:xfrm>
            <a:off x="3484135" y="2421475"/>
            <a:ext cx="1312269" cy="488611"/>
          </a:xfrm>
          <a:custGeom>
            <a:avLst/>
            <a:gdLst>
              <a:gd name="connsiteX0" fmla="*/ 0 w 1312269"/>
              <a:gd name="connsiteY0" fmla="*/ 244306 h 488611"/>
              <a:gd name="connsiteX1" fmla="*/ 244306 w 1312269"/>
              <a:gd name="connsiteY1" fmla="*/ 0 h 488611"/>
              <a:gd name="connsiteX2" fmla="*/ 647898 w 1312269"/>
              <a:gd name="connsiteY2" fmla="*/ 0 h 488611"/>
              <a:gd name="connsiteX3" fmla="*/ 1067964 w 1312269"/>
              <a:gd name="connsiteY3" fmla="*/ 0 h 488611"/>
              <a:gd name="connsiteX4" fmla="*/ 1312270 w 1312269"/>
              <a:gd name="connsiteY4" fmla="*/ 244306 h 488611"/>
              <a:gd name="connsiteX5" fmla="*/ 1312269 w 1312269"/>
              <a:gd name="connsiteY5" fmla="*/ 244306 h 488611"/>
              <a:gd name="connsiteX6" fmla="*/ 1067963 w 1312269"/>
              <a:gd name="connsiteY6" fmla="*/ 488612 h 488611"/>
              <a:gd name="connsiteX7" fmla="*/ 639661 w 1312269"/>
              <a:gd name="connsiteY7" fmla="*/ 488611 h 488611"/>
              <a:gd name="connsiteX8" fmla="*/ 244306 w 1312269"/>
              <a:gd name="connsiteY8" fmla="*/ 488611 h 488611"/>
              <a:gd name="connsiteX9" fmla="*/ 0 w 1312269"/>
              <a:gd name="connsiteY9" fmla="*/ 244305 h 488611"/>
              <a:gd name="connsiteX10" fmla="*/ 0 w 1312269"/>
              <a:gd name="connsiteY10" fmla="*/ 244306 h 48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488611" fill="none" extrusionOk="0">
                <a:moveTo>
                  <a:pt x="0" y="244306"/>
                </a:moveTo>
                <a:cubicBezTo>
                  <a:pt x="1017" y="136922"/>
                  <a:pt x="114376" y="8385"/>
                  <a:pt x="244306" y="0"/>
                </a:cubicBezTo>
                <a:cubicBezTo>
                  <a:pt x="424137" y="15617"/>
                  <a:pt x="480654" y="3337"/>
                  <a:pt x="647898" y="0"/>
                </a:cubicBezTo>
                <a:cubicBezTo>
                  <a:pt x="815142" y="-3337"/>
                  <a:pt x="925159" y="-13904"/>
                  <a:pt x="1067964" y="0"/>
                </a:cubicBezTo>
                <a:cubicBezTo>
                  <a:pt x="1208658" y="3859"/>
                  <a:pt x="1300858" y="131895"/>
                  <a:pt x="1312270" y="244306"/>
                </a:cubicBezTo>
                <a:lnTo>
                  <a:pt x="1312269" y="244306"/>
                </a:lnTo>
                <a:cubicBezTo>
                  <a:pt x="1315869" y="360961"/>
                  <a:pt x="1191542" y="475892"/>
                  <a:pt x="1067963" y="488612"/>
                </a:cubicBezTo>
                <a:cubicBezTo>
                  <a:pt x="959696" y="506675"/>
                  <a:pt x="742403" y="493530"/>
                  <a:pt x="639661" y="488611"/>
                </a:cubicBezTo>
                <a:cubicBezTo>
                  <a:pt x="536919" y="483692"/>
                  <a:pt x="437090" y="472464"/>
                  <a:pt x="244306" y="488611"/>
                </a:cubicBezTo>
                <a:cubicBezTo>
                  <a:pt x="115334" y="477526"/>
                  <a:pt x="-6425" y="362656"/>
                  <a:pt x="0" y="244305"/>
                </a:cubicBezTo>
                <a:lnTo>
                  <a:pt x="0" y="244306"/>
                </a:lnTo>
                <a:close/>
              </a:path>
              <a:path w="1312269" h="488611" stroke="0" extrusionOk="0">
                <a:moveTo>
                  <a:pt x="0" y="244306"/>
                </a:moveTo>
                <a:cubicBezTo>
                  <a:pt x="15431" y="113586"/>
                  <a:pt x="115544" y="12842"/>
                  <a:pt x="244306" y="0"/>
                </a:cubicBezTo>
                <a:cubicBezTo>
                  <a:pt x="436118" y="-15495"/>
                  <a:pt x="474463" y="-11401"/>
                  <a:pt x="672608" y="0"/>
                </a:cubicBezTo>
                <a:cubicBezTo>
                  <a:pt x="870753" y="11401"/>
                  <a:pt x="920871" y="-10410"/>
                  <a:pt x="1067964" y="0"/>
                </a:cubicBezTo>
                <a:cubicBezTo>
                  <a:pt x="1214250" y="-9658"/>
                  <a:pt x="1330341" y="96362"/>
                  <a:pt x="1312270" y="244306"/>
                </a:cubicBezTo>
                <a:lnTo>
                  <a:pt x="1312269" y="244306"/>
                </a:lnTo>
                <a:cubicBezTo>
                  <a:pt x="1285996" y="388750"/>
                  <a:pt x="1186380" y="485910"/>
                  <a:pt x="1067963" y="488612"/>
                </a:cubicBezTo>
                <a:cubicBezTo>
                  <a:pt x="921650" y="503337"/>
                  <a:pt x="741557" y="491855"/>
                  <a:pt x="656135" y="488612"/>
                </a:cubicBezTo>
                <a:cubicBezTo>
                  <a:pt x="570713" y="485369"/>
                  <a:pt x="428537" y="475029"/>
                  <a:pt x="244306" y="488611"/>
                </a:cubicBezTo>
                <a:cubicBezTo>
                  <a:pt x="104721" y="505435"/>
                  <a:pt x="-13952" y="384407"/>
                  <a:pt x="0" y="244305"/>
                </a:cubicBezTo>
                <a:lnTo>
                  <a:pt x="0" y="244306"/>
                </a:lnTo>
                <a:close/>
              </a:path>
            </a:pathLst>
          </a:custGeom>
          <a:solidFill>
            <a:schemeClr val="accent5">
              <a:lumMod val="60000"/>
              <a:lumOff val="40000"/>
            </a:schemeClr>
          </a:solidFill>
          <a:ln>
            <a:solidFill>
              <a:schemeClr val="accent5">
                <a:lumMod val="60000"/>
                <a:lumOff val="40000"/>
              </a:schemeClr>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Bradley Hand" pitchFamily="2" charset="77"/>
              </a:rPr>
              <a:t>NGINX</a:t>
            </a:r>
            <a:br>
              <a:rPr lang="de-DE" sz="1200" dirty="0">
                <a:latin typeface="Bradley Hand" pitchFamily="2" charset="77"/>
              </a:rPr>
            </a:br>
            <a:r>
              <a:rPr lang="de-DE" sz="1200" dirty="0">
                <a:latin typeface="Bradley Hand" pitchFamily="2" charset="77"/>
              </a:rPr>
              <a:t>V1.25</a:t>
            </a:r>
            <a:endParaRPr lang="de-DE" dirty="0">
              <a:latin typeface="Bradley Hand" pitchFamily="2" charset="77"/>
            </a:endParaRPr>
          </a:p>
        </p:txBody>
      </p:sp>
      <p:sp>
        <p:nvSpPr>
          <p:cNvPr id="16" name="Abgerundetes Rechteck 15">
            <a:extLst>
              <a:ext uri="{FF2B5EF4-FFF2-40B4-BE49-F238E27FC236}">
                <a16:creationId xmlns:a16="http://schemas.microsoft.com/office/drawing/2014/main" id="{540D3B10-F87F-02D3-4B75-E89E33FC2291}"/>
              </a:ext>
            </a:extLst>
          </p:cNvPr>
          <p:cNvSpPr/>
          <p:nvPr/>
        </p:nvSpPr>
        <p:spPr>
          <a:xfrm>
            <a:off x="1050511" y="3075311"/>
            <a:ext cx="1312269" cy="488611"/>
          </a:xfrm>
          <a:custGeom>
            <a:avLst/>
            <a:gdLst>
              <a:gd name="connsiteX0" fmla="*/ 0 w 1312269"/>
              <a:gd name="connsiteY0" fmla="*/ 244306 h 488611"/>
              <a:gd name="connsiteX1" fmla="*/ 244306 w 1312269"/>
              <a:gd name="connsiteY1" fmla="*/ 0 h 488611"/>
              <a:gd name="connsiteX2" fmla="*/ 647898 w 1312269"/>
              <a:gd name="connsiteY2" fmla="*/ 0 h 488611"/>
              <a:gd name="connsiteX3" fmla="*/ 1067964 w 1312269"/>
              <a:gd name="connsiteY3" fmla="*/ 0 h 488611"/>
              <a:gd name="connsiteX4" fmla="*/ 1312270 w 1312269"/>
              <a:gd name="connsiteY4" fmla="*/ 244306 h 488611"/>
              <a:gd name="connsiteX5" fmla="*/ 1312269 w 1312269"/>
              <a:gd name="connsiteY5" fmla="*/ 244306 h 488611"/>
              <a:gd name="connsiteX6" fmla="*/ 1067963 w 1312269"/>
              <a:gd name="connsiteY6" fmla="*/ 488612 h 488611"/>
              <a:gd name="connsiteX7" fmla="*/ 639661 w 1312269"/>
              <a:gd name="connsiteY7" fmla="*/ 488611 h 488611"/>
              <a:gd name="connsiteX8" fmla="*/ 244306 w 1312269"/>
              <a:gd name="connsiteY8" fmla="*/ 488611 h 488611"/>
              <a:gd name="connsiteX9" fmla="*/ 0 w 1312269"/>
              <a:gd name="connsiteY9" fmla="*/ 244305 h 488611"/>
              <a:gd name="connsiteX10" fmla="*/ 0 w 1312269"/>
              <a:gd name="connsiteY10" fmla="*/ 244306 h 48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488611" fill="none" extrusionOk="0">
                <a:moveTo>
                  <a:pt x="0" y="244306"/>
                </a:moveTo>
                <a:cubicBezTo>
                  <a:pt x="1017" y="136922"/>
                  <a:pt x="114376" y="8385"/>
                  <a:pt x="244306" y="0"/>
                </a:cubicBezTo>
                <a:cubicBezTo>
                  <a:pt x="424137" y="15617"/>
                  <a:pt x="480654" y="3337"/>
                  <a:pt x="647898" y="0"/>
                </a:cubicBezTo>
                <a:cubicBezTo>
                  <a:pt x="815142" y="-3337"/>
                  <a:pt x="925159" y="-13904"/>
                  <a:pt x="1067964" y="0"/>
                </a:cubicBezTo>
                <a:cubicBezTo>
                  <a:pt x="1208658" y="3859"/>
                  <a:pt x="1300858" y="131895"/>
                  <a:pt x="1312270" y="244306"/>
                </a:cubicBezTo>
                <a:lnTo>
                  <a:pt x="1312269" y="244306"/>
                </a:lnTo>
                <a:cubicBezTo>
                  <a:pt x="1315869" y="360961"/>
                  <a:pt x="1191542" y="475892"/>
                  <a:pt x="1067963" y="488612"/>
                </a:cubicBezTo>
                <a:cubicBezTo>
                  <a:pt x="959696" y="506675"/>
                  <a:pt x="742403" y="493530"/>
                  <a:pt x="639661" y="488611"/>
                </a:cubicBezTo>
                <a:cubicBezTo>
                  <a:pt x="536919" y="483692"/>
                  <a:pt x="437090" y="472464"/>
                  <a:pt x="244306" y="488611"/>
                </a:cubicBezTo>
                <a:cubicBezTo>
                  <a:pt x="115334" y="477526"/>
                  <a:pt x="-6425" y="362656"/>
                  <a:pt x="0" y="244305"/>
                </a:cubicBezTo>
                <a:lnTo>
                  <a:pt x="0" y="244306"/>
                </a:lnTo>
                <a:close/>
              </a:path>
              <a:path w="1312269" h="488611" stroke="0" extrusionOk="0">
                <a:moveTo>
                  <a:pt x="0" y="244306"/>
                </a:moveTo>
                <a:cubicBezTo>
                  <a:pt x="15431" y="113586"/>
                  <a:pt x="115544" y="12842"/>
                  <a:pt x="244306" y="0"/>
                </a:cubicBezTo>
                <a:cubicBezTo>
                  <a:pt x="436118" y="-15495"/>
                  <a:pt x="474463" y="-11401"/>
                  <a:pt x="672608" y="0"/>
                </a:cubicBezTo>
                <a:cubicBezTo>
                  <a:pt x="870753" y="11401"/>
                  <a:pt x="920871" y="-10410"/>
                  <a:pt x="1067964" y="0"/>
                </a:cubicBezTo>
                <a:cubicBezTo>
                  <a:pt x="1214250" y="-9658"/>
                  <a:pt x="1330341" y="96362"/>
                  <a:pt x="1312270" y="244306"/>
                </a:cubicBezTo>
                <a:lnTo>
                  <a:pt x="1312269" y="244306"/>
                </a:lnTo>
                <a:cubicBezTo>
                  <a:pt x="1285996" y="388750"/>
                  <a:pt x="1186380" y="485910"/>
                  <a:pt x="1067963" y="488612"/>
                </a:cubicBezTo>
                <a:cubicBezTo>
                  <a:pt x="921650" y="503337"/>
                  <a:pt x="741557" y="491855"/>
                  <a:pt x="656135" y="488612"/>
                </a:cubicBezTo>
                <a:cubicBezTo>
                  <a:pt x="570713" y="485369"/>
                  <a:pt x="428537" y="475029"/>
                  <a:pt x="244306" y="488611"/>
                </a:cubicBezTo>
                <a:cubicBezTo>
                  <a:pt x="104721" y="505435"/>
                  <a:pt x="-13952" y="384407"/>
                  <a:pt x="0" y="244305"/>
                </a:cubicBezTo>
                <a:lnTo>
                  <a:pt x="0" y="244306"/>
                </a:lnTo>
                <a:close/>
              </a:path>
            </a:pathLst>
          </a:custGeom>
          <a:solidFill>
            <a:schemeClr val="accent5">
              <a:lumMod val="60000"/>
              <a:lumOff val="40000"/>
            </a:schemeClr>
          </a:solidFill>
          <a:ln>
            <a:solidFill>
              <a:schemeClr val="accent5">
                <a:lumMod val="60000"/>
                <a:lumOff val="40000"/>
              </a:schemeClr>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Bradley Hand" pitchFamily="2" charset="77"/>
              </a:rPr>
              <a:t>NGINX</a:t>
            </a:r>
            <a:br>
              <a:rPr lang="de-DE" sz="1200" dirty="0">
                <a:latin typeface="Bradley Hand" pitchFamily="2" charset="77"/>
              </a:rPr>
            </a:br>
            <a:r>
              <a:rPr lang="de-DE" sz="1200" dirty="0">
                <a:latin typeface="Bradley Hand" pitchFamily="2" charset="77"/>
              </a:rPr>
              <a:t>V1.25</a:t>
            </a:r>
            <a:endParaRPr lang="de-DE" dirty="0">
              <a:latin typeface="Bradley Hand" pitchFamily="2" charset="77"/>
            </a:endParaRPr>
          </a:p>
        </p:txBody>
      </p:sp>
      <p:sp>
        <p:nvSpPr>
          <p:cNvPr id="17" name="Abgerundetes Rechteck 16">
            <a:extLst>
              <a:ext uri="{FF2B5EF4-FFF2-40B4-BE49-F238E27FC236}">
                <a16:creationId xmlns:a16="http://schemas.microsoft.com/office/drawing/2014/main" id="{C262B36C-BAFD-2BA7-53D0-EA594FBAE2E5}"/>
              </a:ext>
            </a:extLst>
          </p:cNvPr>
          <p:cNvSpPr/>
          <p:nvPr/>
        </p:nvSpPr>
        <p:spPr>
          <a:xfrm>
            <a:off x="5967559" y="3075311"/>
            <a:ext cx="1312269" cy="488611"/>
          </a:xfrm>
          <a:custGeom>
            <a:avLst/>
            <a:gdLst>
              <a:gd name="connsiteX0" fmla="*/ 0 w 1312269"/>
              <a:gd name="connsiteY0" fmla="*/ 244306 h 488611"/>
              <a:gd name="connsiteX1" fmla="*/ 244306 w 1312269"/>
              <a:gd name="connsiteY1" fmla="*/ 0 h 488611"/>
              <a:gd name="connsiteX2" fmla="*/ 647898 w 1312269"/>
              <a:gd name="connsiteY2" fmla="*/ 0 h 488611"/>
              <a:gd name="connsiteX3" fmla="*/ 1067964 w 1312269"/>
              <a:gd name="connsiteY3" fmla="*/ 0 h 488611"/>
              <a:gd name="connsiteX4" fmla="*/ 1312270 w 1312269"/>
              <a:gd name="connsiteY4" fmla="*/ 244306 h 488611"/>
              <a:gd name="connsiteX5" fmla="*/ 1312269 w 1312269"/>
              <a:gd name="connsiteY5" fmla="*/ 244306 h 488611"/>
              <a:gd name="connsiteX6" fmla="*/ 1067963 w 1312269"/>
              <a:gd name="connsiteY6" fmla="*/ 488612 h 488611"/>
              <a:gd name="connsiteX7" fmla="*/ 639661 w 1312269"/>
              <a:gd name="connsiteY7" fmla="*/ 488611 h 488611"/>
              <a:gd name="connsiteX8" fmla="*/ 244306 w 1312269"/>
              <a:gd name="connsiteY8" fmla="*/ 488611 h 488611"/>
              <a:gd name="connsiteX9" fmla="*/ 0 w 1312269"/>
              <a:gd name="connsiteY9" fmla="*/ 244305 h 488611"/>
              <a:gd name="connsiteX10" fmla="*/ 0 w 1312269"/>
              <a:gd name="connsiteY10" fmla="*/ 244306 h 48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488611" fill="none" extrusionOk="0">
                <a:moveTo>
                  <a:pt x="0" y="244306"/>
                </a:moveTo>
                <a:cubicBezTo>
                  <a:pt x="1017" y="136922"/>
                  <a:pt x="114376" y="8385"/>
                  <a:pt x="244306" y="0"/>
                </a:cubicBezTo>
                <a:cubicBezTo>
                  <a:pt x="424137" y="15617"/>
                  <a:pt x="480654" y="3337"/>
                  <a:pt x="647898" y="0"/>
                </a:cubicBezTo>
                <a:cubicBezTo>
                  <a:pt x="815142" y="-3337"/>
                  <a:pt x="925159" y="-13904"/>
                  <a:pt x="1067964" y="0"/>
                </a:cubicBezTo>
                <a:cubicBezTo>
                  <a:pt x="1208658" y="3859"/>
                  <a:pt x="1300858" y="131895"/>
                  <a:pt x="1312270" y="244306"/>
                </a:cubicBezTo>
                <a:lnTo>
                  <a:pt x="1312269" y="244306"/>
                </a:lnTo>
                <a:cubicBezTo>
                  <a:pt x="1315869" y="360961"/>
                  <a:pt x="1191542" y="475892"/>
                  <a:pt x="1067963" y="488612"/>
                </a:cubicBezTo>
                <a:cubicBezTo>
                  <a:pt x="959696" y="506675"/>
                  <a:pt x="742403" y="493530"/>
                  <a:pt x="639661" y="488611"/>
                </a:cubicBezTo>
                <a:cubicBezTo>
                  <a:pt x="536919" y="483692"/>
                  <a:pt x="437090" y="472464"/>
                  <a:pt x="244306" y="488611"/>
                </a:cubicBezTo>
                <a:cubicBezTo>
                  <a:pt x="115334" y="477526"/>
                  <a:pt x="-6425" y="362656"/>
                  <a:pt x="0" y="244305"/>
                </a:cubicBezTo>
                <a:lnTo>
                  <a:pt x="0" y="244306"/>
                </a:lnTo>
                <a:close/>
              </a:path>
              <a:path w="1312269" h="488611" stroke="0" extrusionOk="0">
                <a:moveTo>
                  <a:pt x="0" y="244306"/>
                </a:moveTo>
                <a:cubicBezTo>
                  <a:pt x="15431" y="113586"/>
                  <a:pt x="115544" y="12842"/>
                  <a:pt x="244306" y="0"/>
                </a:cubicBezTo>
                <a:cubicBezTo>
                  <a:pt x="436118" y="-15495"/>
                  <a:pt x="474463" y="-11401"/>
                  <a:pt x="672608" y="0"/>
                </a:cubicBezTo>
                <a:cubicBezTo>
                  <a:pt x="870753" y="11401"/>
                  <a:pt x="920871" y="-10410"/>
                  <a:pt x="1067964" y="0"/>
                </a:cubicBezTo>
                <a:cubicBezTo>
                  <a:pt x="1214250" y="-9658"/>
                  <a:pt x="1330341" y="96362"/>
                  <a:pt x="1312270" y="244306"/>
                </a:cubicBezTo>
                <a:lnTo>
                  <a:pt x="1312269" y="244306"/>
                </a:lnTo>
                <a:cubicBezTo>
                  <a:pt x="1285996" y="388750"/>
                  <a:pt x="1186380" y="485910"/>
                  <a:pt x="1067963" y="488612"/>
                </a:cubicBezTo>
                <a:cubicBezTo>
                  <a:pt x="921650" y="503337"/>
                  <a:pt x="741557" y="491855"/>
                  <a:pt x="656135" y="488612"/>
                </a:cubicBezTo>
                <a:cubicBezTo>
                  <a:pt x="570713" y="485369"/>
                  <a:pt x="428537" y="475029"/>
                  <a:pt x="244306" y="488611"/>
                </a:cubicBezTo>
                <a:cubicBezTo>
                  <a:pt x="104721" y="505435"/>
                  <a:pt x="-13952" y="384407"/>
                  <a:pt x="0" y="244305"/>
                </a:cubicBezTo>
                <a:lnTo>
                  <a:pt x="0" y="244306"/>
                </a:lnTo>
                <a:close/>
              </a:path>
            </a:pathLst>
          </a:custGeom>
          <a:solidFill>
            <a:schemeClr val="accent5">
              <a:lumMod val="60000"/>
              <a:lumOff val="40000"/>
            </a:schemeClr>
          </a:solidFill>
          <a:ln>
            <a:solidFill>
              <a:schemeClr val="accent5">
                <a:lumMod val="60000"/>
                <a:lumOff val="40000"/>
              </a:schemeClr>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Bradley Hand" pitchFamily="2" charset="77"/>
              </a:rPr>
              <a:t>NGINX</a:t>
            </a:r>
            <a:br>
              <a:rPr lang="de-DE" sz="1200" dirty="0">
                <a:latin typeface="Bradley Hand" pitchFamily="2" charset="77"/>
              </a:rPr>
            </a:br>
            <a:r>
              <a:rPr lang="de-DE" sz="1200" dirty="0">
                <a:latin typeface="Bradley Hand" pitchFamily="2" charset="77"/>
              </a:rPr>
              <a:t>V1.25</a:t>
            </a:r>
            <a:endParaRPr lang="de-DE" dirty="0">
              <a:latin typeface="Bradley Hand" pitchFamily="2" charset="77"/>
            </a:endParaRPr>
          </a:p>
        </p:txBody>
      </p:sp>
      <p:pic>
        <p:nvPicPr>
          <p:cNvPr id="33" name="Picture 30">
            <a:extLst>
              <a:ext uri="{FF2B5EF4-FFF2-40B4-BE49-F238E27FC236}">
                <a16:creationId xmlns:a16="http://schemas.microsoft.com/office/drawing/2014/main" id="{7F23BC7E-D4F3-E13F-96AB-580C29197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6594" y="1389681"/>
            <a:ext cx="644762" cy="64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2" name="Gruppieren 61">
            <a:extLst>
              <a:ext uri="{FF2B5EF4-FFF2-40B4-BE49-F238E27FC236}">
                <a16:creationId xmlns:a16="http://schemas.microsoft.com/office/drawing/2014/main" id="{FD89B829-67E5-89E0-BD0C-C38E98F0A63A}"/>
              </a:ext>
            </a:extLst>
          </p:cNvPr>
          <p:cNvGrpSpPr/>
          <p:nvPr/>
        </p:nvGrpSpPr>
        <p:grpSpPr>
          <a:xfrm>
            <a:off x="7986325" y="1712062"/>
            <a:ext cx="1660676" cy="3365793"/>
            <a:chOff x="7978539" y="1712062"/>
            <a:chExt cx="1660676" cy="3365793"/>
          </a:xfrm>
        </p:grpSpPr>
        <p:grpSp>
          <p:nvGrpSpPr>
            <p:cNvPr id="32" name="Gruppieren 31">
              <a:extLst>
                <a:ext uri="{FF2B5EF4-FFF2-40B4-BE49-F238E27FC236}">
                  <a16:creationId xmlns:a16="http://schemas.microsoft.com/office/drawing/2014/main" id="{85F8377E-8220-F682-A7D7-FFFB92A58840}"/>
                </a:ext>
              </a:extLst>
            </p:cNvPr>
            <p:cNvGrpSpPr/>
            <p:nvPr/>
          </p:nvGrpSpPr>
          <p:grpSpPr>
            <a:xfrm>
              <a:off x="7978539" y="2970463"/>
              <a:ext cx="1660676" cy="2107392"/>
              <a:chOff x="7978539" y="2970463"/>
              <a:chExt cx="1660676" cy="2107392"/>
            </a:xfrm>
          </p:grpSpPr>
          <p:grpSp>
            <p:nvGrpSpPr>
              <p:cNvPr id="29" name="Gruppieren 28">
                <a:extLst>
                  <a:ext uri="{FF2B5EF4-FFF2-40B4-BE49-F238E27FC236}">
                    <a16:creationId xmlns:a16="http://schemas.microsoft.com/office/drawing/2014/main" id="{EF2D322D-B96B-1DA4-EDD1-DCCCAC846E0D}"/>
                  </a:ext>
                </a:extLst>
              </p:cNvPr>
              <p:cNvGrpSpPr/>
              <p:nvPr/>
            </p:nvGrpSpPr>
            <p:grpSpPr>
              <a:xfrm>
                <a:off x="8180267" y="2970463"/>
                <a:ext cx="1458948" cy="2107392"/>
                <a:chOff x="8180267" y="2970463"/>
                <a:chExt cx="1458948" cy="2107392"/>
              </a:xfrm>
            </p:grpSpPr>
            <p:sp>
              <p:nvSpPr>
                <p:cNvPr id="27" name="Sechseck 26">
                  <a:extLst>
                    <a:ext uri="{FF2B5EF4-FFF2-40B4-BE49-F238E27FC236}">
                      <a16:creationId xmlns:a16="http://schemas.microsoft.com/office/drawing/2014/main" id="{2DEB7F97-9BD3-A11C-69A0-606EA08448BC}"/>
                    </a:ext>
                  </a:extLst>
                </p:cNvPr>
                <p:cNvSpPr/>
                <p:nvPr/>
              </p:nvSpPr>
              <p:spPr>
                <a:xfrm>
                  <a:off x="8180267" y="4433454"/>
                  <a:ext cx="1458948" cy="644401"/>
                </a:xfrm>
                <a:custGeom>
                  <a:avLst/>
                  <a:gdLst>
                    <a:gd name="connsiteX0" fmla="*/ 0 w 1458948"/>
                    <a:gd name="connsiteY0" fmla="*/ 322201 h 644401"/>
                    <a:gd name="connsiteX1" fmla="*/ 161100 w 1458948"/>
                    <a:gd name="connsiteY1" fmla="*/ 0 h 644401"/>
                    <a:gd name="connsiteX2" fmla="*/ 695372 w 1458948"/>
                    <a:gd name="connsiteY2" fmla="*/ 0 h 644401"/>
                    <a:gd name="connsiteX3" fmla="*/ 1297848 w 1458948"/>
                    <a:gd name="connsiteY3" fmla="*/ 0 h 644401"/>
                    <a:gd name="connsiteX4" fmla="*/ 1458948 w 1458948"/>
                    <a:gd name="connsiteY4" fmla="*/ 322201 h 644401"/>
                    <a:gd name="connsiteX5" fmla="*/ 1297848 w 1458948"/>
                    <a:gd name="connsiteY5" fmla="*/ 644401 h 644401"/>
                    <a:gd name="connsiteX6" fmla="*/ 718107 w 1458948"/>
                    <a:gd name="connsiteY6" fmla="*/ 644401 h 644401"/>
                    <a:gd name="connsiteX7" fmla="*/ 161100 w 1458948"/>
                    <a:gd name="connsiteY7" fmla="*/ 644401 h 644401"/>
                    <a:gd name="connsiteX8" fmla="*/ 0 w 1458948"/>
                    <a:gd name="connsiteY8" fmla="*/ 322201 h 64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948" h="644401" fill="none" extrusionOk="0">
                      <a:moveTo>
                        <a:pt x="0" y="322201"/>
                      </a:moveTo>
                      <a:cubicBezTo>
                        <a:pt x="83249" y="181536"/>
                        <a:pt x="106506" y="149163"/>
                        <a:pt x="161100" y="0"/>
                      </a:cubicBezTo>
                      <a:cubicBezTo>
                        <a:pt x="300015" y="19364"/>
                        <a:pt x="449997" y="-17570"/>
                        <a:pt x="695372" y="0"/>
                      </a:cubicBezTo>
                      <a:cubicBezTo>
                        <a:pt x="940747" y="17570"/>
                        <a:pt x="1020590" y="-29160"/>
                        <a:pt x="1297848" y="0"/>
                      </a:cubicBezTo>
                      <a:cubicBezTo>
                        <a:pt x="1373390" y="143736"/>
                        <a:pt x="1416560" y="200881"/>
                        <a:pt x="1458948" y="322201"/>
                      </a:cubicBezTo>
                      <a:cubicBezTo>
                        <a:pt x="1391122" y="431598"/>
                        <a:pt x="1336671" y="540708"/>
                        <a:pt x="1297848" y="644401"/>
                      </a:cubicBezTo>
                      <a:cubicBezTo>
                        <a:pt x="1026438" y="617661"/>
                        <a:pt x="846358" y="632390"/>
                        <a:pt x="718107" y="644401"/>
                      </a:cubicBezTo>
                      <a:cubicBezTo>
                        <a:pt x="589856" y="656412"/>
                        <a:pt x="366830" y="645389"/>
                        <a:pt x="161100" y="644401"/>
                      </a:cubicBezTo>
                      <a:cubicBezTo>
                        <a:pt x="84044" y="516765"/>
                        <a:pt x="41938" y="420643"/>
                        <a:pt x="0" y="322201"/>
                      </a:cubicBezTo>
                      <a:close/>
                    </a:path>
                    <a:path w="1458948" h="644401" stroke="0" extrusionOk="0">
                      <a:moveTo>
                        <a:pt x="0" y="322201"/>
                      </a:moveTo>
                      <a:cubicBezTo>
                        <a:pt x="89118" y="172032"/>
                        <a:pt x="112200" y="104588"/>
                        <a:pt x="161100" y="0"/>
                      </a:cubicBezTo>
                      <a:cubicBezTo>
                        <a:pt x="403605" y="23565"/>
                        <a:pt x="601515" y="-23050"/>
                        <a:pt x="729474" y="0"/>
                      </a:cubicBezTo>
                      <a:cubicBezTo>
                        <a:pt x="857433" y="23050"/>
                        <a:pt x="1139571" y="-4236"/>
                        <a:pt x="1297848" y="0"/>
                      </a:cubicBezTo>
                      <a:cubicBezTo>
                        <a:pt x="1346885" y="137562"/>
                        <a:pt x="1394703" y="219953"/>
                        <a:pt x="1458948" y="322201"/>
                      </a:cubicBezTo>
                      <a:cubicBezTo>
                        <a:pt x="1434113" y="391522"/>
                        <a:pt x="1357071" y="565086"/>
                        <a:pt x="1297848" y="644401"/>
                      </a:cubicBezTo>
                      <a:cubicBezTo>
                        <a:pt x="1132771" y="658434"/>
                        <a:pt x="992366" y="627598"/>
                        <a:pt x="729474" y="644401"/>
                      </a:cubicBezTo>
                      <a:cubicBezTo>
                        <a:pt x="466582" y="661204"/>
                        <a:pt x="419609" y="636899"/>
                        <a:pt x="161100" y="644401"/>
                      </a:cubicBezTo>
                      <a:cubicBezTo>
                        <a:pt x="102256" y="524825"/>
                        <a:pt x="57913" y="437366"/>
                        <a:pt x="0" y="322201"/>
                      </a:cubicBezTo>
                      <a:close/>
                    </a:path>
                  </a:pathLst>
                </a:custGeom>
                <a:solidFill>
                  <a:schemeClr val="accent5">
                    <a:lumMod val="60000"/>
                    <a:lumOff val="40000"/>
                  </a:schemeClr>
                </a:solidFill>
                <a:ln>
                  <a:solidFill>
                    <a:schemeClr val="accent5">
                      <a:lumMod val="60000"/>
                      <a:lumOff val="40000"/>
                    </a:schemeClr>
                  </a:solidFill>
                  <a:extLst>
                    <a:ext uri="{C807C97D-BFC1-408E-A445-0C87EB9F89A2}">
                      <ask:lineSketchStyleProps xmlns:ask="http://schemas.microsoft.com/office/drawing/2018/sketchyshapes" sd="970383054">
                        <a:prstGeom prst="hexagon">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Bradley Hand" pitchFamily="2" charset="77"/>
                    </a:rPr>
                    <a:t>NGINX V1.25: 5</a:t>
                  </a:r>
                </a:p>
              </p:txBody>
            </p:sp>
            <p:sp>
              <p:nvSpPr>
                <p:cNvPr id="28" name="Abgerundetes Rechteck 27">
                  <a:extLst>
                    <a:ext uri="{FF2B5EF4-FFF2-40B4-BE49-F238E27FC236}">
                      <a16:creationId xmlns:a16="http://schemas.microsoft.com/office/drawing/2014/main" id="{46A39C6D-0C17-19BB-CB1C-0153E69D2A0C}"/>
                    </a:ext>
                  </a:extLst>
                </p:cNvPr>
                <p:cNvSpPr/>
                <p:nvPr/>
              </p:nvSpPr>
              <p:spPr>
                <a:xfrm rot="673116">
                  <a:off x="9099633" y="2970463"/>
                  <a:ext cx="248490" cy="287618"/>
                </a:xfrm>
                <a:custGeom>
                  <a:avLst/>
                  <a:gdLst>
                    <a:gd name="connsiteX0" fmla="*/ 0 w 248490"/>
                    <a:gd name="connsiteY0" fmla="*/ 41416 h 287618"/>
                    <a:gd name="connsiteX1" fmla="*/ 41416 w 248490"/>
                    <a:gd name="connsiteY1" fmla="*/ 0 h 287618"/>
                    <a:gd name="connsiteX2" fmla="*/ 207074 w 248490"/>
                    <a:gd name="connsiteY2" fmla="*/ 0 h 287618"/>
                    <a:gd name="connsiteX3" fmla="*/ 248490 w 248490"/>
                    <a:gd name="connsiteY3" fmla="*/ 41416 h 287618"/>
                    <a:gd name="connsiteX4" fmla="*/ 248490 w 248490"/>
                    <a:gd name="connsiteY4" fmla="*/ 246202 h 287618"/>
                    <a:gd name="connsiteX5" fmla="*/ 207074 w 248490"/>
                    <a:gd name="connsiteY5" fmla="*/ 287618 h 287618"/>
                    <a:gd name="connsiteX6" fmla="*/ 41416 w 248490"/>
                    <a:gd name="connsiteY6" fmla="*/ 287618 h 287618"/>
                    <a:gd name="connsiteX7" fmla="*/ 0 w 248490"/>
                    <a:gd name="connsiteY7" fmla="*/ 246202 h 287618"/>
                    <a:gd name="connsiteX8" fmla="*/ 0 w 248490"/>
                    <a:gd name="connsiteY8" fmla="*/ 41416 h 28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490" h="287618" fill="none" extrusionOk="0">
                      <a:moveTo>
                        <a:pt x="0" y="41416"/>
                      </a:moveTo>
                      <a:cubicBezTo>
                        <a:pt x="-4352" y="18275"/>
                        <a:pt x="14267" y="1782"/>
                        <a:pt x="41416" y="0"/>
                      </a:cubicBezTo>
                      <a:cubicBezTo>
                        <a:pt x="96660" y="-3040"/>
                        <a:pt x="161402" y="16942"/>
                        <a:pt x="207074" y="0"/>
                      </a:cubicBezTo>
                      <a:cubicBezTo>
                        <a:pt x="235608" y="650"/>
                        <a:pt x="250331" y="19386"/>
                        <a:pt x="248490" y="41416"/>
                      </a:cubicBezTo>
                      <a:cubicBezTo>
                        <a:pt x="249359" y="123221"/>
                        <a:pt x="231096" y="165305"/>
                        <a:pt x="248490" y="246202"/>
                      </a:cubicBezTo>
                      <a:cubicBezTo>
                        <a:pt x="246069" y="265518"/>
                        <a:pt x="227825" y="284939"/>
                        <a:pt x="207074" y="287618"/>
                      </a:cubicBezTo>
                      <a:cubicBezTo>
                        <a:pt x="130941" y="304651"/>
                        <a:pt x="112355" y="284440"/>
                        <a:pt x="41416" y="287618"/>
                      </a:cubicBezTo>
                      <a:cubicBezTo>
                        <a:pt x="15715" y="289791"/>
                        <a:pt x="437" y="270481"/>
                        <a:pt x="0" y="246202"/>
                      </a:cubicBezTo>
                      <a:cubicBezTo>
                        <a:pt x="-18271" y="197540"/>
                        <a:pt x="16494" y="105406"/>
                        <a:pt x="0" y="41416"/>
                      </a:cubicBezTo>
                      <a:close/>
                    </a:path>
                    <a:path w="248490" h="287618" stroke="0" extrusionOk="0">
                      <a:moveTo>
                        <a:pt x="0" y="41416"/>
                      </a:moveTo>
                      <a:cubicBezTo>
                        <a:pt x="-790" y="17074"/>
                        <a:pt x="19681" y="-1336"/>
                        <a:pt x="41416" y="0"/>
                      </a:cubicBezTo>
                      <a:cubicBezTo>
                        <a:pt x="123211" y="-2030"/>
                        <a:pt x="149990" y="15790"/>
                        <a:pt x="207074" y="0"/>
                      </a:cubicBezTo>
                      <a:cubicBezTo>
                        <a:pt x="227115" y="3918"/>
                        <a:pt x="247335" y="23959"/>
                        <a:pt x="248490" y="41416"/>
                      </a:cubicBezTo>
                      <a:cubicBezTo>
                        <a:pt x="269474" y="120513"/>
                        <a:pt x="229632" y="174190"/>
                        <a:pt x="248490" y="246202"/>
                      </a:cubicBezTo>
                      <a:cubicBezTo>
                        <a:pt x="250560" y="274257"/>
                        <a:pt x="230692" y="289494"/>
                        <a:pt x="207074" y="287618"/>
                      </a:cubicBezTo>
                      <a:cubicBezTo>
                        <a:pt x="125215" y="296072"/>
                        <a:pt x="112488" y="280255"/>
                        <a:pt x="41416" y="287618"/>
                      </a:cubicBezTo>
                      <a:cubicBezTo>
                        <a:pt x="17923" y="290578"/>
                        <a:pt x="-3158" y="274558"/>
                        <a:pt x="0" y="246202"/>
                      </a:cubicBezTo>
                      <a:cubicBezTo>
                        <a:pt x="-7677" y="177297"/>
                        <a:pt x="19418" y="129721"/>
                        <a:pt x="0" y="41416"/>
                      </a:cubicBezTo>
                      <a:close/>
                    </a:path>
                  </a:pathLst>
                </a:custGeom>
                <a:solidFill>
                  <a:schemeClr val="accent5">
                    <a:lumMod val="60000"/>
                    <a:lumOff val="40000"/>
                  </a:schemeClr>
                </a:solidFill>
                <a:ln>
                  <a:solidFill>
                    <a:schemeClr val="accent5">
                      <a:lumMod val="60000"/>
                      <a:lumOff val="40000"/>
                    </a:schemeClr>
                  </a:solidFill>
                  <a:extLst>
                    <a:ext uri="{C807C97D-BFC1-408E-A445-0C87EB9F89A2}">
                      <ask:lineSketchStyleProps xmlns:ask="http://schemas.microsoft.com/office/drawing/2018/sketchyshapes" sd="2628931110">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0</a:t>
                  </a:r>
                </a:p>
              </p:txBody>
            </p:sp>
          </p:grpSp>
          <p:pic>
            <p:nvPicPr>
              <p:cNvPr id="31" name="Picture 5">
                <a:extLst>
                  <a:ext uri="{FF2B5EF4-FFF2-40B4-BE49-F238E27FC236}">
                    <a16:creationId xmlns:a16="http://schemas.microsoft.com/office/drawing/2014/main" id="{450B7859-9523-EECE-514C-6DB7032661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978539" y="4485654"/>
                <a:ext cx="540000" cy="5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cxnSp>
          <p:nvCxnSpPr>
            <p:cNvPr id="35" name="Gekrümmte Verbindung 34">
              <a:extLst>
                <a:ext uri="{FF2B5EF4-FFF2-40B4-BE49-F238E27FC236}">
                  <a16:creationId xmlns:a16="http://schemas.microsoft.com/office/drawing/2014/main" id="{5295604B-8F57-4352-1AFC-F9B1F3664839}"/>
                </a:ext>
              </a:extLst>
            </p:cNvPr>
            <p:cNvCxnSpPr>
              <a:cxnSpLocks/>
              <a:stCxn id="33" idx="3"/>
              <a:endCxn id="27" idx="0"/>
            </p:cNvCxnSpPr>
            <p:nvPr/>
          </p:nvCxnSpPr>
          <p:spPr>
            <a:xfrm>
              <a:off x="9471356" y="1712062"/>
              <a:ext cx="167859" cy="3043593"/>
            </a:xfrm>
            <a:prstGeom prst="curvedConnector3">
              <a:avLst>
                <a:gd name="adj1" fmla="val 37237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343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dissolv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dissolv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3" grpId="0" animBg="1"/>
      <p:bldP spid="11"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F96E4A-8FCA-0045-85BD-E7BEE88BAD31}"/>
              </a:ext>
            </a:extLst>
          </p:cNvPr>
          <p:cNvSpPr>
            <a:spLocks noGrp="1"/>
          </p:cNvSpPr>
          <p:nvPr>
            <p:ph type="title"/>
          </p:nvPr>
        </p:nvSpPr>
        <p:spPr/>
        <p:txBody>
          <a:bodyPr/>
          <a:lstStyle/>
          <a:p>
            <a:r>
              <a:rPr lang="de-DE" dirty="0" err="1"/>
              <a:t>Scheduling</a:t>
            </a:r>
            <a:r>
              <a:rPr lang="de-DE" dirty="0"/>
              <a:t>  </a:t>
            </a:r>
            <a:r>
              <a:rPr lang="de-DE" dirty="0" err="1"/>
              <a:t>Constraints</a:t>
            </a:r>
            <a:endParaRPr lang="de-DE" dirty="0"/>
          </a:p>
        </p:txBody>
      </p:sp>
      <p:sp>
        <p:nvSpPr>
          <p:cNvPr id="3" name="Textplatzhalter 2">
            <a:extLst>
              <a:ext uri="{FF2B5EF4-FFF2-40B4-BE49-F238E27FC236}">
                <a16:creationId xmlns:a16="http://schemas.microsoft.com/office/drawing/2014/main" id="{4CD0DCFD-1430-4F41-B180-3A20DEBF24F2}"/>
              </a:ext>
            </a:extLst>
          </p:cNvPr>
          <p:cNvSpPr>
            <a:spLocks noGrp="1"/>
          </p:cNvSpPr>
          <p:nvPr>
            <p:ph type="body" sz="quarter" idx="32"/>
          </p:nvPr>
        </p:nvSpPr>
        <p:spPr/>
        <p:txBody>
          <a:bodyPr/>
          <a:lstStyle/>
          <a:p>
            <a:r>
              <a:rPr lang="de-DE" dirty="0" err="1"/>
              <a:t>Requests</a:t>
            </a:r>
            <a:r>
              <a:rPr lang="de-DE" dirty="0"/>
              <a:t> und Limits</a:t>
            </a:r>
          </a:p>
        </p:txBody>
      </p:sp>
      <p:sp>
        <p:nvSpPr>
          <p:cNvPr id="4" name="Inhaltsplatzhalter 3">
            <a:extLst>
              <a:ext uri="{FF2B5EF4-FFF2-40B4-BE49-F238E27FC236}">
                <a16:creationId xmlns:a16="http://schemas.microsoft.com/office/drawing/2014/main" id="{3489061E-0E7E-4040-947F-D53EBA5EA030}"/>
              </a:ext>
            </a:extLst>
          </p:cNvPr>
          <p:cNvSpPr>
            <a:spLocks noGrp="1"/>
          </p:cNvSpPr>
          <p:nvPr>
            <p:ph idx="1"/>
          </p:nvPr>
        </p:nvSpPr>
        <p:spPr>
          <a:xfrm>
            <a:off x="432000" y="1512000"/>
            <a:ext cx="4354313" cy="5164074"/>
          </a:xfrm>
        </p:spPr>
        <p:txBody>
          <a:bodyPr/>
          <a:lstStyle/>
          <a:p>
            <a:pPr>
              <a:buFont typeface="Courier New" panose="02070309020205020404" pitchFamily="49" charset="0"/>
              <a:buChar char="o"/>
            </a:pPr>
            <a:r>
              <a:rPr lang="de-DE" sz="1600" dirty="0" err="1"/>
              <a:t>Requests</a:t>
            </a:r>
            <a:r>
              <a:rPr lang="de-DE" sz="1600" dirty="0"/>
              <a:t> und Limits sind die Mechanismen, mit denen </a:t>
            </a:r>
            <a:r>
              <a:rPr lang="de-DE" sz="1600" dirty="0" err="1"/>
              <a:t>Kubernetes</a:t>
            </a:r>
            <a:r>
              <a:rPr lang="de-DE" sz="1600" dirty="0"/>
              <a:t> Ressourcen wie CPU und Speicher steuert.</a:t>
            </a:r>
          </a:p>
          <a:p>
            <a:pPr>
              <a:buFont typeface="Courier New" panose="02070309020205020404" pitchFamily="49" charset="0"/>
              <a:buChar char="o"/>
            </a:pPr>
            <a:r>
              <a:rPr lang="de-DE" sz="1600" dirty="0" err="1"/>
              <a:t>Requests</a:t>
            </a:r>
            <a:r>
              <a:rPr lang="de-DE" sz="1600" dirty="0"/>
              <a:t> sind das, was ein Container garantiert bekommt. Wenn ein Container eine Ressource anfordert, plant </a:t>
            </a:r>
            <a:r>
              <a:rPr lang="de-DE" sz="1600" dirty="0" err="1"/>
              <a:t>Kubernetes</a:t>
            </a:r>
            <a:r>
              <a:rPr lang="de-DE" sz="1600" dirty="0"/>
              <a:t> diese nur auf einem Knoten, der ihm diese Ressource geben kann. </a:t>
            </a:r>
          </a:p>
          <a:p>
            <a:pPr>
              <a:buFont typeface="Courier New" panose="02070309020205020404" pitchFamily="49" charset="0"/>
              <a:buChar char="o"/>
            </a:pPr>
            <a:r>
              <a:rPr lang="de-DE" sz="1600" dirty="0"/>
              <a:t>Limits stellen sicher, dass ein Container niemals einen bestimmten Wert überschreitet.</a:t>
            </a:r>
          </a:p>
          <a:p>
            <a:pPr>
              <a:buFont typeface="Courier New" panose="02070309020205020404" pitchFamily="49" charset="0"/>
              <a:buChar char="o"/>
            </a:pPr>
            <a:r>
              <a:rPr lang="de-DE" sz="1600" b="1" dirty="0" err="1">
                <a:solidFill>
                  <a:schemeClr val="accent5"/>
                </a:solidFill>
              </a:rPr>
              <a:t>Requests</a:t>
            </a:r>
            <a:r>
              <a:rPr lang="de-DE" sz="1600" b="1" dirty="0">
                <a:solidFill>
                  <a:schemeClr val="accent5"/>
                </a:solidFill>
              </a:rPr>
              <a:t> und Limits werden pro Container in den Container-</a:t>
            </a:r>
            <a:r>
              <a:rPr lang="de-DE" sz="1600" b="1" dirty="0" err="1">
                <a:solidFill>
                  <a:schemeClr val="accent5"/>
                </a:solidFill>
              </a:rPr>
              <a:t>Specs</a:t>
            </a:r>
            <a:r>
              <a:rPr lang="de-DE" sz="1600" b="1" dirty="0">
                <a:solidFill>
                  <a:schemeClr val="accent5"/>
                </a:solidFill>
              </a:rPr>
              <a:t> angegeben.</a:t>
            </a:r>
          </a:p>
          <a:p>
            <a:pPr>
              <a:buFont typeface="Courier New" panose="02070309020205020404" pitchFamily="49" charset="0"/>
              <a:buChar char="o"/>
            </a:pPr>
            <a:r>
              <a:rPr lang="de-DE" sz="1600" dirty="0"/>
              <a:t>Da </a:t>
            </a:r>
            <a:r>
              <a:rPr lang="de-DE" sz="1600" dirty="0" err="1"/>
              <a:t>Pods</a:t>
            </a:r>
            <a:r>
              <a:rPr lang="de-DE" sz="1600" dirty="0"/>
              <a:t> jedoch immer als Gruppe geplant werden, müssen </a:t>
            </a:r>
            <a:r>
              <a:rPr lang="de-DE" sz="1600" dirty="0" err="1"/>
              <a:t>Requests</a:t>
            </a:r>
            <a:r>
              <a:rPr lang="de-DE" sz="1600" dirty="0"/>
              <a:t> und Limits für alle Container eines </a:t>
            </a:r>
            <a:r>
              <a:rPr lang="de-DE" sz="1600" dirty="0" err="1"/>
              <a:t>Pods</a:t>
            </a:r>
            <a:r>
              <a:rPr lang="de-DE" sz="1600" dirty="0"/>
              <a:t> addiert werden, um einen Gesamtwert für den </a:t>
            </a:r>
            <a:r>
              <a:rPr lang="de-DE" sz="1600" dirty="0" err="1"/>
              <a:t>Pod</a:t>
            </a:r>
            <a:r>
              <a:rPr lang="de-DE" sz="1600" dirty="0"/>
              <a:t> zu erhalten.</a:t>
            </a:r>
          </a:p>
          <a:p>
            <a:pPr>
              <a:buFont typeface="Courier New" panose="02070309020205020404" pitchFamily="49" charset="0"/>
              <a:buChar char="o"/>
            </a:pPr>
            <a:r>
              <a:rPr lang="de-DE" sz="1600" dirty="0"/>
              <a:t>Um zu steuern, wie viele Ressourcen insgesamt vergeben werden können, können pro Namespace </a:t>
            </a:r>
            <a:r>
              <a:rPr lang="de-DE" sz="1600" dirty="0" err="1"/>
              <a:t>Quotas</a:t>
            </a:r>
            <a:r>
              <a:rPr lang="de-DE" sz="1600" dirty="0"/>
              <a:t> festgelegt werden.</a:t>
            </a:r>
          </a:p>
        </p:txBody>
      </p:sp>
      <p:sp>
        <p:nvSpPr>
          <p:cNvPr id="5" name="Foliennummernplatzhalter 4">
            <a:extLst>
              <a:ext uri="{FF2B5EF4-FFF2-40B4-BE49-F238E27FC236}">
                <a16:creationId xmlns:a16="http://schemas.microsoft.com/office/drawing/2014/main" id="{5840050D-C52A-C546-9C3B-3855AD357DB4}"/>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sp>
        <p:nvSpPr>
          <p:cNvPr id="8" name="Textfeld 7">
            <a:extLst>
              <a:ext uri="{FF2B5EF4-FFF2-40B4-BE49-F238E27FC236}">
                <a16:creationId xmlns:a16="http://schemas.microsoft.com/office/drawing/2014/main" id="{F347FBEF-CD12-2244-9F1F-A1B3B677467A}"/>
              </a:ext>
            </a:extLst>
          </p:cNvPr>
          <p:cNvSpPr txBox="1"/>
          <p:nvPr/>
        </p:nvSpPr>
        <p:spPr>
          <a:xfrm>
            <a:off x="0" y="6578582"/>
            <a:ext cx="7321235" cy="276999"/>
          </a:xfrm>
          <a:prstGeom prst="rect">
            <a:avLst/>
          </a:prstGeom>
          <a:noFill/>
        </p:spPr>
        <p:txBody>
          <a:bodyPr wrap="none" rtlCol="0">
            <a:spAutoFit/>
          </a:bodyPr>
          <a:lstStyle/>
          <a:p>
            <a:r>
              <a:rPr lang="de-DE" sz="1200" b="1" dirty="0"/>
              <a:t>Quelle:</a:t>
            </a:r>
            <a:r>
              <a:rPr lang="de-DE" sz="1200" dirty="0"/>
              <a:t> </a:t>
            </a:r>
            <a:r>
              <a:rPr lang="de-DE" sz="1200" dirty="0">
                <a:solidFill>
                  <a:srgbClr val="0070C0"/>
                </a:solidFill>
                <a:latin typeface="Consolas" panose="020B0609020204030204" pitchFamily="49" charset="0"/>
                <a:cs typeface="Consolas" panose="020B0609020204030204" pitchFamily="49" charset="0"/>
              </a:rPr>
              <a:t>https://</a:t>
            </a:r>
            <a:r>
              <a:rPr lang="de-DE" sz="1200" dirty="0" err="1">
                <a:solidFill>
                  <a:srgbClr val="0070C0"/>
                </a:solidFill>
                <a:latin typeface="Consolas" panose="020B0609020204030204" pitchFamily="49" charset="0"/>
                <a:cs typeface="Consolas" panose="020B0609020204030204" pitchFamily="49" charset="0"/>
              </a:rPr>
              <a:t>kubernetes.io</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docs</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concepts</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configuration</a:t>
            </a:r>
            <a:r>
              <a:rPr lang="de-DE" sz="1200" dirty="0">
                <a:solidFill>
                  <a:srgbClr val="0070C0"/>
                </a:solidFill>
                <a:latin typeface="Consolas" panose="020B0609020204030204" pitchFamily="49" charset="0"/>
                <a:cs typeface="Consolas" panose="020B0609020204030204" pitchFamily="49" charset="0"/>
              </a:rPr>
              <a:t>/manage-</a:t>
            </a:r>
            <a:r>
              <a:rPr lang="de-DE" sz="1200" dirty="0" err="1">
                <a:solidFill>
                  <a:srgbClr val="0070C0"/>
                </a:solidFill>
                <a:latin typeface="Consolas" panose="020B0609020204030204" pitchFamily="49" charset="0"/>
                <a:cs typeface="Consolas" panose="020B0609020204030204" pitchFamily="49" charset="0"/>
              </a:rPr>
              <a:t>resources</a:t>
            </a:r>
            <a:r>
              <a:rPr lang="de-DE" sz="1200" dirty="0">
                <a:solidFill>
                  <a:srgbClr val="0070C0"/>
                </a:solidFill>
                <a:latin typeface="Consolas" panose="020B0609020204030204" pitchFamily="49" charset="0"/>
                <a:cs typeface="Consolas" panose="020B0609020204030204" pitchFamily="49" charset="0"/>
              </a:rPr>
              <a:t>-containers/</a:t>
            </a:r>
          </a:p>
        </p:txBody>
      </p:sp>
      <p:sp>
        <p:nvSpPr>
          <p:cNvPr id="13" name="Textfeld 12">
            <a:extLst>
              <a:ext uri="{FF2B5EF4-FFF2-40B4-BE49-F238E27FC236}">
                <a16:creationId xmlns:a16="http://schemas.microsoft.com/office/drawing/2014/main" id="{9B3EE741-777F-DFF6-AB8E-4545233D4DFF}"/>
              </a:ext>
            </a:extLst>
          </p:cNvPr>
          <p:cNvSpPr txBox="1"/>
          <p:nvPr/>
        </p:nvSpPr>
        <p:spPr>
          <a:xfrm>
            <a:off x="4930605" y="1512000"/>
            <a:ext cx="4950167" cy="4096094"/>
          </a:xfrm>
          <a:prstGeom prst="rect">
            <a:avLst/>
          </a:prstGeom>
          <a:solidFill>
            <a:srgbClr val="326CE5"/>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200" dirty="0" err="1">
                <a:solidFill>
                  <a:schemeClr val="bg2"/>
                </a:solidFill>
                <a:latin typeface="Consolas" panose="020B0609020204030204" pitchFamily="49" charset="0"/>
                <a:cs typeface="Consolas" panose="020B0609020204030204" pitchFamily="49" charset="0"/>
              </a:rPr>
              <a:t>apiVersion</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apps</a:t>
            </a:r>
            <a:r>
              <a:rPr lang="de-DE" sz="1200" dirty="0">
                <a:solidFill>
                  <a:schemeClr val="bg2"/>
                </a:solidFill>
                <a:latin typeface="Consolas" panose="020B0609020204030204" pitchFamily="49" charset="0"/>
                <a:cs typeface="Consolas" panose="020B0609020204030204" pitchFamily="49" charset="0"/>
              </a:rPr>
              <a:t>/v1</a:t>
            </a:r>
          </a:p>
          <a:p>
            <a:r>
              <a:rPr lang="de-DE" sz="1200" dirty="0" err="1">
                <a:solidFill>
                  <a:schemeClr val="bg2"/>
                </a:solidFill>
                <a:latin typeface="Consolas" panose="020B0609020204030204" pitchFamily="49" charset="0"/>
                <a:cs typeface="Consolas" panose="020B0609020204030204" pitchFamily="49" charset="0"/>
              </a:rPr>
              <a:t>kind</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Deployment</a:t>
            </a:r>
            <a:endParaRPr lang="de-DE" sz="1200" dirty="0">
              <a:solidFill>
                <a:schemeClr val="bg2"/>
              </a:solidFill>
              <a:latin typeface="Consolas" panose="020B0609020204030204" pitchFamily="49" charset="0"/>
              <a:cs typeface="Consolas" panose="020B0609020204030204" pitchFamily="49" charset="0"/>
            </a:endParaRPr>
          </a:p>
          <a:p>
            <a:r>
              <a:rPr lang="de-DE" sz="1200" dirty="0" err="1">
                <a:solidFill>
                  <a:schemeClr val="bg2"/>
                </a:solidFill>
                <a:latin typeface="Consolas" panose="020B0609020204030204" pitchFamily="49" charset="0"/>
                <a:cs typeface="Consolas" panose="020B0609020204030204" pitchFamily="49" charset="0"/>
              </a:rPr>
              <a:t>metadata</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name</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nginx-deployment</a:t>
            </a:r>
            <a:endParaRPr lang="de-DE" sz="1200" dirty="0">
              <a:solidFill>
                <a:schemeClr val="bg2"/>
              </a:solidFill>
              <a:latin typeface="Consolas" panose="020B0609020204030204" pitchFamily="49" charset="0"/>
              <a:cs typeface="Consolas" panose="020B0609020204030204" pitchFamily="49" charset="0"/>
            </a:endParaRP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labels</a:t>
            </a:r>
            <a:r>
              <a:rPr lang="de-DE" sz="1200" dirty="0">
                <a:solidFill>
                  <a:schemeClr val="bg2"/>
                </a:solidFill>
                <a:latin typeface="Consolas" panose="020B0609020204030204" pitchFamily="49" charset="0"/>
                <a:cs typeface="Consolas" panose="020B0609020204030204" pitchFamily="49" charset="0"/>
              </a:rPr>
              <a:t>: {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app</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nginx</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 </a:t>
            </a:r>
          </a:p>
          <a:p>
            <a:r>
              <a:rPr lang="de-DE" sz="1200" dirty="0" err="1">
                <a:solidFill>
                  <a:schemeClr val="bg2"/>
                </a:solidFill>
                <a:latin typeface="Consolas" panose="020B0609020204030204" pitchFamily="49" charset="0"/>
                <a:cs typeface="Consolas" panose="020B0609020204030204" pitchFamily="49" charset="0"/>
              </a:rPr>
              <a:t>spec</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replicas</a:t>
            </a:r>
            <a:r>
              <a:rPr lang="de-DE" sz="1200" dirty="0">
                <a:solidFill>
                  <a:schemeClr val="bg2"/>
                </a:solidFill>
                <a:latin typeface="Consolas" panose="020B0609020204030204" pitchFamily="49" charset="0"/>
                <a:cs typeface="Consolas" panose="020B0609020204030204" pitchFamily="49" charset="0"/>
              </a:rPr>
              <a:t>: 5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selector</a:t>
            </a:r>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matchLabels</a:t>
            </a:r>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app</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nginx</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template</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metadata</a:t>
            </a:r>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labels</a:t>
            </a:r>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app</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nginx</a:t>
            </a:r>
            <a:r>
              <a:rPr lang="de-DE" sz="1200" dirty="0">
                <a:solidFill>
                  <a:schemeClr val="bg2"/>
                </a:solidFill>
                <a:latin typeface="Consolas" panose="020B0609020204030204" pitchFamily="49" charset="0"/>
                <a:cs typeface="Consolas" panose="020B0609020204030204" pitchFamily="49" charset="0"/>
              </a:rPr>
              <a:t> }}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spec</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containers</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name</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nginx</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image</a:t>
            </a:r>
            <a:r>
              <a:rPr lang="de-DE" sz="1200" dirty="0">
                <a:solidFill>
                  <a:schemeClr val="bg2"/>
                </a:solidFill>
                <a:latin typeface="Consolas" panose="020B0609020204030204" pitchFamily="49" charset="0"/>
                <a:cs typeface="Consolas" panose="020B0609020204030204" pitchFamily="49" charset="0"/>
              </a:rPr>
              <a:t>: nginx:1.14.2</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ports</a:t>
            </a:r>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containerPort</a:t>
            </a:r>
            <a:r>
              <a:rPr lang="de-DE" sz="1200" dirty="0">
                <a:solidFill>
                  <a:schemeClr val="bg2"/>
                </a:solidFill>
                <a:latin typeface="Consolas" panose="020B0609020204030204" pitchFamily="49" charset="0"/>
                <a:cs typeface="Consolas" panose="020B0609020204030204" pitchFamily="49" charset="0"/>
              </a:rPr>
              <a:t>: 80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rgbClr val="FFC000"/>
                </a:solidFill>
                <a:latin typeface="Consolas" panose="020B0609020204030204" pitchFamily="49" charset="0"/>
                <a:cs typeface="Consolas" panose="020B0609020204030204" pitchFamily="49" charset="0"/>
              </a:rPr>
              <a:t>ressources</a:t>
            </a:r>
            <a:r>
              <a:rPr lang="de-DE" sz="1200" dirty="0">
                <a:solidFill>
                  <a:srgbClr val="FFC000"/>
                </a:solidFill>
                <a:latin typeface="Consolas" panose="020B0609020204030204" pitchFamily="49" charset="0"/>
                <a:cs typeface="Consolas" panose="020B0609020204030204" pitchFamily="49" charset="0"/>
              </a:rPr>
              <a:t>: {</a:t>
            </a:r>
          </a:p>
          <a:p>
            <a:r>
              <a:rPr lang="de-DE" sz="1200" dirty="0">
                <a:solidFill>
                  <a:srgbClr val="FFC000"/>
                </a:solidFill>
                <a:latin typeface="Consolas" panose="020B0609020204030204" pitchFamily="49" charset="0"/>
                <a:cs typeface="Consolas" panose="020B0609020204030204" pitchFamily="49" charset="0"/>
              </a:rPr>
              <a:t>           </a:t>
            </a:r>
            <a:r>
              <a:rPr lang="de-DE" sz="1200" dirty="0" err="1">
                <a:solidFill>
                  <a:srgbClr val="FFC000"/>
                </a:solidFill>
                <a:latin typeface="Consolas" panose="020B0609020204030204" pitchFamily="49" charset="0"/>
                <a:cs typeface="Consolas" panose="020B0609020204030204" pitchFamily="49" charset="0"/>
              </a:rPr>
              <a:t>requests</a:t>
            </a:r>
            <a:r>
              <a:rPr lang="de-DE" sz="1200" dirty="0">
                <a:solidFill>
                  <a:srgbClr val="FFC000"/>
                </a:solidFill>
                <a:latin typeface="Consolas" panose="020B0609020204030204" pitchFamily="49" charset="0"/>
                <a:cs typeface="Consolas" panose="020B0609020204030204" pitchFamily="49" charset="0"/>
              </a:rPr>
              <a:t>: { </a:t>
            </a:r>
            <a:r>
              <a:rPr lang="de-DE" sz="1200" dirty="0" err="1">
                <a:solidFill>
                  <a:srgbClr val="FFC000"/>
                </a:solidFill>
                <a:latin typeface="Consolas" panose="020B0609020204030204" pitchFamily="49" charset="0"/>
                <a:cs typeface="Consolas" panose="020B0609020204030204" pitchFamily="49" charset="0"/>
              </a:rPr>
              <a:t>cpu</a:t>
            </a:r>
            <a:r>
              <a:rPr lang="de-DE" sz="1200" dirty="0">
                <a:solidFill>
                  <a:srgbClr val="FFC000"/>
                </a:solidFill>
                <a:latin typeface="Consolas" panose="020B0609020204030204" pitchFamily="49" charset="0"/>
                <a:cs typeface="Consolas" panose="020B0609020204030204" pitchFamily="49" charset="0"/>
              </a:rPr>
              <a:t>: “200m“, </a:t>
            </a:r>
            <a:r>
              <a:rPr lang="de-DE" sz="1200" dirty="0" err="1">
                <a:solidFill>
                  <a:srgbClr val="FFC000"/>
                </a:solidFill>
                <a:latin typeface="Consolas" panose="020B0609020204030204" pitchFamily="49" charset="0"/>
                <a:cs typeface="Consolas" panose="020B0609020204030204" pitchFamily="49" charset="0"/>
              </a:rPr>
              <a:t>memory</a:t>
            </a:r>
            <a:r>
              <a:rPr lang="de-DE" sz="1200" dirty="0">
                <a:solidFill>
                  <a:srgbClr val="FFC000"/>
                </a:solidFill>
                <a:latin typeface="Consolas" panose="020B0609020204030204" pitchFamily="49" charset="0"/>
                <a:cs typeface="Consolas" panose="020B0609020204030204" pitchFamily="49" charset="0"/>
              </a:rPr>
              <a:t>: “128Mi“ }</a:t>
            </a:r>
          </a:p>
          <a:p>
            <a:r>
              <a:rPr lang="de-DE" sz="1200" dirty="0">
                <a:solidFill>
                  <a:srgbClr val="FFC000"/>
                </a:solidFill>
                <a:latin typeface="Consolas" panose="020B0609020204030204" pitchFamily="49" charset="0"/>
                <a:cs typeface="Consolas" panose="020B0609020204030204" pitchFamily="49" charset="0"/>
              </a:rPr>
              <a:t>           </a:t>
            </a:r>
            <a:r>
              <a:rPr lang="de-DE" sz="1200" dirty="0" err="1">
                <a:solidFill>
                  <a:srgbClr val="FFC000"/>
                </a:solidFill>
                <a:latin typeface="Consolas" panose="020B0609020204030204" pitchFamily="49" charset="0"/>
                <a:cs typeface="Consolas" panose="020B0609020204030204" pitchFamily="49" charset="0"/>
              </a:rPr>
              <a:t>limits</a:t>
            </a:r>
            <a:r>
              <a:rPr lang="de-DE" sz="1200" dirty="0">
                <a:solidFill>
                  <a:srgbClr val="FFC000"/>
                </a:solidFill>
                <a:latin typeface="Consolas" panose="020B0609020204030204" pitchFamily="49" charset="0"/>
                <a:cs typeface="Consolas" panose="020B0609020204030204" pitchFamily="49" charset="0"/>
              </a:rPr>
              <a:t>: { </a:t>
            </a:r>
            <a:r>
              <a:rPr lang="de-DE" sz="1200" dirty="0" err="1">
                <a:solidFill>
                  <a:srgbClr val="FFC000"/>
                </a:solidFill>
                <a:latin typeface="Consolas" panose="020B0609020204030204" pitchFamily="49" charset="0"/>
                <a:cs typeface="Consolas" panose="020B0609020204030204" pitchFamily="49" charset="0"/>
              </a:rPr>
              <a:t>cpu</a:t>
            </a:r>
            <a:r>
              <a:rPr lang="de-DE" sz="1200" dirty="0">
                <a:solidFill>
                  <a:srgbClr val="FFC000"/>
                </a:solidFill>
                <a:latin typeface="Consolas" panose="020B0609020204030204" pitchFamily="49" charset="0"/>
                <a:cs typeface="Consolas" panose="020B0609020204030204" pitchFamily="49" charset="0"/>
              </a:rPr>
              <a:t>: “500m“, </a:t>
            </a:r>
            <a:r>
              <a:rPr lang="de-DE" sz="1200" dirty="0" err="1">
                <a:solidFill>
                  <a:srgbClr val="FFC000"/>
                </a:solidFill>
                <a:latin typeface="Consolas" panose="020B0609020204030204" pitchFamily="49" charset="0"/>
                <a:cs typeface="Consolas" panose="020B0609020204030204" pitchFamily="49" charset="0"/>
              </a:rPr>
              <a:t>memory</a:t>
            </a:r>
            <a:r>
              <a:rPr lang="de-DE" sz="1200" dirty="0">
                <a:solidFill>
                  <a:srgbClr val="FFC000"/>
                </a:solidFill>
                <a:latin typeface="Consolas" panose="020B0609020204030204" pitchFamily="49" charset="0"/>
                <a:cs typeface="Consolas" panose="020B0609020204030204" pitchFamily="49" charset="0"/>
              </a:rPr>
              <a:t>: “</a:t>
            </a:r>
            <a:r>
              <a:rPr lang="de-DE" sz="1200">
                <a:solidFill>
                  <a:srgbClr val="FFC000"/>
                </a:solidFill>
                <a:latin typeface="Consolas" panose="020B0609020204030204" pitchFamily="49" charset="0"/>
                <a:cs typeface="Consolas" panose="020B0609020204030204" pitchFamily="49" charset="0"/>
              </a:rPr>
              <a:t>256Mi</a:t>
            </a:r>
            <a:r>
              <a:rPr lang="de-DE" sz="1200" dirty="0">
                <a:solidFill>
                  <a:srgbClr val="FFC000"/>
                </a:solidFill>
                <a:latin typeface="Consolas" panose="020B0609020204030204" pitchFamily="49" charset="0"/>
                <a:cs typeface="Consolas" panose="020B0609020204030204" pitchFamily="49" charset="0"/>
              </a:rPr>
              <a:t>“ },</a:t>
            </a:r>
          </a:p>
          <a:p>
            <a:r>
              <a:rPr lang="de-DE" sz="1200" dirty="0">
                <a:solidFill>
                  <a:srgbClr val="FFC000"/>
                </a:solidFill>
                <a:latin typeface="Consolas" panose="020B0609020204030204" pitchFamily="49" charset="0"/>
                <a:cs typeface="Consolas" panose="020B0609020204030204" pitchFamily="49" charset="0"/>
              </a:rPr>
              <a:t>        }</a:t>
            </a:r>
          </a:p>
        </p:txBody>
      </p:sp>
      <p:pic>
        <p:nvPicPr>
          <p:cNvPr id="12" name="Grafik 11">
            <a:extLst>
              <a:ext uri="{FF2B5EF4-FFF2-40B4-BE49-F238E27FC236}">
                <a16:creationId xmlns:a16="http://schemas.microsoft.com/office/drawing/2014/main" id="{45919DA4-EBDE-401E-B0A9-1B9D4D399721}"/>
              </a:ext>
            </a:extLst>
          </p:cNvPr>
          <p:cNvPicPr>
            <a:picLocks noChangeAspect="1"/>
          </p:cNvPicPr>
          <p:nvPr/>
        </p:nvPicPr>
        <p:blipFill rotWithShape="1">
          <a:blip r:embed="rId2">
            <a:clrChange>
              <a:clrFrom>
                <a:srgbClr val="FFFFFF"/>
              </a:clrFrom>
              <a:clrTo>
                <a:srgbClr val="FFFFFF">
                  <a:alpha val="0"/>
                </a:srgbClr>
              </a:clrTo>
            </a:clrChange>
            <a:grayscl/>
          </a:blip>
          <a:srcRect r="54538"/>
          <a:stretch/>
        </p:blipFill>
        <p:spPr>
          <a:xfrm>
            <a:off x="10084060" y="3361651"/>
            <a:ext cx="2107940" cy="1736872"/>
          </a:xfrm>
          <a:prstGeom prst="rect">
            <a:avLst/>
          </a:prstGeom>
        </p:spPr>
      </p:pic>
      <p:pic>
        <p:nvPicPr>
          <p:cNvPr id="14" name="Grafik 13">
            <a:extLst>
              <a:ext uri="{FF2B5EF4-FFF2-40B4-BE49-F238E27FC236}">
                <a16:creationId xmlns:a16="http://schemas.microsoft.com/office/drawing/2014/main" id="{791635F8-4B63-A4B0-D08A-1FBE2CAD1DC3}"/>
              </a:ext>
            </a:extLst>
          </p:cNvPr>
          <p:cNvPicPr>
            <a:picLocks noChangeAspect="1"/>
          </p:cNvPicPr>
          <p:nvPr/>
        </p:nvPicPr>
        <p:blipFill rotWithShape="1">
          <a:blip r:embed="rId2">
            <a:clrChange>
              <a:clrFrom>
                <a:srgbClr val="FFFFFF"/>
              </a:clrFrom>
              <a:clrTo>
                <a:srgbClr val="FFFFFF">
                  <a:alpha val="0"/>
                </a:srgbClr>
              </a:clrTo>
            </a:clrChange>
            <a:grayscl/>
          </a:blip>
          <a:srcRect l="54861"/>
          <a:stretch/>
        </p:blipFill>
        <p:spPr>
          <a:xfrm>
            <a:off x="10052161" y="1512000"/>
            <a:ext cx="2085823" cy="1730930"/>
          </a:xfrm>
          <a:prstGeom prst="rect">
            <a:avLst/>
          </a:prstGeom>
        </p:spPr>
      </p:pic>
    </p:spTree>
    <p:extLst>
      <p:ext uri="{BB962C8B-B14F-4D97-AF65-F5344CB8AC3E}">
        <p14:creationId xmlns:p14="http://schemas.microsoft.com/office/powerpoint/2010/main" val="4193228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F96E4A-8FCA-0045-85BD-E7BEE88BAD31}"/>
              </a:ext>
            </a:extLst>
          </p:cNvPr>
          <p:cNvSpPr>
            <a:spLocks noGrp="1"/>
          </p:cNvSpPr>
          <p:nvPr>
            <p:ph type="title"/>
          </p:nvPr>
        </p:nvSpPr>
        <p:spPr/>
        <p:txBody>
          <a:bodyPr/>
          <a:lstStyle/>
          <a:p>
            <a:r>
              <a:rPr lang="de-DE" dirty="0" err="1"/>
              <a:t>Scheduling</a:t>
            </a:r>
            <a:r>
              <a:rPr lang="de-DE" dirty="0"/>
              <a:t>  </a:t>
            </a:r>
            <a:r>
              <a:rPr lang="de-DE" dirty="0" err="1"/>
              <a:t>Constraints</a:t>
            </a:r>
            <a:endParaRPr lang="de-DE" dirty="0"/>
          </a:p>
        </p:txBody>
      </p:sp>
      <p:sp>
        <p:nvSpPr>
          <p:cNvPr id="3" name="Textplatzhalter 2">
            <a:extLst>
              <a:ext uri="{FF2B5EF4-FFF2-40B4-BE49-F238E27FC236}">
                <a16:creationId xmlns:a16="http://schemas.microsoft.com/office/drawing/2014/main" id="{4CD0DCFD-1430-4F41-B180-3A20DEBF24F2}"/>
              </a:ext>
            </a:extLst>
          </p:cNvPr>
          <p:cNvSpPr>
            <a:spLocks noGrp="1"/>
          </p:cNvSpPr>
          <p:nvPr>
            <p:ph type="body" sz="quarter" idx="32"/>
          </p:nvPr>
        </p:nvSpPr>
        <p:spPr/>
        <p:txBody>
          <a:bodyPr/>
          <a:lstStyle/>
          <a:p>
            <a:r>
              <a:rPr lang="de-DE" dirty="0"/>
              <a:t>Einheiten für CPU- und Speicher-</a:t>
            </a:r>
            <a:r>
              <a:rPr lang="de-DE" dirty="0" err="1"/>
              <a:t>Requests</a:t>
            </a:r>
            <a:r>
              <a:rPr lang="de-DE" dirty="0"/>
              <a:t> und -Limits</a:t>
            </a:r>
          </a:p>
        </p:txBody>
      </p:sp>
      <p:sp>
        <p:nvSpPr>
          <p:cNvPr id="5" name="Foliennummernplatzhalter 4">
            <a:extLst>
              <a:ext uri="{FF2B5EF4-FFF2-40B4-BE49-F238E27FC236}">
                <a16:creationId xmlns:a16="http://schemas.microsoft.com/office/drawing/2014/main" id="{5840050D-C52A-C546-9C3B-3855AD357DB4}"/>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sp>
        <p:nvSpPr>
          <p:cNvPr id="7" name="Textfeld 6">
            <a:extLst>
              <a:ext uri="{FF2B5EF4-FFF2-40B4-BE49-F238E27FC236}">
                <a16:creationId xmlns:a16="http://schemas.microsoft.com/office/drawing/2014/main" id="{1BA770B5-D7F0-4C4F-9DFC-244C02DB1D75}"/>
              </a:ext>
            </a:extLst>
          </p:cNvPr>
          <p:cNvSpPr txBox="1"/>
          <p:nvPr/>
        </p:nvSpPr>
        <p:spPr>
          <a:xfrm>
            <a:off x="10115550" y="1512000"/>
            <a:ext cx="1957387" cy="3854901"/>
          </a:xfrm>
          <a:prstGeom prst="rect">
            <a:avLst/>
          </a:prstGeom>
          <a:noFill/>
        </p:spPr>
        <p:txBody>
          <a:bodyPr wrap="square" rtlCol="0">
            <a:spAutoFit/>
          </a:bodyPr>
          <a:lstStyle/>
          <a:p>
            <a:r>
              <a:rPr lang="de-DE" sz="1200" b="1" i="1" dirty="0">
                <a:latin typeface="Bradley Hand" pitchFamily="2" charset="77"/>
              </a:rPr>
              <a:t>Achtung: </a:t>
            </a:r>
          </a:p>
          <a:p>
            <a:pPr marL="285750" indent="-285750">
              <a:buFont typeface="Arial" panose="020B0604020202020204" pitchFamily="34" charset="0"/>
              <a:buChar char="•"/>
            </a:pPr>
            <a:r>
              <a:rPr lang="de-DE" sz="1200" i="1" dirty="0">
                <a:latin typeface="Bradley Hand" pitchFamily="2" charset="77"/>
              </a:rPr>
              <a:t>1KB = 1000 Bytes</a:t>
            </a:r>
          </a:p>
          <a:p>
            <a:pPr marL="285750" indent="-285750">
              <a:buFont typeface="Arial" panose="020B0604020202020204" pitchFamily="34" charset="0"/>
              <a:buChar char="•"/>
            </a:pPr>
            <a:r>
              <a:rPr lang="de-DE" sz="1200" i="1" dirty="0">
                <a:latin typeface="Bradley Hand" pitchFamily="2" charset="77"/>
              </a:rPr>
              <a:t>1KiB = 1024 Bytes</a:t>
            </a:r>
          </a:p>
          <a:p>
            <a:endParaRPr lang="de-DE" sz="1200" i="1" dirty="0">
              <a:latin typeface="Bradley Hand" pitchFamily="2" charset="77"/>
            </a:endParaRPr>
          </a:p>
          <a:p>
            <a:r>
              <a:rPr lang="de-DE" sz="1200" i="1" dirty="0">
                <a:latin typeface="Bradley Hand" pitchFamily="2" charset="77"/>
              </a:rPr>
              <a:t>Beides wird im Sprachgebrauch häufig etwas ungenau als „Kilobyte“  bezeichnet.</a:t>
            </a:r>
          </a:p>
          <a:p>
            <a:endParaRPr lang="de-DE" sz="1200" i="1" dirty="0">
              <a:latin typeface="Bradley Hand" pitchFamily="2" charset="77"/>
            </a:endParaRPr>
          </a:p>
          <a:p>
            <a:r>
              <a:rPr lang="de-DE" sz="1200" i="1" dirty="0">
                <a:latin typeface="Bradley Hand" pitchFamily="2" charset="77"/>
              </a:rPr>
              <a:t>Für alle weiteren Einheiten analog!</a:t>
            </a:r>
          </a:p>
          <a:p>
            <a:endParaRPr lang="de-DE" sz="1200" i="1" dirty="0">
              <a:latin typeface="Bradley Hand" pitchFamily="2" charset="77"/>
            </a:endParaRPr>
          </a:p>
          <a:p>
            <a:r>
              <a:rPr lang="de-DE" sz="1200" i="1" dirty="0">
                <a:latin typeface="Bradley Hand" pitchFamily="2" charset="77"/>
              </a:rPr>
              <a:t> Je größer die Einheiten, desto größer der absolute Unterschied!</a:t>
            </a:r>
          </a:p>
          <a:p>
            <a:endParaRPr lang="de-DE" sz="1200" i="1" dirty="0">
              <a:latin typeface="Bradley Hand" pitchFamily="2" charset="77"/>
            </a:endParaRPr>
          </a:p>
          <a:p>
            <a:r>
              <a:rPr lang="de-DE" sz="1050" i="1" dirty="0">
                <a:solidFill>
                  <a:schemeClr val="accent5"/>
                </a:solidFill>
                <a:latin typeface="Bradley Hand" pitchFamily="2" charset="77"/>
              </a:rPr>
              <a:t>1GiB = 1024MiB = 1024 * 1024KiB = 1024 * 1024 * 1024 Bytes = 1.073.741.824 (immerhin schon fast 74MB Unterschied zu 1GB)</a:t>
            </a:r>
            <a:endParaRPr lang="de-DE" sz="1200" i="1" dirty="0">
              <a:solidFill>
                <a:schemeClr val="accent5"/>
              </a:solidFill>
              <a:latin typeface="Bradley Hand" pitchFamily="2" charset="77"/>
            </a:endParaRPr>
          </a:p>
        </p:txBody>
      </p:sp>
      <p:sp>
        <p:nvSpPr>
          <p:cNvPr id="10" name="Textfeld 9">
            <a:extLst>
              <a:ext uri="{FF2B5EF4-FFF2-40B4-BE49-F238E27FC236}">
                <a16:creationId xmlns:a16="http://schemas.microsoft.com/office/drawing/2014/main" id="{07B2CEF7-C162-494C-80BF-5DF76C794BDC}"/>
              </a:ext>
            </a:extLst>
          </p:cNvPr>
          <p:cNvSpPr txBox="1"/>
          <p:nvPr/>
        </p:nvSpPr>
        <p:spPr>
          <a:xfrm>
            <a:off x="460518" y="1508400"/>
            <a:ext cx="4432951" cy="4735238"/>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sz="1600" b="1" dirty="0">
                <a:solidFill>
                  <a:schemeClr val="accent5"/>
                </a:solidFill>
              </a:rPr>
              <a:t>CPU (</a:t>
            </a:r>
            <a:r>
              <a:rPr lang="de-DE" sz="1600" b="1" dirty="0" err="1">
                <a:solidFill>
                  <a:schemeClr val="accent5"/>
                </a:solidFill>
              </a:rPr>
              <a:t>Millicores</a:t>
            </a:r>
            <a:r>
              <a:rPr lang="de-DE" sz="1600" b="1" dirty="0">
                <a:solidFill>
                  <a:schemeClr val="accent5"/>
                </a:solidFill>
              </a:rPr>
              <a:t>)</a:t>
            </a:r>
          </a:p>
          <a:p>
            <a:endParaRPr lang="de-DE" sz="1600" b="1" dirty="0"/>
          </a:p>
          <a:p>
            <a:pPr marL="285750" indent="-285750">
              <a:buFont typeface="Courier New" panose="02070309020205020404" pitchFamily="49" charset="0"/>
              <a:buChar char="o"/>
            </a:pPr>
            <a:r>
              <a:rPr lang="de-DE" sz="1300" dirty="0" err="1"/>
              <a:t>Requests</a:t>
            </a:r>
            <a:r>
              <a:rPr lang="de-DE" sz="1300" dirty="0"/>
              <a:t> und Limits für CPU-Ressourcen werden in CPU-Einheiten (</a:t>
            </a:r>
            <a:r>
              <a:rPr lang="de-DE" sz="1300" dirty="0" err="1"/>
              <a:t>Millicores</a:t>
            </a:r>
            <a:r>
              <a:rPr lang="de-DE" sz="1300" dirty="0"/>
              <a:t>) gemessen.</a:t>
            </a:r>
          </a:p>
          <a:p>
            <a:pPr marL="285750" indent="-285750">
              <a:buFont typeface="Courier New" panose="02070309020205020404" pitchFamily="49" charset="0"/>
              <a:buChar char="o"/>
            </a:pPr>
            <a:r>
              <a:rPr lang="de-DE" sz="1300" dirty="0"/>
              <a:t>Eine CPU in </a:t>
            </a:r>
            <a:r>
              <a:rPr lang="de-DE" sz="1300" dirty="0" err="1"/>
              <a:t>Kubernetes</a:t>
            </a:r>
            <a:r>
              <a:rPr lang="de-DE" sz="1300" dirty="0"/>
              <a:t> entspricht 1 </a:t>
            </a:r>
            <a:r>
              <a:rPr lang="de-DE" sz="1300" dirty="0" err="1"/>
              <a:t>vCPU</a:t>
            </a:r>
            <a:r>
              <a:rPr lang="de-DE" sz="1300" dirty="0"/>
              <a:t> / Core für Cloud-Anbieter und 1 Hyperthread auf Bare-</a:t>
            </a:r>
            <a:r>
              <a:rPr lang="de-DE" sz="1300" dirty="0" err="1"/>
              <a:t>Metal</a:t>
            </a:r>
            <a:r>
              <a:rPr lang="de-DE" sz="1300" dirty="0"/>
              <a:t>-Intel-Prozessoren.</a:t>
            </a:r>
          </a:p>
          <a:p>
            <a:pPr marL="285750" indent="-285750">
              <a:buFont typeface="Courier New" panose="02070309020205020404" pitchFamily="49" charset="0"/>
              <a:buChar char="o"/>
            </a:pPr>
            <a:r>
              <a:rPr lang="de-DE" sz="1300" dirty="0"/>
              <a:t>Bruchteile von Anforderungen sind zulässig, d.h. ein Container mit einem Request von 0.5 erhält garantiert halb so viel CPU wie einer, der 1 CPU anfordert.</a:t>
            </a:r>
          </a:p>
          <a:p>
            <a:pPr marL="285750" indent="-285750">
              <a:buFont typeface="Courier New" panose="02070309020205020404" pitchFamily="49" charset="0"/>
              <a:buChar char="o"/>
            </a:pPr>
            <a:r>
              <a:rPr lang="de-DE" sz="1300" dirty="0"/>
              <a:t>Der Ausdruck </a:t>
            </a:r>
            <a:r>
              <a:rPr lang="de-DE" sz="1300" b="1" dirty="0">
                <a:solidFill>
                  <a:schemeClr val="accent5"/>
                </a:solidFill>
              </a:rPr>
              <a:t>0.1 entspricht dem Ausdruck 100m</a:t>
            </a:r>
            <a:r>
              <a:rPr lang="de-DE" sz="1300" dirty="0"/>
              <a:t>, der üblicherweise als "einhundert </a:t>
            </a:r>
            <a:r>
              <a:rPr lang="de-DE" sz="1300" dirty="0" err="1"/>
              <a:t>Millicpu</a:t>
            </a:r>
            <a:r>
              <a:rPr lang="de-DE" sz="1300" dirty="0"/>
              <a:t>" (oder </a:t>
            </a:r>
            <a:r>
              <a:rPr lang="de-DE" sz="1300" dirty="0" err="1"/>
              <a:t>Millicores</a:t>
            </a:r>
            <a:r>
              <a:rPr lang="de-DE" sz="1300" dirty="0"/>
              <a:t>) gelesen wird. </a:t>
            </a:r>
          </a:p>
          <a:p>
            <a:pPr marL="285750" indent="-285750">
              <a:buFont typeface="Courier New" panose="02070309020205020404" pitchFamily="49" charset="0"/>
              <a:buChar char="o"/>
            </a:pPr>
            <a:r>
              <a:rPr lang="de-DE" sz="1300" dirty="0"/>
              <a:t>Eine Anforderung mit einem Dezimalpunkt wie 0,1 wird von der API in 100 m konvertiert.</a:t>
            </a:r>
          </a:p>
          <a:p>
            <a:pPr marL="285750" indent="-285750">
              <a:buFont typeface="Courier New" panose="02070309020205020404" pitchFamily="49" charset="0"/>
              <a:buChar char="o"/>
            </a:pPr>
            <a:r>
              <a:rPr lang="de-DE" sz="1300" dirty="0"/>
              <a:t>Eine Genauigkeit von weniger als 1 m ist nicht zulässig.</a:t>
            </a:r>
          </a:p>
          <a:p>
            <a:pPr marL="285750" indent="-285750">
              <a:buFont typeface="Courier New" panose="02070309020205020404" pitchFamily="49" charset="0"/>
              <a:buChar char="o"/>
            </a:pPr>
            <a:r>
              <a:rPr lang="de-DE" sz="1300" dirty="0"/>
              <a:t>Die CPU wird immer als absolute Menge angefordert, niemals als relative Menge. D.h. 0,1 ist die gleiche CPU-Menge auf einem Single-Core-, Dual-Core- oder 48-Core-Computer (die Taktrate der Prozessoren spielt dabei keine Rolle).</a:t>
            </a:r>
          </a:p>
        </p:txBody>
      </p:sp>
      <p:sp>
        <p:nvSpPr>
          <p:cNvPr id="11" name="Textfeld 10">
            <a:extLst>
              <a:ext uri="{FF2B5EF4-FFF2-40B4-BE49-F238E27FC236}">
                <a16:creationId xmlns:a16="http://schemas.microsoft.com/office/drawing/2014/main" id="{38BDE233-85AE-DE47-B38B-1A779C5611ED}"/>
              </a:ext>
            </a:extLst>
          </p:cNvPr>
          <p:cNvSpPr txBox="1"/>
          <p:nvPr/>
        </p:nvSpPr>
        <p:spPr>
          <a:xfrm>
            <a:off x="5030859" y="1508400"/>
            <a:ext cx="4432951" cy="4735238"/>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sz="1600" b="1" dirty="0">
                <a:solidFill>
                  <a:schemeClr val="accent5"/>
                </a:solidFill>
              </a:rPr>
              <a:t>Memory (und Storage)</a:t>
            </a:r>
          </a:p>
          <a:p>
            <a:endParaRPr lang="de-DE" sz="1600" b="1" dirty="0"/>
          </a:p>
          <a:p>
            <a:pPr marL="285750" indent="-285750">
              <a:buFont typeface="Courier New" panose="02070309020205020404" pitchFamily="49" charset="0"/>
              <a:buChar char="o"/>
            </a:pPr>
            <a:r>
              <a:rPr lang="de-DE" sz="1300" dirty="0"/>
              <a:t>Speicher-</a:t>
            </a:r>
            <a:r>
              <a:rPr lang="de-DE" sz="1300" dirty="0" err="1"/>
              <a:t>Requests</a:t>
            </a:r>
            <a:r>
              <a:rPr lang="de-DE" sz="1300" dirty="0"/>
              <a:t> und Speicher-Limits werden in Bytes gemessen. </a:t>
            </a:r>
          </a:p>
          <a:p>
            <a:pPr marL="285750" indent="-285750">
              <a:buFont typeface="Courier New" panose="02070309020205020404" pitchFamily="49" charset="0"/>
              <a:buChar char="o"/>
            </a:pPr>
            <a:r>
              <a:rPr lang="de-DE" sz="1300" dirty="0"/>
              <a:t>Eine Speichermenge kann als einfache Ganzzahl oder als Festkommazahl mit einem der folgenden Suffixe ausgedrückt werden: </a:t>
            </a:r>
          </a:p>
          <a:p>
            <a:pPr marL="742950" lvl="1" indent="-285750">
              <a:buFont typeface="Courier New" panose="02070309020205020404" pitchFamily="49" charset="0"/>
              <a:buChar char="o"/>
            </a:pPr>
            <a:r>
              <a:rPr lang="de-DE" sz="1300" dirty="0"/>
              <a:t>E: (</a:t>
            </a:r>
            <a:r>
              <a:rPr lang="de-DE" sz="1300" dirty="0" err="1"/>
              <a:t>Exa</a:t>
            </a:r>
            <a:r>
              <a:rPr lang="de-DE" sz="1300" dirty="0"/>
              <a:t>-Byte), </a:t>
            </a:r>
          </a:p>
          <a:p>
            <a:pPr marL="742950" lvl="1" indent="-285750">
              <a:buFont typeface="Courier New" panose="02070309020205020404" pitchFamily="49" charset="0"/>
              <a:buChar char="o"/>
            </a:pPr>
            <a:r>
              <a:rPr lang="de-DE" sz="1300" dirty="0"/>
              <a:t>P: (</a:t>
            </a:r>
            <a:r>
              <a:rPr lang="de-DE" sz="1300" dirty="0" err="1"/>
              <a:t>Peta</a:t>
            </a:r>
            <a:r>
              <a:rPr lang="de-DE" sz="1300" dirty="0"/>
              <a:t>-Byte), </a:t>
            </a:r>
          </a:p>
          <a:p>
            <a:pPr marL="742950" lvl="1" indent="-285750">
              <a:buFont typeface="Courier New" panose="02070309020205020404" pitchFamily="49" charset="0"/>
              <a:buChar char="o"/>
            </a:pPr>
            <a:r>
              <a:rPr lang="de-DE" sz="1300" dirty="0"/>
              <a:t>T: (Terra-Byte), </a:t>
            </a:r>
          </a:p>
          <a:p>
            <a:pPr marL="742950" lvl="1" indent="-285750">
              <a:buFont typeface="Courier New" panose="02070309020205020404" pitchFamily="49" charset="0"/>
              <a:buChar char="o"/>
            </a:pPr>
            <a:r>
              <a:rPr lang="de-DE" sz="1300" dirty="0"/>
              <a:t>G: (Giga-Byte), </a:t>
            </a:r>
          </a:p>
          <a:p>
            <a:pPr marL="742950" lvl="1" indent="-285750">
              <a:buFont typeface="Courier New" panose="02070309020205020404" pitchFamily="49" charset="0"/>
              <a:buChar char="o"/>
            </a:pPr>
            <a:r>
              <a:rPr lang="de-DE" sz="1300" dirty="0"/>
              <a:t>M: (Mega-Byte), </a:t>
            </a:r>
          </a:p>
          <a:p>
            <a:pPr marL="742950" lvl="1" indent="-285750">
              <a:buFont typeface="Courier New" panose="02070309020205020404" pitchFamily="49" charset="0"/>
              <a:buChar char="o"/>
            </a:pPr>
            <a:r>
              <a:rPr lang="de-DE" sz="1300" dirty="0"/>
              <a:t>K: (Kilo-Byte). </a:t>
            </a:r>
          </a:p>
          <a:p>
            <a:pPr marL="285750" indent="-285750">
              <a:buFont typeface="Courier New" panose="02070309020205020404" pitchFamily="49" charset="0"/>
              <a:buChar char="o"/>
            </a:pPr>
            <a:r>
              <a:rPr lang="de-DE" sz="1300" dirty="0"/>
              <a:t>Es können auch die Zweierpotenzäquivalente verwendet werden: Ei, Pi, </a:t>
            </a:r>
            <a:r>
              <a:rPr lang="de-DE" sz="1300" dirty="0" err="1"/>
              <a:t>Ti</a:t>
            </a:r>
            <a:r>
              <a:rPr lang="de-DE" sz="1300" dirty="0"/>
              <a:t> , </a:t>
            </a:r>
            <a:r>
              <a:rPr lang="de-DE" sz="1300" dirty="0" err="1"/>
              <a:t>Gi</a:t>
            </a:r>
            <a:r>
              <a:rPr lang="de-DE" sz="1300" dirty="0"/>
              <a:t>, Mi, </a:t>
            </a:r>
            <a:r>
              <a:rPr lang="de-DE" sz="1300" dirty="0" err="1"/>
              <a:t>Ki</a:t>
            </a:r>
            <a:r>
              <a:rPr lang="de-DE" sz="1300" dirty="0"/>
              <a:t>.</a:t>
            </a:r>
          </a:p>
          <a:p>
            <a:pPr marL="285750" indent="-285750">
              <a:buFont typeface="Courier New" panose="02070309020205020404" pitchFamily="49" charset="0"/>
              <a:buChar char="o"/>
            </a:pPr>
            <a:endParaRPr lang="de-DE" sz="1300" dirty="0"/>
          </a:p>
          <a:p>
            <a:pPr marL="285750" indent="-285750">
              <a:buFont typeface="Courier New" panose="02070309020205020404" pitchFamily="49" charset="0"/>
              <a:buChar char="o"/>
            </a:pPr>
            <a:r>
              <a:rPr lang="de-DE" sz="1300" dirty="0"/>
              <a:t>Folgende Angaben bezeichnen als dieselbe Menge an Speicher!</a:t>
            </a:r>
            <a:br>
              <a:rPr lang="de-DE" sz="1300" dirty="0"/>
            </a:br>
            <a:br>
              <a:rPr lang="de-DE" sz="1300" dirty="0"/>
            </a:br>
            <a:r>
              <a:rPr lang="de-DE" sz="1300" b="1" dirty="0">
                <a:solidFill>
                  <a:schemeClr val="accent5"/>
                </a:solidFill>
              </a:rPr>
              <a:t>0.25GB = 250MB = 250000KB = 250000000</a:t>
            </a:r>
          </a:p>
        </p:txBody>
      </p:sp>
    </p:spTree>
    <p:extLst>
      <p:ext uri="{BB962C8B-B14F-4D97-AF65-F5344CB8AC3E}">
        <p14:creationId xmlns:p14="http://schemas.microsoft.com/office/powerpoint/2010/main" val="373954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F96E4A-8FCA-0045-85BD-E7BEE88BAD31}"/>
              </a:ext>
            </a:extLst>
          </p:cNvPr>
          <p:cNvSpPr>
            <a:spLocks noGrp="1"/>
          </p:cNvSpPr>
          <p:nvPr>
            <p:ph type="title"/>
          </p:nvPr>
        </p:nvSpPr>
        <p:spPr/>
        <p:txBody>
          <a:bodyPr/>
          <a:lstStyle/>
          <a:p>
            <a:r>
              <a:rPr lang="de-DE" dirty="0" err="1"/>
              <a:t>Scheduling</a:t>
            </a:r>
            <a:r>
              <a:rPr lang="de-DE" dirty="0"/>
              <a:t>  </a:t>
            </a:r>
            <a:r>
              <a:rPr lang="de-DE" dirty="0" err="1"/>
              <a:t>Constraints</a:t>
            </a:r>
            <a:endParaRPr lang="de-DE" dirty="0"/>
          </a:p>
        </p:txBody>
      </p:sp>
      <p:sp>
        <p:nvSpPr>
          <p:cNvPr id="3" name="Textplatzhalter 2">
            <a:extLst>
              <a:ext uri="{FF2B5EF4-FFF2-40B4-BE49-F238E27FC236}">
                <a16:creationId xmlns:a16="http://schemas.microsoft.com/office/drawing/2014/main" id="{4CD0DCFD-1430-4F41-B180-3A20DEBF24F2}"/>
              </a:ext>
            </a:extLst>
          </p:cNvPr>
          <p:cNvSpPr>
            <a:spLocks noGrp="1"/>
          </p:cNvSpPr>
          <p:nvPr>
            <p:ph type="body" sz="quarter" idx="32"/>
          </p:nvPr>
        </p:nvSpPr>
        <p:spPr/>
        <p:txBody>
          <a:bodyPr/>
          <a:lstStyle/>
          <a:p>
            <a:r>
              <a:rPr lang="de-DE" dirty="0" err="1"/>
              <a:t>Node-Selektoren</a:t>
            </a:r>
            <a:endParaRPr lang="de-DE" dirty="0"/>
          </a:p>
        </p:txBody>
      </p:sp>
      <p:sp>
        <p:nvSpPr>
          <p:cNvPr id="5" name="Foliennummernplatzhalter 4">
            <a:extLst>
              <a:ext uri="{FF2B5EF4-FFF2-40B4-BE49-F238E27FC236}">
                <a16:creationId xmlns:a16="http://schemas.microsoft.com/office/drawing/2014/main" id="{5840050D-C52A-C546-9C3B-3855AD357DB4}"/>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sp>
        <p:nvSpPr>
          <p:cNvPr id="6" name="Textfeld 5">
            <a:extLst>
              <a:ext uri="{FF2B5EF4-FFF2-40B4-BE49-F238E27FC236}">
                <a16:creationId xmlns:a16="http://schemas.microsoft.com/office/drawing/2014/main" id="{1F852C1E-C1EC-D34F-8AE9-1BB5BBE393BE}"/>
              </a:ext>
            </a:extLst>
          </p:cNvPr>
          <p:cNvSpPr txBox="1"/>
          <p:nvPr/>
        </p:nvSpPr>
        <p:spPr>
          <a:xfrm>
            <a:off x="10087146" y="3144306"/>
            <a:ext cx="2014538" cy="1200329"/>
          </a:xfrm>
          <a:prstGeom prst="rect">
            <a:avLst/>
          </a:prstGeom>
          <a:noFill/>
        </p:spPr>
        <p:txBody>
          <a:bodyPr wrap="square" rtlCol="0">
            <a:spAutoFit/>
          </a:bodyPr>
          <a:lstStyle/>
          <a:p>
            <a:r>
              <a:rPr lang="de-DE" sz="1200" i="1" dirty="0">
                <a:latin typeface="Bradley Hand" pitchFamily="2" charset="77"/>
              </a:rPr>
              <a:t>Auch für die weiteren </a:t>
            </a:r>
            <a:r>
              <a:rPr lang="de-DE" sz="1200" i="1" dirty="0" err="1">
                <a:latin typeface="Bradley Hand" pitchFamily="2" charset="77"/>
              </a:rPr>
              <a:t>Workloads</a:t>
            </a:r>
            <a:r>
              <a:rPr lang="de-DE" sz="1200" i="1" dirty="0">
                <a:latin typeface="Bradley Hand" pitchFamily="2" charset="77"/>
              </a:rPr>
              <a:t> (Jobs, </a:t>
            </a:r>
            <a:r>
              <a:rPr lang="de-DE" sz="1200" i="1" dirty="0" err="1">
                <a:latin typeface="Bradley Hand" pitchFamily="2" charset="77"/>
              </a:rPr>
              <a:t>DaemonSets</a:t>
            </a:r>
            <a:r>
              <a:rPr lang="de-DE" sz="1200" i="1" dirty="0">
                <a:latin typeface="Bradley Hand" pitchFamily="2" charset="77"/>
              </a:rPr>
              <a:t>, </a:t>
            </a:r>
            <a:r>
              <a:rPr lang="de-DE" sz="1200" i="1" dirty="0" err="1">
                <a:latin typeface="Bradley Hand" pitchFamily="2" charset="77"/>
              </a:rPr>
              <a:t>StatefulSets</a:t>
            </a:r>
            <a:r>
              <a:rPr lang="de-DE" sz="1200" i="1" dirty="0">
                <a:latin typeface="Bradley Hand" pitchFamily="2" charset="77"/>
              </a:rPr>
              <a:t>) kann man </a:t>
            </a:r>
            <a:r>
              <a:rPr lang="de-DE" sz="1200" i="1" dirty="0" err="1">
                <a:latin typeface="Bradley Hand" pitchFamily="2" charset="77"/>
              </a:rPr>
              <a:t>Node-Selektorn</a:t>
            </a:r>
            <a:r>
              <a:rPr lang="de-DE" sz="1200" i="1" dirty="0">
                <a:latin typeface="Bradley Hand" pitchFamily="2" charset="77"/>
              </a:rPr>
              <a:t> in den entsprechenden </a:t>
            </a:r>
            <a:r>
              <a:rPr lang="de-DE" sz="1200" i="1" dirty="0" err="1">
                <a:latin typeface="Bradley Hand" pitchFamily="2" charset="77"/>
              </a:rPr>
              <a:t>Pod-Specs</a:t>
            </a:r>
            <a:r>
              <a:rPr lang="de-DE" sz="1200" i="1" dirty="0">
                <a:latin typeface="Bradley Hand" pitchFamily="2" charset="77"/>
              </a:rPr>
              <a:t> angeben.</a:t>
            </a:r>
          </a:p>
        </p:txBody>
      </p:sp>
      <p:sp>
        <p:nvSpPr>
          <p:cNvPr id="7" name="Textfeld 6">
            <a:extLst>
              <a:ext uri="{FF2B5EF4-FFF2-40B4-BE49-F238E27FC236}">
                <a16:creationId xmlns:a16="http://schemas.microsoft.com/office/drawing/2014/main" id="{11296CE6-2FB1-9E48-9906-23D98A961623}"/>
              </a:ext>
            </a:extLst>
          </p:cNvPr>
          <p:cNvSpPr txBox="1"/>
          <p:nvPr/>
        </p:nvSpPr>
        <p:spPr>
          <a:xfrm>
            <a:off x="4603809" y="1449523"/>
            <a:ext cx="5026108" cy="1326105"/>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200" b="1" i="1" dirty="0">
                <a:solidFill>
                  <a:schemeClr val="accent1">
                    <a:lumMod val="60000"/>
                    <a:lumOff val="40000"/>
                  </a:schemeClr>
                </a:solidFill>
                <a:latin typeface="Consolas" panose="020B0609020204030204" pitchFamily="49" charset="0"/>
                <a:cs typeface="Consolas" panose="020B0609020204030204" pitchFamily="49" charset="0"/>
              </a:rPr>
              <a:t># Nodes lassen sich mittels Key-Value Paaren </a:t>
            </a:r>
            <a:r>
              <a:rPr lang="de-DE" sz="1200" b="1" i="1" dirty="0" err="1">
                <a:solidFill>
                  <a:schemeClr val="accent1">
                    <a:lumMod val="60000"/>
                    <a:lumOff val="40000"/>
                  </a:schemeClr>
                </a:solidFill>
                <a:latin typeface="Consolas" panose="020B0609020204030204" pitchFamily="49" charset="0"/>
                <a:cs typeface="Consolas" panose="020B0609020204030204" pitchFamily="49" charset="0"/>
              </a:rPr>
              <a:t>labeln</a:t>
            </a:r>
            <a:r>
              <a:rPr lang="de-DE" sz="1200" b="1" i="1" dirty="0">
                <a:solidFill>
                  <a:schemeClr val="accent1">
                    <a:lumMod val="60000"/>
                    <a:lumOff val="40000"/>
                  </a:schemeClr>
                </a:solidFill>
                <a:latin typeface="Consolas" panose="020B0609020204030204" pitchFamily="49" charset="0"/>
                <a:cs typeface="Consolas" panose="020B0609020204030204" pitchFamily="49" charset="0"/>
              </a:rPr>
              <a:t>, </a:t>
            </a:r>
          </a:p>
          <a:p>
            <a:r>
              <a:rPr lang="de-DE" sz="1200" b="1" i="1" dirty="0">
                <a:solidFill>
                  <a:schemeClr val="accent1">
                    <a:lumMod val="60000"/>
                    <a:lumOff val="40000"/>
                  </a:schemeClr>
                </a:solidFill>
                <a:latin typeface="Consolas" panose="020B0609020204030204" pitchFamily="49" charset="0"/>
                <a:cs typeface="Consolas" panose="020B0609020204030204" pitchFamily="49" charset="0"/>
              </a:rPr>
              <a:t># z.B. so:</a:t>
            </a:r>
          </a:p>
          <a:p>
            <a:r>
              <a:rPr lang="de-DE" sz="1200" dirty="0" err="1">
                <a:solidFill>
                  <a:schemeClr val="bg2"/>
                </a:solidFill>
                <a:latin typeface="Consolas" panose="020B0609020204030204" pitchFamily="49" charset="0"/>
                <a:cs typeface="Consolas" panose="020B0609020204030204" pitchFamily="49" charset="0"/>
              </a:rPr>
              <a:t>kubectl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label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nodes</a:t>
            </a:r>
            <a:r>
              <a:rPr lang="de-DE" sz="1200" dirty="0">
                <a:solidFill>
                  <a:schemeClr val="bg2"/>
                </a:solidFill>
                <a:latin typeface="Consolas" panose="020B0609020204030204" pitchFamily="49" charset="0"/>
                <a:cs typeface="Consolas" panose="020B0609020204030204" pitchFamily="49" charset="0"/>
              </a:rPr>
              <a:t> node-1 </a:t>
            </a:r>
            <a:r>
              <a:rPr lang="de-DE" sz="1200" dirty="0" err="1">
                <a:solidFill>
                  <a:schemeClr val="bg2"/>
                </a:solidFill>
                <a:latin typeface="Consolas" panose="020B0609020204030204" pitchFamily="49" charset="0"/>
                <a:cs typeface="Consolas" panose="020B0609020204030204" pitchFamily="49" charset="0"/>
              </a:rPr>
              <a:t>disktype</a:t>
            </a:r>
            <a:r>
              <a:rPr lang="de-DE" sz="1200" dirty="0">
                <a:solidFill>
                  <a:schemeClr val="bg2"/>
                </a:solidFill>
                <a:latin typeface="Consolas" panose="020B0609020204030204" pitchFamily="49" charset="0"/>
                <a:cs typeface="Consolas" panose="020B0609020204030204" pitchFamily="49" charset="0"/>
              </a:rPr>
              <a:t>=</a:t>
            </a:r>
            <a:r>
              <a:rPr lang="de-DE" sz="1200" dirty="0" err="1">
                <a:solidFill>
                  <a:schemeClr val="bg2"/>
                </a:solidFill>
                <a:latin typeface="Consolas" panose="020B0609020204030204" pitchFamily="49" charset="0"/>
                <a:cs typeface="Consolas" panose="020B0609020204030204" pitchFamily="49" charset="0"/>
              </a:rPr>
              <a:t>ssd</a:t>
            </a:r>
            <a:endParaRPr lang="de-DE" sz="1200" dirty="0">
              <a:solidFill>
                <a:schemeClr val="bg2"/>
              </a:solidFill>
              <a:latin typeface="Consolas" panose="020B0609020204030204" pitchFamily="49" charset="0"/>
              <a:cs typeface="Consolas" panose="020B0609020204030204" pitchFamily="49" charset="0"/>
            </a:endParaRPr>
          </a:p>
          <a:p>
            <a:r>
              <a:rPr lang="de-DE" sz="1200" dirty="0" err="1">
                <a:solidFill>
                  <a:schemeClr val="bg2"/>
                </a:solidFill>
                <a:latin typeface="Consolas" panose="020B0609020204030204" pitchFamily="49" charset="0"/>
                <a:cs typeface="Consolas" panose="020B0609020204030204" pitchFamily="49" charset="0"/>
              </a:rPr>
              <a:t>kubectl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label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nodes</a:t>
            </a:r>
            <a:r>
              <a:rPr lang="de-DE" sz="1200" dirty="0">
                <a:solidFill>
                  <a:schemeClr val="bg2"/>
                </a:solidFill>
                <a:latin typeface="Consolas" panose="020B0609020204030204" pitchFamily="49" charset="0"/>
                <a:cs typeface="Consolas" panose="020B0609020204030204" pitchFamily="49" charset="0"/>
              </a:rPr>
              <a:t> node-2 </a:t>
            </a:r>
            <a:r>
              <a:rPr lang="de-DE" sz="1200" dirty="0" err="1">
                <a:solidFill>
                  <a:schemeClr val="bg2"/>
                </a:solidFill>
                <a:latin typeface="Consolas" panose="020B0609020204030204" pitchFamily="49" charset="0"/>
                <a:cs typeface="Consolas" panose="020B0609020204030204" pitchFamily="49" charset="0"/>
              </a:rPr>
              <a:t>disktype</a:t>
            </a:r>
            <a:r>
              <a:rPr lang="de-DE" sz="1200" dirty="0">
                <a:solidFill>
                  <a:schemeClr val="bg2"/>
                </a:solidFill>
                <a:latin typeface="Consolas" panose="020B0609020204030204" pitchFamily="49" charset="0"/>
                <a:cs typeface="Consolas" panose="020B0609020204030204" pitchFamily="49" charset="0"/>
              </a:rPr>
              <a:t>=</a:t>
            </a:r>
            <a:r>
              <a:rPr lang="de-DE" sz="1200" dirty="0" err="1">
                <a:solidFill>
                  <a:schemeClr val="bg2"/>
                </a:solidFill>
                <a:latin typeface="Consolas" panose="020B0609020204030204" pitchFamily="49" charset="0"/>
                <a:cs typeface="Consolas" panose="020B0609020204030204" pitchFamily="49" charset="0"/>
              </a:rPr>
              <a:t>ssd</a:t>
            </a:r>
            <a:endParaRPr lang="de-DE" sz="1200" dirty="0">
              <a:solidFill>
                <a:schemeClr val="bg2"/>
              </a:solidFill>
              <a:latin typeface="Consolas" panose="020B0609020204030204" pitchFamily="49" charset="0"/>
              <a:cs typeface="Consolas" panose="020B0609020204030204" pitchFamily="49" charset="0"/>
            </a:endParaRPr>
          </a:p>
          <a:p>
            <a:r>
              <a:rPr lang="de-DE" sz="1200" dirty="0" err="1">
                <a:solidFill>
                  <a:schemeClr val="bg2"/>
                </a:solidFill>
                <a:latin typeface="Consolas" panose="020B0609020204030204" pitchFamily="49" charset="0"/>
                <a:cs typeface="Consolas" panose="020B0609020204030204" pitchFamily="49" charset="0"/>
              </a:rPr>
              <a:t>kubectl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label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nodes</a:t>
            </a:r>
            <a:r>
              <a:rPr lang="de-DE" sz="1200" dirty="0">
                <a:solidFill>
                  <a:schemeClr val="bg2"/>
                </a:solidFill>
                <a:latin typeface="Consolas" panose="020B0609020204030204" pitchFamily="49" charset="0"/>
                <a:cs typeface="Consolas" panose="020B0609020204030204" pitchFamily="49" charset="0"/>
              </a:rPr>
              <a:t> node-3 </a:t>
            </a:r>
            <a:r>
              <a:rPr lang="de-DE" sz="1200" dirty="0" err="1">
                <a:solidFill>
                  <a:schemeClr val="bg2"/>
                </a:solidFill>
                <a:latin typeface="Consolas" panose="020B0609020204030204" pitchFamily="49" charset="0"/>
                <a:cs typeface="Consolas" panose="020B0609020204030204" pitchFamily="49" charset="0"/>
              </a:rPr>
              <a:t>disktype</a:t>
            </a:r>
            <a:r>
              <a:rPr lang="de-DE" sz="1200" dirty="0">
                <a:solidFill>
                  <a:schemeClr val="bg2"/>
                </a:solidFill>
                <a:latin typeface="Consolas" panose="020B0609020204030204" pitchFamily="49" charset="0"/>
                <a:cs typeface="Consolas" panose="020B0609020204030204" pitchFamily="49" charset="0"/>
              </a:rPr>
              <a:t>=</a:t>
            </a:r>
            <a:r>
              <a:rPr lang="de-DE" sz="1200" dirty="0" err="1">
                <a:solidFill>
                  <a:schemeClr val="bg2"/>
                </a:solidFill>
                <a:latin typeface="Consolas" panose="020B0609020204030204" pitchFamily="49" charset="0"/>
                <a:cs typeface="Consolas" panose="020B0609020204030204" pitchFamily="49" charset="0"/>
              </a:rPr>
              <a:t>hdd</a:t>
            </a:r>
            <a:endParaRPr lang="de-DE" sz="1200" dirty="0">
              <a:solidFill>
                <a:schemeClr val="bg2"/>
              </a:solidFill>
              <a:latin typeface="Consolas" panose="020B0609020204030204" pitchFamily="49" charset="0"/>
              <a:cs typeface="Consolas" panose="020B0609020204030204" pitchFamily="49" charset="0"/>
            </a:endParaRPr>
          </a:p>
          <a:p>
            <a:r>
              <a:rPr lang="de-DE" sz="1200" dirty="0" err="1">
                <a:solidFill>
                  <a:schemeClr val="bg2"/>
                </a:solidFill>
                <a:latin typeface="Consolas" panose="020B0609020204030204" pitchFamily="49" charset="0"/>
                <a:cs typeface="Consolas" panose="020B0609020204030204" pitchFamily="49" charset="0"/>
              </a:rPr>
              <a:t>kubectl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label</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nodes</a:t>
            </a:r>
            <a:r>
              <a:rPr lang="de-DE" sz="1200" dirty="0">
                <a:solidFill>
                  <a:schemeClr val="bg2"/>
                </a:solidFill>
                <a:latin typeface="Consolas" panose="020B0609020204030204" pitchFamily="49" charset="0"/>
                <a:cs typeface="Consolas" panose="020B0609020204030204" pitchFamily="49" charset="0"/>
              </a:rPr>
              <a:t> node-4 </a:t>
            </a:r>
            <a:r>
              <a:rPr lang="de-DE" sz="1200" dirty="0" err="1">
                <a:solidFill>
                  <a:schemeClr val="bg2"/>
                </a:solidFill>
                <a:latin typeface="Consolas" panose="020B0609020204030204" pitchFamily="49" charset="0"/>
                <a:cs typeface="Consolas" panose="020B0609020204030204" pitchFamily="49" charset="0"/>
              </a:rPr>
              <a:t>disktype</a:t>
            </a:r>
            <a:r>
              <a:rPr lang="de-DE" sz="1200" dirty="0">
                <a:solidFill>
                  <a:schemeClr val="bg2"/>
                </a:solidFill>
                <a:latin typeface="Consolas" panose="020B0609020204030204" pitchFamily="49" charset="0"/>
                <a:cs typeface="Consolas" panose="020B0609020204030204" pitchFamily="49" charset="0"/>
              </a:rPr>
              <a:t>=</a:t>
            </a:r>
            <a:r>
              <a:rPr lang="de-DE" sz="1200" dirty="0" err="1">
                <a:solidFill>
                  <a:schemeClr val="bg2"/>
                </a:solidFill>
                <a:latin typeface="Consolas" panose="020B0609020204030204" pitchFamily="49" charset="0"/>
                <a:cs typeface="Consolas" panose="020B0609020204030204" pitchFamily="49" charset="0"/>
              </a:rPr>
              <a:t>hdd</a:t>
            </a:r>
            <a:endParaRPr lang="de-DE" sz="1200" dirty="0">
              <a:solidFill>
                <a:schemeClr val="bg2"/>
              </a:solidFill>
              <a:latin typeface="Consolas" panose="020B0609020204030204" pitchFamily="49" charset="0"/>
              <a:cs typeface="Consolas" panose="020B0609020204030204" pitchFamily="49" charset="0"/>
            </a:endParaRPr>
          </a:p>
        </p:txBody>
      </p:sp>
      <p:sp>
        <p:nvSpPr>
          <p:cNvPr id="8" name="Textfeld 7">
            <a:extLst>
              <a:ext uri="{FF2B5EF4-FFF2-40B4-BE49-F238E27FC236}">
                <a16:creationId xmlns:a16="http://schemas.microsoft.com/office/drawing/2014/main" id="{FB9CDDCE-746F-FD40-8726-8B61C5369E5C}"/>
              </a:ext>
            </a:extLst>
          </p:cNvPr>
          <p:cNvSpPr txBox="1"/>
          <p:nvPr/>
        </p:nvSpPr>
        <p:spPr>
          <a:xfrm>
            <a:off x="10087146" y="1449523"/>
            <a:ext cx="2014538" cy="830997"/>
          </a:xfrm>
          <a:prstGeom prst="rect">
            <a:avLst/>
          </a:prstGeom>
          <a:noFill/>
        </p:spPr>
        <p:txBody>
          <a:bodyPr wrap="square" rtlCol="0">
            <a:spAutoFit/>
          </a:bodyPr>
          <a:lstStyle/>
          <a:p>
            <a:r>
              <a:rPr lang="de-DE" sz="1200" i="1" dirty="0">
                <a:latin typeface="Bradley Hand" pitchFamily="2" charset="77"/>
              </a:rPr>
              <a:t>Man kann in K8S fast alle Ressourcen auf diese Weise </a:t>
            </a:r>
            <a:r>
              <a:rPr lang="de-DE" sz="1200" i="1" dirty="0" err="1">
                <a:latin typeface="Bradley Hand" pitchFamily="2" charset="77"/>
              </a:rPr>
              <a:t>labeln</a:t>
            </a:r>
            <a:r>
              <a:rPr lang="de-DE" sz="1200" i="1" dirty="0">
                <a:latin typeface="Bradley Hand" pitchFamily="2" charset="77"/>
              </a:rPr>
              <a:t> und selektieren!</a:t>
            </a:r>
          </a:p>
        </p:txBody>
      </p:sp>
      <p:sp>
        <p:nvSpPr>
          <p:cNvPr id="9" name="Textfeld 8">
            <a:extLst>
              <a:ext uri="{FF2B5EF4-FFF2-40B4-BE49-F238E27FC236}">
                <a16:creationId xmlns:a16="http://schemas.microsoft.com/office/drawing/2014/main" id="{53A8B2ED-3529-2046-85A2-F960DCE23BD2}"/>
              </a:ext>
            </a:extLst>
          </p:cNvPr>
          <p:cNvSpPr txBox="1"/>
          <p:nvPr/>
        </p:nvSpPr>
        <p:spPr>
          <a:xfrm>
            <a:off x="431800" y="1449523"/>
            <a:ext cx="4172009" cy="4185761"/>
          </a:xfrm>
          <a:prstGeom prst="rect">
            <a:avLst/>
          </a:prstGeom>
          <a:noFill/>
        </p:spPr>
        <p:txBody>
          <a:bodyPr wrap="square" rtlCol="0">
            <a:spAutoFit/>
          </a:bodyPr>
          <a:lstStyle/>
          <a:p>
            <a:r>
              <a:rPr lang="de-DE" sz="1400" dirty="0"/>
              <a:t>Mit Labeln (Key-Value Paare) kann man Nodes kennzeichnen, um z.B. den Scheduler bestimmte </a:t>
            </a:r>
            <a:r>
              <a:rPr lang="de-DE" sz="1400" dirty="0" err="1"/>
              <a:t>Workloads</a:t>
            </a:r>
            <a:r>
              <a:rPr lang="de-DE" sz="1400" dirty="0"/>
              <a:t> nur bestimmten Nodes zuweisen zu lassen.</a:t>
            </a:r>
          </a:p>
          <a:p>
            <a:endParaRPr lang="de-DE" sz="1400" dirty="0"/>
          </a:p>
          <a:p>
            <a:endParaRPr lang="de-DE" sz="1400" dirty="0"/>
          </a:p>
          <a:p>
            <a:endParaRPr lang="de-DE" sz="1400" dirty="0"/>
          </a:p>
          <a:p>
            <a:endParaRPr lang="de-DE" sz="1400" b="1" dirty="0"/>
          </a:p>
          <a:p>
            <a:r>
              <a:rPr lang="de-DE" sz="1400" b="1" dirty="0"/>
              <a:t>Beispiel:</a:t>
            </a:r>
          </a:p>
          <a:p>
            <a:r>
              <a:rPr lang="de-DE" sz="1400" dirty="0"/>
              <a:t>Es könnten Nodes des Clusters nicht vollkommen homogen aufgebaut sein, sondern es könnten Nodes mit schnellen SSD-Platten und (aus Kostengründen) Nodes mit langsameren HDD-Platten konfiguriert sein.</a:t>
            </a:r>
          </a:p>
          <a:p>
            <a:endParaRPr lang="de-DE" sz="1400" dirty="0"/>
          </a:p>
          <a:p>
            <a:r>
              <a:rPr lang="de-DE" sz="1400" dirty="0"/>
              <a:t>Aus Geschwindigkeitsgründen könnte gewollt sein, dass ein Web-Server in einem Content </a:t>
            </a:r>
            <a:r>
              <a:rPr lang="de-DE" sz="1400" dirty="0" err="1"/>
              <a:t>Delivery</a:t>
            </a:r>
            <a:r>
              <a:rPr lang="de-DE" sz="1400" dirty="0"/>
              <a:t> Network nur auf Nodes mit SSD-Platten platziert wird, um geringe Auslieferungszeiten von Platte bis Browser sicherstellen zu können.</a:t>
            </a:r>
          </a:p>
        </p:txBody>
      </p:sp>
      <p:sp>
        <p:nvSpPr>
          <p:cNvPr id="10" name="Textfeld 9">
            <a:extLst>
              <a:ext uri="{FF2B5EF4-FFF2-40B4-BE49-F238E27FC236}">
                <a16:creationId xmlns:a16="http://schemas.microsoft.com/office/drawing/2014/main" id="{3EDEB94A-EC07-5A49-99D9-E26267B7BC12}"/>
              </a:ext>
            </a:extLst>
          </p:cNvPr>
          <p:cNvSpPr txBox="1"/>
          <p:nvPr/>
        </p:nvSpPr>
        <p:spPr>
          <a:xfrm>
            <a:off x="4603809" y="3144306"/>
            <a:ext cx="5026108" cy="2618767"/>
          </a:xfrm>
          <a:prstGeom prst="rect">
            <a:avLst/>
          </a:prstGeom>
          <a:solidFill>
            <a:srgbClr val="326CE5"/>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200" dirty="0" err="1">
                <a:solidFill>
                  <a:schemeClr val="bg2"/>
                </a:solidFill>
                <a:latin typeface="Consolas" panose="020B0609020204030204" pitchFamily="49" charset="0"/>
                <a:cs typeface="Consolas" panose="020B0609020204030204" pitchFamily="49" charset="0"/>
              </a:rPr>
              <a:t>apiVersion</a:t>
            </a:r>
            <a:r>
              <a:rPr lang="de-DE" sz="1200" dirty="0">
                <a:solidFill>
                  <a:schemeClr val="bg2"/>
                </a:solidFill>
                <a:latin typeface="Consolas" panose="020B0609020204030204" pitchFamily="49" charset="0"/>
                <a:cs typeface="Consolas" panose="020B0609020204030204" pitchFamily="49" charset="0"/>
              </a:rPr>
              <a:t>: v1</a:t>
            </a:r>
          </a:p>
          <a:p>
            <a:r>
              <a:rPr lang="de-DE" sz="1200" dirty="0" err="1">
                <a:solidFill>
                  <a:schemeClr val="bg2"/>
                </a:solidFill>
                <a:latin typeface="Consolas" panose="020B0609020204030204" pitchFamily="49" charset="0"/>
                <a:cs typeface="Consolas" panose="020B0609020204030204" pitchFamily="49" charset="0"/>
              </a:rPr>
              <a:t>kind</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Pod</a:t>
            </a:r>
            <a:r>
              <a:rPr lang="de-DE" sz="1200" dirty="0">
                <a:solidFill>
                  <a:schemeClr val="bg2"/>
                </a:solidFill>
                <a:latin typeface="Consolas" panose="020B0609020204030204" pitchFamily="49" charset="0"/>
                <a:cs typeface="Consolas" panose="020B0609020204030204" pitchFamily="49" charset="0"/>
              </a:rPr>
              <a:t> </a:t>
            </a:r>
          </a:p>
          <a:p>
            <a:r>
              <a:rPr lang="de-DE" sz="1200" dirty="0" err="1">
                <a:solidFill>
                  <a:schemeClr val="bg2"/>
                </a:solidFill>
                <a:latin typeface="Consolas" panose="020B0609020204030204" pitchFamily="49" charset="0"/>
                <a:cs typeface="Consolas" panose="020B0609020204030204" pitchFamily="49" charset="0"/>
              </a:rPr>
              <a:t>metadata</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name</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nginx</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labels</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env</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test</a:t>
            </a:r>
            <a:r>
              <a:rPr lang="de-DE" sz="1200" dirty="0">
                <a:solidFill>
                  <a:schemeClr val="bg2"/>
                </a:solidFill>
                <a:latin typeface="Consolas" panose="020B0609020204030204" pitchFamily="49" charset="0"/>
                <a:cs typeface="Consolas" panose="020B0609020204030204" pitchFamily="49" charset="0"/>
              </a:rPr>
              <a:t> </a:t>
            </a:r>
          </a:p>
          <a:p>
            <a:r>
              <a:rPr lang="de-DE" sz="1200" dirty="0" err="1">
                <a:solidFill>
                  <a:schemeClr val="bg2"/>
                </a:solidFill>
                <a:latin typeface="Consolas" panose="020B0609020204030204" pitchFamily="49" charset="0"/>
                <a:cs typeface="Consolas" panose="020B0609020204030204" pitchFamily="49" charset="0"/>
              </a:rPr>
              <a:t>spec</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containers</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name</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nginx</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image</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nginx</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imagePullPolicy</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IfNotPresent</a:t>
            </a:r>
            <a:endParaRPr lang="de-DE" sz="1200" dirty="0">
              <a:solidFill>
                <a:schemeClr val="bg2"/>
              </a:solidFill>
              <a:latin typeface="Consolas" panose="020B0609020204030204" pitchFamily="49" charset="0"/>
              <a:cs typeface="Consolas" panose="020B0609020204030204" pitchFamily="49" charset="0"/>
            </a:endParaRPr>
          </a:p>
          <a:p>
            <a:r>
              <a:rPr lang="de-DE" sz="1200" dirty="0">
                <a:solidFill>
                  <a:srgbClr val="FFC000"/>
                </a:solidFill>
                <a:latin typeface="Consolas" panose="020B0609020204030204" pitchFamily="49" charset="0"/>
                <a:cs typeface="Consolas" panose="020B0609020204030204" pitchFamily="49" charset="0"/>
              </a:rPr>
              <a:t>  </a:t>
            </a:r>
            <a:r>
              <a:rPr lang="de-DE" sz="1200" dirty="0" err="1">
                <a:solidFill>
                  <a:srgbClr val="FFC000"/>
                </a:solidFill>
                <a:latin typeface="Consolas" panose="020B0609020204030204" pitchFamily="49" charset="0"/>
                <a:cs typeface="Consolas" panose="020B0609020204030204" pitchFamily="49" charset="0"/>
              </a:rPr>
              <a:t>nodeSelector</a:t>
            </a:r>
            <a:r>
              <a:rPr lang="de-DE" sz="1200" dirty="0">
                <a:solidFill>
                  <a:srgbClr val="FFC000"/>
                </a:solidFill>
                <a:latin typeface="Consolas" panose="020B0609020204030204" pitchFamily="49" charset="0"/>
                <a:cs typeface="Consolas" panose="020B0609020204030204" pitchFamily="49" charset="0"/>
              </a:rPr>
              <a:t>: </a:t>
            </a:r>
          </a:p>
          <a:p>
            <a:r>
              <a:rPr lang="de-DE" sz="1200" dirty="0">
                <a:solidFill>
                  <a:srgbClr val="FFC000"/>
                </a:solidFill>
                <a:latin typeface="Consolas" panose="020B0609020204030204" pitchFamily="49" charset="0"/>
                <a:cs typeface="Consolas" panose="020B0609020204030204" pitchFamily="49" charset="0"/>
              </a:rPr>
              <a:t>    </a:t>
            </a:r>
            <a:r>
              <a:rPr lang="de-DE" sz="1200" dirty="0" err="1">
                <a:solidFill>
                  <a:srgbClr val="FFC000"/>
                </a:solidFill>
                <a:latin typeface="Consolas" panose="020B0609020204030204" pitchFamily="49" charset="0"/>
                <a:cs typeface="Consolas" panose="020B0609020204030204" pitchFamily="49" charset="0"/>
              </a:rPr>
              <a:t>disktype</a:t>
            </a:r>
            <a:r>
              <a:rPr lang="de-DE" sz="1200" dirty="0">
                <a:solidFill>
                  <a:srgbClr val="FFC000"/>
                </a:solidFill>
                <a:latin typeface="Consolas" panose="020B0609020204030204" pitchFamily="49" charset="0"/>
                <a:cs typeface="Consolas" panose="020B0609020204030204" pitchFamily="49" charset="0"/>
              </a:rPr>
              <a:t>: </a:t>
            </a:r>
            <a:r>
              <a:rPr lang="de-DE" sz="1200" dirty="0" err="1">
                <a:solidFill>
                  <a:srgbClr val="FFC000"/>
                </a:solidFill>
                <a:latin typeface="Consolas" panose="020B0609020204030204" pitchFamily="49" charset="0"/>
                <a:cs typeface="Consolas" panose="020B0609020204030204" pitchFamily="49" charset="0"/>
              </a:rPr>
              <a:t>ssd</a:t>
            </a:r>
            <a:endParaRPr lang="de-DE" sz="1200" dirty="0">
              <a:solidFill>
                <a:srgbClr val="FFC000"/>
              </a:solidFill>
              <a:latin typeface="Consolas" panose="020B0609020204030204" pitchFamily="49" charset="0"/>
              <a:cs typeface="Consolas" panose="020B0609020204030204" pitchFamily="49" charset="0"/>
            </a:endParaRPr>
          </a:p>
        </p:txBody>
      </p:sp>
      <p:sp>
        <p:nvSpPr>
          <p:cNvPr id="11" name="Textfeld 10">
            <a:extLst>
              <a:ext uri="{FF2B5EF4-FFF2-40B4-BE49-F238E27FC236}">
                <a16:creationId xmlns:a16="http://schemas.microsoft.com/office/drawing/2014/main" id="{A304CA34-010F-C441-ADD4-44F18F02685D}"/>
              </a:ext>
            </a:extLst>
          </p:cNvPr>
          <p:cNvSpPr txBox="1"/>
          <p:nvPr/>
        </p:nvSpPr>
        <p:spPr>
          <a:xfrm>
            <a:off x="-7315" y="6578582"/>
            <a:ext cx="6811480" cy="276999"/>
          </a:xfrm>
          <a:prstGeom prst="rect">
            <a:avLst/>
          </a:prstGeom>
          <a:noFill/>
        </p:spPr>
        <p:txBody>
          <a:bodyPr wrap="none" rtlCol="0">
            <a:spAutoFit/>
          </a:bodyPr>
          <a:lstStyle/>
          <a:p>
            <a:r>
              <a:rPr lang="de-DE" sz="1200" b="1" dirty="0"/>
              <a:t>Quelle:</a:t>
            </a:r>
            <a:r>
              <a:rPr lang="de-DE" sz="1200" dirty="0"/>
              <a:t> </a:t>
            </a:r>
            <a:r>
              <a:rPr lang="de-DE" sz="1200" dirty="0">
                <a:solidFill>
                  <a:srgbClr val="0070C0"/>
                </a:solidFill>
                <a:latin typeface="Consolas" panose="020B0609020204030204" pitchFamily="49" charset="0"/>
                <a:cs typeface="Consolas" panose="020B0609020204030204" pitchFamily="49" charset="0"/>
              </a:rPr>
              <a:t>https://</a:t>
            </a:r>
            <a:r>
              <a:rPr lang="de-DE" sz="1200" dirty="0" err="1">
                <a:solidFill>
                  <a:srgbClr val="0070C0"/>
                </a:solidFill>
                <a:latin typeface="Consolas" panose="020B0609020204030204" pitchFamily="49" charset="0"/>
                <a:cs typeface="Consolas" panose="020B0609020204030204" pitchFamily="49" charset="0"/>
              </a:rPr>
              <a:t>kubernetes.io</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docs</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concepts</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scheduling-eviction</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assign-pod-node</a:t>
            </a:r>
            <a:r>
              <a:rPr lang="de-DE" sz="1200" dirty="0">
                <a:solidFill>
                  <a:srgbClr val="0070C0"/>
                </a:solidFill>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1807440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D2109C15-79FA-0F5A-1474-0A52C4200043}"/>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sp>
        <p:nvSpPr>
          <p:cNvPr id="6" name="Titel 1">
            <a:extLst>
              <a:ext uri="{FF2B5EF4-FFF2-40B4-BE49-F238E27FC236}">
                <a16:creationId xmlns:a16="http://schemas.microsoft.com/office/drawing/2014/main" id="{410A3493-2038-559A-A021-2ADC9EA9C46F}"/>
              </a:ext>
            </a:extLst>
          </p:cNvPr>
          <p:cNvSpPr>
            <a:spLocks noGrp="1"/>
          </p:cNvSpPr>
          <p:nvPr>
            <p:ph type="title"/>
          </p:nvPr>
        </p:nvSpPr>
        <p:spPr>
          <a:xfrm>
            <a:off x="432000" y="432000"/>
            <a:ext cx="9198116" cy="432000"/>
          </a:xfrm>
        </p:spPr>
        <p:txBody>
          <a:bodyPr/>
          <a:lstStyle/>
          <a:p>
            <a:r>
              <a:rPr lang="de-DE" dirty="0"/>
              <a:t>Scheduling</a:t>
            </a:r>
          </a:p>
        </p:txBody>
      </p:sp>
      <p:sp>
        <p:nvSpPr>
          <p:cNvPr id="7" name="Textplatzhalter 2">
            <a:extLst>
              <a:ext uri="{FF2B5EF4-FFF2-40B4-BE49-F238E27FC236}">
                <a16:creationId xmlns:a16="http://schemas.microsoft.com/office/drawing/2014/main" id="{33140EE6-CFD6-C964-186A-E29AA9E22FFC}"/>
              </a:ext>
            </a:extLst>
          </p:cNvPr>
          <p:cNvSpPr>
            <a:spLocks noGrp="1"/>
          </p:cNvSpPr>
          <p:nvPr>
            <p:ph type="body" sz="quarter" idx="32"/>
          </p:nvPr>
        </p:nvSpPr>
        <p:spPr>
          <a:xfrm>
            <a:off x="431801" y="1008000"/>
            <a:ext cx="9080500" cy="360000"/>
          </a:xfrm>
        </p:spPr>
        <p:txBody>
          <a:bodyPr/>
          <a:lstStyle/>
          <a:p>
            <a:r>
              <a:rPr lang="de-DE" dirty="0"/>
              <a:t>Mit </a:t>
            </a:r>
            <a:r>
              <a:rPr lang="de-DE" dirty="0" err="1"/>
              <a:t>Node</a:t>
            </a:r>
            <a:r>
              <a:rPr lang="de-DE" dirty="0"/>
              <a:t> Labels</a:t>
            </a:r>
          </a:p>
        </p:txBody>
      </p:sp>
      <p:sp>
        <p:nvSpPr>
          <p:cNvPr id="10" name="Rechteck 9">
            <a:extLst>
              <a:ext uri="{FF2B5EF4-FFF2-40B4-BE49-F238E27FC236}">
                <a16:creationId xmlns:a16="http://schemas.microsoft.com/office/drawing/2014/main" id="{7631FF58-22FB-FF87-9051-7B4A39A5C09C}"/>
              </a:ext>
            </a:extLst>
          </p:cNvPr>
          <p:cNvSpPr/>
          <p:nvPr/>
        </p:nvSpPr>
        <p:spPr>
          <a:xfrm>
            <a:off x="517166" y="1678145"/>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C1D4B60C-F7B4-EA74-70A2-A8F8BDF9AD81}"/>
              </a:ext>
            </a:extLst>
          </p:cNvPr>
          <p:cNvSpPr/>
          <p:nvPr/>
        </p:nvSpPr>
        <p:spPr>
          <a:xfrm>
            <a:off x="5434214" y="1678145"/>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DD7B7E62-D777-6DBD-E0CE-8E26671E4076}"/>
              </a:ext>
            </a:extLst>
          </p:cNvPr>
          <p:cNvSpPr/>
          <p:nvPr/>
        </p:nvSpPr>
        <p:spPr>
          <a:xfrm>
            <a:off x="517166" y="3429000"/>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972C3C18-8AAB-5994-E635-73123186DCB0}"/>
              </a:ext>
            </a:extLst>
          </p:cNvPr>
          <p:cNvSpPr/>
          <p:nvPr/>
        </p:nvSpPr>
        <p:spPr>
          <a:xfrm>
            <a:off x="2973016" y="3429000"/>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7922A2F1-6AE6-4732-5AF4-7832C28C1E05}"/>
              </a:ext>
            </a:extLst>
          </p:cNvPr>
          <p:cNvSpPr/>
          <p:nvPr/>
        </p:nvSpPr>
        <p:spPr>
          <a:xfrm>
            <a:off x="5434214" y="3429000"/>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676DF002-AAEE-8E22-5D18-B6A3EA782FAC}"/>
              </a:ext>
            </a:extLst>
          </p:cNvPr>
          <p:cNvSpPr/>
          <p:nvPr/>
        </p:nvSpPr>
        <p:spPr>
          <a:xfrm>
            <a:off x="2973016" y="1678145"/>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324F8BF6-D91A-3EF6-FDFD-B60A10C64875}"/>
              </a:ext>
            </a:extLst>
          </p:cNvPr>
          <p:cNvSpPr txBox="1"/>
          <p:nvPr/>
        </p:nvSpPr>
        <p:spPr>
          <a:xfrm>
            <a:off x="823461" y="4576106"/>
            <a:ext cx="1600118" cy="369332"/>
          </a:xfrm>
          <a:prstGeom prst="rect">
            <a:avLst/>
          </a:prstGeom>
          <a:noFill/>
        </p:spPr>
        <p:txBody>
          <a:bodyPr wrap="none" rtlCol="0">
            <a:spAutoFit/>
          </a:bodyPr>
          <a:lstStyle/>
          <a:p>
            <a:r>
              <a:rPr lang="de-DE" dirty="0" err="1">
                <a:latin typeface="Bradley Hand" pitchFamily="2" charset="77"/>
              </a:rPr>
              <a:t>disktype</a:t>
            </a:r>
            <a:r>
              <a:rPr lang="de-DE" dirty="0">
                <a:latin typeface="Bradley Hand" pitchFamily="2" charset="77"/>
              </a:rPr>
              <a:t>=</a:t>
            </a:r>
            <a:r>
              <a:rPr lang="de-DE" dirty="0" err="1">
                <a:latin typeface="Bradley Hand" pitchFamily="2" charset="77"/>
              </a:rPr>
              <a:t>ssd</a:t>
            </a:r>
            <a:endParaRPr lang="de-DE" dirty="0">
              <a:latin typeface="Bradley Hand" pitchFamily="2" charset="77"/>
            </a:endParaRPr>
          </a:p>
        </p:txBody>
      </p:sp>
      <p:sp>
        <p:nvSpPr>
          <p:cNvPr id="23" name="Textfeld 22">
            <a:extLst>
              <a:ext uri="{FF2B5EF4-FFF2-40B4-BE49-F238E27FC236}">
                <a16:creationId xmlns:a16="http://schemas.microsoft.com/office/drawing/2014/main" id="{1C5E12A8-5912-4236-81C3-B7BC0BF0B80A}"/>
              </a:ext>
            </a:extLst>
          </p:cNvPr>
          <p:cNvSpPr txBox="1"/>
          <p:nvPr/>
        </p:nvSpPr>
        <p:spPr>
          <a:xfrm>
            <a:off x="823461" y="2850127"/>
            <a:ext cx="1600118" cy="369332"/>
          </a:xfrm>
          <a:prstGeom prst="rect">
            <a:avLst/>
          </a:prstGeom>
          <a:noFill/>
        </p:spPr>
        <p:txBody>
          <a:bodyPr wrap="none" rtlCol="0">
            <a:spAutoFit/>
          </a:bodyPr>
          <a:lstStyle/>
          <a:p>
            <a:r>
              <a:rPr lang="de-DE" dirty="0" err="1">
                <a:latin typeface="Bradley Hand" pitchFamily="2" charset="77"/>
              </a:rPr>
              <a:t>disktype</a:t>
            </a:r>
            <a:r>
              <a:rPr lang="de-DE" dirty="0">
                <a:latin typeface="Bradley Hand" pitchFamily="2" charset="77"/>
              </a:rPr>
              <a:t>=</a:t>
            </a:r>
            <a:r>
              <a:rPr lang="de-DE" dirty="0" err="1">
                <a:latin typeface="Bradley Hand" pitchFamily="2" charset="77"/>
              </a:rPr>
              <a:t>ssd</a:t>
            </a:r>
            <a:endParaRPr lang="de-DE" dirty="0">
              <a:latin typeface="Bradley Hand" pitchFamily="2" charset="77"/>
            </a:endParaRPr>
          </a:p>
        </p:txBody>
      </p:sp>
      <p:sp>
        <p:nvSpPr>
          <p:cNvPr id="24" name="Textfeld 23">
            <a:extLst>
              <a:ext uri="{FF2B5EF4-FFF2-40B4-BE49-F238E27FC236}">
                <a16:creationId xmlns:a16="http://schemas.microsoft.com/office/drawing/2014/main" id="{976E0F80-FE73-AAA9-9773-500CF4CB6A01}"/>
              </a:ext>
            </a:extLst>
          </p:cNvPr>
          <p:cNvSpPr txBox="1"/>
          <p:nvPr/>
        </p:nvSpPr>
        <p:spPr>
          <a:xfrm>
            <a:off x="3279311" y="2850127"/>
            <a:ext cx="1600118" cy="369332"/>
          </a:xfrm>
          <a:prstGeom prst="rect">
            <a:avLst/>
          </a:prstGeom>
          <a:noFill/>
        </p:spPr>
        <p:txBody>
          <a:bodyPr wrap="none" rtlCol="0">
            <a:spAutoFit/>
          </a:bodyPr>
          <a:lstStyle/>
          <a:p>
            <a:r>
              <a:rPr lang="de-DE" dirty="0" err="1">
                <a:latin typeface="Bradley Hand" pitchFamily="2" charset="77"/>
              </a:rPr>
              <a:t>disktype</a:t>
            </a:r>
            <a:r>
              <a:rPr lang="de-DE" dirty="0">
                <a:latin typeface="Bradley Hand" pitchFamily="2" charset="77"/>
              </a:rPr>
              <a:t>=</a:t>
            </a:r>
            <a:r>
              <a:rPr lang="de-DE" dirty="0" err="1">
                <a:latin typeface="Bradley Hand" pitchFamily="2" charset="77"/>
              </a:rPr>
              <a:t>ssd</a:t>
            </a:r>
            <a:endParaRPr lang="de-DE" dirty="0">
              <a:latin typeface="Bradley Hand" pitchFamily="2" charset="77"/>
            </a:endParaRPr>
          </a:p>
        </p:txBody>
      </p:sp>
      <p:sp>
        <p:nvSpPr>
          <p:cNvPr id="25" name="Textfeld 24">
            <a:extLst>
              <a:ext uri="{FF2B5EF4-FFF2-40B4-BE49-F238E27FC236}">
                <a16:creationId xmlns:a16="http://schemas.microsoft.com/office/drawing/2014/main" id="{AA138A71-26D0-6116-890D-E871A30CB6DD}"/>
              </a:ext>
            </a:extLst>
          </p:cNvPr>
          <p:cNvSpPr txBox="1"/>
          <p:nvPr/>
        </p:nvSpPr>
        <p:spPr>
          <a:xfrm>
            <a:off x="3288806" y="4576106"/>
            <a:ext cx="1646605" cy="369332"/>
          </a:xfrm>
          <a:prstGeom prst="rect">
            <a:avLst/>
          </a:prstGeom>
          <a:noFill/>
        </p:spPr>
        <p:txBody>
          <a:bodyPr wrap="none" rtlCol="0">
            <a:spAutoFit/>
          </a:bodyPr>
          <a:lstStyle/>
          <a:p>
            <a:r>
              <a:rPr lang="de-DE" dirty="0" err="1">
                <a:latin typeface="Bradley Hand" pitchFamily="2" charset="77"/>
              </a:rPr>
              <a:t>disktype</a:t>
            </a:r>
            <a:r>
              <a:rPr lang="de-DE" dirty="0">
                <a:latin typeface="Bradley Hand" pitchFamily="2" charset="77"/>
              </a:rPr>
              <a:t>=</a:t>
            </a:r>
            <a:r>
              <a:rPr lang="de-DE" dirty="0" err="1">
                <a:latin typeface="Bradley Hand" pitchFamily="2" charset="77"/>
              </a:rPr>
              <a:t>hdd</a:t>
            </a:r>
            <a:endParaRPr lang="de-DE" dirty="0">
              <a:latin typeface="Bradley Hand" pitchFamily="2" charset="77"/>
            </a:endParaRPr>
          </a:p>
        </p:txBody>
      </p:sp>
      <p:sp>
        <p:nvSpPr>
          <p:cNvPr id="34" name="Textfeld 33">
            <a:extLst>
              <a:ext uri="{FF2B5EF4-FFF2-40B4-BE49-F238E27FC236}">
                <a16:creationId xmlns:a16="http://schemas.microsoft.com/office/drawing/2014/main" id="{D3A4789E-0072-8296-28F5-F2AE1957C7ED}"/>
              </a:ext>
            </a:extLst>
          </p:cNvPr>
          <p:cNvSpPr txBox="1"/>
          <p:nvPr/>
        </p:nvSpPr>
        <p:spPr>
          <a:xfrm>
            <a:off x="5717264" y="2850127"/>
            <a:ext cx="1646605" cy="369332"/>
          </a:xfrm>
          <a:prstGeom prst="rect">
            <a:avLst/>
          </a:prstGeom>
          <a:noFill/>
        </p:spPr>
        <p:txBody>
          <a:bodyPr wrap="none" rtlCol="0">
            <a:spAutoFit/>
          </a:bodyPr>
          <a:lstStyle/>
          <a:p>
            <a:r>
              <a:rPr lang="de-DE" dirty="0" err="1">
                <a:latin typeface="Bradley Hand" pitchFamily="2" charset="77"/>
              </a:rPr>
              <a:t>disktype</a:t>
            </a:r>
            <a:r>
              <a:rPr lang="de-DE" dirty="0">
                <a:latin typeface="Bradley Hand" pitchFamily="2" charset="77"/>
              </a:rPr>
              <a:t>=</a:t>
            </a:r>
            <a:r>
              <a:rPr lang="de-DE" dirty="0" err="1">
                <a:latin typeface="Bradley Hand" pitchFamily="2" charset="77"/>
              </a:rPr>
              <a:t>hdd</a:t>
            </a:r>
            <a:endParaRPr lang="de-DE" dirty="0">
              <a:latin typeface="Bradley Hand" pitchFamily="2" charset="77"/>
            </a:endParaRPr>
          </a:p>
        </p:txBody>
      </p:sp>
      <p:pic>
        <p:nvPicPr>
          <p:cNvPr id="38" name="Grafik 37">
            <a:extLst>
              <a:ext uri="{FF2B5EF4-FFF2-40B4-BE49-F238E27FC236}">
                <a16:creationId xmlns:a16="http://schemas.microsoft.com/office/drawing/2014/main" id="{81DB5837-C6E6-F29D-C417-5F9D9D7CB1F2}"/>
              </a:ext>
            </a:extLst>
          </p:cNvPr>
          <p:cNvPicPr>
            <a:picLocks noChangeAspect="1"/>
          </p:cNvPicPr>
          <p:nvPr/>
        </p:nvPicPr>
        <p:blipFill>
          <a:blip r:embed="rId2"/>
          <a:stretch>
            <a:fillRect/>
          </a:stretch>
        </p:blipFill>
        <p:spPr>
          <a:xfrm>
            <a:off x="8347365" y="1512000"/>
            <a:ext cx="3100138" cy="4668024"/>
          </a:xfrm>
          <a:prstGeom prst="rect">
            <a:avLst/>
          </a:prstGeom>
          <a:effectLst>
            <a:outerShdw blurRad="50800" dist="38100" dir="2700000" algn="tl" rotWithShape="0">
              <a:prstClr val="black">
                <a:alpha val="40000"/>
              </a:prstClr>
            </a:outerShdw>
          </a:effectLst>
        </p:spPr>
      </p:pic>
      <p:grpSp>
        <p:nvGrpSpPr>
          <p:cNvPr id="49" name="Gruppieren 48">
            <a:extLst>
              <a:ext uri="{FF2B5EF4-FFF2-40B4-BE49-F238E27FC236}">
                <a16:creationId xmlns:a16="http://schemas.microsoft.com/office/drawing/2014/main" id="{F8812998-5068-7049-9867-C12B57061036}"/>
              </a:ext>
            </a:extLst>
          </p:cNvPr>
          <p:cNvGrpSpPr/>
          <p:nvPr/>
        </p:nvGrpSpPr>
        <p:grpSpPr>
          <a:xfrm>
            <a:off x="517166" y="1787963"/>
            <a:ext cx="7129756" cy="3874303"/>
            <a:chOff x="517166" y="1787963"/>
            <a:chExt cx="7129756" cy="3874303"/>
          </a:xfrm>
        </p:grpSpPr>
        <p:grpSp>
          <p:nvGrpSpPr>
            <p:cNvPr id="41" name="Gruppieren 40">
              <a:extLst>
                <a:ext uri="{FF2B5EF4-FFF2-40B4-BE49-F238E27FC236}">
                  <a16:creationId xmlns:a16="http://schemas.microsoft.com/office/drawing/2014/main" id="{626FD1B5-4361-F9A5-72CC-F459C76B073D}"/>
                </a:ext>
              </a:extLst>
            </p:cNvPr>
            <p:cNvGrpSpPr/>
            <p:nvPr/>
          </p:nvGrpSpPr>
          <p:grpSpPr>
            <a:xfrm>
              <a:off x="967385" y="1787963"/>
              <a:ext cx="3768119" cy="2255981"/>
              <a:chOff x="1050512" y="2322527"/>
              <a:chExt cx="3768119" cy="2255981"/>
            </a:xfrm>
          </p:grpSpPr>
          <p:sp>
            <p:nvSpPr>
              <p:cNvPr id="2" name="Abgerundetes Rechteck 1">
                <a:extLst>
                  <a:ext uri="{FF2B5EF4-FFF2-40B4-BE49-F238E27FC236}">
                    <a16:creationId xmlns:a16="http://schemas.microsoft.com/office/drawing/2014/main" id="{4AE12C25-39DD-9F6D-B80F-BCA8060A8548}"/>
                  </a:ext>
                </a:extLst>
              </p:cNvPr>
              <p:cNvSpPr/>
              <p:nvPr/>
            </p:nvSpPr>
            <p:spPr>
              <a:xfrm>
                <a:off x="1050512" y="2322527"/>
                <a:ext cx="1312269" cy="488611"/>
              </a:xfrm>
              <a:custGeom>
                <a:avLst/>
                <a:gdLst>
                  <a:gd name="connsiteX0" fmla="*/ 0 w 1312269"/>
                  <a:gd name="connsiteY0" fmla="*/ 244306 h 488611"/>
                  <a:gd name="connsiteX1" fmla="*/ 244306 w 1312269"/>
                  <a:gd name="connsiteY1" fmla="*/ 0 h 488611"/>
                  <a:gd name="connsiteX2" fmla="*/ 647898 w 1312269"/>
                  <a:gd name="connsiteY2" fmla="*/ 0 h 488611"/>
                  <a:gd name="connsiteX3" fmla="*/ 1067964 w 1312269"/>
                  <a:gd name="connsiteY3" fmla="*/ 0 h 488611"/>
                  <a:gd name="connsiteX4" fmla="*/ 1312270 w 1312269"/>
                  <a:gd name="connsiteY4" fmla="*/ 244306 h 488611"/>
                  <a:gd name="connsiteX5" fmla="*/ 1312269 w 1312269"/>
                  <a:gd name="connsiteY5" fmla="*/ 244306 h 488611"/>
                  <a:gd name="connsiteX6" fmla="*/ 1067963 w 1312269"/>
                  <a:gd name="connsiteY6" fmla="*/ 488612 h 488611"/>
                  <a:gd name="connsiteX7" fmla="*/ 639661 w 1312269"/>
                  <a:gd name="connsiteY7" fmla="*/ 488611 h 488611"/>
                  <a:gd name="connsiteX8" fmla="*/ 244306 w 1312269"/>
                  <a:gd name="connsiteY8" fmla="*/ 488611 h 488611"/>
                  <a:gd name="connsiteX9" fmla="*/ 0 w 1312269"/>
                  <a:gd name="connsiteY9" fmla="*/ 244305 h 488611"/>
                  <a:gd name="connsiteX10" fmla="*/ 0 w 1312269"/>
                  <a:gd name="connsiteY10" fmla="*/ 244306 h 48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488611" fill="none" extrusionOk="0">
                    <a:moveTo>
                      <a:pt x="0" y="244306"/>
                    </a:moveTo>
                    <a:cubicBezTo>
                      <a:pt x="1017" y="136922"/>
                      <a:pt x="114376" y="8385"/>
                      <a:pt x="244306" y="0"/>
                    </a:cubicBezTo>
                    <a:cubicBezTo>
                      <a:pt x="424137" y="15617"/>
                      <a:pt x="480654" y="3337"/>
                      <a:pt x="647898" y="0"/>
                    </a:cubicBezTo>
                    <a:cubicBezTo>
                      <a:pt x="815142" y="-3337"/>
                      <a:pt x="925159" y="-13904"/>
                      <a:pt x="1067964" y="0"/>
                    </a:cubicBezTo>
                    <a:cubicBezTo>
                      <a:pt x="1208658" y="3859"/>
                      <a:pt x="1300858" y="131895"/>
                      <a:pt x="1312270" y="244306"/>
                    </a:cubicBezTo>
                    <a:lnTo>
                      <a:pt x="1312269" y="244306"/>
                    </a:lnTo>
                    <a:cubicBezTo>
                      <a:pt x="1315869" y="360961"/>
                      <a:pt x="1191542" y="475892"/>
                      <a:pt x="1067963" y="488612"/>
                    </a:cubicBezTo>
                    <a:cubicBezTo>
                      <a:pt x="959696" y="506675"/>
                      <a:pt x="742403" y="493530"/>
                      <a:pt x="639661" y="488611"/>
                    </a:cubicBezTo>
                    <a:cubicBezTo>
                      <a:pt x="536919" y="483692"/>
                      <a:pt x="437090" y="472464"/>
                      <a:pt x="244306" y="488611"/>
                    </a:cubicBezTo>
                    <a:cubicBezTo>
                      <a:pt x="115334" y="477526"/>
                      <a:pt x="-6425" y="362656"/>
                      <a:pt x="0" y="244305"/>
                    </a:cubicBezTo>
                    <a:lnTo>
                      <a:pt x="0" y="244306"/>
                    </a:lnTo>
                    <a:close/>
                  </a:path>
                  <a:path w="1312269" h="488611" stroke="0" extrusionOk="0">
                    <a:moveTo>
                      <a:pt x="0" y="244306"/>
                    </a:moveTo>
                    <a:cubicBezTo>
                      <a:pt x="15431" y="113586"/>
                      <a:pt x="115544" y="12842"/>
                      <a:pt x="244306" y="0"/>
                    </a:cubicBezTo>
                    <a:cubicBezTo>
                      <a:pt x="436118" y="-15495"/>
                      <a:pt x="474463" y="-11401"/>
                      <a:pt x="672608" y="0"/>
                    </a:cubicBezTo>
                    <a:cubicBezTo>
                      <a:pt x="870753" y="11401"/>
                      <a:pt x="920871" y="-10410"/>
                      <a:pt x="1067964" y="0"/>
                    </a:cubicBezTo>
                    <a:cubicBezTo>
                      <a:pt x="1214250" y="-9658"/>
                      <a:pt x="1330341" y="96362"/>
                      <a:pt x="1312270" y="244306"/>
                    </a:cubicBezTo>
                    <a:lnTo>
                      <a:pt x="1312269" y="244306"/>
                    </a:lnTo>
                    <a:cubicBezTo>
                      <a:pt x="1285996" y="388750"/>
                      <a:pt x="1186380" y="485910"/>
                      <a:pt x="1067963" y="488612"/>
                    </a:cubicBezTo>
                    <a:cubicBezTo>
                      <a:pt x="921650" y="503337"/>
                      <a:pt x="741557" y="491855"/>
                      <a:pt x="656135" y="488612"/>
                    </a:cubicBezTo>
                    <a:cubicBezTo>
                      <a:pt x="570713" y="485369"/>
                      <a:pt x="428537" y="475029"/>
                      <a:pt x="244306" y="488611"/>
                    </a:cubicBezTo>
                    <a:cubicBezTo>
                      <a:pt x="104721" y="505435"/>
                      <a:pt x="-13952" y="384407"/>
                      <a:pt x="0" y="244305"/>
                    </a:cubicBezTo>
                    <a:lnTo>
                      <a:pt x="0" y="244306"/>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sp>
            <p:nvSpPr>
              <p:cNvPr id="39" name="Abgerundetes Rechteck 38">
                <a:extLst>
                  <a:ext uri="{FF2B5EF4-FFF2-40B4-BE49-F238E27FC236}">
                    <a16:creationId xmlns:a16="http://schemas.microsoft.com/office/drawing/2014/main" id="{B91EFF86-5881-D0CB-B106-929F05D4DE61}"/>
                  </a:ext>
                </a:extLst>
              </p:cNvPr>
              <p:cNvSpPr/>
              <p:nvPr/>
            </p:nvSpPr>
            <p:spPr>
              <a:xfrm>
                <a:off x="3506362" y="2324853"/>
                <a:ext cx="1312269" cy="488611"/>
              </a:xfrm>
              <a:custGeom>
                <a:avLst/>
                <a:gdLst>
                  <a:gd name="connsiteX0" fmla="*/ 0 w 1312269"/>
                  <a:gd name="connsiteY0" fmla="*/ 244306 h 488611"/>
                  <a:gd name="connsiteX1" fmla="*/ 244306 w 1312269"/>
                  <a:gd name="connsiteY1" fmla="*/ 0 h 488611"/>
                  <a:gd name="connsiteX2" fmla="*/ 647898 w 1312269"/>
                  <a:gd name="connsiteY2" fmla="*/ 0 h 488611"/>
                  <a:gd name="connsiteX3" fmla="*/ 1067964 w 1312269"/>
                  <a:gd name="connsiteY3" fmla="*/ 0 h 488611"/>
                  <a:gd name="connsiteX4" fmla="*/ 1312270 w 1312269"/>
                  <a:gd name="connsiteY4" fmla="*/ 244306 h 488611"/>
                  <a:gd name="connsiteX5" fmla="*/ 1312269 w 1312269"/>
                  <a:gd name="connsiteY5" fmla="*/ 244306 h 488611"/>
                  <a:gd name="connsiteX6" fmla="*/ 1067963 w 1312269"/>
                  <a:gd name="connsiteY6" fmla="*/ 488612 h 488611"/>
                  <a:gd name="connsiteX7" fmla="*/ 639661 w 1312269"/>
                  <a:gd name="connsiteY7" fmla="*/ 488611 h 488611"/>
                  <a:gd name="connsiteX8" fmla="*/ 244306 w 1312269"/>
                  <a:gd name="connsiteY8" fmla="*/ 488611 h 488611"/>
                  <a:gd name="connsiteX9" fmla="*/ 0 w 1312269"/>
                  <a:gd name="connsiteY9" fmla="*/ 244305 h 488611"/>
                  <a:gd name="connsiteX10" fmla="*/ 0 w 1312269"/>
                  <a:gd name="connsiteY10" fmla="*/ 244306 h 48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488611" fill="none" extrusionOk="0">
                    <a:moveTo>
                      <a:pt x="0" y="244306"/>
                    </a:moveTo>
                    <a:cubicBezTo>
                      <a:pt x="1017" y="136922"/>
                      <a:pt x="114376" y="8385"/>
                      <a:pt x="244306" y="0"/>
                    </a:cubicBezTo>
                    <a:cubicBezTo>
                      <a:pt x="424137" y="15617"/>
                      <a:pt x="480654" y="3337"/>
                      <a:pt x="647898" y="0"/>
                    </a:cubicBezTo>
                    <a:cubicBezTo>
                      <a:pt x="815142" y="-3337"/>
                      <a:pt x="925159" y="-13904"/>
                      <a:pt x="1067964" y="0"/>
                    </a:cubicBezTo>
                    <a:cubicBezTo>
                      <a:pt x="1208658" y="3859"/>
                      <a:pt x="1300858" y="131895"/>
                      <a:pt x="1312270" y="244306"/>
                    </a:cubicBezTo>
                    <a:lnTo>
                      <a:pt x="1312269" y="244306"/>
                    </a:lnTo>
                    <a:cubicBezTo>
                      <a:pt x="1315869" y="360961"/>
                      <a:pt x="1191542" y="475892"/>
                      <a:pt x="1067963" y="488612"/>
                    </a:cubicBezTo>
                    <a:cubicBezTo>
                      <a:pt x="959696" y="506675"/>
                      <a:pt x="742403" y="493530"/>
                      <a:pt x="639661" y="488611"/>
                    </a:cubicBezTo>
                    <a:cubicBezTo>
                      <a:pt x="536919" y="483692"/>
                      <a:pt x="437090" y="472464"/>
                      <a:pt x="244306" y="488611"/>
                    </a:cubicBezTo>
                    <a:cubicBezTo>
                      <a:pt x="115334" y="477526"/>
                      <a:pt x="-6425" y="362656"/>
                      <a:pt x="0" y="244305"/>
                    </a:cubicBezTo>
                    <a:lnTo>
                      <a:pt x="0" y="244306"/>
                    </a:lnTo>
                    <a:close/>
                  </a:path>
                  <a:path w="1312269" h="488611" stroke="0" extrusionOk="0">
                    <a:moveTo>
                      <a:pt x="0" y="244306"/>
                    </a:moveTo>
                    <a:cubicBezTo>
                      <a:pt x="15431" y="113586"/>
                      <a:pt x="115544" y="12842"/>
                      <a:pt x="244306" y="0"/>
                    </a:cubicBezTo>
                    <a:cubicBezTo>
                      <a:pt x="436118" y="-15495"/>
                      <a:pt x="474463" y="-11401"/>
                      <a:pt x="672608" y="0"/>
                    </a:cubicBezTo>
                    <a:cubicBezTo>
                      <a:pt x="870753" y="11401"/>
                      <a:pt x="920871" y="-10410"/>
                      <a:pt x="1067964" y="0"/>
                    </a:cubicBezTo>
                    <a:cubicBezTo>
                      <a:pt x="1214250" y="-9658"/>
                      <a:pt x="1330341" y="96362"/>
                      <a:pt x="1312270" y="244306"/>
                    </a:cubicBezTo>
                    <a:lnTo>
                      <a:pt x="1312269" y="244306"/>
                    </a:lnTo>
                    <a:cubicBezTo>
                      <a:pt x="1285996" y="388750"/>
                      <a:pt x="1186380" y="485910"/>
                      <a:pt x="1067963" y="488612"/>
                    </a:cubicBezTo>
                    <a:cubicBezTo>
                      <a:pt x="921650" y="503337"/>
                      <a:pt x="741557" y="491855"/>
                      <a:pt x="656135" y="488612"/>
                    </a:cubicBezTo>
                    <a:cubicBezTo>
                      <a:pt x="570713" y="485369"/>
                      <a:pt x="428537" y="475029"/>
                      <a:pt x="244306" y="488611"/>
                    </a:cubicBezTo>
                    <a:cubicBezTo>
                      <a:pt x="104721" y="505435"/>
                      <a:pt x="-13952" y="384407"/>
                      <a:pt x="0" y="244305"/>
                    </a:cubicBezTo>
                    <a:lnTo>
                      <a:pt x="0" y="244306"/>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sp>
            <p:nvSpPr>
              <p:cNvPr id="40" name="Abgerundetes Rechteck 39">
                <a:extLst>
                  <a:ext uri="{FF2B5EF4-FFF2-40B4-BE49-F238E27FC236}">
                    <a16:creationId xmlns:a16="http://schemas.microsoft.com/office/drawing/2014/main" id="{6817F4BE-1752-1402-0A24-FB7FC6525A42}"/>
                  </a:ext>
                </a:extLst>
              </p:cNvPr>
              <p:cNvSpPr/>
              <p:nvPr/>
            </p:nvSpPr>
            <p:spPr>
              <a:xfrm>
                <a:off x="1050512" y="4089897"/>
                <a:ext cx="1312269" cy="488611"/>
              </a:xfrm>
              <a:custGeom>
                <a:avLst/>
                <a:gdLst>
                  <a:gd name="connsiteX0" fmla="*/ 0 w 1312269"/>
                  <a:gd name="connsiteY0" fmla="*/ 244306 h 488611"/>
                  <a:gd name="connsiteX1" fmla="*/ 244306 w 1312269"/>
                  <a:gd name="connsiteY1" fmla="*/ 0 h 488611"/>
                  <a:gd name="connsiteX2" fmla="*/ 647898 w 1312269"/>
                  <a:gd name="connsiteY2" fmla="*/ 0 h 488611"/>
                  <a:gd name="connsiteX3" fmla="*/ 1067964 w 1312269"/>
                  <a:gd name="connsiteY3" fmla="*/ 0 h 488611"/>
                  <a:gd name="connsiteX4" fmla="*/ 1312270 w 1312269"/>
                  <a:gd name="connsiteY4" fmla="*/ 244306 h 488611"/>
                  <a:gd name="connsiteX5" fmla="*/ 1312269 w 1312269"/>
                  <a:gd name="connsiteY5" fmla="*/ 244306 h 488611"/>
                  <a:gd name="connsiteX6" fmla="*/ 1067963 w 1312269"/>
                  <a:gd name="connsiteY6" fmla="*/ 488612 h 488611"/>
                  <a:gd name="connsiteX7" fmla="*/ 639661 w 1312269"/>
                  <a:gd name="connsiteY7" fmla="*/ 488611 h 488611"/>
                  <a:gd name="connsiteX8" fmla="*/ 244306 w 1312269"/>
                  <a:gd name="connsiteY8" fmla="*/ 488611 h 488611"/>
                  <a:gd name="connsiteX9" fmla="*/ 0 w 1312269"/>
                  <a:gd name="connsiteY9" fmla="*/ 244305 h 488611"/>
                  <a:gd name="connsiteX10" fmla="*/ 0 w 1312269"/>
                  <a:gd name="connsiteY10" fmla="*/ 244306 h 48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488611" fill="none" extrusionOk="0">
                    <a:moveTo>
                      <a:pt x="0" y="244306"/>
                    </a:moveTo>
                    <a:cubicBezTo>
                      <a:pt x="1017" y="136922"/>
                      <a:pt x="114376" y="8385"/>
                      <a:pt x="244306" y="0"/>
                    </a:cubicBezTo>
                    <a:cubicBezTo>
                      <a:pt x="424137" y="15617"/>
                      <a:pt x="480654" y="3337"/>
                      <a:pt x="647898" y="0"/>
                    </a:cubicBezTo>
                    <a:cubicBezTo>
                      <a:pt x="815142" y="-3337"/>
                      <a:pt x="925159" y="-13904"/>
                      <a:pt x="1067964" y="0"/>
                    </a:cubicBezTo>
                    <a:cubicBezTo>
                      <a:pt x="1208658" y="3859"/>
                      <a:pt x="1300858" y="131895"/>
                      <a:pt x="1312270" y="244306"/>
                    </a:cubicBezTo>
                    <a:lnTo>
                      <a:pt x="1312269" y="244306"/>
                    </a:lnTo>
                    <a:cubicBezTo>
                      <a:pt x="1315869" y="360961"/>
                      <a:pt x="1191542" y="475892"/>
                      <a:pt x="1067963" y="488612"/>
                    </a:cubicBezTo>
                    <a:cubicBezTo>
                      <a:pt x="959696" y="506675"/>
                      <a:pt x="742403" y="493530"/>
                      <a:pt x="639661" y="488611"/>
                    </a:cubicBezTo>
                    <a:cubicBezTo>
                      <a:pt x="536919" y="483692"/>
                      <a:pt x="437090" y="472464"/>
                      <a:pt x="244306" y="488611"/>
                    </a:cubicBezTo>
                    <a:cubicBezTo>
                      <a:pt x="115334" y="477526"/>
                      <a:pt x="-6425" y="362656"/>
                      <a:pt x="0" y="244305"/>
                    </a:cubicBezTo>
                    <a:lnTo>
                      <a:pt x="0" y="244306"/>
                    </a:lnTo>
                    <a:close/>
                  </a:path>
                  <a:path w="1312269" h="488611" stroke="0" extrusionOk="0">
                    <a:moveTo>
                      <a:pt x="0" y="244306"/>
                    </a:moveTo>
                    <a:cubicBezTo>
                      <a:pt x="15431" y="113586"/>
                      <a:pt x="115544" y="12842"/>
                      <a:pt x="244306" y="0"/>
                    </a:cubicBezTo>
                    <a:cubicBezTo>
                      <a:pt x="436118" y="-15495"/>
                      <a:pt x="474463" y="-11401"/>
                      <a:pt x="672608" y="0"/>
                    </a:cubicBezTo>
                    <a:cubicBezTo>
                      <a:pt x="870753" y="11401"/>
                      <a:pt x="920871" y="-10410"/>
                      <a:pt x="1067964" y="0"/>
                    </a:cubicBezTo>
                    <a:cubicBezTo>
                      <a:pt x="1214250" y="-9658"/>
                      <a:pt x="1330341" y="96362"/>
                      <a:pt x="1312270" y="244306"/>
                    </a:cubicBezTo>
                    <a:lnTo>
                      <a:pt x="1312269" y="244306"/>
                    </a:lnTo>
                    <a:cubicBezTo>
                      <a:pt x="1285996" y="388750"/>
                      <a:pt x="1186380" y="485910"/>
                      <a:pt x="1067963" y="488612"/>
                    </a:cubicBezTo>
                    <a:cubicBezTo>
                      <a:pt x="921650" y="503337"/>
                      <a:pt x="741557" y="491855"/>
                      <a:pt x="656135" y="488612"/>
                    </a:cubicBezTo>
                    <a:cubicBezTo>
                      <a:pt x="570713" y="485369"/>
                      <a:pt x="428537" y="475029"/>
                      <a:pt x="244306" y="488611"/>
                    </a:cubicBezTo>
                    <a:cubicBezTo>
                      <a:pt x="104721" y="505435"/>
                      <a:pt x="-13952" y="384407"/>
                      <a:pt x="0" y="244305"/>
                    </a:cubicBezTo>
                    <a:lnTo>
                      <a:pt x="0" y="244306"/>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grpSp>
        <p:sp>
          <p:nvSpPr>
            <p:cNvPr id="43" name="Textfeld 42">
              <a:extLst>
                <a:ext uri="{FF2B5EF4-FFF2-40B4-BE49-F238E27FC236}">
                  <a16:creationId xmlns:a16="http://schemas.microsoft.com/office/drawing/2014/main" id="{20DE9185-BDD5-5D06-35C9-074E5F1210C9}"/>
                </a:ext>
              </a:extLst>
            </p:cNvPr>
            <p:cNvSpPr txBox="1"/>
            <p:nvPr/>
          </p:nvSpPr>
          <p:spPr>
            <a:xfrm>
              <a:off x="517166" y="5292934"/>
              <a:ext cx="7129756" cy="369332"/>
            </a:xfrm>
            <a:prstGeom prst="rect">
              <a:avLst/>
            </a:prstGeom>
            <a:solidFill>
              <a:schemeClr val="accent5"/>
            </a:solidFill>
          </p:spPr>
          <p:txBody>
            <a:bodyPr wrap="square">
              <a:spAutoFit/>
            </a:bodyPr>
            <a:lstStyle/>
            <a:p>
              <a:r>
                <a:rPr lang="de-DE" sz="1800" dirty="0">
                  <a:solidFill>
                    <a:schemeClr val="bg1"/>
                  </a:solidFill>
                  <a:latin typeface="Consolas" panose="020B0609020204030204" pitchFamily="49" charset="0"/>
                  <a:cs typeface="Consolas" panose="020B0609020204030204" pitchFamily="49" charset="0"/>
                </a:rPr>
                <a:t>&gt; </a:t>
              </a:r>
              <a:r>
                <a:rPr lang="de-DE" sz="1800" dirty="0" err="1">
                  <a:solidFill>
                    <a:schemeClr val="bg1"/>
                  </a:solidFill>
                  <a:latin typeface="Consolas" panose="020B0609020204030204" pitchFamily="49" charset="0"/>
                  <a:cs typeface="Consolas" panose="020B0609020204030204" pitchFamily="49" charset="0"/>
                </a:rPr>
                <a:t>kubectl</a:t>
              </a:r>
              <a:r>
                <a:rPr lang="de-DE" sz="1800" dirty="0">
                  <a:solidFill>
                    <a:schemeClr val="bg1"/>
                  </a:solidFill>
                  <a:latin typeface="Consolas" panose="020B0609020204030204" pitchFamily="49" charset="0"/>
                  <a:cs typeface="Consolas" panose="020B0609020204030204" pitchFamily="49" charset="0"/>
                </a:rPr>
                <a:t> </a:t>
              </a:r>
              <a:r>
                <a:rPr lang="de-DE" sz="1800" dirty="0" err="1">
                  <a:solidFill>
                    <a:schemeClr val="bg1"/>
                  </a:solidFill>
                  <a:latin typeface="Consolas" panose="020B0609020204030204" pitchFamily="49" charset="0"/>
                  <a:cs typeface="Consolas" panose="020B0609020204030204" pitchFamily="49" charset="0"/>
                </a:rPr>
                <a:t>apply</a:t>
              </a:r>
              <a:r>
                <a:rPr lang="de-DE" sz="1800" dirty="0">
                  <a:solidFill>
                    <a:schemeClr val="bg1"/>
                  </a:solidFill>
                  <a:latin typeface="Consolas" panose="020B0609020204030204" pitchFamily="49" charset="0"/>
                  <a:cs typeface="Consolas" panose="020B0609020204030204" pitchFamily="49" charset="0"/>
                </a:rPr>
                <a:t> –f </a:t>
              </a:r>
              <a:r>
                <a:rPr lang="de-DE" sz="1800" dirty="0" err="1">
                  <a:solidFill>
                    <a:schemeClr val="bg1"/>
                  </a:solidFill>
                  <a:latin typeface="Consolas" panose="020B0609020204030204" pitchFamily="49" charset="0"/>
                  <a:cs typeface="Consolas" panose="020B0609020204030204" pitchFamily="49" charset="0"/>
                </a:rPr>
                <a:t>nginx-dep.yaml</a:t>
              </a:r>
              <a:endParaRPr lang="de-DE" sz="1800" dirty="0">
                <a:solidFill>
                  <a:schemeClr val="bg1"/>
                </a:solidFill>
                <a:latin typeface="Consolas" panose="020B0609020204030204" pitchFamily="49" charset="0"/>
                <a:cs typeface="Consolas" panose="020B0609020204030204" pitchFamily="49" charset="0"/>
              </a:endParaRPr>
            </a:p>
          </p:txBody>
        </p:sp>
      </p:grpSp>
      <p:grpSp>
        <p:nvGrpSpPr>
          <p:cNvPr id="52" name="Gruppieren 51">
            <a:extLst>
              <a:ext uri="{FF2B5EF4-FFF2-40B4-BE49-F238E27FC236}">
                <a16:creationId xmlns:a16="http://schemas.microsoft.com/office/drawing/2014/main" id="{AA381E78-71C9-C86C-35F5-1B09BB120A21}"/>
              </a:ext>
            </a:extLst>
          </p:cNvPr>
          <p:cNvGrpSpPr/>
          <p:nvPr/>
        </p:nvGrpSpPr>
        <p:grpSpPr>
          <a:xfrm>
            <a:off x="517166" y="2361516"/>
            <a:ext cx="7134825" cy="3762524"/>
            <a:chOff x="517166" y="2361516"/>
            <a:chExt cx="7134825" cy="3762524"/>
          </a:xfrm>
        </p:grpSpPr>
        <p:sp>
          <p:nvSpPr>
            <p:cNvPr id="48" name="Textfeld 47">
              <a:extLst>
                <a:ext uri="{FF2B5EF4-FFF2-40B4-BE49-F238E27FC236}">
                  <a16:creationId xmlns:a16="http://schemas.microsoft.com/office/drawing/2014/main" id="{DC317C3B-E860-29E5-102E-1D3097C0501B}"/>
                </a:ext>
              </a:extLst>
            </p:cNvPr>
            <p:cNvSpPr txBox="1"/>
            <p:nvPr/>
          </p:nvSpPr>
          <p:spPr>
            <a:xfrm>
              <a:off x="517166" y="5754708"/>
              <a:ext cx="7134825" cy="369332"/>
            </a:xfrm>
            <a:prstGeom prst="rect">
              <a:avLst/>
            </a:prstGeom>
            <a:solidFill>
              <a:schemeClr val="accent5"/>
            </a:solidFill>
          </p:spPr>
          <p:txBody>
            <a:bodyPr wrap="square">
              <a:spAutoFit/>
            </a:bodyPr>
            <a:lstStyle/>
            <a:p>
              <a:r>
                <a:rPr lang="de-DE" sz="1800" dirty="0">
                  <a:solidFill>
                    <a:schemeClr val="bg1"/>
                  </a:solidFill>
                  <a:latin typeface="Consolas" panose="020B0609020204030204" pitchFamily="49" charset="0"/>
                  <a:cs typeface="Consolas" panose="020B0609020204030204" pitchFamily="49" charset="0"/>
                </a:rPr>
                <a:t>&gt; </a:t>
              </a:r>
              <a:r>
                <a:rPr lang="de-DE" sz="1800" dirty="0" err="1">
                  <a:solidFill>
                    <a:schemeClr val="bg1"/>
                  </a:solidFill>
                  <a:latin typeface="Consolas" panose="020B0609020204030204" pitchFamily="49" charset="0"/>
                  <a:cs typeface="Consolas" panose="020B0609020204030204" pitchFamily="49" charset="0"/>
                </a:rPr>
                <a:t>kubectl</a:t>
              </a:r>
              <a:r>
                <a:rPr lang="de-DE" sz="1800" dirty="0">
                  <a:solidFill>
                    <a:schemeClr val="bg1"/>
                  </a:solidFill>
                  <a:latin typeface="Consolas" panose="020B0609020204030204" pitchFamily="49" charset="0"/>
                  <a:cs typeface="Consolas" panose="020B0609020204030204" pitchFamily="49" charset="0"/>
                </a:rPr>
                <a:t> </a:t>
              </a:r>
              <a:r>
                <a:rPr lang="de-DE" sz="1800" dirty="0" err="1">
                  <a:solidFill>
                    <a:schemeClr val="bg1"/>
                  </a:solidFill>
                  <a:latin typeface="Consolas" panose="020B0609020204030204" pitchFamily="49" charset="0"/>
                  <a:cs typeface="Consolas" panose="020B0609020204030204" pitchFamily="49" charset="0"/>
                </a:rPr>
                <a:t>scale</a:t>
              </a:r>
              <a:r>
                <a:rPr lang="de-DE" sz="1800" dirty="0">
                  <a:solidFill>
                    <a:schemeClr val="bg1"/>
                  </a:solidFill>
                  <a:latin typeface="Consolas" panose="020B0609020204030204" pitchFamily="49" charset="0"/>
                  <a:cs typeface="Consolas" panose="020B0609020204030204" pitchFamily="49" charset="0"/>
                </a:rPr>
                <a:t> --</a:t>
              </a:r>
              <a:r>
                <a:rPr lang="de-DE" sz="1800" dirty="0" err="1">
                  <a:solidFill>
                    <a:schemeClr val="bg1"/>
                  </a:solidFill>
                  <a:latin typeface="Consolas" panose="020B0609020204030204" pitchFamily="49" charset="0"/>
                  <a:cs typeface="Consolas" panose="020B0609020204030204" pitchFamily="49" charset="0"/>
                </a:rPr>
                <a:t>replicas</a:t>
              </a:r>
              <a:r>
                <a:rPr lang="de-DE" sz="1800" dirty="0">
                  <a:solidFill>
                    <a:schemeClr val="bg1"/>
                  </a:solidFill>
                  <a:latin typeface="Consolas" panose="020B0609020204030204" pitchFamily="49" charset="0"/>
                  <a:cs typeface="Consolas" panose="020B0609020204030204" pitchFamily="49" charset="0"/>
                </a:rPr>
                <a:t>=5 -f </a:t>
              </a:r>
              <a:r>
                <a:rPr lang="de-DE" sz="1800" dirty="0" err="1">
                  <a:solidFill>
                    <a:schemeClr val="bg1"/>
                  </a:solidFill>
                  <a:latin typeface="Consolas" panose="020B0609020204030204" pitchFamily="49" charset="0"/>
                  <a:cs typeface="Consolas" panose="020B0609020204030204" pitchFamily="49" charset="0"/>
                </a:rPr>
                <a:t>nginx-dep.yaml</a:t>
              </a:r>
              <a:r>
                <a:rPr lang="de-DE" sz="1800" dirty="0">
                  <a:solidFill>
                    <a:schemeClr val="bg1"/>
                  </a:solidFill>
                  <a:latin typeface="Consolas" panose="020B0609020204030204" pitchFamily="49" charset="0"/>
                  <a:cs typeface="Consolas" panose="020B0609020204030204" pitchFamily="49" charset="0"/>
                </a:rPr>
                <a:t> </a:t>
              </a:r>
            </a:p>
          </p:txBody>
        </p:sp>
        <p:sp>
          <p:nvSpPr>
            <p:cNvPr id="50" name="Abgerundetes Rechteck 49">
              <a:extLst>
                <a:ext uri="{FF2B5EF4-FFF2-40B4-BE49-F238E27FC236}">
                  <a16:creationId xmlns:a16="http://schemas.microsoft.com/office/drawing/2014/main" id="{5A124415-CAD2-44F4-8F06-E520703E8654}"/>
                </a:ext>
              </a:extLst>
            </p:cNvPr>
            <p:cNvSpPr/>
            <p:nvPr/>
          </p:nvSpPr>
          <p:spPr>
            <a:xfrm>
              <a:off x="3430317" y="2361516"/>
              <a:ext cx="1312269" cy="488611"/>
            </a:xfrm>
            <a:custGeom>
              <a:avLst/>
              <a:gdLst>
                <a:gd name="connsiteX0" fmla="*/ 0 w 1312269"/>
                <a:gd name="connsiteY0" fmla="*/ 244306 h 488611"/>
                <a:gd name="connsiteX1" fmla="*/ 244306 w 1312269"/>
                <a:gd name="connsiteY1" fmla="*/ 0 h 488611"/>
                <a:gd name="connsiteX2" fmla="*/ 647898 w 1312269"/>
                <a:gd name="connsiteY2" fmla="*/ 0 h 488611"/>
                <a:gd name="connsiteX3" fmla="*/ 1067964 w 1312269"/>
                <a:gd name="connsiteY3" fmla="*/ 0 h 488611"/>
                <a:gd name="connsiteX4" fmla="*/ 1312270 w 1312269"/>
                <a:gd name="connsiteY4" fmla="*/ 244306 h 488611"/>
                <a:gd name="connsiteX5" fmla="*/ 1312269 w 1312269"/>
                <a:gd name="connsiteY5" fmla="*/ 244306 h 488611"/>
                <a:gd name="connsiteX6" fmla="*/ 1067963 w 1312269"/>
                <a:gd name="connsiteY6" fmla="*/ 488612 h 488611"/>
                <a:gd name="connsiteX7" fmla="*/ 639661 w 1312269"/>
                <a:gd name="connsiteY7" fmla="*/ 488611 h 488611"/>
                <a:gd name="connsiteX8" fmla="*/ 244306 w 1312269"/>
                <a:gd name="connsiteY8" fmla="*/ 488611 h 488611"/>
                <a:gd name="connsiteX9" fmla="*/ 0 w 1312269"/>
                <a:gd name="connsiteY9" fmla="*/ 244305 h 488611"/>
                <a:gd name="connsiteX10" fmla="*/ 0 w 1312269"/>
                <a:gd name="connsiteY10" fmla="*/ 244306 h 48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488611" fill="none" extrusionOk="0">
                  <a:moveTo>
                    <a:pt x="0" y="244306"/>
                  </a:moveTo>
                  <a:cubicBezTo>
                    <a:pt x="1017" y="136922"/>
                    <a:pt x="114376" y="8385"/>
                    <a:pt x="244306" y="0"/>
                  </a:cubicBezTo>
                  <a:cubicBezTo>
                    <a:pt x="424137" y="15617"/>
                    <a:pt x="480654" y="3337"/>
                    <a:pt x="647898" y="0"/>
                  </a:cubicBezTo>
                  <a:cubicBezTo>
                    <a:pt x="815142" y="-3337"/>
                    <a:pt x="925159" y="-13904"/>
                    <a:pt x="1067964" y="0"/>
                  </a:cubicBezTo>
                  <a:cubicBezTo>
                    <a:pt x="1208658" y="3859"/>
                    <a:pt x="1300858" y="131895"/>
                    <a:pt x="1312270" y="244306"/>
                  </a:cubicBezTo>
                  <a:lnTo>
                    <a:pt x="1312269" y="244306"/>
                  </a:lnTo>
                  <a:cubicBezTo>
                    <a:pt x="1315869" y="360961"/>
                    <a:pt x="1191542" y="475892"/>
                    <a:pt x="1067963" y="488612"/>
                  </a:cubicBezTo>
                  <a:cubicBezTo>
                    <a:pt x="959696" y="506675"/>
                    <a:pt x="742403" y="493530"/>
                    <a:pt x="639661" y="488611"/>
                  </a:cubicBezTo>
                  <a:cubicBezTo>
                    <a:pt x="536919" y="483692"/>
                    <a:pt x="437090" y="472464"/>
                    <a:pt x="244306" y="488611"/>
                  </a:cubicBezTo>
                  <a:cubicBezTo>
                    <a:pt x="115334" y="477526"/>
                    <a:pt x="-6425" y="362656"/>
                    <a:pt x="0" y="244305"/>
                  </a:cubicBezTo>
                  <a:lnTo>
                    <a:pt x="0" y="244306"/>
                  </a:lnTo>
                  <a:close/>
                </a:path>
                <a:path w="1312269" h="488611" stroke="0" extrusionOk="0">
                  <a:moveTo>
                    <a:pt x="0" y="244306"/>
                  </a:moveTo>
                  <a:cubicBezTo>
                    <a:pt x="15431" y="113586"/>
                    <a:pt x="115544" y="12842"/>
                    <a:pt x="244306" y="0"/>
                  </a:cubicBezTo>
                  <a:cubicBezTo>
                    <a:pt x="436118" y="-15495"/>
                    <a:pt x="474463" y="-11401"/>
                    <a:pt x="672608" y="0"/>
                  </a:cubicBezTo>
                  <a:cubicBezTo>
                    <a:pt x="870753" y="11401"/>
                    <a:pt x="920871" y="-10410"/>
                    <a:pt x="1067964" y="0"/>
                  </a:cubicBezTo>
                  <a:cubicBezTo>
                    <a:pt x="1214250" y="-9658"/>
                    <a:pt x="1330341" y="96362"/>
                    <a:pt x="1312270" y="244306"/>
                  </a:cubicBezTo>
                  <a:lnTo>
                    <a:pt x="1312269" y="244306"/>
                  </a:lnTo>
                  <a:cubicBezTo>
                    <a:pt x="1285996" y="388750"/>
                    <a:pt x="1186380" y="485910"/>
                    <a:pt x="1067963" y="488612"/>
                  </a:cubicBezTo>
                  <a:cubicBezTo>
                    <a:pt x="921650" y="503337"/>
                    <a:pt x="741557" y="491855"/>
                    <a:pt x="656135" y="488612"/>
                  </a:cubicBezTo>
                  <a:cubicBezTo>
                    <a:pt x="570713" y="485369"/>
                    <a:pt x="428537" y="475029"/>
                    <a:pt x="244306" y="488611"/>
                  </a:cubicBezTo>
                  <a:cubicBezTo>
                    <a:pt x="104721" y="505435"/>
                    <a:pt x="-13952" y="384407"/>
                    <a:pt x="0" y="244305"/>
                  </a:cubicBezTo>
                  <a:lnTo>
                    <a:pt x="0" y="244306"/>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sp>
          <p:nvSpPr>
            <p:cNvPr id="51" name="Abgerundetes Rechteck 50">
              <a:extLst>
                <a:ext uri="{FF2B5EF4-FFF2-40B4-BE49-F238E27FC236}">
                  <a16:creationId xmlns:a16="http://schemas.microsoft.com/office/drawing/2014/main" id="{99A1E37B-395C-CBAC-FBFB-981AB121B578}"/>
                </a:ext>
              </a:extLst>
            </p:cNvPr>
            <p:cNvSpPr/>
            <p:nvPr/>
          </p:nvSpPr>
          <p:spPr>
            <a:xfrm>
              <a:off x="967384" y="4087495"/>
              <a:ext cx="1312269" cy="488611"/>
            </a:xfrm>
            <a:custGeom>
              <a:avLst/>
              <a:gdLst>
                <a:gd name="connsiteX0" fmla="*/ 0 w 1312269"/>
                <a:gd name="connsiteY0" fmla="*/ 244306 h 488611"/>
                <a:gd name="connsiteX1" fmla="*/ 244306 w 1312269"/>
                <a:gd name="connsiteY1" fmla="*/ 0 h 488611"/>
                <a:gd name="connsiteX2" fmla="*/ 647898 w 1312269"/>
                <a:gd name="connsiteY2" fmla="*/ 0 h 488611"/>
                <a:gd name="connsiteX3" fmla="*/ 1067964 w 1312269"/>
                <a:gd name="connsiteY3" fmla="*/ 0 h 488611"/>
                <a:gd name="connsiteX4" fmla="*/ 1312270 w 1312269"/>
                <a:gd name="connsiteY4" fmla="*/ 244306 h 488611"/>
                <a:gd name="connsiteX5" fmla="*/ 1312269 w 1312269"/>
                <a:gd name="connsiteY5" fmla="*/ 244306 h 488611"/>
                <a:gd name="connsiteX6" fmla="*/ 1067963 w 1312269"/>
                <a:gd name="connsiteY6" fmla="*/ 488612 h 488611"/>
                <a:gd name="connsiteX7" fmla="*/ 639661 w 1312269"/>
                <a:gd name="connsiteY7" fmla="*/ 488611 h 488611"/>
                <a:gd name="connsiteX8" fmla="*/ 244306 w 1312269"/>
                <a:gd name="connsiteY8" fmla="*/ 488611 h 488611"/>
                <a:gd name="connsiteX9" fmla="*/ 0 w 1312269"/>
                <a:gd name="connsiteY9" fmla="*/ 244305 h 488611"/>
                <a:gd name="connsiteX10" fmla="*/ 0 w 1312269"/>
                <a:gd name="connsiteY10" fmla="*/ 244306 h 48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488611" fill="none" extrusionOk="0">
                  <a:moveTo>
                    <a:pt x="0" y="244306"/>
                  </a:moveTo>
                  <a:cubicBezTo>
                    <a:pt x="1017" y="136922"/>
                    <a:pt x="114376" y="8385"/>
                    <a:pt x="244306" y="0"/>
                  </a:cubicBezTo>
                  <a:cubicBezTo>
                    <a:pt x="424137" y="15617"/>
                    <a:pt x="480654" y="3337"/>
                    <a:pt x="647898" y="0"/>
                  </a:cubicBezTo>
                  <a:cubicBezTo>
                    <a:pt x="815142" y="-3337"/>
                    <a:pt x="925159" y="-13904"/>
                    <a:pt x="1067964" y="0"/>
                  </a:cubicBezTo>
                  <a:cubicBezTo>
                    <a:pt x="1208658" y="3859"/>
                    <a:pt x="1300858" y="131895"/>
                    <a:pt x="1312270" y="244306"/>
                  </a:cubicBezTo>
                  <a:lnTo>
                    <a:pt x="1312269" y="244306"/>
                  </a:lnTo>
                  <a:cubicBezTo>
                    <a:pt x="1315869" y="360961"/>
                    <a:pt x="1191542" y="475892"/>
                    <a:pt x="1067963" y="488612"/>
                  </a:cubicBezTo>
                  <a:cubicBezTo>
                    <a:pt x="959696" y="506675"/>
                    <a:pt x="742403" y="493530"/>
                    <a:pt x="639661" y="488611"/>
                  </a:cubicBezTo>
                  <a:cubicBezTo>
                    <a:pt x="536919" y="483692"/>
                    <a:pt x="437090" y="472464"/>
                    <a:pt x="244306" y="488611"/>
                  </a:cubicBezTo>
                  <a:cubicBezTo>
                    <a:pt x="115334" y="477526"/>
                    <a:pt x="-6425" y="362656"/>
                    <a:pt x="0" y="244305"/>
                  </a:cubicBezTo>
                  <a:lnTo>
                    <a:pt x="0" y="244306"/>
                  </a:lnTo>
                  <a:close/>
                </a:path>
                <a:path w="1312269" h="488611" stroke="0" extrusionOk="0">
                  <a:moveTo>
                    <a:pt x="0" y="244306"/>
                  </a:moveTo>
                  <a:cubicBezTo>
                    <a:pt x="15431" y="113586"/>
                    <a:pt x="115544" y="12842"/>
                    <a:pt x="244306" y="0"/>
                  </a:cubicBezTo>
                  <a:cubicBezTo>
                    <a:pt x="436118" y="-15495"/>
                    <a:pt x="474463" y="-11401"/>
                    <a:pt x="672608" y="0"/>
                  </a:cubicBezTo>
                  <a:cubicBezTo>
                    <a:pt x="870753" y="11401"/>
                    <a:pt x="920871" y="-10410"/>
                    <a:pt x="1067964" y="0"/>
                  </a:cubicBezTo>
                  <a:cubicBezTo>
                    <a:pt x="1214250" y="-9658"/>
                    <a:pt x="1330341" y="96362"/>
                    <a:pt x="1312270" y="244306"/>
                  </a:cubicBezTo>
                  <a:lnTo>
                    <a:pt x="1312269" y="244306"/>
                  </a:lnTo>
                  <a:cubicBezTo>
                    <a:pt x="1285996" y="388750"/>
                    <a:pt x="1186380" y="485910"/>
                    <a:pt x="1067963" y="488612"/>
                  </a:cubicBezTo>
                  <a:cubicBezTo>
                    <a:pt x="921650" y="503337"/>
                    <a:pt x="741557" y="491855"/>
                    <a:pt x="656135" y="488612"/>
                  </a:cubicBezTo>
                  <a:cubicBezTo>
                    <a:pt x="570713" y="485369"/>
                    <a:pt x="428537" y="475029"/>
                    <a:pt x="244306" y="488611"/>
                  </a:cubicBezTo>
                  <a:cubicBezTo>
                    <a:pt x="104721" y="505435"/>
                    <a:pt x="-13952" y="384407"/>
                    <a:pt x="0" y="244305"/>
                  </a:cubicBezTo>
                  <a:lnTo>
                    <a:pt x="0" y="244306"/>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grpSp>
    </p:spTree>
    <p:extLst>
      <p:ext uri="{BB962C8B-B14F-4D97-AF65-F5344CB8AC3E}">
        <p14:creationId xmlns:p14="http://schemas.microsoft.com/office/powerpoint/2010/main" val="3571675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dissolv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F96E4A-8FCA-0045-85BD-E7BEE88BAD31}"/>
              </a:ext>
            </a:extLst>
          </p:cNvPr>
          <p:cNvSpPr>
            <a:spLocks noGrp="1"/>
          </p:cNvSpPr>
          <p:nvPr>
            <p:ph type="title"/>
          </p:nvPr>
        </p:nvSpPr>
        <p:spPr/>
        <p:txBody>
          <a:bodyPr/>
          <a:lstStyle/>
          <a:p>
            <a:r>
              <a:rPr lang="de-DE" dirty="0" err="1"/>
              <a:t>Scheduling</a:t>
            </a:r>
            <a:r>
              <a:rPr lang="de-DE" dirty="0"/>
              <a:t>  </a:t>
            </a:r>
            <a:r>
              <a:rPr lang="de-DE" dirty="0" err="1"/>
              <a:t>Constraints</a:t>
            </a:r>
            <a:endParaRPr lang="de-DE" dirty="0"/>
          </a:p>
        </p:txBody>
      </p:sp>
      <p:sp>
        <p:nvSpPr>
          <p:cNvPr id="3" name="Textplatzhalter 2">
            <a:extLst>
              <a:ext uri="{FF2B5EF4-FFF2-40B4-BE49-F238E27FC236}">
                <a16:creationId xmlns:a16="http://schemas.microsoft.com/office/drawing/2014/main" id="{4CD0DCFD-1430-4F41-B180-3A20DEBF24F2}"/>
              </a:ext>
            </a:extLst>
          </p:cNvPr>
          <p:cNvSpPr>
            <a:spLocks noGrp="1"/>
          </p:cNvSpPr>
          <p:nvPr>
            <p:ph type="body" sz="quarter" idx="32"/>
          </p:nvPr>
        </p:nvSpPr>
        <p:spPr/>
        <p:txBody>
          <a:bodyPr/>
          <a:lstStyle/>
          <a:p>
            <a:r>
              <a:rPr lang="de-DE" dirty="0" err="1"/>
              <a:t>Affinities</a:t>
            </a:r>
            <a:endParaRPr lang="de-DE" dirty="0"/>
          </a:p>
        </p:txBody>
      </p:sp>
      <p:sp>
        <p:nvSpPr>
          <p:cNvPr id="4" name="Inhaltsplatzhalter 3">
            <a:extLst>
              <a:ext uri="{FF2B5EF4-FFF2-40B4-BE49-F238E27FC236}">
                <a16:creationId xmlns:a16="http://schemas.microsoft.com/office/drawing/2014/main" id="{3489061E-0E7E-4040-947F-D53EBA5EA030}"/>
              </a:ext>
            </a:extLst>
          </p:cNvPr>
          <p:cNvSpPr>
            <a:spLocks noGrp="1"/>
          </p:cNvSpPr>
          <p:nvPr>
            <p:ph idx="1"/>
          </p:nvPr>
        </p:nvSpPr>
        <p:spPr>
          <a:xfrm>
            <a:off x="432000" y="1512000"/>
            <a:ext cx="7548883" cy="5164074"/>
          </a:xfrm>
        </p:spPr>
        <p:txBody>
          <a:bodyPr/>
          <a:lstStyle/>
          <a:p>
            <a:pPr>
              <a:buFont typeface="Courier New" panose="02070309020205020404" pitchFamily="49" charset="0"/>
              <a:buChar char="o"/>
            </a:pPr>
            <a:r>
              <a:rPr lang="de-DE" dirty="0" err="1"/>
              <a:t>Node-Selektoren</a:t>
            </a:r>
            <a:r>
              <a:rPr lang="de-DE" dirty="0"/>
              <a:t> ermöglichen </a:t>
            </a:r>
            <a:r>
              <a:rPr lang="de-DE" dirty="0" err="1"/>
              <a:t>Pods</a:t>
            </a:r>
            <a:r>
              <a:rPr lang="de-DE" dirty="0"/>
              <a:t> auf Knoten mit bestimmten UND-verknüpften Labeln hart zu beschränken.</a:t>
            </a:r>
          </a:p>
          <a:p>
            <a:pPr>
              <a:buFont typeface="Courier New" panose="02070309020205020404" pitchFamily="49" charset="0"/>
              <a:buChar char="o"/>
            </a:pPr>
            <a:r>
              <a:rPr lang="de-DE" dirty="0"/>
              <a:t>Das Affinitätskonzept erweitert die ausdrückbaren Randbedingungen erheblich:</a:t>
            </a:r>
          </a:p>
          <a:p>
            <a:pPr lvl="1">
              <a:buFont typeface="Courier New" panose="02070309020205020404" pitchFamily="49" charset="0"/>
              <a:buChar char="o"/>
            </a:pPr>
            <a:r>
              <a:rPr lang="de-DE" dirty="0"/>
              <a:t>Affinitäten sind ausdrucksvoller, da sie neben exakten (UND-verknüpften) Übereinstimmungen mehr Übereinstimmungsregeln bieten.</a:t>
            </a:r>
          </a:p>
          <a:p>
            <a:pPr lvl="1">
              <a:buFont typeface="Courier New" panose="02070309020205020404" pitchFamily="49" charset="0"/>
              <a:buChar char="o"/>
            </a:pPr>
            <a:r>
              <a:rPr lang="de-DE" dirty="0"/>
              <a:t>Es lässt sich bspw. angeben, dass Affinitäten zwar zu präferieren, aber keine harte Anforderung sind. Wenn der Scheduler Affinitäten nicht erfüllen kann, wird der Pod in diesen „weichen“ Fällen dennoch </a:t>
            </a:r>
            <a:r>
              <a:rPr lang="de-DE"/>
              <a:t>platziert</a:t>
            </a:r>
            <a:r>
              <a:rPr lang="de-DE" dirty="0"/>
              <a:t>.</a:t>
            </a:r>
          </a:p>
          <a:p>
            <a:pPr lvl="1">
              <a:buFont typeface="Courier New" panose="02070309020205020404" pitchFamily="49" charset="0"/>
              <a:buChar char="o"/>
            </a:pPr>
            <a:r>
              <a:rPr lang="de-DE" dirty="0"/>
              <a:t>Es können Affinitäten formuliert werden, die sich auf auf andere </a:t>
            </a:r>
            <a:r>
              <a:rPr lang="de-DE" dirty="0" err="1"/>
              <a:t>Pods</a:t>
            </a:r>
            <a:r>
              <a:rPr lang="de-DE" dirty="0"/>
              <a:t> (und deren Platzierung im Cluster) beziehen. So lassen sich bspw. Regeln festlegen, die vermeiden, dass </a:t>
            </a:r>
            <a:r>
              <a:rPr lang="de-DE" dirty="0" err="1"/>
              <a:t>Pods</a:t>
            </a:r>
            <a:r>
              <a:rPr lang="de-DE" dirty="0"/>
              <a:t> auf identische Nodes platziert werden (z.B. um Ausfallwahrscheinlichkeiten zu minimieren).</a:t>
            </a:r>
          </a:p>
          <a:p>
            <a:pPr>
              <a:buFont typeface="Courier New" panose="02070309020205020404" pitchFamily="49" charset="0"/>
              <a:buChar char="o"/>
            </a:pPr>
            <a:r>
              <a:rPr lang="de-DE" dirty="0"/>
              <a:t>Es gibt zwei Arten von Affinitäten:</a:t>
            </a:r>
          </a:p>
          <a:p>
            <a:pPr lvl="1">
              <a:buFont typeface="Courier New" panose="02070309020205020404" pitchFamily="49" charset="0"/>
              <a:buChar char="o"/>
            </a:pPr>
            <a:r>
              <a:rPr lang="de-DE" b="1" dirty="0">
                <a:solidFill>
                  <a:srgbClr val="0070C0"/>
                </a:solidFill>
              </a:rPr>
              <a:t>Knotenaffinität</a:t>
            </a:r>
            <a:r>
              <a:rPr lang="de-DE" dirty="0"/>
              <a:t> ähnelt </a:t>
            </a:r>
            <a:r>
              <a:rPr lang="de-DE" dirty="0" err="1"/>
              <a:t>Node-Selektoren</a:t>
            </a:r>
            <a:r>
              <a:rPr lang="de-DE" dirty="0"/>
              <a:t> (jedoch mit den ersten beiden oben aufgeführten Vorteilen)</a:t>
            </a:r>
          </a:p>
          <a:p>
            <a:pPr lvl="1">
              <a:buFont typeface="Courier New" panose="02070309020205020404" pitchFamily="49" charset="0"/>
              <a:buChar char="o"/>
            </a:pPr>
            <a:r>
              <a:rPr lang="de-DE" b="1" dirty="0">
                <a:solidFill>
                  <a:srgbClr val="0070C0"/>
                </a:solidFill>
              </a:rPr>
              <a:t>Inter-</a:t>
            </a:r>
            <a:r>
              <a:rPr lang="de-DE" b="1" dirty="0" err="1">
                <a:solidFill>
                  <a:srgbClr val="0070C0"/>
                </a:solidFill>
              </a:rPr>
              <a:t>Pod</a:t>
            </a:r>
            <a:r>
              <a:rPr lang="de-DE" b="1" dirty="0">
                <a:solidFill>
                  <a:srgbClr val="0070C0"/>
                </a:solidFill>
              </a:rPr>
              <a:t>-Affinität / Anti-Affinität</a:t>
            </a:r>
            <a:r>
              <a:rPr lang="de-DE" dirty="0"/>
              <a:t> wertet </a:t>
            </a:r>
            <a:r>
              <a:rPr lang="de-DE" dirty="0" err="1"/>
              <a:t>Pod</a:t>
            </a:r>
            <a:r>
              <a:rPr lang="de-DE" dirty="0"/>
              <a:t>-Labels und </a:t>
            </a:r>
            <a:r>
              <a:rPr lang="de-DE" dirty="0" err="1"/>
              <a:t>Pod</a:t>
            </a:r>
            <a:r>
              <a:rPr lang="de-DE" dirty="0"/>
              <a:t>-Platzierungen aus.</a:t>
            </a:r>
          </a:p>
        </p:txBody>
      </p:sp>
      <p:sp>
        <p:nvSpPr>
          <p:cNvPr id="5" name="Foliennummernplatzhalter 4">
            <a:extLst>
              <a:ext uri="{FF2B5EF4-FFF2-40B4-BE49-F238E27FC236}">
                <a16:creationId xmlns:a16="http://schemas.microsoft.com/office/drawing/2014/main" id="{5840050D-C52A-C546-9C3B-3855AD357DB4}"/>
              </a:ext>
            </a:extLst>
          </p:cNvPr>
          <p:cNvSpPr>
            <a:spLocks noGrp="1"/>
          </p:cNvSpPr>
          <p:nvPr>
            <p:ph type="sldNum" sz="quarter" idx="33"/>
          </p:nvPr>
        </p:nvSpPr>
        <p:spPr/>
        <p:txBody>
          <a:bodyPr/>
          <a:lstStyle/>
          <a:p>
            <a:pPr rtl="0"/>
            <a:fld id="{19B51A1E-902D-48AF-9020-955120F399B6}" type="slidenum">
              <a:rPr lang="de-DE" noProof="0" smtClean="0"/>
              <a:pPr rtl="0"/>
              <a:t>15</a:t>
            </a:fld>
            <a:endParaRPr lang="de-DE" noProof="0"/>
          </a:p>
        </p:txBody>
      </p:sp>
      <p:pic>
        <p:nvPicPr>
          <p:cNvPr id="2052" name="Picture 4" descr="Generated by DALL·E">
            <a:extLst>
              <a:ext uri="{FF2B5EF4-FFF2-40B4-BE49-F238E27FC236}">
                <a16:creationId xmlns:a16="http://schemas.microsoft.com/office/drawing/2014/main" id="{86D94958-9F6E-60A5-45E2-BD23A3A32C85}"/>
              </a:ext>
            </a:extLst>
          </p:cNvPr>
          <p:cNvPicPr>
            <a:picLocks noChangeAspect="1" noChangeArrowheads="1"/>
          </p:cNvPicPr>
          <p:nvPr/>
        </p:nvPicPr>
        <p:blipFill>
          <a:blip r:embed="rId2">
            <a:clrChange>
              <a:clrFrom>
                <a:srgbClr val="808080"/>
              </a:clrFrom>
              <a:clrTo>
                <a:srgbClr val="808080">
                  <a:alpha val="0"/>
                </a:srgbClr>
              </a:clrTo>
            </a:clrChang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206470" y="1368000"/>
            <a:ext cx="1731334" cy="17313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wo magnets repelling each other, depicted as a line drawing on a pure white background, RGB(255, 255, 255). The magnets are in the classic horseshoe shape, with similar poles facing each other, indicating repulsion. The lines of magnetic force are elegantly drawn to show the repelling action. The drawing style is simple and clear, emphasizing the physics of magnetism without any additional details or distractions.">
            <a:extLst>
              <a:ext uri="{FF2B5EF4-FFF2-40B4-BE49-F238E27FC236}">
                <a16:creationId xmlns:a16="http://schemas.microsoft.com/office/drawing/2014/main" id="{889327A9-5408-2CB6-711F-690D10A97D03}"/>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557436" y="2998270"/>
            <a:ext cx="3540642" cy="3540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336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F96E4A-8FCA-0045-85BD-E7BEE88BAD31}"/>
              </a:ext>
            </a:extLst>
          </p:cNvPr>
          <p:cNvSpPr>
            <a:spLocks noGrp="1"/>
          </p:cNvSpPr>
          <p:nvPr>
            <p:ph type="title"/>
          </p:nvPr>
        </p:nvSpPr>
        <p:spPr/>
        <p:txBody>
          <a:bodyPr/>
          <a:lstStyle/>
          <a:p>
            <a:r>
              <a:rPr lang="de-DE" dirty="0" err="1"/>
              <a:t>Scheduling</a:t>
            </a:r>
            <a:r>
              <a:rPr lang="de-DE" dirty="0"/>
              <a:t>  </a:t>
            </a:r>
            <a:r>
              <a:rPr lang="de-DE" dirty="0" err="1"/>
              <a:t>Constraints</a:t>
            </a:r>
            <a:endParaRPr lang="de-DE" dirty="0"/>
          </a:p>
        </p:txBody>
      </p:sp>
      <p:sp>
        <p:nvSpPr>
          <p:cNvPr id="3" name="Textplatzhalter 2">
            <a:extLst>
              <a:ext uri="{FF2B5EF4-FFF2-40B4-BE49-F238E27FC236}">
                <a16:creationId xmlns:a16="http://schemas.microsoft.com/office/drawing/2014/main" id="{4CD0DCFD-1430-4F41-B180-3A20DEBF24F2}"/>
              </a:ext>
            </a:extLst>
          </p:cNvPr>
          <p:cNvSpPr>
            <a:spLocks noGrp="1"/>
          </p:cNvSpPr>
          <p:nvPr>
            <p:ph type="body" sz="quarter" idx="32"/>
          </p:nvPr>
        </p:nvSpPr>
        <p:spPr/>
        <p:txBody>
          <a:bodyPr/>
          <a:lstStyle/>
          <a:p>
            <a:r>
              <a:rPr lang="de-DE" dirty="0" err="1"/>
              <a:t>Node</a:t>
            </a:r>
            <a:r>
              <a:rPr lang="de-DE" dirty="0"/>
              <a:t> </a:t>
            </a:r>
            <a:r>
              <a:rPr lang="de-DE" dirty="0" err="1"/>
              <a:t>Affinity</a:t>
            </a:r>
            <a:endParaRPr lang="de-DE" dirty="0"/>
          </a:p>
        </p:txBody>
      </p:sp>
      <p:sp>
        <p:nvSpPr>
          <p:cNvPr id="4" name="Inhaltsplatzhalter 3">
            <a:extLst>
              <a:ext uri="{FF2B5EF4-FFF2-40B4-BE49-F238E27FC236}">
                <a16:creationId xmlns:a16="http://schemas.microsoft.com/office/drawing/2014/main" id="{3489061E-0E7E-4040-947F-D53EBA5EA030}"/>
              </a:ext>
            </a:extLst>
          </p:cNvPr>
          <p:cNvSpPr>
            <a:spLocks noGrp="1"/>
          </p:cNvSpPr>
          <p:nvPr>
            <p:ph idx="1"/>
          </p:nvPr>
        </p:nvSpPr>
        <p:spPr>
          <a:xfrm>
            <a:off x="432002" y="2349794"/>
            <a:ext cx="9197915" cy="4326279"/>
          </a:xfrm>
        </p:spPr>
        <p:txBody>
          <a:bodyPr/>
          <a:lstStyle/>
          <a:p>
            <a:pPr>
              <a:buFont typeface="Courier New" panose="02070309020205020404" pitchFamily="49" charset="0"/>
              <a:buChar char="o"/>
            </a:pPr>
            <a:r>
              <a:rPr lang="de-DE" sz="2000" dirty="0"/>
              <a:t>Es gibt zwei Arten von Knotenaffinitäten</a:t>
            </a:r>
          </a:p>
          <a:p>
            <a:pPr lvl="1">
              <a:buFont typeface="Courier New" panose="02070309020205020404" pitchFamily="49" charset="0"/>
              <a:buChar char="o"/>
            </a:pPr>
            <a:r>
              <a:rPr lang="de-DE" sz="1800" b="1" dirty="0" err="1">
                <a:solidFill>
                  <a:srgbClr val="0070C0"/>
                </a:solidFill>
                <a:latin typeface="Consolas" panose="020B0609020204030204" pitchFamily="49" charset="0"/>
                <a:cs typeface="Consolas" panose="020B0609020204030204" pitchFamily="49" charset="0"/>
              </a:rPr>
              <a:t>requiredDuringSchedulingIgnoredDuringExecution</a:t>
            </a:r>
            <a:br>
              <a:rPr lang="de-DE" sz="1800" dirty="0"/>
            </a:br>
            <a:r>
              <a:rPr lang="de-DE" sz="1800" dirty="0"/>
              <a:t>(harte Randbedingung, ähnlich </a:t>
            </a:r>
            <a:r>
              <a:rPr lang="de-DE" sz="1800" dirty="0" err="1"/>
              <a:t>Node-Selektor</a:t>
            </a:r>
            <a:r>
              <a:rPr lang="de-DE" sz="1800" dirty="0"/>
              <a:t>) </a:t>
            </a:r>
          </a:p>
          <a:p>
            <a:pPr lvl="1">
              <a:buFont typeface="Courier New" panose="02070309020205020404" pitchFamily="49" charset="0"/>
              <a:buChar char="o"/>
            </a:pPr>
            <a:r>
              <a:rPr lang="de-DE" sz="1800" b="1" dirty="0" err="1">
                <a:solidFill>
                  <a:srgbClr val="0070C0"/>
                </a:solidFill>
                <a:latin typeface="Consolas" panose="020B0609020204030204" pitchFamily="49" charset="0"/>
                <a:cs typeface="Consolas" panose="020B0609020204030204" pitchFamily="49" charset="0"/>
              </a:rPr>
              <a:t>preferredDuringSchedulingIgnoredDuringExecution</a:t>
            </a:r>
            <a:br>
              <a:rPr lang="de-DE" sz="1800" dirty="0"/>
            </a:br>
            <a:r>
              <a:rPr lang="de-DE" sz="1800" dirty="0"/>
              <a:t>(weiche Randbedingung)</a:t>
            </a:r>
          </a:p>
          <a:p>
            <a:pPr>
              <a:buFont typeface="Courier New" panose="02070309020205020404" pitchFamily="49" charset="0"/>
              <a:buChar char="o"/>
            </a:pPr>
            <a:r>
              <a:rPr lang="de-DE" sz="2000" dirty="0"/>
              <a:t>Der Teil </a:t>
            </a:r>
            <a:r>
              <a:rPr lang="de-DE" sz="2000" dirty="0" err="1">
                <a:latin typeface="Consolas" panose="020B0609020204030204" pitchFamily="49" charset="0"/>
                <a:cs typeface="Consolas" panose="020B0609020204030204" pitchFamily="49" charset="0"/>
              </a:rPr>
              <a:t>IgnoredDuringExecution</a:t>
            </a:r>
            <a:r>
              <a:rPr lang="de-DE" sz="2000" dirty="0"/>
              <a:t> bedeutet, dass der </a:t>
            </a:r>
            <a:r>
              <a:rPr lang="de-DE" sz="2000" dirty="0" err="1"/>
              <a:t>Pod</a:t>
            </a:r>
            <a:r>
              <a:rPr lang="de-DE" sz="2000" dirty="0"/>
              <a:t> nicht </a:t>
            </a:r>
            <a:r>
              <a:rPr lang="de-DE" sz="2000" dirty="0" err="1"/>
              <a:t>umgeplant</a:t>
            </a:r>
            <a:r>
              <a:rPr lang="de-DE" sz="2000" dirty="0"/>
              <a:t> wird, wenn sich zur Laufzeit </a:t>
            </a:r>
            <a:r>
              <a:rPr lang="de-DE" sz="2000" dirty="0" err="1"/>
              <a:t>Node</a:t>
            </a:r>
            <a:r>
              <a:rPr lang="de-DE" sz="2000" dirty="0"/>
              <a:t>-Labels ändern.</a:t>
            </a:r>
          </a:p>
          <a:p>
            <a:pPr>
              <a:buFont typeface="Courier New" panose="02070309020205020404" pitchFamily="49" charset="0"/>
              <a:buChar char="o"/>
            </a:pPr>
            <a:r>
              <a:rPr lang="de-DE" sz="2000" dirty="0" err="1">
                <a:latin typeface="Consolas" panose="020B0609020204030204" pitchFamily="49" charset="0"/>
                <a:cs typeface="Consolas" panose="020B0609020204030204" pitchFamily="49" charset="0"/>
              </a:rPr>
              <a:t>RequiredDuringExecution</a:t>
            </a:r>
            <a:r>
              <a:rPr lang="de-DE" sz="2000" dirty="0"/>
              <a:t> würde bedeuten, dass auch </a:t>
            </a:r>
            <a:r>
              <a:rPr lang="de-DE" sz="2000" dirty="0" err="1"/>
              <a:t>Labeländerungen</a:t>
            </a:r>
            <a:r>
              <a:rPr lang="de-DE" sz="2000" dirty="0"/>
              <a:t> zur Laufzeit berücksichtigt würden. Dies wird aber aktuell vom K8S Scheduler nicht unterstützt.</a:t>
            </a:r>
          </a:p>
        </p:txBody>
      </p:sp>
      <p:sp>
        <p:nvSpPr>
          <p:cNvPr id="5" name="Foliennummernplatzhalter 4">
            <a:extLst>
              <a:ext uri="{FF2B5EF4-FFF2-40B4-BE49-F238E27FC236}">
                <a16:creationId xmlns:a16="http://schemas.microsoft.com/office/drawing/2014/main" id="{5840050D-C52A-C546-9C3B-3855AD357DB4}"/>
              </a:ext>
            </a:extLst>
          </p:cNvPr>
          <p:cNvSpPr>
            <a:spLocks noGrp="1"/>
          </p:cNvSpPr>
          <p:nvPr>
            <p:ph type="sldNum" sz="quarter" idx="33"/>
          </p:nvPr>
        </p:nvSpPr>
        <p:spPr/>
        <p:txBody>
          <a:bodyPr/>
          <a:lstStyle/>
          <a:p>
            <a:pPr rtl="0"/>
            <a:fld id="{19B51A1E-902D-48AF-9020-955120F399B6}" type="slidenum">
              <a:rPr lang="de-DE" noProof="0" smtClean="0"/>
              <a:pPr rtl="0"/>
              <a:t>16</a:t>
            </a:fld>
            <a:endParaRPr lang="de-DE" noProof="0"/>
          </a:p>
        </p:txBody>
      </p:sp>
      <p:sp>
        <p:nvSpPr>
          <p:cNvPr id="6" name="Textfeld 5">
            <a:extLst>
              <a:ext uri="{FF2B5EF4-FFF2-40B4-BE49-F238E27FC236}">
                <a16:creationId xmlns:a16="http://schemas.microsoft.com/office/drawing/2014/main" id="{1F852C1E-C1EC-D34F-8AE9-1BB5BBE393BE}"/>
              </a:ext>
            </a:extLst>
          </p:cNvPr>
          <p:cNvSpPr txBox="1"/>
          <p:nvPr/>
        </p:nvSpPr>
        <p:spPr>
          <a:xfrm>
            <a:off x="10082364" y="4834750"/>
            <a:ext cx="2014538" cy="1200329"/>
          </a:xfrm>
          <a:prstGeom prst="rect">
            <a:avLst/>
          </a:prstGeom>
          <a:noFill/>
        </p:spPr>
        <p:txBody>
          <a:bodyPr wrap="square" rtlCol="0">
            <a:spAutoFit/>
          </a:bodyPr>
          <a:lstStyle/>
          <a:p>
            <a:r>
              <a:rPr lang="de-DE" sz="1200" i="1" dirty="0">
                <a:latin typeface="Bradley Hand" pitchFamily="2" charset="77"/>
              </a:rPr>
              <a:t>Auch für die weiteren </a:t>
            </a:r>
            <a:r>
              <a:rPr lang="de-DE" sz="1200" i="1" dirty="0" err="1">
                <a:latin typeface="Bradley Hand" pitchFamily="2" charset="77"/>
              </a:rPr>
              <a:t>Workloads</a:t>
            </a:r>
            <a:r>
              <a:rPr lang="de-DE" sz="1200" i="1" dirty="0">
                <a:latin typeface="Bradley Hand" pitchFamily="2" charset="77"/>
              </a:rPr>
              <a:t> (Jobs, </a:t>
            </a:r>
            <a:r>
              <a:rPr lang="de-DE" sz="1200" i="1" dirty="0" err="1">
                <a:latin typeface="Bradley Hand" pitchFamily="2" charset="77"/>
              </a:rPr>
              <a:t>DaemonSets</a:t>
            </a:r>
            <a:r>
              <a:rPr lang="de-DE" sz="1200" i="1" dirty="0">
                <a:latin typeface="Bradley Hand" pitchFamily="2" charset="77"/>
              </a:rPr>
              <a:t>, </a:t>
            </a:r>
            <a:r>
              <a:rPr lang="de-DE" sz="1200" i="1" dirty="0" err="1">
                <a:latin typeface="Bradley Hand" pitchFamily="2" charset="77"/>
              </a:rPr>
              <a:t>StatefulSets</a:t>
            </a:r>
            <a:r>
              <a:rPr lang="de-DE" sz="1200" i="1" dirty="0">
                <a:latin typeface="Bradley Hand" pitchFamily="2" charset="77"/>
              </a:rPr>
              <a:t>) kann man </a:t>
            </a:r>
            <a:r>
              <a:rPr lang="de-DE" sz="1200" i="1" dirty="0" err="1">
                <a:latin typeface="Bradley Hand" pitchFamily="2" charset="77"/>
              </a:rPr>
              <a:t>Node-Affinities</a:t>
            </a:r>
            <a:r>
              <a:rPr lang="de-DE" sz="1200" i="1" dirty="0">
                <a:latin typeface="Bradley Hand" pitchFamily="2" charset="77"/>
              </a:rPr>
              <a:t> in den entsprechenden </a:t>
            </a:r>
            <a:r>
              <a:rPr lang="de-DE" sz="1200" i="1" dirty="0" err="1">
                <a:latin typeface="Bradley Hand" pitchFamily="2" charset="77"/>
              </a:rPr>
              <a:t>Pod-Specs</a:t>
            </a:r>
            <a:r>
              <a:rPr lang="de-DE" sz="1200" i="1" dirty="0">
                <a:latin typeface="Bradley Hand" pitchFamily="2" charset="77"/>
              </a:rPr>
              <a:t> vornehmen.</a:t>
            </a:r>
          </a:p>
        </p:txBody>
      </p:sp>
      <p:pic>
        <p:nvPicPr>
          <p:cNvPr id="3078" name="Picture 6" descr="Node Affinity - Simplified Learning">
            <a:extLst>
              <a:ext uri="{FF2B5EF4-FFF2-40B4-BE49-F238E27FC236}">
                <a16:creationId xmlns:a16="http://schemas.microsoft.com/office/drawing/2014/main" id="{D4791B71-AD2E-F300-C35D-33DBC0F62347}"/>
              </a:ext>
            </a:extLst>
          </p:cNvPr>
          <p:cNvPicPr>
            <a:picLocks noChangeAspect="1" noChangeArrowheads="1"/>
          </p:cNvPicPr>
          <p:nvPr/>
        </p:nvPicPr>
        <p:blipFill>
          <a:blip r:embed="rId2">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7477531" y="1845794"/>
            <a:ext cx="2152386" cy="16160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pencil sketch on a pure white background, visually representing the concept of 'Schedule if possible' in a computing context without any text. Illustrate a stylized container and a virtual machine, symbolizing flexible scheduling. The container should be a simple, abstract box, and the virtual machine a more intricate structure, suggesting a computer system. The drawing should convey the idea of adaptability and resource allocation in scheduling tasks within these computing elements. The background must be pure white (rgb(255, 255, 255)).">
            <a:extLst>
              <a:ext uri="{FF2B5EF4-FFF2-40B4-BE49-F238E27FC236}">
                <a16:creationId xmlns:a16="http://schemas.microsoft.com/office/drawing/2014/main" id="{BBBC580A-7DA2-4AEF-192D-1DB41383FEB1}"/>
              </a:ext>
            </a:extLst>
          </p:cNvPr>
          <p:cNvPicPr>
            <a:picLocks noChangeAspect="1" noChangeArrowheads="1"/>
          </p:cNvPicPr>
          <p:nvPr/>
        </p:nvPicPr>
        <p:blipFill>
          <a:blip r:embed="rId4">
            <a:clrChange>
              <a:clrFrom>
                <a:srgbClr val="FEFEFE"/>
              </a:clrFrom>
              <a:clrTo>
                <a:srgbClr val="FEFEFE">
                  <a:alpha val="0"/>
                </a:srgbClr>
              </a:clrTo>
            </a:clrChange>
            <a:graysc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992010" y="2143065"/>
            <a:ext cx="2199990" cy="2199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971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D2109C15-79FA-0F5A-1474-0A52C4200043}"/>
              </a:ext>
            </a:extLst>
          </p:cNvPr>
          <p:cNvSpPr>
            <a:spLocks noGrp="1"/>
          </p:cNvSpPr>
          <p:nvPr>
            <p:ph type="sldNum" sz="quarter" idx="33"/>
          </p:nvPr>
        </p:nvSpPr>
        <p:spPr/>
        <p:txBody>
          <a:bodyPr/>
          <a:lstStyle/>
          <a:p>
            <a:pPr rtl="0"/>
            <a:fld id="{19B51A1E-902D-48AF-9020-955120F399B6}" type="slidenum">
              <a:rPr lang="de-DE" noProof="0" smtClean="0"/>
              <a:pPr rtl="0"/>
              <a:t>17</a:t>
            </a:fld>
            <a:endParaRPr lang="de-DE" noProof="0"/>
          </a:p>
        </p:txBody>
      </p:sp>
      <p:sp>
        <p:nvSpPr>
          <p:cNvPr id="6" name="Titel 1">
            <a:extLst>
              <a:ext uri="{FF2B5EF4-FFF2-40B4-BE49-F238E27FC236}">
                <a16:creationId xmlns:a16="http://schemas.microsoft.com/office/drawing/2014/main" id="{410A3493-2038-559A-A021-2ADC9EA9C46F}"/>
              </a:ext>
            </a:extLst>
          </p:cNvPr>
          <p:cNvSpPr>
            <a:spLocks noGrp="1"/>
          </p:cNvSpPr>
          <p:nvPr>
            <p:ph type="title"/>
          </p:nvPr>
        </p:nvSpPr>
        <p:spPr>
          <a:xfrm>
            <a:off x="432000" y="432000"/>
            <a:ext cx="9198116" cy="432000"/>
          </a:xfrm>
        </p:spPr>
        <p:txBody>
          <a:bodyPr/>
          <a:lstStyle/>
          <a:p>
            <a:r>
              <a:rPr lang="de-DE" dirty="0"/>
              <a:t>Scheduling</a:t>
            </a:r>
          </a:p>
        </p:txBody>
      </p:sp>
      <p:sp>
        <p:nvSpPr>
          <p:cNvPr id="7" name="Textplatzhalter 2">
            <a:extLst>
              <a:ext uri="{FF2B5EF4-FFF2-40B4-BE49-F238E27FC236}">
                <a16:creationId xmlns:a16="http://schemas.microsoft.com/office/drawing/2014/main" id="{33140EE6-CFD6-C964-186A-E29AA9E22FFC}"/>
              </a:ext>
            </a:extLst>
          </p:cNvPr>
          <p:cNvSpPr>
            <a:spLocks noGrp="1"/>
          </p:cNvSpPr>
          <p:nvPr>
            <p:ph type="body" sz="quarter" idx="32"/>
          </p:nvPr>
        </p:nvSpPr>
        <p:spPr>
          <a:xfrm>
            <a:off x="431801" y="1008000"/>
            <a:ext cx="9080500" cy="360000"/>
          </a:xfrm>
        </p:spPr>
        <p:txBody>
          <a:bodyPr/>
          <a:lstStyle/>
          <a:p>
            <a:r>
              <a:rPr lang="de-DE" dirty="0"/>
              <a:t>Mit </a:t>
            </a:r>
            <a:r>
              <a:rPr lang="de-DE" dirty="0" err="1"/>
              <a:t>Node</a:t>
            </a:r>
            <a:r>
              <a:rPr lang="de-DE" dirty="0"/>
              <a:t> </a:t>
            </a:r>
            <a:r>
              <a:rPr lang="de-DE" dirty="0" err="1"/>
              <a:t>Affinities</a:t>
            </a:r>
            <a:endParaRPr lang="de-DE" dirty="0"/>
          </a:p>
        </p:txBody>
      </p:sp>
      <p:sp>
        <p:nvSpPr>
          <p:cNvPr id="10" name="Rechteck 9">
            <a:extLst>
              <a:ext uri="{FF2B5EF4-FFF2-40B4-BE49-F238E27FC236}">
                <a16:creationId xmlns:a16="http://schemas.microsoft.com/office/drawing/2014/main" id="{7631FF58-22FB-FF87-9051-7B4A39A5C09C}"/>
              </a:ext>
            </a:extLst>
          </p:cNvPr>
          <p:cNvSpPr/>
          <p:nvPr/>
        </p:nvSpPr>
        <p:spPr>
          <a:xfrm>
            <a:off x="512557" y="1519164"/>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DD7B7E62-D777-6DBD-E0CE-8E26671E4076}"/>
              </a:ext>
            </a:extLst>
          </p:cNvPr>
          <p:cNvSpPr/>
          <p:nvPr/>
        </p:nvSpPr>
        <p:spPr>
          <a:xfrm>
            <a:off x="512557" y="3270019"/>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972C3C18-8AAB-5994-E635-73123186DCB0}"/>
              </a:ext>
            </a:extLst>
          </p:cNvPr>
          <p:cNvSpPr/>
          <p:nvPr/>
        </p:nvSpPr>
        <p:spPr>
          <a:xfrm>
            <a:off x="2968407" y="3270019"/>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676DF002-AAEE-8E22-5D18-B6A3EA782FAC}"/>
              </a:ext>
            </a:extLst>
          </p:cNvPr>
          <p:cNvSpPr/>
          <p:nvPr/>
        </p:nvSpPr>
        <p:spPr>
          <a:xfrm>
            <a:off x="2968407" y="1519164"/>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1C5E12A8-5912-4236-81C3-B7BC0BF0B80A}"/>
              </a:ext>
            </a:extLst>
          </p:cNvPr>
          <p:cNvSpPr txBox="1"/>
          <p:nvPr/>
        </p:nvSpPr>
        <p:spPr>
          <a:xfrm>
            <a:off x="512557" y="2687237"/>
            <a:ext cx="2262158" cy="369332"/>
          </a:xfrm>
          <a:prstGeom prst="rect">
            <a:avLst/>
          </a:prstGeom>
          <a:noFill/>
        </p:spPr>
        <p:txBody>
          <a:bodyPr wrap="none" rtlCol="0">
            <a:spAutoFit/>
          </a:bodyPr>
          <a:lstStyle/>
          <a:p>
            <a:r>
              <a:rPr lang="de-DE" dirty="0" err="1">
                <a:latin typeface="Bradley Hand" pitchFamily="2" charset="77"/>
              </a:rPr>
              <a:t>provider</a:t>
            </a:r>
            <a:r>
              <a:rPr lang="de-DE" dirty="0">
                <a:latin typeface="Bradley Hand" pitchFamily="2" charset="77"/>
              </a:rPr>
              <a:t>=on-</a:t>
            </a:r>
            <a:r>
              <a:rPr lang="de-DE" dirty="0" err="1">
                <a:latin typeface="Bradley Hand" pitchFamily="2" charset="77"/>
              </a:rPr>
              <a:t>premise</a:t>
            </a:r>
            <a:endParaRPr lang="de-DE" dirty="0">
              <a:latin typeface="Bradley Hand" pitchFamily="2" charset="77"/>
            </a:endParaRPr>
          </a:p>
        </p:txBody>
      </p:sp>
      <p:sp>
        <p:nvSpPr>
          <p:cNvPr id="24" name="Textfeld 23">
            <a:extLst>
              <a:ext uri="{FF2B5EF4-FFF2-40B4-BE49-F238E27FC236}">
                <a16:creationId xmlns:a16="http://schemas.microsoft.com/office/drawing/2014/main" id="{976E0F80-FE73-AAA9-9773-500CF4CB6A01}"/>
              </a:ext>
            </a:extLst>
          </p:cNvPr>
          <p:cNvSpPr txBox="1"/>
          <p:nvPr/>
        </p:nvSpPr>
        <p:spPr>
          <a:xfrm>
            <a:off x="3274702" y="2691146"/>
            <a:ext cx="1548822" cy="369332"/>
          </a:xfrm>
          <a:prstGeom prst="rect">
            <a:avLst/>
          </a:prstGeom>
          <a:noFill/>
        </p:spPr>
        <p:txBody>
          <a:bodyPr wrap="none" rtlCol="0">
            <a:spAutoFit/>
          </a:bodyPr>
          <a:lstStyle/>
          <a:p>
            <a:r>
              <a:rPr lang="de-DE" dirty="0" err="1">
                <a:latin typeface="Bradley Hand" pitchFamily="2" charset="77"/>
              </a:rPr>
              <a:t>provider</a:t>
            </a:r>
            <a:r>
              <a:rPr lang="de-DE" dirty="0">
                <a:latin typeface="Bradley Hand" pitchFamily="2" charset="77"/>
              </a:rPr>
              <a:t>=</a:t>
            </a:r>
            <a:r>
              <a:rPr lang="de-DE" dirty="0" err="1">
                <a:latin typeface="Bradley Hand" pitchFamily="2" charset="77"/>
              </a:rPr>
              <a:t>aws</a:t>
            </a:r>
            <a:endParaRPr lang="de-DE" dirty="0">
              <a:latin typeface="Bradley Hand" pitchFamily="2" charset="77"/>
            </a:endParaRPr>
          </a:p>
        </p:txBody>
      </p:sp>
      <p:sp>
        <p:nvSpPr>
          <p:cNvPr id="25" name="Textfeld 24">
            <a:extLst>
              <a:ext uri="{FF2B5EF4-FFF2-40B4-BE49-F238E27FC236}">
                <a16:creationId xmlns:a16="http://schemas.microsoft.com/office/drawing/2014/main" id="{AA138A71-26D0-6116-890D-E871A30CB6DD}"/>
              </a:ext>
            </a:extLst>
          </p:cNvPr>
          <p:cNvSpPr txBox="1"/>
          <p:nvPr/>
        </p:nvSpPr>
        <p:spPr>
          <a:xfrm>
            <a:off x="3284197" y="4417125"/>
            <a:ext cx="1492716" cy="369332"/>
          </a:xfrm>
          <a:prstGeom prst="rect">
            <a:avLst/>
          </a:prstGeom>
          <a:noFill/>
        </p:spPr>
        <p:txBody>
          <a:bodyPr wrap="none" rtlCol="0">
            <a:spAutoFit/>
          </a:bodyPr>
          <a:lstStyle/>
          <a:p>
            <a:r>
              <a:rPr lang="de-DE" dirty="0" err="1">
                <a:latin typeface="Bradley Hand" pitchFamily="2" charset="77"/>
              </a:rPr>
              <a:t>provider</a:t>
            </a:r>
            <a:r>
              <a:rPr lang="de-DE" dirty="0">
                <a:latin typeface="Bradley Hand" pitchFamily="2" charset="77"/>
              </a:rPr>
              <a:t>=</a:t>
            </a:r>
            <a:r>
              <a:rPr lang="de-DE" dirty="0" err="1">
                <a:latin typeface="Bradley Hand" pitchFamily="2" charset="77"/>
              </a:rPr>
              <a:t>gce</a:t>
            </a:r>
            <a:endParaRPr lang="de-DE" dirty="0">
              <a:latin typeface="Bradley Hand" pitchFamily="2" charset="77"/>
            </a:endParaRPr>
          </a:p>
        </p:txBody>
      </p:sp>
      <p:grpSp>
        <p:nvGrpSpPr>
          <p:cNvPr id="30" name="Gruppieren 29">
            <a:extLst>
              <a:ext uri="{FF2B5EF4-FFF2-40B4-BE49-F238E27FC236}">
                <a16:creationId xmlns:a16="http://schemas.microsoft.com/office/drawing/2014/main" id="{E020AFFC-C26C-103D-8589-46146D277AEE}"/>
              </a:ext>
            </a:extLst>
          </p:cNvPr>
          <p:cNvGrpSpPr/>
          <p:nvPr/>
        </p:nvGrpSpPr>
        <p:grpSpPr>
          <a:xfrm>
            <a:off x="517626" y="1628601"/>
            <a:ext cx="7129756" cy="3708618"/>
            <a:chOff x="517626" y="1628601"/>
            <a:chExt cx="7129756" cy="3708618"/>
          </a:xfrm>
        </p:grpSpPr>
        <p:sp>
          <p:nvSpPr>
            <p:cNvPr id="2" name="Abgerundetes Rechteck 1">
              <a:extLst>
                <a:ext uri="{FF2B5EF4-FFF2-40B4-BE49-F238E27FC236}">
                  <a16:creationId xmlns:a16="http://schemas.microsoft.com/office/drawing/2014/main" id="{4AE12C25-39DD-9F6D-B80F-BCA8060A8548}"/>
                </a:ext>
              </a:extLst>
            </p:cNvPr>
            <p:cNvSpPr/>
            <p:nvPr/>
          </p:nvSpPr>
          <p:spPr>
            <a:xfrm>
              <a:off x="963236" y="1628601"/>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sp>
          <p:nvSpPr>
            <p:cNvPr id="39" name="Abgerundetes Rechteck 38">
              <a:extLst>
                <a:ext uri="{FF2B5EF4-FFF2-40B4-BE49-F238E27FC236}">
                  <a16:creationId xmlns:a16="http://schemas.microsoft.com/office/drawing/2014/main" id="{B91EFF86-5881-D0CB-B106-929F05D4DE61}"/>
                </a:ext>
              </a:extLst>
            </p:cNvPr>
            <p:cNvSpPr/>
            <p:nvPr/>
          </p:nvSpPr>
          <p:spPr>
            <a:xfrm>
              <a:off x="976775" y="2026103"/>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sp>
          <p:nvSpPr>
            <p:cNvPr id="40" name="Abgerundetes Rechteck 39">
              <a:extLst>
                <a:ext uri="{FF2B5EF4-FFF2-40B4-BE49-F238E27FC236}">
                  <a16:creationId xmlns:a16="http://schemas.microsoft.com/office/drawing/2014/main" id="{6817F4BE-1752-1402-0A24-FB7FC6525A42}"/>
                </a:ext>
              </a:extLst>
            </p:cNvPr>
            <p:cNvSpPr/>
            <p:nvPr/>
          </p:nvSpPr>
          <p:spPr>
            <a:xfrm>
              <a:off x="976774" y="3354555"/>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sp>
          <p:nvSpPr>
            <p:cNvPr id="43" name="Textfeld 42">
              <a:extLst>
                <a:ext uri="{FF2B5EF4-FFF2-40B4-BE49-F238E27FC236}">
                  <a16:creationId xmlns:a16="http://schemas.microsoft.com/office/drawing/2014/main" id="{20DE9185-BDD5-5D06-35C9-074E5F1210C9}"/>
                </a:ext>
              </a:extLst>
            </p:cNvPr>
            <p:cNvSpPr txBox="1"/>
            <p:nvPr/>
          </p:nvSpPr>
          <p:spPr>
            <a:xfrm>
              <a:off x="517626" y="4967887"/>
              <a:ext cx="7129756" cy="369332"/>
            </a:xfrm>
            <a:prstGeom prst="rect">
              <a:avLst/>
            </a:prstGeom>
            <a:solidFill>
              <a:schemeClr val="accent5"/>
            </a:solidFill>
          </p:spPr>
          <p:txBody>
            <a:bodyPr wrap="square">
              <a:spAutoFit/>
            </a:bodyPr>
            <a:lstStyle/>
            <a:p>
              <a:r>
                <a:rPr lang="de-DE" sz="1800" dirty="0">
                  <a:solidFill>
                    <a:schemeClr val="bg1"/>
                  </a:solidFill>
                  <a:latin typeface="Consolas" panose="020B0609020204030204" pitchFamily="49" charset="0"/>
                  <a:cs typeface="Consolas" panose="020B0609020204030204" pitchFamily="49" charset="0"/>
                </a:rPr>
                <a:t>&gt; </a:t>
              </a:r>
              <a:r>
                <a:rPr lang="de-DE" sz="1800" dirty="0" err="1">
                  <a:solidFill>
                    <a:schemeClr val="bg1"/>
                  </a:solidFill>
                  <a:latin typeface="Consolas" panose="020B0609020204030204" pitchFamily="49" charset="0"/>
                  <a:cs typeface="Consolas" panose="020B0609020204030204" pitchFamily="49" charset="0"/>
                </a:rPr>
                <a:t>kubectl</a:t>
              </a:r>
              <a:r>
                <a:rPr lang="de-DE" sz="1800" dirty="0">
                  <a:solidFill>
                    <a:schemeClr val="bg1"/>
                  </a:solidFill>
                  <a:latin typeface="Consolas" panose="020B0609020204030204" pitchFamily="49" charset="0"/>
                  <a:cs typeface="Consolas" panose="020B0609020204030204" pitchFamily="49" charset="0"/>
                </a:rPr>
                <a:t> </a:t>
              </a:r>
              <a:r>
                <a:rPr lang="de-DE" sz="1800" dirty="0" err="1">
                  <a:solidFill>
                    <a:schemeClr val="bg1"/>
                  </a:solidFill>
                  <a:latin typeface="Consolas" panose="020B0609020204030204" pitchFamily="49" charset="0"/>
                  <a:cs typeface="Consolas" panose="020B0609020204030204" pitchFamily="49" charset="0"/>
                </a:rPr>
                <a:t>apply</a:t>
              </a:r>
              <a:r>
                <a:rPr lang="de-DE" sz="1800" dirty="0">
                  <a:solidFill>
                    <a:schemeClr val="bg1"/>
                  </a:solidFill>
                  <a:latin typeface="Consolas" panose="020B0609020204030204" pitchFamily="49" charset="0"/>
                  <a:cs typeface="Consolas" panose="020B0609020204030204" pitchFamily="49" charset="0"/>
                </a:rPr>
                <a:t> –f </a:t>
              </a:r>
              <a:r>
                <a:rPr lang="de-DE" sz="1800" dirty="0" err="1">
                  <a:solidFill>
                    <a:schemeClr val="bg1"/>
                  </a:solidFill>
                  <a:latin typeface="Consolas" panose="020B0609020204030204" pitchFamily="49" charset="0"/>
                  <a:cs typeface="Consolas" panose="020B0609020204030204" pitchFamily="49" charset="0"/>
                </a:rPr>
                <a:t>nginx-dep.yaml</a:t>
              </a:r>
              <a:endParaRPr lang="de-DE" sz="1800" dirty="0">
                <a:solidFill>
                  <a:schemeClr val="bg1"/>
                </a:solidFill>
                <a:latin typeface="Consolas" panose="020B0609020204030204" pitchFamily="49" charset="0"/>
                <a:cs typeface="Consolas" panose="020B0609020204030204" pitchFamily="49" charset="0"/>
              </a:endParaRPr>
            </a:p>
          </p:txBody>
        </p:sp>
      </p:grpSp>
      <p:sp>
        <p:nvSpPr>
          <p:cNvPr id="3" name="Textfeld 2">
            <a:extLst>
              <a:ext uri="{FF2B5EF4-FFF2-40B4-BE49-F238E27FC236}">
                <a16:creationId xmlns:a16="http://schemas.microsoft.com/office/drawing/2014/main" id="{C6A95BB2-41FF-352F-594C-A0A40684C4AC}"/>
              </a:ext>
            </a:extLst>
          </p:cNvPr>
          <p:cNvSpPr txBox="1"/>
          <p:nvPr/>
        </p:nvSpPr>
        <p:spPr>
          <a:xfrm>
            <a:off x="487831" y="4445287"/>
            <a:ext cx="2262158" cy="369332"/>
          </a:xfrm>
          <a:prstGeom prst="rect">
            <a:avLst/>
          </a:prstGeom>
          <a:noFill/>
        </p:spPr>
        <p:txBody>
          <a:bodyPr wrap="none" rtlCol="0">
            <a:spAutoFit/>
          </a:bodyPr>
          <a:lstStyle/>
          <a:p>
            <a:r>
              <a:rPr lang="de-DE" dirty="0" err="1">
                <a:latin typeface="Bradley Hand" pitchFamily="2" charset="77"/>
              </a:rPr>
              <a:t>provider</a:t>
            </a:r>
            <a:r>
              <a:rPr lang="de-DE" dirty="0">
                <a:latin typeface="Bradley Hand" pitchFamily="2" charset="77"/>
              </a:rPr>
              <a:t>=on-</a:t>
            </a:r>
            <a:r>
              <a:rPr lang="de-DE" dirty="0" err="1">
                <a:latin typeface="Bradley Hand" pitchFamily="2" charset="77"/>
              </a:rPr>
              <a:t>premise</a:t>
            </a:r>
            <a:endParaRPr lang="de-DE" dirty="0">
              <a:latin typeface="Bradley Hand" pitchFamily="2" charset="77"/>
            </a:endParaRPr>
          </a:p>
        </p:txBody>
      </p:sp>
      <p:pic>
        <p:nvPicPr>
          <p:cNvPr id="8" name="Grafik 7">
            <a:extLst>
              <a:ext uri="{FF2B5EF4-FFF2-40B4-BE49-F238E27FC236}">
                <a16:creationId xmlns:a16="http://schemas.microsoft.com/office/drawing/2014/main" id="{1A0348FA-A8D8-EA1C-8DBE-7B620E36AB5F}"/>
              </a:ext>
            </a:extLst>
          </p:cNvPr>
          <p:cNvPicPr>
            <a:picLocks noChangeAspect="1"/>
          </p:cNvPicPr>
          <p:nvPr/>
        </p:nvPicPr>
        <p:blipFill>
          <a:blip r:embed="rId2"/>
          <a:stretch>
            <a:fillRect/>
          </a:stretch>
        </p:blipFill>
        <p:spPr>
          <a:xfrm>
            <a:off x="7647382" y="1368000"/>
            <a:ext cx="4550686" cy="5058000"/>
          </a:xfrm>
          <a:prstGeom prst="rect">
            <a:avLst/>
          </a:prstGeom>
        </p:spPr>
      </p:pic>
      <p:sp>
        <p:nvSpPr>
          <p:cNvPr id="9" name="Rechteck 8">
            <a:extLst>
              <a:ext uri="{FF2B5EF4-FFF2-40B4-BE49-F238E27FC236}">
                <a16:creationId xmlns:a16="http://schemas.microsoft.com/office/drawing/2014/main" id="{BEE0B64D-FDF9-1A00-192D-1371F1EE69E8}"/>
              </a:ext>
            </a:extLst>
          </p:cNvPr>
          <p:cNvSpPr/>
          <p:nvPr/>
        </p:nvSpPr>
        <p:spPr>
          <a:xfrm>
            <a:off x="5382042" y="3262855"/>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CD674B02-A871-59CD-69CD-4FF5F2224BB5}"/>
              </a:ext>
            </a:extLst>
          </p:cNvPr>
          <p:cNvSpPr/>
          <p:nvPr/>
        </p:nvSpPr>
        <p:spPr>
          <a:xfrm>
            <a:off x="5382042" y="1512000"/>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0FB25E2B-F2DB-8F77-F683-E0F9DDB6877C}"/>
              </a:ext>
            </a:extLst>
          </p:cNvPr>
          <p:cNvSpPr txBox="1"/>
          <p:nvPr/>
        </p:nvSpPr>
        <p:spPr>
          <a:xfrm>
            <a:off x="5630920" y="2687237"/>
            <a:ext cx="1734770" cy="369332"/>
          </a:xfrm>
          <a:prstGeom prst="rect">
            <a:avLst/>
          </a:prstGeom>
          <a:noFill/>
        </p:spPr>
        <p:txBody>
          <a:bodyPr wrap="none" rtlCol="0">
            <a:spAutoFit/>
          </a:bodyPr>
          <a:lstStyle/>
          <a:p>
            <a:r>
              <a:rPr lang="de-DE" dirty="0" err="1">
                <a:latin typeface="Bradley Hand" pitchFamily="2" charset="77"/>
              </a:rPr>
              <a:t>provider</a:t>
            </a:r>
            <a:r>
              <a:rPr lang="de-DE" dirty="0">
                <a:latin typeface="Bradley Hand" pitchFamily="2" charset="77"/>
              </a:rPr>
              <a:t>=</a:t>
            </a:r>
            <a:r>
              <a:rPr lang="de-DE" dirty="0" err="1">
                <a:latin typeface="Bradley Hand" pitchFamily="2" charset="77"/>
              </a:rPr>
              <a:t>azure</a:t>
            </a:r>
            <a:endParaRPr lang="de-DE" dirty="0">
              <a:latin typeface="Bradley Hand" pitchFamily="2" charset="77"/>
            </a:endParaRPr>
          </a:p>
        </p:txBody>
      </p:sp>
      <p:sp>
        <p:nvSpPr>
          <p:cNvPr id="17" name="Textfeld 16">
            <a:extLst>
              <a:ext uri="{FF2B5EF4-FFF2-40B4-BE49-F238E27FC236}">
                <a16:creationId xmlns:a16="http://schemas.microsoft.com/office/drawing/2014/main" id="{99A87DB8-9FEC-D01A-DA39-D5DE27DAA1DA}"/>
              </a:ext>
            </a:extLst>
          </p:cNvPr>
          <p:cNvSpPr txBox="1"/>
          <p:nvPr/>
        </p:nvSpPr>
        <p:spPr>
          <a:xfrm>
            <a:off x="5621011" y="4434435"/>
            <a:ext cx="1734770" cy="369332"/>
          </a:xfrm>
          <a:prstGeom prst="rect">
            <a:avLst/>
          </a:prstGeom>
          <a:noFill/>
        </p:spPr>
        <p:txBody>
          <a:bodyPr wrap="none" rtlCol="0">
            <a:spAutoFit/>
          </a:bodyPr>
          <a:lstStyle/>
          <a:p>
            <a:r>
              <a:rPr lang="de-DE" dirty="0" err="1">
                <a:latin typeface="Bradley Hand" pitchFamily="2" charset="77"/>
              </a:rPr>
              <a:t>provider</a:t>
            </a:r>
            <a:r>
              <a:rPr lang="de-DE" dirty="0">
                <a:latin typeface="Bradley Hand" pitchFamily="2" charset="77"/>
              </a:rPr>
              <a:t>=</a:t>
            </a:r>
            <a:r>
              <a:rPr lang="de-DE" dirty="0" err="1">
                <a:latin typeface="Bradley Hand" pitchFamily="2" charset="77"/>
              </a:rPr>
              <a:t>azure</a:t>
            </a:r>
            <a:endParaRPr lang="de-DE" dirty="0">
              <a:latin typeface="Bradley Hand" pitchFamily="2" charset="77"/>
            </a:endParaRPr>
          </a:p>
        </p:txBody>
      </p:sp>
      <p:grpSp>
        <p:nvGrpSpPr>
          <p:cNvPr id="35" name="Gruppieren 34">
            <a:extLst>
              <a:ext uri="{FF2B5EF4-FFF2-40B4-BE49-F238E27FC236}">
                <a16:creationId xmlns:a16="http://schemas.microsoft.com/office/drawing/2014/main" id="{0AD61228-A8E4-ECA9-E818-16978CF3BB48}"/>
              </a:ext>
            </a:extLst>
          </p:cNvPr>
          <p:cNvGrpSpPr/>
          <p:nvPr/>
        </p:nvGrpSpPr>
        <p:grpSpPr>
          <a:xfrm>
            <a:off x="515091" y="2412690"/>
            <a:ext cx="7134825" cy="3400051"/>
            <a:chOff x="515091" y="2412690"/>
            <a:chExt cx="7134825" cy="3400051"/>
          </a:xfrm>
        </p:grpSpPr>
        <p:sp>
          <p:nvSpPr>
            <p:cNvPr id="18" name="Abgerundetes Rechteck 17">
              <a:extLst>
                <a:ext uri="{FF2B5EF4-FFF2-40B4-BE49-F238E27FC236}">
                  <a16:creationId xmlns:a16="http://schemas.microsoft.com/office/drawing/2014/main" id="{7BD8ABE2-C92B-E5F7-CE6E-2426A382E109}"/>
                </a:ext>
              </a:extLst>
            </p:cNvPr>
            <p:cNvSpPr/>
            <p:nvPr/>
          </p:nvSpPr>
          <p:spPr>
            <a:xfrm>
              <a:off x="976775" y="2412690"/>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sp>
          <p:nvSpPr>
            <p:cNvPr id="26" name="Abgerundetes Rechteck 25">
              <a:extLst>
                <a:ext uri="{FF2B5EF4-FFF2-40B4-BE49-F238E27FC236}">
                  <a16:creationId xmlns:a16="http://schemas.microsoft.com/office/drawing/2014/main" id="{D00C8EEA-D16B-43DE-A8AF-0F12CB56D049}"/>
                </a:ext>
              </a:extLst>
            </p:cNvPr>
            <p:cNvSpPr/>
            <p:nvPr/>
          </p:nvSpPr>
          <p:spPr>
            <a:xfrm>
              <a:off x="983884" y="3746001"/>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sp>
          <p:nvSpPr>
            <p:cNvPr id="27" name="Abgerundetes Rechteck 26">
              <a:extLst>
                <a:ext uri="{FF2B5EF4-FFF2-40B4-BE49-F238E27FC236}">
                  <a16:creationId xmlns:a16="http://schemas.microsoft.com/office/drawing/2014/main" id="{E162A891-B0E9-C0C5-019B-DF8F86FE6A34}"/>
                </a:ext>
              </a:extLst>
            </p:cNvPr>
            <p:cNvSpPr/>
            <p:nvPr/>
          </p:nvSpPr>
          <p:spPr>
            <a:xfrm>
              <a:off x="983884" y="4132588"/>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sp>
          <p:nvSpPr>
            <p:cNvPr id="28" name="Textfeld 27">
              <a:extLst>
                <a:ext uri="{FF2B5EF4-FFF2-40B4-BE49-F238E27FC236}">
                  <a16:creationId xmlns:a16="http://schemas.microsoft.com/office/drawing/2014/main" id="{7F6D44F2-FDD0-9112-4793-024BBB1B707F}"/>
                </a:ext>
              </a:extLst>
            </p:cNvPr>
            <p:cNvSpPr txBox="1"/>
            <p:nvPr/>
          </p:nvSpPr>
          <p:spPr>
            <a:xfrm>
              <a:off x="515091" y="5443409"/>
              <a:ext cx="7134825" cy="369332"/>
            </a:xfrm>
            <a:prstGeom prst="rect">
              <a:avLst/>
            </a:prstGeom>
            <a:solidFill>
              <a:schemeClr val="accent5"/>
            </a:solidFill>
          </p:spPr>
          <p:txBody>
            <a:bodyPr wrap="square">
              <a:spAutoFit/>
            </a:bodyPr>
            <a:lstStyle/>
            <a:p>
              <a:r>
                <a:rPr lang="de-DE" sz="1800" dirty="0">
                  <a:solidFill>
                    <a:schemeClr val="bg1"/>
                  </a:solidFill>
                  <a:latin typeface="Consolas" panose="020B0609020204030204" pitchFamily="49" charset="0"/>
                  <a:cs typeface="Consolas" panose="020B0609020204030204" pitchFamily="49" charset="0"/>
                </a:rPr>
                <a:t>&gt; </a:t>
              </a:r>
              <a:r>
                <a:rPr lang="de-DE" sz="1800" dirty="0" err="1">
                  <a:solidFill>
                    <a:schemeClr val="bg1"/>
                  </a:solidFill>
                  <a:latin typeface="Consolas" panose="020B0609020204030204" pitchFamily="49" charset="0"/>
                  <a:cs typeface="Consolas" panose="020B0609020204030204" pitchFamily="49" charset="0"/>
                </a:rPr>
                <a:t>kubectl</a:t>
              </a:r>
              <a:r>
                <a:rPr lang="de-DE" sz="1800" dirty="0">
                  <a:solidFill>
                    <a:schemeClr val="bg1"/>
                  </a:solidFill>
                  <a:latin typeface="Consolas" panose="020B0609020204030204" pitchFamily="49" charset="0"/>
                  <a:cs typeface="Consolas" panose="020B0609020204030204" pitchFamily="49" charset="0"/>
                </a:rPr>
                <a:t> </a:t>
              </a:r>
              <a:r>
                <a:rPr lang="de-DE" sz="1800" dirty="0" err="1">
                  <a:solidFill>
                    <a:schemeClr val="bg1"/>
                  </a:solidFill>
                  <a:latin typeface="Consolas" panose="020B0609020204030204" pitchFamily="49" charset="0"/>
                  <a:cs typeface="Consolas" panose="020B0609020204030204" pitchFamily="49" charset="0"/>
                </a:rPr>
                <a:t>scale</a:t>
              </a:r>
              <a:r>
                <a:rPr lang="de-DE" sz="1800" dirty="0">
                  <a:solidFill>
                    <a:schemeClr val="bg1"/>
                  </a:solidFill>
                  <a:latin typeface="Consolas" panose="020B0609020204030204" pitchFamily="49" charset="0"/>
                  <a:cs typeface="Consolas" panose="020B0609020204030204" pitchFamily="49" charset="0"/>
                </a:rPr>
                <a:t> --</a:t>
              </a:r>
              <a:r>
                <a:rPr lang="de-DE" sz="1800" dirty="0" err="1">
                  <a:solidFill>
                    <a:schemeClr val="bg1"/>
                  </a:solidFill>
                  <a:latin typeface="Consolas" panose="020B0609020204030204" pitchFamily="49" charset="0"/>
                  <a:cs typeface="Consolas" panose="020B0609020204030204" pitchFamily="49" charset="0"/>
                </a:rPr>
                <a:t>replicas</a:t>
              </a:r>
              <a:r>
                <a:rPr lang="de-DE" sz="1800" dirty="0">
                  <a:solidFill>
                    <a:schemeClr val="bg1"/>
                  </a:solidFill>
                  <a:latin typeface="Consolas" panose="020B0609020204030204" pitchFamily="49" charset="0"/>
                  <a:cs typeface="Consolas" panose="020B0609020204030204" pitchFamily="49" charset="0"/>
                </a:rPr>
                <a:t>=6 -f </a:t>
              </a:r>
              <a:r>
                <a:rPr lang="de-DE" sz="1800" dirty="0" err="1">
                  <a:solidFill>
                    <a:schemeClr val="bg1"/>
                  </a:solidFill>
                  <a:latin typeface="Consolas" panose="020B0609020204030204" pitchFamily="49" charset="0"/>
                  <a:cs typeface="Consolas" panose="020B0609020204030204" pitchFamily="49" charset="0"/>
                </a:rPr>
                <a:t>nginx-dep.yaml</a:t>
              </a:r>
              <a:r>
                <a:rPr lang="de-DE" sz="1800" dirty="0">
                  <a:solidFill>
                    <a:schemeClr val="bg1"/>
                  </a:solidFill>
                  <a:latin typeface="Consolas" panose="020B0609020204030204" pitchFamily="49" charset="0"/>
                  <a:cs typeface="Consolas" panose="020B0609020204030204" pitchFamily="49" charset="0"/>
                </a:rPr>
                <a:t> </a:t>
              </a:r>
            </a:p>
          </p:txBody>
        </p:sp>
      </p:grpSp>
      <p:grpSp>
        <p:nvGrpSpPr>
          <p:cNvPr id="36" name="Gruppieren 35">
            <a:extLst>
              <a:ext uri="{FF2B5EF4-FFF2-40B4-BE49-F238E27FC236}">
                <a16:creationId xmlns:a16="http://schemas.microsoft.com/office/drawing/2014/main" id="{2830979B-AE5F-3D52-8902-35404C184F9E}"/>
              </a:ext>
            </a:extLst>
          </p:cNvPr>
          <p:cNvGrpSpPr/>
          <p:nvPr/>
        </p:nvGrpSpPr>
        <p:grpSpPr>
          <a:xfrm>
            <a:off x="515090" y="1678897"/>
            <a:ext cx="7134825" cy="4611079"/>
            <a:chOff x="515090" y="1678897"/>
            <a:chExt cx="7134825" cy="4611079"/>
          </a:xfrm>
        </p:grpSpPr>
        <p:sp>
          <p:nvSpPr>
            <p:cNvPr id="29" name="Textfeld 28">
              <a:extLst>
                <a:ext uri="{FF2B5EF4-FFF2-40B4-BE49-F238E27FC236}">
                  <a16:creationId xmlns:a16="http://schemas.microsoft.com/office/drawing/2014/main" id="{2A12BD9F-548A-9F8F-ACD1-B71142BD08F5}"/>
                </a:ext>
              </a:extLst>
            </p:cNvPr>
            <p:cNvSpPr txBox="1"/>
            <p:nvPr/>
          </p:nvSpPr>
          <p:spPr>
            <a:xfrm>
              <a:off x="515090" y="5920644"/>
              <a:ext cx="7134825" cy="369332"/>
            </a:xfrm>
            <a:prstGeom prst="rect">
              <a:avLst/>
            </a:prstGeom>
            <a:solidFill>
              <a:schemeClr val="accent5"/>
            </a:solidFill>
          </p:spPr>
          <p:txBody>
            <a:bodyPr wrap="square">
              <a:spAutoFit/>
            </a:bodyPr>
            <a:lstStyle/>
            <a:p>
              <a:r>
                <a:rPr lang="de-DE" sz="1800" dirty="0">
                  <a:solidFill>
                    <a:schemeClr val="bg1"/>
                  </a:solidFill>
                  <a:latin typeface="Consolas" panose="020B0609020204030204" pitchFamily="49" charset="0"/>
                  <a:cs typeface="Consolas" panose="020B0609020204030204" pitchFamily="49" charset="0"/>
                </a:rPr>
                <a:t>&gt; </a:t>
              </a:r>
              <a:r>
                <a:rPr lang="de-DE" sz="1800" dirty="0" err="1">
                  <a:solidFill>
                    <a:schemeClr val="bg1"/>
                  </a:solidFill>
                  <a:latin typeface="Consolas" panose="020B0609020204030204" pitchFamily="49" charset="0"/>
                  <a:cs typeface="Consolas" panose="020B0609020204030204" pitchFamily="49" charset="0"/>
                </a:rPr>
                <a:t>kubectl</a:t>
              </a:r>
              <a:r>
                <a:rPr lang="de-DE" sz="1800" dirty="0">
                  <a:solidFill>
                    <a:schemeClr val="bg1"/>
                  </a:solidFill>
                  <a:latin typeface="Consolas" panose="020B0609020204030204" pitchFamily="49" charset="0"/>
                  <a:cs typeface="Consolas" panose="020B0609020204030204" pitchFamily="49" charset="0"/>
                </a:rPr>
                <a:t> </a:t>
              </a:r>
              <a:r>
                <a:rPr lang="de-DE" sz="1800" dirty="0" err="1">
                  <a:solidFill>
                    <a:schemeClr val="bg1"/>
                  </a:solidFill>
                  <a:latin typeface="Consolas" panose="020B0609020204030204" pitchFamily="49" charset="0"/>
                  <a:cs typeface="Consolas" panose="020B0609020204030204" pitchFamily="49" charset="0"/>
                </a:rPr>
                <a:t>scale</a:t>
              </a:r>
              <a:r>
                <a:rPr lang="de-DE" sz="1800" dirty="0">
                  <a:solidFill>
                    <a:schemeClr val="bg1"/>
                  </a:solidFill>
                  <a:latin typeface="Consolas" panose="020B0609020204030204" pitchFamily="49" charset="0"/>
                  <a:cs typeface="Consolas" panose="020B0609020204030204" pitchFamily="49" charset="0"/>
                </a:rPr>
                <a:t> --</a:t>
              </a:r>
              <a:r>
                <a:rPr lang="de-DE" sz="1800" dirty="0" err="1">
                  <a:solidFill>
                    <a:schemeClr val="bg1"/>
                  </a:solidFill>
                  <a:latin typeface="Consolas" panose="020B0609020204030204" pitchFamily="49" charset="0"/>
                  <a:cs typeface="Consolas" panose="020B0609020204030204" pitchFamily="49" charset="0"/>
                </a:rPr>
                <a:t>replicas</a:t>
              </a:r>
              <a:r>
                <a:rPr lang="de-DE" sz="1800" dirty="0">
                  <a:solidFill>
                    <a:schemeClr val="bg1"/>
                  </a:solidFill>
                  <a:latin typeface="Consolas" panose="020B0609020204030204" pitchFamily="49" charset="0"/>
                  <a:cs typeface="Consolas" panose="020B0609020204030204" pitchFamily="49" charset="0"/>
                </a:rPr>
                <a:t>=9 -f </a:t>
              </a:r>
              <a:r>
                <a:rPr lang="de-DE" sz="1800" dirty="0" err="1">
                  <a:solidFill>
                    <a:schemeClr val="bg1"/>
                  </a:solidFill>
                  <a:latin typeface="Consolas" panose="020B0609020204030204" pitchFamily="49" charset="0"/>
                  <a:cs typeface="Consolas" panose="020B0609020204030204" pitchFamily="49" charset="0"/>
                </a:rPr>
                <a:t>nginx-dep.yaml</a:t>
              </a:r>
              <a:r>
                <a:rPr lang="de-DE" sz="1800" dirty="0">
                  <a:solidFill>
                    <a:schemeClr val="bg1"/>
                  </a:solidFill>
                  <a:latin typeface="Consolas" panose="020B0609020204030204" pitchFamily="49" charset="0"/>
                  <a:cs typeface="Consolas" panose="020B0609020204030204" pitchFamily="49" charset="0"/>
                </a:rPr>
                <a:t> </a:t>
              </a:r>
            </a:p>
          </p:txBody>
        </p:sp>
        <p:sp>
          <p:nvSpPr>
            <p:cNvPr id="31" name="Abgerundetes Rechteck 30">
              <a:extLst>
                <a:ext uri="{FF2B5EF4-FFF2-40B4-BE49-F238E27FC236}">
                  <a16:creationId xmlns:a16="http://schemas.microsoft.com/office/drawing/2014/main" id="{38F75F59-37CC-246D-C143-25AB151BA96D}"/>
                </a:ext>
              </a:extLst>
            </p:cNvPr>
            <p:cNvSpPr/>
            <p:nvPr/>
          </p:nvSpPr>
          <p:spPr>
            <a:xfrm>
              <a:off x="3422922" y="3399323"/>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sp>
          <p:nvSpPr>
            <p:cNvPr id="32" name="Abgerundetes Rechteck 31">
              <a:extLst>
                <a:ext uri="{FF2B5EF4-FFF2-40B4-BE49-F238E27FC236}">
                  <a16:creationId xmlns:a16="http://schemas.microsoft.com/office/drawing/2014/main" id="{FFE9134C-ADD5-944A-178D-A3758B04CAFB}"/>
                </a:ext>
              </a:extLst>
            </p:cNvPr>
            <p:cNvSpPr/>
            <p:nvPr/>
          </p:nvSpPr>
          <p:spPr>
            <a:xfrm>
              <a:off x="5842170" y="1678897"/>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sp>
          <p:nvSpPr>
            <p:cNvPr id="33" name="Abgerundetes Rechteck 32">
              <a:extLst>
                <a:ext uri="{FF2B5EF4-FFF2-40B4-BE49-F238E27FC236}">
                  <a16:creationId xmlns:a16="http://schemas.microsoft.com/office/drawing/2014/main" id="{9F213968-F4D4-A7F2-E9F3-EA2E71C06388}"/>
                </a:ext>
              </a:extLst>
            </p:cNvPr>
            <p:cNvSpPr/>
            <p:nvPr/>
          </p:nvSpPr>
          <p:spPr>
            <a:xfrm>
              <a:off x="3387323" y="1678897"/>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grpSp>
    </p:spTree>
    <p:extLst>
      <p:ext uri="{BB962C8B-B14F-4D97-AF65-F5344CB8AC3E}">
        <p14:creationId xmlns:p14="http://schemas.microsoft.com/office/powerpoint/2010/main" val="1313604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dissolve">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F96E4A-8FCA-0045-85BD-E7BEE88BAD31}"/>
              </a:ext>
            </a:extLst>
          </p:cNvPr>
          <p:cNvSpPr>
            <a:spLocks noGrp="1"/>
          </p:cNvSpPr>
          <p:nvPr>
            <p:ph type="title"/>
          </p:nvPr>
        </p:nvSpPr>
        <p:spPr/>
        <p:txBody>
          <a:bodyPr/>
          <a:lstStyle/>
          <a:p>
            <a:r>
              <a:rPr lang="de-DE" dirty="0" err="1"/>
              <a:t>Scheduling</a:t>
            </a:r>
            <a:r>
              <a:rPr lang="de-DE" dirty="0"/>
              <a:t>  </a:t>
            </a:r>
            <a:r>
              <a:rPr lang="de-DE" dirty="0" err="1"/>
              <a:t>Constraints</a:t>
            </a:r>
            <a:endParaRPr lang="de-DE" dirty="0"/>
          </a:p>
        </p:txBody>
      </p:sp>
      <p:sp>
        <p:nvSpPr>
          <p:cNvPr id="3" name="Textplatzhalter 2">
            <a:extLst>
              <a:ext uri="{FF2B5EF4-FFF2-40B4-BE49-F238E27FC236}">
                <a16:creationId xmlns:a16="http://schemas.microsoft.com/office/drawing/2014/main" id="{4CD0DCFD-1430-4F41-B180-3A20DEBF24F2}"/>
              </a:ext>
            </a:extLst>
          </p:cNvPr>
          <p:cNvSpPr>
            <a:spLocks noGrp="1"/>
          </p:cNvSpPr>
          <p:nvPr>
            <p:ph type="body" sz="quarter" idx="32"/>
          </p:nvPr>
        </p:nvSpPr>
        <p:spPr/>
        <p:txBody>
          <a:bodyPr/>
          <a:lstStyle/>
          <a:p>
            <a:r>
              <a:rPr lang="de-DE" dirty="0"/>
              <a:t>Inter-</a:t>
            </a:r>
            <a:r>
              <a:rPr lang="de-DE" dirty="0" err="1"/>
              <a:t>Pod</a:t>
            </a:r>
            <a:r>
              <a:rPr lang="de-DE" dirty="0"/>
              <a:t> (Anti-)</a:t>
            </a:r>
            <a:r>
              <a:rPr lang="de-DE" dirty="0" err="1"/>
              <a:t>Affinities</a:t>
            </a:r>
            <a:endParaRPr lang="de-DE" dirty="0"/>
          </a:p>
        </p:txBody>
      </p:sp>
      <p:sp>
        <p:nvSpPr>
          <p:cNvPr id="4" name="Inhaltsplatzhalter 3">
            <a:extLst>
              <a:ext uri="{FF2B5EF4-FFF2-40B4-BE49-F238E27FC236}">
                <a16:creationId xmlns:a16="http://schemas.microsoft.com/office/drawing/2014/main" id="{3489061E-0E7E-4040-947F-D53EBA5EA030}"/>
              </a:ext>
            </a:extLst>
          </p:cNvPr>
          <p:cNvSpPr>
            <a:spLocks noGrp="1"/>
          </p:cNvSpPr>
          <p:nvPr>
            <p:ph idx="1"/>
          </p:nvPr>
        </p:nvSpPr>
        <p:spPr>
          <a:xfrm>
            <a:off x="431801" y="1512000"/>
            <a:ext cx="3565413" cy="4834758"/>
          </a:xfrm>
          <a:noFill/>
          <a:effectLst/>
        </p:spPr>
        <p:txBody>
          <a:bodyPr lIns="180000" tIns="180000" rIns="180000" bIns="180000"/>
          <a:lstStyle/>
          <a:p>
            <a:pPr>
              <a:buFont typeface="Courier New" panose="02070309020205020404" pitchFamily="49" charset="0"/>
              <a:buChar char="o"/>
            </a:pPr>
            <a:r>
              <a:rPr lang="de-DE" sz="1600" dirty="0"/>
              <a:t>Mit Inter-</a:t>
            </a:r>
            <a:r>
              <a:rPr lang="de-DE" sz="1600" dirty="0" err="1"/>
              <a:t>Pod</a:t>
            </a:r>
            <a:r>
              <a:rPr lang="de-DE" sz="1600" dirty="0"/>
              <a:t>-(Anti-)Affinitäten lassen sich mittels </a:t>
            </a:r>
            <a:r>
              <a:rPr lang="de-DE" sz="1600" dirty="0" err="1"/>
              <a:t>Pod</a:t>
            </a:r>
            <a:r>
              <a:rPr lang="de-DE" sz="1600" dirty="0"/>
              <a:t>-Labels (und nicht anhand von Knoten-Labels) festlegen, welche Knoten für einen </a:t>
            </a:r>
            <a:r>
              <a:rPr lang="de-DE" sz="1600" dirty="0" err="1"/>
              <a:t>Pod</a:t>
            </a:r>
            <a:r>
              <a:rPr lang="de-DE" sz="1600" dirty="0"/>
              <a:t> geplant (oder vermieden) werden sollen.</a:t>
            </a:r>
          </a:p>
          <a:p>
            <a:pPr>
              <a:buFont typeface="Courier New" panose="02070309020205020404" pitchFamily="49" charset="0"/>
              <a:buChar char="o"/>
            </a:pPr>
            <a:r>
              <a:rPr lang="de-DE" sz="1600" dirty="0"/>
              <a:t>Die (Anti-)Affinitäts-Regeln haben die Form:</a:t>
            </a:r>
            <a:br>
              <a:rPr lang="de-DE" sz="1600" dirty="0"/>
            </a:br>
            <a:br>
              <a:rPr lang="de-DE" sz="1600" dirty="0"/>
            </a:br>
            <a:r>
              <a:rPr lang="de-DE" sz="1600" i="1" dirty="0">
                <a:solidFill>
                  <a:srgbClr val="0070C0"/>
                </a:solidFill>
              </a:rPr>
              <a:t>Dieser Pod sollte (nicht) auf Knoten X ausgeführt werden, wenn auf Knoten X bereits ein Pod ausgeführt wird, der Regel Y erfüllt.</a:t>
            </a:r>
            <a:endParaRPr lang="de-DE" sz="1600" dirty="0"/>
          </a:p>
          <a:p>
            <a:pPr>
              <a:buFont typeface="Courier New" panose="02070309020205020404" pitchFamily="49" charset="0"/>
              <a:buChar char="o"/>
            </a:pPr>
            <a:r>
              <a:rPr lang="de-DE" sz="1600" dirty="0"/>
              <a:t>Konzeptionell werden die Knoten X über eine </a:t>
            </a:r>
            <a:r>
              <a:rPr lang="de-DE" sz="1600" dirty="0" err="1"/>
              <a:t>Topologiedomäne</a:t>
            </a:r>
            <a:r>
              <a:rPr lang="de-DE" sz="1600" dirty="0"/>
              <a:t> wie Knoten, Rack, Cloud-Provider-Zone, Cloud-Provider-Region bestimmt.</a:t>
            </a:r>
          </a:p>
        </p:txBody>
      </p:sp>
      <p:sp>
        <p:nvSpPr>
          <p:cNvPr id="5" name="Foliennummernplatzhalter 4">
            <a:extLst>
              <a:ext uri="{FF2B5EF4-FFF2-40B4-BE49-F238E27FC236}">
                <a16:creationId xmlns:a16="http://schemas.microsoft.com/office/drawing/2014/main" id="{5840050D-C52A-C546-9C3B-3855AD357DB4}"/>
              </a:ext>
            </a:extLst>
          </p:cNvPr>
          <p:cNvSpPr>
            <a:spLocks noGrp="1"/>
          </p:cNvSpPr>
          <p:nvPr>
            <p:ph type="sldNum" sz="quarter" idx="33"/>
          </p:nvPr>
        </p:nvSpPr>
        <p:spPr/>
        <p:txBody>
          <a:bodyPr/>
          <a:lstStyle/>
          <a:p>
            <a:pPr rtl="0"/>
            <a:fld id="{19B51A1E-902D-48AF-9020-955120F399B6}" type="slidenum">
              <a:rPr lang="de-DE" noProof="0" smtClean="0"/>
              <a:pPr rtl="0"/>
              <a:t>18</a:t>
            </a:fld>
            <a:endParaRPr lang="de-DE" noProof="0"/>
          </a:p>
        </p:txBody>
      </p:sp>
      <p:sp>
        <p:nvSpPr>
          <p:cNvPr id="8" name="Textfeld 7">
            <a:extLst>
              <a:ext uri="{FF2B5EF4-FFF2-40B4-BE49-F238E27FC236}">
                <a16:creationId xmlns:a16="http://schemas.microsoft.com/office/drawing/2014/main" id="{23FADF5D-07A4-DC49-BA41-1540DD4939A1}"/>
              </a:ext>
            </a:extLst>
          </p:cNvPr>
          <p:cNvSpPr txBox="1"/>
          <p:nvPr/>
        </p:nvSpPr>
        <p:spPr>
          <a:xfrm>
            <a:off x="10100381" y="4528630"/>
            <a:ext cx="2014538" cy="1708160"/>
          </a:xfrm>
          <a:prstGeom prst="rect">
            <a:avLst/>
          </a:prstGeom>
          <a:noFill/>
        </p:spPr>
        <p:txBody>
          <a:bodyPr wrap="square" rtlCol="0">
            <a:spAutoFit/>
          </a:bodyPr>
          <a:lstStyle/>
          <a:p>
            <a:r>
              <a:rPr lang="de-DE" sz="1050" i="1" dirty="0">
                <a:latin typeface="Bradley Hand" pitchFamily="2" charset="77"/>
              </a:rPr>
              <a:t>Oft nutzt man Anti-</a:t>
            </a:r>
            <a:r>
              <a:rPr lang="de-DE" sz="1050" i="1" dirty="0" err="1">
                <a:latin typeface="Bradley Hand" pitchFamily="2" charset="77"/>
              </a:rPr>
              <a:t>Affinities</a:t>
            </a:r>
            <a:r>
              <a:rPr lang="de-DE" sz="1050" i="1" dirty="0">
                <a:latin typeface="Bradley Hand" pitchFamily="2" charset="77"/>
              </a:rPr>
              <a:t> um Pods so zu platzieren, dass nie zwei Pods auf demselben </a:t>
            </a:r>
            <a:r>
              <a:rPr lang="de-DE" sz="1050" i="1" dirty="0" err="1">
                <a:latin typeface="Bradley Hand" pitchFamily="2" charset="77"/>
              </a:rPr>
              <a:t>Node</a:t>
            </a:r>
            <a:r>
              <a:rPr lang="de-DE" sz="1050" i="1" dirty="0">
                <a:latin typeface="Bradley Hand" pitchFamily="2" charset="77"/>
              </a:rPr>
              <a:t> landen.</a:t>
            </a:r>
          </a:p>
          <a:p>
            <a:endParaRPr lang="de-DE" sz="1050" i="1" dirty="0">
              <a:latin typeface="Bradley Hand" pitchFamily="2" charset="77"/>
            </a:endParaRPr>
          </a:p>
          <a:p>
            <a:r>
              <a:rPr lang="de-DE" sz="1050" i="1" dirty="0">
                <a:latin typeface="Bradley Hand" pitchFamily="2" charset="77"/>
              </a:rPr>
              <a:t>Dies kann aus Gründen der gleichmäßigen Verteilung von Netzwerklasten aber auch der Ausfallsicherheit durchaus Sinn machen.</a:t>
            </a:r>
          </a:p>
        </p:txBody>
      </p:sp>
      <p:sp>
        <p:nvSpPr>
          <p:cNvPr id="9" name="Rechteck 8">
            <a:extLst>
              <a:ext uri="{FF2B5EF4-FFF2-40B4-BE49-F238E27FC236}">
                <a16:creationId xmlns:a16="http://schemas.microsoft.com/office/drawing/2014/main" id="{65F186DE-D875-990A-46A9-1E4E1444D8A5}"/>
              </a:ext>
            </a:extLst>
          </p:cNvPr>
          <p:cNvSpPr/>
          <p:nvPr/>
        </p:nvSpPr>
        <p:spPr>
          <a:xfrm>
            <a:off x="4923980" y="2177019"/>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60033B3E-2F40-C28E-7C59-DEACDE8E06A1}"/>
              </a:ext>
            </a:extLst>
          </p:cNvPr>
          <p:cNvSpPr/>
          <p:nvPr/>
        </p:nvSpPr>
        <p:spPr>
          <a:xfrm>
            <a:off x="7417209" y="2177019"/>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1A2E06FB-1E5E-E230-2A41-59867ED4B96A}"/>
              </a:ext>
            </a:extLst>
          </p:cNvPr>
          <p:cNvSpPr/>
          <p:nvPr/>
        </p:nvSpPr>
        <p:spPr>
          <a:xfrm>
            <a:off x="4923980" y="4624491"/>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31F324AC-0BF4-5E0D-D7BE-B2AA40C9C9F3}"/>
              </a:ext>
            </a:extLst>
          </p:cNvPr>
          <p:cNvSpPr/>
          <p:nvPr/>
        </p:nvSpPr>
        <p:spPr>
          <a:xfrm>
            <a:off x="7417209" y="4624491"/>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AB6C2A7A-C038-A780-B81A-CE82AA1D3203}"/>
              </a:ext>
            </a:extLst>
          </p:cNvPr>
          <p:cNvSpPr txBox="1"/>
          <p:nvPr/>
        </p:nvSpPr>
        <p:spPr>
          <a:xfrm>
            <a:off x="6552742" y="1587843"/>
            <a:ext cx="1399229" cy="369332"/>
          </a:xfrm>
          <a:prstGeom prst="rect">
            <a:avLst/>
          </a:prstGeom>
          <a:noFill/>
        </p:spPr>
        <p:txBody>
          <a:bodyPr wrap="none" rtlCol="0">
            <a:spAutoFit/>
          </a:bodyPr>
          <a:lstStyle/>
          <a:p>
            <a:r>
              <a:rPr lang="de-DE" b="1" dirty="0"/>
              <a:t>Pod-Affinity</a:t>
            </a:r>
          </a:p>
        </p:txBody>
      </p:sp>
      <p:sp>
        <p:nvSpPr>
          <p:cNvPr id="14" name="Textfeld 13">
            <a:extLst>
              <a:ext uri="{FF2B5EF4-FFF2-40B4-BE49-F238E27FC236}">
                <a16:creationId xmlns:a16="http://schemas.microsoft.com/office/drawing/2014/main" id="{D7CED328-0256-4B90-996D-769A6AE8DF40}"/>
              </a:ext>
            </a:extLst>
          </p:cNvPr>
          <p:cNvSpPr txBox="1"/>
          <p:nvPr/>
        </p:nvSpPr>
        <p:spPr>
          <a:xfrm>
            <a:off x="6301070" y="4126088"/>
            <a:ext cx="1902572" cy="369332"/>
          </a:xfrm>
          <a:prstGeom prst="rect">
            <a:avLst/>
          </a:prstGeom>
          <a:noFill/>
        </p:spPr>
        <p:txBody>
          <a:bodyPr wrap="none" rtlCol="0">
            <a:spAutoFit/>
          </a:bodyPr>
          <a:lstStyle/>
          <a:p>
            <a:r>
              <a:rPr lang="de-DE" b="1" dirty="0"/>
              <a:t>Pod-Anti-Affinity</a:t>
            </a:r>
          </a:p>
        </p:txBody>
      </p:sp>
      <p:sp>
        <p:nvSpPr>
          <p:cNvPr id="15" name="Abgerundetes Rechteck 14">
            <a:extLst>
              <a:ext uri="{FF2B5EF4-FFF2-40B4-BE49-F238E27FC236}">
                <a16:creationId xmlns:a16="http://schemas.microsoft.com/office/drawing/2014/main" id="{F169BB6B-36AF-0059-DB9C-74EFD9C874A6}"/>
              </a:ext>
            </a:extLst>
          </p:cNvPr>
          <p:cNvSpPr/>
          <p:nvPr/>
        </p:nvSpPr>
        <p:spPr>
          <a:xfrm>
            <a:off x="5396900" y="2403666"/>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App</a:t>
            </a:r>
          </a:p>
        </p:txBody>
      </p:sp>
      <p:sp>
        <p:nvSpPr>
          <p:cNvPr id="16" name="Abgerundetes Rechteck 15">
            <a:extLst>
              <a:ext uri="{FF2B5EF4-FFF2-40B4-BE49-F238E27FC236}">
                <a16:creationId xmlns:a16="http://schemas.microsoft.com/office/drawing/2014/main" id="{7E783C8F-6BB7-80F3-316B-3926AE2ABBA5}"/>
              </a:ext>
            </a:extLst>
          </p:cNvPr>
          <p:cNvSpPr/>
          <p:nvPr/>
        </p:nvSpPr>
        <p:spPr>
          <a:xfrm>
            <a:off x="5634476" y="3060916"/>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DB</a:t>
            </a:r>
          </a:p>
        </p:txBody>
      </p:sp>
      <p:cxnSp>
        <p:nvCxnSpPr>
          <p:cNvPr id="18" name="Gekrümmte Verbindung 17">
            <a:extLst>
              <a:ext uri="{FF2B5EF4-FFF2-40B4-BE49-F238E27FC236}">
                <a16:creationId xmlns:a16="http://schemas.microsoft.com/office/drawing/2014/main" id="{6A207431-0D48-1420-D754-E2BEABA205B5}"/>
              </a:ext>
            </a:extLst>
          </p:cNvPr>
          <p:cNvCxnSpPr>
            <a:cxnSpLocks/>
            <a:stCxn id="15" idx="1"/>
            <a:endCxn id="16" idx="1"/>
          </p:cNvCxnSpPr>
          <p:nvPr/>
        </p:nvCxnSpPr>
        <p:spPr>
          <a:xfrm rot="10800000" flipH="1" flipV="1">
            <a:off x="5396900" y="2548318"/>
            <a:ext cx="237576" cy="657250"/>
          </a:xfrm>
          <a:prstGeom prst="curvedConnector3">
            <a:avLst>
              <a:gd name="adj1" fmla="val -96222"/>
            </a:avLst>
          </a:prstGeom>
          <a:ln w="38100">
            <a:solidFill>
              <a:srgbClr val="00B05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Abgerundetes Rechteck 20">
            <a:extLst>
              <a:ext uri="{FF2B5EF4-FFF2-40B4-BE49-F238E27FC236}">
                <a16:creationId xmlns:a16="http://schemas.microsoft.com/office/drawing/2014/main" id="{82924315-51C4-F219-47A4-C9DED1A87037}"/>
              </a:ext>
            </a:extLst>
          </p:cNvPr>
          <p:cNvSpPr/>
          <p:nvPr/>
        </p:nvSpPr>
        <p:spPr>
          <a:xfrm>
            <a:off x="5403517" y="4783399"/>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sp>
        <p:nvSpPr>
          <p:cNvPr id="22" name="Abgerundetes Rechteck 21">
            <a:extLst>
              <a:ext uri="{FF2B5EF4-FFF2-40B4-BE49-F238E27FC236}">
                <a16:creationId xmlns:a16="http://schemas.microsoft.com/office/drawing/2014/main" id="{708B49E1-5415-AEC4-5116-15322ED31B41}"/>
              </a:ext>
            </a:extLst>
          </p:cNvPr>
          <p:cNvSpPr/>
          <p:nvPr/>
        </p:nvSpPr>
        <p:spPr>
          <a:xfrm>
            <a:off x="7962400" y="5718792"/>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cxnSp>
        <p:nvCxnSpPr>
          <p:cNvPr id="24" name="Gekrümmte Verbindung 23">
            <a:extLst>
              <a:ext uri="{FF2B5EF4-FFF2-40B4-BE49-F238E27FC236}">
                <a16:creationId xmlns:a16="http://schemas.microsoft.com/office/drawing/2014/main" id="{9570FC35-3A2F-1CF7-0EA1-178948C3C6FF}"/>
              </a:ext>
            </a:extLst>
          </p:cNvPr>
          <p:cNvCxnSpPr>
            <a:stCxn id="21" idx="3"/>
            <a:endCxn id="22" idx="1"/>
          </p:cNvCxnSpPr>
          <p:nvPr/>
        </p:nvCxnSpPr>
        <p:spPr>
          <a:xfrm>
            <a:off x="6715786" y="4928051"/>
            <a:ext cx="1246614" cy="935393"/>
          </a:xfrm>
          <a:prstGeom prst="curvedConnector3">
            <a:avLst>
              <a:gd name="adj1" fmla="val 50000"/>
            </a:avLst>
          </a:prstGeom>
          <a:ln w="38100" cap="rnd">
            <a:solidFill>
              <a:schemeClr val="accent3">
                <a:lumMod val="75000"/>
              </a:schemeClr>
            </a:solidFill>
            <a:prstDash val="sysDash"/>
            <a:beve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F9BE3C39-BE41-F7B1-64F8-F38BF8094CD5}"/>
              </a:ext>
            </a:extLst>
          </p:cNvPr>
          <p:cNvSpPr txBox="1"/>
          <p:nvPr/>
        </p:nvSpPr>
        <p:spPr>
          <a:xfrm>
            <a:off x="10100381" y="2081158"/>
            <a:ext cx="2014538" cy="1708160"/>
          </a:xfrm>
          <a:prstGeom prst="rect">
            <a:avLst/>
          </a:prstGeom>
          <a:noFill/>
        </p:spPr>
        <p:txBody>
          <a:bodyPr wrap="square" rtlCol="0">
            <a:spAutoFit/>
          </a:bodyPr>
          <a:lstStyle/>
          <a:p>
            <a:r>
              <a:rPr lang="de-DE" sz="1050" i="1" dirty="0">
                <a:latin typeface="Bradley Hand" pitchFamily="2" charset="77"/>
              </a:rPr>
              <a:t>Oft nutzt man, um Pods so zu platzieren, dass sie bewusst auf demselben </a:t>
            </a:r>
            <a:r>
              <a:rPr lang="de-DE" sz="1050" i="1" dirty="0" err="1">
                <a:latin typeface="Bradley Hand" pitchFamily="2" charset="77"/>
              </a:rPr>
              <a:t>Node</a:t>
            </a:r>
            <a:r>
              <a:rPr lang="de-DE" sz="1050" i="1" dirty="0">
                <a:latin typeface="Bradley Hand" pitchFamily="2" charset="77"/>
              </a:rPr>
              <a:t> landen.</a:t>
            </a:r>
          </a:p>
          <a:p>
            <a:endParaRPr lang="de-DE" sz="1050" i="1" dirty="0">
              <a:latin typeface="Bradley Hand" pitchFamily="2" charset="77"/>
            </a:endParaRPr>
          </a:p>
          <a:p>
            <a:r>
              <a:rPr lang="de-DE" sz="1050" i="1" dirty="0">
                <a:latin typeface="Bradley Hand" pitchFamily="2" charset="77"/>
              </a:rPr>
              <a:t>Dies kann aus Gründen der Minimierung von Latenzen Sinn machen. Z.B. um Datenbanken nah an Applikationsservern zu platzieren.</a:t>
            </a:r>
          </a:p>
        </p:txBody>
      </p:sp>
    </p:spTree>
    <p:extLst>
      <p:ext uri="{BB962C8B-B14F-4D97-AF65-F5344CB8AC3E}">
        <p14:creationId xmlns:p14="http://schemas.microsoft.com/office/powerpoint/2010/main" val="4067627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D2109C15-79FA-0F5A-1474-0A52C4200043}"/>
              </a:ext>
            </a:extLst>
          </p:cNvPr>
          <p:cNvSpPr>
            <a:spLocks noGrp="1"/>
          </p:cNvSpPr>
          <p:nvPr>
            <p:ph type="sldNum" sz="quarter" idx="33"/>
          </p:nvPr>
        </p:nvSpPr>
        <p:spPr/>
        <p:txBody>
          <a:bodyPr/>
          <a:lstStyle/>
          <a:p>
            <a:pPr rtl="0"/>
            <a:fld id="{19B51A1E-902D-48AF-9020-955120F399B6}" type="slidenum">
              <a:rPr lang="de-DE" noProof="0" smtClean="0"/>
              <a:pPr rtl="0"/>
              <a:t>19</a:t>
            </a:fld>
            <a:endParaRPr lang="de-DE" noProof="0"/>
          </a:p>
        </p:txBody>
      </p:sp>
      <p:sp>
        <p:nvSpPr>
          <p:cNvPr id="6" name="Titel 1">
            <a:extLst>
              <a:ext uri="{FF2B5EF4-FFF2-40B4-BE49-F238E27FC236}">
                <a16:creationId xmlns:a16="http://schemas.microsoft.com/office/drawing/2014/main" id="{410A3493-2038-559A-A021-2ADC9EA9C46F}"/>
              </a:ext>
            </a:extLst>
          </p:cNvPr>
          <p:cNvSpPr>
            <a:spLocks noGrp="1"/>
          </p:cNvSpPr>
          <p:nvPr>
            <p:ph type="title"/>
          </p:nvPr>
        </p:nvSpPr>
        <p:spPr>
          <a:xfrm>
            <a:off x="432000" y="432000"/>
            <a:ext cx="9198116" cy="432000"/>
          </a:xfrm>
        </p:spPr>
        <p:txBody>
          <a:bodyPr/>
          <a:lstStyle/>
          <a:p>
            <a:r>
              <a:rPr lang="de-DE" dirty="0"/>
              <a:t>Scheduling</a:t>
            </a:r>
          </a:p>
        </p:txBody>
      </p:sp>
      <p:sp>
        <p:nvSpPr>
          <p:cNvPr id="7" name="Textplatzhalter 2">
            <a:extLst>
              <a:ext uri="{FF2B5EF4-FFF2-40B4-BE49-F238E27FC236}">
                <a16:creationId xmlns:a16="http://schemas.microsoft.com/office/drawing/2014/main" id="{33140EE6-CFD6-C964-186A-E29AA9E22FFC}"/>
              </a:ext>
            </a:extLst>
          </p:cNvPr>
          <p:cNvSpPr>
            <a:spLocks noGrp="1"/>
          </p:cNvSpPr>
          <p:nvPr>
            <p:ph type="body" sz="quarter" idx="32"/>
          </p:nvPr>
        </p:nvSpPr>
        <p:spPr>
          <a:xfrm>
            <a:off x="431801" y="1008000"/>
            <a:ext cx="9080500" cy="360000"/>
          </a:xfrm>
        </p:spPr>
        <p:txBody>
          <a:bodyPr/>
          <a:lstStyle/>
          <a:p>
            <a:r>
              <a:rPr lang="de-DE" dirty="0"/>
              <a:t>Mit Pod Anti-</a:t>
            </a:r>
            <a:r>
              <a:rPr lang="de-DE" dirty="0" err="1"/>
              <a:t>Affinities</a:t>
            </a:r>
            <a:endParaRPr lang="de-DE" dirty="0"/>
          </a:p>
        </p:txBody>
      </p:sp>
      <p:sp>
        <p:nvSpPr>
          <p:cNvPr id="10" name="Rechteck 9">
            <a:extLst>
              <a:ext uri="{FF2B5EF4-FFF2-40B4-BE49-F238E27FC236}">
                <a16:creationId xmlns:a16="http://schemas.microsoft.com/office/drawing/2014/main" id="{7631FF58-22FB-FF87-9051-7B4A39A5C09C}"/>
              </a:ext>
            </a:extLst>
          </p:cNvPr>
          <p:cNvSpPr/>
          <p:nvPr/>
        </p:nvSpPr>
        <p:spPr>
          <a:xfrm>
            <a:off x="476671" y="1465254"/>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A</a:t>
            </a:r>
          </a:p>
        </p:txBody>
      </p:sp>
      <p:sp>
        <p:nvSpPr>
          <p:cNvPr id="13" name="Rechteck 12">
            <a:extLst>
              <a:ext uri="{FF2B5EF4-FFF2-40B4-BE49-F238E27FC236}">
                <a16:creationId xmlns:a16="http://schemas.microsoft.com/office/drawing/2014/main" id="{DD7B7E62-D777-6DBD-E0CE-8E26671E4076}"/>
              </a:ext>
            </a:extLst>
          </p:cNvPr>
          <p:cNvSpPr/>
          <p:nvPr/>
        </p:nvSpPr>
        <p:spPr>
          <a:xfrm>
            <a:off x="476671" y="3216109"/>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D</a:t>
            </a:r>
          </a:p>
        </p:txBody>
      </p:sp>
      <p:sp>
        <p:nvSpPr>
          <p:cNvPr id="14" name="Rechteck 13">
            <a:extLst>
              <a:ext uri="{FF2B5EF4-FFF2-40B4-BE49-F238E27FC236}">
                <a16:creationId xmlns:a16="http://schemas.microsoft.com/office/drawing/2014/main" id="{972C3C18-8AAB-5994-E635-73123186DCB0}"/>
              </a:ext>
            </a:extLst>
          </p:cNvPr>
          <p:cNvSpPr/>
          <p:nvPr/>
        </p:nvSpPr>
        <p:spPr>
          <a:xfrm>
            <a:off x="2932521" y="3216109"/>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E</a:t>
            </a:r>
          </a:p>
        </p:txBody>
      </p:sp>
      <p:sp>
        <p:nvSpPr>
          <p:cNvPr id="4" name="Rechteck 3">
            <a:extLst>
              <a:ext uri="{FF2B5EF4-FFF2-40B4-BE49-F238E27FC236}">
                <a16:creationId xmlns:a16="http://schemas.microsoft.com/office/drawing/2014/main" id="{676DF002-AAEE-8E22-5D18-B6A3EA782FAC}"/>
              </a:ext>
            </a:extLst>
          </p:cNvPr>
          <p:cNvSpPr/>
          <p:nvPr/>
        </p:nvSpPr>
        <p:spPr>
          <a:xfrm>
            <a:off x="2932521" y="1465254"/>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B</a:t>
            </a:r>
          </a:p>
        </p:txBody>
      </p:sp>
      <p:sp>
        <p:nvSpPr>
          <p:cNvPr id="9" name="Rechteck 8">
            <a:extLst>
              <a:ext uri="{FF2B5EF4-FFF2-40B4-BE49-F238E27FC236}">
                <a16:creationId xmlns:a16="http://schemas.microsoft.com/office/drawing/2014/main" id="{BEE0B64D-FDF9-1A00-192D-1371F1EE69E8}"/>
              </a:ext>
            </a:extLst>
          </p:cNvPr>
          <p:cNvSpPr/>
          <p:nvPr/>
        </p:nvSpPr>
        <p:spPr>
          <a:xfrm>
            <a:off x="5346156" y="3208945"/>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F</a:t>
            </a:r>
          </a:p>
        </p:txBody>
      </p:sp>
      <p:sp>
        <p:nvSpPr>
          <p:cNvPr id="11" name="Rechteck 10">
            <a:extLst>
              <a:ext uri="{FF2B5EF4-FFF2-40B4-BE49-F238E27FC236}">
                <a16:creationId xmlns:a16="http://schemas.microsoft.com/office/drawing/2014/main" id="{CD674B02-A871-59CD-69CD-4FF5F2224BB5}"/>
              </a:ext>
            </a:extLst>
          </p:cNvPr>
          <p:cNvSpPr/>
          <p:nvPr/>
        </p:nvSpPr>
        <p:spPr>
          <a:xfrm>
            <a:off x="5346156" y="1458090"/>
            <a:ext cx="2212708" cy="1516438"/>
          </a:xfrm>
          <a:custGeom>
            <a:avLst/>
            <a:gdLst>
              <a:gd name="connsiteX0" fmla="*/ 0 w 2212708"/>
              <a:gd name="connsiteY0" fmla="*/ 0 h 1516438"/>
              <a:gd name="connsiteX1" fmla="*/ 531050 w 2212708"/>
              <a:gd name="connsiteY1" fmla="*/ 0 h 1516438"/>
              <a:gd name="connsiteX2" fmla="*/ 1017846 w 2212708"/>
              <a:gd name="connsiteY2" fmla="*/ 0 h 1516438"/>
              <a:gd name="connsiteX3" fmla="*/ 1615277 w 2212708"/>
              <a:gd name="connsiteY3" fmla="*/ 0 h 1516438"/>
              <a:gd name="connsiteX4" fmla="*/ 2212708 w 2212708"/>
              <a:gd name="connsiteY4" fmla="*/ 0 h 1516438"/>
              <a:gd name="connsiteX5" fmla="*/ 2212708 w 2212708"/>
              <a:gd name="connsiteY5" fmla="*/ 490315 h 1516438"/>
              <a:gd name="connsiteX6" fmla="*/ 2212708 w 2212708"/>
              <a:gd name="connsiteY6" fmla="*/ 965466 h 1516438"/>
              <a:gd name="connsiteX7" fmla="*/ 2212708 w 2212708"/>
              <a:gd name="connsiteY7" fmla="*/ 1516438 h 1516438"/>
              <a:gd name="connsiteX8" fmla="*/ 1659531 w 2212708"/>
              <a:gd name="connsiteY8" fmla="*/ 1516438 h 1516438"/>
              <a:gd name="connsiteX9" fmla="*/ 1172735 w 2212708"/>
              <a:gd name="connsiteY9" fmla="*/ 1516438 h 1516438"/>
              <a:gd name="connsiteX10" fmla="*/ 619558 w 2212708"/>
              <a:gd name="connsiteY10" fmla="*/ 1516438 h 1516438"/>
              <a:gd name="connsiteX11" fmla="*/ 0 w 2212708"/>
              <a:gd name="connsiteY11" fmla="*/ 1516438 h 1516438"/>
              <a:gd name="connsiteX12" fmla="*/ 0 w 2212708"/>
              <a:gd name="connsiteY12" fmla="*/ 1026123 h 1516438"/>
              <a:gd name="connsiteX13" fmla="*/ 0 w 2212708"/>
              <a:gd name="connsiteY13" fmla="*/ 535808 h 1516438"/>
              <a:gd name="connsiteX14" fmla="*/ 0 w 2212708"/>
              <a:gd name="connsiteY14" fmla="*/ 0 h 151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2708" h="1516438" extrusionOk="0">
                <a:moveTo>
                  <a:pt x="0" y="0"/>
                </a:moveTo>
                <a:cubicBezTo>
                  <a:pt x="251259" y="-25406"/>
                  <a:pt x="279609" y="20065"/>
                  <a:pt x="531050" y="0"/>
                </a:cubicBezTo>
                <a:cubicBezTo>
                  <a:pt x="782491" y="-20065"/>
                  <a:pt x="883694" y="14628"/>
                  <a:pt x="1017846" y="0"/>
                </a:cubicBezTo>
                <a:cubicBezTo>
                  <a:pt x="1151998" y="-14628"/>
                  <a:pt x="1405200" y="28892"/>
                  <a:pt x="1615277" y="0"/>
                </a:cubicBezTo>
                <a:cubicBezTo>
                  <a:pt x="1825354" y="-28892"/>
                  <a:pt x="1962291" y="25670"/>
                  <a:pt x="2212708" y="0"/>
                </a:cubicBezTo>
                <a:cubicBezTo>
                  <a:pt x="2221837" y="191527"/>
                  <a:pt x="2200142" y="268672"/>
                  <a:pt x="2212708" y="490315"/>
                </a:cubicBezTo>
                <a:cubicBezTo>
                  <a:pt x="2225274" y="711958"/>
                  <a:pt x="2231654" y="828026"/>
                  <a:pt x="2212708" y="965466"/>
                </a:cubicBezTo>
                <a:cubicBezTo>
                  <a:pt x="2193762" y="1102906"/>
                  <a:pt x="2229947" y="1284869"/>
                  <a:pt x="2212708" y="1516438"/>
                </a:cubicBezTo>
                <a:cubicBezTo>
                  <a:pt x="1994863" y="1508776"/>
                  <a:pt x="1916197" y="1508001"/>
                  <a:pt x="1659531" y="1516438"/>
                </a:cubicBezTo>
                <a:cubicBezTo>
                  <a:pt x="1402865" y="1524875"/>
                  <a:pt x="1320222" y="1496564"/>
                  <a:pt x="1172735" y="1516438"/>
                </a:cubicBezTo>
                <a:cubicBezTo>
                  <a:pt x="1025248" y="1536312"/>
                  <a:pt x="857462" y="1535985"/>
                  <a:pt x="619558" y="1516438"/>
                </a:cubicBezTo>
                <a:cubicBezTo>
                  <a:pt x="381654" y="1496891"/>
                  <a:pt x="181814" y="1527853"/>
                  <a:pt x="0" y="1516438"/>
                </a:cubicBezTo>
                <a:cubicBezTo>
                  <a:pt x="23441" y="1285240"/>
                  <a:pt x="-10126" y="1176312"/>
                  <a:pt x="0" y="1026123"/>
                </a:cubicBezTo>
                <a:cubicBezTo>
                  <a:pt x="10126" y="875935"/>
                  <a:pt x="-23276" y="651280"/>
                  <a:pt x="0" y="535808"/>
                </a:cubicBezTo>
                <a:cubicBezTo>
                  <a:pt x="23276" y="420336"/>
                  <a:pt x="6848" y="15890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C</a:t>
            </a:r>
          </a:p>
        </p:txBody>
      </p:sp>
      <p:sp>
        <p:nvSpPr>
          <p:cNvPr id="29" name="Textfeld 28">
            <a:extLst>
              <a:ext uri="{FF2B5EF4-FFF2-40B4-BE49-F238E27FC236}">
                <a16:creationId xmlns:a16="http://schemas.microsoft.com/office/drawing/2014/main" id="{2A12BD9F-548A-9F8F-ACD1-B71142BD08F5}"/>
              </a:ext>
            </a:extLst>
          </p:cNvPr>
          <p:cNvSpPr txBox="1"/>
          <p:nvPr/>
        </p:nvSpPr>
        <p:spPr>
          <a:xfrm>
            <a:off x="479204" y="5866734"/>
            <a:ext cx="7134825" cy="369332"/>
          </a:xfrm>
          <a:prstGeom prst="rect">
            <a:avLst/>
          </a:prstGeom>
          <a:solidFill>
            <a:schemeClr val="accent3">
              <a:lumMod val="75000"/>
            </a:schemeClr>
          </a:solidFill>
        </p:spPr>
        <p:txBody>
          <a:bodyPr wrap="square">
            <a:spAutoFit/>
          </a:bodyPr>
          <a:lstStyle/>
          <a:p>
            <a:r>
              <a:rPr lang="de-DE" sz="1800" dirty="0">
                <a:solidFill>
                  <a:schemeClr val="bg1"/>
                </a:solidFill>
                <a:latin typeface="Consolas" panose="020B0609020204030204" pitchFamily="49" charset="0"/>
                <a:cs typeface="Consolas" panose="020B0609020204030204" pitchFamily="49" charset="0"/>
              </a:rPr>
              <a:t>&gt; </a:t>
            </a:r>
            <a:r>
              <a:rPr lang="de-DE" sz="1800" dirty="0" err="1">
                <a:solidFill>
                  <a:schemeClr val="bg1"/>
                </a:solidFill>
                <a:latin typeface="Consolas" panose="020B0609020204030204" pitchFamily="49" charset="0"/>
                <a:cs typeface="Consolas" panose="020B0609020204030204" pitchFamily="49" charset="0"/>
              </a:rPr>
              <a:t>kubectl</a:t>
            </a:r>
            <a:r>
              <a:rPr lang="de-DE" sz="1800" dirty="0">
                <a:solidFill>
                  <a:schemeClr val="bg1"/>
                </a:solidFill>
                <a:latin typeface="Consolas" panose="020B0609020204030204" pitchFamily="49" charset="0"/>
                <a:cs typeface="Consolas" panose="020B0609020204030204" pitchFamily="49" charset="0"/>
              </a:rPr>
              <a:t> </a:t>
            </a:r>
            <a:r>
              <a:rPr lang="de-DE" sz="1800" dirty="0" err="1">
                <a:solidFill>
                  <a:schemeClr val="bg1"/>
                </a:solidFill>
                <a:latin typeface="Consolas" panose="020B0609020204030204" pitchFamily="49" charset="0"/>
                <a:cs typeface="Consolas" panose="020B0609020204030204" pitchFamily="49" charset="0"/>
              </a:rPr>
              <a:t>scale</a:t>
            </a:r>
            <a:r>
              <a:rPr lang="de-DE" sz="1800" dirty="0">
                <a:solidFill>
                  <a:schemeClr val="bg1"/>
                </a:solidFill>
                <a:latin typeface="Consolas" panose="020B0609020204030204" pitchFamily="49" charset="0"/>
                <a:cs typeface="Consolas" panose="020B0609020204030204" pitchFamily="49" charset="0"/>
              </a:rPr>
              <a:t> --</a:t>
            </a:r>
            <a:r>
              <a:rPr lang="de-DE" sz="1800" dirty="0" err="1">
                <a:solidFill>
                  <a:schemeClr val="bg1"/>
                </a:solidFill>
                <a:latin typeface="Consolas" panose="020B0609020204030204" pitchFamily="49" charset="0"/>
                <a:cs typeface="Consolas" panose="020B0609020204030204" pitchFamily="49" charset="0"/>
              </a:rPr>
              <a:t>replicas</a:t>
            </a:r>
            <a:r>
              <a:rPr lang="de-DE" sz="1800" dirty="0">
                <a:solidFill>
                  <a:schemeClr val="bg1"/>
                </a:solidFill>
                <a:latin typeface="Consolas" panose="020B0609020204030204" pitchFamily="49" charset="0"/>
                <a:cs typeface="Consolas" panose="020B0609020204030204" pitchFamily="49" charset="0"/>
              </a:rPr>
              <a:t>=9 -f </a:t>
            </a:r>
            <a:r>
              <a:rPr lang="de-DE" sz="1800" dirty="0" err="1">
                <a:solidFill>
                  <a:schemeClr val="bg1"/>
                </a:solidFill>
                <a:latin typeface="Consolas" panose="020B0609020204030204" pitchFamily="49" charset="0"/>
                <a:cs typeface="Consolas" panose="020B0609020204030204" pitchFamily="49" charset="0"/>
              </a:rPr>
              <a:t>nginx-dep.yaml</a:t>
            </a:r>
            <a:r>
              <a:rPr lang="de-DE" sz="1800" dirty="0">
                <a:solidFill>
                  <a:schemeClr val="bg1"/>
                </a:solidFill>
                <a:latin typeface="Consolas" panose="020B0609020204030204" pitchFamily="49" charset="0"/>
                <a:cs typeface="Consolas" panose="020B0609020204030204" pitchFamily="49" charset="0"/>
              </a:rPr>
              <a:t> </a:t>
            </a:r>
          </a:p>
        </p:txBody>
      </p:sp>
      <p:grpSp>
        <p:nvGrpSpPr>
          <p:cNvPr id="12" name="Gruppieren 11">
            <a:extLst>
              <a:ext uri="{FF2B5EF4-FFF2-40B4-BE49-F238E27FC236}">
                <a16:creationId xmlns:a16="http://schemas.microsoft.com/office/drawing/2014/main" id="{E9FC4804-8320-F619-1BB6-F40196B627E1}"/>
              </a:ext>
            </a:extLst>
          </p:cNvPr>
          <p:cNvGrpSpPr/>
          <p:nvPr/>
        </p:nvGrpSpPr>
        <p:grpSpPr>
          <a:xfrm>
            <a:off x="481740" y="1574691"/>
            <a:ext cx="7129756" cy="3708618"/>
            <a:chOff x="517626" y="1628601"/>
            <a:chExt cx="7129756" cy="3708618"/>
          </a:xfrm>
        </p:grpSpPr>
        <p:sp>
          <p:nvSpPr>
            <p:cNvPr id="2" name="Abgerundetes Rechteck 1">
              <a:extLst>
                <a:ext uri="{FF2B5EF4-FFF2-40B4-BE49-F238E27FC236}">
                  <a16:creationId xmlns:a16="http://schemas.microsoft.com/office/drawing/2014/main" id="{4AE12C25-39DD-9F6D-B80F-BCA8060A8548}"/>
                </a:ext>
              </a:extLst>
            </p:cNvPr>
            <p:cNvSpPr/>
            <p:nvPr/>
          </p:nvSpPr>
          <p:spPr>
            <a:xfrm>
              <a:off x="963236" y="1628601"/>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sp>
          <p:nvSpPr>
            <p:cNvPr id="43" name="Textfeld 42">
              <a:extLst>
                <a:ext uri="{FF2B5EF4-FFF2-40B4-BE49-F238E27FC236}">
                  <a16:creationId xmlns:a16="http://schemas.microsoft.com/office/drawing/2014/main" id="{20DE9185-BDD5-5D06-35C9-074E5F1210C9}"/>
                </a:ext>
              </a:extLst>
            </p:cNvPr>
            <p:cNvSpPr txBox="1"/>
            <p:nvPr/>
          </p:nvSpPr>
          <p:spPr>
            <a:xfrm>
              <a:off x="517626" y="4967887"/>
              <a:ext cx="7129756" cy="369332"/>
            </a:xfrm>
            <a:prstGeom prst="rect">
              <a:avLst/>
            </a:prstGeom>
            <a:solidFill>
              <a:schemeClr val="accent5"/>
            </a:solidFill>
          </p:spPr>
          <p:txBody>
            <a:bodyPr wrap="square">
              <a:spAutoFit/>
            </a:bodyPr>
            <a:lstStyle/>
            <a:p>
              <a:r>
                <a:rPr lang="de-DE" sz="1800" dirty="0">
                  <a:solidFill>
                    <a:schemeClr val="bg1"/>
                  </a:solidFill>
                  <a:latin typeface="Consolas" panose="020B0609020204030204" pitchFamily="49" charset="0"/>
                  <a:cs typeface="Consolas" panose="020B0609020204030204" pitchFamily="49" charset="0"/>
                </a:rPr>
                <a:t>&gt; </a:t>
              </a:r>
              <a:r>
                <a:rPr lang="de-DE" sz="1800" dirty="0" err="1">
                  <a:solidFill>
                    <a:schemeClr val="bg1"/>
                  </a:solidFill>
                  <a:latin typeface="Consolas" panose="020B0609020204030204" pitchFamily="49" charset="0"/>
                  <a:cs typeface="Consolas" panose="020B0609020204030204" pitchFamily="49" charset="0"/>
                </a:rPr>
                <a:t>kubectl</a:t>
              </a:r>
              <a:r>
                <a:rPr lang="de-DE" sz="1800" dirty="0">
                  <a:solidFill>
                    <a:schemeClr val="bg1"/>
                  </a:solidFill>
                  <a:latin typeface="Consolas" panose="020B0609020204030204" pitchFamily="49" charset="0"/>
                  <a:cs typeface="Consolas" panose="020B0609020204030204" pitchFamily="49" charset="0"/>
                </a:rPr>
                <a:t> </a:t>
              </a:r>
              <a:r>
                <a:rPr lang="de-DE" sz="1800" dirty="0" err="1">
                  <a:solidFill>
                    <a:schemeClr val="bg1"/>
                  </a:solidFill>
                  <a:latin typeface="Consolas" panose="020B0609020204030204" pitchFamily="49" charset="0"/>
                  <a:cs typeface="Consolas" panose="020B0609020204030204" pitchFamily="49" charset="0"/>
                </a:rPr>
                <a:t>apply</a:t>
              </a:r>
              <a:r>
                <a:rPr lang="de-DE" sz="1800" dirty="0">
                  <a:solidFill>
                    <a:schemeClr val="bg1"/>
                  </a:solidFill>
                  <a:latin typeface="Consolas" panose="020B0609020204030204" pitchFamily="49" charset="0"/>
                  <a:cs typeface="Consolas" panose="020B0609020204030204" pitchFamily="49" charset="0"/>
                </a:rPr>
                <a:t> –f </a:t>
              </a:r>
              <a:r>
                <a:rPr lang="de-DE" sz="1800" dirty="0" err="1">
                  <a:solidFill>
                    <a:schemeClr val="bg1"/>
                  </a:solidFill>
                  <a:latin typeface="Consolas" panose="020B0609020204030204" pitchFamily="49" charset="0"/>
                  <a:cs typeface="Consolas" panose="020B0609020204030204" pitchFamily="49" charset="0"/>
                </a:rPr>
                <a:t>nginx-dep.yaml</a:t>
              </a:r>
              <a:endParaRPr lang="de-DE" sz="1800" dirty="0">
                <a:solidFill>
                  <a:schemeClr val="bg1"/>
                </a:solidFill>
                <a:latin typeface="Consolas" panose="020B0609020204030204" pitchFamily="49" charset="0"/>
                <a:cs typeface="Consolas" panose="020B0609020204030204" pitchFamily="49" charset="0"/>
              </a:endParaRPr>
            </a:p>
          </p:txBody>
        </p:sp>
        <p:sp>
          <p:nvSpPr>
            <p:cNvPr id="31" name="Abgerundetes Rechteck 30">
              <a:extLst>
                <a:ext uri="{FF2B5EF4-FFF2-40B4-BE49-F238E27FC236}">
                  <a16:creationId xmlns:a16="http://schemas.microsoft.com/office/drawing/2014/main" id="{38F75F59-37CC-246D-C143-25AB151BA96D}"/>
                </a:ext>
              </a:extLst>
            </p:cNvPr>
            <p:cNvSpPr/>
            <p:nvPr/>
          </p:nvSpPr>
          <p:spPr>
            <a:xfrm>
              <a:off x="3422922" y="3399323"/>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sp>
          <p:nvSpPr>
            <p:cNvPr id="32" name="Abgerundetes Rechteck 31">
              <a:extLst>
                <a:ext uri="{FF2B5EF4-FFF2-40B4-BE49-F238E27FC236}">
                  <a16:creationId xmlns:a16="http://schemas.microsoft.com/office/drawing/2014/main" id="{FFE9134C-ADD5-944A-178D-A3758B04CAFB}"/>
                </a:ext>
              </a:extLst>
            </p:cNvPr>
            <p:cNvSpPr/>
            <p:nvPr/>
          </p:nvSpPr>
          <p:spPr>
            <a:xfrm>
              <a:off x="5842170" y="1678897"/>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grpSp>
      <p:grpSp>
        <p:nvGrpSpPr>
          <p:cNvPr id="15" name="Gruppieren 14">
            <a:extLst>
              <a:ext uri="{FF2B5EF4-FFF2-40B4-BE49-F238E27FC236}">
                <a16:creationId xmlns:a16="http://schemas.microsoft.com/office/drawing/2014/main" id="{1199024C-ECF1-3F4B-4E58-2E9155C39822}"/>
              </a:ext>
            </a:extLst>
          </p:cNvPr>
          <p:cNvGrpSpPr/>
          <p:nvPr/>
        </p:nvGrpSpPr>
        <p:grpSpPr>
          <a:xfrm>
            <a:off x="479205" y="1624987"/>
            <a:ext cx="7134825" cy="4133844"/>
            <a:chOff x="515091" y="1678897"/>
            <a:chExt cx="7134825" cy="4133844"/>
          </a:xfrm>
        </p:grpSpPr>
        <p:sp>
          <p:nvSpPr>
            <p:cNvPr id="39" name="Abgerundetes Rechteck 38">
              <a:extLst>
                <a:ext uri="{FF2B5EF4-FFF2-40B4-BE49-F238E27FC236}">
                  <a16:creationId xmlns:a16="http://schemas.microsoft.com/office/drawing/2014/main" id="{B91EFF86-5881-D0CB-B106-929F05D4DE61}"/>
                </a:ext>
              </a:extLst>
            </p:cNvPr>
            <p:cNvSpPr/>
            <p:nvPr/>
          </p:nvSpPr>
          <p:spPr>
            <a:xfrm>
              <a:off x="5842170" y="3456698"/>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sp>
          <p:nvSpPr>
            <p:cNvPr id="40" name="Abgerundetes Rechteck 39">
              <a:extLst>
                <a:ext uri="{FF2B5EF4-FFF2-40B4-BE49-F238E27FC236}">
                  <a16:creationId xmlns:a16="http://schemas.microsoft.com/office/drawing/2014/main" id="{6817F4BE-1752-1402-0A24-FB7FC6525A42}"/>
                </a:ext>
              </a:extLst>
            </p:cNvPr>
            <p:cNvSpPr/>
            <p:nvPr/>
          </p:nvSpPr>
          <p:spPr>
            <a:xfrm>
              <a:off x="976774" y="3354555"/>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sp>
          <p:nvSpPr>
            <p:cNvPr id="28" name="Textfeld 27">
              <a:extLst>
                <a:ext uri="{FF2B5EF4-FFF2-40B4-BE49-F238E27FC236}">
                  <a16:creationId xmlns:a16="http://schemas.microsoft.com/office/drawing/2014/main" id="{7F6D44F2-FDD0-9112-4793-024BBB1B707F}"/>
                </a:ext>
              </a:extLst>
            </p:cNvPr>
            <p:cNvSpPr txBox="1"/>
            <p:nvPr/>
          </p:nvSpPr>
          <p:spPr>
            <a:xfrm>
              <a:off x="515091" y="5443409"/>
              <a:ext cx="7134825" cy="369332"/>
            </a:xfrm>
            <a:prstGeom prst="rect">
              <a:avLst/>
            </a:prstGeom>
            <a:solidFill>
              <a:schemeClr val="accent5"/>
            </a:solidFill>
          </p:spPr>
          <p:txBody>
            <a:bodyPr wrap="square">
              <a:spAutoFit/>
            </a:bodyPr>
            <a:lstStyle/>
            <a:p>
              <a:r>
                <a:rPr lang="de-DE" sz="1800" dirty="0">
                  <a:solidFill>
                    <a:schemeClr val="bg1"/>
                  </a:solidFill>
                  <a:latin typeface="Consolas" panose="020B0609020204030204" pitchFamily="49" charset="0"/>
                  <a:cs typeface="Consolas" panose="020B0609020204030204" pitchFamily="49" charset="0"/>
                </a:rPr>
                <a:t>&gt; </a:t>
              </a:r>
              <a:r>
                <a:rPr lang="de-DE" sz="1800" dirty="0" err="1">
                  <a:solidFill>
                    <a:schemeClr val="bg1"/>
                  </a:solidFill>
                  <a:latin typeface="Consolas" panose="020B0609020204030204" pitchFamily="49" charset="0"/>
                  <a:cs typeface="Consolas" panose="020B0609020204030204" pitchFamily="49" charset="0"/>
                </a:rPr>
                <a:t>kubectl</a:t>
              </a:r>
              <a:r>
                <a:rPr lang="de-DE" sz="1800" dirty="0">
                  <a:solidFill>
                    <a:schemeClr val="bg1"/>
                  </a:solidFill>
                  <a:latin typeface="Consolas" panose="020B0609020204030204" pitchFamily="49" charset="0"/>
                  <a:cs typeface="Consolas" panose="020B0609020204030204" pitchFamily="49" charset="0"/>
                </a:rPr>
                <a:t> </a:t>
              </a:r>
              <a:r>
                <a:rPr lang="de-DE" sz="1800" dirty="0" err="1">
                  <a:solidFill>
                    <a:schemeClr val="bg1"/>
                  </a:solidFill>
                  <a:latin typeface="Consolas" panose="020B0609020204030204" pitchFamily="49" charset="0"/>
                  <a:cs typeface="Consolas" panose="020B0609020204030204" pitchFamily="49" charset="0"/>
                </a:rPr>
                <a:t>scale</a:t>
              </a:r>
              <a:r>
                <a:rPr lang="de-DE" sz="1800" dirty="0">
                  <a:solidFill>
                    <a:schemeClr val="bg1"/>
                  </a:solidFill>
                  <a:latin typeface="Consolas" panose="020B0609020204030204" pitchFamily="49" charset="0"/>
                  <a:cs typeface="Consolas" panose="020B0609020204030204" pitchFamily="49" charset="0"/>
                </a:rPr>
                <a:t> --</a:t>
              </a:r>
              <a:r>
                <a:rPr lang="de-DE" sz="1800" dirty="0" err="1">
                  <a:solidFill>
                    <a:schemeClr val="bg1"/>
                  </a:solidFill>
                  <a:latin typeface="Consolas" panose="020B0609020204030204" pitchFamily="49" charset="0"/>
                  <a:cs typeface="Consolas" panose="020B0609020204030204" pitchFamily="49" charset="0"/>
                </a:rPr>
                <a:t>replicas</a:t>
              </a:r>
              <a:r>
                <a:rPr lang="de-DE" sz="1800" dirty="0">
                  <a:solidFill>
                    <a:schemeClr val="bg1"/>
                  </a:solidFill>
                  <a:latin typeface="Consolas" panose="020B0609020204030204" pitchFamily="49" charset="0"/>
                  <a:cs typeface="Consolas" panose="020B0609020204030204" pitchFamily="49" charset="0"/>
                </a:rPr>
                <a:t>=6 -f </a:t>
              </a:r>
              <a:r>
                <a:rPr lang="de-DE" sz="1800" dirty="0" err="1">
                  <a:solidFill>
                    <a:schemeClr val="bg1"/>
                  </a:solidFill>
                  <a:latin typeface="Consolas" panose="020B0609020204030204" pitchFamily="49" charset="0"/>
                  <a:cs typeface="Consolas" panose="020B0609020204030204" pitchFamily="49" charset="0"/>
                </a:rPr>
                <a:t>nginx-dep.yaml</a:t>
              </a:r>
              <a:r>
                <a:rPr lang="de-DE" sz="1800" dirty="0">
                  <a:solidFill>
                    <a:schemeClr val="bg1"/>
                  </a:solidFill>
                  <a:latin typeface="Consolas" panose="020B0609020204030204" pitchFamily="49" charset="0"/>
                  <a:cs typeface="Consolas" panose="020B0609020204030204" pitchFamily="49" charset="0"/>
                </a:rPr>
                <a:t> </a:t>
              </a:r>
            </a:p>
          </p:txBody>
        </p:sp>
        <p:sp>
          <p:nvSpPr>
            <p:cNvPr id="33" name="Abgerundetes Rechteck 32">
              <a:extLst>
                <a:ext uri="{FF2B5EF4-FFF2-40B4-BE49-F238E27FC236}">
                  <a16:creationId xmlns:a16="http://schemas.microsoft.com/office/drawing/2014/main" id="{9F213968-F4D4-A7F2-E9F3-EA2E71C06388}"/>
                </a:ext>
              </a:extLst>
            </p:cNvPr>
            <p:cNvSpPr/>
            <p:nvPr/>
          </p:nvSpPr>
          <p:spPr>
            <a:xfrm>
              <a:off x="3387323" y="1678897"/>
              <a:ext cx="1312269" cy="289303"/>
            </a:xfrm>
            <a:custGeom>
              <a:avLst/>
              <a:gdLst>
                <a:gd name="connsiteX0" fmla="*/ 0 w 1312269"/>
                <a:gd name="connsiteY0" fmla="*/ 144652 h 289303"/>
                <a:gd name="connsiteX1" fmla="*/ 144652 w 1312269"/>
                <a:gd name="connsiteY1" fmla="*/ 0 h 289303"/>
                <a:gd name="connsiteX2" fmla="*/ 645905 w 1312269"/>
                <a:gd name="connsiteY2" fmla="*/ 0 h 289303"/>
                <a:gd name="connsiteX3" fmla="*/ 1167618 w 1312269"/>
                <a:gd name="connsiteY3" fmla="*/ 0 h 289303"/>
                <a:gd name="connsiteX4" fmla="*/ 1312270 w 1312269"/>
                <a:gd name="connsiteY4" fmla="*/ 144652 h 289303"/>
                <a:gd name="connsiteX5" fmla="*/ 1312269 w 1312269"/>
                <a:gd name="connsiteY5" fmla="*/ 144652 h 289303"/>
                <a:gd name="connsiteX6" fmla="*/ 1167617 w 1312269"/>
                <a:gd name="connsiteY6" fmla="*/ 289304 h 289303"/>
                <a:gd name="connsiteX7" fmla="*/ 635675 w 1312269"/>
                <a:gd name="connsiteY7" fmla="*/ 289303 h 289303"/>
                <a:gd name="connsiteX8" fmla="*/ 144652 w 1312269"/>
                <a:gd name="connsiteY8" fmla="*/ 289303 h 289303"/>
                <a:gd name="connsiteX9" fmla="*/ 0 w 1312269"/>
                <a:gd name="connsiteY9" fmla="*/ 144651 h 289303"/>
                <a:gd name="connsiteX10" fmla="*/ 0 w 1312269"/>
                <a:gd name="connsiteY10" fmla="*/ 144652 h 28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269" h="289303" fill="none" extrusionOk="0">
                  <a:moveTo>
                    <a:pt x="0" y="144652"/>
                  </a:moveTo>
                  <a:cubicBezTo>
                    <a:pt x="576" y="80359"/>
                    <a:pt x="70541" y="9698"/>
                    <a:pt x="144652" y="0"/>
                  </a:cubicBezTo>
                  <a:cubicBezTo>
                    <a:pt x="393168" y="-19834"/>
                    <a:pt x="543226" y="3132"/>
                    <a:pt x="645905" y="0"/>
                  </a:cubicBezTo>
                  <a:cubicBezTo>
                    <a:pt x="748584" y="-3132"/>
                    <a:pt x="962898" y="4815"/>
                    <a:pt x="1167618" y="0"/>
                  </a:cubicBezTo>
                  <a:cubicBezTo>
                    <a:pt x="1259871" y="8272"/>
                    <a:pt x="1303930" y="81217"/>
                    <a:pt x="1312270" y="144652"/>
                  </a:cubicBezTo>
                  <a:lnTo>
                    <a:pt x="1312269" y="144652"/>
                  </a:lnTo>
                  <a:cubicBezTo>
                    <a:pt x="1315048" y="210436"/>
                    <a:pt x="1243557" y="284877"/>
                    <a:pt x="1167617" y="289304"/>
                  </a:cubicBezTo>
                  <a:cubicBezTo>
                    <a:pt x="1027122" y="308663"/>
                    <a:pt x="807677" y="299771"/>
                    <a:pt x="635675" y="289303"/>
                  </a:cubicBezTo>
                  <a:cubicBezTo>
                    <a:pt x="463673" y="278835"/>
                    <a:pt x="373744" y="306680"/>
                    <a:pt x="144652" y="289303"/>
                  </a:cubicBezTo>
                  <a:cubicBezTo>
                    <a:pt x="68611" y="282139"/>
                    <a:pt x="-4771" y="212232"/>
                    <a:pt x="0" y="144651"/>
                  </a:cubicBezTo>
                  <a:lnTo>
                    <a:pt x="0" y="144652"/>
                  </a:lnTo>
                  <a:close/>
                </a:path>
                <a:path w="1312269" h="289303" stroke="0" extrusionOk="0">
                  <a:moveTo>
                    <a:pt x="0" y="144652"/>
                  </a:moveTo>
                  <a:cubicBezTo>
                    <a:pt x="14188" y="68630"/>
                    <a:pt x="66478" y="3573"/>
                    <a:pt x="144652" y="0"/>
                  </a:cubicBezTo>
                  <a:cubicBezTo>
                    <a:pt x="359149" y="-7488"/>
                    <a:pt x="535487" y="-14982"/>
                    <a:pt x="676594" y="0"/>
                  </a:cubicBezTo>
                  <a:cubicBezTo>
                    <a:pt x="817701" y="14982"/>
                    <a:pt x="1033447" y="-6427"/>
                    <a:pt x="1167618" y="0"/>
                  </a:cubicBezTo>
                  <a:cubicBezTo>
                    <a:pt x="1250652" y="-2674"/>
                    <a:pt x="1316138" y="61976"/>
                    <a:pt x="1312270" y="144652"/>
                  </a:cubicBezTo>
                  <a:lnTo>
                    <a:pt x="1312269" y="144652"/>
                  </a:lnTo>
                  <a:cubicBezTo>
                    <a:pt x="1301649" y="228388"/>
                    <a:pt x="1240723" y="288194"/>
                    <a:pt x="1167617" y="289304"/>
                  </a:cubicBezTo>
                  <a:cubicBezTo>
                    <a:pt x="961453" y="304170"/>
                    <a:pt x="802213" y="271813"/>
                    <a:pt x="656135" y="289304"/>
                  </a:cubicBezTo>
                  <a:cubicBezTo>
                    <a:pt x="510057" y="306794"/>
                    <a:pt x="347170" y="291016"/>
                    <a:pt x="144652" y="289303"/>
                  </a:cubicBezTo>
                  <a:cubicBezTo>
                    <a:pt x="60903" y="303244"/>
                    <a:pt x="-11010" y="228624"/>
                    <a:pt x="0" y="144651"/>
                  </a:cubicBezTo>
                  <a:lnTo>
                    <a:pt x="0" y="144652"/>
                  </a:lnTo>
                  <a:close/>
                </a:path>
              </a:pathLst>
            </a:custGeom>
            <a:solidFill>
              <a:schemeClr val="accent5"/>
            </a:solidFill>
            <a:ln>
              <a:solidFill>
                <a:schemeClr val="accent5"/>
              </a:solidFill>
              <a:extLst>
                <a:ext uri="{C807C97D-BFC1-408E-A445-0C87EB9F89A2}">
                  <ask:lineSketchStyleProps xmlns:ask="http://schemas.microsoft.com/office/drawing/2018/sketchyshapes" sd="852854689">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NGINX</a:t>
              </a:r>
            </a:p>
          </p:txBody>
        </p:sp>
      </p:grpSp>
      <p:pic>
        <p:nvPicPr>
          <p:cNvPr id="16" name="Grafik 15">
            <a:extLst>
              <a:ext uri="{FF2B5EF4-FFF2-40B4-BE49-F238E27FC236}">
                <a16:creationId xmlns:a16="http://schemas.microsoft.com/office/drawing/2014/main" id="{7D2DDBA2-F82D-A0DD-759B-2D283E354818}"/>
              </a:ext>
            </a:extLst>
          </p:cNvPr>
          <p:cNvPicPr>
            <a:picLocks noChangeAspect="1"/>
          </p:cNvPicPr>
          <p:nvPr/>
        </p:nvPicPr>
        <p:blipFill>
          <a:blip r:embed="rId2"/>
          <a:stretch>
            <a:fillRect/>
          </a:stretch>
        </p:blipFill>
        <p:spPr>
          <a:xfrm>
            <a:off x="7611496" y="1283992"/>
            <a:ext cx="4580504" cy="50911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46126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dissolv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2142144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172370-4C9A-8B4A-B2D1-B4CD1F4D09D3}"/>
              </a:ext>
            </a:extLst>
          </p:cNvPr>
          <p:cNvSpPr>
            <a:spLocks noGrp="1"/>
          </p:cNvSpPr>
          <p:nvPr>
            <p:ph type="title"/>
          </p:nvPr>
        </p:nvSpPr>
        <p:spPr/>
        <p:txBody>
          <a:bodyPr/>
          <a:lstStyle/>
          <a:p>
            <a:r>
              <a:rPr lang="de-DE" dirty="0"/>
              <a:t>POD  </a:t>
            </a:r>
            <a:r>
              <a:rPr lang="de-DE" dirty="0" err="1"/>
              <a:t>Health</a:t>
            </a:r>
            <a:endParaRPr lang="de-DE" dirty="0"/>
          </a:p>
        </p:txBody>
      </p:sp>
      <p:sp>
        <p:nvSpPr>
          <p:cNvPr id="3" name="Textplatzhalter 2">
            <a:extLst>
              <a:ext uri="{FF2B5EF4-FFF2-40B4-BE49-F238E27FC236}">
                <a16:creationId xmlns:a16="http://schemas.microsoft.com/office/drawing/2014/main" id="{70FD5CC4-433A-D244-BD96-784F051971AB}"/>
              </a:ext>
            </a:extLst>
          </p:cNvPr>
          <p:cNvSpPr>
            <a:spLocks noGrp="1"/>
          </p:cNvSpPr>
          <p:nvPr>
            <p:ph type="body" sz="quarter" idx="32"/>
          </p:nvPr>
        </p:nvSpPr>
        <p:spPr/>
        <p:txBody>
          <a:bodyPr/>
          <a:lstStyle/>
          <a:p>
            <a:r>
              <a:rPr lang="de-DE" dirty="0" err="1"/>
              <a:t>Liveness</a:t>
            </a:r>
            <a:r>
              <a:rPr lang="de-DE" dirty="0"/>
              <a:t> </a:t>
            </a:r>
            <a:r>
              <a:rPr lang="de-DE" dirty="0" err="1"/>
              <a:t>Probes</a:t>
            </a:r>
            <a:endParaRPr lang="de-DE" dirty="0"/>
          </a:p>
        </p:txBody>
      </p:sp>
      <p:sp>
        <p:nvSpPr>
          <p:cNvPr id="4" name="Inhaltsplatzhalter 3">
            <a:extLst>
              <a:ext uri="{FF2B5EF4-FFF2-40B4-BE49-F238E27FC236}">
                <a16:creationId xmlns:a16="http://schemas.microsoft.com/office/drawing/2014/main" id="{F0CD1664-DBCC-C74D-9633-64879A86863D}"/>
              </a:ext>
            </a:extLst>
          </p:cNvPr>
          <p:cNvSpPr>
            <a:spLocks noGrp="1"/>
          </p:cNvSpPr>
          <p:nvPr>
            <p:ph idx="1"/>
          </p:nvPr>
        </p:nvSpPr>
        <p:spPr>
          <a:xfrm>
            <a:off x="431801" y="1837582"/>
            <a:ext cx="4540050" cy="4564168"/>
          </a:xfrm>
        </p:spPr>
        <p:txBody>
          <a:bodyPr/>
          <a:lstStyle/>
          <a:p>
            <a:pPr>
              <a:buFont typeface="Courier New" panose="02070309020205020404" pitchFamily="49" charset="0"/>
              <a:buChar char="o"/>
            </a:pPr>
            <a:r>
              <a:rPr lang="de-DE" sz="1400" dirty="0"/>
              <a:t>Viele Anwendungen, die über einen längeren Zeitraum ausgeführt werden, enden ggf. in einen fehlerhaften Zustand (z.B. in einem seltenen Deadlock) und können nur durch einen Neustart wiederhergestellt werden. </a:t>
            </a:r>
          </a:p>
          <a:p>
            <a:pPr>
              <a:buFont typeface="Courier New" panose="02070309020205020404" pitchFamily="49" charset="0"/>
              <a:buChar char="o"/>
            </a:pPr>
            <a:r>
              <a:rPr lang="de-DE" sz="1400" dirty="0" err="1"/>
              <a:t>Kubernetes</a:t>
            </a:r>
            <a:r>
              <a:rPr lang="de-DE" sz="1400" dirty="0"/>
              <a:t> bietet sogenannte </a:t>
            </a:r>
            <a:r>
              <a:rPr lang="de-DE" sz="1400" dirty="0" err="1"/>
              <a:t>Liveness</a:t>
            </a:r>
            <a:r>
              <a:rPr lang="de-DE" sz="1400" dirty="0"/>
              <a:t> </a:t>
            </a:r>
            <a:r>
              <a:rPr lang="de-DE" sz="1400" dirty="0" err="1"/>
              <a:t>Probes</a:t>
            </a:r>
            <a:r>
              <a:rPr lang="de-DE" sz="1400" dirty="0"/>
              <a:t>, um solche Situationen zu erkennen und zu beheben.</a:t>
            </a:r>
          </a:p>
          <a:p>
            <a:pPr>
              <a:buFont typeface="Courier New" panose="02070309020205020404" pitchFamily="49" charset="0"/>
              <a:buChar char="o"/>
            </a:pPr>
            <a:r>
              <a:rPr lang="de-DE" sz="1400" dirty="0"/>
              <a:t>Mittels </a:t>
            </a:r>
            <a:r>
              <a:rPr lang="de-DE" sz="1400" dirty="0" err="1"/>
              <a:t>Liveness</a:t>
            </a:r>
            <a:r>
              <a:rPr lang="de-DE" sz="1400" dirty="0"/>
              <a:t> </a:t>
            </a:r>
            <a:r>
              <a:rPr lang="de-DE" sz="1400" dirty="0" err="1"/>
              <a:t>Probes</a:t>
            </a:r>
            <a:r>
              <a:rPr lang="de-DE" sz="1400" dirty="0"/>
              <a:t> lässt sich ein sogenannter Heart Beat realisieren (I am still </a:t>
            </a:r>
            <a:r>
              <a:rPr lang="de-DE" sz="1400" dirty="0" err="1"/>
              <a:t>alive</a:t>
            </a:r>
            <a:r>
              <a:rPr lang="de-DE" sz="1400" dirty="0"/>
              <a:t>), den die K8S Plattform kontinuierlich prüft.</a:t>
            </a:r>
          </a:p>
          <a:p>
            <a:pPr>
              <a:buFont typeface="Courier New" panose="02070309020205020404" pitchFamily="49" charset="0"/>
              <a:buChar char="o"/>
            </a:pPr>
            <a:r>
              <a:rPr lang="de-DE" sz="1400" dirty="0" err="1"/>
              <a:t>Liveness</a:t>
            </a:r>
            <a:r>
              <a:rPr lang="de-DE" sz="1400" dirty="0"/>
              <a:t> </a:t>
            </a:r>
            <a:r>
              <a:rPr lang="de-DE" sz="1400" dirty="0" err="1"/>
              <a:t>Probes</a:t>
            </a:r>
            <a:r>
              <a:rPr lang="de-DE" sz="1400" dirty="0"/>
              <a:t> können pro Container in der </a:t>
            </a:r>
            <a:r>
              <a:rPr lang="de-DE" sz="1400" b="1" dirty="0">
                <a:solidFill>
                  <a:schemeClr val="accent5"/>
                </a:solidFill>
              </a:rPr>
              <a:t>Container </a:t>
            </a:r>
            <a:r>
              <a:rPr lang="de-DE" sz="1400" b="1" dirty="0" err="1">
                <a:solidFill>
                  <a:schemeClr val="accent5"/>
                </a:solidFill>
              </a:rPr>
              <a:t>Spec</a:t>
            </a:r>
            <a:r>
              <a:rPr lang="de-DE" sz="1400" dirty="0"/>
              <a:t> definiert werden.</a:t>
            </a:r>
          </a:p>
          <a:p>
            <a:pPr>
              <a:buFont typeface="Courier New" panose="02070309020205020404" pitchFamily="49" charset="0"/>
              <a:buChar char="o"/>
            </a:pPr>
            <a:r>
              <a:rPr lang="de-DE" sz="1400" dirty="0"/>
              <a:t>Definiert werden können</a:t>
            </a:r>
          </a:p>
          <a:p>
            <a:pPr lvl="1">
              <a:buFont typeface="Courier New" panose="02070309020205020404" pitchFamily="49" charset="0"/>
              <a:buChar char="o"/>
            </a:pPr>
            <a:r>
              <a:rPr lang="de-DE" sz="1200" dirty="0"/>
              <a:t>Command-basierte</a:t>
            </a:r>
          </a:p>
          <a:p>
            <a:pPr lvl="1">
              <a:buFont typeface="Courier New" panose="02070309020205020404" pitchFamily="49" charset="0"/>
              <a:buChar char="o"/>
            </a:pPr>
            <a:r>
              <a:rPr lang="de-DE" sz="1200" dirty="0"/>
              <a:t>HTTP-basierte</a:t>
            </a:r>
          </a:p>
          <a:p>
            <a:pPr lvl="1">
              <a:buFont typeface="Courier New" panose="02070309020205020404" pitchFamily="49" charset="0"/>
              <a:buChar char="o"/>
            </a:pPr>
            <a:r>
              <a:rPr lang="de-DE" sz="1200" dirty="0"/>
              <a:t>oder TCP-basierte </a:t>
            </a:r>
            <a:r>
              <a:rPr lang="de-DE" sz="1200" dirty="0" err="1"/>
              <a:t>Probes</a:t>
            </a:r>
            <a:endParaRPr lang="de-DE" sz="1200" dirty="0"/>
          </a:p>
          <a:p>
            <a:pPr>
              <a:buFont typeface="Courier New" panose="02070309020205020404" pitchFamily="49" charset="0"/>
              <a:buChar char="o"/>
            </a:pPr>
            <a:r>
              <a:rPr lang="de-DE" sz="1400" dirty="0"/>
              <a:t>Diese </a:t>
            </a:r>
            <a:r>
              <a:rPr lang="de-DE" sz="1400" dirty="0" err="1"/>
              <a:t>Probes</a:t>
            </a:r>
            <a:r>
              <a:rPr lang="de-DE" sz="1400" dirty="0"/>
              <a:t> werden in definierten Zeitintervallen geprüft werden. Ist die Prüfung mehrmals (definierbar über einen Schwellwert) erfolglos (d.h. Fehlerfall) wird der Container neu gestartet.</a:t>
            </a:r>
          </a:p>
        </p:txBody>
      </p:sp>
      <p:sp>
        <p:nvSpPr>
          <p:cNvPr id="5" name="Foliennummernplatzhalter 4">
            <a:extLst>
              <a:ext uri="{FF2B5EF4-FFF2-40B4-BE49-F238E27FC236}">
                <a16:creationId xmlns:a16="http://schemas.microsoft.com/office/drawing/2014/main" id="{824C0E8C-0F24-D84E-9CD4-037F7CEDAEF9}"/>
              </a:ext>
            </a:extLst>
          </p:cNvPr>
          <p:cNvSpPr>
            <a:spLocks noGrp="1"/>
          </p:cNvSpPr>
          <p:nvPr>
            <p:ph type="sldNum" sz="quarter" idx="33"/>
          </p:nvPr>
        </p:nvSpPr>
        <p:spPr/>
        <p:txBody>
          <a:bodyPr/>
          <a:lstStyle/>
          <a:p>
            <a:pPr rtl="0"/>
            <a:fld id="{19B51A1E-902D-48AF-9020-955120F399B6}" type="slidenum">
              <a:rPr lang="de-DE" noProof="0" smtClean="0"/>
              <a:pPr rtl="0"/>
              <a:t>20</a:t>
            </a:fld>
            <a:endParaRPr lang="de-DE" noProof="0"/>
          </a:p>
        </p:txBody>
      </p:sp>
      <p:sp>
        <p:nvSpPr>
          <p:cNvPr id="6" name="Textfeld 5">
            <a:extLst>
              <a:ext uri="{FF2B5EF4-FFF2-40B4-BE49-F238E27FC236}">
                <a16:creationId xmlns:a16="http://schemas.microsoft.com/office/drawing/2014/main" id="{F22A5E28-6931-7F49-AC64-D847B1C45F4A}"/>
              </a:ext>
            </a:extLst>
          </p:cNvPr>
          <p:cNvSpPr txBox="1"/>
          <p:nvPr/>
        </p:nvSpPr>
        <p:spPr>
          <a:xfrm>
            <a:off x="5217183" y="1837582"/>
            <a:ext cx="4412535" cy="1326105"/>
          </a:xfrm>
          <a:prstGeom prst="rect">
            <a:avLst/>
          </a:prstGeom>
          <a:solidFill>
            <a:srgbClr val="326CE5"/>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200" dirty="0" err="1">
                <a:solidFill>
                  <a:schemeClr val="bg2"/>
                </a:solidFill>
                <a:latin typeface="Consolas" panose="020B0609020204030204" pitchFamily="49" charset="0"/>
                <a:cs typeface="Consolas" panose="020B0609020204030204" pitchFamily="49" charset="0"/>
              </a:rPr>
              <a:t>livenessProbe</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httpGet</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path</a:t>
            </a:r>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healthz</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port</a:t>
            </a:r>
            <a:r>
              <a:rPr lang="de-DE" sz="1200" dirty="0">
                <a:solidFill>
                  <a:schemeClr val="bg2"/>
                </a:solidFill>
                <a:latin typeface="Consolas" panose="020B0609020204030204" pitchFamily="49" charset="0"/>
                <a:cs typeface="Consolas" panose="020B0609020204030204" pitchFamily="49" charset="0"/>
              </a:rPr>
              <a:t>: 80</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failureThreshold</a:t>
            </a:r>
            <a:r>
              <a:rPr lang="de-DE" sz="1200" dirty="0">
                <a:solidFill>
                  <a:schemeClr val="bg2"/>
                </a:solidFill>
                <a:latin typeface="Consolas" panose="020B0609020204030204" pitchFamily="49" charset="0"/>
                <a:cs typeface="Consolas" panose="020B0609020204030204" pitchFamily="49" charset="0"/>
              </a:rPr>
              <a:t>: 3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periodSeconds</a:t>
            </a:r>
            <a:r>
              <a:rPr lang="de-DE" sz="1200" dirty="0">
                <a:solidFill>
                  <a:schemeClr val="bg2"/>
                </a:solidFill>
                <a:latin typeface="Consolas" panose="020B0609020204030204" pitchFamily="49" charset="0"/>
                <a:cs typeface="Consolas" panose="020B0609020204030204" pitchFamily="49" charset="0"/>
              </a:rPr>
              <a:t>: 10</a:t>
            </a:r>
          </a:p>
        </p:txBody>
      </p:sp>
      <p:sp>
        <p:nvSpPr>
          <p:cNvPr id="7" name="Textfeld 6">
            <a:extLst>
              <a:ext uri="{FF2B5EF4-FFF2-40B4-BE49-F238E27FC236}">
                <a16:creationId xmlns:a16="http://schemas.microsoft.com/office/drawing/2014/main" id="{200E1EA4-70E1-4340-8162-619247912F0A}"/>
              </a:ext>
            </a:extLst>
          </p:cNvPr>
          <p:cNvSpPr txBox="1"/>
          <p:nvPr/>
        </p:nvSpPr>
        <p:spPr>
          <a:xfrm>
            <a:off x="5217182" y="3307687"/>
            <a:ext cx="4412535" cy="1141439"/>
          </a:xfrm>
          <a:prstGeom prst="rect">
            <a:avLst/>
          </a:prstGeom>
          <a:solidFill>
            <a:srgbClr val="326CE5"/>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200" dirty="0" err="1">
                <a:solidFill>
                  <a:schemeClr val="bg2"/>
                </a:solidFill>
                <a:latin typeface="Consolas" panose="020B0609020204030204" pitchFamily="49" charset="0"/>
                <a:cs typeface="Consolas" panose="020B0609020204030204" pitchFamily="49" charset="0"/>
              </a:rPr>
              <a:t>livenessProbe</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tcpSocket</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port</a:t>
            </a:r>
            <a:r>
              <a:rPr lang="de-DE" sz="1200" dirty="0">
                <a:solidFill>
                  <a:schemeClr val="bg2"/>
                </a:solidFill>
                <a:latin typeface="Consolas" panose="020B0609020204030204" pitchFamily="49" charset="0"/>
                <a:cs typeface="Consolas" panose="020B0609020204030204" pitchFamily="49" charset="0"/>
              </a:rPr>
              <a:t>: 3306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failureThreshold</a:t>
            </a:r>
            <a:r>
              <a:rPr lang="de-DE" sz="1200" dirty="0">
                <a:solidFill>
                  <a:schemeClr val="bg2"/>
                </a:solidFill>
                <a:latin typeface="Consolas" panose="020B0609020204030204" pitchFamily="49" charset="0"/>
                <a:cs typeface="Consolas" panose="020B0609020204030204" pitchFamily="49" charset="0"/>
              </a:rPr>
              <a:t>: 3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periodSeconds</a:t>
            </a:r>
            <a:r>
              <a:rPr lang="de-DE" sz="1200" dirty="0">
                <a:solidFill>
                  <a:schemeClr val="bg2"/>
                </a:solidFill>
                <a:latin typeface="Consolas" panose="020B0609020204030204" pitchFamily="49" charset="0"/>
                <a:cs typeface="Consolas" panose="020B0609020204030204" pitchFamily="49" charset="0"/>
              </a:rPr>
              <a:t>: 10</a:t>
            </a:r>
          </a:p>
        </p:txBody>
      </p:sp>
      <p:sp>
        <p:nvSpPr>
          <p:cNvPr id="8" name="Textfeld 7">
            <a:extLst>
              <a:ext uri="{FF2B5EF4-FFF2-40B4-BE49-F238E27FC236}">
                <a16:creationId xmlns:a16="http://schemas.microsoft.com/office/drawing/2014/main" id="{30724CDC-D664-5F4E-AED4-E62056BF2E63}"/>
              </a:ext>
            </a:extLst>
          </p:cNvPr>
          <p:cNvSpPr txBox="1"/>
          <p:nvPr/>
        </p:nvSpPr>
        <p:spPr>
          <a:xfrm>
            <a:off x="5217182" y="4593126"/>
            <a:ext cx="4412535" cy="1510771"/>
          </a:xfrm>
          <a:prstGeom prst="rect">
            <a:avLst/>
          </a:prstGeom>
          <a:solidFill>
            <a:srgbClr val="326CE5"/>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200" dirty="0" err="1">
                <a:solidFill>
                  <a:schemeClr val="bg2"/>
                </a:solidFill>
                <a:latin typeface="Consolas" panose="020B0609020204030204" pitchFamily="49" charset="0"/>
                <a:cs typeface="Consolas" panose="020B0609020204030204" pitchFamily="49" charset="0"/>
              </a:rPr>
              <a:t>livenessProbe</a:t>
            </a:r>
            <a:r>
              <a:rPr lang="de-DE" sz="1200" dirty="0">
                <a:solidFill>
                  <a:schemeClr val="bg2"/>
                </a:solidFill>
                <a:latin typeface="Consolas" panose="020B0609020204030204" pitchFamily="49" charset="0"/>
                <a:cs typeface="Consolas" panose="020B0609020204030204" pitchFamily="49" charset="0"/>
              </a:rPr>
              <a:t>:</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exec</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command</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cat</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 /</a:t>
            </a:r>
            <a:r>
              <a:rPr lang="de-DE" sz="1200" dirty="0" err="1">
                <a:solidFill>
                  <a:schemeClr val="bg2"/>
                </a:solidFill>
                <a:latin typeface="Consolas" panose="020B0609020204030204" pitchFamily="49" charset="0"/>
                <a:cs typeface="Consolas" panose="020B0609020204030204" pitchFamily="49" charset="0"/>
              </a:rPr>
              <a:t>tmp</a:t>
            </a:r>
            <a:r>
              <a:rPr lang="de-DE" sz="1200" dirty="0">
                <a:solidFill>
                  <a:schemeClr val="bg2"/>
                </a:solidFill>
                <a:latin typeface="Consolas" panose="020B0609020204030204" pitchFamily="49" charset="0"/>
                <a:cs typeface="Consolas" panose="020B0609020204030204" pitchFamily="49" charset="0"/>
              </a:rPr>
              <a:t>/</a:t>
            </a:r>
            <a:r>
              <a:rPr lang="de-DE" sz="1200" dirty="0" err="1">
                <a:solidFill>
                  <a:schemeClr val="bg2"/>
                </a:solidFill>
                <a:latin typeface="Consolas" panose="020B0609020204030204" pitchFamily="49" charset="0"/>
                <a:cs typeface="Consolas" panose="020B0609020204030204" pitchFamily="49" charset="0"/>
              </a:rPr>
              <a:t>healthy</a:t>
            </a:r>
            <a:r>
              <a:rPr lang="de-DE" sz="1200" dirty="0">
                <a:solidFill>
                  <a:schemeClr val="bg2"/>
                </a:solidFill>
                <a:latin typeface="Consolas" panose="020B0609020204030204" pitchFamily="49" charset="0"/>
                <a:cs typeface="Consolas" panose="020B0609020204030204" pitchFamily="49" charset="0"/>
              </a:rPr>
              <a:t>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failureThreshold</a:t>
            </a:r>
            <a:r>
              <a:rPr lang="de-DE" sz="1200" dirty="0">
                <a:solidFill>
                  <a:schemeClr val="bg2"/>
                </a:solidFill>
                <a:latin typeface="Consolas" panose="020B0609020204030204" pitchFamily="49" charset="0"/>
                <a:cs typeface="Consolas" panose="020B0609020204030204" pitchFamily="49" charset="0"/>
              </a:rPr>
              <a:t>: 1 </a:t>
            </a:r>
          </a:p>
          <a:p>
            <a:r>
              <a:rPr lang="de-DE" sz="1200" dirty="0">
                <a:solidFill>
                  <a:schemeClr val="bg2"/>
                </a:solidFill>
                <a:latin typeface="Consolas" panose="020B0609020204030204" pitchFamily="49" charset="0"/>
                <a:cs typeface="Consolas" panose="020B0609020204030204" pitchFamily="49" charset="0"/>
              </a:rPr>
              <a:t>   </a:t>
            </a:r>
            <a:r>
              <a:rPr lang="de-DE" sz="1200" dirty="0" err="1">
                <a:solidFill>
                  <a:schemeClr val="bg2"/>
                </a:solidFill>
                <a:latin typeface="Consolas" panose="020B0609020204030204" pitchFamily="49" charset="0"/>
                <a:cs typeface="Consolas" panose="020B0609020204030204" pitchFamily="49" charset="0"/>
              </a:rPr>
              <a:t>periodSeconds</a:t>
            </a:r>
            <a:r>
              <a:rPr lang="de-DE" sz="1200" dirty="0">
                <a:solidFill>
                  <a:schemeClr val="bg2"/>
                </a:solidFill>
                <a:latin typeface="Consolas" panose="020B0609020204030204" pitchFamily="49" charset="0"/>
                <a:cs typeface="Consolas" panose="020B0609020204030204" pitchFamily="49" charset="0"/>
              </a:rPr>
              <a:t>: 10</a:t>
            </a:r>
          </a:p>
        </p:txBody>
      </p:sp>
      <p:sp>
        <p:nvSpPr>
          <p:cNvPr id="10" name="Textfeld 9">
            <a:extLst>
              <a:ext uri="{FF2B5EF4-FFF2-40B4-BE49-F238E27FC236}">
                <a16:creationId xmlns:a16="http://schemas.microsoft.com/office/drawing/2014/main" id="{CC417DC9-1228-6D4F-BDC6-45A7DA0F1CC5}"/>
              </a:ext>
            </a:extLst>
          </p:cNvPr>
          <p:cNvSpPr txBox="1"/>
          <p:nvPr/>
        </p:nvSpPr>
        <p:spPr>
          <a:xfrm>
            <a:off x="10058202" y="1837582"/>
            <a:ext cx="2000250" cy="1015663"/>
          </a:xfrm>
          <a:prstGeom prst="rect">
            <a:avLst/>
          </a:prstGeom>
          <a:noFill/>
        </p:spPr>
        <p:txBody>
          <a:bodyPr wrap="square" rtlCol="0">
            <a:spAutoFit/>
          </a:bodyPr>
          <a:lstStyle/>
          <a:p>
            <a:r>
              <a:rPr lang="de-DE" sz="1200" i="1" dirty="0">
                <a:latin typeface="Bradley Hand" pitchFamily="2" charset="77"/>
              </a:rPr>
              <a:t>HTTP-basierter Probe,</a:t>
            </a:r>
          </a:p>
          <a:p>
            <a:r>
              <a:rPr lang="de-DE" sz="1200" i="1" dirty="0">
                <a:latin typeface="Bradley Hand" pitchFamily="2" charset="77"/>
              </a:rPr>
              <a:t>Return Codes zwischen 200 und 399 werden als „</a:t>
            </a:r>
            <a:r>
              <a:rPr lang="de-DE" sz="1200" i="1" dirty="0" err="1">
                <a:latin typeface="Bradley Hand" pitchFamily="2" charset="77"/>
              </a:rPr>
              <a:t>Alive</a:t>
            </a:r>
            <a:r>
              <a:rPr lang="de-DE" sz="1200" i="1" dirty="0">
                <a:latin typeface="Bradley Hand" pitchFamily="2" charset="77"/>
              </a:rPr>
              <a:t>“ interpretiert. Alles andere als „</a:t>
            </a:r>
            <a:r>
              <a:rPr lang="de-DE" sz="1200" i="1" dirty="0" err="1">
                <a:latin typeface="Bradley Hand" pitchFamily="2" charset="77"/>
              </a:rPr>
              <a:t>Failure</a:t>
            </a:r>
            <a:r>
              <a:rPr lang="de-DE" sz="1200" i="1" dirty="0">
                <a:latin typeface="Bradley Hand" pitchFamily="2" charset="77"/>
              </a:rPr>
              <a:t>“.</a:t>
            </a:r>
          </a:p>
        </p:txBody>
      </p:sp>
      <p:sp>
        <p:nvSpPr>
          <p:cNvPr id="11" name="Textfeld 10">
            <a:extLst>
              <a:ext uri="{FF2B5EF4-FFF2-40B4-BE49-F238E27FC236}">
                <a16:creationId xmlns:a16="http://schemas.microsoft.com/office/drawing/2014/main" id="{9A9C5144-586A-9947-94F6-B41C0E347F99}"/>
              </a:ext>
            </a:extLst>
          </p:cNvPr>
          <p:cNvSpPr txBox="1"/>
          <p:nvPr/>
        </p:nvSpPr>
        <p:spPr>
          <a:xfrm>
            <a:off x="10058202" y="3307593"/>
            <a:ext cx="2000250" cy="1200329"/>
          </a:xfrm>
          <a:prstGeom prst="rect">
            <a:avLst/>
          </a:prstGeom>
          <a:noFill/>
        </p:spPr>
        <p:txBody>
          <a:bodyPr wrap="square" rtlCol="0">
            <a:spAutoFit/>
          </a:bodyPr>
          <a:lstStyle/>
          <a:p>
            <a:r>
              <a:rPr lang="de-DE" sz="1200" i="1" dirty="0">
                <a:latin typeface="Bradley Hand" pitchFamily="2" charset="77"/>
              </a:rPr>
              <a:t>TCP-basierter Probe auf Port 3306 (MySQL-Server). Ein erfolgreicher Aufbau wird dies als „</a:t>
            </a:r>
            <a:r>
              <a:rPr lang="de-DE" sz="1200" i="1" dirty="0" err="1">
                <a:latin typeface="Bradley Hand" pitchFamily="2" charset="77"/>
              </a:rPr>
              <a:t>Alive</a:t>
            </a:r>
            <a:r>
              <a:rPr lang="de-DE" sz="1200" i="1" dirty="0">
                <a:latin typeface="Bradley Hand" pitchFamily="2" charset="77"/>
              </a:rPr>
              <a:t>“ interpretiert. Alles andere als „</a:t>
            </a:r>
            <a:r>
              <a:rPr lang="de-DE" sz="1200" i="1" dirty="0" err="1">
                <a:latin typeface="Bradley Hand" pitchFamily="2" charset="77"/>
              </a:rPr>
              <a:t>Failure</a:t>
            </a:r>
            <a:r>
              <a:rPr lang="de-DE" sz="1200" i="1" dirty="0">
                <a:latin typeface="Bradley Hand" pitchFamily="2" charset="77"/>
              </a:rPr>
              <a:t>“.</a:t>
            </a:r>
          </a:p>
        </p:txBody>
      </p:sp>
      <p:sp>
        <p:nvSpPr>
          <p:cNvPr id="12" name="Textfeld 11">
            <a:extLst>
              <a:ext uri="{FF2B5EF4-FFF2-40B4-BE49-F238E27FC236}">
                <a16:creationId xmlns:a16="http://schemas.microsoft.com/office/drawing/2014/main" id="{F4245841-CFEC-A747-B7FD-B4C197569117}"/>
              </a:ext>
            </a:extLst>
          </p:cNvPr>
          <p:cNvSpPr txBox="1"/>
          <p:nvPr/>
        </p:nvSpPr>
        <p:spPr>
          <a:xfrm>
            <a:off x="10058202" y="4593126"/>
            <a:ext cx="2000250" cy="1200329"/>
          </a:xfrm>
          <a:prstGeom prst="rect">
            <a:avLst/>
          </a:prstGeom>
          <a:noFill/>
        </p:spPr>
        <p:txBody>
          <a:bodyPr wrap="square" rtlCol="0">
            <a:spAutoFit/>
          </a:bodyPr>
          <a:lstStyle/>
          <a:p>
            <a:r>
              <a:rPr lang="de-DE" sz="1200" i="1" dirty="0">
                <a:latin typeface="Bradley Hand" pitchFamily="2" charset="77"/>
              </a:rPr>
              <a:t>Command-basierter Probe. Hierzu wird das </a:t>
            </a:r>
            <a:r>
              <a:rPr lang="de-DE" sz="1200" i="1">
                <a:latin typeface="Bradley Hand" pitchFamily="2" charset="77"/>
              </a:rPr>
              <a:t>Command im </a:t>
            </a:r>
            <a:r>
              <a:rPr lang="de-DE" sz="1200" i="1" dirty="0">
                <a:latin typeface="Bradley Hand" pitchFamily="2" charset="77"/>
              </a:rPr>
              <a:t>Container ausgeführt. Exit Code 0 wird als „</a:t>
            </a:r>
            <a:r>
              <a:rPr lang="de-DE" sz="1200" i="1" dirty="0" err="1">
                <a:latin typeface="Bradley Hand" pitchFamily="2" charset="77"/>
              </a:rPr>
              <a:t>Alive</a:t>
            </a:r>
            <a:r>
              <a:rPr lang="de-DE" sz="1200" i="1" dirty="0">
                <a:latin typeface="Bradley Hand" pitchFamily="2" charset="77"/>
              </a:rPr>
              <a:t>“ interpretiert. Alles andere als „</a:t>
            </a:r>
            <a:r>
              <a:rPr lang="de-DE" sz="1200" i="1" dirty="0" err="1">
                <a:latin typeface="Bradley Hand" pitchFamily="2" charset="77"/>
              </a:rPr>
              <a:t>Failure</a:t>
            </a:r>
            <a:r>
              <a:rPr lang="de-DE" sz="1200" i="1" dirty="0">
                <a:latin typeface="Bradley Hand" pitchFamily="2" charset="77"/>
              </a:rPr>
              <a:t>“.</a:t>
            </a:r>
          </a:p>
        </p:txBody>
      </p:sp>
      <p:sp>
        <p:nvSpPr>
          <p:cNvPr id="14" name="Textfeld 13">
            <a:extLst>
              <a:ext uri="{FF2B5EF4-FFF2-40B4-BE49-F238E27FC236}">
                <a16:creationId xmlns:a16="http://schemas.microsoft.com/office/drawing/2014/main" id="{71F20454-EE89-2A48-B24E-1AE23D2A3CC1}"/>
              </a:ext>
            </a:extLst>
          </p:cNvPr>
          <p:cNvSpPr txBox="1"/>
          <p:nvPr/>
        </p:nvSpPr>
        <p:spPr>
          <a:xfrm>
            <a:off x="7315" y="6596390"/>
            <a:ext cx="7848623" cy="261610"/>
          </a:xfrm>
          <a:prstGeom prst="rect">
            <a:avLst/>
          </a:prstGeom>
          <a:noFill/>
        </p:spPr>
        <p:txBody>
          <a:bodyPr wrap="none" rtlCol="0">
            <a:spAutoFit/>
          </a:bodyPr>
          <a:lstStyle/>
          <a:p>
            <a:r>
              <a:rPr lang="de-DE" sz="1100" b="1" dirty="0"/>
              <a:t>Quelle:</a:t>
            </a:r>
            <a:r>
              <a:rPr lang="de-DE" sz="1100" dirty="0"/>
              <a:t> </a:t>
            </a:r>
            <a:r>
              <a:rPr lang="de-DE" sz="1000" dirty="0">
                <a:solidFill>
                  <a:schemeClr val="accent5"/>
                </a:solidFill>
                <a:latin typeface="Consolas" panose="020B0609020204030204" pitchFamily="49" charset="0"/>
                <a:cs typeface="Consolas" panose="020B0609020204030204" pitchFamily="49" charset="0"/>
              </a:rPr>
              <a:t>https://</a:t>
            </a:r>
            <a:r>
              <a:rPr lang="de-DE" sz="1000" dirty="0" err="1">
                <a:solidFill>
                  <a:schemeClr val="accent5"/>
                </a:solidFill>
                <a:latin typeface="Consolas" panose="020B0609020204030204" pitchFamily="49" charset="0"/>
                <a:cs typeface="Consolas" panose="020B0609020204030204" pitchFamily="49" charset="0"/>
              </a:rPr>
              <a:t>kubernetes.io</a:t>
            </a:r>
            <a:r>
              <a:rPr lang="de-DE" sz="1000" dirty="0">
                <a:solidFill>
                  <a:schemeClr val="accent5"/>
                </a:solidFill>
                <a:latin typeface="Consolas" panose="020B0609020204030204" pitchFamily="49" charset="0"/>
                <a:cs typeface="Consolas" panose="020B0609020204030204" pitchFamily="49" charset="0"/>
              </a:rPr>
              <a:t>/</a:t>
            </a:r>
            <a:r>
              <a:rPr lang="de-DE" sz="1000" dirty="0" err="1">
                <a:solidFill>
                  <a:schemeClr val="accent5"/>
                </a:solidFill>
                <a:latin typeface="Consolas" panose="020B0609020204030204" pitchFamily="49" charset="0"/>
                <a:cs typeface="Consolas" panose="020B0609020204030204" pitchFamily="49" charset="0"/>
              </a:rPr>
              <a:t>docs</a:t>
            </a:r>
            <a:r>
              <a:rPr lang="de-DE" sz="1000" dirty="0">
                <a:solidFill>
                  <a:schemeClr val="accent5"/>
                </a:solidFill>
                <a:latin typeface="Consolas" panose="020B0609020204030204" pitchFamily="49" charset="0"/>
                <a:cs typeface="Consolas" panose="020B0609020204030204" pitchFamily="49" charset="0"/>
              </a:rPr>
              <a:t>/</a:t>
            </a:r>
            <a:r>
              <a:rPr lang="de-DE" sz="1000" dirty="0" err="1">
                <a:solidFill>
                  <a:schemeClr val="accent5"/>
                </a:solidFill>
                <a:latin typeface="Consolas" panose="020B0609020204030204" pitchFamily="49" charset="0"/>
                <a:cs typeface="Consolas" panose="020B0609020204030204" pitchFamily="49" charset="0"/>
              </a:rPr>
              <a:t>tasks</a:t>
            </a:r>
            <a:r>
              <a:rPr lang="de-DE" sz="1000" dirty="0">
                <a:solidFill>
                  <a:schemeClr val="accent5"/>
                </a:solidFill>
                <a:latin typeface="Consolas" panose="020B0609020204030204" pitchFamily="49" charset="0"/>
                <a:cs typeface="Consolas" panose="020B0609020204030204" pitchFamily="49" charset="0"/>
              </a:rPr>
              <a:t>/</a:t>
            </a:r>
            <a:r>
              <a:rPr lang="de-DE" sz="1000" dirty="0" err="1">
                <a:solidFill>
                  <a:schemeClr val="accent5"/>
                </a:solidFill>
                <a:latin typeface="Consolas" panose="020B0609020204030204" pitchFamily="49" charset="0"/>
                <a:cs typeface="Consolas" panose="020B0609020204030204" pitchFamily="49" charset="0"/>
              </a:rPr>
              <a:t>configure</a:t>
            </a:r>
            <a:r>
              <a:rPr lang="de-DE" sz="1000" dirty="0">
                <a:solidFill>
                  <a:schemeClr val="accent5"/>
                </a:solidFill>
                <a:latin typeface="Consolas" panose="020B0609020204030204" pitchFamily="49" charset="0"/>
                <a:cs typeface="Consolas" panose="020B0609020204030204" pitchFamily="49" charset="0"/>
              </a:rPr>
              <a:t>-</a:t>
            </a:r>
            <a:r>
              <a:rPr lang="de-DE" sz="1000" dirty="0" err="1">
                <a:solidFill>
                  <a:schemeClr val="accent5"/>
                </a:solidFill>
                <a:latin typeface="Consolas" panose="020B0609020204030204" pitchFamily="49" charset="0"/>
                <a:cs typeface="Consolas" panose="020B0609020204030204" pitchFamily="49" charset="0"/>
              </a:rPr>
              <a:t>pod</a:t>
            </a:r>
            <a:r>
              <a:rPr lang="de-DE" sz="1000" dirty="0">
                <a:solidFill>
                  <a:schemeClr val="accent5"/>
                </a:solidFill>
                <a:latin typeface="Consolas" panose="020B0609020204030204" pitchFamily="49" charset="0"/>
                <a:cs typeface="Consolas" panose="020B0609020204030204" pitchFamily="49" charset="0"/>
              </a:rPr>
              <a:t>-container/</a:t>
            </a:r>
            <a:r>
              <a:rPr lang="de-DE" sz="1000" dirty="0" err="1">
                <a:solidFill>
                  <a:schemeClr val="accent5"/>
                </a:solidFill>
                <a:latin typeface="Consolas" panose="020B0609020204030204" pitchFamily="49" charset="0"/>
                <a:cs typeface="Consolas" panose="020B0609020204030204" pitchFamily="49" charset="0"/>
              </a:rPr>
              <a:t>configure</a:t>
            </a:r>
            <a:r>
              <a:rPr lang="de-DE" sz="1000" dirty="0">
                <a:solidFill>
                  <a:schemeClr val="accent5"/>
                </a:solidFill>
                <a:latin typeface="Consolas" panose="020B0609020204030204" pitchFamily="49" charset="0"/>
                <a:cs typeface="Consolas" panose="020B0609020204030204" pitchFamily="49" charset="0"/>
              </a:rPr>
              <a:t>-</a:t>
            </a:r>
            <a:r>
              <a:rPr lang="de-DE" sz="1000" dirty="0" err="1">
                <a:solidFill>
                  <a:schemeClr val="accent5"/>
                </a:solidFill>
                <a:latin typeface="Consolas" panose="020B0609020204030204" pitchFamily="49" charset="0"/>
                <a:cs typeface="Consolas" panose="020B0609020204030204" pitchFamily="49" charset="0"/>
              </a:rPr>
              <a:t>liveness</a:t>
            </a:r>
            <a:r>
              <a:rPr lang="de-DE" sz="1000" dirty="0">
                <a:solidFill>
                  <a:schemeClr val="accent5"/>
                </a:solidFill>
                <a:latin typeface="Consolas" panose="020B0609020204030204" pitchFamily="49" charset="0"/>
                <a:cs typeface="Consolas" panose="020B0609020204030204" pitchFamily="49" charset="0"/>
              </a:rPr>
              <a:t>-</a:t>
            </a:r>
            <a:r>
              <a:rPr lang="de-DE" sz="1000" dirty="0" err="1">
                <a:solidFill>
                  <a:schemeClr val="accent5"/>
                </a:solidFill>
                <a:latin typeface="Consolas" panose="020B0609020204030204" pitchFamily="49" charset="0"/>
                <a:cs typeface="Consolas" panose="020B0609020204030204" pitchFamily="49" charset="0"/>
              </a:rPr>
              <a:t>readiness</a:t>
            </a:r>
            <a:r>
              <a:rPr lang="de-DE" sz="1000" dirty="0">
                <a:solidFill>
                  <a:schemeClr val="accent5"/>
                </a:solidFill>
                <a:latin typeface="Consolas" panose="020B0609020204030204" pitchFamily="49" charset="0"/>
                <a:cs typeface="Consolas" panose="020B0609020204030204" pitchFamily="49" charset="0"/>
              </a:rPr>
              <a:t>-startup-</a:t>
            </a:r>
            <a:r>
              <a:rPr lang="de-DE" sz="1000" dirty="0" err="1">
                <a:solidFill>
                  <a:schemeClr val="accent5"/>
                </a:solidFill>
                <a:latin typeface="Consolas" panose="020B0609020204030204" pitchFamily="49" charset="0"/>
                <a:cs typeface="Consolas" panose="020B0609020204030204" pitchFamily="49" charset="0"/>
              </a:rPr>
              <a:t>probes</a:t>
            </a:r>
            <a:r>
              <a:rPr lang="de-DE" sz="1000" dirty="0">
                <a:solidFill>
                  <a:schemeClr val="accent5"/>
                </a:solidFill>
                <a:latin typeface="Consolas" panose="020B0609020204030204" pitchFamily="49" charset="0"/>
                <a:cs typeface="Consolas" panose="020B0609020204030204" pitchFamily="49" charset="0"/>
              </a:rPr>
              <a:t>/ </a:t>
            </a:r>
            <a:endParaRPr lang="de-DE" sz="1100" dirty="0">
              <a:solidFill>
                <a:schemeClr val="accent5"/>
              </a:solidFill>
              <a:latin typeface="Consolas" panose="020B0609020204030204" pitchFamily="49" charset="0"/>
              <a:cs typeface="Consolas" panose="020B0609020204030204" pitchFamily="49" charset="0"/>
            </a:endParaRPr>
          </a:p>
        </p:txBody>
      </p:sp>
      <p:pic>
        <p:nvPicPr>
          <p:cNvPr id="1026" name="Picture 2" descr="LivenessProbe">
            <a:extLst>
              <a:ext uri="{FF2B5EF4-FFF2-40B4-BE49-F238E27FC236}">
                <a16:creationId xmlns:a16="http://schemas.microsoft.com/office/drawing/2014/main" id="{00C5CB37-F3E3-145A-DA70-CDF8817F0CAC}"/>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20146"/>
          <a:stretch/>
        </p:blipFill>
        <p:spPr bwMode="auto">
          <a:xfrm>
            <a:off x="5217381" y="166311"/>
            <a:ext cx="4412535" cy="125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355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172370-4C9A-8B4A-B2D1-B4CD1F4D09D3}"/>
              </a:ext>
            </a:extLst>
          </p:cNvPr>
          <p:cNvSpPr>
            <a:spLocks noGrp="1"/>
          </p:cNvSpPr>
          <p:nvPr>
            <p:ph type="title"/>
          </p:nvPr>
        </p:nvSpPr>
        <p:spPr/>
        <p:txBody>
          <a:bodyPr/>
          <a:lstStyle/>
          <a:p>
            <a:r>
              <a:rPr lang="de-DE" dirty="0"/>
              <a:t>POD  </a:t>
            </a:r>
            <a:r>
              <a:rPr lang="de-DE" dirty="0" err="1"/>
              <a:t>Health</a:t>
            </a:r>
            <a:endParaRPr lang="de-DE" dirty="0"/>
          </a:p>
        </p:txBody>
      </p:sp>
      <p:sp>
        <p:nvSpPr>
          <p:cNvPr id="3" name="Textplatzhalter 2">
            <a:extLst>
              <a:ext uri="{FF2B5EF4-FFF2-40B4-BE49-F238E27FC236}">
                <a16:creationId xmlns:a16="http://schemas.microsoft.com/office/drawing/2014/main" id="{70FD5CC4-433A-D244-BD96-784F051971AB}"/>
              </a:ext>
            </a:extLst>
          </p:cNvPr>
          <p:cNvSpPr>
            <a:spLocks noGrp="1"/>
          </p:cNvSpPr>
          <p:nvPr>
            <p:ph type="body" sz="quarter" idx="32"/>
          </p:nvPr>
        </p:nvSpPr>
        <p:spPr/>
        <p:txBody>
          <a:bodyPr/>
          <a:lstStyle/>
          <a:p>
            <a:r>
              <a:rPr lang="de-DE" dirty="0" err="1"/>
              <a:t>Readiness</a:t>
            </a:r>
            <a:r>
              <a:rPr lang="de-DE" dirty="0"/>
              <a:t> und </a:t>
            </a:r>
            <a:r>
              <a:rPr lang="de-DE" dirty="0" err="1"/>
              <a:t>StartUp</a:t>
            </a:r>
            <a:r>
              <a:rPr lang="de-DE" dirty="0"/>
              <a:t> </a:t>
            </a:r>
            <a:r>
              <a:rPr lang="de-DE" dirty="0" err="1"/>
              <a:t>Probes</a:t>
            </a:r>
            <a:endParaRPr lang="de-DE" dirty="0"/>
          </a:p>
        </p:txBody>
      </p:sp>
      <p:sp>
        <p:nvSpPr>
          <p:cNvPr id="4" name="Inhaltsplatzhalter 3">
            <a:extLst>
              <a:ext uri="{FF2B5EF4-FFF2-40B4-BE49-F238E27FC236}">
                <a16:creationId xmlns:a16="http://schemas.microsoft.com/office/drawing/2014/main" id="{F0CD1664-DBCC-C74D-9633-64879A86863D}"/>
              </a:ext>
            </a:extLst>
          </p:cNvPr>
          <p:cNvSpPr>
            <a:spLocks noGrp="1"/>
          </p:cNvSpPr>
          <p:nvPr>
            <p:ph idx="1"/>
          </p:nvPr>
        </p:nvSpPr>
        <p:spPr>
          <a:xfrm>
            <a:off x="431801" y="1368002"/>
            <a:ext cx="4540050" cy="2359808"/>
          </a:xfrm>
          <a:solidFill>
            <a:schemeClr val="bg2"/>
          </a:solidFill>
          <a:effectLst>
            <a:outerShdw blurRad="50800" dist="38100" dir="2700000" algn="tl" rotWithShape="0">
              <a:prstClr val="black">
                <a:alpha val="40000"/>
              </a:prstClr>
            </a:outerShdw>
          </a:effectLst>
        </p:spPr>
        <p:txBody>
          <a:bodyPr lIns="180000" tIns="180000" rIns="180000" bIns="180000"/>
          <a:lstStyle/>
          <a:p>
            <a:pPr marL="0" indent="0">
              <a:spcAft>
                <a:spcPts val="1000"/>
              </a:spcAft>
              <a:buNone/>
            </a:pPr>
            <a:r>
              <a:rPr lang="de-DE" sz="1600" b="1" dirty="0" err="1">
                <a:solidFill>
                  <a:schemeClr val="accent5"/>
                </a:solidFill>
              </a:rPr>
              <a:t>Readiness</a:t>
            </a:r>
            <a:r>
              <a:rPr lang="de-DE" sz="1600" b="1" dirty="0">
                <a:solidFill>
                  <a:schemeClr val="accent5"/>
                </a:solidFill>
              </a:rPr>
              <a:t> Probe</a:t>
            </a:r>
          </a:p>
          <a:p>
            <a:pPr>
              <a:spcBef>
                <a:spcPts val="0"/>
              </a:spcBef>
              <a:spcAft>
                <a:spcPts val="600"/>
              </a:spcAft>
              <a:buFont typeface="Courier New" panose="02070309020205020404" pitchFamily="49" charset="0"/>
              <a:buChar char="o"/>
            </a:pPr>
            <a:r>
              <a:rPr lang="de-DE" sz="1200" dirty="0"/>
              <a:t>Manchmal können Anwendungen auch </a:t>
            </a:r>
            <a:r>
              <a:rPr lang="de-DE" sz="1200" dirty="0" err="1"/>
              <a:t>Requests</a:t>
            </a:r>
            <a:r>
              <a:rPr lang="de-DE" sz="1200" dirty="0"/>
              <a:t> nur vorübergehend nicht bedienen.</a:t>
            </a:r>
          </a:p>
          <a:p>
            <a:pPr>
              <a:spcBef>
                <a:spcPts val="0"/>
              </a:spcBef>
              <a:spcAft>
                <a:spcPts val="600"/>
              </a:spcAft>
              <a:buFont typeface="Courier New" panose="02070309020205020404" pitchFamily="49" charset="0"/>
              <a:buChar char="o"/>
            </a:pPr>
            <a:r>
              <a:rPr lang="de-DE" sz="1200" dirty="0"/>
              <a:t>Beispielsweise könnte eine Anwendung beim Start große Datenmengen oder Konfigurationsdateien zeitaufwändig laden.</a:t>
            </a:r>
          </a:p>
          <a:p>
            <a:pPr>
              <a:spcBef>
                <a:spcPts val="0"/>
              </a:spcBef>
              <a:spcAft>
                <a:spcPts val="600"/>
              </a:spcAft>
              <a:buFont typeface="Courier New" panose="02070309020205020404" pitchFamily="49" charset="0"/>
              <a:buChar char="o"/>
            </a:pPr>
            <a:r>
              <a:rPr lang="de-DE" sz="1200" dirty="0"/>
              <a:t>In solchen Fällen sollte der Prozess nicht beendet werden, allerdings auch keine neuen </a:t>
            </a:r>
            <a:r>
              <a:rPr lang="de-DE" sz="1200" dirty="0" err="1"/>
              <a:t>Requests</a:t>
            </a:r>
            <a:r>
              <a:rPr lang="de-DE" sz="1200" dirty="0"/>
              <a:t> bekommen.</a:t>
            </a:r>
          </a:p>
          <a:p>
            <a:pPr>
              <a:spcBef>
                <a:spcPts val="0"/>
              </a:spcBef>
              <a:spcAft>
                <a:spcPts val="600"/>
              </a:spcAft>
              <a:buFont typeface="Courier New" panose="02070309020205020404" pitchFamily="49" charset="0"/>
              <a:buChar char="o"/>
            </a:pPr>
            <a:r>
              <a:rPr lang="de-DE" sz="1200" dirty="0"/>
              <a:t>Ein Pod dessen </a:t>
            </a:r>
            <a:r>
              <a:rPr lang="de-DE" sz="1200" dirty="0" err="1"/>
              <a:t>Readiness</a:t>
            </a:r>
            <a:r>
              <a:rPr lang="de-DE" sz="1200" dirty="0"/>
              <a:t> </a:t>
            </a:r>
            <a:r>
              <a:rPr lang="de-DE" sz="1200" dirty="0" err="1"/>
              <a:t>Probes</a:t>
            </a:r>
            <a:r>
              <a:rPr lang="de-DE" sz="1200" dirty="0"/>
              <a:t> melden, dass Container nicht bereit sind, empfangen keine Daten über Services.</a:t>
            </a:r>
          </a:p>
        </p:txBody>
      </p:sp>
      <p:sp>
        <p:nvSpPr>
          <p:cNvPr id="5" name="Foliennummernplatzhalter 4">
            <a:extLst>
              <a:ext uri="{FF2B5EF4-FFF2-40B4-BE49-F238E27FC236}">
                <a16:creationId xmlns:a16="http://schemas.microsoft.com/office/drawing/2014/main" id="{824C0E8C-0F24-D84E-9CD4-037F7CEDAEF9}"/>
              </a:ext>
            </a:extLst>
          </p:cNvPr>
          <p:cNvSpPr>
            <a:spLocks noGrp="1"/>
          </p:cNvSpPr>
          <p:nvPr>
            <p:ph type="sldNum" sz="quarter" idx="33"/>
          </p:nvPr>
        </p:nvSpPr>
        <p:spPr/>
        <p:txBody>
          <a:bodyPr/>
          <a:lstStyle/>
          <a:p>
            <a:pPr rtl="0"/>
            <a:fld id="{19B51A1E-902D-48AF-9020-955120F399B6}" type="slidenum">
              <a:rPr lang="de-DE" noProof="0" smtClean="0"/>
              <a:pPr rtl="0"/>
              <a:t>21</a:t>
            </a:fld>
            <a:endParaRPr lang="de-DE" noProof="0"/>
          </a:p>
        </p:txBody>
      </p:sp>
      <p:sp>
        <p:nvSpPr>
          <p:cNvPr id="9" name="Textfeld 8">
            <a:extLst>
              <a:ext uri="{FF2B5EF4-FFF2-40B4-BE49-F238E27FC236}">
                <a16:creationId xmlns:a16="http://schemas.microsoft.com/office/drawing/2014/main" id="{E211F464-1A88-E842-8DB0-FF24DF1E49A7}"/>
              </a:ext>
            </a:extLst>
          </p:cNvPr>
          <p:cNvSpPr txBox="1"/>
          <p:nvPr/>
        </p:nvSpPr>
        <p:spPr>
          <a:xfrm rot="20877475">
            <a:off x="2948471" y="5752232"/>
            <a:ext cx="1673898" cy="461665"/>
          </a:xfrm>
          <a:prstGeom prst="rect">
            <a:avLst/>
          </a:prstGeom>
          <a:noFill/>
        </p:spPr>
        <p:txBody>
          <a:bodyPr wrap="square" rtlCol="0">
            <a:spAutoFit/>
          </a:bodyPr>
          <a:lstStyle/>
          <a:p>
            <a:r>
              <a:rPr lang="de-DE" sz="1200" i="1" dirty="0">
                <a:solidFill>
                  <a:schemeClr val="bg2"/>
                </a:solidFill>
                <a:latin typeface="Bradley Hand" pitchFamily="2" charset="77"/>
              </a:rPr>
              <a:t>auch HTTP und TCP-</a:t>
            </a:r>
            <a:r>
              <a:rPr lang="de-DE" sz="1200" i="1" dirty="0" err="1">
                <a:solidFill>
                  <a:schemeClr val="bg2"/>
                </a:solidFill>
                <a:latin typeface="Bradley Hand" pitchFamily="2" charset="77"/>
              </a:rPr>
              <a:t>Probes</a:t>
            </a:r>
            <a:r>
              <a:rPr lang="de-DE" sz="1200" i="1" dirty="0">
                <a:solidFill>
                  <a:schemeClr val="bg2"/>
                </a:solidFill>
                <a:latin typeface="Bradley Hand" pitchFamily="2" charset="77"/>
              </a:rPr>
              <a:t> möglich</a:t>
            </a:r>
          </a:p>
        </p:txBody>
      </p:sp>
      <p:sp>
        <p:nvSpPr>
          <p:cNvPr id="16" name="Inhaltsplatzhalter 3">
            <a:extLst>
              <a:ext uri="{FF2B5EF4-FFF2-40B4-BE49-F238E27FC236}">
                <a16:creationId xmlns:a16="http://schemas.microsoft.com/office/drawing/2014/main" id="{214D969A-24AA-984A-8275-E3C2419DBA35}"/>
              </a:ext>
            </a:extLst>
          </p:cNvPr>
          <p:cNvSpPr txBox="1">
            <a:spLocks/>
          </p:cNvSpPr>
          <p:nvPr/>
        </p:nvSpPr>
        <p:spPr>
          <a:xfrm>
            <a:off x="5089867" y="1368000"/>
            <a:ext cx="4540050" cy="2365553"/>
          </a:xfrm>
          <a:prstGeom prst="rect">
            <a:avLst/>
          </a:prstGeom>
          <a:solidFill>
            <a:schemeClr val="bg2"/>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600" b="1" dirty="0" err="1">
                <a:solidFill>
                  <a:schemeClr val="accent5"/>
                </a:solidFill>
              </a:rPr>
              <a:t>StartUp</a:t>
            </a:r>
            <a:r>
              <a:rPr lang="de-DE" sz="1600" b="1" dirty="0">
                <a:solidFill>
                  <a:schemeClr val="accent5"/>
                </a:solidFill>
              </a:rPr>
              <a:t> Probe</a:t>
            </a:r>
          </a:p>
          <a:p>
            <a:pPr>
              <a:buFont typeface="Courier New" panose="02070309020205020404" pitchFamily="49" charset="0"/>
              <a:buChar char="o"/>
            </a:pPr>
            <a:r>
              <a:rPr lang="de-DE" sz="1200" dirty="0"/>
              <a:t>Insbesondere bei sogenannten Legacy Applikationen können für erste Initialisierungen möglicherweise zusätzliche Startzeit erforderlich sein.</a:t>
            </a:r>
          </a:p>
          <a:p>
            <a:pPr>
              <a:buFont typeface="Courier New" panose="02070309020205020404" pitchFamily="49" charset="0"/>
              <a:buChar char="o"/>
            </a:pPr>
            <a:r>
              <a:rPr lang="de-DE" sz="1200" dirty="0"/>
              <a:t>In solchen Fällen kann es schwierig sein, Parameter für die </a:t>
            </a:r>
            <a:r>
              <a:rPr lang="de-DE" sz="1200" dirty="0" err="1"/>
              <a:t>Liveness</a:t>
            </a:r>
            <a:r>
              <a:rPr lang="de-DE" sz="1200" dirty="0"/>
              <a:t> </a:t>
            </a:r>
            <a:r>
              <a:rPr lang="de-DE" sz="1200" dirty="0" err="1"/>
              <a:t>Probes</a:t>
            </a:r>
            <a:r>
              <a:rPr lang="de-DE" sz="1200" dirty="0"/>
              <a:t> einzurichten.</a:t>
            </a:r>
          </a:p>
          <a:p>
            <a:pPr>
              <a:buFont typeface="Courier New" panose="02070309020205020404" pitchFamily="49" charset="0"/>
              <a:buChar char="o"/>
            </a:pPr>
            <a:r>
              <a:rPr lang="de-DE" sz="1200" dirty="0"/>
              <a:t>Hierzu kann ein </a:t>
            </a:r>
            <a:r>
              <a:rPr lang="de-DE" sz="1200" dirty="0" err="1"/>
              <a:t>StartUp</a:t>
            </a:r>
            <a:r>
              <a:rPr lang="de-DE" sz="1200" dirty="0"/>
              <a:t> Probe eingerichtet werden. Dieser wird erst geprüft. Dieser </a:t>
            </a:r>
            <a:r>
              <a:rPr lang="de-DE" sz="1200" dirty="0" err="1"/>
              <a:t>StartUp</a:t>
            </a:r>
            <a:r>
              <a:rPr lang="de-DE" sz="1200" dirty="0"/>
              <a:t> Probe hat üblicherweise einen höheren Fehlerschwellenwert und längere Prüfperiode um die Startzeit im schlimmsten Fall abzudecken.</a:t>
            </a:r>
          </a:p>
        </p:txBody>
      </p:sp>
      <p:sp>
        <p:nvSpPr>
          <p:cNvPr id="19" name="Textfeld 18">
            <a:extLst>
              <a:ext uri="{FF2B5EF4-FFF2-40B4-BE49-F238E27FC236}">
                <a16:creationId xmlns:a16="http://schemas.microsoft.com/office/drawing/2014/main" id="{B9ED78D5-9780-7A49-9D3D-45EE0AA9D949}"/>
              </a:ext>
            </a:extLst>
          </p:cNvPr>
          <p:cNvSpPr txBox="1"/>
          <p:nvPr/>
        </p:nvSpPr>
        <p:spPr>
          <a:xfrm>
            <a:off x="10079831" y="1512000"/>
            <a:ext cx="2014538" cy="1200329"/>
          </a:xfrm>
          <a:prstGeom prst="rect">
            <a:avLst/>
          </a:prstGeom>
          <a:noFill/>
        </p:spPr>
        <p:txBody>
          <a:bodyPr wrap="square" rtlCol="0">
            <a:spAutoFit/>
          </a:bodyPr>
          <a:lstStyle/>
          <a:p>
            <a:r>
              <a:rPr lang="de-DE" sz="1200" i="1" dirty="0">
                <a:latin typeface="Bradley Hand" pitchFamily="2" charset="77"/>
              </a:rPr>
              <a:t>Auch für die weiteren </a:t>
            </a:r>
            <a:r>
              <a:rPr lang="de-DE" sz="1200" i="1" dirty="0" err="1">
                <a:latin typeface="Bradley Hand" pitchFamily="2" charset="77"/>
              </a:rPr>
              <a:t>Workloads</a:t>
            </a:r>
            <a:r>
              <a:rPr lang="de-DE" sz="1200" i="1" dirty="0">
                <a:latin typeface="Bradley Hand" pitchFamily="2" charset="77"/>
              </a:rPr>
              <a:t> (Jobs, </a:t>
            </a:r>
            <a:r>
              <a:rPr lang="de-DE" sz="1200" i="1" dirty="0" err="1">
                <a:latin typeface="Bradley Hand" pitchFamily="2" charset="77"/>
              </a:rPr>
              <a:t>DaemonSets</a:t>
            </a:r>
            <a:r>
              <a:rPr lang="de-DE" sz="1200" i="1" dirty="0">
                <a:latin typeface="Bradley Hand" pitchFamily="2" charset="77"/>
              </a:rPr>
              <a:t>, </a:t>
            </a:r>
            <a:r>
              <a:rPr lang="de-DE" sz="1200" i="1" dirty="0" err="1">
                <a:latin typeface="Bradley Hand" pitchFamily="2" charset="77"/>
              </a:rPr>
              <a:t>StatefulSets</a:t>
            </a:r>
            <a:r>
              <a:rPr lang="de-DE" sz="1200" i="1" dirty="0">
                <a:latin typeface="Bradley Hand" pitchFamily="2" charset="77"/>
              </a:rPr>
              <a:t>) kann man </a:t>
            </a:r>
            <a:r>
              <a:rPr lang="de-DE" sz="1200" i="1" dirty="0" err="1">
                <a:latin typeface="Bradley Hand" pitchFamily="2" charset="77"/>
              </a:rPr>
              <a:t>Probes</a:t>
            </a:r>
            <a:r>
              <a:rPr lang="de-DE" sz="1200" i="1" dirty="0">
                <a:latin typeface="Bradley Hand" pitchFamily="2" charset="77"/>
              </a:rPr>
              <a:t> in den entsprechenden Container-</a:t>
            </a:r>
            <a:r>
              <a:rPr lang="de-DE" sz="1200" i="1" dirty="0" err="1">
                <a:latin typeface="Bradley Hand" pitchFamily="2" charset="77"/>
              </a:rPr>
              <a:t>Specs</a:t>
            </a:r>
            <a:r>
              <a:rPr lang="de-DE" sz="1200" i="1" dirty="0">
                <a:latin typeface="Bradley Hand" pitchFamily="2" charset="77"/>
              </a:rPr>
              <a:t> vornehmen.</a:t>
            </a:r>
          </a:p>
        </p:txBody>
      </p:sp>
      <p:pic>
        <p:nvPicPr>
          <p:cNvPr id="2050" name="Picture 2" descr="ReadinessProbe">
            <a:extLst>
              <a:ext uri="{FF2B5EF4-FFF2-40B4-BE49-F238E27FC236}">
                <a16:creationId xmlns:a16="http://schemas.microsoft.com/office/drawing/2014/main" id="{5547CC2E-C18F-944A-5F95-4776B62B949F}"/>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6088"/>
          <a:stretch/>
        </p:blipFill>
        <p:spPr bwMode="auto">
          <a:xfrm>
            <a:off x="431774" y="3727809"/>
            <a:ext cx="4539997" cy="1672159"/>
          </a:xfrm>
          <a:prstGeom prst="rect">
            <a:avLst/>
          </a:prstGeom>
          <a:solidFill>
            <a:schemeClr val="bg1"/>
          </a:solidFill>
          <a:effectLst>
            <a:outerShdw blurRad="50800" dist="38100" dir="2700000" algn="tl" rotWithShape="0">
              <a:prstClr val="black">
                <a:alpha val="40000"/>
              </a:prstClr>
            </a:outerShdw>
          </a:effectLst>
        </p:spPr>
      </p:pic>
      <p:pic>
        <p:nvPicPr>
          <p:cNvPr id="2052" name="Picture 4" descr="StartupProbe">
            <a:extLst>
              <a:ext uri="{FF2B5EF4-FFF2-40B4-BE49-F238E27FC236}">
                <a16:creationId xmlns:a16="http://schemas.microsoft.com/office/drawing/2014/main" id="{C6896BCB-5BD1-3D26-779B-D786CCED62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887"/>
          <a:stretch/>
        </p:blipFill>
        <p:spPr bwMode="auto">
          <a:xfrm>
            <a:off x="5089893" y="3727809"/>
            <a:ext cx="4539997" cy="16586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feld 16">
            <a:extLst>
              <a:ext uri="{FF2B5EF4-FFF2-40B4-BE49-F238E27FC236}">
                <a16:creationId xmlns:a16="http://schemas.microsoft.com/office/drawing/2014/main" id="{8BC0639F-83C1-5342-B1DB-460515194E19}"/>
              </a:ext>
            </a:extLst>
          </p:cNvPr>
          <p:cNvSpPr txBox="1"/>
          <p:nvPr/>
        </p:nvSpPr>
        <p:spPr>
          <a:xfrm>
            <a:off x="5089840" y="5380747"/>
            <a:ext cx="4540050" cy="1295327"/>
          </a:xfrm>
          <a:prstGeom prst="rect">
            <a:avLst/>
          </a:prstGeom>
          <a:solidFill>
            <a:srgbClr val="326CE5"/>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000" dirty="0" err="1">
                <a:solidFill>
                  <a:schemeClr val="bg2"/>
                </a:solidFill>
                <a:latin typeface="Consolas" panose="020B0609020204030204" pitchFamily="49" charset="0"/>
                <a:cs typeface="Consolas" panose="020B0609020204030204" pitchFamily="49" charset="0"/>
              </a:rPr>
              <a:t>startupProbe</a:t>
            </a:r>
            <a:r>
              <a:rPr lang="de-DE" sz="1000" dirty="0">
                <a:solidFill>
                  <a:schemeClr val="bg2"/>
                </a:solidFill>
                <a:latin typeface="Consolas" panose="020B0609020204030204" pitchFamily="49" charset="0"/>
                <a:cs typeface="Consolas" panose="020B0609020204030204" pitchFamily="49" charset="0"/>
              </a:rPr>
              <a:t>:</a:t>
            </a:r>
          </a:p>
          <a:p>
            <a:r>
              <a:rPr lang="de-DE" sz="1000" dirty="0">
                <a:solidFill>
                  <a:schemeClr val="bg2"/>
                </a:solidFill>
                <a:latin typeface="Consolas" panose="020B0609020204030204" pitchFamily="49" charset="0"/>
                <a:cs typeface="Consolas" panose="020B0609020204030204" pitchFamily="49" charset="0"/>
              </a:rPr>
              <a:t>   </a:t>
            </a:r>
            <a:r>
              <a:rPr lang="de-DE" sz="1000" dirty="0" err="1">
                <a:solidFill>
                  <a:schemeClr val="bg2"/>
                </a:solidFill>
                <a:latin typeface="Consolas" panose="020B0609020204030204" pitchFamily="49" charset="0"/>
                <a:cs typeface="Consolas" panose="020B0609020204030204" pitchFamily="49" charset="0"/>
              </a:rPr>
              <a:t>tcpSocket</a:t>
            </a:r>
            <a:r>
              <a:rPr lang="de-DE" sz="1000" dirty="0">
                <a:solidFill>
                  <a:schemeClr val="bg2"/>
                </a:solidFill>
                <a:latin typeface="Consolas" panose="020B0609020204030204" pitchFamily="49" charset="0"/>
                <a:cs typeface="Consolas" panose="020B0609020204030204" pitchFamily="49" charset="0"/>
              </a:rPr>
              <a:t>: </a:t>
            </a:r>
          </a:p>
          <a:p>
            <a:r>
              <a:rPr lang="de-DE" sz="1000" dirty="0">
                <a:solidFill>
                  <a:schemeClr val="bg2"/>
                </a:solidFill>
                <a:latin typeface="Consolas" panose="020B0609020204030204" pitchFamily="49" charset="0"/>
                <a:cs typeface="Consolas" panose="020B0609020204030204" pitchFamily="49" charset="0"/>
              </a:rPr>
              <a:t>       </a:t>
            </a:r>
            <a:r>
              <a:rPr lang="de-DE" sz="1000" dirty="0" err="1">
                <a:solidFill>
                  <a:schemeClr val="bg2"/>
                </a:solidFill>
                <a:latin typeface="Consolas" panose="020B0609020204030204" pitchFamily="49" charset="0"/>
                <a:cs typeface="Consolas" panose="020B0609020204030204" pitchFamily="49" charset="0"/>
              </a:rPr>
              <a:t>port</a:t>
            </a:r>
            <a:r>
              <a:rPr lang="de-DE" sz="1000" dirty="0">
                <a:solidFill>
                  <a:schemeClr val="bg2"/>
                </a:solidFill>
                <a:latin typeface="Consolas" panose="020B0609020204030204" pitchFamily="49" charset="0"/>
                <a:cs typeface="Consolas" panose="020B0609020204030204" pitchFamily="49" charset="0"/>
              </a:rPr>
              <a:t>: 3306</a:t>
            </a:r>
          </a:p>
          <a:p>
            <a:r>
              <a:rPr lang="de-DE" sz="1000" dirty="0">
                <a:solidFill>
                  <a:schemeClr val="bg2"/>
                </a:solidFill>
                <a:latin typeface="Consolas" panose="020B0609020204030204" pitchFamily="49" charset="0"/>
                <a:cs typeface="Consolas" panose="020B0609020204030204" pitchFamily="49" charset="0"/>
              </a:rPr>
              <a:t>   </a:t>
            </a:r>
            <a:r>
              <a:rPr lang="de-DE" sz="1000" dirty="0" err="1">
                <a:solidFill>
                  <a:schemeClr val="bg2"/>
                </a:solidFill>
                <a:latin typeface="Consolas" panose="020B0609020204030204" pitchFamily="49" charset="0"/>
                <a:cs typeface="Consolas" panose="020B0609020204030204" pitchFamily="49" charset="0"/>
              </a:rPr>
              <a:t>failureThreshold</a:t>
            </a:r>
            <a:r>
              <a:rPr lang="de-DE" sz="1000" dirty="0">
                <a:solidFill>
                  <a:schemeClr val="bg2"/>
                </a:solidFill>
                <a:latin typeface="Consolas" panose="020B0609020204030204" pitchFamily="49" charset="0"/>
                <a:cs typeface="Consolas" panose="020B0609020204030204" pitchFamily="49" charset="0"/>
              </a:rPr>
              <a:t>: 10 </a:t>
            </a:r>
          </a:p>
          <a:p>
            <a:r>
              <a:rPr lang="de-DE" sz="1000" dirty="0">
                <a:solidFill>
                  <a:schemeClr val="bg2"/>
                </a:solidFill>
                <a:latin typeface="Consolas" panose="020B0609020204030204" pitchFamily="49" charset="0"/>
                <a:cs typeface="Consolas" panose="020B0609020204030204" pitchFamily="49" charset="0"/>
              </a:rPr>
              <a:t>   </a:t>
            </a:r>
            <a:r>
              <a:rPr lang="de-DE" sz="1000" dirty="0" err="1">
                <a:solidFill>
                  <a:schemeClr val="bg2"/>
                </a:solidFill>
                <a:latin typeface="Consolas" panose="020B0609020204030204" pitchFamily="49" charset="0"/>
                <a:cs typeface="Consolas" panose="020B0609020204030204" pitchFamily="49" charset="0"/>
              </a:rPr>
              <a:t>periodSeconds</a:t>
            </a:r>
            <a:r>
              <a:rPr lang="de-DE" sz="1000" dirty="0">
                <a:solidFill>
                  <a:schemeClr val="bg2"/>
                </a:solidFill>
                <a:latin typeface="Consolas" panose="020B0609020204030204" pitchFamily="49" charset="0"/>
                <a:cs typeface="Consolas" panose="020B0609020204030204" pitchFamily="49" charset="0"/>
              </a:rPr>
              <a:t>: 30</a:t>
            </a:r>
          </a:p>
          <a:p>
            <a:endParaRPr lang="de-DE" sz="1000" dirty="0">
              <a:solidFill>
                <a:schemeClr val="bg2"/>
              </a:solidFill>
              <a:latin typeface="Consolas" panose="020B0609020204030204" pitchFamily="49" charset="0"/>
              <a:cs typeface="Consolas" panose="020B0609020204030204" pitchFamily="49" charset="0"/>
            </a:endParaRPr>
          </a:p>
          <a:p>
            <a:endParaRPr lang="de-DE" sz="1000" dirty="0">
              <a:solidFill>
                <a:schemeClr val="bg2"/>
              </a:solidFill>
              <a:latin typeface="Consolas" panose="020B0609020204030204" pitchFamily="49" charset="0"/>
              <a:cs typeface="Consolas" panose="020B0609020204030204" pitchFamily="49" charset="0"/>
            </a:endParaRPr>
          </a:p>
        </p:txBody>
      </p:sp>
      <p:sp>
        <p:nvSpPr>
          <p:cNvPr id="18" name="Textfeld 17">
            <a:extLst>
              <a:ext uri="{FF2B5EF4-FFF2-40B4-BE49-F238E27FC236}">
                <a16:creationId xmlns:a16="http://schemas.microsoft.com/office/drawing/2014/main" id="{43447485-7B02-6646-A612-3F485CB25F8C}"/>
              </a:ext>
            </a:extLst>
          </p:cNvPr>
          <p:cNvSpPr txBox="1"/>
          <p:nvPr/>
        </p:nvSpPr>
        <p:spPr>
          <a:xfrm rot="20877475">
            <a:off x="7609621" y="5725080"/>
            <a:ext cx="1673898" cy="646331"/>
          </a:xfrm>
          <a:prstGeom prst="rect">
            <a:avLst/>
          </a:prstGeom>
          <a:noFill/>
        </p:spPr>
        <p:txBody>
          <a:bodyPr wrap="square" rtlCol="0">
            <a:spAutoFit/>
          </a:bodyPr>
          <a:lstStyle/>
          <a:p>
            <a:r>
              <a:rPr lang="de-DE" sz="1200" i="1" dirty="0">
                <a:solidFill>
                  <a:schemeClr val="bg2"/>
                </a:solidFill>
                <a:latin typeface="Bradley Hand" pitchFamily="2" charset="77"/>
              </a:rPr>
              <a:t>auch HTTP und Command-</a:t>
            </a:r>
            <a:r>
              <a:rPr lang="de-DE" sz="1200" i="1" dirty="0" err="1">
                <a:solidFill>
                  <a:schemeClr val="bg2"/>
                </a:solidFill>
                <a:latin typeface="Bradley Hand" pitchFamily="2" charset="77"/>
              </a:rPr>
              <a:t>Probes</a:t>
            </a:r>
            <a:r>
              <a:rPr lang="de-DE" sz="1200" i="1" dirty="0">
                <a:solidFill>
                  <a:schemeClr val="bg2"/>
                </a:solidFill>
                <a:latin typeface="Bradley Hand" pitchFamily="2" charset="77"/>
              </a:rPr>
              <a:t> möglich</a:t>
            </a:r>
          </a:p>
        </p:txBody>
      </p:sp>
      <p:sp>
        <p:nvSpPr>
          <p:cNvPr id="8" name="Textfeld 7">
            <a:extLst>
              <a:ext uri="{FF2B5EF4-FFF2-40B4-BE49-F238E27FC236}">
                <a16:creationId xmlns:a16="http://schemas.microsoft.com/office/drawing/2014/main" id="{30724CDC-D664-5F4E-AED4-E62056BF2E63}"/>
              </a:ext>
            </a:extLst>
          </p:cNvPr>
          <p:cNvSpPr txBox="1"/>
          <p:nvPr/>
        </p:nvSpPr>
        <p:spPr>
          <a:xfrm>
            <a:off x="431801" y="5380747"/>
            <a:ext cx="4540050" cy="1295327"/>
          </a:xfrm>
          <a:prstGeom prst="rect">
            <a:avLst/>
          </a:prstGeom>
          <a:solidFill>
            <a:srgbClr val="326CE5"/>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000" dirty="0" err="1">
                <a:solidFill>
                  <a:schemeClr val="bg2"/>
                </a:solidFill>
                <a:latin typeface="Consolas" panose="020B0609020204030204" pitchFamily="49" charset="0"/>
                <a:cs typeface="Consolas" panose="020B0609020204030204" pitchFamily="49" charset="0"/>
              </a:rPr>
              <a:t>readinessProbe</a:t>
            </a:r>
            <a:r>
              <a:rPr lang="de-DE" sz="1000" dirty="0">
                <a:solidFill>
                  <a:schemeClr val="bg2"/>
                </a:solidFill>
                <a:latin typeface="Consolas" panose="020B0609020204030204" pitchFamily="49" charset="0"/>
                <a:cs typeface="Consolas" panose="020B0609020204030204" pitchFamily="49" charset="0"/>
              </a:rPr>
              <a:t>:</a:t>
            </a:r>
          </a:p>
          <a:p>
            <a:r>
              <a:rPr lang="de-DE" sz="1000" dirty="0">
                <a:solidFill>
                  <a:schemeClr val="bg2"/>
                </a:solidFill>
                <a:latin typeface="Consolas" panose="020B0609020204030204" pitchFamily="49" charset="0"/>
                <a:cs typeface="Consolas" panose="020B0609020204030204" pitchFamily="49" charset="0"/>
              </a:rPr>
              <a:t>   </a:t>
            </a:r>
            <a:r>
              <a:rPr lang="de-DE" sz="1000" dirty="0" err="1">
                <a:solidFill>
                  <a:schemeClr val="bg2"/>
                </a:solidFill>
                <a:latin typeface="Consolas" panose="020B0609020204030204" pitchFamily="49" charset="0"/>
                <a:cs typeface="Consolas" panose="020B0609020204030204" pitchFamily="49" charset="0"/>
              </a:rPr>
              <a:t>exec</a:t>
            </a:r>
            <a:r>
              <a:rPr lang="de-DE" sz="1000" dirty="0">
                <a:solidFill>
                  <a:schemeClr val="bg2"/>
                </a:solidFill>
                <a:latin typeface="Consolas" panose="020B0609020204030204" pitchFamily="49" charset="0"/>
                <a:cs typeface="Consolas" panose="020B0609020204030204" pitchFamily="49" charset="0"/>
              </a:rPr>
              <a:t>: </a:t>
            </a:r>
          </a:p>
          <a:p>
            <a:r>
              <a:rPr lang="de-DE" sz="1000" dirty="0">
                <a:solidFill>
                  <a:schemeClr val="bg2"/>
                </a:solidFill>
                <a:latin typeface="Consolas" panose="020B0609020204030204" pitchFamily="49" charset="0"/>
                <a:cs typeface="Consolas" panose="020B0609020204030204" pitchFamily="49" charset="0"/>
              </a:rPr>
              <a:t>     </a:t>
            </a:r>
            <a:r>
              <a:rPr lang="de-DE" sz="1000" dirty="0" err="1">
                <a:solidFill>
                  <a:schemeClr val="bg2"/>
                </a:solidFill>
                <a:latin typeface="Consolas" panose="020B0609020204030204" pitchFamily="49" charset="0"/>
                <a:cs typeface="Consolas" panose="020B0609020204030204" pitchFamily="49" charset="0"/>
              </a:rPr>
              <a:t>command</a:t>
            </a:r>
            <a:r>
              <a:rPr lang="de-DE" sz="1000" dirty="0">
                <a:solidFill>
                  <a:schemeClr val="bg2"/>
                </a:solidFill>
                <a:latin typeface="Consolas" panose="020B0609020204030204" pitchFamily="49" charset="0"/>
                <a:cs typeface="Consolas" panose="020B0609020204030204" pitchFamily="49" charset="0"/>
              </a:rPr>
              <a:t>: </a:t>
            </a:r>
          </a:p>
          <a:p>
            <a:r>
              <a:rPr lang="de-DE" sz="1000" dirty="0">
                <a:solidFill>
                  <a:schemeClr val="bg2"/>
                </a:solidFill>
                <a:latin typeface="Consolas" panose="020B0609020204030204" pitchFamily="49" charset="0"/>
                <a:cs typeface="Consolas" panose="020B0609020204030204" pitchFamily="49" charset="0"/>
              </a:rPr>
              <a:t>     - </a:t>
            </a:r>
            <a:r>
              <a:rPr lang="de-DE" sz="1000" dirty="0" err="1">
                <a:solidFill>
                  <a:schemeClr val="bg2"/>
                </a:solidFill>
                <a:latin typeface="Consolas" panose="020B0609020204030204" pitchFamily="49" charset="0"/>
                <a:cs typeface="Consolas" panose="020B0609020204030204" pitchFamily="49" charset="0"/>
              </a:rPr>
              <a:t>cat</a:t>
            </a:r>
            <a:r>
              <a:rPr lang="de-DE" sz="1000" dirty="0">
                <a:solidFill>
                  <a:schemeClr val="bg2"/>
                </a:solidFill>
                <a:latin typeface="Consolas" panose="020B0609020204030204" pitchFamily="49" charset="0"/>
                <a:cs typeface="Consolas" panose="020B0609020204030204" pitchFamily="49" charset="0"/>
              </a:rPr>
              <a:t> </a:t>
            </a:r>
          </a:p>
          <a:p>
            <a:r>
              <a:rPr lang="de-DE" sz="1000" dirty="0">
                <a:solidFill>
                  <a:schemeClr val="bg2"/>
                </a:solidFill>
                <a:latin typeface="Consolas" panose="020B0609020204030204" pitchFamily="49" charset="0"/>
                <a:cs typeface="Consolas" panose="020B0609020204030204" pitchFamily="49" charset="0"/>
              </a:rPr>
              <a:t>     - /</a:t>
            </a:r>
            <a:r>
              <a:rPr lang="de-DE" sz="1000" dirty="0" err="1">
                <a:solidFill>
                  <a:schemeClr val="bg2"/>
                </a:solidFill>
                <a:latin typeface="Consolas" panose="020B0609020204030204" pitchFamily="49" charset="0"/>
                <a:cs typeface="Consolas" panose="020B0609020204030204" pitchFamily="49" charset="0"/>
              </a:rPr>
              <a:t>tmp</a:t>
            </a:r>
            <a:r>
              <a:rPr lang="de-DE" sz="1000" dirty="0">
                <a:solidFill>
                  <a:schemeClr val="bg2"/>
                </a:solidFill>
                <a:latin typeface="Consolas" panose="020B0609020204030204" pitchFamily="49" charset="0"/>
                <a:cs typeface="Consolas" panose="020B0609020204030204" pitchFamily="49" charset="0"/>
              </a:rPr>
              <a:t>/</a:t>
            </a:r>
            <a:r>
              <a:rPr lang="de-DE" sz="1000" dirty="0" err="1">
                <a:solidFill>
                  <a:schemeClr val="bg2"/>
                </a:solidFill>
                <a:latin typeface="Consolas" panose="020B0609020204030204" pitchFamily="49" charset="0"/>
                <a:cs typeface="Consolas" panose="020B0609020204030204" pitchFamily="49" charset="0"/>
              </a:rPr>
              <a:t>ready</a:t>
            </a:r>
            <a:r>
              <a:rPr lang="de-DE" sz="1000" dirty="0">
                <a:solidFill>
                  <a:schemeClr val="bg2"/>
                </a:solidFill>
                <a:latin typeface="Consolas" panose="020B0609020204030204" pitchFamily="49" charset="0"/>
                <a:cs typeface="Consolas" panose="020B0609020204030204" pitchFamily="49" charset="0"/>
              </a:rPr>
              <a:t> </a:t>
            </a:r>
          </a:p>
          <a:p>
            <a:r>
              <a:rPr lang="de-DE" sz="1000" dirty="0">
                <a:solidFill>
                  <a:schemeClr val="bg2"/>
                </a:solidFill>
                <a:latin typeface="Consolas" panose="020B0609020204030204" pitchFamily="49" charset="0"/>
                <a:cs typeface="Consolas" panose="020B0609020204030204" pitchFamily="49" charset="0"/>
              </a:rPr>
              <a:t>   </a:t>
            </a:r>
            <a:r>
              <a:rPr lang="de-DE" sz="1000" dirty="0" err="1">
                <a:solidFill>
                  <a:schemeClr val="bg2"/>
                </a:solidFill>
                <a:latin typeface="Consolas" panose="020B0609020204030204" pitchFamily="49" charset="0"/>
                <a:cs typeface="Consolas" panose="020B0609020204030204" pitchFamily="49" charset="0"/>
              </a:rPr>
              <a:t>failureThreshold</a:t>
            </a:r>
            <a:r>
              <a:rPr lang="de-DE" sz="1000" dirty="0">
                <a:solidFill>
                  <a:schemeClr val="bg2"/>
                </a:solidFill>
                <a:latin typeface="Consolas" panose="020B0609020204030204" pitchFamily="49" charset="0"/>
                <a:cs typeface="Consolas" panose="020B0609020204030204" pitchFamily="49" charset="0"/>
              </a:rPr>
              <a:t>: 3 </a:t>
            </a:r>
          </a:p>
          <a:p>
            <a:r>
              <a:rPr lang="de-DE" sz="1000" dirty="0">
                <a:solidFill>
                  <a:schemeClr val="bg2"/>
                </a:solidFill>
                <a:latin typeface="Consolas" panose="020B0609020204030204" pitchFamily="49" charset="0"/>
                <a:cs typeface="Consolas" panose="020B0609020204030204" pitchFamily="49" charset="0"/>
              </a:rPr>
              <a:t>   </a:t>
            </a:r>
            <a:r>
              <a:rPr lang="de-DE" sz="1000" dirty="0" err="1">
                <a:solidFill>
                  <a:schemeClr val="bg2"/>
                </a:solidFill>
                <a:latin typeface="Consolas" panose="020B0609020204030204" pitchFamily="49" charset="0"/>
                <a:cs typeface="Consolas" panose="020B0609020204030204" pitchFamily="49" charset="0"/>
              </a:rPr>
              <a:t>periodSeconds</a:t>
            </a:r>
            <a:r>
              <a:rPr lang="de-DE" sz="1000" dirty="0">
                <a:solidFill>
                  <a:schemeClr val="bg2"/>
                </a:solidFill>
                <a:latin typeface="Consolas" panose="020B0609020204030204" pitchFamily="49" charset="0"/>
                <a:cs typeface="Consolas" panose="020B0609020204030204" pitchFamily="49" charset="0"/>
              </a:rPr>
              <a:t>: 10</a:t>
            </a:r>
          </a:p>
        </p:txBody>
      </p:sp>
      <p:sp>
        <p:nvSpPr>
          <p:cNvPr id="6" name="Textfeld 5">
            <a:extLst>
              <a:ext uri="{FF2B5EF4-FFF2-40B4-BE49-F238E27FC236}">
                <a16:creationId xmlns:a16="http://schemas.microsoft.com/office/drawing/2014/main" id="{C79BDD42-2900-5851-C458-BFCA64763D2F}"/>
              </a:ext>
            </a:extLst>
          </p:cNvPr>
          <p:cNvSpPr txBox="1"/>
          <p:nvPr/>
        </p:nvSpPr>
        <p:spPr>
          <a:xfrm>
            <a:off x="10079831" y="5380747"/>
            <a:ext cx="2014538" cy="830997"/>
          </a:xfrm>
          <a:prstGeom prst="rect">
            <a:avLst/>
          </a:prstGeom>
          <a:noFill/>
        </p:spPr>
        <p:txBody>
          <a:bodyPr wrap="square" rtlCol="0">
            <a:spAutoFit/>
          </a:bodyPr>
          <a:lstStyle/>
          <a:p>
            <a:r>
              <a:rPr lang="de-DE" sz="1200" i="1" dirty="0">
                <a:latin typeface="Bradley Hand" pitchFamily="2" charset="77"/>
              </a:rPr>
              <a:t>Dieser Startup Probe deckt</a:t>
            </a:r>
          </a:p>
          <a:p>
            <a:r>
              <a:rPr lang="de-DE" sz="1200" i="1" dirty="0">
                <a:latin typeface="Bradley Hand" pitchFamily="2" charset="77"/>
              </a:rPr>
              <a:t>10 * 30 Sekunden = 300 Sekunden = 5 Minuten Startup-Time ab.</a:t>
            </a:r>
          </a:p>
        </p:txBody>
      </p:sp>
    </p:spTree>
    <p:extLst>
      <p:ext uri="{BB962C8B-B14F-4D97-AF65-F5344CB8AC3E}">
        <p14:creationId xmlns:p14="http://schemas.microsoft.com/office/powerpoint/2010/main" val="1244584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172370-4C9A-8B4A-B2D1-B4CD1F4D09D3}"/>
              </a:ext>
            </a:extLst>
          </p:cNvPr>
          <p:cNvSpPr>
            <a:spLocks noGrp="1"/>
          </p:cNvSpPr>
          <p:nvPr>
            <p:ph type="title"/>
          </p:nvPr>
        </p:nvSpPr>
        <p:spPr/>
        <p:txBody>
          <a:bodyPr/>
          <a:lstStyle/>
          <a:p>
            <a:r>
              <a:rPr lang="de-DE" dirty="0"/>
              <a:t>POD  </a:t>
            </a:r>
            <a:r>
              <a:rPr lang="de-DE" dirty="0" err="1"/>
              <a:t>Health</a:t>
            </a:r>
            <a:endParaRPr lang="de-DE" dirty="0"/>
          </a:p>
        </p:txBody>
      </p:sp>
      <p:sp>
        <p:nvSpPr>
          <p:cNvPr id="3" name="Textplatzhalter 2">
            <a:extLst>
              <a:ext uri="{FF2B5EF4-FFF2-40B4-BE49-F238E27FC236}">
                <a16:creationId xmlns:a16="http://schemas.microsoft.com/office/drawing/2014/main" id="{70FD5CC4-433A-D244-BD96-784F051971AB}"/>
              </a:ext>
            </a:extLst>
          </p:cNvPr>
          <p:cNvSpPr>
            <a:spLocks noGrp="1"/>
          </p:cNvSpPr>
          <p:nvPr>
            <p:ph type="body" sz="quarter" idx="32"/>
          </p:nvPr>
        </p:nvSpPr>
        <p:spPr/>
        <p:txBody>
          <a:bodyPr/>
          <a:lstStyle/>
          <a:p>
            <a:r>
              <a:rPr lang="de-DE" dirty="0"/>
              <a:t>Konfiguration von </a:t>
            </a:r>
            <a:r>
              <a:rPr lang="de-DE" dirty="0" err="1"/>
              <a:t>Probes</a:t>
            </a:r>
            <a:endParaRPr lang="de-DE" dirty="0"/>
          </a:p>
        </p:txBody>
      </p:sp>
      <p:sp>
        <p:nvSpPr>
          <p:cNvPr id="5" name="Foliennummernplatzhalter 4">
            <a:extLst>
              <a:ext uri="{FF2B5EF4-FFF2-40B4-BE49-F238E27FC236}">
                <a16:creationId xmlns:a16="http://schemas.microsoft.com/office/drawing/2014/main" id="{824C0E8C-0F24-D84E-9CD4-037F7CEDAEF9}"/>
              </a:ext>
            </a:extLst>
          </p:cNvPr>
          <p:cNvSpPr>
            <a:spLocks noGrp="1"/>
          </p:cNvSpPr>
          <p:nvPr>
            <p:ph type="sldNum" sz="quarter" idx="33"/>
          </p:nvPr>
        </p:nvSpPr>
        <p:spPr/>
        <p:txBody>
          <a:bodyPr/>
          <a:lstStyle/>
          <a:p>
            <a:pPr rtl="0"/>
            <a:fld id="{19B51A1E-902D-48AF-9020-955120F399B6}" type="slidenum">
              <a:rPr lang="de-DE" noProof="0" smtClean="0"/>
              <a:pPr rtl="0"/>
              <a:t>22</a:t>
            </a:fld>
            <a:endParaRPr lang="de-DE" noProof="0"/>
          </a:p>
        </p:txBody>
      </p:sp>
      <p:sp>
        <p:nvSpPr>
          <p:cNvPr id="13" name="Textfeld 12">
            <a:extLst>
              <a:ext uri="{FF2B5EF4-FFF2-40B4-BE49-F238E27FC236}">
                <a16:creationId xmlns:a16="http://schemas.microsoft.com/office/drawing/2014/main" id="{611F960B-D013-7349-A113-05AE8ADF5657}"/>
              </a:ext>
            </a:extLst>
          </p:cNvPr>
          <p:cNvSpPr txBox="1"/>
          <p:nvPr/>
        </p:nvSpPr>
        <p:spPr>
          <a:xfrm>
            <a:off x="431801" y="1473807"/>
            <a:ext cx="4454241" cy="4726968"/>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sz="1600" b="1" dirty="0">
                <a:solidFill>
                  <a:schemeClr val="accent5"/>
                </a:solidFill>
              </a:rPr>
              <a:t>Allgemeine Konfiguration von </a:t>
            </a:r>
            <a:r>
              <a:rPr lang="de-DE" sz="1600" b="1" dirty="0" err="1">
                <a:solidFill>
                  <a:schemeClr val="accent5"/>
                </a:solidFill>
              </a:rPr>
              <a:t>Probes</a:t>
            </a:r>
            <a:r>
              <a:rPr lang="de-DE" sz="1600" b="1" dirty="0">
                <a:solidFill>
                  <a:schemeClr val="accent5"/>
                </a:solidFill>
              </a:rPr>
              <a:t>:</a:t>
            </a:r>
          </a:p>
          <a:p>
            <a:pPr marL="285750" indent="-285750">
              <a:buFont typeface="Courier New" panose="02070309020205020404" pitchFamily="49" charset="0"/>
              <a:buChar char="o"/>
            </a:pPr>
            <a:endParaRPr lang="de-DE" sz="1600" b="1" dirty="0"/>
          </a:p>
          <a:p>
            <a:pPr marL="285750" indent="-285750">
              <a:spcAft>
                <a:spcPts val="600"/>
              </a:spcAft>
              <a:buFont typeface="Courier New" panose="02070309020205020404" pitchFamily="49" charset="0"/>
              <a:buChar char="o"/>
            </a:pPr>
            <a:r>
              <a:rPr lang="de-DE" sz="1400" b="1" dirty="0" err="1">
                <a:solidFill>
                  <a:schemeClr val="accent5"/>
                </a:solidFill>
                <a:latin typeface="Consolas" panose="020B0609020204030204" pitchFamily="49" charset="0"/>
                <a:cs typeface="Consolas" panose="020B0609020204030204" pitchFamily="49" charset="0"/>
              </a:rPr>
              <a:t>initialDelaySeconds</a:t>
            </a:r>
            <a:r>
              <a:rPr lang="de-DE" sz="1400" b="1" dirty="0">
                <a:solidFill>
                  <a:schemeClr val="accent5"/>
                </a:solidFill>
                <a:latin typeface="Consolas" panose="020B0609020204030204" pitchFamily="49" charset="0"/>
                <a:cs typeface="Consolas" panose="020B0609020204030204" pitchFamily="49" charset="0"/>
              </a:rPr>
              <a:t>:</a:t>
            </a:r>
            <a:br>
              <a:rPr lang="de-DE" sz="1400" b="1" dirty="0">
                <a:solidFill>
                  <a:schemeClr val="accent5"/>
                </a:solidFill>
              </a:rPr>
            </a:br>
            <a:r>
              <a:rPr lang="de-DE" sz="1400" dirty="0"/>
              <a:t>Anzahl der Sekunden nach dem Start des Containers, bevor </a:t>
            </a:r>
            <a:r>
              <a:rPr lang="de-DE" sz="1400" dirty="0" err="1"/>
              <a:t>Liveness</a:t>
            </a:r>
            <a:r>
              <a:rPr lang="de-DE" sz="1400" dirty="0"/>
              <a:t>- oder </a:t>
            </a:r>
            <a:r>
              <a:rPr lang="de-DE" sz="1400" dirty="0" err="1"/>
              <a:t>Readiness</a:t>
            </a:r>
            <a:r>
              <a:rPr lang="de-DE" sz="1400" dirty="0"/>
              <a:t>-Tests gestartet werden.</a:t>
            </a:r>
          </a:p>
          <a:p>
            <a:pPr marL="285750" indent="-285750">
              <a:spcAft>
                <a:spcPts val="600"/>
              </a:spcAft>
              <a:buFont typeface="Courier New" panose="02070309020205020404" pitchFamily="49" charset="0"/>
              <a:buChar char="o"/>
            </a:pPr>
            <a:r>
              <a:rPr lang="de-DE" sz="1400" b="1" dirty="0" err="1">
                <a:solidFill>
                  <a:schemeClr val="accent5"/>
                </a:solidFill>
                <a:latin typeface="Consolas" panose="020B0609020204030204" pitchFamily="49" charset="0"/>
                <a:cs typeface="Consolas" panose="020B0609020204030204" pitchFamily="49" charset="0"/>
              </a:rPr>
              <a:t>periodSeconds</a:t>
            </a:r>
            <a:r>
              <a:rPr lang="de-DE" sz="1400" b="1" dirty="0">
                <a:solidFill>
                  <a:schemeClr val="accent5"/>
                </a:solidFill>
                <a:latin typeface="Consolas" panose="020B0609020204030204" pitchFamily="49" charset="0"/>
                <a:cs typeface="Consolas" panose="020B0609020204030204" pitchFamily="49" charset="0"/>
              </a:rPr>
              <a:t>:</a:t>
            </a:r>
            <a:br>
              <a:rPr lang="de-DE" sz="1400" b="1" dirty="0">
                <a:solidFill>
                  <a:schemeClr val="accent5"/>
                </a:solidFill>
              </a:rPr>
            </a:br>
            <a:r>
              <a:rPr lang="de-DE" sz="1400" dirty="0"/>
              <a:t>Wie oft (in Sekunden) der Probe gecheckt wird.</a:t>
            </a:r>
          </a:p>
          <a:p>
            <a:pPr marL="285750" indent="-285750">
              <a:spcAft>
                <a:spcPts val="600"/>
              </a:spcAft>
              <a:buFont typeface="Courier New" panose="02070309020205020404" pitchFamily="49" charset="0"/>
              <a:buChar char="o"/>
            </a:pPr>
            <a:r>
              <a:rPr lang="de-DE" sz="1400" b="1" dirty="0" err="1">
                <a:solidFill>
                  <a:schemeClr val="accent5"/>
                </a:solidFill>
                <a:latin typeface="Consolas" panose="020B0609020204030204" pitchFamily="49" charset="0"/>
                <a:cs typeface="Consolas" panose="020B0609020204030204" pitchFamily="49" charset="0"/>
              </a:rPr>
              <a:t>timeoutSeconds</a:t>
            </a:r>
            <a:r>
              <a:rPr lang="de-DE" sz="1400" b="1" dirty="0">
                <a:solidFill>
                  <a:schemeClr val="accent5"/>
                </a:solidFill>
                <a:latin typeface="Consolas" panose="020B0609020204030204" pitchFamily="49" charset="0"/>
                <a:cs typeface="Consolas" panose="020B0609020204030204" pitchFamily="49" charset="0"/>
              </a:rPr>
              <a:t>:</a:t>
            </a:r>
            <a:br>
              <a:rPr lang="de-DE" sz="1400" b="1" dirty="0">
                <a:solidFill>
                  <a:schemeClr val="accent5"/>
                </a:solidFill>
              </a:rPr>
            </a:br>
            <a:r>
              <a:rPr lang="de-DE" sz="1400" dirty="0"/>
              <a:t>Anzahl der Sekunden, nach denen ein Probe antworten muss.</a:t>
            </a:r>
          </a:p>
          <a:p>
            <a:pPr marL="285750" indent="-285750">
              <a:spcAft>
                <a:spcPts val="600"/>
              </a:spcAft>
              <a:buFont typeface="Courier New" panose="02070309020205020404" pitchFamily="49" charset="0"/>
              <a:buChar char="o"/>
            </a:pPr>
            <a:r>
              <a:rPr lang="de-DE" sz="1400" b="1" dirty="0" err="1">
                <a:solidFill>
                  <a:schemeClr val="accent5"/>
                </a:solidFill>
                <a:latin typeface="Consolas" panose="020B0609020204030204" pitchFamily="49" charset="0"/>
                <a:cs typeface="Consolas" panose="020B0609020204030204" pitchFamily="49" charset="0"/>
              </a:rPr>
              <a:t>successThreshold</a:t>
            </a:r>
            <a:r>
              <a:rPr lang="de-DE" sz="1400" b="1" dirty="0">
                <a:solidFill>
                  <a:schemeClr val="accent5"/>
                </a:solidFill>
                <a:latin typeface="Consolas" panose="020B0609020204030204" pitchFamily="49" charset="0"/>
                <a:cs typeface="Consolas" panose="020B0609020204030204" pitchFamily="49" charset="0"/>
              </a:rPr>
              <a:t>:</a:t>
            </a:r>
            <a:br>
              <a:rPr lang="de-DE" sz="1400" b="1" dirty="0">
                <a:solidFill>
                  <a:schemeClr val="accent5"/>
                </a:solidFill>
              </a:rPr>
            </a:br>
            <a:r>
              <a:rPr lang="de-DE" sz="1400" dirty="0"/>
              <a:t>Minimale aufeinanderfolgende Erfolge, damit ein Probe nach einem Fehler als erfolgreich angesehen wird.</a:t>
            </a:r>
          </a:p>
          <a:p>
            <a:pPr marL="285750" indent="-285750">
              <a:spcAft>
                <a:spcPts val="600"/>
              </a:spcAft>
              <a:buFont typeface="Courier New" panose="02070309020205020404" pitchFamily="49" charset="0"/>
              <a:buChar char="o"/>
            </a:pPr>
            <a:r>
              <a:rPr lang="de-DE" sz="1400" b="1" dirty="0" err="1">
                <a:solidFill>
                  <a:schemeClr val="accent5"/>
                </a:solidFill>
                <a:latin typeface="Consolas" panose="020B0609020204030204" pitchFamily="49" charset="0"/>
                <a:cs typeface="Consolas" panose="020B0609020204030204" pitchFamily="49" charset="0"/>
              </a:rPr>
              <a:t>failThreshold</a:t>
            </a:r>
            <a:r>
              <a:rPr lang="de-DE" sz="1400" b="1" dirty="0">
                <a:solidFill>
                  <a:schemeClr val="accent5"/>
                </a:solidFill>
                <a:latin typeface="Consolas" panose="020B0609020204030204" pitchFamily="49" charset="0"/>
                <a:cs typeface="Consolas" panose="020B0609020204030204" pitchFamily="49" charset="0"/>
              </a:rPr>
              <a:t>:</a:t>
            </a:r>
            <a:br>
              <a:rPr lang="de-DE" sz="1400" b="1" dirty="0">
                <a:solidFill>
                  <a:schemeClr val="accent5"/>
                </a:solidFill>
              </a:rPr>
            </a:br>
            <a:r>
              <a:rPr lang="de-DE" sz="1400" dirty="0"/>
              <a:t>Anzahl an Wiederholungsversuchen, bevor ein Probe als nicht bereit interpretiert wird.</a:t>
            </a:r>
          </a:p>
        </p:txBody>
      </p:sp>
      <p:sp>
        <p:nvSpPr>
          <p:cNvPr id="14" name="Textfeld 13">
            <a:extLst>
              <a:ext uri="{FF2B5EF4-FFF2-40B4-BE49-F238E27FC236}">
                <a16:creationId xmlns:a16="http://schemas.microsoft.com/office/drawing/2014/main" id="{71931BF3-7557-F84C-827A-7561692B3A62}"/>
              </a:ext>
            </a:extLst>
          </p:cNvPr>
          <p:cNvSpPr txBox="1"/>
          <p:nvPr/>
        </p:nvSpPr>
        <p:spPr>
          <a:xfrm>
            <a:off x="5175676" y="1473807"/>
            <a:ext cx="4454241" cy="4726968"/>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sz="1600" b="1" dirty="0">
                <a:solidFill>
                  <a:schemeClr val="accent5"/>
                </a:solidFill>
              </a:rPr>
              <a:t>Weitere Optionen für HTTP-</a:t>
            </a:r>
            <a:r>
              <a:rPr lang="de-DE" sz="1600" b="1" dirty="0" err="1">
                <a:solidFill>
                  <a:schemeClr val="accent5"/>
                </a:solidFill>
              </a:rPr>
              <a:t>Probes</a:t>
            </a:r>
            <a:r>
              <a:rPr lang="de-DE" sz="1600" b="1" dirty="0">
                <a:solidFill>
                  <a:schemeClr val="accent5"/>
                </a:solidFill>
              </a:rPr>
              <a:t>:</a:t>
            </a:r>
          </a:p>
          <a:p>
            <a:pPr marL="285750" indent="-285750">
              <a:buFont typeface="Courier New" panose="02070309020205020404" pitchFamily="49" charset="0"/>
              <a:buChar char="o"/>
            </a:pPr>
            <a:endParaRPr lang="de-DE" sz="1600" b="1" dirty="0"/>
          </a:p>
          <a:p>
            <a:pPr marL="285750" indent="-285750">
              <a:spcAft>
                <a:spcPts val="600"/>
              </a:spcAft>
              <a:buFont typeface="Courier New" panose="02070309020205020404" pitchFamily="49" charset="0"/>
              <a:buChar char="o"/>
            </a:pPr>
            <a:r>
              <a:rPr lang="de-DE" sz="1400" b="1" dirty="0">
                <a:solidFill>
                  <a:schemeClr val="accent5"/>
                </a:solidFill>
                <a:latin typeface="Consolas" panose="020B0609020204030204" pitchFamily="49" charset="0"/>
                <a:cs typeface="Consolas" panose="020B0609020204030204" pitchFamily="49" charset="0"/>
              </a:rPr>
              <a:t>host:</a:t>
            </a:r>
            <a:br>
              <a:rPr lang="de-DE" sz="1400" b="1" dirty="0">
                <a:solidFill>
                  <a:schemeClr val="accent5"/>
                </a:solidFill>
              </a:rPr>
            </a:br>
            <a:r>
              <a:rPr lang="de-DE" sz="1400" dirty="0"/>
              <a:t>Hostname, zu dem eine Verbindung hergestellt werden soll, standardmäßig die </a:t>
            </a:r>
            <a:r>
              <a:rPr lang="de-DE" sz="1400" dirty="0" err="1"/>
              <a:t>Pod</a:t>
            </a:r>
            <a:r>
              <a:rPr lang="de-DE" sz="1400" dirty="0"/>
              <a:t>-IP. </a:t>
            </a:r>
          </a:p>
          <a:p>
            <a:pPr marL="285750" indent="-285750">
              <a:spcAft>
                <a:spcPts val="600"/>
              </a:spcAft>
              <a:buFont typeface="Courier New" panose="02070309020205020404" pitchFamily="49" charset="0"/>
              <a:buChar char="o"/>
            </a:pPr>
            <a:r>
              <a:rPr lang="de-DE" sz="1400" b="1" dirty="0" err="1">
                <a:solidFill>
                  <a:schemeClr val="accent5"/>
                </a:solidFill>
                <a:latin typeface="Consolas" panose="020B0609020204030204" pitchFamily="49" charset="0"/>
                <a:cs typeface="Consolas" panose="020B0609020204030204" pitchFamily="49" charset="0"/>
              </a:rPr>
              <a:t>schema</a:t>
            </a:r>
            <a:r>
              <a:rPr lang="de-DE" sz="1400" b="1" dirty="0">
                <a:solidFill>
                  <a:schemeClr val="accent5"/>
                </a:solidFill>
                <a:latin typeface="Consolas" panose="020B0609020204030204" pitchFamily="49" charset="0"/>
                <a:cs typeface="Consolas" panose="020B0609020204030204" pitchFamily="49" charset="0"/>
              </a:rPr>
              <a:t>:</a:t>
            </a:r>
            <a:br>
              <a:rPr lang="de-DE" sz="1400" b="1" dirty="0">
                <a:solidFill>
                  <a:schemeClr val="accent5"/>
                </a:solidFill>
              </a:rPr>
            </a:br>
            <a:r>
              <a:rPr lang="de-DE" sz="1400" dirty="0"/>
              <a:t>Schema für die Verbindung zum Host (HTTP oder HTTPS). Der Standardwert ist HTTP.</a:t>
            </a:r>
          </a:p>
          <a:p>
            <a:pPr marL="285750" indent="-285750">
              <a:spcAft>
                <a:spcPts val="600"/>
              </a:spcAft>
              <a:buFont typeface="Courier New" panose="02070309020205020404" pitchFamily="49" charset="0"/>
              <a:buChar char="o"/>
            </a:pPr>
            <a:r>
              <a:rPr lang="de-DE" sz="1400" b="1" dirty="0" err="1">
                <a:solidFill>
                  <a:schemeClr val="accent5"/>
                </a:solidFill>
                <a:latin typeface="Consolas" panose="020B0609020204030204" pitchFamily="49" charset="0"/>
                <a:cs typeface="Consolas" panose="020B0609020204030204" pitchFamily="49" charset="0"/>
              </a:rPr>
              <a:t>path</a:t>
            </a:r>
            <a:r>
              <a:rPr lang="de-DE" sz="1400" b="1" dirty="0">
                <a:solidFill>
                  <a:schemeClr val="accent5"/>
                </a:solidFill>
                <a:latin typeface="Consolas" panose="020B0609020204030204" pitchFamily="49" charset="0"/>
                <a:cs typeface="Consolas" panose="020B0609020204030204" pitchFamily="49" charset="0"/>
              </a:rPr>
              <a:t>:</a:t>
            </a:r>
            <a:br>
              <a:rPr lang="de-DE" sz="1400" b="1" dirty="0">
                <a:solidFill>
                  <a:schemeClr val="accent5"/>
                </a:solidFill>
              </a:rPr>
            </a:br>
            <a:r>
              <a:rPr lang="de-DE" sz="1400" dirty="0"/>
              <a:t>Pfad für den Zugriff auf dem HTTP-Server.</a:t>
            </a:r>
          </a:p>
          <a:p>
            <a:pPr marL="285750" indent="-285750">
              <a:spcAft>
                <a:spcPts val="600"/>
              </a:spcAft>
              <a:buFont typeface="Courier New" panose="02070309020205020404" pitchFamily="49" charset="0"/>
              <a:buChar char="o"/>
            </a:pPr>
            <a:r>
              <a:rPr lang="de-DE" sz="1400" b="1" dirty="0" err="1">
                <a:solidFill>
                  <a:schemeClr val="accent5"/>
                </a:solidFill>
                <a:latin typeface="Consolas" panose="020B0609020204030204" pitchFamily="49" charset="0"/>
                <a:cs typeface="Consolas" panose="020B0609020204030204" pitchFamily="49" charset="0"/>
              </a:rPr>
              <a:t>httpHeaders</a:t>
            </a:r>
            <a:r>
              <a:rPr lang="de-DE" sz="1400" b="1" dirty="0">
                <a:solidFill>
                  <a:schemeClr val="accent5"/>
                </a:solidFill>
                <a:latin typeface="Consolas" panose="020B0609020204030204" pitchFamily="49" charset="0"/>
                <a:cs typeface="Consolas" panose="020B0609020204030204" pitchFamily="49" charset="0"/>
              </a:rPr>
              <a:t>:</a:t>
            </a:r>
            <a:br>
              <a:rPr lang="de-DE" sz="1400" b="1" dirty="0">
                <a:solidFill>
                  <a:schemeClr val="accent5"/>
                </a:solidFill>
              </a:rPr>
            </a:br>
            <a:r>
              <a:rPr lang="de-DE" sz="1400" dirty="0"/>
              <a:t>Benutzerdefinierte Header, die in der Anforderung festgelegt werden sollen.</a:t>
            </a:r>
            <a:endParaRPr lang="de-DE" sz="1400" b="1" dirty="0">
              <a:solidFill>
                <a:schemeClr val="accent5"/>
              </a:solidFill>
            </a:endParaRPr>
          </a:p>
          <a:p>
            <a:pPr marL="285750" indent="-285750">
              <a:spcAft>
                <a:spcPts val="600"/>
              </a:spcAft>
              <a:buFont typeface="Courier New" panose="02070309020205020404" pitchFamily="49" charset="0"/>
              <a:buChar char="o"/>
            </a:pPr>
            <a:r>
              <a:rPr lang="de-DE" sz="1400" b="1" dirty="0" err="1">
                <a:solidFill>
                  <a:schemeClr val="accent5"/>
                </a:solidFill>
                <a:latin typeface="Consolas" panose="020B0609020204030204" pitchFamily="49" charset="0"/>
                <a:cs typeface="Consolas" panose="020B0609020204030204" pitchFamily="49" charset="0"/>
              </a:rPr>
              <a:t>port</a:t>
            </a:r>
            <a:r>
              <a:rPr lang="de-DE" sz="1400" b="1" dirty="0">
                <a:solidFill>
                  <a:schemeClr val="accent5"/>
                </a:solidFill>
                <a:latin typeface="Consolas" panose="020B0609020204030204" pitchFamily="49" charset="0"/>
                <a:cs typeface="Consolas" panose="020B0609020204030204" pitchFamily="49" charset="0"/>
              </a:rPr>
              <a:t>:</a:t>
            </a:r>
            <a:br>
              <a:rPr lang="de-DE" sz="1400" b="1" dirty="0">
                <a:solidFill>
                  <a:schemeClr val="accent5"/>
                </a:solidFill>
              </a:rPr>
            </a:br>
            <a:r>
              <a:rPr lang="de-DE" sz="1400" dirty="0"/>
              <a:t>Name oder Nummer des Ports, auf den im Container zugegriffen werden soll. Die Nummer muss im Bereich von 1 bis 65535 liegen.</a:t>
            </a:r>
          </a:p>
        </p:txBody>
      </p:sp>
      <p:sp>
        <p:nvSpPr>
          <p:cNvPr id="16" name="Textfeld 15">
            <a:extLst>
              <a:ext uri="{FF2B5EF4-FFF2-40B4-BE49-F238E27FC236}">
                <a16:creationId xmlns:a16="http://schemas.microsoft.com/office/drawing/2014/main" id="{4D5FDDAB-2087-9041-A77E-205C8C20670F}"/>
              </a:ext>
            </a:extLst>
          </p:cNvPr>
          <p:cNvSpPr txBox="1"/>
          <p:nvPr/>
        </p:nvSpPr>
        <p:spPr>
          <a:xfrm>
            <a:off x="10079831" y="1512000"/>
            <a:ext cx="2014538" cy="1569660"/>
          </a:xfrm>
          <a:prstGeom prst="rect">
            <a:avLst/>
          </a:prstGeom>
          <a:noFill/>
        </p:spPr>
        <p:txBody>
          <a:bodyPr wrap="square" rtlCol="0">
            <a:spAutoFit/>
          </a:bodyPr>
          <a:lstStyle/>
          <a:p>
            <a:r>
              <a:rPr lang="de-DE" sz="1200" i="1" dirty="0">
                <a:latin typeface="Bradley Hand" pitchFamily="2" charset="77"/>
              </a:rPr>
              <a:t>Auch für die weiteren </a:t>
            </a:r>
            <a:r>
              <a:rPr lang="de-DE" sz="1200" i="1" dirty="0" err="1">
                <a:latin typeface="Bradley Hand" pitchFamily="2" charset="77"/>
              </a:rPr>
              <a:t>Workloads</a:t>
            </a:r>
            <a:r>
              <a:rPr lang="de-DE" sz="1200" i="1" dirty="0">
                <a:latin typeface="Bradley Hand" pitchFamily="2" charset="77"/>
              </a:rPr>
              <a:t> (Jobs, </a:t>
            </a:r>
            <a:r>
              <a:rPr lang="de-DE" sz="1200" i="1" dirty="0" err="1">
                <a:latin typeface="Bradley Hand" pitchFamily="2" charset="77"/>
              </a:rPr>
              <a:t>DaemonSets</a:t>
            </a:r>
            <a:r>
              <a:rPr lang="de-DE" sz="1200" i="1" dirty="0">
                <a:latin typeface="Bradley Hand" pitchFamily="2" charset="77"/>
              </a:rPr>
              <a:t>, </a:t>
            </a:r>
            <a:r>
              <a:rPr lang="de-DE" sz="1200" i="1" dirty="0" err="1">
                <a:latin typeface="Bradley Hand" pitchFamily="2" charset="77"/>
              </a:rPr>
              <a:t>StatefulSets</a:t>
            </a:r>
            <a:r>
              <a:rPr lang="de-DE" sz="1200" i="1" dirty="0">
                <a:latin typeface="Bradley Hand" pitchFamily="2" charset="77"/>
              </a:rPr>
              <a:t>) kann man die Konfiguration von </a:t>
            </a:r>
            <a:r>
              <a:rPr lang="de-DE" sz="1200" i="1" dirty="0" err="1">
                <a:latin typeface="Bradley Hand" pitchFamily="2" charset="77"/>
              </a:rPr>
              <a:t>Probes</a:t>
            </a:r>
            <a:r>
              <a:rPr lang="de-DE" sz="1200" i="1" dirty="0">
                <a:latin typeface="Bradley Hand" pitchFamily="2" charset="77"/>
              </a:rPr>
              <a:t> in den entsprechenden Container-</a:t>
            </a:r>
            <a:r>
              <a:rPr lang="de-DE" sz="1200" i="1" dirty="0" err="1">
                <a:latin typeface="Bradley Hand" pitchFamily="2" charset="77"/>
              </a:rPr>
              <a:t>Specs</a:t>
            </a:r>
            <a:r>
              <a:rPr lang="de-DE" sz="1200" i="1" dirty="0">
                <a:latin typeface="Bradley Hand" pitchFamily="2" charset="77"/>
              </a:rPr>
              <a:t> vornehmen.</a:t>
            </a:r>
          </a:p>
        </p:txBody>
      </p:sp>
    </p:spTree>
    <p:extLst>
      <p:ext uri="{BB962C8B-B14F-4D97-AF65-F5344CB8AC3E}">
        <p14:creationId xmlns:p14="http://schemas.microsoft.com/office/powerpoint/2010/main" val="4052141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hteck 128">
            <a:extLst>
              <a:ext uri="{FF2B5EF4-FFF2-40B4-BE49-F238E27FC236}">
                <a16:creationId xmlns:a16="http://schemas.microsoft.com/office/drawing/2014/main" id="{DC377CA8-14D7-4848-A51F-CB8F3A830789}"/>
              </a:ext>
            </a:extLst>
          </p:cNvPr>
          <p:cNvSpPr/>
          <p:nvPr/>
        </p:nvSpPr>
        <p:spPr>
          <a:xfrm>
            <a:off x="4107093" y="2415444"/>
            <a:ext cx="1799999" cy="372075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7" name="Rechteck 126">
            <a:extLst>
              <a:ext uri="{FF2B5EF4-FFF2-40B4-BE49-F238E27FC236}">
                <a16:creationId xmlns:a16="http://schemas.microsoft.com/office/drawing/2014/main" id="{D06E150F-7030-194C-A618-20D4128F4964}"/>
              </a:ext>
            </a:extLst>
          </p:cNvPr>
          <p:cNvSpPr/>
          <p:nvPr/>
        </p:nvSpPr>
        <p:spPr>
          <a:xfrm>
            <a:off x="7962347" y="2418325"/>
            <a:ext cx="1800000" cy="37207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860594D6-DDFF-0642-B550-29E0446FAB64}"/>
              </a:ext>
            </a:extLst>
          </p:cNvPr>
          <p:cNvSpPr/>
          <p:nvPr/>
        </p:nvSpPr>
        <p:spPr>
          <a:xfrm>
            <a:off x="256210" y="2412559"/>
            <a:ext cx="3714453" cy="372364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BEBECCD0-0365-6042-8374-D298183801AF}"/>
              </a:ext>
            </a:extLst>
          </p:cNvPr>
          <p:cNvSpPr>
            <a:spLocks noGrp="1"/>
          </p:cNvSpPr>
          <p:nvPr>
            <p:ph type="title"/>
          </p:nvPr>
        </p:nvSpPr>
        <p:spPr/>
        <p:txBody>
          <a:bodyPr/>
          <a:lstStyle/>
          <a:p>
            <a:r>
              <a:rPr lang="de-DE" dirty="0"/>
              <a:t>AUSBLICK</a:t>
            </a:r>
          </a:p>
        </p:txBody>
      </p:sp>
      <p:sp>
        <p:nvSpPr>
          <p:cNvPr id="3" name="Textplatzhalter 2">
            <a:extLst>
              <a:ext uri="{FF2B5EF4-FFF2-40B4-BE49-F238E27FC236}">
                <a16:creationId xmlns:a16="http://schemas.microsoft.com/office/drawing/2014/main" id="{E3F7BC74-9A13-A448-A42E-02EC649C1954}"/>
              </a:ext>
            </a:extLst>
          </p:cNvPr>
          <p:cNvSpPr>
            <a:spLocks noGrp="1"/>
          </p:cNvSpPr>
          <p:nvPr>
            <p:ph type="body" sz="quarter" idx="32"/>
          </p:nvPr>
        </p:nvSpPr>
        <p:spPr/>
        <p:txBody>
          <a:bodyPr/>
          <a:lstStyle/>
          <a:p>
            <a:r>
              <a:rPr lang="de-DE" dirty="0"/>
              <a:t>Überblick über die wichtigsten von Controllern überwachten </a:t>
            </a:r>
            <a:r>
              <a:rPr lang="de-DE" dirty="0" err="1"/>
              <a:t>Kubernetes</a:t>
            </a:r>
            <a:r>
              <a:rPr lang="de-DE" dirty="0"/>
              <a:t>-Ressourcen</a:t>
            </a:r>
          </a:p>
        </p:txBody>
      </p:sp>
      <p:sp>
        <p:nvSpPr>
          <p:cNvPr id="5" name="Foliennummernplatzhalter 4">
            <a:extLst>
              <a:ext uri="{FF2B5EF4-FFF2-40B4-BE49-F238E27FC236}">
                <a16:creationId xmlns:a16="http://schemas.microsoft.com/office/drawing/2014/main" id="{058244FD-F2C5-E640-A5F8-257286D761CB}"/>
              </a:ext>
            </a:extLst>
          </p:cNvPr>
          <p:cNvSpPr>
            <a:spLocks noGrp="1"/>
          </p:cNvSpPr>
          <p:nvPr>
            <p:ph type="sldNum" sz="quarter" idx="33"/>
          </p:nvPr>
        </p:nvSpPr>
        <p:spPr/>
        <p:txBody>
          <a:bodyPr/>
          <a:lstStyle/>
          <a:p>
            <a:pPr rtl="0"/>
            <a:fld id="{19B51A1E-902D-48AF-9020-955120F399B6}" type="slidenum">
              <a:rPr lang="de-DE" noProof="0" smtClean="0"/>
              <a:pPr rtl="0"/>
              <a:t>23</a:t>
            </a:fld>
            <a:endParaRPr lang="de-DE" noProof="0"/>
          </a:p>
        </p:txBody>
      </p:sp>
      <p:sp>
        <p:nvSpPr>
          <p:cNvPr id="68" name="Textfeld 67">
            <a:extLst>
              <a:ext uri="{FF2B5EF4-FFF2-40B4-BE49-F238E27FC236}">
                <a16:creationId xmlns:a16="http://schemas.microsoft.com/office/drawing/2014/main" id="{E9DFBF75-CCFE-7546-AD3B-8F1222403E29}"/>
              </a:ext>
            </a:extLst>
          </p:cNvPr>
          <p:cNvSpPr txBox="1"/>
          <p:nvPr/>
        </p:nvSpPr>
        <p:spPr>
          <a:xfrm>
            <a:off x="538017" y="3701508"/>
            <a:ext cx="1221808" cy="307777"/>
          </a:xfrm>
          <a:prstGeom prst="rect">
            <a:avLst/>
          </a:prstGeom>
          <a:noFill/>
        </p:spPr>
        <p:txBody>
          <a:bodyPr wrap="none" rtlCol="0">
            <a:spAutoFit/>
          </a:bodyPr>
          <a:lstStyle/>
          <a:p>
            <a:pPr algn="ctr"/>
            <a:r>
              <a:rPr lang="de-DE" sz="1400" b="1" dirty="0" err="1"/>
              <a:t>Deployments</a:t>
            </a:r>
            <a:endParaRPr lang="de-DE" sz="1400" b="1" dirty="0"/>
          </a:p>
        </p:txBody>
      </p:sp>
      <p:pic>
        <p:nvPicPr>
          <p:cNvPr id="1052" name="Picture 28">
            <a:extLst>
              <a:ext uri="{FF2B5EF4-FFF2-40B4-BE49-F238E27FC236}">
                <a16:creationId xmlns:a16="http://schemas.microsoft.com/office/drawing/2014/main" id="{0781EC11-CEB1-B34C-BC02-EBCE8F7A675B}"/>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1732" y="4627314"/>
            <a:ext cx="637639" cy="6376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Textfeld 25">
            <a:extLst>
              <a:ext uri="{FF2B5EF4-FFF2-40B4-BE49-F238E27FC236}">
                <a16:creationId xmlns:a16="http://schemas.microsoft.com/office/drawing/2014/main" id="{5063B105-58A5-854F-9125-161FD22A6A26}"/>
              </a:ext>
            </a:extLst>
          </p:cNvPr>
          <p:cNvSpPr txBox="1"/>
          <p:nvPr/>
        </p:nvSpPr>
        <p:spPr>
          <a:xfrm>
            <a:off x="8171732" y="5377981"/>
            <a:ext cx="637640" cy="307777"/>
          </a:xfrm>
          <a:prstGeom prst="rect">
            <a:avLst/>
          </a:prstGeom>
          <a:noFill/>
        </p:spPr>
        <p:txBody>
          <a:bodyPr wrap="square" rtlCol="0">
            <a:spAutoFit/>
          </a:bodyPr>
          <a:lstStyle/>
          <a:p>
            <a:pPr algn="ctr"/>
            <a:r>
              <a:rPr lang="de-DE" sz="1400" b="1" dirty="0"/>
              <a:t>RBAC</a:t>
            </a:r>
          </a:p>
        </p:txBody>
      </p:sp>
      <p:sp>
        <p:nvSpPr>
          <p:cNvPr id="27" name="Textfeld 26">
            <a:extLst>
              <a:ext uri="{FF2B5EF4-FFF2-40B4-BE49-F238E27FC236}">
                <a16:creationId xmlns:a16="http://schemas.microsoft.com/office/drawing/2014/main" id="{AF81DA72-7522-CC4E-93F4-B5908BE1ADCE}"/>
              </a:ext>
            </a:extLst>
          </p:cNvPr>
          <p:cNvSpPr txBox="1"/>
          <p:nvPr/>
        </p:nvSpPr>
        <p:spPr>
          <a:xfrm>
            <a:off x="246607" y="1643827"/>
            <a:ext cx="3729843" cy="649214"/>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square" rtlCol="0" anchor="ctr">
            <a:noAutofit/>
          </a:bodyPr>
          <a:lstStyle/>
          <a:p>
            <a:pPr algn="ctr"/>
            <a:r>
              <a:rPr lang="de-DE" sz="1600" dirty="0">
                <a:solidFill>
                  <a:schemeClr val="bg1">
                    <a:lumMod val="95000"/>
                  </a:schemeClr>
                </a:solidFill>
              </a:rPr>
              <a:t>Ausführbare Workloads</a:t>
            </a:r>
          </a:p>
        </p:txBody>
      </p:sp>
      <p:pic>
        <p:nvPicPr>
          <p:cNvPr id="1054" name="Picture 30">
            <a:extLst>
              <a:ext uri="{FF2B5EF4-FFF2-40B4-BE49-F238E27FC236}">
                <a16:creationId xmlns:a16="http://schemas.microsoft.com/office/drawing/2014/main" id="{12AE6375-E091-0E43-BCC0-7964193522B5}"/>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3830" y="2696244"/>
            <a:ext cx="644762" cy="64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4" name="Textfeld 73">
            <a:extLst>
              <a:ext uri="{FF2B5EF4-FFF2-40B4-BE49-F238E27FC236}">
                <a16:creationId xmlns:a16="http://schemas.microsoft.com/office/drawing/2014/main" id="{5ADFA4F6-6D9A-0E4F-A173-1FF576E9A91A}"/>
              </a:ext>
            </a:extLst>
          </p:cNvPr>
          <p:cNvSpPr txBox="1"/>
          <p:nvPr/>
        </p:nvSpPr>
        <p:spPr>
          <a:xfrm>
            <a:off x="2463317" y="5510714"/>
            <a:ext cx="1180580" cy="307777"/>
          </a:xfrm>
          <a:prstGeom prst="rect">
            <a:avLst/>
          </a:prstGeom>
          <a:noFill/>
        </p:spPr>
        <p:txBody>
          <a:bodyPr wrap="none" rtlCol="0">
            <a:spAutoFit/>
          </a:bodyPr>
          <a:lstStyle/>
          <a:p>
            <a:pPr algn="ctr"/>
            <a:r>
              <a:rPr lang="de-DE" sz="1400" b="1" dirty="0" err="1"/>
              <a:t>Stateful</a:t>
            </a:r>
            <a:r>
              <a:rPr lang="de-DE" sz="1400" b="1" dirty="0"/>
              <a:t> Sets</a:t>
            </a:r>
          </a:p>
        </p:txBody>
      </p:sp>
      <p:sp>
        <p:nvSpPr>
          <p:cNvPr id="75" name="Textfeld 74">
            <a:extLst>
              <a:ext uri="{FF2B5EF4-FFF2-40B4-BE49-F238E27FC236}">
                <a16:creationId xmlns:a16="http://schemas.microsoft.com/office/drawing/2014/main" id="{27A0CEAA-783B-674D-BE34-ECF7105CDBBB}"/>
              </a:ext>
            </a:extLst>
          </p:cNvPr>
          <p:cNvSpPr txBox="1"/>
          <p:nvPr/>
        </p:nvSpPr>
        <p:spPr>
          <a:xfrm>
            <a:off x="539780" y="5510714"/>
            <a:ext cx="1214243" cy="307777"/>
          </a:xfrm>
          <a:prstGeom prst="rect">
            <a:avLst/>
          </a:prstGeom>
          <a:noFill/>
        </p:spPr>
        <p:txBody>
          <a:bodyPr wrap="none" rtlCol="0">
            <a:spAutoFit/>
          </a:bodyPr>
          <a:lstStyle/>
          <a:p>
            <a:pPr algn="ctr"/>
            <a:r>
              <a:rPr lang="de-DE" sz="1400" b="1" dirty="0" err="1"/>
              <a:t>Daemon</a:t>
            </a:r>
            <a:r>
              <a:rPr lang="de-DE" sz="1400" b="1" dirty="0"/>
              <a:t> Sets</a:t>
            </a:r>
          </a:p>
        </p:txBody>
      </p:sp>
      <p:sp>
        <p:nvSpPr>
          <p:cNvPr id="76" name="Textfeld 75">
            <a:extLst>
              <a:ext uri="{FF2B5EF4-FFF2-40B4-BE49-F238E27FC236}">
                <a16:creationId xmlns:a16="http://schemas.microsoft.com/office/drawing/2014/main" id="{E2194F07-D4BD-F049-B6BA-930E9C311BF8}"/>
              </a:ext>
            </a:extLst>
          </p:cNvPr>
          <p:cNvSpPr txBox="1"/>
          <p:nvPr/>
        </p:nvSpPr>
        <p:spPr>
          <a:xfrm>
            <a:off x="7962347" y="1646710"/>
            <a:ext cx="1800000" cy="646331"/>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de-DE" sz="1200" dirty="0">
                <a:solidFill>
                  <a:schemeClr val="bg1">
                    <a:lumMod val="95000"/>
                  </a:schemeClr>
                </a:solidFill>
              </a:rPr>
              <a:t>Isolieren von Anwendungen mittels </a:t>
            </a:r>
            <a:r>
              <a:rPr lang="de-DE" sz="1200" dirty="0" err="1">
                <a:solidFill>
                  <a:schemeClr val="bg1">
                    <a:lumMod val="95000"/>
                  </a:schemeClr>
                </a:solidFill>
              </a:rPr>
              <a:t>Namespaces</a:t>
            </a:r>
            <a:endParaRPr lang="de-DE" sz="1200" dirty="0">
              <a:solidFill>
                <a:schemeClr val="bg1">
                  <a:lumMod val="95000"/>
                </a:schemeClr>
              </a:solidFill>
            </a:endParaRPr>
          </a:p>
        </p:txBody>
      </p:sp>
      <p:sp>
        <p:nvSpPr>
          <p:cNvPr id="77" name="Textfeld 76">
            <a:extLst>
              <a:ext uri="{FF2B5EF4-FFF2-40B4-BE49-F238E27FC236}">
                <a16:creationId xmlns:a16="http://schemas.microsoft.com/office/drawing/2014/main" id="{D2EBA26A-6198-0E42-BD5F-D671FC580579}"/>
              </a:ext>
            </a:extLst>
          </p:cNvPr>
          <p:cNvSpPr txBox="1"/>
          <p:nvPr/>
        </p:nvSpPr>
        <p:spPr>
          <a:xfrm>
            <a:off x="7953698" y="3574988"/>
            <a:ext cx="1808648" cy="523220"/>
          </a:xfrm>
          <a:prstGeom prst="rect">
            <a:avLst/>
          </a:prstGeom>
          <a:noFill/>
        </p:spPr>
        <p:txBody>
          <a:bodyPr wrap="square" rtlCol="0">
            <a:spAutoFit/>
          </a:bodyPr>
          <a:lstStyle/>
          <a:p>
            <a:pPr algn="ctr"/>
            <a:r>
              <a:rPr lang="de-DE" sz="1400" b="1" dirty="0" err="1"/>
              <a:t>Quotas</a:t>
            </a:r>
            <a:r>
              <a:rPr lang="de-DE" sz="1400" b="1" dirty="0"/>
              <a:t> und Limit Ranges</a:t>
            </a:r>
          </a:p>
        </p:txBody>
      </p:sp>
      <p:sp>
        <p:nvSpPr>
          <p:cNvPr id="78" name="Textfeld 77">
            <a:extLst>
              <a:ext uri="{FF2B5EF4-FFF2-40B4-BE49-F238E27FC236}">
                <a16:creationId xmlns:a16="http://schemas.microsoft.com/office/drawing/2014/main" id="{9E273C53-174B-174F-8FF4-157ADE55F70D}"/>
              </a:ext>
            </a:extLst>
          </p:cNvPr>
          <p:cNvSpPr txBox="1"/>
          <p:nvPr/>
        </p:nvSpPr>
        <p:spPr>
          <a:xfrm>
            <a:off x="4107094" y="1643828"/>
            <a:ext cx="1799999" cy="646331"/>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de-DE" sz="1200" dirty="0">
                <a:solidFill>
                  <a:schemeClr val="bg1">
                    <a:lumMod val="95000"/>
                  </a:schemeClr>
                </a:solidFill>
              </a:rPr>
              <a:t>Exponieren von Anwendungen und Diensten </a:t>
            </a:r>
          </a:p>
        </p:txBody>
      </p:sp>
      <p:sp>
        <p:nvSpPr>
          <p:cNvPr id="80" name="Textfeld 79">
            <a:extLst>
              <a:ext uri="{FF2B5EF4-FFF2-40B4-BE49-F238E27FC236}">
                <a16:creationId xmlns:a16="http://schemas.microsoft.com/office/drawing/2014/main" id="{141E4693-0A90-3A46-9596-A21D07D49571}"/>
              </a:ext>
            </a:extLst>
          </p:cNvPr>
          <p:cNvSpPr txBox="1"/>
          <p:nvPr/>
        </p:nvSpPr>
        <p:spPr>
          <a:xfrm>
            <a:off x="4107094" y="3706290"/>
            <a:ext cx="1799998" cy="307777"/>
          </a:xfrm>
          <a:prstGeom prst="rect">
            <a:avLst/>
          </a:prstGeom>
          <a:noFill/>
        </p:spPr>
        <p:txBody>
          <a:bodyPr wrap="square" rtlCol="0">
            <a:spAutoFit/>
          </a:bodyPr>
          <a:lstStyle/>
          <a:p>
            <a:pPr algn="ctr"/>
            <a:r>
              <a:rPr lang="de-DE" sz="1400" b="1" dirty="0"/>
              <a:t>Services</a:t>
            </a:r>
          </a:p>
        </p:txBody>
      </p:sp>
      <p:sp>
        <p:nvSpPr>
          <p:cNvPr id="81" name="Textfeld 80">
            <a:extLst>
              <a:ext uri="{FF2B5EF4-FFF2-40B4-BE49-F238E27FC236}">
                <a16:creationId xmlns:a16="http://schemas.microsoft.com/office/drawing/2014/main" id="{F6670A1D-F19D-AE45-B05C-518A2B00DC60}"/>
              </a:ext>
            </a:extLst>
          </p:cNvPr>
          <p:cNvSpPr txBox="1"/>
          <p:nvPr/>
        </p:nvSpPr>
        <p:spPr>
          <a:xfrm>
            <a:off x="4110935" y="5516482"/>
            <a:ext cx="1799998" cy="307777"/>
          </a:xfrm>
          <a:prstGeom prst="rect">
            <a:avLst/>
          </a:prstGeom>
          <a:noFill/>
        </p:spPr>
        <p:txBody>
          <a:bodyPr wrap="square" rtlCol="0">
            <a:spAutoFit/>
          </a:bodyPr>
          <a:lstStyle/>
          <a:p>
            <a:pPr algn="ctr"/>
            <a:r>
              <a:rPr lang="de-DE" sz="1400" b="1" dirty="0"/>
              <a:t>Ingress</a:t>
            </a:r>
          </a:p>
        </p:txBody>
      </p:sp>
      <p:pic>
        <p:nvPicPr>
          <p:cNvPr id="1056" name="Picture 32">
            <a:extLst>
              <a:ext uri="{FF2B5EF4-FFF2-40B4-BE49-F238E27FC236}">
                <a16:creationId xmlns:a16="http://schemas.microsoft.com/office/drawing/2014/main" id="{63FFB1C2-0D2E-5042-B775-910095E1CB8D}"/>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77276" y="4610960"/>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052E2773-90CF-3D4E-9DB7-9D0AA6C5AE47}"/>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8003" y="270499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9005B2A9-D614-3742-AD7B-E67DD24A1BBC}"/>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91409" y="2704993"/>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F5DA8AE1-8904-6F48-827D-A8B82F0A35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237" y="462443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1965F56F-2751-6C4F-AB30-AEFF256CCF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7923" y="462443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Textfeld 28">
            <a:extLst>
              <a:ext uri="{FF2B5EF4-FFF2-40B4-BE49-F238E27FC236}">
                <a16:creationId xmlns:a16="http://schemas.microsoft.com/office/drawing/2014/main" id="{AC42805A-4A47-6B49-B782-846258EC95E9}"/>
              </a:ext>
            </a:extLst>
          </p:cNvPr>
          <p:cNvSpPr txBox="1"/>
          <p:nvPr/>
        </p:nvSpPr>
        <p:spPr>
          <a:xfrm>
            <a:off x="4428543" y="2446245"/>
            <a:ext cx="1128835" cy="230832"/>
          </a:xfrm>
          <a:prstGeom prst="rect">
            <a:avLst/>
          </a:prstGeom>
          <a:noFill/>
        </p:spPr>
        <p:txBody>
          <a:bodyPr wrap="none" rtlCol="0">
            <a:spAutoFit/>
          </a:bodyPr>
          <a:lstStyle/>
          <a:p>
            <a:pPr algn="ctr"/>
            <a:r>
              <a:rPr lang="de-DE" sz="900" dirty="0"/>
              <a:t>Primär Intra-Cluster</a:t>
            </a:r>
          </a:p>
        </p:txBody>
      </p:sp>
      <p:sp>
        <p:nvSpPr>
          <p:cNvPr id="91" name="Textfeld 90">
            <a:extLst>
              <a:ext uri="{FF2B5EF4-FFF2-40B4-BE49-F238E27FC236}">
                <a16:creationId xmlns:a16="http://schemas.microsoft.com/office/drawing/2014/main" id="{F5665DA1-A665-D141-9418-33C31A73807A}"/>
              </a:ext>
            </a:extLst>
          </p:cNvPr>
          <p:cNvSpPr txBox="1"/>
          <p:nvPr/>
        </p:nvSpPr>
        <p:spPr>
          <a:xfrm>
            <a:off x="4439137" y="4373142"/>
            <a:ext cx="1156086" cy="230832"/>
          </a:xfrm>
          <a:prstGeom prst="rect">
            <a:avLst/>
          </a:prstGeom>
          <a:noFill/>
        </p:spPr>
        <p:txBody>
          <a:bodyPr wrap="none" rtlCol="0">
            <a:spAutoFit/>
          </a:bodyPr>
          <a:lstStyle/>
          <a:p>
            <a:pPr algn="ctr"/>
            <a:r>
              <a:rPr lang="de-DE" sz="900" dirty="0"/>
              <a:t>Primär Extra-Cluster</a:t>
            </a:r>
          </a:p>
        </p:txBody>
      </p:sp>
      <p:pic>
        <p:nvPicPr>
          <p:cNvPr id="79" name="Picture 16">
            <a:extLst>
              <a:ext uri="{FF2B5EF4-FFF2-40B4-BE49-F238E27FC236}">
                <a16:creationId xmlns:a16="http://schemas.microsoft.com/office/drawing/2014/main" id="{F6F08B27-2937-8142-8CDA-0797FB999C10}"/>
              </a:ext>
            </a:extLst>
          </p:cNvPr>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23749" y="2709179"/>
            <a:ext cx="627180" cy="627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3" name="Picture 39">
            <a:extLst>
              <a:ext uri="{FF2B5EF4-FFF2-40B4-BE49-F238E27FC236}">
                <a16:creationId xmlns:a16="http://schemas.microsoft.com/office/drawing/2014/main" id="{044ED7CD-6D81-7E40-B7D1-B8E87EAA2E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4973" y="2692227"/>
            <a:ext cx="648634" cy="648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781C98E9-592D-9F46-A971-775CA5568B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16186" y="2699225"/>
            <a:ext cx="648634" cy="648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3" name="Textfeld 72">
            <a:extLst>
              <a:ext uri="{FF2B5EF4-FFF2-40B4-BE49-F238E27FC236}">
                <a16:creationId xmlns:a16="http://schemas.microsoft.com/office/drawing/2014/main" id="{F3E676F2-D1F1-A143-A840-EEB136A4F4C0}"/>
              </a:ext>
            </a:extLst>
          </p:cNvPr>
          <p:cNvSpPr txBox="1"/>
          <p:nvPr/>
        </p:nvSpPr>
        <p:spPr>
          <a:xfrm>
            <a:off x="2555997" y="3701508"/>
            <a:ext cx="1057725" cy="307777"/>
          </a:xfrm>
          <a:prstGeom prst="rect">
            <a:avLst/>
          </a:prstGeom>
          <a:noFill/>
        </p:spPr>
        <p:txBody>
          <a:bodyPr wrap="none" rtlCol="0">
            <a:spAutoFit/>
          </a:bodyPr>
          <a:lstStyle/>
          <a:p>
            <a:pPr algn="ctr"/>
            <a:r>
              <a:rPr lang="de-DE" sz="1400" b="1" dirty="0"/>
              <a:t>(</a:t>
            </a:r>
            <a:r>
              <a:rPr lang="de-DE" sz="1400" b="1" dirty="0" err="1"/>
              <a:t>Cron</a:t>
            </a:r>
            <a:r>
              <a:rPr lang="de-DE" sz="1400" b="1" dirty="0"/>
              <a:t>-)Jobs</a:t>
            </a:r>
          </a:p>
        </p:txBody>
      </p:sp>
      <p:sp>
        <p:nvSpPr>
          <p:cNvPr id="131" name="Rechteck 130">
            <a:extLst>
              <a:ext uri="{FF2B5EF4-FFF2-40B4-BE49-F238E27FC236}">
                <a16:creationId xmlns:a16="http://schemas.microsoft.com/office/drawing/2014/main" id="{1744A97D-516B-EC4F-865B-4F3C4A3F5ABA}"/>
              </a:ext>
            </a:extLst>
          </p:cNvPr>
          <p:cNvSpPr/>
          <p:nvPr/>
        </p:nvSpPr>
        <p:spPr>
          <a:xfrm>
            <a:off x="6051533" y="2415443"/>
            <a:ext cx="1800000" cy="372364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2" name="Textfeld 131">
            <a:extLst>
              <a:ext uri="{FF2B5EF4-FFF2-40B4-BE49-F238E27FC236}">
                <a16:creationId xmlns:a16="http://schemas.microsoft.com/office/drawing/2014/main" id="{6544B590-6D31-9243-9E86-5EB212A6BC40}"/>
              </a:ext>
            </a:extLst>
          </p:cNvPr>
          <p:cNvSpPr txBox="1"/>
          <p:nvPr/>
        </p:nvSpPr>
        <p:spPr>
          <a:xfrm>
            <a:off x="6051533" y="1646710"/>
            <a:ext cx="1800000" cy="646331"/>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nchor="ctr">
            <a:noAutofit/>
          </a:bodyPr>
          <a:lstStyle>
            <a:defPPr rtl="0">
              <a:defRPr lang="de-de"/>
            </a:defPPr>
            <a:lvl1pPr algn="ctr">
              <a:defRPr sz="1600">
                <a:solidFill>
                  <a:schemeClr val="bg1">
                    <a:lumMod val="95000"/>
                  </a:schemeClr>
                </a:solidFill>
              </a:defRPr>
            </a:lvl1pPr>
          </a:lstStyle>
          <a:p>
            <a:r>
              <a:rPr lang="de-DE" dirty="0"/>
              <a:t>Persistenz</a:t>
            </a:r>
          </a:p>
        </p:txBody>
      </p:sp>
      <p:pic>
        <p:nvPicPr>
          <p:cNvPr id="134" name="Picture 23">
            <a:extLst>
              <a:ext uri="{FF2B5EF4-FFF2-40B4-BE49-F238E27FC236}">
                <a16:creationId xmlns:a16="http://schemas.microsoft.com/office/drawing/2014/main" id="{7554F3D9-A80C-F746-85C4-18A28DC4319C}"/>
              </a:ext>
            </a:extLst>
          </p:cNvPr>
          <p:cNvPicPr>
            <a:picLocks noChangeAspect="1" noChangeArrowheads="1"/>
          </p:cNvPicPr>
          <p:nvPr/>
        </p:nvPicPr>
        <p:blipFill>
          <a:blip r:embed="rId1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4448" y="2695110"/>
            <a:ext cx="630000" cy="63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6" name="Picture 22">
            <a:extLst>
              <a:ext uri="{FF2B5EF4-FFF2-40B4-BE49-F238E27FC236}">
                <a16:creationId xmlns:a16="http://schemas.microsoft.com/office/drawing/2014/main" id="{01FC1095-D87A-B945-922F-5A115CF06B47}"/>
              </a:ext>
            </a:extLst>
          </p:cNvPr>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4448" y="4602657"/>
            <a:ext cx="630000" cy="63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7" name="Textfeld 136">
            <a:extLst>
              <a:ext uri="{FF2B5EF4-FFF2-40B4-BE49-F238E27FC236}">
                <a16:creationId xmlns:a16="http://schemas.microsoft.com/office/drawing/2014/main" id="{BC7A94B6-5C76-ED42-A230-4DDF4D7F5632}"/>
              </a:ext>
            </a:extLst>
          </p:cNvPr>
          <p:cNvSpPr txBox="1"/>
          <p:nvPr/>
        </p:nvSpPr>
        <p:spPr>
          <a:xfrm>
            <a:off x="6049448" y="5394675"/>
            <a:ext cx="1793436" cy="523220"/>
          </a:xfrm>
          <a:prstGeom prst="rect">
            <a:avLst/>
          </a:prstGeom>
          <a:noFill/>
        </p:spPr>
        <p:txBody>
          <a:bodyPr wrap="square" rtlCol="0">
            <a:spAutoFit/>
          </a:bodyPr>
          <a:lstStyle/>
          <a:p>
            <a:pPr algn="ctr"/>
            <a:r>
              <a:rPr lang="de-DE" sz="1400" b="1" dirty="0"/>
              <a:t>Persistent</a:t>
            </a:r>
          </a:p>
          <a:p>
            <a:pPr algn="ctr"/>
            <a:r>
              <a:rPr lang="de-DE" sz="1400" b="1" dirty="0"/>
              <a:t>Volume</a:t>
            </a:r>
          </a:p>
        </p:txBody>
      </p:sp>
      <p:sp>
        <p:nvSpPr>
          <p:cNvPr id="138" name="Textfeld 137">
            <a:extLst>
              <a:ext uri="{FF2B5EF4-FFF2-40B4-BE49-F238E27FC236}">
                <a16:creationId xmlns:a16="http://schemas.microsoft.com/office/drawing/2014/main" id="{945353CE-0288-8A4F-B444-C37AE727604C}"/>
              </a:ext>
            </a:extLst>
          </p:cNvPr>
          <p:cNvSpPr txBox="1"/>
          <p:nvPr/>
        </p:nvSpPr>
        <p:spPr>
          <a:xfrm>
            <a:off x="6049448" y="3565892"/>
            <a:ext cx="1793436" cy="523220"/>
          </a:xfrm>
          <a:prstGeom prst="rect">
            <a:avLst/>
          </a:prstGeom>
          <a:noFill/>
        </p:spPr>
        <p:txBody>
          <a:bodyPr wrap="square" rtlCol="0">
            <a:spAutoFit/>
          </a:bodyPr>
          <a:lstStyle/>
          <a:p>
            <a:pPr algn="ctr"/>
            <a:r>
              <a:rPr lang="de-DE" sz="1400" b="1" dirty="0"/>
              <a:t>Persistent</a:t>
            </a:r>
          </a:p>
          <a:p>
            <a:pPr algn="ctr"/>
            <a:r>
              <a:rPr lang="de-DE" sz="1400" b="1" dirty="0"/>
              <a:t>Volume Claim</a:t>
            </a:r>
          </a:p>
        </p:txBody>
      </p:sp>
      <p:pic>
        <p:nvPicPr>
          <p:cNvPr id="9" name="Grafik 8" descr="Ein Bild, das Symbol, Logo, Electric Blue (Farbe), Markenzeichen enthält.&#10;&#10;Automatisch generierte Beschreibung">
            <a:extLst>
              <a:ext uri="{FF2B5EF4-FFF2-40B4-BE49-F238E27FC236}">
                <a16:creationId xmlns:a16="http://schemas.microsoft.com/office/drawing/2014/main" id="{A6020AA4-2856-F002-3A79-FAC11CAFDF76}"/>
              </a:ext>
            </a:extLst>
          </p:cNvPr>
          <p:cNvPicPr>
            <a:picLocks noChangeAspect="1"/>
          </p:cNvPicPr>
          <p:nvPr/>
        </p:nvPicPr>
        <p:blipFill>
          <a:blip r:embed="rId14">
            <a:duotone>
              <a:schemeClr val="bg2">
                <a:shade val="45000"/>
                <a:satMod val="135000"/>
              </a:schemeClr>
              <a:prstClr val="white"/>
            </a:duotone>
          </a:blip>
          <a:stretch>
            <a:fillRect/>
          </a:stretch>
        </p:blipFill>
        <p:spPr>
          <a:xfrm>
            <a:off x="8892721" y="4627314"/>
            <a:ext cx="658208" cy="637639"/>
          </a:xfrm>
          <a:prstGeom prst="rect">
            <a:avLst/>
          </a:prstGeom>
          <a:effectLst>
            <a:outerShdw blurRad="50800" dist="38100" dir="2700000" algn="tl" rotWithShape="0">
              <a:prstClr val="black">
                <a:alpha val="40000"/>
              </a:prstClr>
            </a:outerShdw>
          </a:effectLst>
        </p:spPr>
      </p:pic>
      <p:sp>
        <p:nvSpPr>
          <p:cNvPr id="10" name="Textfeld 9">
            <a:extLst>
              <a:ext uri="{FF2B5EF4-FFF2-40B4-BE49-F238E27FC236}">
                <a16:creationId xmlns:a16="http://schemas.microsoft.com/office/drawing/2014/main" id="{8260C2E1-E5DF-FD39-6A23-54F1F6E0B15D}"/>
              </a:ext>
            </a:extLst>
          </p:cNvPr>
          <p:cNvSpPr txBox="1"/>
          <p:nvPr/>
        </p:nvSpPr>
        <p:spPr>
          <a:xfrm>
            <a:off x="8818021" y="5375885"/>
            <a:ext cx="841167" cy="461665"/>
          </a:xfrm>
          <a:prstGeom prst="rect">
            <a:avLst/>
          </a:prstGeom>
          <a:noFill/>
        </p:spPr>
        <p:txBody>
          <a:bodyPr wrap="square" rtlCol="0">
            <a:spAutoFit/>
          </a:bodyPr>
          <a:lstStyle/>
          <a:p>
            <a:pPr algn="ctr"/>
            <a:r>
              <a:rPr lang="de-DE" sz="1200" b="1" dirty="0"/>
              <a:t>Network</a:t>
            </a:r>
          </a:p>
          <a:p>
            <a:pPr algn="ctr"/>
            <a:r>
              <a:rPr lang="de-DE" sz="1200" b="1" dirty="0" err="1"/>
              <a:t>Policies</a:t>
            </a:r>
            <a:endParaRPr lang="de-DE" sz="1200" b="1" dirty="0"/>
          </a:p>
        </p:txBody>
      </p:sp>
      <p:cxnSp>
        <p:nvCxnSpPr>
          <p:cNvPr id="6" name="Gerade Verbindung mit Pfeil 5">
            <a:extLst>
              <a:ext uri="{FF2B5EF4-FFF2-40B4-BE49-F238E27FC236}">
                <a16:creationId xmlns:a16="http://schemas.microsoft.com/office/drawing/2014/main" id="{E687F5AC-37E9-254F-4C8A-A9D5865ACADA}"/>
              </a:ext>
            </a:extLst>
          </p:cNvPr>
          <p:cNvCxnSpPr>
            <a:cxnSpLocks/>
            <a:stCxn id="21" idx="2"/>
            <a:endCxn id="20" idx="0"/>
          </p:cNvCxnSpPr>
          <p:nvPr/>
        </p:nvCxnSpPr>
        <p:spPr>
          <a:xfrm>
            <a:off x="11129283" y="2634055"/>
            <a:ext cx="0" cy="304800"/>
          </a:xfrm>
          <a:prstGeom prst="straightConnector1">
            <a:avLst/>
          </a:prstGeom>
          <a:ln w="38100">
            <a:solidFill>
              <a:schemeClr val="accent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DFA88D9F-F8DA-B864-6B16-95D6D8F231A5}"/>
              </a:ext>
            </a:extLst>
          </p:cNvPr>
          <p:cNvCxnSpPr>
            <a:cxnSpLocks/>
            <a:stCxn id="20" idx="2"/>
            <a:endCxn id="19" idx="0"/>
          </p:cNvCxnSpPr>
          <p:nvPr/>
        </p:nvCxnSpPr>
        <p:spPr>
          <a:xfrm>
            <a:off x="11129283" y="3243655"/>
            <a:ext cx="0" cy="301945"/>
          </a:xfrm>
          <a:prstGeom prst="straightConnector1">
            <a:avLst/>
          </a:prstGeom>
          <a:ln w="38100">
            <a:solidFill>
              <a:schemeClr val="accent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ED5E59D2-ADFE-0835-80C1-7C862B63805F}"/>
              </a:ext>
            </a:extLst>
          </p:cNvPr>
          <p:cNvCxnSpPr>
            <a:cxnSpLocks/>
            <a:stCxn id="23" idx="0"/>
            <a:endCxn id="19" idx="2"/>
          </p:cNvCxnSpPr>
          <p:nvPr/>
        </p:nvCxnSpPr>
        <p:spPr>
          <a:xfrm flipV="1">
            <a:off x="11129283" y="3850400"/>
            <a:ext cx="0" cy="304800"/>
          </a:xfrm>
          <a:prstGeom prst="straightConnector1">
            <a:avLst/>
          </a:prstGeom>
          <a:ln w="38100">
            <a:solidFill>
              <a:schemeClr val="accent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463130D2-E478-6E33-233A-2519252ECDAC}"/>
              </a:ext>
            </a:extLst>
          </p:cNvPr>
          <p:cNvCxnSpPr>
            <a:cxnSpLocks/>
            <a:stCxn id="18" idx="0"/>
            <a:endCxn id="23" idx="2"/>
          </p:cNvCxnSpPr>
          <p:nvPr/>
        </p:nvCxnSpPr>
        <p:spPr>
          <a:xfrm flipH="1" flipV="1">
            <a:off x="11129283" y="4460000"/>
            <a:ext cx="3718" cy="317238"/>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D8B07004-52F4-CACA-E5E8-3F15C13F9590}"/>
              </a:ext>
            </a:extLst>
          </p:cNvPr>
          <p:cNvCxnSpPr>
            <a:cxnSpLocks/>
            <a:endCxn id="21" idx="0"/>
          </p:cNvCxnSpPr>
          <p:nvPr/>
        </p:nvCxnSpPr>
        <p:spPr>
          <a:xfrm>
            <a:off x="11129283" y="2073511"/>
            <a:ext cx="0" cy="255744"/>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A6832B0F-230F-1EBD-A96B-F7194DD5DB69}"/>
              </a:ext>
            </a:extLst>
          </p:cNvPr>
          <p:cNvSpPr txBox="1"/>
          <p:nvPr/>
        </p:nvSpPr>
        <p:spPr>
          <a:xfrm>
            <a:off x="11191286" y="4480119"/>
            <a:ext cx="883575" cy="261610"/>
          </a:xfrm>
          <a:prstGeom prst="rect">
            <a:avLst/>
          </a:prstGeom>
          <a:noFill/>
        </p:spPr>
        <p:txBody>
          <a:bodyPr wrap="none" rtlCol="0">
            <a:spAutoFit/>
          </a:bodyPr>
          <a:lstStyle/>
          <a:p>
            <a:r>
              <a:rPr lang="de-DE" sz="1100" i="1" dirty="0">
                <a:solidFill>
                  <a:srgbClr val="262626"/>
                </a:solidFill>
                <a:latin typeface="Bradley Hand" pitchFamily="2" charset="77"/>
              </a:rPr>
              <a:t>Ressourcen</a:t>
            </a:r>
          </a:p>
        </p:txBody>
      </p:sp>
      <p:sp>
        <p:nvSpPr>
          <p:cNvPr id="14" name="Textfeld 13">
            <a:extLst>
              <a:ext uri="{FF2B5EF4-FFF2-40B4-BE49-F238E27FC236}">
                <a16:creationId xmlns:a16="http://schemas.microsoft.com/office/drawing/2014/main" id="{8A0905F9-CB43-D976-B71E-06E45C51FAB5}"/>
              </a:ext>
            </a:extLst>
          </p:cNvPr>
          <p:cNvSpPr txBox="1"/>
          <p:nvPr/>
        </p:nvSpPr>
        <p:spPr>
          <a:xfrm>
            <a:off x="11185453" y="3858082"/>
            <a:ext cx="883575" cy="261610"/>
          </a:xfrm>
          <a:prstGeom prst="rect">
            <a:avLst/>
          </a:prstGeom>
          <a:noFill/>
        </p:spPr>
        <p:txBody>
          <a:bodyPr wrap="none" rtlCol="0">
            <a:spAutoFit/>
          </a:bodyPr>
          <a:lstStyle/>
          <a:p>
            <a:r>
              <a:rPr lang="de-DE" sz="1100" i="1" dirty="0">
                <a:solidFill>
                  <a:srgbClr val="0070C0"/>
                </a:solidFill>
                <a:latin typeface="Bradley Hand" pitchFamily="2" charset="77"/>
              </a:rPr>
              <a:t>Ressourcen</a:t>
            </a:r>
          </a:p>
        </p:txBody>
      </p:sp>
      <p:sp>
        <p:nvSpPr>
          <p:cNvPr id="15" name="Textfeld 14">
            <a:extLst>
              <a:ext uri="{FF2B5EF4-FFF2-40B4-BE49-F238E27FC236}">
                <a16:creationId xmlns:a16="http://schemas.microsoft.com/office/drawing/2014/main" id="{126DD157-1BE7-EB97-8A17-DA1BBA86B3EB}"/>
              </a:ext>
            </a:extLst>
          </p:cNvPr>
          <p:cNvSpPr txBox="1"/>
          <p:nvPr/>
        </p:nvSpPr>
        <p:spPr>
          <a:xfrm>
            <a:off x="11212415" y="3256127"/>
            <a:ext cx="559769" cy="261610"/>
          </a:xfrm>
          <a:prstGeom prst="rect">
            <a:avLst/>
          </a:prstGeom>
          <a:noFill/>
        </p:spPr>
        <p:txBody>
          <a:bodyPr wrap="none" rtlCol="0">
            <a:spAutoFit/>
          </a:bodyPr>
          <a:lstStyle/>
          <a:p>
            <a:r>
              <a:rPr lang="de-DE" sz="1100" i="1" dirty="0">
                <a:solidFill>
                  <a:srgbClr val="0070C0"/>
                </a:solidFill>
                <a:latin typeface="Bradley Hand" pitchFamily="2" charset="77"/>
              </a:rPr>
              <a:t>Tasks</a:t>
            </a:r>
          </a:p>
        </p:txBody>
      </p:sp>
      <p:sp>
        <p:nvSpPr>
          <p:cNvPr id="16" name="Textfeld 15">
            <a:extLst>
              <a:ext uri="{FF2B5EF4-FFF2-40B4-BE49-F238E27FC236}">
                <a16:creationId xmlns:a16="http://schemas.microsoft.com/office/drawing/2014/main" id="{CCB66598-FD8D-DB84-6C37-D552800ADE0A}"/>
              </a:ext>
            </a:extLst>
          </p:cNvPr>
          <p:cNvSpPr txBox="1"/>
          <p:nvPr/>
        </p:nvSpPr>
        <p:spPr>
          <a:xfrm>
            <a:off x="11215777" y="2641736"/>
            <a:ext cx="841897" cy="261610"/>
          </a:xfrm>
          <a:prstGeom prst="rect">
            <a:avLst/>
          </a:prstGeom>
          <a:noFill/>
        </p:spPr>
        <p:txBody>
          <a:bodyPr wrap="none" rtlCol="0">
            <a:spAutoFit/>
          </a:bodyPr>
          <a:lstStyle/>
          <a:p>
            <a:r>
              <a:rPr lang="de-DE" sz="1100" i="1" dirty="0" err="1">
                <a:solidFill>
                  <a:srgbClr val="0070C0"/>
                </a:solidFill>
                <a:latin typeface="Bradley Hand" pitchFamily="2" charset="77"/>
              </a:rPr>
              <a:t>Blueprints</a:t>
            </a:r>
            <a:endParaRPr lang="de-DE" sz="1100" i="1" dirty="0">
              <a:solidFill>
                <a:srgbClr val="0070C0"/>
              </a:solidFill>
              <a:latin typeface="Bradley Hand" pitchFamily="2" charset="77"/>
            </a:endParaRPr>
          </a:p>
        </p:txBody>
      </p:sp>
      <p:cxnSp>
        <p:nvCxnSpPr>
          <p:cNvPr id="17" name="Gerade Verbindung mit Pfeil 16">
            <a:extLst>
              <a:ext uri="{FF2B5EF4-FFF2-40B4-BE49-F238E27FC236}">
                <a16:creationId xmlns:a16="http://schemas.microsoft.com/office/drawing/2014/main" id="{41A11357-A27D-1A28-41D9-18D416691A59}"/>
              </a:ext>
            </a:extLst>
          </p:cNvPr>
          <p:cNvCxnSpPr>
            <a:cxnSpLocks/>
            <a:endCxn id="18" idx="2"/>
          </p:cNvCxnSpPr>
          <p:nvPr/>
        </p:nvCxnSpPr>
        <p:spPr>
          <a:xfrm flipV="1">
            <a:off x="11133001" y="5082038"/>
            <a:ext cx="0" cy="317238"/>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245A19F7-B3EE-8C31-7217-0D991FD1D9D5}"/>
              </a:ext>
            </a:extLst>
          </p:cNvPr>
          <p:cNvSpPr/>
          <p:nvPr/>
        </p:nvSpPr>
        <p:spPr>
          <a:xfrm>
            <a:off x="10204105" y="4777238"/>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Virtualisierung</a:t>
            </a:r>
          </a:p>
        </p:txBody>
      </p:sp>
      <p:sp>
        <p:nvSpPr>
          <p:cNvPr id="19" name="Rechteck 18">
            <a:extLst>
              <a:ext uri="{FF2B5EF4-FFF2-40B4-BE49-F238E27FC236}">
                <a16:creationId xmlns:a16="http://schemas.microsoft.com/office/drawing/2014/main" id="{CECB09C2-484A-9626-06F1-5BFB15259307}"/>
              </a:ext>
            </a:extLst>
          </p:cNvPr>
          <p:cNvSpPr/>
          <p:nvPr/>
        </p:nvSpPr>
        <p:spPr>
          <a:xfrm>
            <a:off x="10200387" y="3545600"/>
            <a:ext cx="1857792" cy="304800"/>
          </a:xfrm>
          <a:prstGeom prst="rect">
            <a:avLst/>
          </a:prstGeom>
          <a:solidFill>
            <a:schemeClr val="accent5"/>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Cluster </a:t>
            </a:r>
            <a:r>
              <a:rPr lang="de-DE" sz="1100" i="1" dirty="0" err="1">
                <a:latin typeface="Bradley Hand" pitchFamily="2" charset="77"/>
              </a:rPr>
              <a:t>Scheduling</a:t>
            </a:r>
            <a:endParaRPr lang="de-DE" sz="1100" i="1" dirty="0">
              <a:latin typeface="Bradley Hand" pitchFamily="2" charset="77"/>
            </a:endParaRPr>
          </a:p>
        </p:txBody>
      </p:sp>
      <p:sp>
        <p:nvSpPr>
          <p:cNvPr id="20" name="Rechteck 19">
            <a:extLst>
              <a:ext uri="{FF2B5EF4-FFF2-40B4-BE49-F238E27FC236}">
                <a16:creationId xmlns:a16="http://schemas.microsoft.com/office/drawing/2014/main" id="{70F78B4D-6B61-555D-16A5-CE962DCEBBBD}"/>
              </a:ext>
            </a:extLst>
          </p:cNvPr>
          <p:cNvSpPr/>
          <p:nvPr/>
        </p:nvSpPr>
        <p:spPr>
          <a:xfrm>
            <a:off x="10200387" y="2938855"/>
            <a:ext cx="1857792" cy="304800"/>
          </a:xfrm>
          <a:prstGeom prst="rect">
            <a:avLst/>
          </a:prstGeom>
          <a:solidFill>
            <a:schemeClr val="accent5"/>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Cluster Orchestration</a:t>
            </a:r>
          </a:p>
        </p:txBody>
      </p:sp>
      <p:sp>
        <p:nvSpPr>
          <p:cNvPr id="21" name="Rechteck 20">
            <a:extLst>
              <a:ext uri="{FF2B5EF4-FFF2-40B4-BE49-F238E27FC236}">
                <a16:creationId xmlns:a16="http://schemas.microsoft.com/office/drawing/2014/main" id="{59C52C66-0622-D892-B7BF-E34A56AD7DE0}"/>
              </a:ext>
            </a:extLst>
          </p:cNvPr>
          <p:cNvSpPr/>
          <p:nvPr/>
        </p:nvSpPr>
        <p:spPr>
          <a:xfrm>
            <a:off x="10200387" y="2329255"/>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err="1">
                <a:latin typeface="Bradley Hand" pitchFamily="2" charset="77"/>
              </a:rPr>
              <a:t>Platform</a:t>
            </a:r>
            <a:r>
              <a:rPr lang="de-DE" sz="1100" i="1" dirty="0">
                <a:latin typeface="Bradley Hand" pitchFamily="2" charset="77"/>
              </a:rPr>
              <a:t> </a:t>
            </a:r>
            <a:r>
              <a:rPr lang="de-DE" sz="1100" i="1" dirty="0" err="1">
                <a:latin typeface="Bradley Hand" pitchFamily="2" charset="77"/>
              </a:rPr>
              <a:t>as</a:t>
            </a:r>
            <a:r>
              <a:rPr lang="de-DE" sz="1100" i="1" dirty="0">
                <a:latin typeface="Bradley Hand" pitchFamily="2" charset="77"/>
              </a:rPr>
              <a:t> a Service</a:t>
            </a:r>
          </a:p>
        </p:txBody>
      </p:sp>
      <p:sp>
        <p:nvSpPr>
          <p:cNvPr id="22" name="Sechseck 21">
            <a:extLst>
              <a:ext uri="{FF2B5EF4-FFF2-40B4-BE49-F238E27FC236}">
                <a16:creationId xmlns:a16="http://schemas.microsoft.com/office/drawing/2014/main" id="{0DEADE3B-2F39-ABBC-E36D-E718AD9F413F}"/>
              </a:ext>
            </a:extLst>
          </p:cNvPr>
          <p:cNvSpPr/>
          <p:nvPr/>
        </p:nvSpPr>
        <p:spPr>
          <a:xfrm>
            <a:off x="10725661" y="5375395"/>
            <a:ext cx="807244" cy="619031"/>
          </a:xfrm>
          <a:prstGeom prst="hexagon">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Hard-ware</a:t>
            </a:r>
          </a:p>
        </p:txBody>
      </p:sp>
      <p:sp>
        <p:nvSpPr>
          <p:cNvPr id="23" name="Rechteck 22">
            <a:extLst>
              <a:ext uri="{FF2B5EF4-FFF2-40B4-BE49-F238E27FC236}">
                <a16:creationId xmlns:a16="http://schemas.microsoft.com/office/drawing/2014/main" id="{2A260180-F14C-FFEE-C57F-C5D7E48820F5}"/>
              </a:ext>
            </a:extLst>
          </p:cNvPr>
          <p:cNvSpPr/>
          <p:nvPr/>
        </p:nvSpPr>
        <p:spPr>
          <a:xfrm>
            <a:off x="10200387" y="4155200"/>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Infrastructure </a:t>
            </a:r>
            <a:r>
              <a:rPr lang="de-DE" sz="1100" i="1" dirty="0" err="1">
                <a:latin typeface="Bradley Hand" pitchFamily="2" charset="77"/>
              </a:rPr>
              <a:t>as</a:t>
            </a:r>
            <a:r>
              <a:rPr lang="de-DE" sz="1100" i="1" dirty="0">
                <a:latin typeface="Bradley Hand" pitchFamily="2" charset="77"/>
              </a:rPr>
              <a:t> a Service</a:t>
            </a:r>
          </a:p>
        </p:txBody>
      </p:sp>
      <p:pic>
        <p:nvPicPr>
          <p:cNvPr id="24" name="Grafik 23">
            <a:extLst>
              <a:ext uri="{FF2B5EF4-FFF2-40B4-BE49-F238E27FC236}">
                <a16:creationId xmlns:a16="http://schemas.microsoft.com/office/drawing/2014/main" id="{20763DDA-F6D0-71BF-1249-4A544CCE500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386633" y="1022486"/>
            <a:ext cx="1440044" cy="1325893"/>
          </a:xfrm>
          <a:prstGeom prst="rect">
            <a:avLst/>
          </a:prstGeom>
        </p:spPr>
      </p:pic>
      <p:sp>
        <p:nvSpPr>
          <p:cNvPr id="25" name="Textfeld 24">
            <a:extLst>
              <a:ext uri="{FF2B5EF4-FFF2-40B4-BE49-F238E27FC236}">
                <a16:creationId xmlns:a16="http://schemas.microsoft.com/office/drawing/2014/main" id="{8EAB81F0-C8A8-6F10-1D9C-B5D1E04AE22D}"/>
              </a:ext>
            </a:extLst>
          </p:cNvPr>
          <p:cNvSpPr txBox="1"/>
          <p:nvPr/>
        </p:nvSpPr>
        <p:spPr>
          <a:xfrm>
            <a:off x="10554345" y="1545451"/>
            <a:ext cx="1171575" cy="430887"/>
          </a:xfrm>
          <a:prstGeom prst="rect">
            <a:avLst/>
          </a:prstGeom>
          <a:noFill/>
        </p:spPr>
        <p:txBody>
          <a:bodyPr wrap="square" rtlCol="0">
            <a:spAutoFit/>
          </a:bodyPr>
          <a:lstStyle/>
          <a:p>
            <a:pPr algn="ctr"/>
            <a:r>
              <a:rPr lang="de-DE" sz="1100" dirty="0">
                <a:solidFill>
                  <a:schemeClr val="bg1"/>
                </a:solidFill>
                <a:latin typeface="Bradley Hand" pitchFamily="2" charset="77"/>
              </a:rPr>
              <a:t>Cloud-native Anwendung</a:t>
            </a:r>
          </a:p>
        </p:txBody>
      </p:sp>
      <p:pic>
        <p:nvPicPr>
          <p:cNvPr id="28" name="Grafik 27">
            <a:extLst>
              <a:ext uri="{FF2B5EF4-FFF2-40B4-BE49-F238E27FC236}">
                <a16:creationId xmlns:a16="http://schemas.microsoft.com/office/drawing/2014/main" id="{BAB53C76-6CDB-7833-69ED-5E0B36059B62}"/>
              </a:ext>
            </a:extLst>
          </p:cNvPr>
          <p:cNvPicPr>
            <a:picLocks noChangeAspect="1"/>
          </p:cNvPicPr>
          <p:nvPr/>
        </p:nvPicPr>
        <p:blipFill>
          <a:blip r:embed="rId17">
            <a:duotone>
              <a:schemeClr val="accent5">
                <a:shade val="45000"/>
                <a:satMod val="135000"/>
              </a:schemeClr>
              <a:prstClr val="white"/>
            </a:duotone>
          </a:blip>
          <a:stretch>
            <a:fillRect/>
          </a:stretch>
        </p:blipFill>
        <p:spPr>
          <a:xfrm rot="16200000">
            <a:off x="9882165" y="2918019"/>
            <a:ext cx="356669" cy="3566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33235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4" name="Foliennummernplatzhalter 3">
            <a:extLst>
              <a:ext uri="{FF2B5EF4-FFF2-40B4-BE49-F238E27FC236}">
                <a16:creationId xmlns:a16="http://schemas.microsoft.com/office/drawing/2014/main" id="{E6376621-E45D-C446-9F2F-DB8FE5CE8921}"/>
              </a:ext>
            </a:extLst>
          </p:cNvPr>
          <p:cNvSpPr>
            <a:spLocks noGrp="1"/>
          </p:cNvSpPr>
          <p:nvPr>
            <p:ph type="sldNum" sz="quarter" idx="34"/>
          </p:nvPr>
        </p:nvSpPr>
        <p:spPr>
          <a:xfrm>
            <a:off x="11447502" y="6401750"/>
            <a:ext cx="278418" cy="274324"/>
          </a:xfrm>
        </p:spPr>
        <p:txBody>
          <a:bodyPr anchor="ctr">
            <a:normAutofit/>
          </a:bodyPr>
          <a:lstStyle/>
          <a:p>
            <a:pPr rtl="0">
              <a:spcAft>
                <a:spcPts val="600"/>
              </a:spcAft>
            </a:pPr>
            <a:fld id="{19B51A1E-902D-48AF-9020-955120F399B6}" type="slidenum">
              <a:rPr lang="de-DE" noProof="0" smtClean="0"/>
              <a:pPr rtl="0">
                <a:spcAft>
                  <a:spcPts val="600"/>
                </a:spcAft>
              </a:pPr>
              <a:t>24</a:t>
            </a:fld>
            <a:endParaRPr lang="de-DE" noProof="0"/>
          </a:p>
        </p:txBody>
      </p:sp>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Tree>
    <p:extLst>
      <p:ext uri="{BB962C8B-B14F-4D97-AF65-F5344CB8AC3E}">
        <p14:creationId xmlns:p14="http://schemas.microsoft.com/office/powerpoint/2010/main" val="2519038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9</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Container-Plattformen</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2"/>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1" y="1652109"/>
            <a:ext cx="3466270" cy="4678204"/>
          </a:xfrm>
          <a:prstGeom prst="rect">
            <a:avLst/>
          </a:prstGeom>
          <a:noFill/>
        </p:spPr>
        <p:txBody>
          <a:bodyPr wrap="none" rtlCol="0">
            <a:spAutoFit/>
          </a:bodyPr>
          <a:lstStyle/>
          <a:p>
            <a:r>
              <a:rPr lang="de-DE" sz="1600" b="1" dirty="0">
                <a:solidFill>
                  <a:schemeClr val="bg1">
                    <a:lumMod val="65000"/>
                  </a:schemeClr>
                </a:solidFill>
              </a:rPr>
              <a:t>9.1 Scheduling</a:t>
            </a:r>
          </a:p>
          <a:p>
            <a:pPr marL="285750" indent="-285750">
              <a:buFont typeface="Arial" panose="020B0604020202020204" pitchFamily="34" charset="0"/>
              <a:buChar char="•"/>
            </a:pPr>
            <a:r>
              <a:rPr lang="de-DE" sz="1400" dirty="0">
                <a:solidFill>
                  <a:schemeClr val="bg1">
                    <a:lumMod val="65000"/>
                  </a:schemeClr>
                </a:solidFill>
              </a:rPr>
              <a:t>Heterogenität von Workloads</a:t>
            </a:r>
          </a:p>
          <a:p>
            <a:pPr marL="285750" indent="-285750">
              <a:buFont typeface="Arial" panose="020B0604020202020204" pitchFamily="34" charset="0"/>
              <a:buChar char="•"/>
            </a:pPr>
            <a:r>
              <a:rPr lang="de-DE" sz="1400" dirty="0">
                <a:solidFill>
                  <a:schemeClr val="bg1">
                    <a:lumMod val="65000"/>
                  </a:schemeClr>
                </a:solidFill>
              </a:rPr>
              <a:t>Scheduling-Algorithmen</a:t>
            </a:r>
          </a:p>
          <a:p>
            <a:pPr marL="285750" indent="-285750">
              <a:buFont typeface="Arial" panose="020B0604020202020204" pitchFamily="34" charset="0"/>
              <a:buChar char="•"/>
            </a:pPr>
            <a:r>
              <a:rPr lang="de-DE" sz="1400" dirty="0">
                <a:solidFill>
                  <a:schemeClr val="bg1">
                    <a:lumMod val="65000"/>
                  </a:schemeClr>
                </a:solidFill>
              </a:rPr>
              <a:t>Scheduling-Architekturen</a:t>
            </a:r>
          </a:p>
          <a:p>
            <a:pPr marL="285750" indent="-285750">
              <a:buFont typeface="Arial" panose="020B0604020202020204" pitchFamily="34" charset="0"/>
              <a:buChar char="•"/>
            </a:pPr>
            <a:endParaRPr lang="de-DE" sz="1600" dirty="0"/>
          </a:p>
          <a:p>
            <a:r>
              <a:rPr lang="de-DE" sz="1600" b="1" dirty="0">
                <a:solidFill>
                  <a:schemeClr val="bg1">
                    <a:lumMod val="65000"/>
                  </a:schemeClr>
                </a:solidFill>
              </a:rPr>
              <a:t>9.2 Orchestrierung</a:t>
            </a:r>
          </a:p>
          <a:p>
            <a:pPr marL="285750" indent="-285750">
              <a:buFont typeface="Arial" panose="020B0604020202020204" pitchFamily="34" charset="0"/>
              <a:buChar char="•"/>
            </a:pPr>
            <a:r>
              <a:rPr lang="de-DE" sz="1400" dirty="0">
                <a:solidFill>
                  <a:schemeClr val="bg1">
                    <a:lumMod val="65000"/>
                  </a:schemeClr>
                </a:solidFill>
              </a:rPr>
              <a:t>Definition von Betriebszuständen</a:t>
            </a:r>
          </a:p>
          <a:p>
            <a:pPr marL="285750" indent="-285750">
              <a:buFont typeface="Arial" panose="020B0604020202020204" pitchFamily="34" charset="0"/>
              <a:buChar char="•"/>
            </a:pPr>
            <a:r>
              <a:rPr lang="de-DE" sz="1400" dirty="0">
                <a:solidFill>
                  <a:schemeClr val="bg1">
                    <a:lumMod val="65000"/>
                  </a:schemeClr>
                </a:solidFill>
              </a:rPr>
              <a:t>Regelkreis: </a:t>
            </a:r>
            <a:r>
              <a:rPr lang="de-DE" sz="1400" dirty="0" err="1">
                <a:solidFill>
                  <a:schemeClr val="bg1">
                    <a:lumMod val="65000"/>
                  </a:schemeClr>
                </a:solidFill>
              </a:rPr>
              <a:t>Desired</a:t>
            </a:r>
            <a:r>
              <a:rPr lang="de-DE" sz="1400" dirty="0">
                <a:solidFill>
                  <a:schemeClr val="bg1">
                    <a:lumMod val="65000"/>
                  </a:schemeClr>
                </a:solidFill>
              </a:rPr>
              <a:t> </a:t>
            </a:r>
            <a:r>
              <a:rPr lang="de-DE" sz="1400" dirty="0" err="1">
                <a:solidFill>
                  <a:schemeClr val="bg1">
                    <a:lumMod val="65000"/>
                  </a:schemeClr>
                </a:solidFill>
              </a:rPr>
              <a:t>vs</a:t>
            </a:r>
            <a:r>
              <a:rPr lang="de-DE" sz="1400" dirty="0">
                <a:solidFill>
                  <a:schemeClr val="bg1">
                    <a:lumMod val="65000"/>
                  </a:schemeClr>
                </a:solidFill>
              </a:rPr>
              <a:t> </a:t>
            </a:r>
            <a:r>
              <a:rPr lang="de-DE" sz="1400" dirty="0" err="1">
                <a:solidFill>
                  <a:schemeClr val="bg1">
                    <a:lumMod val="65000"/>
                  </a:schemeClr>
                </a:solidFill>
              </a:rPr>
              <a:t>Current</a:t>
            </a:r>
            <a:r>
              <a:rPr lang="de-DE" sz="1400" dirty="0">
                <a:solidFill>
                  <a:schemeClr val="bg1">
                    <a:lumMod val="65000"/>
                  </a:schemeClr>
                </a:solidFill>
              </a:rPr>
              <a:t> State</a:t>
            </a:r>
          </a:p>
          <a:p>
            <a:pPr marL="285750" indent="-285750">
              <a:buFont typeface="Arial" panose="020B0604020202020204" pitchFamily="34" charset="0"/>
              <a:buChar char="•"/>
            </a:pPr>
            <a:endParaRPr lang="de-DE" sz="1600" dirty="0">
              <a:solidFill>
                <a:schemeClr val="bg1">
                  <a:lumMod val="65000"/>
                </a:schemeClr>
              </a:solidFill>
            </a:endParaRPr>
          </a:p>
          <a:p>
            <a:r>
              <a:rPr lang="de-DE" sz="1600" b="1" dirty="0"/>
              <a:t>9.3 Inside </a:t>
            </a:r>
            <a:r>
              <a:rPr lang="de-DE" sz="1600" b="1" dirty="0" err="1"/>
              <a:t>Kubernetes</a:t>
            </a:r>
            <a:endParaRPr lang="de-DE" sz="1600" b="1" dirty="0"/>
          </a:p>
          <a:p>
            <a:pPr marL="285750" indent="-285750">
              <a:buFont typeface="Arial" panose="020B0604020202020204" pitchFamily="34" charset="0"/>
              <a:buChar char="•"/>
            </a:pPr>
            <a:r>
              <a:rPr lang="de-DE" sz="1400" dirty="0" err="1"/>
              <a:t>Kubernetes</a:t>
            </a:r>
            <a:r>
              <a:rPr lang="de-DE" sz="1400" dirty="0"/>
              <a:t>-Architektur und Ressourcen</a:t>
            </a:r>
          </a:p>
          <a:p>
            <a:pPr marL="285750" indent="-285750">
              <a:buFont typeface="Arial" panose="020B0604020202020204" pitchFamily="34" charset="0"/>
              <a:buChar char="•"/>
            </a:pPr>
            <a:r>
              <a:rPr lang="de-DE" sz="1400" dirty="0" err="1"/>
              <a:t>Workloadarten</a:t>
            </a:r>
            <a:endParaRPr lang="de-DE" sz="1400" dirty="0"/>
          </a:p>
          <a:p>
            <a:pPr marL="285750" indent="-285750">
              <a:buFont typeface="Arial" panose="020B0604020202020204" pitchFamily="34" charset="0"/>
              <a:buChar char="•"/>
            </a:pPr>
            <a:r>
              <a:rPr lang="de-DE" sz="1400" dirty="0"/>
              <a:t>Scheduling </a:t>
            </a:r>
            <a:r>
              <a:rPr lang="de-DE" sz="1400" dirty="0" err="1"/>
              <a:t>Constraints</a:t>
            </a:r>
            <a:endParaRPr lang="de-DE" sz="1400" dirty="0"/>
          </a:p>
          <a:p>
            <a:pPr marL="285750" indent="-285750">
              <a:buFont typeface="Arial" panose="020B0604020202020204" pitchFamily="34" charset="0"/>
              <a:buChar char="•"/>
            </a:pPr>
            <a:r>
              <a:rPr lang="de-DE" sz="1400" dirty="0"/>
              <a:t>Automatische Skalierung von Workloads</a:t>
            </a:r>
          </a:p>
          <a:p>
            <a:pPr marL="285750" indent="-285750">
              <a:buFont typeface="Arial" panose="020B0604020202020204" pitchFamily="34" charset="0"/>
              <a:buChar char="•"/>
            </a:pPr>
            <a:r>
              <a:rPr lang="de-DE" sz="1400" dirty="0"/>
              <a:t>Exponierung von Services</a:t>
            </a:r>
          </a:p>
          <a:p>
            <a:pPr marL="285750" indent="-285750">
              <a:buFont typeface="Arial" panose="020B0604020202020204" pitchFamily="34" charset="0"/>
              <a:buChar char="•"/>
            </a:pPr>
            <a:r>
              <a:rPr lang="de-DE" sz="1400" dirty="0"/>
              <a:t>Health Checking</a:t>
            </a:r>
          </a:p>
          <a:p>
            <a:pPr marL="285750" indent="-285750">
              <a:buFont typeface="Arial" panose="020B0604020202020204" pitchFamily="34" charset="0"/>
              <a:buChar char="•"/>
            </a:pPr>
            <a:r>
              <a:rPr lang="de-DE" sz="1400" dirty="0"/>
              <a:t>Persistenz</a:t>
            </a:r>
          </a:p>
          <a:p>
            <a:pPr marL="285750" indent="-285750">
              <a:buFont typeface="Arial" panose="020B0604020202020204" pitchFamily="34" charset="0"/>
              <a:buChar char="•"/>
            </a:pPr>
            <a:r>
              <a:rPr lang="de-DE" sz="1400" dirty="0"/>
              <a:t>Isolation von Workloads</a:t>
            </a:r>
          </a:p>
          <a:p>
            <a:pPr marL="285750" indent="-285750">
              <a:buFont typeface="Arial" panose="020B0604020202020204" pitchFamily="34" charset="0"/>
              <a:buChar char="•"/>
            </a:pPr>
            <a:endParaRPr lang="de-DE" sz="1600" dirty="0">
              <a:solidFill>
                <a:schemeClr val="bg1">
                  <a:lumMod val="65000"/>
                </a:schemeClr>
              </a:solidFill>
            </a:endParaRPr>
          </a:p>
          <a:p>
            <a:r>
              <a:rPr lang="de-DE" sz="1600" b="1" dirty="0">
                <a:solidFill>
                  <a:schemeClr val="bg1">
                    <a:lumMod val="65000"/>
                  </a:schemeClr>
                </a:solidFill>
              </a:rPr>
              <a:t>9.4 Zusammenfassung</a:t>
            </a:r>
          </a:p>
        </p:txBody>
      </p:sp>
    </p:spTree>
    <p:extLst>
      <p:ext uri="{BB962C8B-B14F-4D97-AF65-F5344CB8AC3E}">
        <p14:creationId xmlns:p14="http://schemas.microsoft.com/office/powerpoint/2010/main" val="304759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Inhaltsverzeichnis</a:t>
            </a:r>
          </a:p>
        </p:txBody>
      </p:sp>
      <p:sp>
        <p:nvSpPr>
          <p:cNvPr id="3" name="Foliennummernplatzhalter 2">
            <a:extLst>
              <a:ext uri="{FF2B5EF4-FFF2-40B4-BE49-F238E27FC236}">
                <a16:creationId xmlns:a16="http://schemas.microsoft.com/office/drawing/2014/main" id="{7C21D13C-3AD0-C343-9971-78F755EEBC15}"/>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13" name="Textfeld 12">
            <a:extLst>
              <a:ext uri="{FF2B5EF4-FFF2-40B4-BE49-F238E27FC236}">
                <a16:creationId xmlns:a16="http://schemas.microsoft.com/office/drawing/2014/main" id="{575D85F2-AB9A-BF48-A459-4D48C01DEBB1}"/>
              </a:ext>
            </a:extLst>
          </p:cNvPr>
          <p:cNvSpPr txBox="1"/>
          <p:nvPr/>
        </p:nvSpPr>
        <p:spPr>
          <a:xfrm>
            <a:off x="431800" y="1754488"/>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01</a:t>
            </a:r>
          </a:p>
          <a:p>
            <a:endParaRPr lang="de-DE" dirty="0"/>
          </a:p>
          <a:p>
            <a:r>
              <a:rPr lang="de-DE" sz="1600" b="0" dirty="0"/>
              <a:t>Cloud Computing</a:t>
            </a:r>
          </a:p>
        </p:txBody>
      </p:sp>
      <p:sp>
        <p:nvSpPr>
          <p:cNvPr id="14" name="Textfeld 13">
            <a:extLst>
              <a:ext uri="{FF2B5EF4-FFF2-40B4-BE49-F238E27FC236}">
                <a16:creationId xmlns:a16="http://schemas.microsoft.com/office/drawing/2014/main" id="{8E79C89F-70C2-2A44-AA3F-17B653DB2AB5}"/>
              </a:ext>
            </a:extLst>
          </p:cNvPr>
          <p:cNvSpPr txBox="1"/>
          <p:nvPr/>
        </p:nvSpPr>
        <p:spPr>
          <a:xfrm>
            <a:off x="2834261" y="1754489"/>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02</a:t>
            </a:r>
          </a:p>
          <a:p>
            <a:endParaRPr lang="de-DE" dirty="0"/>
          </a:p>
          <a:p>
            <a:r>
              <a:rPr lang="de-DE" sz="1600" dirty="0" err="1"/>
              <a:t>DevOps</a:t>
            </a:r>
            <a:endParaRPr lang="de-DE" dirty="0"/>
          </a:p>
        </p:txBody>
      </p:sp>
      <p:sp>
        <p:nvSpPr>
          <p:cNvPr id="15" name="Textfeld 14">
            <a:extLst>
              <a:ext uri="{FF2B5EF4-FFF2-40B4-BE49-F238E27FC236}">
                <a16:creationId xmlns:a16="http://schemas.microsoft.com/office/drawing/2014/main" id="{252E4BB2-C09E-3245-8979-A7473802470A}"/>
              </a:ext>
            </a:extLst>
          </p:cNvPr>
          <p:cNvSpPr txBox="1"/>
          <p:nvPr/>
        </p:nvSpPr>
        <p:spPr>
          <a:xfrm>
            <a:off x="5236722" y="1754489"/>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6" name="Textfeld 15">
            <a:extLst>
              <a:ext uri="{FF2B5EF4-FFF2-40B4-BE49-F238E27FC236}">
                <a16:creationId xmlns:a16="http://schemas.microsoft.com/office/drawing/2014/main" id="{ACA85333-2C43-7E45-97E8-8CF9DF9CB579}"/>
              </a:ext>
            </a:extLst>
          </p:cNvPr>
          <p:cNvSpPr txBox="1"/>
          <p:nvPr/>
        </p:nvSpPr>
        <p:spPr>
          <a:xfrm>
            <a:off x="2834261" y="3256455"/>
            <a:ext cx="2246924" cy="1341783"/>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7" name="Textfeld 16">
            <a:extLst>
              <a:ext uri="{FF2B5EF4-FFF2-40B4-BE49-F238E27FC236}">
                <a16:creationId xmlns:a16="http://schemas.microsoft.com/office/drawing/2014/main" id="{75965C5A-5B82-1E4D-96FE-D71B97E02F82}"/>
              </a:ext>
            </a:extLst>
          </p:cNvPr>
          <p:cNvSpPr txBox="1"/>
          <p:nvPr/>
        </p:nvSpPr>
        <p:spPr>
          <a:xfrm>
            <a:off x="5236722" y="3256456"/>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8" name="Textfeld 17">
            <a:extLst>
              <a:ext uri="{FF2B5EF4-FFF2-40B4-BE49-F238E27FC236}">
                <a16:creationId xmlns:a16="http://schemas.microsoft.com/office/drawing/2014/main" id="{DB6176CB-C5CB-C040-B58F-A1BEC6278A41}"/>
              </a:ext>
            </a:extLst>
          </p:cNvPr>
          <p:cNvSpPr txBox="1"/>
          <p:nvPr/>
        </p:nvSpPr>
        <p:spPr>
          <a:xfrm>
            <a:off x="431800" y="4758425"/>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20" name="Textfeld 19">
            <a:extLst>
              <a:ext uri="{FF2B5EF4-FFF2-40B4-BE49-F238E27FC236}">
                <a16:creationId xmlns:a16="http://schemas.microsoft.com/office/drawing/2014/main" id="{A2914D16-E03D-274E-B879-3F34EC1ECB51}"/>
              </a:ext>
            </a:extLst>
          </p:cNvPr>
          <p:cNvSpPr txBox="1"/>
          <p:nvPr/>
        </p:nvSpPr>
        <p:spPr>
          <a:xfrm>
            <a:off x="431800" y="3256456"/>
            <a:ext cx="2246924" cy="1341784"/>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21" name="Textfeld 20">
            <a:extLst>
              <a:ext uri="{FF2B5EF4-FFF2-40B4-BE49-F238E27FC236}">
                <a16:creationId xmlns:a16="http://schemas.microsoft.com/office/drawing/2014/main" id="{93FBBC16-532E-8F4E-A6B1-49D8F083A5DF}"/>
              </a:ext>
            </a:extLst>
          </p:cNvPr>
          <p:cNvSpPr txBox="1"/>
          <p:nvPr/>
        </p:nvSpPr>
        <p:spPr>
          <a:xfrm>
            <a:off x="2834261" y="4758421"/>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22" name="Textfeld 21">
            <a:extLst>
              <a:ext uri="{FF2B5EF4-FFF2-40B4-BE49-F238E27FC236}">
                <a16:creationId xmlns:a16="http://schemas.microsoft.com/office/drawing/2014/main" id="{435430CA-249E-A94C-9E9B-8EC34E9D063B}"/>
              </a:ext>
            </a:extLst>
          </p:cNvPr>
          <p:cNvSpPr txBox="1"/>
          <p:nvPr/>
        </p:nvSpPr>
        <p:spPr>
          <a:xfrm>
            <a:off x="5236722" y="4758420"/>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23" name="Textfeld 22">
            <a:extLst>
              <a:ext uri="{FF2B5EF4-FFF2-40B4-BE49-F238E27FC236}">
                <a16:creationId xmlns:a16="http://schemas.microsoft.com/office/drawing/2014/main" id="{1CD7DB56-480D-054D-93B5-B75DFC428688}"/>
              </a:ext>
            </a:extLst>
          </p:cNvPr>
          <p:cNvSpPr txBox="1"/>
          <p:nvPr/>
        </p:nvSpPr>
        <p:spPr>
          <a:xfrm>
            <a:off x="8225355" y="1754487"/>
            <a:ext cx="1537684" cy="4345716"/>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a:t>
            </a:r>
            <a:r>
              <a:rPr lang="de-DE" sz="1600" dirty="0"/>
              <a:t>n</a:t>
            </a:r>
          </a:p>
        </p:txBody>
      </p:sp>
      <p:sp>
        <p:nvSpPr>
          <p:cNvPr id="24" name="Geschweifte Klammer rechts 23">
            <a:extLst>
              <a:ext uri="{FF2B5EF4-FFF2-40B4-BE49-F238E27FC236}">
                <a16:creationId xmlns:a16="http://schemas.microsoft.com/office/drawing/2014/main" id="{1001CEE1-E4D8-9B4D-8089-E996B2249411}"/>
              </a:ext>
            </a:extLst>
          </p:cNvPr>
          <p:cNvSpPr/>
          <p:nvPr/>
        </p:nvSpPr>
        <p:spPr>
          <a:xfrm>
            <a:off x="7639183" y="1754487"/>
            <a:ext cx="385591" cy="4345716"/>
          </a:xfrm>
          <a:prstGeom prst="rightBrace">
            <a:avLst>
              <a:gd name="adj1" fmla="val 56904"/>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2470364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hteck 128">
            <a:extLst>
              <a:ext uri="{FF2B5EF4-FFF2-40B4-BE49-F238E27FC236}">
                <a16:creationId xmlns:a16="http://schemas.microsoft.com/office/drawing/2014/main" id="{DC377CA8-14D7-4848-A51F-CB8F3A830789}"/>
              </a:ext>
            </a:extLst>
          </p:cNvPr>
          <p:cNvSpPr/>
          <p:nvPr/>
        </p:nvSpPr>
        <p:spPr>
          <a:xfrm>
            <a:off x="4107093" y="2415444"/>
            <a:ext cx="1799999" cy="372075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7" name="Rechteck 126">
            <a:extLst>
              <a:ext uri="{FF2B5EF4-FFF2-40B4-BE49-F238E27FC236}">
                <a16:creationId xmlns:a16="http://schemas.microsoft.com/office/drawing/2014/main" id="{D06E150F-7030-194C-A618-20D4128F4964}"/>
              </a:ext>
            </a:extLst>
          </p:cNvPr>
          <p:cNvSpPr/>
          <p:nvPr/>
        </p:nvSpPr>
        <p:spPr>
          <a:xfrm>
            <a:off x="7962347" y="2418325"/>
            <a:ext cx="1800000" cy="37207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860594D6-DDFF-0642-B550-29E0446FAB64}"/>
              </a:ext>
            </a:extLst>
          </p:cNvPr>
          <p:cNvSpPr/>
          <p:nvPr/>
        </p:nvSpPr>
        <p:spPr>
          <a:xfrm>
            <a:off x="256210" y="2412559"/>
            <a:ext cx="3714453" cy="372364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BEBECCD0-0365-6042-8374-D298183801AF}"/>
              </a:ext>
            </a:extLst>
          </p:cNvPr>
          <p:cNvSpPr>
            <a:spLocks noGrp="1"/>
          </p:cNvSpPr>
          <p:nvPr>
            <p:ph type="title"/>
          </p:nvPr>
        </p:nvSpPr>
        <p:spPr/>
        <p:txBody>
          <a:bodyPr/>
          <a:lstStyle/>
          <a:p>
            <a:r>
              <a:rPr lang="de-DE" dirty="0" err="1"/>
              <a:t>Kubernetes</a:t>
            </a:r>
            <a:endParaRPr lang="de-DE" dirty="0"/>
          </a:p>
        </p:txBody>
      </p:sp>
      <p:sp>
        <p:nvSpPr>
          <p:cNvPr id="3" name="Textplatzhalter 2">
            <a:extLst>
              <a:ext uri="{FF2B5EF4-FFF2-40B4-BE49-F238E27FC236}">
                <a16:creationId xmlns:a16="http://schemas.microsoft.com/office/drawing/2014/main" id="{E3F7BC74-9A13-A448-A42E-02EC649C1954}"/>
              </a:ext>
            </a:extLst>
          </p:cNvPr>
          <p:cNvSpPr>
            <a:spLocks noGrp="1"/>
          </p:cNvSpPr>
          <p:nvPr>
            <p:ph type="body" sz="quarter" idx="32"/>
          </p:nvPr>
        </p:nvSpPr>
        <p:spPr/>
        <p:txBody>
          <a:bodyPr/>
          <a:lstStyle/>
          <a:p>
            <a:r>
              <a:rPr lang="de-DE" dirty="0"/>
              <a:t>Überblick über die wichtigsten von Controllern überwachten </a:t>
            </a:r>
            <a:r>
              <a:rPr lang="de-DE" dirty="0" err="1"/>
              <a:t>Kubernetes</a:t>
            </a:r>
            <a:r>
              <a:rPr lang="de-DE" dirty="0"/>
              <a:t>-Ressourcen</a:t>
            </a:r>
          </a:p>
        </p:txBody>
      </p:sp>
      <p:sp>
        <p:nvSpPr>
          <p:cNvPr id="5" name="Foliennummernplatzhalter 4">
            <a:extLst>
              <a:ext uri="{FF2B5EF4-FFF2-40B4-BE49-F238E27FC236}">
                <a16:creationId xmlns:a16="http://schemas.microsoft.com/office/drawing/2014/main" id="{058244FD-F2C5-E640-A5F8-257286D761CB}"/>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sp>
        <p:nvSpPr>
          <p:cNvPr id="68" name="Textfeld 67">
            <a:extLst>
              <a:ext uri="{FF2B5EF4-FFF2-40B4-BE49-F238E27FC236}">
                <a16:creationId xmlns:a16="http://schemas.microsoft.com/office/drawing/2014/main" id="{E9DFBF75-CCFE-7546-AD3B-8F1222403E29}"/>
              </a:ext>
            </a:extLst>
          </p:cNvPr>
          <p:cNvSpPr txBox="1"/>
          <p:nvPr/>
        </p:nvSpPr>
        <p:spPr>
          <a:xfrm>
            <a:off x="538017" y="3701508"/>
            <a:ext cx="1221808" cy="307777"/>
          </a:xfrm>
          <a:prstGeom prst="rect">
            <a:avLst/>
          </a:prstGeom>
          <a:noFill/>
        </p:spPr>
        <p:txBody>
          <a:bodyPr wrap="none" rtlCol="0">
            <a:spAutoFit/>
          </a:bodyPr>
          <a:lstStyle/>
          <a:p>
            <a:pPr algn="ctr"/>
            <a:r>
              <a:rPr lang="de-DE" sz="1400" b="1" dirty="0" err="1"/>
              <a:t>Deployments</a:t>
            </a:r>
            <a:endParaRPr lang="de-DE" sz="1400" b="1" dirty="0"/>
          </a:p>
        </p:txBody>
      </p:sp>
      <p:pic>
        <p:nvPicPr>
          <p:cNvPr id="1052" name="Picture 28">
            <a:extLst>
              <a:ext uri="{FF2B5EF4-FFF2-40B4-BE49-F238E27FC236}">
                <a16:creationId xmlns:a16="http://schemas.microsoft.com/office/drawing/2014/main" id="{0781EC11-CEB1-B34C-BC02-EBCE8F7A675B}"/>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1732" y="4627314"/>
            <a:ext cx="637639" cy="6376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Textfeld 25">
            <a:extLst>
              <a:ext uri="{FF2B5EF4-FFF2-40B4-BE49-F238E27FC236}">
                <a16:creationId xmlns:a16="http://schemas.microsoft.com/office/drawing/2014/main" id="{5063B105-58A5-854F-9125-161FD22A6A26}"/>
              </a:ext>
            </a:extLst>
          </p:cNvPr>
          <p:cNvSpPr txBox="1"/>
          <p:nvPr/>
        </p:nvSpPr>
        <p:spPr>
          <a:xfrm>
            <a:off x="8171732" y="5377981"/>
            <a:ext cx="637640" cy="307777"/>
          </a:xfrm>
          <a:prstGeom prst="rect">
            <a:avLst/>
          </a:prstGeom>
          <a:noFill/>
        </p:spPr>
        <p:txBody>
          <a:bodyPr wrap="square" rtlCol="0">
            <a:spAutoFit/>
          </a:bodyPr>
          <a:lstStyle/>
          <a:p>
            <a:pPr algn="ctr"/>
            <a:r>
              <a:rPr lang="de-DE" sz="1400" b="1" dirty="0"/>
              <a:t>RBAC</a:t>
            </a:r>
          </a:p>
        </p:txBody>
      </p:sp>
      <p:sp>
        <p:nvSpPr>
          <p:cNvPr id="27" name="Textfeld 26">
            <a:extLst>
              <a:ext uri="{FF2B5EF4-FFF2-40B4-BE49-F238E27FC236}">
                <a16:creationId xmlns:a16="http://schemas.microsoft.com/office/drawing/2014/main" id="{AF81DA72-7522-CC4E-93F4-B5908BE1ADCE}"/>
              </a:ext>
            </a:extLst>
          </p:cNvPr>
          <p:cNvSpPr txBox="1"/>
          <p:nvPr/>
        </p:nvSpPr>
        <p:spPr>
          <a:xfrm>
            <a:off x="246607" y="1643827"/>
            <a:ext cx="3729843" cy="649214"/>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square" rtlCol="0" anchor="ctr">
            <a:noAutofit/>
          </a:bodyPr>
          <a:lstStyle/>
          <a:p>
            <a:pPr algn="ctr"/>
            <a:r>
              <a:rPr lang="de-DE" sz="1600" dirty="0">
                <a:solidFill>
                  <a:schemeClr val="bg1">
                    <a:lumMod val="95000"/>
                  </a:schemeClr>
                </a:solidFill>
              </a:rPr>
              <a:t>Ausführbare Workloads</a:t>
            </a:r>
          </a:p>
        </p:txBody>
      </p:sp>
      <p:pic>
        <p:nvPicPr>
          <p:cNvPr id="1054" name="Picture 30">
            <a:extLst>
              <a:ext uri="{FF2B5EF4-FFF2-40B4-BE49-F238E27FC236}">
                <a16:creationId xmlns:a16="http://schemas.microsoft.com/office/drawing/2014/main" id="{12AE6375-E091-0E43-BCC0-796419352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830" y="2696244"/>
            <a:ext cx="644762" cy="64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4" name="Textfeld 73">
            <a:extLst>
              <a:ext uri="{FF2B5EF4-FFF2-40B4-BE49-F238E27FC236}">
                <a16:creationId xmlns:a16="http://schemas.microsoft.com/office/drawing/2014/main" id="{5ADFA4F6-6D9A-0E4F-A173-1FF576E9A91A}"/>
              </a:ext>
            </a:extLst>
          </p:cNvPr>
          <p:cNvSpPr txBox="1"/>
          <p:nvPr/>
        </p:nvSpPr>
        <p:spPr>
          <a:xfrm>
            <a:off x="2463317" y="5510714"/>
            <a:ext cx="1180580" cy="307777"/>
          </a:xfrm>
          <a:prstGeom prst="rect">
            <a:avLst/>
          </a:prstGeom>
          <a:noFill/>
        </p:spPr>
        <p:txBody>
          <a:bodyPr wrap="none" rtlCol="0">
            <a:spAutoFit/>
          </a:bodyPr>
          <a:lstStyle/>
          <a:p>
            <a:pPr algn="ctr"/>
            <a:r>
              <a:rPr lang="de-DE" sz="1400" b="1" dirty="0" err="1"/>
              <a:t>Stateful</a:t>
            </a:r>
            <a:r>
              <a:rPr lang="de-DE" sz="1400" b="1" dirty="0"/>
              <a:t> Sets</a:t>
            </a:r>
          </a:p>
        </p:txBody>
      </p:sp>
      <p:sp>
        <p:nvSpPr>
          <p:cNvPr id="75" name="Textfeld 74">
            <a:extLst>
              <a:ext uri="{FF2B5EF4-FFF2-40B4-BE49-F238E27FC236}">
                <a16:creationId xmlns:a16="http://schemas.microsoft.com/office/drawing/2014/main" id="{27A0CEAA-783B-674D-BE34-ECF7105CDBBB}"/>
              </a:ext>
            </a:extLst>
          </p:cNvPr>
          <p:cNvSpPr txBox="1"/>
          <p:nvPr/>
        </p:nvSpPr>
        <p:spPr>
          <a:xfrm>
            <a:off x="539780" y="5510714"/>
            <a:ext cx="1214243" cy="307777"/>
          </a:xfrm>
          <a:prstGeom prst="rect">
            <a:avLst/>
          </a:prstGeom>
          <a:noFill/>
        </p:spPr>
        <p:txBody>
          <a:bodyPr wrap="none" rtlCol="0">
            <a:spAutoFit/>
          </a:bodyPr>
          <a:lstStyle/>
          <a:p>
            <a:pPr algn="ctr"/>
            <a:r>
              <a:rPr lang="de-DE" sz="1400" b="1" dirty="0" err="1"/>
              <a:t>Daemon</a:t>
            </a:r>
            <a:r>
              <a:rPr lang="de-DE" sz="1400" b="1" dirty="0"/>
              <a:t> Sets</a:t>
            </a:r>
          </a:p>
        </p:txBody>
      </p:sp>
      <p:sp>
        <p:nvSpPr>
          <p:cNvPr id="76" name="Textfeld 75">
            <a:extLst>
              <a:ext uri="{FF2B5EF4-FFF2-40B4-BE49-F238E27FC236}">
                <a16:creationId xmlns:a16="http://schemas.microsoft.com/office/drawing/2014/main" id="{E2194F07-D4BD-F049-B6BA-930E9C311BF8}"/>
              </a:ext>
            </a:extLst>
          </p:cNvPr>
          <p:cNvSpPr txBox="1"/>
          <p:nvPr/>
        </p:nvSpPr>
        <p:spPr>
          <a:xfrm>
            <a:off x="7962347" y="1646710"/>
            <a:ext cx="1800000" cy="646331"/>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de-DE" sz="1200" dirty="0">
                <a:solidFill>
                  <a:schemeClr val="bg1">
                    <a:lumMod val="95000"/>
                  </a:schemeClr>
                </a:solidFill>
              </a:rPr>
              <a:t>Isolieren von Anwendungen mittels </a:t>
            </a:r>
            <a:r>
              <a:rPr lang="de-DE" sz="1200" dirty="0" err="1">
                <a:solidFill>
                  <a:schemeClr val="bg1">
                    <a:lumMod val="95000"/>
                  </a:schemeClr>
                </a:solidFill>
              </a:rPr>
              <a:t>Namespaces</a:t>
            </a:r>
            <a:endParaRPr lang="de-DE" sz="1200" dirty="0">
              <a:solidFill>
                <a:schemeClr val="bg1">
                  <a:lumMod val="95000"/>
                </a:schemeClr>
              </a:solidFill>
            </a:endParaRPr>
          </a:p>
        </p:txBody>
      </p:sp>
      <p:sp>
        <p:nvSpPr>
          <p:cNvPr id="77" name="Textfeld 76">
            <a:extLst>
              <a:ext uri="{FF2B5EF4-FFF2-40B4-BE49-F238E27FC236}">
                <a16:creationId xmlns:a16="http://schemas.microsoft.com/office/drawing/2014/main" id="{D2EBA26A-6198-0E42-BD5F-D671FC580579}"/>
              </a:ext>
            </a:extLst>
          </p:cNvPr>
          <p:cNvSpPr txBox="1"/>
          <p:nvPr/>
        </p:nvSpPr>
        <p:spPr>
          <a:xfrm>
            <a:off x="7953698" y="3574988"/>
            <a:ext cx="1808648" cy="523220"/>
          </a:xfrm>
          <a:prstGeom prst="rect">
            <a:avLst/>
          </a:prstGeom>
          <a:noFill/>
        </p:spPr>
        <p:txBody>
          <a:bodyPr wrap="square" rtlCol="0">
            <a:spAutoFit/>
          </a:bodyPr>
          <a:lstStyle/>
          <a:p>
            <a:pPr algn="ctr"/>
            <a:r>
              <a:rPr lang="de-DE" sz="1400" b="1" dirty="0" err="1"/>
              <a:t>Quotas</a:t>
            </a:r>
            <a:r>
              <a:rPr lang="de-DE" sz="1400" b="1" dirty="0"/>
              <a:t> und Limit Ranges</a:t>
            </a:r>
          </a:p>
        </p:txBody>
      </p:sp>
      <p:sp>
        <p:nvSpPr>
          <p:cNvPr id="78" name="Textfeld 77">
            <a:extLst>
              <a:ext uri="{FF2B5EF4-FFF2-40B4-BE49-F238E27FC236}">
                <a16:creationId xmlns:a16="http://schemas.microsoft.com/office/drawing/2014/main" id="{9E273C53-174B-174F-8FF4-157ADE55F70D}"/>
              </a:ext>
            </a:extLst>
          </p:cNvPr>
          <p:cNvSpPr txBox="1"/>
          <p:nvPr/>
        </p:nvSpPr>
        <p:spPr>
          <a:xfrm>
            <a:off x="4107094" y="1643828"/>
            <a:ext cx="1799999" cy="646331"/>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de-DE" sz="1200" dirty="0">
                <a:solidFill>
                  <a:schemeClr val="bg1">
                    <a:lumMod val="95000"/>
                  </a:schemeClr>
                </a:solidFill>
              </a:rPr>
              <a:t>Exponieren von Anwendungen und Diensten </a:t>
            </a:r>
          </a:p>
        </p:txBody>
      </p:sp>
      <p:sp>
        <p:nvSpPr>
          <p:cNvPr id="80" name="Textfeld 79">
            <a:extLst>
              <a:ext uri="{FF2B5EF4-FFF2-40B4-BE49-F238E27FC236}">
                <a16:creationId xmlns:a16="http://schemas.microsoft.com/office/drawing/2014/main" id="{141E4693-0A90-3A46-9596-A21D07D49571}"/>
              </a:ext>
            </a:extLst>
          </p:cNvPr>
          <p:cNvSpPr txBox="1"/>
          <p:nvPr/>
        </p:nvSpPr>
        <p:spPr>
          <a:xfrm>
            <a:off x="4107094" y="3706290"/>
            <a:ext cx="1799998" cy="307777"/>
          </a:xfrm>
          <a:prstGeom prst="rect">
            <a:avLst/>
          </a:prstGeom>
          <a:noFill/>
        </p:spPr>
        <p:txBody>
          <a:bodyPr wrap="square" rtlCol="0">
            <a:spAutoFit/>
          </a:bodyPr>
          <a:lstStyle/>
          <a:p>
            <a:pPr algn="ctr"/>
            <a:r>
              <a:rPr lang="de-DE" sz="1400" b="1" dirty="0"/>
              <a:t>Services</a:t>
            </a:r>
          </a:p>
        </p:txBody>
      </p:sp>
      <p:sp>
        <p:nvSpPr>
          <p:cNvPr id="81" name="Textfeld 80">
            <a:extLst>
              <a:ext uri="{FF2B5EF4-FFF2-40B4-BE49-F238E27FC236}">
                <a16:creationId xmlns:a16="http://schemas.microsoft.com/office/drawing/2014/main" id="{F6670A1D-F19D-AE45-B05C-518A2B00DC60}"/>
              </a:ext>
            </a:extLst>
          </p:cNvPr>
          <p:cNvSpPr txBox="1"/>
          <p:nvPr/>
        </p:nvSpPr>
        <p:spPr>
          <a:xfrm>
            <a:off x="4110935" y="5516482"/>
            <a:ext cx="1799998" cy="307777"/>
          </a:xfrm>
          <a:prstGeom prst="rect">
            <a:avLst/>
          </a:prstGeom>
          <a:noFill/>
        </p:spPr>
        <p:txBody>
          <a:bodyPr wrap="square" rtlCol="0">
            <a:spAutoFit/>
          </a:bodyPr>
          <a:lstStyle/>
          <a:p>
            <a:pPr algn="ctr"/>
            <a:r>
              <a:rPr lang="de-DE" sz="1400" b="1" dirty="0"/>
              <a:t>Ingress</a:t>
            </a:r>
          </a:p>
        </p:txBody>
      </p:sp>
      <p:pic>
        <p:nvPicPr>
          <p:cNvPr id="1056" name="Picture 32">
            <a:extLst>
              <a:ext uri="{FF2B5EF4-FFF2-40B4-BE49-F238E27FC236}">
                <a16:creationId xmlns:a16="http://schemas.microsoft.com/office/drawing/2014/main" id="{63FFB1C2-0D2E-5042-B775-910095E1CB8D}"/>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77276" y="4610960"/>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052E2773-90CF-3D4E-9DB7-9D0AA6C5AE47}"/>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8003" y="270499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9005B2A9-D614-3742-AD7B-E67DD24A1BBC}"/>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91409" y="2704993"/>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F5DA8AE1-8904-6F48-827D-A8B82F0A35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237" y="462443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1965F56F-2751-6C4F-AB30-AEFF256CCF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7923" y="462443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Textfeld 28">
            <a:extLst>
              <a:ext uri="{FF2B5EF4-FFF2-40B4-BE49-F238E27FC236}">
                <a16:creationId xmlns:a16="http://schemas.microsoft.com/office/drawing/2014/main" id="{AC42805A-4A47-6B49-B782-846258EC95E9}"/>
              </a:ext>
            </a:extLst>
          </p:cNvPr>
          <p:cNvSpPr txBox="1"/>
          <p:nvPr/>
        </p:nvSpPr>
        <p:spPr>
          <a:xfrm>
            <a:off x="4428543" y="2446245"/>
            <a:ext cx="1128835" cy="230832"/>
          </a:xfrm>
          <a:prstGeom prst="rect">
            <a:avLst/>
          </a:prstGeom>
          <a:noFill/>
        </p:spPr>
        <p:txBody>
          <a:bodyPr wrap="none" rtlCol="0">
            <a:spAutoFit/>
          </a:bodyPr>
          <a:lstStyle/>
          <a:p>
            <a:pPr algn="ctr"/>
            <a:r>
              <a:rPr lang="de-DE" sz="900" dirty="0"/>
              <a:t>Primär Intra-Cluster</a:t>
            </a:r>
          </a:p>
        </p:txBody>
      </p:sp>
      <p:sp>
        <p:nvSpPr>
          <p:cNvPr id="91" name="Textfeld 90">
            <a:extLst>
              <a:ext uri="{FF2B5EF4-FFF2-40B4-BE49-F238E27FC236}">
                <a16:creationId xmlns:a16="http://schemas.microsoft.com/office/drawing/2014/main" id="{F5665DA1-A665-D141-9418-33C31A73807A}"/>
              </a:ext>
            </a:extLst>
          </p:cNvPr>
          <p:cNvSpPr txBox="1"/>
          <p:nvPr/>
        </p:nvSpPr>
        <p:spPr>
          <a:xfrm>
            <a:off x="4439137" y="4373142"/>
            <a:ext cx="1156086" cy="230832"/>
          </a:xfrm>
          <a:prstGeom prst="rect">
            <a:avLst/>
          </a:prstGeom>
          <a:noFill/>
        </p:spPr>
        <p:txBody>
          <a:bodyPr wrap="none" rtlCol="0">
            <a:spAutoFit/>
          </a:bodyPr>
          <a:lstStyle/>
          <a:p>
            <a:pPr algn="ctr"/>
            <a:r>
              <a:rPr lang="de-DE" sz="900" dirty="0"/>
              <a:t>Primär Extra-Cluster</a:t>
            </a:r>
          </a:p>
        </p:txBody>
      </p:sp>
      <p:pic>
        <p:nvPicPr>
          <p:cNvPr id="79" name="Picture 16">
            <a:extLst>
              <a:ext uri="{FF2B5EF4-FFF2-40B4-BE49-F238E27FC236}">
                <a16:creationId xmlns:a16="http://schemas.microsoft.com/office/drawing/2014/main" id="{F6F08B27-2937-8142-8CDA-0797FB999C10}"/>
              </a:ext>
            </a:extLst>
          </p:cNvPr>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23749" y="2709179"/>
            <a:ext cx="627180" cy="627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3" name="Picture 39">
            <a:extLst>
              <a:ext uri="{FF2B5EF4-FFF2-40B4-BE49-F238E27FC236}">
                <a16:creationId xmlns:a16="http://schemas.microsoft.com/office/drawing/2014/main" id="{044ED7CD-6D81-7E40-B7D1-B8E87EAA2E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4973" y="2692227"/>
            <a:ext cx="648634" cy="648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781C98E9-592D-9F46-A971-775CA5568B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16186" y="2699225"/>
            <a:ext cx="648634" cy="648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3" name="Textfeld 72">
            <a:extLst>
              <a:ext uri="{FF2B5EF4-FFF2-40B4-BE49-F238E27FC236}">
                <a16:creationId xmlns:a16="http://schemas.microsoft.com/office/drawing/2014/main" id="{F3E676F2-D1F1-A143-A840-EEB136A4F4C0}"/>
              </a:ext>
            </a:extLst>
          </p:cNvPr>
          <p:cNvSpPr txBox="1"/>
          <p:nvPr/>
        </p:nvSpPr>
        <p:spPr>
          <a:xfrm>
            <a:off x="2555997" y="3701508"/>
            <a:ext cx="1057725" cy="307777"/>
          </a:xfrm>
          <a:prstGeom prst="rect">
            <a:avLst/>
          </a:prstGeom>
          <a:noFill/>
        </p:spPr>
        <p:txBody>
          <a:bodyPr wrap="none" rtlCol="0">
            <a:spAutoFit/>
          </a:bodyPr>
          <a:lstStyle/>
          <a:p>
            <a:pPr algn="ctr"/>
            <a:r>
              <a:rPr lang="de-DE" sz="1400" b="1" dirty="0"/>
              <a:t>(</a:t>
            </a:r>
            <a:r>
              <a:rPr lang="de-DE" sz="1400" b="1" dirty="0" err="1"/>
              <a:t>Cron</a:t>
            </a:r>
            <a:r>
              <a:rPr lang="de-DE" sz="1400" b="1" dirty="0"/>
              <a:t>-)Jobs</a:t>
            </a:r>
          </a:p>
        </p:txBody>
      </p:sp>
      <p:sp>
        <p:nvSpPr>
          <p:cNvPr id="131" name="Rechteck 130">
            <a:extLst>
              <a:ext uri="{FF2B5EF4-FFF2-40B4-BE49-F238E27FC236}">
                <a16:creationId xmlns:a16="http://schemas.microsoft.com/office/drawing/2014/main" id="{1744A97D-516B-EC4F-865B-4F3C4A3F5ABA}"/>
              </a:ext>
            </a:extLst>
          </p:cNvPr>
          <p:cNvSpPr/>
          <p:nvPr/>
        </p:nvSpPr>
        <p:spPr>
          <a:xfrm>
            <a:off x="6051533" y="2415443"/>
            <a:ext cx="1800000" cy="372364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2" name="Textfeld 131">
            <a:extLst>
              <a:ext uri="{FF2B5EF4-FFF2-40B4-BE49-F238E27FC236}">
                <a16:creationId xmlns:a16="http://schemas.microsoft.com/office/drawing/2014/main" id="{6544B590-6D31-9243-9E86-5EB212A6BC40}"/>
              </a:ext>
            </a:extLst>
          </p:cNvPr>
          <p:cNvSpPr txBox="1"/>
          <p:nvPr/>
        </p:nvSpPr>
        <p:spPr>
          <a:xfrm>
            <a:off x="6051533" y="1646710"/>
            <a:ext cx="1800000" cy="646331"/>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nchor="ctr">
            <a:noAutofit/>
          </a:bodyPr>
          <a:lstStyle>
            <a:defPPr rtl="0">
              <a:defRPr lang="de-de"/>
            </a:defPPr>
            <a:lvl1pPr algn="ctr">
              <a:defRPr sz="1600">
                <a:solidFill>
                  <a:schemeClr val="bg1">
                    <a:lumMod val="95000"/>
                  </a:schemeClr>
                </a:solidFill>
              </a:defRPr>
            </a:lvl1pPr>
          </a:lstStyle>
          <a:p>
            <a:r>
              <a:rPr lang="de-DE" dirty="0"/>
              <a:t>Persistenz</a:t>
            </a:r>
          </a:p>
        </p:txBody>
      </p:sp>
      <p:pic>
        <p:nvPicPr>
          <p:cNvPr id="134" name="Picture 23">
            <a:extLst>
              <a:ext uri="{FF2B5EF4-FFF2-40B4-BE49-F238E27FC236}">
                <a16:creationId xmlns:a16="http://schemas.microsoft.com/office/drawing/2014/main" id="{7554F3D9-A80C-F746-85C4-18A28DC4319C}"/>
              </a:ext>
            </a:extLst>
          </p:cNvPr>
          <p:cNvPicPr>
            <a:picLocks noChangeAspect="1" noChangeArrowheads="1"/>
          </p:cNvPicPr>
          <p:nvPr/>
        </p:nvPicPr>
        <p:blipFill>
          <a:blip r:embed="rId1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4448" y="2695110"/>
            <a:ext cx="630000" cy="63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6" name="Picture 22">
            <a:extLst>
              <a:ext uri="{FF2B5EF4-FFF2-40B4-BE49-F238E27FC236}">
                <a16:creationId xmlns:a16="http://schemas.microsoft.com/office/drawing/2014/main" id="{01FC1095-D87A-B945-922F-5A115CF06B47}"/>
              </a:ext>
            </a:extLst>
          </p:cNvPr>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4448" y="4602657"/>
            <a:ext cx="630000" cy="63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7" name="Textfeld 136">
            <a:extLst>
              <a:ext uri="{FF2B5EF4-FFF2-40B4-BE49-F238E27FC236}">
                <a16:creationId xmlns:a16="http://schemas.microsoft.com/office/drawing/2014/main" id="{BC7A94B6-5C76-ED42-A230-4DDF4D7F5632}"/>
              </a:ext>
            </a:extLst>
          </p:cNvPr>
          <p:cNvSpPr txBox="1"/>
          <p:nvPr/>
        </p:nvSpPr>
        <p:spPr>
          <a:xfrm>
            <a:off x="6049448" y="5394675"/>
            <a:ext cx="1793436" cy="523220"/>
          </a:xfrm>
          <a:prstGeom prst="rect">
            <a:avLst/>
          </a:prstGeom>
          <a:noFill/>
        </p:spPr>
        <p:txBody>
          <a:bodyPr wrap="square" rtlCol="0">
            <a:spAutoFit/>
          </a:bodyPr>
          <a:lstStyle/>
          <a:p>
            <a:pPr algn="ctr"/>
            <a:r>
              <a:rPr lang="de-DE" sz="1400" b="1" dirty="0"/>
              <a:t>Persistent</a:t>
            </a:r>
          </a:p>
          <a:p>
            <a:pPr algn="ctr"/>
            <a:r>
              <a:rPr lang="de-DE" sz="1400" b="1" dirty="0"/>
              <a:t>Volume</a:t>
            </a:r>
          </a:p>
        </p:txBody>
      </p:sp>
      <p:sp>
        <p:nvSpPr>
          <p:cNvPr id="138" name="Textfeld 137">
            <a:extLst>
              <a:ext uri="{FF2B5EF4-FFF2-40B4-BE49-F238E27FC236}">
                <a16:creationId xmlns:a16="http://schemas.microsoft.com/office/drawing/2014/main" id="{945353CE-0288-8A4F-B444-C37AE727604C}"/>
              </a:ext>
            </a:extLst>
          </p:cNvPr>
          <p:cNvSpPr txBox="1"/>
          <p:nvPr/>
        </p:nvSpPr>
        <p:spPr>
          <a:xfrm>
            <a:off x="6049448" y="3565892"/>
            <a:ext cx="1793436" cy="523220"/>
          </a:xfrm>
          <a:prstGeom prst="rect">
            <a:avLst/>
          </a:prstGeom>
          <a:noFill/>
        </p:spPr>
        <p:txBody>
          <a:bodyPr wrap="square" rtlCol="0">
            <a:spAutoFit/>
          </a:bodyPr>
          <a:lstStyle/>
          <a:p>
            <a:pPr algn="ctr"/>
            <a:r>
              <a:rPr lang="de-DE" sz="1400" b="1" dirty="0"/>
              <a:t>Persistent</a:t>
            </a:r>
          </a:p>
          <a:p>
            <a:pPr algn="ctr"/>
            <a:r>
              <a:rPr lang="de-DE" sz="1400" b="1" dirty="0"/>
              <a:t>Volume Claim</a:t>
            </a:r>
          </a:p>
        </p:txBody>
      </p:sp>
      <p:pic>
        <p:nvPicPr>
          <p:cNvPr id="9" name="Grafik 8" descr="Ein Bild, das Symbol, Logo, Electric Blue (Farbe), Markenzeichen enthält.&#10;&#10;Automatisch generierte Beschreibung">
            <a:extLst>
              <a:ext uri="{FF2B5EF4-FFF2-40B4-BE49-F238E27FC236}">
                <a16:creationId xmlns:a16="http://schemas.microsoft.com/office/drawing/2014/main" id="{A6020AA4-2856-F002-3A79-FAC11CAFDF76}"/>
              </a:ext>
            </a:extLst>
          </p:cNvPr>
          <p:cNvPicPr>
            <a:picLocks noChangeAspect="1"/>
          </p:cNvPicPr>
          <p:nvPr/>
        </p:nvPicPr>
        <p:blipFill>
          <a:blip r:embed="rId14">
            <a:duotone>
              <a:schemeClr val="bg2">
                <a:shade val="45000"/>
                <a:satMod val="135000"/>
              </a:schemeClr>
              <a:prstClr val="white"/>
            </a:duotone>
          </a:blip>
          <a:stretch>
            <a:fillRect/>
          </a:stretch>
        </p:blipFill>
        <p:spPr>
          <a:xfrm>
            <a:off x="8892721" y="4627314"/>
            <a:ext cx="658208" cy="637639"/>
          </a:xfrm>
          <a:prstGeom prst="rect">
            <a:avLst/>
          </a:prstGeom>
          <a:effectLst>
            <a:outerShdw blurRad="50800" dist="38100" dir="2700000" algn="tl" rotWithShape="0">
              <a:prstClr val="black">
                <a:alpha val="40000"/>
              </a:prstClr>
            </a:outerShdw>
          </a:effectLst>
        </p:spPr>
      </p:pic>
      <p:sp>
        <p:nvSpPr>
          <p:cNvPr id="10" name="Textfeld 9">
            <a:extLst>
              <a:ext uri="{FF2B5EF4-FFF2-40B4-BE49-F238E27FC236}">
                <a16:creationId xmlns:a16="http://schemas.microsoft.com/office/drawing/2014/main" id="{8260C2E1-E5DF-FD39-6A23-54F1F6E0B15D}"/>
              </a:ext>
            </a:extLst>
          </p:cNvPr>
          <p:cNvSpPr txBox="1"/>
          <p:nvPr/>
        </p:nvSpPr>
        <p:spPr>
          <a:xfrm>
            <a:off x="8818021" y="5375885"/>
            <a:ext cx="841167" cy="461665"/>
          </a:xfrm>
          <a:prstGeom prst="rect">
            <a:avLst/>
          </a:prstGeom>
          <a:noFill/>
        </p:spPr>
        <p:txBody>
          <a:bodyPr wrap="square" rtlCol="0">
            <a:spAutoFit/>
          </a:bodyPr>
          <a:lstStyle/>
          <a:p>
            <a:pPr algn="ctr"/>
            <a:r>
              <a:rPr lang="de-DE" sz="1200" b="1" dirty="0"/>
              <a:t>Network</a:t>
            </a:r>
          </a:p>
          <a:p>
            <a:pPr algn="ctr"/>
            <a:r>
              <a:rPr lang="de-DE" sz="1200" b="1" dirty="0" err="1"/>
              <a:t>Policies</a:t>
            </a:r>
            <a:endParaRPr lang="de-DE" sz="1200" b="1" dirty="0"/>
          </a:p>
        </p:txBody>
      </p:sp>
      <p:cxnSp>
        <p:nvCxnSpPr>
          <p:cNvPr id="6" name="Gerade Verbindung mit Pfeil 5">
            <a:extLst>
              <a:ext uri="{FF2B5EF4-FFF2-40B4-BE49-F238E27FC236}">
                <a16:creationId xmlns:a16="http://schemas.microsoft.com/office/drawing/2014/main" id="{E687F5AC-37E9-254F-4C8A-A9D5865ACADA}"/>
              </a:ext>
            </a:extLst>
          </p:cNvPr>
          <p:cNvCxnSpPr>
            <a:cxnSpLocks/>
            <a:stCxn id="21" idx="2"/>
            <a:endCxn id="20" idx="0"/>
          </p:cNvCxnSpPr>
          <p:nvPr/>
        </p:nvCxnSpPr>
        <p:spPr>
          <a:xfrm>
            <a:off x="11129283" y="2634055"/>
            <a:ext cx="0" cy="304800"/>
          </a:xfrm>
          <a:prstGeom prst="straightConnector1">
            <a:avLst/>
          </a:prstGeom>
          <a:ln w="38100">
            <a:solidFill>
              <a:schemeClr val="accent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DFA88D9F-F8DA-B864-6B16-95D6D8F231A5}"/>
              </a:ext>
            </a:extLst>
          </p:cNvPr>
          <p:cNvCxnSpPr>
            <a:cxnSpLocks/>
            <a:stCxn id="20" idx="2"/>
            <a:endCxn id="19" idx="0"/>
          </p:cNvCxnSpPr>
          <p:nvPr/>
        </p:nvCxnSpPr>
        <p:spPr>
          <a:xfrm>
            <a:off x="11129283" y="3243655"/>
            <a:ext cx="0" cy="301945"/>
          </a:xfrm>
          <a:prstGeom prst="straightConnector1">
            <a:avLst/>
          </a:prstGeom>
          <a:ln w="38100">
            <a:solidFill>
              <a:schemeClr val="accent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ED5E59D2-ADFE-0835-80C1-7C862B63805F}"/>
              </a:ext>
            </a:extLst>
          </p:cNvPr>
          <p:cNvCxnSpPr>
            <a:cxnSpLocks/>
            <a:stCxn id="23" idx="0"/>
            <a:endCxn id="19" idx="2"/>
          </p:cNvCxnSpPr>
          <p:nvPr/>
        </p:nvCxnSpPr>
        <p:spPr>
          <a:xfrm flipV="1">
            <a:off x="11129283" y="3850400"/>
            <a:ext cx="0" cy="304800"/>
          </a:xfrm>
          <a:prstGeom prst="straightConnector1">
            <a:avLst/>
          </a:prstGeom>
          <a:ln w="38100">
            <a:solidFill>
              <a:schemeClr val="accent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463130D2-E478-6E33-233A-2519252ECDAC}"/>
              </a:ext>
            </a:extLst>
          </p:cNvPr>
          <p:cNvCxnSpPr>
            <a:cxnSpLocks/>
            <a:stCxn id="18" idx="0"/>
            <a:endCxn id="23" idx="2"/>
          </p:cNvCxnSpPr>
          <p:nvPr/>
        </p:nvCxnSpPr>
        <p:spPr>
          <a:xfrm flipH="1" flipV="1">
            <a:off x="11129283" y="4460000"/>
            <a:ext cx="3718" cy="317238"/>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D8B07004-52F4-CACA-E5E8-3F15C13F9590}"/>
              </a:ext>
            </a:extLst>
          </p:cNvPr>
          <p:cNvCxnSpPr>
            <a:cxnSpLocks/>
            <a:endCxn id="21" idx="0"/>
          </p:cNvCxnSpPr>
          <p:nvPr/>
        </p:nvCxnSpPr>
        <p:spPr>
          <a:xfrm>
            <a:off x="11129283" y="2073511"/>
            <a:ext cx="0" cy="255744"/>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A6832B0F-230F-1EBD-A96B-F7194DD5DB69}"/>
              </a:ext>
            </a:extLst>
          </p:cNvPr>
          <p:cNvSpPr txBox="1"/>
          <p:nvPr/>
        </p:nvSpPr>
        <p:spPr>
          <a:xfrm>
            <a:off x="11191286" y="4480119"/>
            <a:ext cx="883575" cy="261610"/>
          </a:xfrm>
          <a:prstGeom prst="rect">
            <a:avLst/>
          </a:prstGeom>
          <a:noFill/>
        </p:spPr>
        <p:txBody>
          <a:bodyPr wrap="none" rtlCol="0">
            <a:spAutoFit/>
          </a:bodyPr>
          <a:lstStyle/>
          <a:p>
            <a:r>
              <a:rPr lang="de-DE" sz="1100" i="1" dirty="0">
                <a:solidFill>
                  <a:srgbClr val="262626"/>
                </a:solidFill>
                <a:latin typeface="Bradley Hand" pitchFamily="2" charset="77"/>
              </a:rPr>
              <a:t>Ressourcen</a:t>
            </a:r>
          </a:p>
        </p:txBody>
      </p:sp>
      <p:sp>
        <p:nvSpPr>
          <p:cNvPr id="14" name="Textfeld 13">
            <a:extLst>
              <a:ext uri="{FF2B5EF4-FFF2-40B4-BE49-F238E27FC236}">
                <a16:creationId xmlns:a16="http://schemas.microsoft.com/office/drawing/2014/main" id="{8A0905F9-CB43-D976-B71E-06E45C51FAB5}"/>
              </a:ext>
            </a:extLst>
          </p:cNvPr>
          <p:cNvSpPr txBox="1"/>
          <p:nvPr/>
        </p:nvSpPr>
        <p:spPr>
          <a:xfrm>
            <a:off x="11185453" y="3858082"/>
            <a:ext cx="883575" cy="261610"/>
          </a:xfrm>
          <a:prstGeom prst="rect">
            <a:avLst/>
          </a:prstGeom>
          <a:noFill/>
        </p:spPr>
        <p:txBody>
          <a:bodyPr wrap="none" rtlCol="0">
            <a:spAutoFit/>
          </a:bodyPr>
          <a:lstStyle/>
          <a:p>
            <a:r>
              <a:rPr lang="de-DE" sz="1100" i="1" dirty="0">
                <a:solidFill>
                  <a:srgbClr val="0070C0"/>
                </a:solidFill>
                <a:latin typeface="Bradley Hand" pitchFamily="2" charset="77"/>
              </a:rPr>
              <a:t>Ressourcen</a:t>
            </a:r>
          </a:p>
        </p:txBody>
      </p:sp>
      <p:sp>
        <p:nvSpPr>
          <p:cNvPr id="15" name="Textfeld 14">
            <a:extLst>
              <a:ext uri="{FF2B5EF4-FFF2-40B4-BE49-F238E27FC236}">
                <a16:creationId xmlns:a16="http://schemas.microsoft.com/office/drawing/2014/main" id="{126DD157-1BE7-EB97-8A17-DA1BBA86B3EB}"/>
              </a:ext>
            </a:extLst>
          </p:cNvPr>
          <p:cNvSpPr txBox="1"/>
          <p:nvPr/>
        </p:nvSpPr>
        <p:spPr>
          <a:xfrm>
            <a:off x="11212415" y="3256127"/>
            <a:ext cx="559769" cy="261610"/>
          </a:xfrm>
          <a:prstGeom prst="rect">
            <a:avLst/>
          </a:prstGeom>
          <a:noFill/>
        </p:spPr>
        <p:txBody>
          <a:bodyPr wrap="none" rtlCol="0">
            <a:spAutoFit/>
          </a:bodyPr>
          <a:lstStyle/>
          <a:p>
            <a:r>
              <a:rPr lang="de-DE" sz="1100" i="1" dirty="0">
                <a:solidFill>
                  <a:srgbClr val="0070C0"/>
                </a:solidFill>
                <a:latin typeface="Bradley Hand" pitchFamily="2" charset="77"/>
              </a:rPr>
              <a:t>Tasks</a:t>
            </a:r>
          </a:p>
        </p:txBody>
      </p:sp>
      <p:sp>
        <p:nvSpPr>
          <p:cNvPr id="16" name="Textfeld 15">
            <a:extLst>
              <a:ext uri="{FF2B5EF4-FFF2-40B4-BE49-F238E27FC236}">
                <a16:creationId xmlns:a16="http://schemas.microsoft.com/office/drawing/2014/main" id="{CCB66598-FD8D-DB84-6C37-D552800ADE0A}"/>
              </a:ext>
            </a:extLst>
          </p:cNvPr>
          <p:cNvSpPr txBox="1"/>
          <p:nvPr/>
        </p:nvSpPr>
        <p:spPr>
          <a:xfrm>
            <a:off x="11215777" y="2641736"/>
            <a:ext cx="841897" cy="261610"/>
          </a:xfrm>
          <a:prstGeom prst="rect">
            <a:avLst/>
          </a:prstGeom>
          <a:noFill/>
        </p:spPr>
        <p:txBody>
          <a:bodyPr wrap="none" rtlCol="0">
            <a:spAutoFit/>
          </a:bodyPr>
          <a:lstStyle/>
          <a:p>
            <a:r>
              <a:rPr lang="de-DE" sz="1100" i="1" dirty="0" err="1">
                <a:solidFill>
                  <a:srgbClr val="0070C0"/>
                </a:solidFill>
                <a:latin typeface="Bradley Hand" pitchFamily="2" charset="77"/>
              </a:rPr>
              <a:t>Blueprints</a:t>
            </a:r>
            <a:endParaRPr lang="de-DE" sz="1100" i="1" dirty="0">
              <a:solidFill>
                <a:srgbClr val="0070C0"/>
              </a:solidFill>
              <a:latin typeface="Bradley Hand" pitchFamily="2" charset="77"/>
            </a:endParaRPr>
          </a:p>
        </p:txBody>
      </p:sp>
      <p:cxnSp>
        <p:nvCxnSpPr>
          <p:cNvPr id="17" name="Gerade Verbindung mit Pfeil 16">
            <a:extLst>
              <a:ext uri="{FF2B5EF4-FFF2-40B4-BE49-F238E27FC236}">
                <a16:creationId xmlns:a16="http://schemas.microsoft.com/office/drawing/2014/main" id="{41A11357-A27D-1A28-41D9-18D416691A59}"/>
              </a:ext>
            </a:extLst>
          </p:cNvPr>
          <p:cNvCxnSpPr>
            <a:cxnSpLocks/>
            <a:endCxn id="18" idx="2"/>
          </p:cNvCxnSpPr>
          <p:nvPr/>
        </p:nvCxnSpPr>
        <p:spPr>
          <a:xfrm flipV="1">
            <a:off x="11133001" y="5082038"/>
            <a:ext cx="0" cy="317238"/>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245A19F7-B3EE-8C31-7217-0D991FD1D9D5}"/>
              </a:ext>
            </a:extLst>
          </p:cNvPr>
          <p:cNvSpPr/>
          <p:nvPr/>
        </p:nvSpPr>
        <p:spPr>
          <a:xfrm>
            <a:off x="10204105" y="4777238"/>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Virtualisierung</a:t>
            </a:r>
          </a:p>
        </p:txBody>
      </p:sp>
      <p:sp>
        <p:nvSpPr>
          <p:cNvPr id="19" name="Rechteck 18">
            <a:extLst>
              <a:ext uri="{FF2B5EF4-FFF2-40B4-BE49-F238E27FC236}">
                <a16:creationId xmlns:a16="http://schemas.microsoft.com/office/drawing/2014/main" id="{CECB09C2-484A-9626-06F1-5BFB15259307}"/>
              </a:ext>
            </a:extLst>
          </p:cNvPr>
          <p:cNvSpPr/>
          <p:nvPr/>
        </p:nvSpPr>
        <p:spPr>
          <a:xfrm>
            <a:off x="10200387" y="3545600"/>
            <a:ext cx="1857792" cy="304800"/>
          </a:xfrm>
          <a:prstGeom prst="rect">
            <a:avLst/>
          </a:prstGeom>
          <a:solidFill>
            <a:schemeClr val="accent5"/>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Cluster </a:t>
            </a:r>
            <a:r>
              <a:rPr lang="de-DE" sz="1100" i="1" dirty="0" err="1">
                <a:latin typeface="Bradley Hand" pitchFamily="2" charset="77"/>
              </a:rPr>
              <a:t>Scheduling</a:t>
            </a:r>
            <a:endParaRPr lang="de-DE" sz="1100" i="1" dirty="0">
              <a:latin typeface="Bradley Hand" pitchFamily="2" charset="77"/>
            </a:endParaRPr>
          </a:p>
        </p:txBody>
      </p:sp>
      <p:sp>
        <p:nvSpPr>
          <p:cNvPr id="20" name="Rechteck 19">
            <a:extLst>
              <a:ext uri="{FF2B5EF4-FFF2-40B4-BE49-F238E27FC236}">
                <a16:creationId xmlns:a16="http://schemas.microsoft.com/office/drawing/2014/main" id="{70F78B4D-6B61-555D-16A5-CE962DCEBBBD}"/>
              </a:ext>
            </a:extLst>
          </p:cNvPr>
          <p:cNvSpPr/>
          <p:nvPr/>
        </p:nvSpPr>
        <p:spPr>
          <a:xfrm>
            <a:off x="10200387" y="2938855"/>
            <a:ext cx="1857792" cy="304800"/>
          </a:xfrm>
          <a:prstGeom prst="rect">
            <a:avLst/>
          </a:prstGeom>
          <a:solidFill>
            <a:schemeClr val="accent5"/>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Cluster Orchestration</a:t>
            </a:r>
          </a:p>
        </p:txBody>
      </p:sp>
      <p:sp>
        <p:nvSpPr>
          <p:cNvPr id="21" name="Rechteck 20">
            <a:extLst>
              <a:ext uri="{FF2B5EF4-FFF2-40B4-BE49-F238E27FC236}">
                <a16:creationId xmlns:a16="http://schemas.microsoft.com/office/drawing/2014/main" id="{59C52C66-0622-D892-B7BF-E34A56AD7DE0}"/>
              </a:ext>
            </a:extLst>
          </p:cNvPr>
          <p:cNvSpPr/>
          <p:nvPr/>
        </p:nvSpPr>
        <p:spPr>
          <a:xfrm>
            <a:off x="10200387" y="2329255"/>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err="1">
                <a:latin typeface="Bradley Hand" pitchFamily="2" charset="77"/>
              </a:rPr>
              <a:t>Platform</a:t>
            </a:r>
            <a:r>
              <a:rPr lang="de-DE" sz="1100" i="1" dirty="0">
                <a:latin typeface="Bradley Hand" pitchFamily="2" charset="77"/>
              </a:rPr>
              <a:t> </a:t>
            </a:r>
            <a:r>
              <a:rPr lang="de-DE" sz="1100" i="1" dirty="0" err="1">
                <a:latin typeface="Bradley Hand" pitchFamily="2" charset="77"/>
              </a:rPr>
              <a:t>as</a:t>
            </a:r>
            <a:r>
              <a:rPr lang="de-DE" sz="1100" i="1" dirty="0">
                <a:latin typeface="Bradley Hand" pitchFamily="2" charset="77"/>
              </a:rPr>
              <a:t> a Service</a:t>
            </a:r>
          </a:p>
        </p:txBody>
      </p:sp>
      <p:sp>
        <p:nvSpPr>
          <p:cNvPr id="22" name="Sechseck 21">
            <a:extLst>
              <a:ext uri="{FF2B5EF4-FFF2-40B4-BE49-F238E27FC236}">
                <a16:creationId xmlns:a16="http://schemas.microsoft.com/office/drawing/2014/main" id="{0DEADE3B-2F39-ABBC-E36D-E718AD9F413F}"/>
              </a:ext>
            </a:extLst>
          </p:cNvPr>
          <p:cNvSpPr/>
          <p:nvPr/>
        </p:nvSpPr>
        <p:spPr>
          <a:xfrm>
            <a:off x="10725661" y="5375395"/>
            <a:ext cx="807244" cy="619031"/>
          </a:xfrm>
          <a:prstGeom prst="hexagon">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Hard-ware</a:t>
            </a:r>
          </a:p>
        </p:txBody>
      </p:sp>
      <p:sp>
        <p:nvSpPr>
          <p:cNvPr id="23" name="Rechteck 22">
            <a:extLst>
              <a:ext uri="{FF2B5EF4-FFF2-40B4-BE49-F238E27FC236}">
                <a16:creationId xmlns:a16="http://schemas.microsoft.com/office/drawing/2014/main" id="{2A260180-F14C-FFEE-C57F-C5D7E48820F5}"/>
              </a:ext>
            </a:extLst>
          </p:cNvPr>
          <p:cNvSpPr/>
          <p:nvPr/>
        </p:nvSpPr>
        <p:spPr>
          <a:xfrm>
            <a:off x="10200387" y="4155200"/>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Infrastructure </a:t>
            </a:r>
            <a:r>
              <a:rPr lang="de-DE" sz="1100" i="1" dirty="0" err="1">
                <a:latin typeface="Bradley Hand" pitchFamily="2" charset="77"/>
              </a:rPr>
              <a:t>as</a:t>
            </a:r>
            <a:r>
              <a:rPr lang="de-DE" sz="1100" i="1" dirty="0">
                <a:latin typeface="Bradley Hand" pitchFamily="2" charset="77"/>
              </a:rPr>
              <a:t> a Service</a:t>
            </a:r>
          </a:p>
        </p:txBody>
      </p:sp>
      <p:pic>
        <p:nvPicPr>
          <p:cNvPr id="24" name="Grafik 23">
            <a:extLst>
              <a:ext uri="{FF2B5EF4-FFF2-40B4-BE49-F238E27FC236}">
                <a16:creationId xmlns:a16="http://schemas.microsoft.com/office/drawing/2014/main" id="{20763DDA-F6D0-71BF-1249-4A544CCE500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386633" y="1022486"/>
            <a:ext cx="1440044" cy="1325893"/>
          </a:xfrm>
          <a:prstGeom prst="rect">
            <a:avLst/>
          </a:prstGeom>
        </p:spPr>
      </p:pic>
      <p:sp>
        <p:nvSpPr>
          <p:cNvPr id="25" name="Textfeld 24">
            <a:extLst>
              <a:ext uri="{FF2B5EF4-FFF2-40B4-BE49-F238E27FC236}">
                <a16:creationId xmlns:a16="http://schemas.microsoft.com/office/drawing/2014/main" id="{8EAB81F0-C8A8-6F10-1D9C-B5D1E04AE22D}"/>
              </a:ext>
            </a:extLst>
          </p:cNvPr>
          <p:cNvSpPr txBox="1"/>
          <p:nvPr/>
        </p:nvSpPr>
        <p:spPr>
          <a:xfrm>
            <a:off x="10554345" y="1545451"/>
            <a:ext cx="1171575" cy="430887"/>
          </a:xfrm>
          <a:prstGeom prst="rect">
            <a:avLst/>
          </a:prstGeom>
          <a:noFill/>
        </p:spPr>
        <p:txBody>
          <a:bodyPr wrap="square" rtlCol="0">
            <a:spAutoFit/>
          </a:bodyPr>
          <a:lstStyle/>
          <a:p>
            <a:pPr algn="ctr"/>
            <a:r>
              <a:rPr lang="de-DE" sz="1100" dirty="0">
                <a:solidFill>
                  <a:schemeClr val="bg1"/>
                </a:solidFill>
                <a:latin typeface="Bradley Hand" pitchFamily="2" charset="77"/>
              </a:rPr>
              <a:t>Cloud-native Anwendung</a:t>
            </a:r>
          </a:p>
        </p:txBody>
      </p:sp>
      <p:pic>
        <p:nvPicPr>
          <p:cNvPr id="28" name="Grafik 27">
            <a:extLst>
              <a:ext uri="{FF2B5EF4-FFF2-40B4-BE49-F238E27FC236}">
                <a16:creationId xmlns:a16="http://schemas.microsoft.com/office/drawing/2014/main" id="{BAB53C76-6CDB-7833-69ED-5E0B36059B62}"/>
              </a:ext>
            </a:extLst>
          </p:cNvPr>
          <p:cNvPicPr>
            <a:picLocks noChangeAspect="1"/>
          </p:cNvPicPr>
          <p:nvPr/>
        </p:nvPicPr>
        <p:blipFill>
          <a:blip r:embed="rId17">
            <a:duotone>
              <a:schemeClr val="accent5">
                <a:shade val="45000"/>
                <a:satMod val="135000"/>
              </a:schemeClr>
              <a:prstClr val="white"/>
            </a:duotone>
          </a:blip>
          <a:stretch>
            <a:fillRect/>
          </a:stretch>
        </p:blipFill>
        <p:spPr>
          <a:xfrm rot="16200000">
            <a:off x="9882165" y="2918019"/>
            <a:ext cx="356669" cy="3566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4949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CE84A-BC68-E84F-8012-43D7CC79EEF7}"/>
              </a:ext>
            </a:extLst>
          </p:cNvPr>
          <p:cNvSpPr>
            <a:spLocks noGrp="1"/>
          </p:cNvSpPr>
          <p:nvPr>
            <p:ph type="title"/>
          </p:nvPr>
        </p:nvSpPr>
        <p:spPr/>
        <p:txBody>
          <a:bodyPr/>
          <a:lstStyle/>
          <a:p>
            <a:r>
              <a:rPr lang="de-DE" dirty="0" err="1"/>
              <a:t>Kubernetes</a:t>
            </a:r>
            <a:endParaRPr lang="de-DE" dirty="0"/>
          </a:p>
        </p:txBody>
      </p:sp>
      <p:sp>
        <p:nvSpPr>
          <p:cNvPr id="3" name="Textplatzhalter 2">
            <a:extLst>
              <a:ext uri="{FF2B5EF4-FFF2-40B4-BE49-F238E27FC236}">
                <a16:creationId xmlns:a16="http://schemas.microsoft.com/office/drawing/2014/main" id="{CA7A0B46-9872-8B4F-9BA5-BEBAE7E97182}"/>
              </a:ext>
            </a:extLst>
          </p:cNvPr>
          <p:cNvSpPr>
            <a:spLocks noGrp="1"/>
          </p:cNvSpPr>
          <p:nvPr>
            <p:ph type="body" sz="quarter" idx="32"/>
          </p:nvPr>
        </p:nvSpPr>
        <p:spPr/>
        <p:txBody>
          <a:bodyPr/>
          <a:lstStyle/>
          <a:p>
            <a:r>
              <a:rPr lang="de-DE" dirty="0"/>
              <a:t>Basis-</a:t>
            </a:r>
            <a:r>
              <a:rPr lang="de-DE" dirty="0" err="1"/>
              <a:t>Blueprint</a:t>
            </a:r>
            <a:r>
              <a:rPr lang="de-DE" dirty="0"/>
              <a:t> eines in K8S deployten Webservices</a:t>
            </a:r>
          </a:p>
        </p:txBody>
      </p:sp>
      <p:sp>
        <p:nvSpPr>
          <p:cNvPr id="5" name="Foliennummernplatzhalter 4">
            <a:extLst>
              <a:ext uri="{FF2B5EF4-FFF2-40B4-BE49-F238E27FC236}">
                <a16:creationId xmlns:a16="http://schemas.microsoft.com/office/drawing/2014/main" id="{83068B73-EBAA-874C-B293-3212022BE3CC}"/>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pic>
        <p:nvPicPr>
          <p:cNvPr id="6" name="Picture 6">
            <a:extLst>
              <a:ext uri="{FF2B5EF4-FFF2-40B4-BE49-F238E27FC236}">
                <a16:creationId xmlns:a16="http://schemas.microsoft.com/office/drawing/2014/main" id="{9EDE1382-2B15-C34B-8A83-9629E5086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1787" y="2944710"/>
            <a:ext cx="540000" cy="5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12">
            <a:extLst>
              <a:ext uri="{FF2B5EF4-FFF2-40B4-BE49-F238E27FC236}">
                <a16:creationId xmlns:a16="http://schemas.microsoft.com/office/drawing/2014/main" id="{5021B745-C7EB-E543-A377-0BC747575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7207" y="2928539"/>
            <a:ext cx="540000" cy="5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15">
            <a:extLst>
              <a:ext uri="{FF2B5EF4-FFF2-40B4-BE49-F238E27FC236}">
                <a16:creationId xmlns:a16="http://schemas.microsoft.com/office/drawing/2014/main" id="{4F0DDEF0-8B89-264C-A604-4587B115B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7255" y="2928539"/>
            <a:ext cx="540000" cy="5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19">
            <a:extLst>
              <a:ext uri="{FF2B5EF4-FFF2-40B4-BE49-F238E27FC236}">
                <a16:creationId xmlns:a16="http://schemas.microsoft.com/office/drawing/2014/main" id="{C6821E7A-E28C-2043-883A-CE03E0654B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5518" y="1893186"/>
            <a:ext cx="540000" cy="5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1">
            <a:extLst>
              <a:ext uri="{FF2B5EF4-FFF2-40B4-BE49-F238E27FC236}">
                <a16:creationId xmlns:a16="http://schemas.microsoft.com/office/drawing/2014/main" id="{C01BF072-2E2B-DE4B-BE01-F8C2AC5237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2358" y="1892092"/>
            <a:ext cx="540000" cy="5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23">
            <a:extLst>
              <a:ext uri="{FF2B5EF4-FFF2-40B4-BE49-F238E27FC236}">
                <a16:creationId xmlns:a16="http://schemas.microsoft.com/office/drawing/2014/main" id="{2069E2CB-6A72-124C-B56E-A0EEB2EDF3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6567" y="4024710"/>
            <a:ext cx="540000" cy="5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6">
            <a:extLst>
              <a:ext uri="{FF2B5EF4-FFF2-40B4-BE49-F238E27FC236}">
                <a16:creationId xmlns:a16="http://schemas.microsoft.com/office/drawing/2014/main" id="{55578C28-E230-A54C-93CC-FBCA149014E4}"/>
              </a:ext>
            </a:extLst>
          </p:cNvPr>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4729876" y="2763130"/>
            <a:ext cx="540000" cy="5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5" name="Gerade Verbindung mit Pfeil 14">
            <a:extLst>
              <a:ext uri="{FF2B5EF4-FFF2-40B4-BE49-F238E27FC236}">
                <a16:creationId xmlns:a16="http://schemas.microsoft.com/office/drawing/2014/main" id="{2BE15152-B9A0-6C44-87AF-EDA3C6BFFB36}"/>
              </a:ext>
            </a:extLst>
          </p:cNvPr>
          <p:cNvCxnSpPr>
            <a:cxnSpLocks/>
            <a:stCxn id="8" idx="1"/>
            <a:endCxn id="60" idx="1"/>
          </p:cNvCxnSpPr>
          <p:nvPr/>
        </p:nvCxnSpPr>
        <p:spPr>
          <a:xfrm flipH="1">
            <a:off x="5494754" y="3198539"/>
            <a:ext cx="772501" cy="8466"/>
          </a:xfrm>
          <a:prstGeom prst="straightConnector1">
            <a:avLst/>
          </a:prstGeom>
          <a:ln w="25400">
            <a:solidFill>
              <a:srgbClr val="326CE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krümmte Verbindung 19">
            <a:extLst>
              <a:ext uri="{FF2B5EF4-FFF2-40B4-BE49-F238E27FC236}">
                <a16:creationId xmlns:a16="http://schemas.microsoft.com/office/drawing/2014/main" id="{607D3CDD-1D61-7C41-8B49-551F2CAD397E}"/>
              </a:ext>
            </a:extLst>
          </p:cNvPr>
          <p:cNvCxnSpPr>
            <a:cxnSpLocks/>
            <a:stCxn id="13" idx="0"/>
            <a:endCxn id="9" idx="3"/>
          </p:cNvCxnSpPr>
          <p:nvPr/>
        </p:nvCxnSpPr>
        <p:spPr>
          <a:xfrm rot="16200000" flipV="1">
            <a:off x="4492725" y="2255979"/>
            <a:ext cx="599944" cy="414358"/>
          </a:xfrm>
          <a:prstGeom prst="curvedConnector2">
            <a:avLst/>
          </a:prstGeom>
          <a:ln w="25400">
            <a:solidFill>
              <a:srgbClr val="326CE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8ADD487D-B4D6-E049-B6E0-E1332B87160B}"/>
              </a:ext>
            </a:extLst>
          </p:cNvPr>
          <p:cNvCxnSpPr>
            <a:cxnSpLocks/>
            <a:stCxn id="86" idx="3"/>
            <a:endCxn id="63" idx="1"/>
          </p:cNvCxnSpPr>
          <p:nvPr/>
        </p:nvCxnSpPr>
        <p:spPr>
          <a:xfrm flipV="1">
            <a:off x="3898590" y="3214709"/>
            <a:ext cx="598136" cy="1"/>
          </a:xfrm>
          <a:prstGeom prst="straightConnector1">
            <a:avLst/>
          </a:prstGeom>
          <a:ln w="25400">
            <a:solidFill>
              <a:srgbClr val="326CE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1A57151B-E7FD-E840-8759-7C4B979CF45C}"/>
              </a:ext>
            </a:extLst>
          </p:cNvPr>
          <p:cNvCxnSpPr>
            <a:cxnSpLocks/>
            <a:stCxn id="13" idx="2"/>
            <a:endCxn id="12" idx="0"/>
          </p:cNvCxnSpPr>
          <p:nvPr/>
        </p:nvCxnSpPr>
        <p:spPr>
          <a:xfrm flipH="1">
            <a:off x="4996567" y="3303130"/>
            <a:ext cx="3309" cy="721580"/>
          </a:xfrm>
          <a:prstGeom prst="straightConnector1">
            <a:avLst/>
          </a:prstGeom>
          <a:ln w="25400">
            <a:solidFill>
              <a:srgbClr val="326CE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ED7AEDB6-868D-4A40-9246-BD317F29DB36}"/>
              </a:ext>
            </a:extLst>
          </p:cNvPr>
          <p:cNvCxnSpPr>
            <a:cxnSpLocks/>
            <a:stCxn id="12" idx="2"/>
          </p:cNvCxnSpPr>
          <p:nvPr/>
        </p:nvCxnSpPr>
        <p:spPr>
          <a:xfrm>
            <a:off x="4996567" y="4564710"/>
            <a:ext cx="0" cy="305796"/>
          </a:xfrm>
          <a:prstGeom prst="straightConnector1">
            <a:avLst/>
          </a:prstGeom>
          <a:ln w="25400">
            <a:solidFill>
              <a:srgbClr val="326CE5"/>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EE34B7A6-6ECB-5349-8D35-24A2207751DA}"/>
              </a:ext>
            </a:extLst>
          </p:cNvPr>
          <p:cNvCxnSpPr>
            <a:cxnSpLocks/>
            <a:stCxn id="7" idx="1"/>
            <a:endCxn id="8" idx="3"/>
          </p:cNvCxnSpPr>
          <p:nvPr/>
        </p:nvCxnSpPr>
        <p:spPr>
          <a:xfrm flipH="1">
            <a:off x="6807255" y="3198539"/>
            <a:ext cx="1349952" cy="0"/>
          </a:xfrm>
          <a:prstGeom prst="straightConnector1">
            <a:avLst/>
          </a:prstGeom>
          <a:ln w="25400">
            <a:solidFill>
              <a:srgbClr val="326CE5"/>
            </a:solidFill>
            <a:tailEnd type="triangle"/>
          </a:ln>
        </p:spPr>
        <p:style>
          <a:lnRef idx="1">
            <a:schemeClr val="accent1"/>
          </a:lnRef>
          <a:fillRef idx="0">
            <a:schemeClr val="accent1"/>
          </a:fillRef>
          <a:effectRef idx="0">
            <a:schemeClr val="accent1"/>
          </a:effectRef>
          <a:fontRef idx="minor">
            <a:schemeClr val="tx1"/>
          </a:fontRef>
        </p:style>
      </p:cxnSp>
      <p:sp>
        <p:nvSpPr>
          <p:cNvPr id="35" name="Zylinder 34">
            <a:extLst>
              <a:ext uri="{FF2B5EF4-FFF2-40B4-BE49-F238E27FC236}">
                <a16:creationId xmlns:a16="http://schemas.microsoft.com/office/drawing/2014/main" id="{57E837F8-E1E1-9D49-BE3A-BFD555EFF7C4}"/>
              </a:ext>
            </a:extLst>
          </p:cNvPr>
          <p:cNvSpPr/>
          <p:nvPr/>
        </p:nvSpPr>
        <p:spPr>
          <a:xfrm>
            <a:off x="4303147" y="6106072"/>
            <a:ext cx="1386840" cy="557208"/>
          </a:xfrm>
          <a:prstGeom prst="ca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Storage Class</a:t>
            </a:r>
          </a:p>
        </p:txBody>
      </p:sp>
      <p:cxnSp>
        <p:nvCxnSpPr>
          <p:cNvPr id="36" name="Gerade Verbindung mit Pfeil 35">
            <a:extLst>
              <a:ext uri="{FF2B5EF4-FFF2-40B4-BE49-F238E27FC236}">
                <a16:creationId xmlns:a16="http://schemas.microsoft.com/office/drawing/2014/main" id="{1A7C632F-121C-9C46-8740-4A8D1493D567}"/>
              </a:ext>
            </a:extLst>
          </p:cNvPr>
          <p:cNvCxnSpPr>
            <a:cxnSpLocks/>
            <a:stCxn id="35" idx="1"/>
          </p:cNvCxnSpPr>
          <p:nvPr/>
        </p:nvCxnSpPr>
        <p:spPr>
          <a:xfrm flipV="1">
            <a:off x="4996567" y="5410506"/>
            <a:ext cx="0" cy="695566"/>
          </a:xfrm>
          <a:prstGeom prst="straightConnector1">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krümmte Verbindung 40">
            <a:extLst>
              <a:ext uri="{FF2B5EF4-FFF2-40B4-BE49-F238E27FC236}">
                <a16:creationId xmlns:a16="http://schemas.microsoft.com/office/drawing/2014/main" id="{8937575B-D268-1B42-BF29-7F9B6D1A80C9}"/>
              </a:ext>
            </a:extLst>
          </p:cNvPr>
          <p:cNvCxnSpPr>
            <a:cxnSpLocks/>
            <a:stCxn id="13" idx="0"/>
            <a:endCxn id="10" idx="1"/>
          </p:cNvCxnSpPr>
          <p:nvPr/>
        </p:nvCxnSpPr>
        <p:spPr>
          <a:xfrm rot="5400000" flipH="1" flipV="1">
            <a:off x="4915598" y="2246370"/>
            <a:ext cx="601038" cy="432482"/>
          </a:xfrm>
          <a:prstGeom prst="curvedConnector2">
            <a:avLst/>
          </a:prstGeom>
          <a:ln w="25400">
            <a:solidFill>
              <a:srgbClr val="326CE5"/>
            </a:solidFill>
            <a:tailEnd type="triangle"/>
          </a:ln>
        </p:spPr>
        <p:style>
          <a:lnRef idx="1">
            <a:schemeClr val="accent1"/>
          </a:lnRef>
          <a:fillRef idx="0">
            <a:schemeClr val="accent1"/>
          </a:fillRef>
          <a:effectRef idx="0">
            <a:schemeClr val="accent1"/>
          </a:effectRef>
          <a:fontRef idx="minor">
            <a:schemeClr val="tx1"/>
          </a:fontRef>
        </p:style>
      </p:cxnSp>
      <p:pic>
        <p:nvPicPr>
          <p:cNvPr id="53" name="Picture 26">
            <a:extLst>
              <a:ext uri="{FF2B5EF4-FFF2-40B4-BE49-F238E27FC236}">
                <a16:creationId xmlns:a16="http://schemas.microsoft.com/office/drawing/2014/main" id="{AB09D5DE-7720-C046-91C9-61A39B68B368}"/>
              </a:ext>
            </a:extLst>
          </p:cNvPr>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4724913" y="2851550"/>
            <a:ext cx="540000" cy="5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4" name="Picture 26">
            <a:extLst>
              <a:ext uri="{FF2B5EF4-FFF2-40B4-BE49-F238E27FC236}">
                <a16:creationId xmlns:a16="http://schemas.microsoft.com/office/drawing/2014/main" id="{576C32D4-BBEC-ED4D-B2BA-0788998BE37C}"/>
              </a:ext>
            </a:extLst>
          </p:cNvPr>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4719950" y="2944710"/>
            <a:ext cx="540000" cy="5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icture 26">
            <a:extLst>
              <a:ext uri="{FF2B5EF4-FFF2-40B4-BE49-F238E27FC236}">
                <a16:creationId xmlns:a16="http://schemas.microsoft.com/office/drawing/2014/main" id="{E9C019C8-2581-1841-8FD3-B25F7139E30F}"/>
              </a:ext>
            </a:extLst>
          </p:cNvPr>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4719950" y="3041735"/>
            <a:ext cx="540000" cy="5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0" name="Geschweifte Klammer rechts 59">
            <a:extLst>
              <a:ext uri="{FF2B5EF4-FFF2-40B4-BE49-F238E27FC236}">
                <a16:creationId xmlns:a16="http://schemas.microsoft.com/office/drawing/2014/main" id="{0A1AEFB1-0971-0C43-A3D9-DBE59DB3E02D}"/>
              </a:ext>
            </a:extLst>
          </p:cNvPr>
          <p:cNvSpPr/>
          <p:nvPr/>
        </p:nvSpPr>
        <p:spPr>
          <a:xfrm>
            <a:off x="5349974" y="2810773"/>
            <a:ext cx="144780" cy="792463"/>
          </a:xfrm>
          <a:prstGeom prst="rightBrace">
            <a:avLst>
              <a:gd name="adj1" fmla="val 32861"/>
              <a:gd name="adj2" fmla="val 50000"/>
            </a:avLst>
          </a:prstGeom>
          <a:ln w="25400">
            <a:solidFill>
              <a:srgbClr val="326CE5"/>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3" name="Geschweifte Klammer rechts 62">
            <a:extLst>
              <a:ext uri="{FF2B5EF4-FFF2-40B4-BE49-F238E27FC236}">
                <a16:creationId xmlns:a16="http://schemas.microsoft.com/office/drawing/2014/main" id="{216C4F88-04A6-F24A-9A2F-EF39066BD92F}"/>
              </a:ext>
            </a:extLst>
          </p:cNvPr>
          <p:cNvSpPr/>
          <p:nvPr/>
        </p:nvSpPr>
        <p:spPr>
          <a:xfrm rot="10800000">
            <a:off x="4496726" y="2818478"/>
            <a:ext cx="144780" cy="792463"/>
          </a:xfrm>
          <a:prstGeom prst="rightBrace">
            <a:avLst>
              <a:gd name="adj1" fmla="val 32861"/>
              <a:gd name="adj2" fmla="val 50000"/>
            </a:avLst>
          </a:prstGeom>
          <a:ln w="25400">
            <a:solidFill>
              <a:srgbClr val="326CE5"/>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6" name="Textfeld 75">
            <a:extLst>
              <a:ext uri="{FF2B5EF4-FFF2-40B4-BE49-F238E27FC236}">
                <a16:creationId xmlns:a16="http://schemas.microsoft.com/office/drawing/2014/main" id="{0B20E3C3-FBFD-7D42-AEF8-266A66684B16}"/>
              </a:ext>
            </a:extLst>
          </p:cNvPr>
          <p:cNvSpPr txBox="1"/>
          <p:nvPr/>
        </p:nvSpPr>
        <p:spPr>
          <a:xfrm>
            <a:off x="4694991" y="1938743"/>
            <a:ext cx="623218" cy="246221"/>
          </a:xfrm>
          <a:prstGeom prst="rect">
            <a:avLst/>
          </a:prstGeom>
          <a:noFill/>
        </p:spPr>
        <p:txBody>
          <a:bodyPr wrap="square" rtlCol="0">
            <a:spAutoFit/>
          </a:bodyPr>
          <a:lstStyle/>
          <a:p>
            <a:pPr algn="ctr"/>
            <a:r>
              <a:rPr lang="de-DE" sz="1000" i="1" dirty="0" err="1"/>
              <a:t>mounts</a:t>
            </a:r>
            <a:endParaRPr lang="de-DE" sz="1000" i="1" dirty="0"/>
          </a:p>
        </p:txBody>
      </p:sp>
      <p:sp>
        <p:nvSpPr>
          <p:cNvPr id="79" name="Textfeld 78">
            <a:extLst>
              <a:ext uri="{FF2B5EF4-FFF2-40B4-BE49-F238E27FC236}">
                <a16:creationId xmlns:a16="http://schemas.microsoft.com/office/drawing/2014/main" id="{E8490C43-249B-7840-A59E-A267EA132860}"/>
              </a:ext>
            </a:extLst>
          </p:cNvPr>
          <p:cNvSpPr txBox="1"/>
          <p:nvPr/>
        </p:nvSpPr>
        <p:spPr>
          <a:xfrm>
            <a:off x="5006600" y="3674922"/>
            <a:ext cx="623218" cy="246221"/>
          </a:xfrm>
          <a:prstGeom prst="rect">
            <a:avLst/>
          </a:prstGeom>
          <a:noFill/>
        </p:spPr>
        <p:txBody>
          <a:bodyPr wrap="square" rtlCol="0">
            <a:spAutoFit/>
          </a:bodyPr>
          <a:lstStyle/>
          <a:p>
            <a:pPr algn="ctr"/>
            <a:r>
              <a:rPr lang="de-DE" sz="1000" i="1" dirty="0" err="1"/>
              <a:t>mounts</a:t>
            </a:r>
            <a:endParaRPr lang="de-DE" sz="1000" i="1" dirty="0"/>
          </a:p>
        </p:txBody>
      </p:sp>
      <p:sp>
        <p:nvSpPr>
          <p:cNvPr id="80" name="Textfeld 79">
            <a:extLst>
              <a:ext uri="{FF2B5EF4-FFF2-40B4-BE49-F238E27FC236}">
                <a16:creationId xmlns:a16="http://schemas.microsoft.com/office/drawing/2014/main" id="{0FA3839A-74CD-CB47-8A42-4CA812925BB9}"/>
              </a:ext>
            </a:extLst>
          </p:cNvPr>
          <p:cNvSpPr txBox="1"/>
          <p:nvPr/>
        </p:nvSpPr>
        <p:spPr>
          <a:xfrm>
            <a:off x="5569395" y="2937004"/>
            <a:ext cx="623218" cy="246221"/>
          </a:xfrm>
          <a:prstGeom prst="rect">
            <a:avLst/>
          </a:prstGeom>
          <a:noFill/>
        </p:spPr>
        <p:txBody>
          <a:bodyPr wrap="square" rtlCol="0">
            <a:spAutoFit/>
          </a:bodyPr>
          <a:lstStyle/>
          <a:p>
            <a:pPr algn="ctr"/>
            <a:r>
              <a:rPr lang="de-DE" sz="1000" i="1" dirty="0" err="1"/>
              <a:t>selects</a:t>
            </a:r>
            <a:endParaRPr lang="de-DE" sz="1000" i="1" dirty="0"/>
          </a:p>
        </p:txBody>
      </p:sp>
      <p:sp>
        <p:nvSpPr>
          <p:cNvPr id="81" name="Textfeld 80">
            <a:extLst>
              <a:ext uri="{FF2B5EF4-FFF2-40B4-BE49-F238E27FC236}">
                <a16:creationId xmlns:a16="http://schemas.microsoft.com/office/drawing/2014/main" id="{34007A85-2E9D-BD42-B234-A105497F3BCC}"/>
              </a:ext>
            </a:extLst>
          </p:cNvPr>
          <p:cNvSpPr txBox="1"/>
          <p:nvPr/>
        </p:nvSpPr>
        <p:spPr>
          <a:xfrm>
            <a:off x="7161029" y="2937004"/>
            <a:ext cx="692732" cy="246221"/>
          </a:xfrm>
          <a:prstGeom prst="rect">
            <a:avLst/>
          </a:prstGeom>
          <a:noFill/>
        </p:spPr>
        <p:txBody>
          <a:bodyPr wrap="square" rtlCol="0">
            <a:spAutoFit/>
          </a:bodyPr>
          <a:lstStyle/>
          <a:p>
            <a:pPr algn="ctr"/>
            <a:r>
              <a:rPr lang="de-DE" sz="1000" i="1" dirty="0" err="1"/>
              <a:t>forwards</a:t>
            </a:r>
            <a:endParaRPr lang="de-DE" sz="1000" i="1" dirty="0"/>
          </a:p>
        </p:txBody>
      </p:sp>
      <p:sp>
        <p:nvSpPr>
          <p:cNvPr id="83" name="Textfeld 82">
            <a:extLst>
              <a:ext uri="{FF2B5EF4-FFF2-40B4-BE49-F238E27FC236}">
                <a16:creationId xmlns:a16="http://schemas.microsoft.com/office/drawing/2014/main" id="{B925FFD2-A6FD-E540-B83C-2729AF30A2B9}"/>
              </a:ext>
            </a:extLst>
          </p:cNvPr>
          <p:cNvSpPr txBox="1"/>
          <p:nvPr/>
        </p:nvSpPr>
        <p:spPr>
          <a:xfrm>
            <a:off x="4989950" y="5651014"/>
            <a:ext cx="623218" cy="246221"/>
          </a:xfrm>
          <a:prstGeom prst="rect">
            <a:avLst/>
          </a:prstGeom>
          <a:noFill/>
        </p:spPr>
        <p:txBody>
          <a:bodyPr wrap="square" rtlCol="0">
            <a:spAutoFit/>
          </a:bodyPr>
          <a:lstStyle/>
          <a:p>
            <a:pPr algn="ctr"/>
            <a:r>
              <a:rPr lang="de-DE" sz="1000" i="1" dirty="0" err="1"/>
              <a:t>provides</a:t>
            </a:r>
            <a:endParaRPr lang="de-DE" sz="1000" i="1" dirty="0"/>
          </a:p>
        </p:txBody>
      </p:sp>
      <p:sp>
        <p:nvSpPr>
          <p:cNvPr id="84" name="Textfeld 83">
            <a:extLst>
              <a:ext uri="{FF2B5EF4-FFF2-40B4-BE49-F238E27FC236}">
                <a16:creationId xmlns:a16="http://schemas.microsoft.com/office/drawing/2014/main" id="{287B5279-BC76-7548-A770-8984B8125AF0}"/>
              </a:ext>
            </a:extLst>
          </p:cNvPr>
          <p:cNvSpPr txBox="1"/>
          <p:nvPr/>
        </p:nvSpPr>
        <p:spPr>
          <a:xfrm>
            <a:off x="5006600" y="4557844"/>
            <a:ext cx="623218" cy="246221"/>
          </a:xfrm>
          <a:prstGeom prst="rect">
            <a:avLst/>
          </a:prstGeom>
          <a:noFill/>
        </p:spPr>
        <p:txBody>
          <a:bodyPr wrap="square" rtlCol="0">
            <a:spAutoFit/>
          </a:bodyPr>
          <a:lstStyle/>
          <a:p>
            <a:pPr algn="ctr"/>
            <a:r>
              <a:rPr lang="de-DE" sz="1000" i="1" dirty="0" err="1"/>
              <a:t>refers</a:t>
            </a:r>
            <a:endParaRPr lang="de-DE" sz="1000" i="1" dirty="0"/>
          </a:p>
        </p:txBody>
      </p:sp>
      <p:pic>
        <p:nvPicPr>
          <p:cNvPr id="86" name="Picture 5">
            <a:extLst>
              <a:ext uri="{FF2B5EF4-FFF2-40B4-BE49-F238E27FC236}">
                <a16:creationId xmlns:a16="http://schemas.microsoft.com/office/drawing/2014/main" id="{D40F4BD1-3E86-6946-9BC7-A3FC45AA2936}"/>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3358590" y="2944710"/>
            <a:ext cx="540000" cy="5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1" name="Textfeld 90">
            <a:extLst>
              <a:ext uri="{FF2B5EF4-FFF2-40B4-BE49-F238E27FC236}">
                <a16:creationId xmlns:a16="http://schemas.microsoft.com/office/drawing/2014/main" id="{9F12BB4C-AF6F-B946-BB20-719A63F282C6}"/>
              </a:ext>
            </a:extLst>
          </p:cNvPr>
          <p:cNvSpPr txBox="1"/>
          <p:nvPr/>
        </p:nvSpPr>
        <p:spPr>
          <a:xfrm>
            <a:off x="3871016" y="3226599"/>
            <a:ext cx="623218" cy="246221"/>
          </a:xfrm>
          <a:prstGeom prst="rect">
            <a:avLst/>
          </a:prstGeom>
          <a:noFill/>
        </p:spPr>
        <p:txBody>
          <a:bodyPr wrap="square" rtlCol="0">
            <a:spAutoFit/>
          </a:bodyPr>
          <a:lstStyle/>
          <a:p>
            <a:pPr algn="ctr"/>
            <a:r>
              <a:rPr lang="de-DE" sz="1000" i="1" dirty="0" err="1"/>
              <a:t>controls</a:t>
            </a:r>
            <a:endParaRPr lang="de-DE" sz="1000" i="1" dirty="0"/>
          </a:p>
        </p:txBody>
      </p:sp>
      <p:cxnSp>
        <p:nvCxnSpPr>
          <p:cNvPr id="92" name="Gerade Verbindung mit Pfeil 91">
            <a:extLst>
              <a:ext uri="{FF2B5EF4-FFF2-40B4-BE49-F238E27FC236}">
                <a16:creationId xmlns:a16="http://schemas.microsoft.com/office/drawing/2014/main" id="{6C125013-23A9-294F-9E07-5DA1BB87BEB2}"/>
              </a:ext>
            </a:extLst>
          </p:cNvPr>
          <p:cNvCxnSpPr>
            <a:cxnSpLocks/>
            <a:stCxn id="6" idx="3"/>
            <a:endCxn id="86" idx="1"/>
          </p:cNvCxnSpPr>
          <p:nvPr/>
        </p:nvCxnSpPr>
        <p:spPr>
          <a:xfrm>
            <a:off x="2671787" y="3214710"/>
            <a:ext cx="686803" cy="0"/>
          </a:xfrm>
          <a:prstGeom prst="straightConnector1">
            <a:avLst/>
          </a:prstGeom>
          <a:ln w="25400">
            <a:solidFill>
              <a:srgbClr val="326CE5"/>
            </a:solidFill>
            <a:tailEnd type="triangle"/>
          </a:ln>
        </p:spPr>
        <p:style>
          <a:lnRef idx="1">
            <a:schemeClr val="accent1"/>
          </a:lnRef>
          <a:fillRef idx="0">
            <a:schemeClr val="accent1"/>
          </a:fillRef>
          <a:effectRef idx="0">
            <a:schemeClr val="accent1"/>
          </a:effectRef>
          <a:fontRef idx="minor">
            <a:schemeClr val="tx1"/>
          </a:fontRef>
        </p:style>
      </p:cxnSp>
      <p:sp>
        <p:nvSpPr>
          <p:cNvPr id="96" name="Textfeld 95">
            <a:extLst>
              <a:ext uri="{FF2B5EF4-FFF2-40B4-BE49-F238E27FC236}">
                <a16:creationId xmlns:a16="http://schemas.microsoft.com/office/drawing/2014/main" id="{5F7C6BF5-3390-AE40-AE88-A7256E67C41B}"/>
              </a:ext>
            </a:extLst>
          </p:cNvPr>
          <p:cNvSpPr txBox="1"/>
          <p:nvPr/>
        </p:nvSpPr>
        <p:spPr>
          <a:xfrm>
            <a:off x="2690360" y="2944709"/>
            <a:ext cx="623218" cy="246221"/>
          </a:xfrm>
          <a:prstGeom prst="rect">
            <a:avLst/>
          </a:prstGeom>
          <a:noFill/>
        </p:spPr>
        <p:txBody>
          <a:bodyPr wrap="square" rtlCol="0">
            <a:spAutoFit/>
          </a:bodyPr>
          <a:lstStyle/>
          <a:p>
            <a:pPr algn="ctr"/>
            <a:r>
              <a:rPr lang="de-DE" sz="1000" i="1" dirty="0" err="1"/>
              <a:t>creates</a:t>
            </a:r>
            <a:endParaRPr lang="de-DE" sz="1000" i="1" dirty="0"/>
          </a:p>
        </p:txBody>
      </p:sp>
      <p:sp>
        <p:nvSpPr>
          <p:cNvPr id="97" name="Textfeld 96">
            <a:extLst>
              <a:ext uri="{FF2B5EF4-FFF2-40B4-BE49-F238E27FC236}">
                <a16:creationId xmlns:a16="http://schemas.microsoft.com/office/drawing/2014/main" id="{55A3ED34-0948-4449-AE1F-A68377053A30}"/>
              </a:ext>
            </a:extLst>
          </p:cNvPr>
          <p:cNvSpPr txBox="1"/>
          <p:nvPr/>
        </p:nvSpPr>
        <p:spPr>
          <a:xfrm>
            <a:off x="10594263" y="3890198"/>
            <a:ext cx="1502747" cy="553998"/>
          </a:xfrm>
          <a:prstGeom prst="rect">
            <a:avLst/>
          </a:prstGeom>
          <a:noFill/>
        </p:spPr>
        <p:txBody>
          <a:bodyPr wrap="square" lIns="108000" tIns="0" rtlCol="0">
            <a:spAutoFit/>
          </a:bodyPr>
          <a:lstStyle/>
          <a:p>
            <a:r>
              <a:rPr lang="de-DE" sz="1100" i="1" dirty="0">
                <a:solidFill>
                  <a:schemeClr val="accent5"/>
                </a:solidFill>
                <a:latin typeface="Bradley Hand" pitchFamily="2" charset="77"/>
              </a:rPr>
              <a:t>Ressource muss durch User angelegt werden.</a:t>
            </a:r>
          </a:p>
        </p:txBody>
      </p:sp>
      <p:sp>
        <p:nvSpPr>
          <p:cNvPr id="98" name="Textfeld 97">
            <a:extLst>
              <a:ext uri="{FF2B5EF4-FFF2-40B4-BE49-F238E27FC236}">
                <a16:creationId xmlns:a16="http://schemas.microsoft.com/office/drawing/2014/main" id="{5885E8E9-45B0-AF42-855F-7FA814813AFD}"/>
              </a:ext>
            </a:extLst>
          </p:cNvPr>
          <p:cNvSpPr txBox="1"/>
          <p:nvPr/>
        </p:nvSpPr>
        <p:spPr>
          <a:xfrm>
            <a:off x="10594264" y="4604648"/>
            <a:ext cx="1502747" cy="1615827"/>
          </a:xfrm>
          <a:prstGeom prst="rect">
            <a:avLst/>
          </a:prstGeom>
          <a:noFill/>
        </p:spPr>
        <p:txBody>
          <a:bodyPr wrap="square" lIns="108000" tIns="0" rtlCol="0">
            <a:spAutoFit/>
          </a:bodyPr>
          <a:lstStyle/>
          <a:p>
            <a:r>
              <a:rPr lang="de-DE" sz="1100" i="1" dirty="0">
                <a:solidFill>
                  <a:schemeClr val="tx1">
                    <a:lumMod val="75000"/>
                    <a:lumOff val="25000"/>
                  </a:schemeClr>
                </a:solidFill>
                <a:latin typeface="Bradley Hand" pitchFamily="2" charset="77"/>
              </a:rPr>
              <a:t>Ressource wird üblicherweise durch K8S-interne Prozesse (meist Controller) angelegt (kann aber auch durch User oder durch Administrator angelegt werden).</a:t>
            </a:r>
          </a:p>
        </p:txBody>
      </p:sp>
      <p:grpSp>
        <p:nvGrpSpPr>
          <p:cNvPr id="16" name="Gruppieren 15">
            <a:extLst>
              <a:ext uri="{FF2B5EF4-FFF2-40B4-BE49-F238E27FC236}">
                <a16:creationId xmlns:a16="http://schemas.microsoft.com/office/drawing/2014/main" id="{112A32B7-C2D7-DD2B-789E-946257E17728}"/>
              </a:ext>
            </a:extLst>
          </p:cNvPr>
          <p:cNvGrpSpPr/>
          <p:nvPr/>
        </p:nvGrpSpPr>
        <p:grpSpPr>
          <a:xfrm>
            <a:off x="431801" y="3449427"/>
            <a:ext cx="2881777" cy="2666748"/>
            <a:chOff x="431801" y="3449427"/>
            <a:chExt cx="2881777" cy="2666748"/>
          </a:xfrm>
        </p:grpSpPr>
        <p:sp>
          <p:nvSpPr>
            <p:cNvPr id="99" name="Textfeld 98">
              <a:extLst>
                <a:ext uri="{FF2B5EF4-FFF2-40B4-BE49-F238E27FC236}">
                  <a16:creationId xmlns:a16="http://schemas.microsoft.com/office/drawing/2014/main" id="{EA20F93D-4023-2140-B765-209E3D124CC7}"/>
                </a:ext>
              </a:extLst>
            </p:cNvPr>
            <p:cNvSpPr txBox="1"/>
            <p:nvPr/>
          </p:nvSpPr>
          <p:spPr>
            <a:xfrm>
              <a:off x="431801" y="4300293"/>
              <a:ext cx="1965199" cy="1815882"/>
            </a:xfrm>
            <a:prstGeom prst="rect">
              <a:avLst/>
            </a:prstGeom>
            <a:noFill/>
          </p:spPr>
          <p:txBody>
            <a:bodyPr wrap="square" rtlCol="0">
              <a:spAutoFit/>
            </a:bodyPr>
            <a:lstStyle/>
            <a:p>
              <a:r>
                <a:rPr lang="de-DE" sz="1200" b="1" dirty="0" err="1">
                  <a:solidFill>
                    <a:schemeClr val="tx1">
                      <a:lumMod val="50000"/>
                      <a:lumOff val="50000"/>
                    </a:schemeClr>
                  </a:solidFill>
                </a:rPr>
                <a:t>Replica</a:t>
              </a:r>
              <a:r>
                <a:rPr lang="de-DE" sz="1200" b="1" dirty="0">
                  <a:solidFill>
                    <a:schemeClr val="tx1">
                      <a:lumMod val="50000"/>
                      <a:lumOff val="50000"/>
                    </a:schemeClr>
                  </a:solidFill>
                </a:rPr>
                <a:t> Set:</a:t>
              </a:r>
              <a:endParaRPr lang="de-DE" sz="1000" b="1" dirty="0">
                <a:solidFill>
                  <a:schemeClr val="tx1">
                    <a:lumMod val="50000"/>
                    <a:lumOff val="50000"/>
                  </a:schemeClr>
                </a:solidFill>
              </a:endParaRPr>
            </a:p>
            <a:p>
              <a:r>
                <a:rPr lang="de-DE" sz="1000" dirty="0">
                  <a:solidFill>
                    <a:schemeClr val="tx1">
                      <a:lumMod val="50000"/>
                      <a:lumOff val="50000"/>
                    </a:schemeClr>
                  </a:solidFill>
                </a:rPr>
                <a:t>Erforderlich um den Replication Controller (RC) mit Informationen zu versorgen. Replication Controller stellen sicher, das eine spezifizierte Anzahl an Instanzen von </a:t>
              </a:r>
              <a:r>
                <a:rPr lang="de-DE" sz="1000" dirty="0" err="1">
                  <a:solidFill>
                    <a:schemeClr val="tx1">
                      <a:lumMod val="50000"/>
                      <a:lumOff val="50000"/>
                    </a:schemeClr>
                  </a:solidFill>
                </a:rPr>
                <a:t>Pods</a:t>
              </a:r>
              <a:r>
                <a:rPr lang="de-DE" sz="1000" dirty="0">
                  <a:solidFill>
                    <a:schemeClr val="tx1">
                      <a:lumMod val="50000"/>
                      <a:lumOff val="50000"/>
                    </a:schemeClr>
                  </a:solidFill>
                </a:rPr>
                <a:t> ständig laufen. RC sind auch für Reaktionen im Fehlerfall (Re-</a:t>
              </a:r>
              <a:r>
                <a:rPr lang="de-DE" sz="1000" dirty="0" err="1">
                  <a:solidFill>
                    <a:schemeClr val="tx1">
                      <a:lumMod val="50000"/>
                      <a:lumOff val="50000"/>
                    </a:schemeClr>
                  </a:solidFill>
                </a:rPr>
                <a:t>Scheduling</a:t>
              </a:r>
              <a:r>
                <a:rPr lang="de-DE" sz="1000" dirty="0">
                  <a:solidFill>
                    <a:schemeClr val="tx1">
                      <a:lumMod val="50000"/>
                      <a:lumOff val="50000"/>
                    </a:schemeClr>
                  </a:solidFill>
                </a:rPr>
                <a:t>), Skalierung und Rollouts (</a:t>
              </a:r>
              <a:r>
                <a:rPr lang="de-DE" sz="1000" dirty="0" err="1">
                  <a:solidFill>
                    <a:schemeClr val="tx1">
                      <a:lumMod val="50000"/>
                      <a:lumOff val="50000"/>
                    </a:schemeClr>
                  </a:solidFill>
                </a:rPr>
                <a:t>Canary</a:t>
              </a:r>
              <a:r>
                <a:rPr lang="de-DE" sz="1000" dirty="0">
                  <a:solidFill>
                    <a:schemeClr val="tx1">
                      <a:lumMod val="50000"/>
                      <a:lumOff val="50000"/>
                    </a:schemeClr>
                  </a:solidFill>
                </a:rPr>
                <a:t> Rollouts, Rollout Tracks, Rollbacks, ...) zuständig.</a:t>
              </a:r>
            </a:p>
          </p:txBody>
        </p:sp>
        <p:cxnSp>
          <p:nvCxnSpPr>
            <p:cNvPr id="107" name="Gerade Verbindung 106">
              <a:extLst>
                <a:ext uri="{FF2B5EF4-FFF2-40B4-BE49-F238E27FC236}">
                  <a16:creationId xmlns:a16="http://schemas.microsoft.com/office/drawing/2014/main" id="{4BB147CC-7080-C743-97FC-FC0AAEE7E2D2}"/>
                </a:ext>
              </a:extLst>
            </p:cNvPr>
            <p:cNvCxnSpPr/>
            <p:nvPr/>
          </p:nvCxnSpPr>
          <p:spPr>
            <a:xfrm flipV="1">
              <a:off x="1816158" y="3449427"/>
              <a:ext cx="1497420" cy="845283"/>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1" name="Gruppieren 20">
            <a:extLst>
              <a:ext uri="{FF2B5EF4-FFF2-40B4-BE49-F238E27FC236}">
                <a16:creationId xmlns:a16="http://schemas.microsoft.com/office/drawing/2014/main" id="{315C8689-64BC-8702-BB0D-EC367F282B5D}"/>
              </a:ext>
            </a:extLst>
          </p:cNvPr>
          <p:cNvGrpSpPr/>
          <p:nvPr/>
        </p:nvGrpSpPr>
        <p:grpSpPr>
          <a:xfrm>
            <a:off x="5443903" y="5002819"/>
            <a:ext cx="2487328" cy="1815882"/>
            <a:chOff x="5443903" y="5002819"/>
            <a:chExt cx="2487328" cy="1815882"/>
          </a:xfrm>
        </p:grpSpPr>
        <p:sp>
          <p:nvSpPr>
            <p:cNvPr id="100" name="Textfeld 99">
              <a:extLst>
                <a:ext uri="{FF2B5EF4-FFF2-40B4-BE49-F238E27FC236}">
                  <a16:creationId xmlns:a16="http://schemas.microsoft.com/office/drawing/2014/main" id="{A3B9F4CB-D224-B540-AD61-C791D807225B}"/>
                </a:ext>
              </a:extLst>
            </p:cNvPr>
            <p:cNvSpPr txBox="1"/>
            <p:nvPr/>
          </p:nvSpPr>
          <p:spPr>
            <a:xfrm>
              <a:off x="6169578" y="5002819"/>
              <a:ext cx="1761653" cy="1815882"/>
            </a:xfrm>
            <a:prstGeom prst="rect">
              <a:avLst/>
            </a:prstGeom>
            <a:noFill/>
          </p:spPr>
          <p:txBody>
            <a:bodyPr wrap="square" rtlCol="0">
              <a:spAutoFit/>
            </a:bodyPr>
            <a:lstStyle/>
            <a:p>
              <a:r>
                <a:rPr lang="de-DE" sz="1200" b="1" dirty="0">
                  <a:solidFill>
                    <a:schemeClr val="tx1">
                      <a:lumMod val="50000"/>
                      <a:lumOff val="50000"/>
                    </a:schemeClr>
                  </a:solidFill>
                </a:rPr>
                <a:t>Persistent Volume:</a:t>
              </a:r>
            </a:p>
            <a:p>
              <a:r>
                <a:rPr lang="de-DE" sz="1000" dirty="0">
                  <a:solidFill>
                    <a:schemeClr val="tx1">
                      <a:lumMod val="50000"/>
                      <a:lumOff val="50000"/>
                    </a:schemeClr>
                  </a:solidFill>
                </a:rPr>
                <a:t>Ein PV stellt persistenten Speicher im Cluster dar (z.B. ein NFS-Verzeichnis oder EBS-Volume). PV werden entweder von einem Administrator statisch oder mithilfe von Speicherklassen dynamisch durch ein externes Storage-Systemwie z.B. </a:t>
              </a:r>
              <a:r>
                <a:rPr lang="de-DE" sz="1000" dirty="0" err="1">
                  <a:solidFill>
                    <a:schemeClr val="tx1">
                      <a:lumMod val="50000"/>
                      <a:lumOff val="50000"/>
                    </a:schemeClr>
                  </a:solidFill>
                </a:rPr>
                <a:t>Ceph</a:t>
              </a:r>
              <a:r>
                <a:rPr lang="de-DE" sz="1000" dirty="0">
                  <a:solidFill>
                    <a:schemeClr val="tx1">
                      <a:lumMod val="50000"/>
                      <a:lumOff val="50000"/>
                    </a:schemeClr>
                  </a:solidFill>
                </a:rPr>
                <a:t> oder </a:t>
              </a:r>
              <a:r>
                <a:rPr lang="de-DE" sz="1000" dirty="0" err="1">
                  <a:solidFill>
                    <a:schemeClr val="tx1">
                      <a:lumMod val="50000"/>
                      <a:lumOff val="50000"/>
                    </a:schemeClr>
                  </a:solidFill>
                </a:rPr>
                <a:t>GlusterFS</a:t>
              </a:r>
              <a:r>
                <a:rPr lang="de-DE" sz="1000" dirty="0">
                  <a:solidFill>
                    <a:schemeClr val="tx1">
                      <a:lumMod val="50000"/>
                      <a:lumOff val="50000"/>
                    </a:schemeClr>
                  </a:solidFill>
                </a:rPr>
                <a:t> bereitgestellt.</a:t>
              </a:r>
            </a:p>
          </p:txBody>
        </p:sp>
        <p:cxnSp>
          <p:nvCxnSpPr>
            <p:cNvPr id="108" name="Gerade Verbindung 107">
              <a:extLst>
                <a:ext uri="{FF2B5EF4-FFF2-40B4-BE49-F238E27FC236}">
                  <a16:creationId xmlns:a16="http://schemas.microsoft.com/office/drawing/2014/main" id="{BFD6D5D1-A66C-AF46-8B8D-E475663034E6}"/>
                </a:ext>
              </a:extLst>
            </p:cNvPr>
            <p:cNvCxnSpPr>
              <a:cxnSpLocks/>
            </p:cNvCxnSpPr>
            <p:nvPr/>
          </p:nvCxnSpPr>
          <p:spPr>
            <a:xfrm flipV="1">
              <a:off x="5443903" y="5201668"/>
              <a:ext cx="642604" cy="1"/>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8" name="Gruppieren 17">
            <a:extLst>
              <a:ext uri="{FF2B5EF4-FFF2-40B4-BE49-F238E27FC236}">
                <a16:creationId xmlns:a16="http://schemas.microsoft.com/office/drawing/2014/main" id="{BDDBCF0C-4975-EA0C-5839-4417446118FD}"/>
              </a:ext>
            </a:extLst>
          </p:cNvPr>
          <p:cNvGrpSpPr/>
          <p:nvPr/>
        </p:nvGrpSpPr>
        <p:grpSpPr>
          <a:xfrm>
            <a:off x="2527548" y="4660957"/>
            <a:ext cx="2301716" cy="1664052"/>
            <a:chOff x="2527548" y="4660957"/>
            <a:chExt cx="2301716" cy="1664052"/>
          </a:xfrm>
        </p:grpSpPr>
        <p:sp>
          <p:nvSpPr>
            <p:cNvPr id="101" name="Textfeld 100">
              <a:extLst>
                <a:ext uri="{FF2B5EF4-FFF2-40B4-BE49-F238E27FC236}">
                  <a16:creationId xmlns:a16="http://schemas.microsoft.com/office/drawing/2014/main" id="{7482EE69-61C6-4046-AF4E-40A57ABC0BB4}"/>
                </a:ext>
              </a:extLst>
            </p:cNvPr>
            <p:cNvSpPr txBox="1"/>
            <p:nvPr/>
          </p:nvSpPr>
          <p:spPr>
            <a:xfrm>
              <a:off x="2527548" y="4970792"/>
              <a:ext cx="1888699" cy="1354217"/>
            </a:xfrm>
            <a:prstGeom prst="rect">
              <a:avLst/>
            </a:prstGeom>
            <a:noFill/>
          </p:spPr>
          <p:txBody>
            <a:bodyPr wrap="square" rtlCol="0">
              <a:spAutoFit/>
            </a:bodyPr>
            <a:lstStyle/>
            <a:p>
              <a:r>
                <a:rPr lang="de-DE" sz="1200" b="1" dirty="0">
                  <a:solidFill>
                    <a:schemeClr val="tx1">
                      <a:lumMod val="50000"/>
                      <a:lumOff val="50000"/>
                    </a:schemeClr>
                  </a:solidFill>
                </a:rPr>
                <a:t>Persistent Volume Claim:</a:t>
              </a:r>
            </a:p>
            <a:p>
              <a:r>
                <a:rPr lang="de-DE" sz="1000" dirty="0">
                  <a:solidFill>
                    <a:schemeClr val="tx1">
                      <a:lumMod val="50000"/>
                      <a:lumOff val="50000"/>
                    </a:schemeClr>
                  </a:solidFill>
                </a:rPr>
                <a:t>Ein PVC ist eine Anforderung von persistentem Speicher durch einen Benutzer. Es ist ähnlich wie bei einem </a:t>
              </a:r>
              <a:r>
                <a:rPr lang="de-DE" sz="1000" dirty="0" err="1">
                  <a:solidFill>
                    <a:schemeClr val="tx1">
                      <a:lumMod val="50000"/>
                      <a:lumOff val="50000"/>
                    </a:schemeClr>
                  </a:solidFill>
                </a:rPr>
                <a:t>Pod</a:t>
              </a:r>
              <a:r>
                <a:rPr lang="de-DE" sz="1000" dirty="0">
                  <a:solidFill>
                    <a:schemeClr val="tx1">
                      <a:lumMod val="50000"/>
                      <a:lumOff val="50000"/>
                    </a:schemeClr>
                  </a:solidFill>
                </a:rPr>
                <a:t>. </a:t>
              </a:r>
              <a:r>
                <a:rPr lang="de-DE" sz="1000" dirty="0" err="1">
                  <a:solidFill>
                    <a:schemeClr val="tx1">
                      <a:lumMod val="50000"/>
                      <a:lumOff val="50000"/>
                    </a:schemeClr>
                  </a:solidFill>
                </a:rPr>
                <a:t>Pods</a:t>
              </a:r>
              <a:r>
                <a:rPr lang="de-DE" sz="1000" dirty="0">
                  <a:solidFill>
                    <a:schemeClr val="tx1">
                      <a:lumMod val="50000"/>
                      <a:lumOff val="50000"/>
                    </a:schemeClr>
                  </a:solidFill>
                </a:rPr>
                <a:t> verbrauchen Knotenressourcen und PVCs verbrauchen PV-Ressourcen.</a:t>
              </a:r>
            </a:p>
          </p:txBody>
        </p:sp>
        <p:cxnSp>
          <p:nvCxnSpPr>
            <p:cNvPr id="111" name="Gerade Verbindung 110">
              <a:extLst>
                <a:ext uri="{FF2B5EF4-FFF2-40B4-BE49-F238E27FC236}">
                  <a16:creationId xmlns:a16="http://schemas.microsoft.com/office/drawing/2014/main" id="{985860D9-3947-4F49-A007-DA6FC198C767}"/>
                </a:ext>
              </a:extLst>
            </p:cNvPr>
            <p:cNvCxnSpPr>
              <a:cxnSpLocks/>
            </p:cNvCxnSpPr>
            <p:nvPr/>
          </p:nvCxnSpPr>
          <p:spPr>
            <a:xfrm flipV="1">
              <a:off x="4303328" y="4660957"/>
              <a:ext cx="525936" cy="382705"/>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Gruppieren 10">
            <a:extLst>
              <a:ext uri="{FF2B5EF4-FFF2-40B4-BE49-F238E27FC236}">
                <a16:creationId xmlns:a16="http://schemas.microsoft.com/office/drawing/2014/main" id="{DF4E37E7-02F0-155B-FBC7-7FAD5575C3E3}"/>
              </a:ext>
            </a:extLst>
          </p:cNvPr>
          <p:cNvGrpSpPr/>
          <p:nvPr/>
        </p:nvGrpSpPr>
        <p:grpSpPr>
          <a:xfrm>
            <a:off x="431801" y="1575625"/>
            <a:ext cx="3538973" cy="1200329"/>
            <a:chOff x="431801" y="1575625"/>
            <a:chExt cx="3538973" cy="1200329"/>
          </a:xfrm>
        </p:grpSpPr>
        <p:sp>
          <p:nvSpPr>
            <p:cNvPr id="73" name="Textfeld 72">
              <a:extLst>
                <a:ext uri="{FF2B5EF4-FFF2-40B4-BE49-F238E27FC236}">
                  <a16:creationId xmlns:a16="http://schemas.microsoft.com/office/drawing/2014/main" id="{ED55D23D-6F2E-F84A-8B44-DA183A5AA84F}"/>
                </a:ext>
              </a:extLst>
            </p:cNvPr>
            <p:cNvSpPr txBox="1"/>
            <p:nvPr/>
          </p:nvSpPr>
          <p:spPr>
            <a:xfrm>
              <a:off x="431801" y="1575625"/>
              <a:ext cx="3353820" cy="1200329"/>
            </a:xfrm>
            <a:prstGeom prst="rect">
              <a:avLst/>
            </a:prstGeom>
            <a:noFill/>
          </p:spPr>
          <p:txBody>
            <a:bodyPr wrap="square" rtlCol="0">
              <a:spAutoFit/>
            </a:bodyPr>
            <a:lstStyle/>
            <a:p>
              <a:r>
                <a:rPr lang="de-DE" sz="1200" b="1" dirty="0" err="1">
                  <a:solidFill>
                    <a:schemeClr val="tx1">
                      <a:lumMod val="50000"/>
                      <a:lumOff val="50000"/>
                    </a:schemeClr>
                  </a:solidFill>
                </a:rPr>
                <a:t>Config</a:t>
              </a:r>
              <a:r>
                <a:rPr lang="de-DE" sz="1200" b="1" dirty="0">
                  <a:solidFill>
                    <a:schemeClr val="tx1">
                      <a:lumMod val="50000"/>
                      <a:lumOff val="50000"/>
                    </a:schemeClr>
                  </a:solidFill>
                </a:rPr>
                <a:t> </a:t>
              </a:r>
              <a:r>
                <a:rPr lang="de-DE" sz="1200" b="1" dirty="0" err="1">
                  <a:solidFill>
                    <a:schemeClr val="tx1">
                      <a:lumMod val="50000"/>
                      <a:lumOff val="50000"/>
                    </a:schemeClr>
                  </a:solidFill>
                </a:rPr>
                <a:t>Map</a:t>
              </a:r>
              <a:r>
                <a:rPr lang="de-DE" sz="1200" b="1" dirty="0">
                  <a:solidFill>
                    <a:schemeClr val="tx1">
                      <a:lumMod val="50000"/>
                      <a:lumOff val="50000"/>
                    </a:schemeClr>
                  </a:solidFill>
                </a:rPr>
                <a:t>:</a:t>
              </a:r>
            </a:p>
            <a:p>
              <a:r>
                <a:rPr lang="de-DE" sz="1000" dirty="0">
                  <a:solidFill>
                    <a:schemeClr val="tx1">
                      <a:lumMod val="50000"/>
                      <a:lumOff val="50000"/>
                    </a:schemeClr>
                  </a:solidFill>
                </a:rPr>
                <a:t>Üblicherweise Environment-spezifische Konfigurationen, die im Betrieb gesetzt werden müssen und die von </a:t>
              </a:r>
              <a:r>
                <a:rPr lang="de-DE" sz="1000" dirty="0" err="1">
                  <a:solidFill>
                    <a:schemeClr val="tx1">
                      <a:lumMod val="50000"/>
                      <a:lumOff val="50000"/>
                    </a:schemeClr>
                  </a:solidFill>
                </a:rPr>
                <a:t>Pods</a:t>
              </a:r>
              <a:r>
                <a:rPr lang="de-DE" sz="1000" dirty="0">
                  <a:solidFill>
                    <a:schemeClr val="tx1">
                      <a:lumMod val="50000"/>
                      <a:lumOff val="50000"/>
                    </a:schemeClr>
                  </a:solidFill>
                </a:rPr>
                <a:t> als Files (Konfigurationsdateien) oder Environment Variables </a:t>
              </a:r>
              <a:r>
                <a:rPr lang="de-DE" sz="1000" dirty="0" err="1">
                  <a:solidFill>
                    <a:schemeClr val="tx1">
                      <a:lumMod val="50000"/>
                      <a:lumOff val="50000"/>
                    </a:schemeClr>
                  </a:solidFill>
                </a:rPr>
                <a:t>gemounted</a:t>
              </a:r>
              <a:r>
                <a:rPr lang="de-DE" sz="1000" dirty="0">
                  <a:solidFill>
                    <a:schemeClr val="tx1">
                      <a:lumMod val="50000"/>
                      <a:lumOff val="50000"/>
                    </a:schemeClr>
                  </a:solidFill>
                </a:rPr>
                <a:t> werden können. Auf diese Weise lassen sich Environment-spezifische Konfigurationen aus Images heraushalten.</a:t>
              </a:r>
            </a:p>
          </p:txBody>
        </p:sp>
        <p:cxnSp>
          <p:nvCxnSpPr>
            <p:cNvPr id="115" name="Gerade Verbindung 114">
              <a:extLst>
                <a:ext uri="{FF2B5EF4-FFF2-40B4-BE49-F238E27FC236}">
                  <a16:creationId xmlns:a16="http://schemas.microsoft.com/office/drawing/2014/main" id="{C3F386D6-FCB6-1C4C-8118-999C3D16FF8E}"/>
                </a:ext>
              </a:extLst>
            </p:cNvPr>
            <p:cNvCxnSpPr>
              <a:cxnSpLocks/>
            </p:cNvCxnSpPr>
            <p:nvPr/>
          </p:nvCxnSpPr>
          <p:spPr>
            <a:xfrm>
              <a:off x="3725275" y="2156795"/>
              <a:ext cx="245499"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9" name="Gruppieren 18">
            <a:extLst>
              <a:ext uri="{FF2B5EF4-FFF2-40B4-BE49-F238E27FC236}">
                <a16:creationId xmlns:a16="http://schemas.microsoft.com/office/drawing/2014/main" id="{C7C5AD67-D09A-2FFB-C991-C120E4B33733}"/>
              </a:ext>
            </a:extLst>
          </p:cNvPr>
          <p:cNvGrpSpPr/>
          <p:nvPr/>
        </p:nvGrpSpPr>
        <p:grpSpPr>
          <a:xfrm>
            <a:off x="6166444" y="3540347"/>
            <a:ext cx="1764790" cy="1413354"/>
            <a:chOff x="6166444" y="3540347"/>
            <a:chExt cx="1764790" cy="1413354"/>
          </a:xfrm>
        </p:grpSpPr>
        <p:sp>
          <p:nvSpPr>
            <p:cNvPr id="77" name="Textfeld 76">
              <a:extLst>
                <a:ext uri="{FF2B5EF4-FFF2-40B4-BE49-F238E27FC236}">
                  <a16:creationId xmlns:a16="http://schemas.microsoft.com/office/drawing/2014/main" id="{C7EE17F5-214E-434B-B24D-52DF9817F64E}"/>
                </a:ext>
              </a:extLst>
            </p:cNvPr>
            <p:cNvSpPr txBox="1"/>
            <p:nvPr/>
          </p:nvSpPr>
          <p:spPr>
            <a:xfrm>
              <a:off x="6166444" y="3753372"/>
              <a:ext cx="1764790" cy="1200329"/>
            </a:xfrm>
            <a:prstGeom prst="rect">
              <a:avLst/>
            </a:prstGeom>
            <a:noFill/>
          </p:spPr>
          <p:txBody>
            <a:bodyPr wrap="square" rtlCol="0">
              <a:spAutoFit/>
            </a:bodyPr>
            <a:lstStyle/>
            <a:p>
              <a:r>
                <a:rPr lang="de-DE" sz="1200" b="1" dirty="0">
                  <a:solidFill>
                    <a:schemeClr val="tx1">
                      <a:lumMod val="50000"/>
                      <a:lumOff val="50000"/>
                    </a:schemeClr>
                  </a:solidFill>
                </a:rPr>
                <a:t>Service:</a:t>
              </a:r>
              <a:endParaRPr lang="de-DE" sz="1000" b="1" dirty="0">
                <a:solidFill>
                  <a:schemeClr val="tx1">
                    <a:lumMod val="50000"/>
                    <a:lumOff val="50000"/>
                  </a:schemeClr>
                </a:solidFill>
              </a:endParaRPr>
            </a:p>
            <a:p>
              <a:r>
                <a:rPr lang="de-DE" sz="1000" dirty="0">
                  <a:solidFill>
                    <a:schemeClr val="tx1">
                      <a:lumMod val="50000"/>
                      <a:lumOff val="50000"/>
                    </a:schemeClr>
                  </a:solidFill>
                </a:rPr>
                <a:t>Endpunkt unter einem DNS-Namen (Service Discovery), der Aufrufe an mittels Label selektierter </a:t>
              </a:r>
              <a:r>
                <a:rPr lang="de-DE" sz="1000" dirty="0" err="1">
                  <a:solidFill>
                    <a:schemeClr val="tx1">
                      <a:lumMod val="50000"/>
                      <a:lumOff val="50000"/>
                    </a:schemeClr>
                  </a:solidFill>
                </a:rPr>
                <a:t>Pods</a:t>
              </a:r>
              <a:r>
                <a:rPr lang="de-DE" sz="1000" dirty="0">
                  <a:solidFill>
                    <a:schemeClr val="tx1">
                      <a:lumMod val="50000"/>
                      <a:lumOff val="50000"/>
                    </a:schemeClr>
                  </a:solidFill>
                </a:rPr>
                <a:t> im Hintergrund verteilt (Load-</a:t>
              </a:r>
              <a:r>
                <a:rPr lang="de-DE" sz="1000" dirty="0" err="1">
                  <a:solidFill>
                    <a:schemeClr val="tx1">
                      <a:lumMod val="50000"/>
                      <a:lumOff val="50000"/>
                    </a:schemeClr>
                  </a:solidFill>
                </a:rPr>
                <a:t>Balancing</a:t>
              </a:r>
              <a:r>
                <a:rPr lang="de-DE" sz="1000" dirty="0">
                  <a:solidFill>
                    <a:schemeClr val="tx1">
                      <a:lumMod val="50000"/>
                      <a:lumOff val="50000"/>
                    </a:schemeClr>
                  </a:solidFill>
                </a:rPr>
                <a:t>, Failover).</a:t>
              </a:r>
            </a:p>
          </p:txBody>
        </p:sp>
        <p:cxnSp>
          <p:nvCxnSpPr>
            <p:cNvPr id="116" name="Gerade Verbindung 115">
              <a:extLst>
                <a:ext uri="{FF2B5EF4-FFF2-40B4-BE49-F238E27FC236}">
                  <a16:creationId xmlns:a16="http://schemas.microsoft.com/office/drawing/2014/main" id="{6A6BB91A-4354-1F4F-A607-146E042C9E3C}"/>
                </a:ext>
              </a:extLst>
            </p:cNvPr>
            <p:cNvCxnSpPr>
              <a:cxnSpLocks/>
            </p:cNvCxnSpPr>
            <p:nvPr/>
          </p:nvCxnSpPr>
          <p:spPr>
            <a:xfrm>
              <a:off x="6537055" y="3540347"/>
              <a:ext cx="0" cy="213025"/>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2" name="Gruppieren 21">
            <a:extLst>
              <a:ext uri="{FF2B5EF4-FFF2-40B4-BE49-F238E27FC236}">
                <a16:creationId xmlns:a16="http://schemas.microsoft.com/office/drawing/2014/main" id="{3FF1E663-6D4B-0177-8C91-5CB254E04801}"/>
              </a:ext>
            </a:extLst>
          </p:cNvPr>
          <p:cNvGrpSpPr/>
          <p:nvPr/>
        </p:nvGrpSpPr>
        <p:grpSpPr>
          <a:xfrm>
            <a:off x="8116620" y="3557669"/>
            <a:ext cx="1764785" cy="1708112"/>
            <a:chOff x="8116620" y="3557669"/>
            <a:chExt cx="1764785" cy="1708112"/>
          </a:xfrm>
        </p:grpSpPr>
        <p:sp>
          <p:nvSpPr>
            <p:cNvPr id="82" name="Textfeld 81">
              <a:extLst>
                <a:ext uri="{FF2B5EF4-FFF2-40B4-BE49-F238E27FC236}">
                  <a16:creationId xmlns:a16="http://schemas.microsoft.com/office/drawing/2014/main" id="{768D3D22-5639-0C48-949F-4879402BEE69}"/>
                </a:ext>
              </a:extLst>
            </p:cNvPr>
            <p:cNvSpPr txBox="1"/>
            <p:nvPr/>
          </p:nvSpPr>
          <p:spPr>
            <a:xfrm>
              <a:off x="8116620" y="3757676"/>
              <a:ext cx="1764785" cy="1508105"/>
            </a:xfrm>
            <a:prstGeom prst="rect">
              <a:avLst/>
            </a:prstGeom>
            <a:noFill/>
          </p:spPr>
          <p:txBody>
            <a:bodyPr wrap="square" rtlCol="0">
              <a:spAutoFit/>
            </a:bodyPr>
            <a:lstStyle/>
            <a:p>
              <a:r>
                <a:rPr lang="de-DE" sz="1200" b="1" dirty="0">
                  <a:solidFill>
                    <a:schemeClr val="tx1">
                      <a:lumMod val="50000"/>
                      <a:lumOff val="50000"/>
                    </a:schemeClr>
                  </a:solidFill>
                </a:rPr>
                <a:t>Ingress:</a:t>
              </a:r>
              <a:endParaRPr lang="de-DE" sz="1000" b="1" dirty="0">
                <a:solidFill>
                  <a:schemeClr val="tx1">
                    <a:lumMod val="50000"/>
                    <a:lumOff val="50000"/>
                  </a:schemeClr>
                </a:solidFill>
              </a:endParaRPr>
            </a:p>
            <a:p>
              <a:r>
                <a:rPr lang="de-DE" sz="1000" dirty="0">
                  <a:solidFill>
                    <a:schemeClr val="tx1">
                      <a:lumMod val="50000"/>
                      <a:lumOff val="50000"/>
                    </a:schemeClr>
                  </a:solidFill>
                </a:rPr>
                <a:t>Ein API-Objekt, das den externen Zugriff auf Dienste in einem Cluster ermöglicht. Dies erfolgt  normalerweise via HTTP(S) und beinhaltet Lastausgleich, SSL-Terminierung virtuelle Hosts auf Basis von DNS-Namen.</a:t>
              </a:r>
            </a:p>
          </p:txBody>
        </p:sp>
        <p:cxnSp>
          <p:nvCxnSpPr>
            <p:cNvPr id="118" name="Gerade Verbindung 117">
              <a:extLst>
                <a:ext uri="{FF2B5EF4-FFF2-40B4-BE49-F238E27FC236}">
                  <a16:creationId xmlns:a16="http://schemas.microsoft.com/office/drawing/2014/main" id="{CFB8E7A7-119B-4940-B57E-B1BE9BA2EE72}"/>
                </a:ext>
              </a:extLst>
            </p:cNvPr>
            <p:cNvCxnSpPr>
              <a:cxnSpLocks/>
            </p:cNvCxnSpPr>
            <p:nvPr/>
          </p:nvCxnSpPr>
          <p:spPr>
            <a:xfrm>
              <a:off x="8434435" y="3557669"/>
              <a:ext cx="0" cy="213025"/>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4" name="Gruppieren 13">
            <a:extLst>
              <a:ext uri="{FF2B5EF4-FFF2-40B4-BE49-F238E27FC236}">
                <a16:creationId xmlns:a16="http://schemas.microsoft.com/office/drawing/2014/main" id="{E5EB9BA9-F00F-F251-BCFB-0D1ED1BAAF49}"/>
              </a:ext>
            </a:extLst>
          </p:cNvPr>
          <p:cNvGrpSpPr/>
          <p:nvPr/>
        </p:nvGrpSpPr>
        <p:grpSpPr>
          <a:xfrm>
            <a:off x="437539" y="2926207"/>
            <a:ext cx="1610841" cy="1200329"/>
            <a:chOff x="437539" y="2926207"/>
            <a:chExt cx="1610841" cy="1200329"/>
          </a:xfrm>
        </p:grpSpPr>
        <p:sp>
          <p:nvSpPr>
            <p:cNvPr id="85" name="Textfeld 84">
              <a:extLst>
                <a:ext uri="{FF2B5EF4-FFF2-40B4-BE49-F238E27FC236}">
                  <a16:creationId xmlns:a16="http://schemas.microsoft.com/office/drawing/2014/main" id="{5EC7C4F9-7B9C-2246-9655-28888CC83E63}"/>
                </a:ext>
              </a:extLst>
            </p:cNvPr>
            <p:cNvSpPr txBox="1"/>
            <p:nvPr/>
          </p:nvSpPr>
          <p:spPr>
            <a:xfrm>
              <a:off x="437539" y="2926207"/>
              <a:ext cx="1549468" cy="1200329"/>
            </a:xfrm>
            <a:prstGeom prst="rect">
              <a:avLst/>
            </a:prstGeom>
            <a:noFill/>
          </p:spPr>
          <p:txBody>
            <a:bodyPr wrap="square" rtlCol="0">
              <a:spAutoFit/>
            </a:bodyPr>
            <a:lstStyle/>
            <a:p>
              <a:r>
                <a:rPr lang="de-DE" sz="1200" b="1" dirty="0" err="1">
                  <a:solidFill>
                    <a:schemeClr val="tx1">
                      <a:lumMod val="50000"/>
                      <a:lumOff val="50000"/>
                    </a:schemeClr>
                  </a:solidFill>
                </a:rPr>
                <a:t>Deployment</a:t>
              </a:r>
              <a:r>
                <a:rPr lang="de-DE" sz="1200" b="1" dirty="0">
                  <a:solidFill>
                    <a:schemeClr val="tx1">
                      <a:lumMod val="50000"/>
                      <a:lumOff val="50000"/>
                    </a:schemeClr>
                  </a:solidFill>
                </a:rPr>
                <a:t>:</a:t>
              </a:r>
              <a:endParaRPr lang="de-DE" sz="1000" b="1" dirty="0">
                <a:solidFill>
                  <a:schemeClr val="tx1">
                    <a:lumMod val="50000"/>
                    <a:lumOff val="50000"/>
                  </a:schemeClr>
                </a:solidFill>
              </a:endParaRPr>
            </a:p>
            <a:p>
              <a:r>
                <a:rPr lang="de-DE" sz="1000" dirty="0">
                  <a:solidFill>
                    <a:schemeClr val="tx1">
                      <a:lumMod val="50000"/>
                      <a:lumOff val="50000"/>
                    </a:schemeClr>
                  </a:solidFill>
                </a:rPr>
                <a:t>Drückt den gewünschten Zielzustand einer Applikationskomponente (Service) aus (z.B. lasse 5 NGINX-Container in Version 1.3 laufen).</a:t>
              </a:r>
            </a:p>
          </p:txBody>
        </p:sp>
        <p:cxnSp>
          <p:nvCxnSpPr>
            <p:cNvPr id="119" name="Gerade Verbindung 118">
              <a:extLst>
                <a:ext uri="{FF2B5EF4-FFF2-40B4-BE49-F238E27FC236}">
                  <a16:creationId xmlns:a16="http://schemas.microsoft.com/office/drawing/2014/main" id="{9787917D-6484-6346-A927-D7F60AA1DECA}"/>
                </a:ext>
              </a:extLst>
            </p:cNvPr>
            <p:cNvCxnSpPr>
              <a:cxnSpLocks/>
            </p:cNvCxnSpPr>
            <p:nvPr/>
          </p:nvCxnSpPr>
          <p:spPr>
            <a:xfrm flipV="1">
              <a:off x="1533651" y="3067820"/>
              <a:ext cx="514729" cy="1"/>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4" name="Gruppieren 23">
            <a:extLst>
              <a:ext uri="{FF2B5EF4-FFF2-40B4-BE49-F238E27FC236}">
                <a16:creationId xmlns:a16="http://schemas.microsoft.com/office/drawing/2014/main" id="{A0F5151A-7BEC-66F0-742B-B4BBD66BB4D3}"/>
              </a:ext>
            </a:extLst>
          </p:cNvPr>
          <p:cNvGrpSpPr/>
          <p:nvPr/>
        </p:nvGrpSpPr>
        <p:grpSpPr>
          <a:xfrm>
            <a:off x="6043694" y="1715143"/>
            <a:ext cx="3732766" cy="892552"/>
            <a:chOff x="6043694" y="1715143"/>
            <a:chExt cx="3732766" cy="892552"/>
          </a:xfrm>
        </p:grpSpPr>
        <p:sp>
          <p:nvSpPr>
            <p:cNvPr id="74" name="Textfeld 73">
              <a:extLst>
                <a:ext uri="{FF2B5EF4-FFF2-40B4-BE49-F238E27FC236}">
                  <a16:creationId xmlns:a16="http://schemas.microsoft.com/office/drawing/2014/main" id="{2EBBEA73-9EE5-0E41-B87E-974EF4AA8BBC}"/>
                </a:ext>
              </a:extLst>
            </p:cNvPr>
            <p:cNvSpPr txBox="1"/>
            <p:nvPr/>
          </p:nvSpPr>
          <p:spPr>
            <a:xfrm>
              <a:off x="6279197" y="1715143"/>
              <a:ext cx="3497263" cy="892552"/>
            </a:xfrm>
            <a:prstGeom prst="rect">
              <a:avLst/>
            </a:prstGeom>
            <a:noFill/>
          </p:spPr>
          <p:txBody>
            <a:bodyPr wrap="square" rtlCol="0">
              <a:spAutoFit/>
            </a:bodyPr>
            <a:lstStyle/>
            <a:p>
              <a:r>
                <a:rPr lang="de-DE" sz="1200" b="1" dirty="0" err="1">
                  <a:solidFill>
                    <a:schemeClr val="tx1">
                      <a:lumMod val="50000"/>
                      <a:lumOff val="50000"/>
                    </a:schemeClr>
                  </a:solidFill>
                </a:rPr>
                <a:t>Secrets</a:t>
              </a:r>
              <a:r>
                <a:rPr lang="de-DE" sz="1200" b="1" dirty="0">
                  <a:solidFill>
                    <a:schemeClr val="tx1">
                      <a:lumMod val="50000"/>
                      <a:lumOff val="50000"/>
                    </a:schemeClr>
                  </a:solidFill>
                </a:rPr>
                <a:t>:</a:t>
              </a:r>
            </a:p>
            <a:p>
              <a:r>
                <a:rPr lang="de-DE" sz="1000" dirty="0">
                  <a:solidFill>
                    <a:schemeClr val="tx1">
                      <a:lumMod val="50000"/>
                      <a:lumOff val="50000"/>
                    </a:schemeClr>
                  </a:solidFill>
                </a:rPr>
                <a:t>Geheimnisse, die für kryptografische Verfahren benötigt werden, wie z.B. Passwörter und Access </a:t>
              </a:r>
              <a:r>
                <a:rPr lang="de-DE" sz="1000" dirty="0" err="1">
                  <a:solidFill>
                    <a:schemeClr val="tx1">
                      <a:lumMod val="50000"/>
                      <a:lumOff val="50000"/>
                    </a:schemeClr>
                  </a:solidFill>
                </a:rPr>
                <a:t>Credentials</a:t>
              </a:r>
              <a:r>
                <a:rPr lang="de-DE" sz="1000" dirty="0">
                  <a:solidFill>
                    <a:schemeClr val="tx1">
                      <a:lumMod val="50000"/>
                      <a:lumOff val="50000"/>
                    </a:schemeClr>
                  </a:solidFill>
                </a:rPr>
                <a:t>. Diese Daten sollten nicht in Versionskontrollsystemen eingecheckt oder in Image-</a:t>
              </a:r>
              <a:r>
                <a:rPr lang="de-DE" sz="1000" dirty="0" err="1">
                  <a:solidFill>
                    <a:schemeClr val="tx1">
                      <a:lumMod val="50000"/>
                      <a:lumOff val="50000"/>
                    </a:schemeClr>
                  </a:solidFill>
                </a:rPr>
                <a:t>Registries</a:t>
              </a:r>
              <a:r>
                <a:rPr lang="de-DE" sz="1000" dirty="0">
                  <a:solidFill>
                    <a:schemeClr val="tx1">
                      <a:lumMod val="50000"/>
                      <a:lumOff val="50000"/>
                    </a:schemeClr>
                  </a:solidFill>
                </a:rPr>
                <a:t> hinterlegt werden.</a:t>
              </a:r>
            </a:p>
          </p:txBody>
        </p:sp>
        <p:cxnSp>
          <p:nvCxnSpPr>
            <p:cNvPr id="121" name="Gerade Verbindung 120">
              <a:extLst>
                <a:ext uri="{FF2B5EF4-FFF2-40B4-BE49-F238E27FC236}">
                  <a16:creationId xmlns:a16="http://schemas.microsoft.com/office/drawing/2014/main" id="{5A6C370A-20A1-5C4E-82E1-650927F3A91A}"/>
                </a:ext>
              </a:extLst>
            </p:cNvPr>
            <p:cNvCxnSpPr>
              <a:cxnSpLocks/>
            </p:cNvCxnSpPr>
            <p:nvPr/>
          </p:nvCxnSpPr>
          <p:spPr>
            <a:xfrm>
              <a:off x="6043694" y="2156795"/>
              <a:ext cx="245499"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7" name="Gruppieren 16">
            <a:extLst>
              <a:ext uri="{FF2B5EF4-FFF2-40B4-BE49-F238E27FC236}">
                <a16:creationId xmlns:a16="http://schemas.microsoft.com/office/drawing/2014/main" id="{8CAFE164-E06C-328B-34B3-348E23551C2D}"/>
              </a:ext>
            </a:extLst>
          </p:cNvPr>
          <p:cNvGrpSpPr/>
          <p:nvPr/>
        </p:nvGrpSpPr>
        <p:grpSpPr>
          <a:xfrm>
            <a:off x="2533050" y="3611798"/>
            <a:ext cx="2252163" cy="1288456"/>
            <a:chOff x="2533050" y="3611798"/>
            <a:chExt cx="2252163" cy="1288456"/>
          </a:xfrm>
        </p:grpSpPr>
        <p:sp>
          <p:nvSpPr>
            <p:cNvPr id="124" name="Textfeld 123">
              <a:extLst>
                <a:ext uri="{FF2B5EF4-FFF2-40B4-BE49-F238E27FC236}">
                  <a16:creationId xmlns:a16="http://schemas.microsoft.com/office/drawing/2014/main" id="{1C12F951-BF83-5141-A29F-12E804D912AD}"/>
                </a:ext>
              </a:extLst>
            </p:cNvPr>
            <p:cNvSpPr txBox="1"/>
            <p:nvPr/>
          </p:nvSpPr>
          <p:spPr>
            <a:xfrm>
              <a:off x="2533050" y="3853814"/>
              <a:ext cx="1914728" cy="1046440"/>
            </a:xfrm>
            <a:prstGeom prst="rect">
              <a:avLst/>
            </a:prstGeom>
            <a:noFill/>
          </p:spPr>
          <p:txBody>
            <a:bodyPr wrap="square" rtlCol="0">
              <a:spAutoFit/>
            </a:bodyPr>
            <a:lstStyle/>
            <a:p>
              <a:r>
                <a:rPr lang="de-DE" sz="1200" b="1" dirty="0" err="1">
                  <a:solidFill>
                    <a:schemeClr val="tx1">
                      <a:lumMod val="50000"/>
                      <a:lumOff val="50000"/>
                    </a:schemeClr>
                  </a:solidFill>
                </a:rPr>
                <a:t>Pod</a:t>
              </a:r>
              <a:r>
                <a:rPr lang="de-DE" sz="1200" b="1" dirty="0">
                  <a:solidFill>
                    <a:schemeClr val="tx1">
                      <a:lumMod val="50000"/>
                      <a:lumOff val="50000"/>
                    </a:schemeClr>
                  </a:solidFill>
                </a:rPr>
                <a:t>:</a:t>
              </a:r>
              <a:endParaRPr lang="de-DE" sz="1000" b="1" dirty="0">
                <a:solidFill>
                  <a:schemeClr val="tx1">
                    <a:lumMod val="50000"/>
                    <a:lumOff val="50000"/>
                  </a:schemeClr>
                </a:solidFill>
              </a:endParaRPr>
            </a:p>
            <a:p>
              <a:r>
                <a:rPr lang="de-DE" sz="1000" dirty="0">
                  <a:solidFill>
                    <a:schemeClr val="tx1">
                      <a:lumMod val="50000"/>
                      <a:lumOff val="50000"/>
                    </a:schemeClr>
                  </a:solidFill>
                </a:rPr>
                <a:t>Gruppe von Containern, die auf demselben Knoten laufen und sich Netzwerk-Schnittstelle, </a:t>
              </a:r>
              <a:r>
                <a:rPr lang="de-DE" sz="1000" dirty="0" err="1">
                  <a:solidFill>
                    <a:schemeClr val="tx1">
                      <a:lumMod val="50000"/>
                      <a:lumOff val="50000"/>
                    </a:schemeClr>
                  </a:solidFill>
                </a:rPr>
                <a:t>mounted</a:t>
              </a:r>
              <a:r>
                <a:rPr lang="de-DE" sz="1000" dirty="0">
                  <a:solidFill>
                    <a:schemeClr val="tx1">
                      <a:lumMod val="50000"/>
                      <a:lumOff val="50000"/>
                    </a:schemeClr>
                  </a:solidFill>
                </a:rPr>
                <a:t> </a:t>
              </a:r>
              <a:r>
                <a:rPr lang="de-DE" sz="1000" dirty="0" err="1">
                  <a:solidFill>
                    <a:schemeClr val="tx1">
                      <a:lumMod val="50000"/>
                      <a:lumOff val="50000"/>
                    </a:schemeClr>
                  </a:solidFill>
                </a:rPr>
                <a:t>Volumes</a:t>
              </a:r>
              <a:r>
                <a:rPr lang="de-DE" sz="1000" dirty="0">
                  <a:solidFill>
                    <a:schemeClr val="tx1">
                      <a:lumMod val="50000"/>
                      <a:lumOff val="50000"/>
                    </a:schemeClr>
                  </a:solidFill>
                </a:rPr>
                <a:t> und Umgebungs-variablen teilen.</a:t>
              </a:r>
            </a:p>
          </p:txBody>
        </p:sp>
        <p:cxnSp>
          <p:nvCxnSpPr>
            <p:cNvPr id="125" name="Gerade Verbindung 124">
              <a:extLst>
                <a:ext uri="{FF2B5EF4-FFF2-40B4-BE49-F238E27FC236}">
                  <a16:creationId xmlns:a16="http://schemas.microsoft.com/office/drawing/2014/main" id="{BE6F3623-21BB-FC47-B2EF-935342E61E2B}"/>
                </a:ext>
              </a:extLst>
            </p:cNvPr>
            <p:cNvCxnSpPr>
              <a:cxnSpLocks/>
            </p:cNvCxnSpPr>
            <p:nvPr/>
          </p:nvCxnSpPr>
          <p:spPr>
            <a:xfrm flipV="1">
              <a:off x="4161995" y="3611798"/>
              <a:ext cx="623218" cy="412912"/>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131" name="Grafik 130">
            <a:extLst>
              <a:ext uri="{FF2B5EF4-FFF2-40B4-BE49-F238E27FC236}">
                <a16:creationId xmlns:a16="http://schemas.microsoft.com/office/drawing/2014/main" id="{377715C3-CF5B-7D4E-B2CE-E70FEB56C49F}"/>
              </a:ext>
            </a:extLst>
          </p:cNvPr>
          <p:cNvPicPr>
            <a:picLocks noChangeAspect="1"/>
          </p:cNvPicPr>
          <p:nvPr/>
        </p:nvPicPr>
        <p:blipFill>
          <a:blip r:embed="rId10"/>
          <a:stretch>
            <a:fillRect/>
          </a:stretch>
        </p:blipFill>
        <p:spPr>
          <a:xfrm>
            <a:off x="10144264" y="3886926"/>
            <a:ext cx="450000" cy="450000"/>
          </a:xfrm>
          <a:prstGeom prst="rect">
            <a:avLst/>
          </a:prstGeom>
          <a:effectLst>
            <a:outerShdw blurRad="50800" dist="38100" dir="2700000" algn="tl" rotWithShape="0">
              <a:prstClr val="black">
                <a:alpha val="40000"/>
              </a:prstClr>
            </a:outerShdw>
          </a:effectLst>
        </p:spPr>
      </p:pic>
      <p:pic>
        <p:nvPicPr>
          <p:cNvPr id="132" name="Grafik 131">
            <a:extLst>
              <a:ext uri="{FF2B5EF4-FFF2-40B4-BE49-F238E27FC236}">
                <a16:creationId xmlns:a16="http://schemas.microsoft.com/office/drawing/2014/main" id="{5F0941D2-E691-874E-ACCD-19B7565068DD}"/>
              </a:ext>
            </a:extLst>
          </p:cNvPr>
          <p:cNvPicPr>
            <a:picLocks noChangeAspect="1"/>
          </p:cNvPicPr>
          <p:nvPr/>
        </p:nvPicPr>
        <p:blipFill>
          <a:blip r:embed="rId10">
            <a:grayscl/>
          </a:blip>
          <a:stretch>
            <a:fillRect/>
          </a:stretch>
        </p:blipFill>
        <p:spPr>
          <a:xfrm>
            <a:off x="10144264" y="4607271"/>
            <a:ext cx="450000" cy="450000"/>
          </a:xfrm>
          <a:prstGeom prst="rect">
            <a:avLst/>
          </a:prstGeom>
          <a:noFill/>
          <a:effectLst>
            <a:outerShdw blurRad="50800" dist="38100" dir="2700000" algn="tl" rotWithShape="0">
              <a:prstClr val="black">
                <a:alpha val="40000"/>
              </a:prstClr>
            </a:outerShdw>
          </a:effectLst>
        </p:spPr>
      </p:pic>
      <p:sp>
        <p:nvSpPr>
          <p:cNvPr id="134" name="Textfeld 133">
            <a:extLst>
              <a:ext uri="{FF2B5EF4-FFF2-40B4-BE49-F238E27FC236}">
                <a16:creationId xmlns:a16="http://schemas.microsoft.com/office/drawing/2014/main" id="{5C142D69-5D5A-9547-B7DD-A465E05C4F50}"/>
              </a:ext>
            </a:extLst>
          </p:cNvPr>
          <p:cNvSpPr txBox="1"/>
          <p:nvPr/>
        </p:nvSpPr>
        <p:spPr>
          <a:xfrm>
            <a:off x="10066791" y="3509165"/>
            <a:ext cx="2013039" cy="307777"/>
          </a:xfrm>
          <a:prstGeom prst="rect">
            <a:avLst/>
          </a:prstGeom>
          <a:noFill/>
        </p:spPr>
        <p:txBody>
          <a:bodyPr wrap="square" rtlCol="0">
            <a:spAutoFit/>
          </a:bodyPr>
          <a:lstStyle/>
          <a:p>
            <a:r>
              <a:rPr lang="de-DE" sz="1400" b="1" i="1" dirty="0">
                <a:solidFill>
                  <a:schemeClr val="tx1">
                    <a:lumMod val="95000"/>
                    <a:lumOff val="5000"/>
                  </a:schemeClr>
                </a:solidFill>
                <a:latin typeface="Bradley Hand" pitchFamily="2" charset="77"/>
              </a:rPr>
              <a:t>Legende:</a:t>
            </a:r>
            <a:endParaRPr lang="de-DE" sz="1100" b="1" i="1" dirty="0">
              <a:solidFill>
                <a:schemeClr val="tx1">
                  <a:lumMod val="95000"/>
                  <a:lumOff val="5000"/>
                </a:schemeClr>
              </a:solidFill>
              <a:latin typeface="Bradley Hand" pitchFamily="2" charset="77"/>
            </a:endParaRPr>
          </a:p>
        </p:txBody>
      </p:sp>
      <p:pic>
        <p:nvPicPr>
          <p:cNvPr id="4" name="Grafik 3">
            <a:extLst>
              <a:ext uri="{FF2B5EF4-FFF2-40B4-BE49-F238E27FC236}">
                <a16:creationId xmlns:a16="http://schemas.microsoft.com/office/drawing/2014/main" id="{594186C9-5D1E-3F45-A310-BB84EC1489C1}"/>
              </a:ext>
            </a:extLst>
          </p:cNvPr>
          <p:cNvPicPr>
            <a:picLocks noChangeAspect="1"/>
          </p:cNvPicPr>
          <p:nvPr/>
        </p:nvPicPr>
        <p:blipFill>
          <a:blip r:embed="rId11">
            <a:grayscl/>
          </a:blip>
          <a:stretch>
            <a:fillRect/>
          </a:stretch>
        </p:blipFill>
        <p:spPr>
          <a:xfrm>
            <a:off x="4727677" y="4861711"/>
            <a:ext cx="540000" cy="540000"/>
          </a:xfrm>
          <a:prstGeom prst="rect">
            <a:avLst/>
          </a:prstGeom>
          <a:noFill/>
          <a:effectLst>
            <a:outerShdw blurRad="50800" dist="38100" dir="2700000" algn="tl" rotWithShape="0">
              <a:prstClr val="black">
                <a:alpha val="40000"/>
              </a:prstClr>
            </a:outerShdw>
          </a:effectLst>
        </p:spPr>
      </p:pic>
      <p:pic>
        <p:nvPicPr>
          <p:cNvPr id="1028" name="Picture 4" descr="Generated by DALL·E">
            <a:extLst>
              <a:ext uri="{FF2B5EF4-FFF2-40B4-BE49-F238E27FC236}">
                <a16:creationId xmlns:a16="http://schemas.microsoft.com/office/drawing/2014/main" id="{806713CD-8F44-2C57-D4DC-7F99F8EDD8E6}"/>
              </a:ext>
            </a:extLst>
          </p:cNvPr>
          <p:cNvPicPr>
            <a:picLocks noChangeAspect="1" noChangeArrowheads="1"/>
          </p:cNvPicPr>
          <p:nvPr/>
        </p:nvPicPr>
        <p:blipFill>
          <a:blip r:embed="rId12">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1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10059187" y="1368000"/>
            <a:ext cx="2041161" cy="2041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52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dissolv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dissolv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dissolv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hteck 128">
            <a:extLst>
              <a:ext uri="{FF2B5EF4-FFF2-40B4-BE49-F238E27FC236}">
                <a16:creationId xmlns:a16="http://schemas.microsoft.com/office/drawing/2014/main" id="{DC377CA8-14D7-4848-A51F-CB8F3A830789}"/>
              </a:ext>
            </a:extLst>
          </p:cNvPr>
          <p:cNvSpPr/>
          <p:nvPr/>
        </p:nvSpPr>
        <p:spPr>
          <a:xfrm>
            <a:off x="4107093" y="2415444"/>
            <a:ext cx="1799999" cy="372075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7" name="Rechteck 126">
            <a:extLst>
              <a:ext uri="{FF2B5EF4-FFF2-40B4-BE49-F238E27FC236}">
                <a16:creationId xmlns:a16="http://schemas.microsoft.com/office/drawing/2014/main" id="{D06E150F-7030-194C-A618-20D4128F4964}"/>
              </a:ext>
            </a:extLst>
          </p:cNvPr>
          <p:cNvSpPr/>
          <p:nvPr/>
        </p:nvSpPr>
        <p:spPr>
          <a:xfrm>
            <a:off x="7962347" y="2418325"/>
            <a:ext cx="1800000" cy="37207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860594D6-DDFF-0642-B550-29E0446FAB64}"/>
              </a:ext>
            </a:extLst>
          </p:cNvPr>
          <p:cNvSpPr/>
          <p:nvPr/>
        </p:nvSpPr>
        <p:spPr>
          <a:xfrm>
            <a:off x="256210" y="2412559"/>
            <a:ext cx="3714453" cy="372364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BEBECCD0-0365-6042-8374-D298183801AF}"/>
              </a:ext>
            </a:extLst>
          </p:cNvPr>
          <p:cNvSpPr>
            <a:spLocks noGrp="1"/>
          </p:cNvSpPr>
          <p:nvPr>
            <p:ph type="title"/>
          </p:nvPr>
        </p:nvSpPr>
        <p:spPr/>
        <p:txBody>
          <a:bodyPr/>
          <a:lstStyle/>
          <a:p>
            <a:r>
              <a:rPr lang="de-DE" dirty="0" err="1"/>
              <a:t>Kubernetes</a:t>
            </a:r>
            <a:endParaRPr lang="de-DE" dirty="0"/>
          </a:p>
        </p:txBody>
      </p:sp>
      <p:sp>
        <p:nvSpPr>
          <p:cNvPr id="3" name="Textplatzhalter 2">
            <a:extLst>
              <a:ext uri="{FF2B5EF4-FFF2-40B4-BE49-F238E27FC236}">
                <a16:creationId xmlns:a16="http://schemas.microsoft.com/office/drawing/2014/main" id="{E3F7BC74-9A13-A448-A42E-02EC649C1954}"/>
              </a:ext>
            </a:extLst>
          </p:cNvPr>
          <p:cNvSpPr>
            <a:spLocks noGrp="1"/>
          </p:cNvSpPr>
          <p:nvPr>
            <p:ph type="body" sz="quarter" idx="32"/>
          </p:nvPr>
        </p:nvSpPr>
        <p:spPr/>
        <p:txBody>
          <a:bodyPr/>
          <a:lstStyle/>
          <a:p>
            <a:r>
              <a:rPr lang="de-DE" dirty="0"/>
              <a:t>Überblick über die wichtigsten von Controllern überwachten </a:t>
            </a:r>
            <a:r>
              <a:rPr lang="de-DE" dirty="0" err="1"/>
              <a:t>Kubernetes</a:t>
            </a:r>
            <a:r>
              <a:rPr lang="de-DE" dirty="0"/>
              <a:t>-Ressourcen</a:t>
            </a:r>
          </a:p>
        </p:txBody>
      </p:sp>
      <p:sp>
        <p:nvSpPr>
          <p:cNvPr id="5" name="Foliennummernplatzhalter 4">
            <a:extLst>
              <a:ext uri="{FF2B5EF4-FFF2-40B4-BE49-F238E27FC236}">
                <a16:creationId xmlns:a16="http://schemas.microsoft.com/office/drawing/2014/main" id="{058244FD-F2C5-E640-A5F8-257286D761CB}"/>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sp>
        <p:nvSpPr>
          <p:cNvPr id="68" name="Textfeld 67">
            <a:extLst>
              <a:ext uri="{FF2B5EF4-FFF2-40B4-BE49-F238E27FC236}">
                <a16:creationId xmlns:a16="http://schemas.microsoft.com/office/drawing/2014/main" id="{E9DFBF75-CCFE-7546-AD3B-8F1222403E29}"/>
              </a:ext>
            </a:extLst>
          </p:cNvPr>
          <p:cNvSpPr txBox="1"/>
          <p:nvPr/>
        </p:nvSpPr>
        <p:spPr>
          <a:xfrm>
            <a:off x="538017" y="3701508"/>
            <a:ext cx="1221808" cy="307777"/>
          </a:xfrm>
          <a:prstGeom prst="rect">
            <a:avLst/>
          </a:prstGeom>
          <a:noFill/>
        </p:spPr>
        <p:txBody>
          <a:bodyPr wrap="none" rtlCol="0">
            <a:spAutoFit/>
          </a:bodyPr>
          <a:lstStyle/>
          <a:p>
            <a:pPr algn="ctr"/>
            <a:r>
              <a:rPr lang="de-DE" sz="1400" b="1" dirty="0" err="1"/>
              <a:t>Deployments</a:t>
            </a:r>
            <a:endParaRPr lang="de-DE" sz="1400" b="1" dirty="0"/>
          </a:p>
        </p:txBody>
      </p:sp>
      <p:pic>
        <p:nvPicPr>
          <p:cNvPr id="1052" name="Picture 28">
            <a:extLst>
              <a:ext uri="{FF2B5EF4-FFF2-40B4-BE49-F238E27FC236}">
                <a16:creationId xmlns:a16="http://schemas.microsoft.com/office/drawing/2014/main" id="{0781EC11-CEB1-B34C-BC02-EBCE8F7A675B}"/>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1732" y="4627314"/>
            <a:ext cx="637639" cy="6376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Textfeld 25">
            <a:extLst>
              <a:ext uri="{FF2B5EF4-FFF2-40B4-BE49-F238E27FC236}">
                <a16:creationId xmlns:a16="http://schemas.microsoft.com/office/drawing/2014/main" id="{5063B105-58A5-854F-9125-161FD22A6A26}"/>
              </a:ext>
            </a:extLst>
          </p:cNvPr>
          <p:cNvSpPr txBox="1"/>
          <p:nvPr/>
        </p:nvSpPr>
        <p:spPr>
          <a:xfrm>
            <a:off x="8171732" y="5377981"/>
            <a:ext cx="637640" cy="307777"/>
          </a:xfrm>
          <a:prstGeom prst="rect">
            <a:avLst/>
          </a:prstGeom>
          <a:noFill/>
        </p:spPr>
        <p:txBody>
          <a:bodyPr wrap="square" rtlCol="0">
            <a:spAutoFit/>
          </a:bodyPr>
          <a:lstStyle/>
          <a:p>
            <a:pPr algn="ctr"/>
            <a:r>
              <a:rPr lang="de-DE" sz="1400" b="1" dirty="0"/>
              <a:t>RBAC</a:t>
            </a:r>
          </a:p>
        </p:txBody>
      </p:sp>
      <p:sp>
        <p:nvSpPr>
          <p:cNvPr id="27" name="Textfeld 26">
            <a:extLst>
              <a:ext uri="{FF2B5EF4-FFF2-40B4-BE49-F238E27FC236}">
                <a16:creationId xmlns:a16="http://schemas.microsoft.com/office/drawing/2014/main" id="{AF81DA72-7522-CC4E-93F4-B5908BE1ADCE}"/>
              </a:ext>
            </a:extLst>
          </p:cNvPr>
          <p:cNvSpPr txBox="1"/>
          <p:nvPr/>
        </p:nvSpPr>
        <p:spPr>
          <a:xfrm>
            <a:off x="246607" y="1643827"/>
            <a:ext cx="3729843" cy="649214"/>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square" rtlCol="0" anchor="ctr">
            <a:noAutofit/>
          </a:bodyPr>
          <a:lstStyle/>
          <a:p>
            <a:pPr algn="ctr"/>
            <a:r>
              <a:rPr lang="de-DE" sz="1600" dirty="0">
                <a:solidFill>
                  <a:schemeClr val="bg1">
                    <a:lumMod val="95000"/>
                  </a:schemeClr>
                </a:solidFill>
              </a:rPr>
              <a:t>Ausführbare Workloads</a:t>
            </a:r>
          </a:p>
        </p:txBody>
      </p:sp>
      <p:pic>
        <p:nvPicPr>
          <p:cNvPr id="1054" name="Picture 30">
            <a:extLst>
              <a:ext uri="{FF2B5EF4-FFF2-40B4-BE49-F238E27FC236}">
                <a16:creationId xmlns:a16="http://schemas.microsoft.com/office/drawing/2014/main" id="{12AE6375-E091-0E43-BCC0-796419352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830" y="2696244"/>
            <a:ext cx="644762" cy="64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4" name="Textfeld 73">
            <a:extLst>
              <a:ext uri="{FF2B5EF4-FFF2-40B4-BE49-F238E27FC236}">
                <a16:creationId xmlns:a16="http://schemas.microsoft.com/office/drawing/2014/main" id="{5ADFA4F6-6D9A-0E4F-A173-1FF576E9A91A}"/>
              </a:ext>
            </a:extLst>
          </p:cNvPr>
          <p:cNvSpPr txBox="1"/>
          <p:nvPr/>
        </p:nvSpPr>
        <p:spPr>
          <a:xfrm>
            <a:off x="2463317" y="5510714"/>
            <a:ext cx="1180580" cy="307777"/>
          </a:xfrm>
          <a:prstGeom prst="rect">
            <a:avLst/>
          </a:prstGeom>
          <a:noFill/>
        </p:spPr>
        <p:txBody>
          <a:bodyPr wrap="none" rtlCol="0">
            <a:spAutoFit/>
          </a:bodyPr>
          <a:lstStyle/>
          <a:p>
            <a:pPr algn="ctr"/>
            <a:r>
              <a:rPr lang="de-DE" sz="1400" b="1" dirty="0" err="1"/>
              <a:t>Stateful</a:t>
            </a:r>
            <a:r>
              <a:rPr lang="de-DE" sz="1400" b="1" dirty="0"/>
              <a:t> Sets</a:t>
            </a:r>
          </a:p>
        </p:txBody>
      </p:sp>
      <p:sp>
        <p:nvSpPr>
          <p:cNvPr id="75" name="Textfeld 74">
            <a:extLst>
              <a:ext uri="{FF2B5EF4-FFF2-40B4-BE49-F238E27FC236}">
                <a16:creationId xmlns:a16="http://schemas.microsoft.com/office/drawing/2014/main" id="{27A0CEAA-783B-674D-BE34-ECF7105CDBBB}"/>
              </a:ext>
            </a:extLst>
          </p:cNvPr>
          <p:cNvSpPr txBox="1"/>
          <p:nvPr/>
        </p:nvSpPr>
        <p:spPr>
          <a:xfrm>
            <a:off x="539780" y="5510714"/>
            <a:ext cx="1214243" cy="307777"/>
          </a:xfrm>
          <a:prstGeom prst="rect">
            <a:avLst/>
          </a:prstGeom>
          <a:noFill/>
        </p:spPr>
        <p:txBody>
          <a:bodyPr wrap="none" rtlCol="0">
            <a:spAutoFit/>
          </a:bodyPr>
          <a:lstStyle/>
          <a:p>
            <a:pPr algn="ctr"/>
            <a:r>
              <a:rPr lang="de-DE" sz="1400" b="1" dirty="0" err="1"/>
              <a:t>Daemon</a:t>
            </a:r>
            <a:r>
              <a:rPr lang="de-DE" sz="1400" b="1" dirty="0"/>
              <a:t> Sets</a:t>
            </a:r>
          </a:p>
        </p:txBody>
      </p:sp>
      <p:sp>
        <p:nvSpPr>
          <p:cNvPr id="76" name="Textfeld 75">
            <a:extLst>
              <a:ext uri="{FF2B5EF4-FFF2-40B4-BE49-F238E27FC236}">
                <a16:creationId xmlns:a16="http://schemas.microsoft.com/office/drawing/2014/main" id="{E2194F07-D4BD-F049-B6BA-930E9C311BF8}"/>
              </a:ext>
            </a:extLst>
          </p:cNvPr>
          <p:cNvSpPr txBox="1"/>
          <p:nvPr/>
        </p:nvSpPr>
        <p:spPr>
          <a:xfrm>
            <a:off x="7962347" y="1646710"/>
            <a:ext cx="1800000" cy="646331"/>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de-DE" sz="1200" dirty="0">
                <a:solidFill>
                  <a:schemeClr val="bg1">
                    <a:lumMod val="95000"/>
                  </a:schemeClr>
                </a:solidFill>
              </a:rPr>
              <a:t>Isolieren von Anwendungen mittels </a:t>
            </a:r>
            <a:r>
              <a:rPr lang="de-DE" sz="1200" dirty="0" err="1">
                <a:solidFill>
                  <a:schemeClr val="bg1">
                    <a:lumMod val="95000"/>
                  </a:schemeClr>
                </a:solidFill>
              </a:rPr>
              <a:t>Namespaces</a:t>
            </a:r>
            <a:endParaRPr lang="de-DE" sz="1200" dirty="0">
              <a:solidFill>
                <a:schemeClr val="bg1">
                  <a:lumMod val="95000"/>
                </a:schemeClr>
              </a:solidFill>
            </a:endParaRPr>
          </a:p>
        </p:txBody>
      </p:sp>
      <p:sp>
        <p:nvSpPr>
          <p:cNvPr id="77" name="Textfeld 76">
            <a:extLst>
              <a:ext uri="{FF2B5EF4-FFF2-40B4-BE49-F238E27FC236}">
                <a16:creationId xmlns:a16="http://schemas.microsoft.com/office/drawing/2014/main" id="{D2EBA26A-6198-0E42-BD5F-D671FC580579}"/>
              </a:ext>
            </a:extLst>
          </p:cNvPr>
          <p:cNvSpPr txBox="1"/>
          <p:nvPr/>
        </p:nvSpPr>
        <p:spPr>
          <a:xfrm>
            <a:off x="7953698" y="3574988"/>
            <a:ext cx="1808648" cy="523220"/>
          </a:xfrm>
          <a:prstGeom prst="rect">
            <a:avLst/>
          </a:prstGeom>
          <a:noFill/>
        </p:spPr>
        <p:txBody>
          <a:bodyPr wrap="square" rtlCol="0">
            <a:spAutoFit/>
          </a:bodyPr>
          <a:lstStyle/>
          <a:p>
            <a:pPr algn="ctr"/>
            <a:r>
              <a:rPr lang="de-DE" sz="1400" b="1" dirty="0" err="1"/>
              <a:t>Quotas</a:t>
            </a:r>
            <a:r>
              <a:rPr lang="de-DE" sz="1400" b="1" dirty="0"/>
              <a:t> und Limit Ranges</a:t>
            </a:r>
          </a:p>
        </p:txBody>
      </p:sp>
      <p:sp>
        <p:nvSpPr>
          <p:cNvPr id="78" name="Textfeld 77">
            <a:extLst>
              <a:ext uri="{FF2B5EF4-FFF2-40B4-BE49-F238E27FC236}">
                <a16:creationId xmlns:a16="http://schemas.microsoft.com/office/drawing/2014/main" id="{9E273C53-174B-174F-8FF4-157ADE55F70D}"/>
              </a:ext>
            </a:extLst>
          </p:cNvPr>
          <p:cNvSpPr txBox="1"/>
          <p:nvPr/>
        </p:nvSpPr>
        <p:spPr>
          <a:xfrm>
            <a:off x="4107094" y="1643828"/>
            <a:ext cx="1799999" cy="646331"/>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de-DE" sz="1200" dirty="0">
                <a:solidFill>
                  <a:schemeClr val="bg1">
                    <a:lumMod val="95000"/>
                  </a:schemeClr>
                </a:solidFill>
              </a:rPr>
              <a:t>Exponieren von Anwendungen und Diensten </a:t>
            </a:r>
          </a:p>
        </p:txBody>
      </p:sp>
      <p:sp>
        <p:nvSpPr>
          <p:cNvPr id="80" name="Textfeld 79">
            <a:extLst>
              <a:ext uri="{FF2B5EF4-FFF2-40B4-BE49-F238E27FC236}">
                <a16:creationId xmlns:a16="http://schemas.microsoft.com/office/drawing/2014/main" id="{141E4693-0A90-3A46-9596-A21D07D49571}"/>
              </a:ext>
            </a:extLst>
          </p:cNvPr>
          <p:cNvSpPr txBox="1"/>
          <p:nvPr/>
        </p:nvSpPr>
        <p:spPr>
          <a:xfrm>
            <a:off x="4107094" y="3706290"/>
            <a:ext cx="1799998" cy="307777"/>
          </a:xfrm>
          <a:prstGeom prst="rect">
            <a:avLst/>
          </a:prstGeom>
          <a:noFill/>
        </p:spPr>
        <p:txBody>
          <a:bodyPr wrap="square" rtlCol="0">
            <a:spAutoFit/>
          </a:bodyPr>
          <a:lstStyle/>
          <a:p>
            <a:pPr algn="ctr"/>
            <a:r>
              <a:rPr lang="de-DE" sz="1400" b="1" dirty="0"/>
              <a:t>Services</a:t>
            </a:r>
          </a:p>
        </p:txBody>
      </p:sp>
      <p:sp>
        <p:nvSpPr>
          <p:cNvPr id="81" name="Textfeld 80">
            <a:extLst>
              <a:ext uri="{FF2B5EF4-FFF2-40B4-BE49-F238E27FC236}">
                <a16:creationId xmlns:a16="http://schemas.microsoft.com/office/drawing/2014/main" id="{F6670A1D-F19D-AE45-B05C-518A2B00DC60}"/>
              </a:ext>
            </a:extLst>
          </p:cNvPr>
          <p:cNvSpPr txBox="1"/>
          <p:nvPr/>
        </p:nvSpPr>
        <p:spPr>
          <a:xfrm>
            <a:off x="4110935" y="5516482"/>
            <a:ext cx="1799998" cy="307777"/>
          </a:xfrm>
          <a:prstGeom prst="rect">
            <a:avLst/>
          </a:prstGeom>
          <a:noFill/>
        </p:spPr>
        <p:txBody>
          <a:bodyPr wrap="square" rtlCol="0">
            <a:spAutoFit/>
          </a:bodyPr>
          <a:lstStyle/>
          <a:p>
            <a:pPr algn="ctr"/>
            <a:r>
              <a:rPr lang="de-DE" sz="1400" b="1" dirty="0"/>
              <a:t>Ingress</a:t>
            </a:r>
          </a:p>
        </p:txBody>
      </p:sp>
      <p:pic>
        <p:nvPicPr>
          <p:cNvPr id="1056" name="Picture 32">
            <a:extLst>
              <a:ext uri="{FF2B5EF4-FFF2-40B4-BE49-F238E27FC236}">
                <a16:creationId xmlns:a16="http://schemas.microsoft.com/office/drawing/2014/main" id="{63FFB1C2-0D2E-5042-B775-910095E1CB8D}"/>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77276" y="4610960"/>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052E2773-90CF-3D4E-9DB7-9D0AA6C5AE47}"/>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8003" y="270499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9005B2A9-D614-3742-AD7B-E67DD24A1BBC}"/>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91409" y="2704993"/>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F5DA8AE1-8904-6F48-827D-A8B82F0A351B}"/>
              </a:ext>
            </a:extLst>
          </p:cNvPr>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3237" y="462443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1965F56F-2751-6C4F-AB30-AEFF256CCF6B}"/>
              </a:ext>
            </a:extLst>
          </p:cNvPr>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37923" y="4624431"/>
            <a:ext cx="631368" cy="631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Textfeld 28">
            <a:extLst>
              <a:ext uri="{FF2B5EF4-FFF2-40B4-BE49-F238E27FC236}">
                <a16:creationId xmlns:a16="http://schemas.microsoft.com/office/drawing/2014/main" id="{AC42805A-4A47-6B49-B782-846258EC95E9}"/>
              </a:ext>
            </a:extLst>
          </p:cNvPr>
          <p:cNvSpPr txBox="1"/>
          <p:nvPr/>
        </p:nvSpPr>
        <p:spPr>
          <a:xfrm>
            <a:off x="4428543" y="2446245"/>
            <a:ext cx="1128835" cy="230832"/>
          </a:xfrm>
          <a:prstGeom prst="rect">
            <a:avLst/>
          </a:prstGeom>
          <a:noFill/>
        </p:spPr>
        <p:txBody>
          <a:bodyPr wrap="none" rtlCol="0">
            <a:spAutoFit/>
          </a:bodyPr>
          <a:lstStyle/>
          <a:p>
            <a:pPr algn="ctr"/>
            <a:r>
              <a:rPr lang="de-DE" sz="900" dirty="0"/>
              <a:t>Primär Intra-Cluster</a:t>
            </a:r>
          </a:p>
        </p:txBody>
      </p:sp>
      <p:sp>
        <p:nvSpPr>
          <p:cNvPr id="91" name="Textfeld 90">
            <a:extLst>
              <a:ext uri="{FF2B5EF4-FFF2-40B4-BE49-F238E27FC236}">
                <a16:creationId xmlns:a16="http://schemas.microsoft.com/office/drawing/2014/main" id="{F5665DA1-A665-D141-9418-33C31A73807A}"/>
              </a:ext>
            </a:extLst>
          </p:cNvPr>
          <p:cNvSpPr txBox="1"/>
          <p:nvPr/>
        </p:nvSpPr>
        <p:spPr>
          <a:xfrm>
            <a:off x="4439137" y="4373142"/>
            <a:ext cx="1156086" cy="230832"/>
          </a:xfrm>
          <a:prstGeom prst="rect">
            <a:avLst/>
          </a:prstGeom>
          <a:noFill/>
        </p:spPr>
        <p:txBody>
          <a:bodyPr wrap="none" rtlCol="0">
            <a:spAutoFit/>
          </a:bodyPr>
          <a:lstStyle/>
          <a:p>
            <a:pPr algn="ctr"/>
            <a:r>
              <a:rPr lang="de-DE" sz="900" dirty="0"/>
              <a:t>Primär Extra-Cluster</a:t>
            </a:r>
          </a:p>
        </p:txBody>
      </p:sp>
      <p:pic>
        <p:nvPicPr>
          <p:cNvPr id="79" name="Picture 16">
            <a:extLst>
              <a:ext uri="{FF2B5EF4-FFF2-40B4-BE49-F238E27FC236}">
                <a16:creationId xmlns:a16="http://schemas.microsoft.com/office/drawing/2014/main" id="{F6F08B27-2937-8142-8CDA-0797FB999C10}"/>
              </a:ext>
            </a:extLst>
          </p:cNvPr>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23749" y="2709179"/>
            <a:ext cx="627180" cy="627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3" name="Picture 39">
            <a:extLst>
              <a:ext uri="{FF2B5EF4-FFF2-40B4-BE49-F238E27FC236}">
                <a16:creationId xmlns:a16="http://schemas.microsoft.com/office/drawing/2014/main" id="{044ED7CD-6D81-7E40-B7D1-B8E87EAA2E86}"/>
              </a:ext>
            </a:extLst>
          </p:cNvPr>
          <p:cNvPicPr>
            <a:picLocks noChangeAspect="1" noChangeArrowheads="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04973" y="2692227"/>
            <a:ext cx="648634" cy="648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781C98E9-592D-9F46-A971-775CA5568B95}"/>
              </a:ext>
            </a:extLst>
          </p:cNvPr>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16186" y="2699225"/>
            <a:ext cx="648634" cy="648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3" name="Textfeld 72">
            <a:extLst>
              <a:ext uri="{FF2B5EF4-FFF2-40B4-BE49-F238E27FC236}">
                <a16:creationId xmlns:a16="http://schemas.microsoft.com/office/drawing/2014/main" id="{F3E676F2-D1F1-A143-A840-EEB136A4F4C0}"/>
              </a:ext>
            </a:extLst>
          </p:cNvPr>
          <p:cNvSpPr txBox="1"/>
          <p:nvPr/>
        </p:nvSpPr>
        <p:spPr>
          <a:xfrm>
            <a:off x="2555997" y="3701508"/>
            <a:ext cx="1057725" cy="307777"/>
          </a:xfrm>
          <a:prstGeom prst="rect">
            <a:avLst/>
          </a:prstGeom>
          <a:noFill/>
        </p:spPr>
        <p:txBody>
          <a:bodyPr wrap="none" rtlCol="0">
            <a:spAutoFit/>
          </a:bodyPr>
          <a:lstStyle/>
          <a:p>
            <a:pPr algn="ctr"/>
            <a:r>
              <a:rPr lang="de-DE" sz="1400" b="1" dirty="0"/>
              <a:t>(</a:t>
            </a:r>
            <a:r>
              <a:rPr lang="de-DE" sz="1400" b="1" dirty="0" err="1"/>
              <a:t>Cron</a:t>
            </a:r>
            <a:r>
              <a:rPr lang="de-DE" sz="1400" b="1" dirty="0"/>
              <a:t>-)Jobs</a:t>
            </a:r>
          </a:p>
        </p:txBody>
      </p:sp>
      <p:sp>
        <p:nvSpPr>
          <p:cNvPr id="131" name="Rechteck 130">
            <a:extLst>
              <a:ext uri="{FF2B5EF4-FFF2-40B4-BE49-F238E27FC236}">
                <a16:creationId xmlns:a16="http://schemas.microsoft.com/office/drawing/2014/main" id="{1744A97D-516B-EC4F-865B-4F3C4A3F5ABA}"/>
              </a:ext>
            </a:extLst>
          </p:cNvPr>
          <p:cNvSpPr/>
          <p:nvPr/>
        </p:nvSpPr>
        <p:spPr>
          <a:xfrm>
            <a:off x="6051533" y="2415443"/>
            <a:ext cx="1800000" cy="372364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2" name="Textfeld 131">
            <a:extLst>
              <a:ext uri="{FF2B5EF4-FFF2-40B4-BE49-F238E27FC236}">
                <a16:creationId xmlns:a16="http://schemas.microsoft.com/office/drawing/2014/main" id="{6544B590-6D31-9243-9E86-5EB212A6BC40}"/>
              </a:ext>
            </a:extLst>
          </p:cNvPr>
          <p:cNvSpPr txBox="1"/>
          <p:nvPr/>
        </p:nvSpPr>
        <p:spPr>
          <a:xfrm>
            <a:off x="6051533" y="1646710"/>
            <a:ext cx="1800000" cy="646331"/>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nchor="ctr">
            <a:noAutofit/>
          </a:bodyPr>
          <a:lstStyle>
            <a:defPPr rtl="0">
              <a:defRPr lang="de-de"/>
            </a:defPPr>
            <a:lvl1pPr algn="ctr">
              <a:defRPr sz="1600">
                <a:solidFill>
                  <a:schemeClr val="bg1">
                    <a:lumMod val="95000"/>
                  </a:schemeClr>
                </a:solidFill>
              </a:defRPr>
            </a:lvl1pPr>
          </a:lstStyle>
          <a:p>
            <a:r>
              <a:rPr lang="de-DE" dirty="0"/>
              <a:t>Persistenz</a:t>
            </a:r>
          </a:p>
        </p:txBody>
      </p:sp>
      <p:pic>
        <p:nvPicPr>
          <p:cNvPr id="134" name="Picture 23">
            <a:extLst>
              <a:ext uri="{FF2B5EF4-FFF2-40B4-BE49-F238E27FC236}">
                <a16:creationId xmlns:a16="http://schemas.microsoft.com/office/drawing/2014/main" id="{7554F3D9-A80C-F746-85C4-18A28DC4319C}"/>
              </a:ext>
            </a:extLst>
          </p:cNvPr>
          <p:cNvPicPr>
            <a:picLocks noChangeAspect="1" noChangeArrowheads="1"/>
          </p:cNvPicPr>
          <p:nvPr/>
        </p:nvPicPr>
        <p:blipFill>
          <a:blip r:embed="rId1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4448" y="2695110"/>
            <a:ext cx="630000" cy="63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6" name="Picture 22">
            <a:extLst>
              <a:ext uri="{FF2B5EF4-FFF2-40B4-BE49-F238E27FC236}">
                <a16:creationId xmlns:a16="http://schemas.microsoft.com/office/drawing/2014/main" id="{01FC1095-D87A-B945-922F-5A115CF06B47}"/>
              </a:ext>
            </a:extLst>
          </p:cNvPr>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4448" y="4602657"/>
            <a:ext cx="630000" cy="63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7" name="Textfeld 136">
            <a:extLst>
              <a:ext uri="{FF2B5EF4-FFF2-40B4-BE49-F238E27FC236}">
                <a16:creationId xmlns:a16="http://schemas.microsoft.com/office/drawing/2014/main" id="{BC7A94B6-5C76-ED42-A230-4DDF4D7F5632}"/>
              </a:ext>
            </a:extLst>
          </p:cNvPr>
          <p:cNvSpPr txBox="1"/>
          <p:nvPr/>
        </p:nvSpPr>
        <p:spPr>
          <a:xfrm>
            <a:off x="6049448" y="5394675"/>
            <a:ext cx="1793436" cy="523220"/>
          </a:xfrm>
          <a:prstGeom prst="rect">
            <a:avLst/>
          </a:prstGeom>
          <a:noFill/>
        </p:spPr>
        <p:txBody>
          <a:bodyPr wrap="square" rtlCol="0">
            <a:spAutoFit/>
          </a:bodyPr>
          <a:lstStyle/>
          <a:p>
            <a:pPr algn="ctr"/>
            <a:r>
              <a:rPr lang="de-DE" sz="1400" b="1" dirty="0"/>
              <a:t>Persistent</a:t>
            </a:r>
          </a:p>
          <a:p>
            <a:pPr algn="ctr"/>
            <a:r>
              <a:rPr lang="de-DE" sz="1400" b="1" dirty="0"/>
              <a:t>Volume</a:t>
            </a:r>
          </a:p>
        </p:txBody>
      </p:sp>
      <p:sp>
        <p:nvSpPr>
          <p:cNvPr id="138" name="Textfeld 137">
            <a:extLst>
              <a:ext uri="{FF2B5EF4-FFF2-40B4-BE49-F238E27FC236}">
                <a16:creationId xmlns:a16="http://schemas.microsoft.com/office/drawing/2014/main" id="{945353CE-0288-8A4F-B444-C37AE727604C}"/>
              </a:ext>
            </a:extLst>
          </p:cNvPr>
          <p:cNvSpPr txBox="1"/>
          <p:nvPr/>
        </p:nvSpPr>
        <p:spPr>
          <a:xfrm>
            <a:off x="6049448" y="3565892"/>
            <a:ext cx="1793436" cy="523220"/>
          </a:xfrm>
          <a:prstGeom prst="rect">
            <a:avLst/>
          </a:prstGeom>
          <a:noFill/>
        </p:spPr>
        <p:txBody>
          <a:bodyPr wrap="square" rtlCol="0">
            <a:spAutoFit/>
          </a:bodyPr>
          <a:lstStyle/>
          <a:p>
            <a:pPr algn="ctr"/>
            <a:r>
              <a:rPr lang="de-DE" sz="1400" b="1" dirty="0"/>
              <a:t>Persistent</a:t>
            </a:r>
          </a:p>
          <a:p>
            <a:pPr algn="ctr"/>
            <a:r>
              <a:rPr lang="de-DE" sz="1400" b="1" dirty="0"/>
              <a:t>Volume Claim</a:t>
            </a:r>
          </a:p>
        </p:txBody>
      </p:sp>
      <p:pic>
        <p:nvPicPr>
          <p:cNvPr id="9" name="Grafik 8" descr="Ein Bild, das Symbol, Logo, Electric Blue (Farbe), Markenzeichen enthält.&#10;&#10;Automatisch generierte Beschreibung">
            <a:extLst>
              <a:ext uri="{FF2B5EF4-FFF2-40B4-BE49-F238E27FC236}">
                <a16:creationId xmlns:a16="http://schemas.microsoft.com/office/drawing/2014/main" id="{A6020AA4-2856-F002-3A79-FAC11CAFDF76}"/>
              </a:ext>
            </a:extLst>
          </p:cNvPr>
          <p:cNvPicPr>
            <a:picLocks noChangeAspect="1"/>
          </p:cNvPicPr>
          <p:nvPr/>
        </p:nvPicPr>
        <p:blipFill>
          <a:blip r:embed="rId14">
            <a:duotone>
              <a:schemeClr val="bg2">
                <a:shade val="45000"/>
                <a:satMod val="135000"/>
              </a:schemeClr>
              <a:prstClr val="white"/>
            </a:duotone>
          </a:blip>
          <a:stretch>
            <a:fillRect/>
          </a:stretch>
        </p:blipFill>
        <p:spPr>
          <a:xfrm>
            <a:off x="8892721" y="4627314"/>
            <a:ext cx="658208" cy="637639"/>
          </a:xfrm>
          <a:prstGeom prst="rect">
            <a:avLst/>
          </a:prstGeom>
          <a:effectLst>
            <a:outerShdw blurRad="50800" dist="38100" dir="2700000" algn="tl" rotWithShape="0">
              <a:prstClr val="black">
                <a:alpha val="40000"/>
              </a:prstClr>
            </a:outerShdw>
          </a:effectLst>
        </p:spPr>
      </p:pic>
      <p:sp>
        <p:nvSpPr>
          <p:cNvPr id="10" name="Textfeld 9">
            <a:extLst>
              <a:ext uri="{FF2B5EF4-FFF2-40B4-BE49-F238E27FC236}">
                <a16:creationId xmlns:a16="http://schemas.microsoft.com/office/drawing/2014/main" id="{8260C2E1-E5DF-FD39-6A23-54F1F6E0B15D}"/>
              </a:ext>
            </a:extLst>
          </p:cNvPr>
          <p:cNvSpPr txBox="1"/>
          <p:nvPr/>
        </p:nvSpPr>
        <p:spPr>
          <a:xfrm>
            <a:off x="8818021" y="5375885"/>
            <a:ext cx="841167" cy="461665"/>
          </a:xfrm>
          <a:prstGeom prst="rect">
            <a:avLst/>
          </a:prstGeom>
          <a:noFill/>
        </p:spPr>
        <p:txBody>
          <a:bodyPr wrap="square" rtlCol="0">
            <a:spAutoFit/>
          </a:bodyPr>
          <a:lstStyle/>
          <a:p>
            <a:pPr algn="ctr"/>
            <a:r>
              <a:rPr lang="de-DE" sz="1200" b="1" dirty="0"/>
              <a:t>Network</a:t>
            </a:r>
          </a:p>
          <a:p>
            <a:pPr algn="ctr"/>
            <a:r>
              <a:rPr lang="de-DE" sz="1200" b="1" dirty="0" err="1"/>
              <a:t>Policies</a:t>
            </a:r>
            <a:endParaRPr lang="de-DE" sz="1200" b="1" dirty="0"/>
          </a:p>
        </p:txBody>
      </p:sp>
      <p:sp>
        <p:nvSpPr>
          <p:cNvPr id="6" name="Textfeld 5">
            <a:extLst>
              <a:ext uri="{FF2B5EF4-FFF2-40B4-BE49-F238E27FC236}">
                <a16:creationId xmlns:a16="http://schemas.microsoft.com/office/drawing/2014/main" id="{AB96FFEF-96BD-5250-7DF9-D9EADF33B7A6}"/>
              </a:ext>
            </a:extLst>
          </p:cNvPr>
          <p:cNvSpPr txBox="1"/>
          <p:nvPr/>
        </p:nvSpPr>
        <p:spPr>
          <a:xfrm>
            <a:off x="10071590" y="2412559"/>
            <a:ext cx="2045853" cy="2708434"/>
          </a:xfrm>
          <a:prstGeom prst="rect">
            <a:avLst/>
          </a:prstGeom>
          <a:noFill/>
        </p:spPr>
        <p:txBody>
          <a:bodyPr wrap="square" rtlCol="0">
            <a:spAutoFit/>
          </a:bodyPr>
          <a:lstStyle/>
          <a:p>
            <a:r>
              <a:rPr lang="de-DE" sz="1400" b="1" i="1" dirty="0">
                <a:latin typeface="Bradley Hand" pitchFamily="2" charset="77"/>
              </a:rPr>
              <a:t>Hinweis:</a:t>
            </a:r>
          </a:p>
          <a:p>
            <a:r>
              <a:rPr lang="de-DE" sz="1300" i="1" dirty="0">
                <a:latin typeface="Bradley Hand" pitchFamily="2" charset="77"/>
              </a:rPr>
              <a:t>Diverse Konzepte wie </a:t>
            </a:r>
            <a:r>
              <a:rPr lang="de-DE" sz="1300" i="1" dirty="0" err="1">
                <a:latin typeface="Bradley Hand" pitchFamily="2" charset="77"/>
              </a:rPr>
              <a:t>Scheduling</a:t>
            </a:r>
            <a:r>
              <a:rPr lang="de-DE" sz="1300" i="1" dirty="0">
                <a:latin typeface="Bradley Hand" pitchFamily="2" charset="77"/>
              </a:rPr>
              <a:t> </a:t>
            </a:r>
            <a:r>
              <a:rPr lang="de-DE" sz="1300" i="1" dirty="0" err="1">
                <a:latin typeface="Bradley Hand" pitchFamily="2" charset="77"/>
              </a:rPr>
              <a:t>Constraints</a:t>
            </a:r>
            <a:r>
              <a:rPr lang="de-DE" sz="1300" i="1" dirty="0">
                <a:latin typeface="Bradley Hand" pitchFamily="2" charset="77"/>
              </a:rPr>
              <a:t> (</a:t>
            </a:r>
            <a:r>
              <a:rPr lang="de-DE" sz="1300" i="1" dirty="0" err="1">
                <a:latin typeface="Bradley Hand" pitchFamily="2" charset="77"/>
              </a:rPr>
              <a:t>Requests</a:t>
            </a:r>
            <a:r>
              <a:rPr lang="de-DE" sz="1300" i="1" dirty="0">
                <a:latin typeface="Bradley Hand" pitchFamily="2" charset="77"/>
              </a:rPr>
              <a:t> + Limits, </a:t>
            </a:r>
            <a:r>
              <a:rPr lang="de-DE" sz="1300" i="1" dirty="0" err="1">
                <a:latin typeface="Bradley Hand" pitchFamily="2" charset="77"/>
              </a:rPr>
              <a:t>Node</a:t>
            </a:r>
            <a:r>
              <a:rPr lang="de-DE" sz="1300" i="1" dirty="0">
                <a:latin typeface="Bradley Hand" pitchFamily="2" charset="77"/>
              </a:rPr>
              <a:t> </a:t>
            </a:r>
            <a:r>
              <a:rPr lang="de-DE" sz="1300" i="1" dirty="0" err="1">
                <a:latin typeface="Bradley Hand" pitchFamily="2" charset="77"/>
              </a:rPr>
              <a:t>Selektoren</a:t>
            </a:r>
            <a:r>
              <a:rPr lang="de-DE" sz="1300" i="1" dirty="0">
                <a:latin typeface="Bradley Hand" pitchFamily="2" charset="77"/>
              </a:rPr>
              <a:t>, </a:t>
            </a:r>
            <a:r>
              <a:rPr lang="de-DE" sz="1300" i="1" dirty="0" err="1">
                <a:latin typeface="Bradley Hand" pitchFamily="2" charset="77"/>
              </a:rPr>
              <a:t>Affinities</a:t>
            </a:r>
            <a:r>
              <a:rPr lang="de-DE" sz="1300" i="1" dirty="0">
                <a:latin typeface="Bradley Hand" pitchFamily="2" charset="77"/>
              </a:rPr>
              <a:t>) sowie </a:t>
            </a:r>
            <a:r>
              <a:rPr lang="de-DE" sz="1300" i="1" dirty="0" err="1">
                <a:latin typeface="Bradley Hand" pitchFamily="2" charset="77"/>
              </a:rPr>
              <a:t>Health-Probes</a:t>
            </a:r>
            <a:r>
              <a:rPr lang="de-DE" sz="1300" i="1" dirty="0">
                <a:latin typeface="Bradley Hand" pitchFamily="2" charset="77"/>
              </a:rPr>
              <a:t> (</a:t>
            </a:r>
            <a:r>
              <a:rPr lang="de-DE" sz="1300" i="1" dirty="0" err="1">
                <a:latin typeface="Bradley Hand" pitchFamily="2" charset="77"/>
              </a:rPr>
              <a:t>Liveness</a:t>
            </a:r>
            <a:r>
              <a:rPr lang="de-DE" sz="1300" i="1" dirty="0">
                <a:latin typeface="Bradley Hand" pitchFamily="2" charset="77"/>
              </a:rPr>
              <a:t>, </a:t>
            </a:r>
            <a:r>
              <a:rPr lang="de-DE" sz="1300" i="1" dirty="0" err="1">
                <a:latin typeface="Bradley Hand" pitchFamily="2" charset="77"/>
              </a:rPr>
              <a:t>Readiness</a:t>
            </a:r>
            <a:r>
              <a:rPr lang="de-DE" sz="1300" i="1" dirty="0">
                <a:latin typeface="Bradley Hand" pitchFamily="2" charset="77"/>
              </a:rPr>
              <a:t>, Startup) werden an </a:t>
            </a:r>
            <a:r>
              <a:rPr lang="de-DE" sz="1300" i="1" dirty="0" err="1">
                <a:latin typeface="Bradley Hand" pitchFamily="2" charset="77"/>
              </a:rPr>
              <a:t>Deployments</a:t>
            </a:r>
            <a:r>
              <a:rPr lang="de-DE" sz="1300" i="1" dirty="0">
                <a:latin typeface="Bradley Hand" pitchFamily="2" charset="77"/>
              </a:rPr>
              <a:t> erläutert, lassen sich aber für die anderen K8S-Workloads analog anwenden!</a:t>
            </a:r>
          </a:p>
        </p:txBody>
      </p:sp>
    </p:spTree>
    <p:extLst>
      <p:ext uri="{BB962C8B-B14F-4D97-AF65-F5344CB8AC3E}">
        <p14:creationId xmlns:p14="http://schemas.microsoft.com/office/powerpoint/2010/main" val="1280435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CF4022-BF5C-3940-9B40-C35E57AB4130}"/>
              </a:ext>
            </a:extLst>
          </p:cNvPr>
          <p:cNvSpPr>
            <a:spLocks noGrp="1"/>
          </p:cNvSpPr>
          <p:nvPr>
            <p:ph type="title"/>
          </p:nvPr>
        </p:nvSpPr>
        <p:spPr>
          <a:xfrm>
            <a:off x="355626" y="432000"/>
            <a:ext cx="9274489" cy="432000"/>
          </a:xfrm>
        </p:spPr>
        <p:txBody>
          <a:bodyPr/>
          <a:lstStyle/>
          <a:p>
            <a:r>
              <a:rPr lang="de-DE" dirty="0" err="1"/>
              <a:t>Deployments</a:t>
            </a:r>
            <a:endParaRPr lang="de-DE" dirty="0"/>
          </a:p>
        </p:txBody>
      </p:sp>
      <p:sp>
        <p:nvSpPr>
          <p:cNvPr id="3" name="Textplatzhalter 2">
            <a:extLst>
              <a:ext uri="{FF2B5EF4-FFF2-40B4-BE49-F238E27FC236}">
                <a16:creationId xmlns:a16="http://schemas.microsoft.com/office/drawing/2014/main" id="{975E8776-7981-EE4F-A079-E81DCF045C9E}"/>
              </a:ext>
            </a:extLst>
          </p:cNvPr>
          <p:cNvSpPr>
            <a:spLocks noGrp="1"/>
          </p:cNvSpPr>
          <p:nvPr>
            <p:ph type="body" sz="quarter" idx="32"/>
          </p:nvPr>
        </p:nvSpPr>
        <p:spPr/>
        <p:txBody>
          <a:bodyPr/>
          <a:lstStyle/>
          <a:p>
            <a:r>
              <a:rPr lang="de-DE" dirty="0"/>
              <a:t>Ausführbare </a:t>
            </a:r>
            <a:r>
              <a:rPr lang="de-DE" dirty="0" err="1"/>
              <a:t>Workloads</a:t>
            </a:r>
            <a:endParaRPr lang="de-DE" dirty="0"/>
          </a:p>
        </p:txBody>
      </p:sp>
      <p:sp>
        <p:nvSpPr>
          <p:cNvPr id="4" name="Inhaltsplatzhalter 3">
            <a:extLst>
              <a:ext uri="{FF2B5EF4-FFF2-40B4-BE49-F238E27FC236}">
                <a16:creationId xmlns:a16="http://schemas.microsoft.com/office/drawing/2014/main" id="{1A54BDE3-089A-B947-B36C-1DA2EA047FE2}"/>
              </a:ext>
            </a:extLst>
          </p:cNvPr>
          <p:cNvSpPr>
            <a:spLocks noGrp="1"/>
          </p:cNvSpPr>
          <p:nvPr>
            <p:ph idx="1"/>
          </p:nvPr>
        </p:nvSpPr>
        <p:spPr>
          <a:xfrm>
            <a:off x="431800" y="1512000"/>
            <a:ext cx="4644949" cy="4116361"/>
          </a:xfrm>
        </p:spPr>
        <p:txBody>
          <a:bodyPr/>
          <a:lstStyle/>
          <a:p>
            <a:pPr>
              <a:buFont typeface="Courier New" panose="02070309020205020404" pitchFamily="49" charset="0"/>
              <a:buChar char="o"/>
            </a:pPr>
            <a:r>
              <a:rPr lang="de-DE" sz="1600" dirty="0"/>
              <a:t>Ein </a:t>
            </a:r>
            <a:r>
              <a:rPr lang="de-DE" sz="1600" dirty="0" err="1"/>
              <a:t>Deployment</a:t>
            </a:r>
            <a:r>
              <a:rPr lang="de-DE" sz="1600" dirty="0"/>
              <a:t> ermöglicht deklaratives Ausbringen und Aktualisieren von Applikationen.</a:t>
            </a:r>
          </a:p>
          <a:p>
            <a:pPr>
              <a:buFont typeface="Courier New" panose="02070309020205020404" pitchFamily="49" charset="0"/>
              <a:buChar char="o"/>
            </a:pPr>
            <a:r>
              <a:rPr lang="de-DE" sz="1600" dirty="0"/>
              <a:t>Sobald die Anwendungsinstanzen erstellt wurden, überwacht ein </a:t>
            </a:r>
            <a:r>
              <a:rPr lang="de-DE" sz="1600" dirty="0" err="1"/>
              <a:t>Deployment</a:t>
            </a:r>
            <a:r>
              <a:rPr lang="de-DE" sz="1600" dirty="0"/>
              <a:t> Controller diese Instanzen kontinuierlich. Wenn der </a:t>
            </a:r>
            <a:r>
              <a:rPr lang="de-DE" sz="1600" dirty="0" err="1"/>
              <a:t>Node</a:t>
            </a:r>
            <a:r>
              <a:rPr lang="de-DE" sz="1600" dirty="0"/>
              <a:t>, der eine Instanz hostet (oder ein </a:t>
            </a:r>
            <a:r>
              <a:rPr lang="de-DE" sz="1600" dirty="0" err="1"/>
              <a:t>Pod</a:t>
            </a:r>
            <a:r>
              <a:rPr lang="de-DE" sz="1600" dirty="0"/>
              <a:t>), ausfällt oder gelöscht wird, ersetzt der </a:t>
            </a:r>
            <a:r>
              <a:rPr lang="de-DE" sz="1600" dirty="0" err="1"/>
              <a:t>Deployment</a:t>
            </a:r>
            <a:r>
              <a:rPr lang="de-DE" sz="1600" dirty="0"/>
              <a:t> Controller die Instanz durch eine Instanz auf einem anderen </a:t>
            </a:r>
            <a:r>
              <a:rPr lang="de-DE" sz="1600" dirty="0" err="1"/>
              <a:t>Node</a:t>
            </a:r>
            <a:r>
              <a:rPr lang="de-DE" sz="1600" dirty="0"/>
              <a:t> im Cluster.</a:t>
            </a:r>
          </a:p>
          <a:p>
            <a:pPr>
              <a:buFont typeface="Courier New" panose="02070309020205020404" pitchFamily="49" charset="0"/>
              <a:buChar char="o"/>
            </a:pPr>
            <a:r>
              <a:rPr lang="de-DE" sz="1600" dirty="0" err="1"/>
              <a:t>Deployment</a:t>
            </a:r>
            <a:r>
              <a:rPr lang="de-DE" sz="1600" dirty="0"/>
              <a:t> Controller überführen hierzu einen Ist-Stand in einen Soll-Stand. </a:t>
            </a:r>
          </a:p>
          <a:p>
            <a:pPr>
              <a:buFont typeface="Courier New" panose="02070309020205020404" pitchFamily="49" charset="0"/>
              <a:buChar char="o"/>
            </a:pPr>
            <a:r>
              <a:rPr lang="de-DE" sz="1600" dirty="0"/>
              <a:t>Z.B. Anlegen eines neuen Replica Sets, welches schrittweise auf die Wunschanzahl an Replicas hochskaliert wird, während das bestehende Replica Set schrittweise auf Null herunterskaliert und anschließend gelöscht wird).</a:t>
            </a:r>
          </a:p>
          <a:p>
            <a:pPr>
              <a:buFont typeface="Courier New" panose="02070309020205020404" pitchFamily="49" charset="0"/>
              <a:buChar char="o"/>
            </a:pPr>
            <a:r>
              <a:rPr lang="de-DE" sz="1600" dirty="0"/>
              <a:t>Sollte ein Update fehlerhaft sein, kann es auch zurückgenommen werden.</a:t>
            </a:r>
          </a:p>
          <a:p>
            <a:pPr>
              <a:buFont typeface="Courier New" panose="02070309020205020404" pitchFamily="49" charset="0"/>
              <a:buChar char="o"/>
            </a:pPr>
            <a:endParaRPr lang="de-DE" sz="1600" dirty="0"/>
          </a:p>
        </p:txBody>
      </p:sp>
      <p:sp>
        <p:nvSpPr>
          <p:cNvPr id="5" name="Foliennummernplatzhalter 4">
            <a:extLst>
              <a:ext uri="{FF2B5EF4-FFF2-40B4-BE49-F238E27FC236}">
                <a16:creationId xmlns:a16="http://schemas.microsoft.com/office/drawing/2014/main" id="{AFB4BCAF-7B0C-5241-A55F-A9D6E8CC8173}"/>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pic>
        <p:nvPicPr>
          <p:cNvPr id="7" name="Picture 30">
            <a:extLst>
              <a:ext uri="{FF2B5EF4-FFF2-40B4-BE49-F238E27FC236}">
                <a16:creationId xmlns:a16="http://schemas.microsoft.com/office/drawing/2014/main" id="{75F52664-B4A4-694A-BA9B-C4B4D9855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4096" y="360001"/>
            <a:ext cx="503999" cy="503999"/>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9E13CA18-765E-434F-9592-6A89336A66FA}"/>
              </a:ext>
            </a:extLst>
          </p:cNvPr>
          <p:cNvPicPr>
            <a:picLocks noChangeAspect="1"/>
          </p:cNvPicPr>
          <p:nvPr/>
        </p:nvPicPr>
        <p:blipFill>
          <a:blip r:embed="rId3"/>
          <a:srcRect/>
          <a:stretch/>
        </p:blipFill>
        <p:spPr>
          <a:xfrm>
            <a:off x="5271249" y="1512000"/>
            <a:ext cx="6630962" cy="4124413"/>
          </a:xfrm>
          <a:prstGeom prst="rect">
            <a:avLst/>
          </a:prstGeom>
          <a:ln>
            <a:noFill/>
          </a:ln>
          <a:effectLst>
            <a:outerShdw blurRad="50800" dist="38100" dir="2700000" algn="tl" rotWithShape="0">
              <a:prstClr val="black">
                <a:alpha val="40000"/>
              </a:prstClr>
            </a:outerShdw>
          </a:effectLst>
        </p:spPr>
      </p:pic>
      <p:sp>
        <p:nvSpPr>
          <p:cNvPr id="12" name="Textfeld 11">
            <a:extLst>
              <a:ext uri="{FF2B5EF4-FFF2-40B4-BE49-F238E27FC236}">
                <a16:creationId xmlns:a16="http://schemas.microsoft.com/office/drawing/2014/main" id="{90AF0720-D16B-4349-A771-2818C6059C4A}"/>
              </a:ext>
            </a:extLst>
          </p:cNvPr>
          <p:cNvSpPr txBox="1"/>
          <p:nvPr/>
        </p:nvSpPr>
        <p:spPr>
          <a:xfrm>
            <a:off x="0" y="6596390"/>
            <a:ext cx="5942652" cy="261610"/>
          </a:xfrm>
          <a:prstGeom prst="rect">
            <a:avLst/>
          </a:prstGeom>
          <a:noFill/>
        </p:spPr>
        <p:txBody>
          <a:bodyPr wrap="none" rtlCol="0">
            <a:spAutoFit/>
          </a:bodyPr>
          <a:lstStyle/>
          <a:p>
            <a:r>
              <a:rPr lang="de-DE" sz="1100" b="1" dirty="0">
                <a:solidFill>
                  <a:schemeClr val="tx1">
                    <a:lumMod val="95000"/>
                    <a:lumOff val="5000"/>
                  </a:schemeClr>
                </a:solidFill>
                <a:cs typeface="Consolas" panose="020B0609020204030204" pitchFamily="49" charset="0"/>
              </a:rPr>
              <a:t>Quelle:</a:t>
            </a:r>
            <a:r>
              <a:rPr lang="de-DE" sz="1100" dirty="0">
                <a:solidFill>
                  <a:schemeClr val="tx1">
                    <a:lumMod val="95000"/>
                    <a:lumOff val="5000"/>
                  </a:schemeClr>
                </a:solidFill>
                <a:cs typeface="Consolas" panose="020B0609020204030204" pitchFamily="49" charset="0"/>
              </a:rPr>
              <a:t> </a:t>
            </a:r>
            <a:r>
              <a:rPr lang="de-DE" sz="1100" dirty="0">
                <a:solidFill>
                  <a:schemeClr val="accent5"/>
                </a:solidFill>
                <a:latin typeface="Consolas" panose="020B0609020204030204" pitchFamily="49" charset="0"/>
                <a:cs typeface="Consolas" panose="020B0609020204030204" pitchFamily="49" charset="0"/>
              </a:rPr>
              <a:t>https://kubernetes.io/docs/concepts/workloads/controllers/deployment/</a:t>
            </a:r>
          </a:p>
        </p:txBody>
      </p:sp>
    </p:spTree>
    <p:extLst>
      <p:ext uri="{BB962C8B-B14F-4D97-AF65-F5344CB8AC3E}">
        <p14:creationId xmlns:p14="http://schemas.microsoft.com/office/powerpoint/2010/main" val="982004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CF4022-BF5C-3940-9B40-C35E57AB4130}"/>
              </a:ext>
            </a:extLst>
          </p:cNvPr>
          <p:cNvSpPr>
            <a:spLocks noGrp="1"/>
          </p:cNvSpPr>
          <p:nvPr>
            <p:ph type="title"/>
          </p:nvPr>
        </p:nvSpPr>
        <p:spPr>
          <a:xfrm>
            <a:off x="355626" y="432000"/>
            <a:ext cx="9274489" cy="432000"/>
          </a:xfrm>
        </p:spPr>
        <p:txBody>
          <a:bodyPr/>
          <a:lstStyle/>
          <a:p>
            <a:r>
              <a:rPr lang="de-DE" dirty="0" err="1"/>
              <a:t>Deployments</a:t>
            </a:r>
            <a:endParaRPr lang="de-DE" dirty="0"/>
          </a:p>
        </p:txBody>
      </p:sp>
      <p:sp>
        <p:nvSpPr>
          <p:cNvPr id="3" name="Textplatzhalter 2">
            <a:extLst>
              <a:ext uri="{FF2B5EF4-FFF2-40B4-BE49-F238E27FC236}">
                <a16:creationId xmlns:a16="http://schemas.microsoft.com/office/drawing/2014/main" id="{975E8776-7981-EE4F-A079-E81DCF045C9E}"/>
              </a:ext>
            </a:extLst>
          </p:cNvPr>
          <p:cNvSpPr>
            <a:spLocks noGrp="1"/>
          </p:cNvSpPr>
          <p:nvPr>
            <p:ph type="body" sz="quarter" idx="32"/>
          </p:nvPr>
        </p:nvSpPr>
        <p:spPr/>
        <p:txBody>
          <a:bodyPr/>
          <a:lstStyle/>
          <a:p>
            <a:r>
              <a:rPr lang="de-DE" dirty="0"/>
              <a:t>Workloads mit </a:t>
            </a:r>
            <a:r>
              <a:rPr lang="de-DE" dirty="0" err="1"/>
              <a:t>kubectl</a:t>
            </a:r>
            <a:r>
              <a:rPr lang="de-DE" dirty="0"/>
              <a:t> ausbringen </a:t>
            </a:r>
            <a:r>
              <a:rPr lang="de-DE"/>
              <a:t>und verwalten</a:t>
            </a:r>
            <a:endParaRPr lang="de-DE" dirty="0"/>
          </a:p>
        </p:txBody>
      </p:sp>
      <p:sp>
        <p:nvSpPr>
          <p:cNvPr id="5" name="Foliennummernplatzhalter 4">
            <a:extLst>
              <a:ext uri="{FF2B5EF4-FFF2-40B4-BE49-F238E27FC236}">
                <a16:creationId xmlns:a16="http://schemas.microsoft.com/office/drawing/2014/main" id="{AFB4BCAF-7B0C-5241-A55F-A9D6E8CC8173}"/>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pic>
        <p:nvPicPr>
          <p:cNvPr id="7" name="Picture 30">
            <a:extLst>
              <a:ext uri="{FF2B5EF4-FFF2-40B4-BE49-F238E27FC236}">
                <a16:creationId xmlns:a16="http://schemas.microsoft.com/office/drawing/2014/main" id="{75F52664-B4A4-694A-BA9B-C4B4D9855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4096" y="360001"/>
            <a:ext cx="503999" cy="5039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B4195300-5C3F-E44B-B320-1C847BE6087E}"/>
              </a:ext>
            </a:extLst>
          </p:cNvPr>
          <p:cNvSpPr txBox="1"/>
          <p:nvPr/>
        </p:nvSpPr>
        <p:spPr>
          <a:xfrm>
            <a:off x="355627" y="1846981"/>
            <a:ext cx="6452368" cy="3880650"/>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400" b="1" i="1" dirty="0">
                <a:solidFill>
                  <a:schemeClr val="accent1">
                    <a:lumMod val="60000"/>
                    <a:lumOff val="40000"/>
                  </a:schemeClr>
                </a:solidFill>
                <a:latin typeface="Consolas" panose="020B0609020204030204" pitchFamily="49" charset="0"/>
                <a:cs typeface="Consolas" panose="020B0609020204030204" pitchFamily="49" charset="0"/>
              </a:rPr>
              <a:t># Ausbringen eines </a:t>
            </a:r>
            <a:r>
              <a:rPr lang="de-DE" sz="1400" b="1" i="1" dirty="0" err="1">
                <a:solidFill>
                  <a:schemeClr val="accent1">
                    <a:lumMod val="60000"/>
                    <a:lumOff val="40000"/>
                  </a:schemeClr>
                </a:solidFill>
                <a:latin typeface="Consolas" panose="020B0609020204030204" pitchFamily="49" charset="0"/>
                <a:cs typeface="Consolas" panose="020B0609020204030204" pitchFamily="49" charset="0"/>
              </a:rPr>
              <a:t>Deployments</a:t>
            </a:r>
            <a:r>
              <a:rPr lang="de-DE" sz="1400" b="1" i="1" dirty="0">
                <a:solidFill>
                  <a:schemeClr val="accent1">
                    <a:lumMod val="60000"/>
                    <a:lumOff val="40000"/>
                  </a:schemeClr>
                </a:solidFill>
                <a:latin typeface="Consolas" panose="020B0609020204030204" pitchFamily="49" charset="0"/>
                <a:cs typeface="Consolas" panose="020B0609020204030204" pitchFamily="49" charset="0"/>
              </a:rPr>
              <a:t> (5 x NGINX Webserver)</a:t>
            </a:r>
          </a:p>
          <a:p>
            <a:r>
              <a:rPr lang="de-DE" sz="1400" dirty="0" err="1">
                <a:solidFill>
                  <a:schemeClr val="bg2"/>
                </a:solidFill>
                <a:latin typeface="Consolas" panose="020B0609020204030204" pitchFamily="49" charset="0"/>
                <a:cs typeface="Consolas" panose="020B0609020204030204" pitchFamily="49" charset="0"/>
              </a:rPr>
              <a:t>kubectl</a:t>
            </a:r>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apply</a:t>
            </a:r>
            <a:r>
              <a:rPr lang="de-DE" sz="1400" dirty="0">
                <a:solidFill>
                  <a:schemeClr val="bg2"/>
                </a:solidFill>
                <a:latin typeface="Consolas" panose="020B0609020204030204" pitchFamily="49" charset="0"/>
                <a:cs typeface="Consolas" panose="020B0609020204030204" pitchFamily="49" charset="0"/>
              </a:rPr>
              <a:t> –f </a:t>
            </a:r>
            <a:r>
              <a:rPr lang="de-DE" sz="1400" dirty="0" err="1">
                <a:solidFill>
                  <a:schemeClr val="bg2"/>
                </a:solidFill>
                <a:latin typeface="Consolas" panose="020B0609020204030204" pitchFamily="49" charset="0"/>
                <a:cs typeface="Consolas" panose="020B0609020204030204" pitchFamily="49" charset="0"/>
              </a:rPr>
              <a:t>nginx-dep.yaml</a:t>
            </a:r>
            <a:endParaRPr lang="de-DE" sz="1400" dirty="0">
              <a:solidFill>
                <a:schemeClr val="bg2"/>
              </a:solidFill>
              <a:latin typeface="Consolas" panose="020B0609020204030204" pitchFamily="49" charset="0"/>
              <a:cs typeface="Consolas" panose="020B0609020204030204" pitchFamily="49" charset="0"/>
            </a:endParaRPr>
          </a:p>
          <a:p>
            <a:endParaRPr lang="de-DE" sz="1400" dirty="0">
              <a:solidFill>
                <a:schemeClr val="bg2"/>
              </a:solidFill>
              <a:latin typeface="Consolas" panose="020B0609020204030204" pitchFamily="49" charset="0"/>
              <a:cs typeface="Consolas" panose="020B0609020204030204" pitchFamily="49" charset="0"/>
            </a:endParaRPr>
          </a:p>
          <a:p>
            <a:r>
              <a:rPr lang="de-DE" sz="1400" b="1" i="1" dirty="0">
                <a:solidFill>
                  <a:schemeClr val="accent1">
                    <a:lumMod val="60000"/>
                    <a:lumOff val="40000"/>
                  </a:schemeClr>
                </a:solidFill>
                <a:latin typeface="Consolas" panose="020B0609020204030204" pitchFamily="49" charset="0"/>
                <a:cs typeface="Consolas" panose="020B0609020204030204" pitchFamily="49" charset="0"/>
              </a:rPr>
              <a:t># Update eines Images (NGINX:1.14.2 =&gt; NGINX:1.16.1) und </a:t>
            </a:r>
          </a:p>
          <a:p>
            <a:r>
              <a:rPr lang="de-DE" sz="1400" b="1" i="1" dirty="0">
                <a:solidFill>
                  <a:schemeClr val="accent1">
                    <a:lumMod val="60000"/>
                    <a:lumOff val="40000"/>
                  </a:schemeClr>
                </a:solidFill>
                <a:latin typeface="Consolas" panose="020B0609020204030204" pitchFamily="49" charset="0"/>
                <a:cs typeface="Consolas" panose="020B0609020204030204" pitchFamily="49" charset="0"/>
              </a:rPr>
              <a:t># </a:t>
            </a:r>
            <a:r>
              <a:rPr lang="de-DE" sz="1400" b="1" i="1" dirty="0" err="1">
                <a:solidFill>
                  <a:schemeClr val="accent1">
                    <a:lumMod val="60000"/>
                    <a:lumOff val="40000"/>
                  </a:schemeClr>
                </a:solidFill>
                <a:latin typeface="Consolas" panose="020B0609020204030204" pitchFamily="49" charset="0"/>
                <a:cs typeface="Consolas" panose="020B0609020204030204" pitchFamily="49" charset="0"/>
              </a:rPr>
              <a:t>Downscaling</a:t>
            </a:r>
            <a:r>
              <a:rPr lang="de-DE" sz="1400" b="1" i="1" dirty="0">
                <a:solidFill>
                  <a:schemeClr val="accent1">
                    <a:lumMod val="60000"/>
                    <a:lumOff val="40000"/>
                  </a:schemeClr>
                </a:solidFill>
                <a:latin typeface="Consolas" panose="020B0609020204030204" pitchFamily="49" charset="0"/>
                <a:cs typeface="Consolas" panose="020B0609020204030204" pitchFamily="49" charset="0"/>
              </a:rPr>
              <a:t> von 5 auf 3 </a:t>
            </a:r>
            <a:r>
              <a:rPr lang="de-DE" sz="1400" b="1" i="1" dirty="0" err="1">
                <a:solidFill>
                  <a:schemeClr val="accent1">
                    <a:lumMod val="60000"/>
                    <a:lumOff val="40000"/>
                  </a:schemeClr>
                </a:solidFill>
                <a:latin typeface="Consolas" panose="020B0609020204030204" pitchFamily="49" charset="0"/>
                <a:cs typeface="Consolas" panose="020B0609020204030204" pitchFamily="49" charset="0"/>
              </a:rPr>
              <a:t>Replicas</a:t>
            </a:r>
            <a:endParaRPr lang="de-DE" sz="1400" b="1" i="1" dirty="0">
              <a:solidFill>
                <a:schemeClr val="accent1">
                  <a:lumMod val="60000"/>
                  <a:lumOff val="40000"/>
                </a:schemeClr>
              </a:solidFill>
              <a:latin typeface="Consolas" panose="020B0609020204030204" pitchFamily="49" charset="0"/>
              <a:cs typeface="Consolas" panose="020B0609020204030204" pitchFamily="49" charset="0"/>
            </a:endParaRPr>
          </a:p>
          <a:p>
            <a:r>
              <a:rPr lang="de-DE" sz="1400" dirty="0" err="1">
                <a:solidFill>
                  <a:schemeClr val="bg2"/>
                </a:solidFill>
                <a:latin typeface="Consolas" panose="020B0609020204030204" pitchFamily="49" charset="0"/>
                <a:cs typeface="Consolas" panose="020B0609020204030204" pitchFamily="49" charset="0"/>
              </a:rPr>
              <a:t>kubectl</a:t>
            </a:r>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set</a:t>
            </a:r>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image</a:t>
            </a:r>
            <a:r>
              <a:rPr lang="de-DE" sz="1400" dirty="0">
                <a:solidFill>
                  <a:schemeClr val="bg2"/>
                </a:solidFill>
                <a:latin typeface="Consolas" panose="020B0609020204030204" pitchFamily="49" charset="0"/>
                <a:cs typeface="Consolas" panose="020B0609020204030204" pitchFamily="49" charset="0"/>
              </a:rPr>
              <a:t> deployment.v1.apps/</a:t>
            </a:r>
            <a:r>
              <a:rPr lang="de-DE" sz="1400" dirty="0" err="1">
                <a:solidFill>
                  <a:schemeClr val="bg2"/>
                </a:solidFill>
                <a:latin typeface="Consolas" panose="020B0609020204030204" pitchFamily="49" charset="0"/>
                <a:cs typeface="Consolas" panose="020B0609020204030204" pitchFamily="49" charset="0"/>
              </a:rPr>
              <a:t>nginx-deployment</a:t>
            </a:r>
            <a:r>
              <a:rPr lang="de-DE" sz="1400" dirty="0">
                <a:solidFill>
                  <a:schemeClr val="bg2"/>
                </a:solidFill>
                <a:latin typeface="Consolas" panose="020B0609020204030204" pitchFamily="49" charset="0"/>
                <a:cs typeface="Consolas" panose="020B0609020204030204" pitchFamily="49" charset="0"/>
              </a:rPr>
              <a:t> \</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nginx</a:t>
            </a:r>
            <a:r>
              <a:rPr lang="de-DE" sz="1400" dirty="0">
                <a:solidFill>
                  <a:schemeClr val="bg2"/>
                </a:solidFill>
                <a:latin typeface="Consolas" panose="020B0609020204030204" pitchFamily="49" charset="0"/>
                <a:cs typeface="Consolas" panose="020B0609020204030204" pitchFamily="49" charset="0"/>
              </a:rPr>
              <a:t>=nginx:1.16.1 --</a:t>
            </a:r>
            <a:r>
              <a:rPr lang="de-DE" sz="1400" dirty="0" err="1">
                <a:solidFill>
                  <a:schemeClr val="bg2"/>
                </a:solidFill>
                <a:latin typeface="Consolas" panose="020B0609020204030204" pitchFamily="49" charset="0"/>
                <a:cs typeface="Consolas" panose="020B0609020204030204" pitchFamily="49" charset="0"/>
              </a:rPr>
              <a:t>record</a:t>
            </a:r>
            <a:r>
              <a:rPr lang="de-DE" sz="1400" dirty="0">
                <a:solidFill>
                  <a:schemeClr val="bg2"/>
                </a:solidFill>
                <a:latin typeface="Consolas" panose="020B0609020204030204" pitchFamily="49" charset="0"/>
                <a:cs typeface="Consolas" panose="020B0609020204030204" pitchFamily="49" charset="0"/>
              </a:rPr>
              <a:t>=</a:t>
            </a:r>
            <a:r>
              <a:rPr lang="de-DE" sz="1400" dirty="0" err="1">
                <a:solidFill>
                  <a:schemeClr val="bg2"/>
                </a:solidFill>
                <a:latin typeface="Consolas" panose="020B0609020204030204" pitchFamily="49" charset="0"/>
                <a:cs typeface="Consolas" panose="020B0609020204030204" pitchFamily="49" charset="0"/>
              </a:rPr>
              <a:t>true</a:t>
            </a:r>
            <a:endParaRPr lang="de-DE" sz="1400" dirty="0">
              <a:solidFill>
                <a:schemeClr val="bg2"/>
              </a:solidFill>
              <a:latin typeface="Consolas" panose="020B0609020204030204" pitchFamily="49" charset="0"/>
              <a:cs typeface="Consolas" panose="020B0609020204030204" pitchFamily="49" charset="0"/>
            </a:endParaRPr>
          </a:p>
          <a:p>
            <a:r>
              <a:rPr lang="de-DE" sz="1400" dirty="0" err="1">
                <a:solidFill>
                  <a:schemeClr val="bg2"/>
                </a:solidFill>
                <a:latin typeface="Consolas" panose="020B0609020204030204" pitchFamily="49" charset="0"/>
                <a:cs typeface="Consolas" panose="020B0609020204030204" pitchFamily="49" charset="0"/>
              </a:rPr>
              <a:t>kubectl</a:t>
            </a:r>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scale</a:t>
            </a:r>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replicas</a:t>
            </a:r>
            <a:r>
              <a:rPr lang="de-DE" sz="1400" dirty="0">
                <a:solidFill>
                  <a:schemeClr val="bg2"/>
                </a:solidFill>
                <a:latin typeface="Consolas" panose="020B0609020204030204" pitchFamily="49" charset="0"/>
                <a:cs typeface="Consolas" panose="020B0609020204030204" pitchFamily="49" charset="0"/>
              </a:rPr>
              <a:t>=3 -f </a:t>
            </a:r>
            <a:r>
              <a:rPr lang="de-DE" sz="1400" dirty="0" err="1">
                <a:solidFill>
                  <a:schemeClr val="bg2"/>
                </a:solidFill>
                <a:latin typeface="Consolas" panose="020B0609020204030204" pitchFamily="49" charset="0"/>
                <a:cs typeface="Consolas" panose="020B0609020204030204" pitchFamily="49" charset="0"/>
              </a:rPr>
              <a:t>nginx-dep.yaml</a:t>
            </a:r>
            <a:r>
              <a:rPr lang="de-DE" sz="1400" dirty="0">
                <a:solidFill>
                  <a:schemeClr val="bg2"/>
                </a:solidFill>
                <a:latin typeface="Consolas" panose="020B0609020204030204" pitchFamily="49" charset="0"/>
                <a:cs typeface="Consolas" panose="020B0609020204030204" pitchFamily="49" charset="0"/>
              </a:rPr>
              <a:t> \</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record</a:t>
            </a:r>
            <a:r>
              <a:rPr lang="de-DE" sz="1400" dirty="0">
                <a:solidFill>
                  <a:schemeClr val="bg2"/>
                </a:solidFill>
                <a:latin typeface="Consolas" panose="020B0609020204030204" pitchFamily="49" charset="0"/>
                <a:cs typeface="Consolas" panose="020B0609020204030204" pitchFamily="49" charset="0"/>
              </a:rPr>
              <a:t>=</a:t>
            </a:r>
            <a:r>
              <a:rPr lang="de-DE" sz="1400" dirty="0" err="1">
                <a:solidFill>
                  <a:schemeClr val="bg2"/>
                </a:solidFill>
                <a:latin typeface="Consolas" panose="020B0609020204030204" pitchFamily="49" charset="0"/>
                <a:cs typeface="Consolas" panose="020B0609020204030204" pitchFamily="49" charset="0"/>
              </a:rPr>
              <a:t>true</a:t>
            </a:r>
            <a:br>
              <a:rPr lang="de-DE" sz="1400" dirty="0">
                <a:solidFill>
                  <a:schemeClr val="bg2"/>
                </a:solidFill>
                <a:latin typeface="Consolas" panose="020B0609020204030204" pitchFamily="49" charset="0"/>
                <a:cs typeface="Consolas" panose="020B0609020204030204" pitchFamily="49" charset="0"/>
              </a:rPr>
            </a:br>
            <a:endParaRPr lang="de-DE" sz="1400" dirty="0">
              <a:solidFill>
                <a:schemeClr val="bg2"/>
              </a:solidFill>
              <a:latin typeface="Consolas" panose="020B0609020204030204" pitchFamily="49" charset="0"/>
              <a:cs typeface="Consolas" panose="020B0609020204030204" pitchFamily="49" charset="0"/>
            </a:endParaRPr>
          </a:p>
          <a:p>
            <a:r>
              <a:rPr lang="de-DE" sz="1400" b="1" i="1" dirty="0">
                <a:solidFill>
                  <a:schemeClr val="accent1">
                    <a:lumMod val="60000"/>
                    <a:lumOff val="40000"/>
                  </a:schemeClr>
                </a:solidFill>
                <a:latin typeface="Consolas" panose="020B0609020204030204" pitchFamily="49" charset="0"/>
                <a:cs typeface="Consolas" panose="020B0609020204030204" pitchFamily="49" charset="0"/>
              </a:rPr>
              <a:t># Alle Revisionen eines </a:t>
            </a:r>
            <a:r>
              <a:rPr lang="de-DE" sz="1400" b="1" i="1" dirty="0" err="1">
                <a:solidFill>
                  <a:schemeClr val="accent1">
                    <a:lumMod val="60000"/>
                    <a:lumOff val="40000"/>
                  </a:schemeClr>
                </a:solidFill>
                <a:latin typeface="Consolas" panose="020B0609020204030204" pitchFamily="49" charset="0"/>
                <a:cs typeface="Consolas" panose="020B0609020204030204" pitchFamily="49" charset="0"/>
              </a:rPr>
              <a:t>Deployments</a:t>
            </a:r>
            <a:r>
              <a:rPr lang="de-DE" sz="1400" b="1" i="1" dirty="0">
                <a:solidFill>
                  <a:schemeClr val="accent1">
                    <a:lumMod val="60000"/>
                    <a:lumOff val="40000"/>
                  </a:schemeClr>
                </a:solidFill>
                <a:latin typeface="Consolas" panose="020B0609020204030204" pitchFamily="49" charset="0"/>
                <a:cs typeface="Consolas" panose="020B0609020204030204" pitchFamily="49" charset="0"/>
              </a:rPr>
              <a:t> auflisten</a:t>
            </a:r>
          </a:p>
          <a:p>
            <a:r>
              <a:rPr lang="de-DE" sz="1400" dirty="0" err="1">
                <a:solidFill>
                  <a:schemeClr val="bg2"/>
                </a:solidFill>
                <a:latin typeface="Consolas" panose="020B0609020204030204" pitchFamily="49" charset="0"/>
                <a:cs typeface="Consolas" panose="020B0609020204030204" pitchFamily="49" charset="0"/>
              </a:rPr>
              <a:t>kubectl</a:t>
            </a:r>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rollout</a:t>
            </a:r>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history</a:t>
            </a:r>
            <a:r>
              <a:rPr lang="de-DE" sz="1400" dirty="0">
                <a:solidFill>
                  <a:schemeClr val="bg2"/>
                </a:solidFill>
                <a:latin typeface="Consolas" panose="020B0609020204030204" pitchFamily="49" charset="0"/>
                <a:cs typeface="Consolas" panose="020B0609020204030204" pitchFamily="49" charset="0"/>
              </a:rPr>
              <a:t> deployment.v1.apps/</a:t>
            </a:r>
            <a:r>
              <a:rPr lang="de-DE" sz="1400" dirty="0" err="1">
                <a:solidFill>
                  <a:schemeClr val="bg2"/>
                </a:solidFill>
                <a:latin typeface="Consolas" panose="020B0609020204030204" pitchFamily="49" charset="0"/>
                <a:cs typeface="Consolas" panose="020B0609020204030204" pitchFamily="49" charset="0"/>
              </a:rPr>
              <a:t>nginx-deployment</a:t>
            </a:r>
            <a:r>
              <a:rPr lang="de-DE" sz="1400" dirty="0">
                <a:solidFill>
                  <a:schemeClr val="bg2"/>
                </a:solidFill>
                <a:latin typeface="Consolas" panose="020B0609020204030204" pitchFamily="49" charset="0"/>
                <a:cs typeface="Consolas" panose="020B0609020204030204" pitchFamily="49" charset="0"/>
              </a:rPr>
              <a:t> </a:t>
            </a:r>
          </a:p>
          <a:p>
            <a:br>
              <a:rPr lang="de-DE" sz="1400" b="1" i="1" dirty="0">
                <a:solidFill>
                  <a:schemeClr val="accent1">
                    <a:lumMod val="60000"/>
                    <a:lumOff val="40000"/>
                  </a:schemeClr>
                </a:solidFill>
                <a:latin typeface="Consolas" panose="020B0609020204030204" pitchFamily="49" charset="0"/>
                <a:cs typeface="Consolas" panose="020B0609020204030204" pitchFamily="49" charset="0"/>
              </a:rPr>
            </a:br>
            <a:r>
              <a:rPr lang="de-DE" sz="1400" b="1" i="1" dirty="0">
                <a:solidFill>
                  <a:schemeClr val="accent1">
                    <a:lumMod val="60000"/>
                    <a:lumOff val="40000"/>
                  </a:schemeClr>
                </a:solidFill>
                <a:latin typeface="Consolas" panose="020B0609020204030204" pitchFamily="49" charset="0"/>
                <a:cs typeface="Consolas" panose="020B0609020204030204" pitchFamily="49" charset="0"/>
              </a:rPr>
              <a:t># Letztes Update zurücknehmen</a:t>
            </a:r>
          </a:p>
          <a:p>
            <a:r>
              <a:rPr lang="de-DE" sz="1400" b="1" i="1" dirty="0">
                <a:solidFill>
                  <a:schemeClr val="accent1">
                    <a:lumMod val="60000"/>
                    <a:lumOff val="40000"/>
                  </a:schemeClr>
                </a:solidFill>
                <a:latin typeface="Consolas" panose="020B0609020204030204" pitchFamily="49" charset="0"/>
                <a:cs typeface="Consolas" panose="020B0609020204030204" pitchFamily="49" charset="0"/>
              </a:rPr>
              <a:t># (bzw. auf eine spezifische Revision zurückspringen)</a:t>
            </a:r>
          </a:p>
          <a:p>
            <a:r>
              <a:rPr lang="de-DE" sz="1400" dirty="0" err="1">
                <a:solidFill>
                  <a:schemeClr val="bg2"/>
                </a:solidFill>
                <a:latin typeface="Consolas" panose="020B0609020204030204" pitchFamily="49" charset="0"/>
                <a:cs typeface="Consolas" panose="020B0609020204030204" pitchFamily="49" charset="0"/>
              </a:rPr>
              <a:t>kubectl</a:t>
            </a:r>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rollout</a:t>
            </a:r>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undo</a:t>
            </a:r>
            <a:r>
              <a:rPr lang="de-DE" sz="1400" dirty="0">
                <a:solidFill>
                  <a:schemeClr val="bg2"/>
                </a:solidFill>
                <a:latin typeface="Consolas" panose="020B0609020204030204" pitchFamily="49" charset="0"/>
                <a:cs typeface="Consolas" panose="020B0609020204030204" pitchFamily="49" charset="0"/>
              </a:rPr>
              <a:t> deployment.v1.apps/</a:t>
            </a:r>
            <a:r>
              <a:rPr lang="de-DE" sz="1400" dirty="0" err="1">
                <a:solidFill>
                  <a:schemeClr val="bg2"/>
                </a:solidFill>
                <a:latin typeface="Consolas" panose="020B0609020204030204" pitchFamily="49" charset="0"/>
                <a:cs typeface="Consolas" panose="020B0609020204030204" pitchFamily="49" charset="0"/>
              </a:rPr>
              <a:t>nginx-deployment</a:t>
            </a:r>
            <a:r>
              <a:rPr lang="de-DE" sz="1400" dirty="0">
                <a:solidFill>
                  <a:schemeClr val="bg2"/>
                </a:solidFill>
                <a:latin typeface="Consolas" panose="020B0609020204030204" pitchFamily="49" charset="0"/>
                <a:cs typeface="Consolas" panose="020B0609020204030204" pitchFamily="49" charset="0"/>
              </a:rPr>
              <a:t> \</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to</a:t>
            </a:r>
            <a:r>
              <a:rPr lang="de-DE" sz="1400" dirty="0">
                <a:solidFill>
                  <a:schemeClr val="bg2"/>
                </a:solidFill>
                <a:latin typeface="Consolas" panose="020B0609020204030204" pitchFamily="49" charset="0"/>
                <a:cs typeface="Consolas" panose="020B0609020204030204" pitchFamily="49" charset="0"/>
              </a:rPr>
              <a:t>-revision=2]</a:t>
            </a:r>
          </a:p>
        </p:txBody>
      </p:sp>
      <p:sp>
        <p:nvSpPr>
          <p:cNvPr id="8" name="Textfeld 7">
            <a:extLst>
              <a:ext uri="{FF2B5EF4-FFF2-40B4-BE49-F238E27FC236}">
                <a16:creationId xmlns:a16="http://schemas.microsoft.com/office/drawing/2014/main" id="{17A49567-6F8B-AD4E-AA7C-57FEE52C771D}"/>
              </a:ext>
            </a:extLst>
          </p:cNvPr>
          <p:cNvSpPr txBox="1"/>
          <p:nvPr/>
        </p:nvSpPr>
        <p:spPr>
          <a:xfrm>
            <a:off x="6928590" y="1846981"/>
            <a:ext cx="4658121" cy="3880650"/>
          </a:xfrm>
          <a:prstGeom prst="rect">
            <a:avLst/>
          </a:prstGeom>
          <a:solidFill>
            <a:srgbClr val="326CE5"/>
          </a:solidFill>
          <a:effectLst>
            <a:outerShdw blurRad="50800" dist="38100" dir="2700000" algn="tl" rotWithShape="0">
              <a:prstClr val="black">
                <a:alpha val="40000"/>
              </a:prstClr>
            </a:outerShdw>
          </a:effectLst>
        </p:spPr>
        <p:txBody>
          <a:bodyPr wrap="square" lIns="108000" tIns="108000" rIns="108000" bIns="108000" rtlCol="0">
            <a:spAutoFit/>
          </a:bodyPr>
          <a:lstStyle/>
          <a:p>
            <a:r>
              <a:rPr lang="de-DE" sz="1400" dirty="0" err="1">
                <a:solidFill>
                  <a:schemeClr val="bg2"/>
                </a:solidFill>
                <a:latin typeface="Consolas" panose="020B0609020204030204" pitchFamily="49" charset="0"/>
                <a:cs typeface="Consolas" panose="020B0609020204030204" pitchFamily="49" charset="0"/>
              </a:rPr>
              <a:t>apiVersion</a:t>
            </a:r>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apps</a:t>
            </a:r>
            <a:r>
              <a:rPr lang="de-DE" sz="1400" dirty="0">
                <a:solidFill>
                  <a:schemeClr val="bg2"/>
                </a:solidFill>
                <a:latin typeface="Consolas" panose="020B0609020204030204" pitchFamily="49" charset="0"/>
                <a:cs typeface="Consolas" panose="020B0609020204030204" pitchFamily="49" charset="0"/>
              </a:rPr>
              <a:t>/v1</a:t>
            </a:r>
          </a:p>
          <a:p>
            <a:r>
              <a:rPr lang="de-DE" sz="1400" dirty="0" err="1">
                <a:solidFill>
                  <a:schemeClr val="bg2"/>
                </a:solidFill>
                <a:latin typeface="Consolas" panose="020B0609020204030204" pitchFamily="49" charset="0"/>
                <a:cs typeface="Consolas" panose="020B0609020204030204" pitchFamily="49" charset="0"/>
              </a:rPr>
              <a:t>kind</a:t>
            </a:r>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Deployment</a:t>
            </a:r>
            <a:endParaRPr lang="de-DE" sz="1400" dirty="0">
              <a:solidFill>
                <a:schemeClr val="bg2"/>
              </a:solidFill>
              <a:latin typeface="Consolas" panose="020B0609020204030204" pitchFamily="49" charset="0"/>
              <a:cs typeface="Consolas" panose="020B0609020204030204" pitchFamily="49" charset="0"/>
            </a:endParaRPr>
          </a:p>
          <a:p>
            <a:r>
              <a:rPr lang="de-DE" sz="1400" dirty="0" err="1">
                <a:solidFill>
                  <a:schemeClr val="bg2"/>
                </a:solidFill>
                <a:latin typeface="Consolas" panose="020B0609020204030204" pitchFamily="49" charset="0"/>
                <a:cs typeface="Consolas" panose="020B0609020204030204" pitchFamily="49" charset="0"/>
              </a:rPr>
              <a:t>metadata</a:t>
            </a:r>
            <a:r>
              <a:rPr lang="de-DE" sz="1400" dirty="0">
                <a:solidFill>
                  <a:schemeClr val="bg2"/>
                </a:solidFill>
                <a:latin typeface="Consolas" panose="020B0609020204030204" pitchFamily="49" charset="0"/>
                <a:cs typeface="Consolas" panose="020B0609020204030204" pitchFamily="49" charset="0"/>
              </a:rPr>
              <a:t>:</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name</a:t>
            </a:r>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nginx-deployment</a:t>
            </a:r>
            <a:endParaRPr lang="de-DE" sz="1400" dirty="0">
              <a:solidFill>
                <a:schemeClr val="bg2"/>
              </a:solidFill>
              <a:latin typeface="Consolas" panose="020B0609020204030204" pitchFamily="49" charset="0"/>
              <a:cs typeface="Consolas" panose="020B0609020204030204" pitchFamily="49" charset="0"/>
            </a:endParaRP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namespace</a:t>
            </a:r>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nane-kratzke</a:t>
            </a:r>
            <a:endParaRPr lang="de-DE" sz="1400" dirty="0">
              <a:solidFill>
                <a:schemeClr val="bg2"/>
              </a:solidFill>
              <a:latin typeface="Consolas" panose="020B0609020204030204" pitchFamily="49" charset="0"/>
              <a:cs typeface="Consolas" panose="020B0609020204030204" pitchFamily="49" charset="0"/>
            </a:endParaRPr>
          </a:p>
          <a:p>
            <a:r>
              <a:rPr lang="de-DE" sz="1400" dirty="0" err="1">
                <a:solidFill>
                  <a:schemeClr val="bg2"/>
                </a:solidFill>
                <a:latin typeface="Consolas" panose="020B0609020204030204" pitchFamily="49" charset="0"/>
                <a:cs typeface="Consolas" panose="020B0609020204030204" pitchFamily="49" charset="0"/>
              </a:rPr>
              <a:t>spec</a:t>
            </a:r>
            <a:r>
              <a:rPr lang="de-DE" sz="1400" dirty="0">
                <a:solidFill>
                  <a:schemeClr val="bg2"/>
                </a:solidFill>
                <a:latin typeface="Consolas" panose="020B0609020204030204" pitchFamily="49" charset="0"/>
                <a:cs typeface="Consolas" panose="020B0609020204030204" pitchFamily="49" charset="0"/>
              </a:rPr>
              <a:t>: </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replicas</a:t>
            </a:r>
            <a:r>
              <a:rPr lang="de-DE" sz="1400" dirty="0">
                <a:solidFill>
                  <a:schemeClr val="bg2"/>
                </a:solidFill>
                <a:latin typeface="Consolas" panose="020B0609020204030204" pitchFamily="49" charset="0"/>
                <a:cs typeface="Consolas" panose="020B0609020204030204" pitchFamily="49" charset="0"/>
              </a:rPr>
              <a:t>: 5 </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selector</a:t>
            </a:r>
            <a:r>
              <a:rPr lang="de-DE" sz="1400" dirty="0">
                <a:solidFill>
                  <a:schemeClr val="bg2"/>
                </a:solidFill>
                <a:latin typeface="Consolas" panose="020B0609020204030204" pitchFamily="49" charset="0"/>
                <a:cs typeface="Consolas" panose="020B0609020204030204" pitchFamily="49" charset="0"/>
              </a:rPr>
              <a:t>: { </a:t>
            </a:r>
            <a:r>
              <a:rPr lang="de-DE" sz="1400" dirty="0" err="1">
                <a:solidFill>
                  <a:schemeClr val="bg2"/>
                </a:solidFill>
                <a:latin typeface="Consolas" panose="020B0609020204030204" pitchFamily="49" charset="0"/>
                <a:cs typeface="Consolas" panose="020B0609020204030204" pitchFamily="49" charset="0"/>
              </a:rPr>
              <a:t>matchLabels</a:t>
            </a:r>
            <a:r>
              <a:rPr lang="de-DE" sz="1400" dirty="0">
                <a:solidFill>
                  <a:schemeClr val="bg2"/>
                </a:solidFill>
                <a:latin typeface="Consolas" panose="020B0609020204030204" pitchFamily="49" charset="0"/>
                <a:cs typeface="Consolas" panose="020B0609020204030204" pitchFamily="49" charset="0"/>
              </a:rPr>
              <a:t>: { </a:t>
            </a:r>
            <a:r>
              <a:rPr lang="de-DE" sz="1400" dirty="0" err="1">
                <a:solidFill>
                  <a:schemeClr val="bg2"/>
                </a:solidFill>
                <a:latin typeface="Consolas" panose="020B0609020204030204" pitchFamily="49" charset="0"/>
                <a:cs typeface="Consolas" panose="020B0609020204030204" pitchFamily="49" charset="0"/>
              </a:rPr>
              <a:t>app</a:t>
            </a:r>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nginx</a:t>
            </a:r>
            <a:r>
              <a:rPr lang="de-DE" sz="1400" dirty="0">
                <a:solidFill>
                  <a:schemeClr val="bg2"/>
                </a:solidFill>
                <a:latin typeface="Consolas" panose="020B0609020204030204" pitchFamily="49" charset="0"/>
                <a:cs typeface="Consolas" panose="020B0609020204030204" pitchFamily="49" charset="0"/>
              </a:rPr>
              <a:t> }}</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template</a:t>
            </a:r>
            <a:r>
              <a:rPr lang="de-DE" sz="1400" dirty="0">
                <a:solidFill>
                  <a:schemeClr val="bg2"/>
                </a:solidFill>
                <a:latin typeface="Consolas" panose="020B0609020204030204" pitchFamily="49" charset="0"/>
                <a:cs typeface="Consolas" panose="020B0609020204030204" pitchFamily="49" charset="0"/>
              </a:rPr>
              <a:t>:</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metadata</a:t>
            </a:r>
            <a:r>
              <a:rPr lang="de-DE" sz="1400" dirty="0">
                <a:solidFill>
                  <a:schemeClr val="bg2"/>
                </a:solidFill>
                <a:latin typeface="Consolas" panose="020B0609020204030204" pitchFamily="49" charset="0"/>
                <a:cs typeface="Consolas" panose="020B0609020204030204" pitchFamily="49" charset="0"/>
              </a:rPr>
              <a:t>: { </a:t>
            </a:r>
            <a:r>
              <a:rPr lang="de-DE" sz="1400" dirty="0" err="1">
                <a:solidFill>
                  <a:schemeClr val="bg2"/>
                </a:solidFill>
                <a:latin typeface="Consolas" panose="020B0609020204030204" pitchFamily="49" charset="0"/>
                <a:cs typeface="Consolas" panose="020B0609020204030204" pitchFamily="49" charset="0"/>
              </a:rPr>
              <a:t>labels</a:t>
            </a:r>
            <a:r>
              <a:rPr lang="de-DE" sz="1400" dirty="0">
                <a:solidFill>
                  <a:schemeClr val="bg2"/>
                </a:solidFill>
                <a:latin typeface="Consolas" panose="020B0609020204030204" pitchFamily="49" charset="0"/>
                <a:cs typeface="Consolas" panose="020B0609020204030204" pitchFamily="49" charset="0"/>
              </a:rPr>
              <a:t>: { </a:t>
            </a:r>
            <a:r>
              <a:rPr lang="de-DE" sz="1400" dirty="0" err="1">
                <a:solidFill>
                  <a:schemeClr val="bg2"/>
                </a:solidFill>
                <a:latin typeface="Consolas" panose="020B0609020204030204" pitchFamily="49" charset="0"/>
                <a:cs typeface="Consolas" panose="020B0609020204030204" pitchFamily="49" charset="0"/>
              </a:rPr>
              <a:t>app</a:t>
            </a:r>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nginx</a:t>
            </a:r>
            <a:r>
              <a:rPr lang="de-DE" sz="1400" dirty="0">
                <a:solidFill>
                  <a:schemeClr val="bg2"/>
                </a:solidFill>
                <a:latin typeface="Consolas" panose="020B0609020204030204" pitchFamily="49" charset="0"/>
                <a:cs typeface="Consolas" panose="020B0609020204030204" pitchFamily="49" charset="0"/>
              </a:rPr>
              <a:t> }} </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spec</a:t>
            </a:r>
            <a:r>
              <a:rPr lang="de-DE" sz="1400" dirty="0">
                <a:solidFill>
                  <a:schemeClr val="bg2"/>
                </a:solidFill>
                <a:latin typeface="Consolas" panose="020B0609020204030204" pitchFamily="49" charset="0"/>
                <a:cs typeface="Consolas" panose="020B0609020204030204" pitchFamily="49" charset="0"/>
              </a:rPr>
              <a:t>:</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containers</a:t>
            </a:r>
            <a:r>
              <a:rPr lang="de-DE" sz="1400" dirty="0">
                <a:solidFill>
                  <a:schemeClr val="bg2"/>
                </a:solidFill>
                <a:latin typeface="Consolas" panose="020B0609020204030204" pitchFamily="49" charset="0"/>
                <a:cs typeface="Consolas" panose="020B0609020204030204" pitchFamily="49" charset="0"/>
              </a:rPr>
              <a:t>:</a:t>
            </a:r>
          </a:p>
          <a:p>
            <a:r>
              <a:rPr lang="de-DE" sz="1400" dirty="0">
                <a:solidFill>
                  <a:schemeClr val="bg2"/>
                </a:solidFill>
                <a:latin typeface="Consolas" panose="020B0609020204030204" pitchFamily="49" charset="0"/>
                <a:cs typeface="Consolas" panose="020B0609020204030204" pitchFamily="49" charset="0"/>
              </a:rPr>
              <a:t>      - </a:t>
            </a:r>
            <a:r>
              <a:rPr lang="de-DE" sz="1400" dirty="0" err="1">
                <a:solidFill>
                  <a:schemeClr val="bg2"/>
                </a:solidFill>
                <a:latin typeface="Consolas" panose="020B0609020204030204" pitchFamily="49" charset="0"/>
                <a:cs typeface="Consolas" panose="020B0609020204030204" pitchFamily="49" charset="0"/>
              </a:rPr>
              <a:t>name</a:t>
            </a:r>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nginx</a:t>
            </a:r>
            <a:r>
              <a:rPr lang="de-DE" sz="1400" dirty="0">
                <a:solidFill>
                  <a:schemeClr val="bg2"/>
                </a:solidFill>
                <a:latin typeface="Consolas" panose="020B0609020204030204" pitchFamily="49" charset="0"/>
                <a:cs typeface="Consolas" panose="020B0609020204030204" pitchFamily="49" charset="0"/>
              </a:rPr>
              <a:t> </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image</a:t>
            </a:r>
            <a:r>
              <a:rPr lang="de-DE" sz="1400" dirty="0">
                <a:solidFill>
                  <a:schemeClr val="bg2"/>
                </a:solidFill>
                <a:latin typeface="Consolas" panose="020B0609020204030204" pitchFamily="49" charset="0"/>
                <a:cs typeface="Consolas" panose="020B0609020204030204" pitchFamily="49" charset="0"/>
              </a:rPr>
              <a:t>: nginx:1.14.2</a:t>
            </a:r>
          </a:p>
          <a:p>
            <a:r>
              <a:rPr lang="de-DE" sz="1400" dirty="0">
                <a:solidFill>
                  <a:schemeClr val="bg2"/>
                </a:solidFill>
                <a:latin typeface="Consolas" panose="020B0609020204030204" pitchFamily="49" charset="0"/>
                <a:cs typeface="Consolas" panose="020B0609020204030204" pitchFamily="49" charset="0"/>
              </a:rPr>
              <a:t>        </a:t>
            </a:r>
            <a:r>
              <a:rPr lang="de-DE" sz="1400" dirty="0" err="1">
                <a:solidFill>
                  <a:schemeClr val="bg2"/>
                </a:solidFill>
                <a:latin typeface="Consolas" panose="020B0609020204030204" pitchFamily="49" charset="0"/>
                <a:cs typeface="Consolas" panose="020B0609020204030204" pitchFamily="49" charset="0"/>
              </a:rPr>
              <a:t>ports</a:t>
            </a:r>
            <a:r>
              <a:rPr lang="de-DE" sz="1400" dirty="0">
                <a:solidFill>
                  <a:schemeClr val="bg2"/>
                </a:solidFill>
                <a:latin typeface="Consolas" panose="020B0609020204030204" pitchFamily="49" charset="0"/>
                <a:cs typeface="Consolas" panose="020B0609020204030204" pitchFamily="49" charset="0"/>
              </a:rPr>
              <a:t>: [{ </a:t>
            </a:r>
            <a:r>
              <a:rPr lang="de-DE" sz="1400" dirty="0" err="1">
                <a:solidFill>
                  <a:schemeClr val="bg2"/>
                </a:solidFill>
                <a:latin typeface="Consolas" panose="020B0609020204030204" pitchFamily="49" charset="0"/>
                <a:cs typeface="Consolas" panose="020B0609020204030204" pitchFamily="49" charset="0"/>
              </a:rPr>
              <a:t>containerPort</a:t>
            </a:r>
            <a:r>
              <a:rPr lang="de-DE" sz="1400" dirty="0">
                <a:solidFill>
                  <a:schemeClr val="bg2"/>
                </a:solidFill>
                <a:latin typeface="Consolas" panose="020B0609020204030204" pitchFamily="49" charset="0"/>
                <a:cs typeface="Consolas" panose="020B0609020204030204" pitchFamily="49" charset="0"/>
              </a:rPr>
              <a:t>: 80 }]</a:t>
            </a:r>
          </a:p>
          <a:p>
            <a:endParaRPr lang="de-DE" sz="1400" dirty="0">
              <a:solidFill>
                <a:schemeClr val="bg2"/>
              </a:solidFill>
              <a:latin typeface="Consolas" panose="020B0609020204030204" pitchFamily="49" charset="0"/>
              <a:cs typeface="Consolas" panose="020B0609020204030204" pitchFamily="49" charset="0"/>
            </a:endParaRPr>
          </a:p>
          <a:p>
            <a:endParaRPr lang="de-DE" sz="1400" dirty="0">
              <a:solidFill>
                <a:schemeClr val="bg2"/>
              </a:solidFill>
              <a:latin typeface="Consolas" panose="020B0609020204030204" pitchFamily="49" charset="0"/>
              <a:cs typeface="Consolas" panose="020B0609020204030204" pitchFamily="49" charset="0"/>
            </a:endParaRPr>
          </a:p>
        </p:txBody>
      </p:sp>
      <p:sp>
        <p:nvSpPr>
          <p:cNvPr id="9" name="Textfeld 8">
            <a:extLst>
              <a:ext uri="{FF2B5EF4-FFF2-40B4-BE49-F238E27FC236}">
                <a16:creationId xmlns:a16="http://schemas.microsoft.com/office/drawing/2014/main" id="{7E39AC3C-D7D5-3F4B-8ECD-B5251D5C44B1}"/>
              </a:ext>
            </a:extLst>
          </p:cNvPr>
          <p:cNvSpPr txBox="1"/>
          <p:nvPr/>
        </p:nvSpPr>
        <p:spPr>
          <a:xfrm>
            <a:off x="8918911" y="1846981"/>
            <a:ext cx="2668393" cy="246221"/>
          </a:xfrm>
          <a:prstGeom prst="rect">
            <a:avLst/>
          </a:prstGeom>
          <a:noFill/>
        </p:spPr>
        <p:txBody>
          <a:bodyPr wrap="square" lIns="0" rtlCol="0">
            <a:spAutoFit/>
          </a:bodyPr>
          <a:lstStyle/>
          <a:p>
            <a:pPr algn="r"/>
            <a:r>
              <a:rPr lang="de-DE" sz="1000" b="1" dirty="0">
                <a:solidFill>
                  <a:schemeClr val="bg2">
                    <a:lumMod val="95000"/>
                  </a:schemeClr>
                </a:solidFill>
              </a:rPr>
              <a:t>Manifest: </a:t>
            </a:r>
            <a:r>
              <a:rPr lang="de-DE" sz="1000" b="1" dirty="0" err="1">
                <a:solidFill>
                  <a:schemeClr val="bg2">
                    <a:lumMod val="95000"/>
                  </a:schemeClr>
                </a:solidFill>
              </a:rPr>
              <a:t>xample-nginx-deployment.yaml</a:t>
            </a:r>
            <a:endParaRPr lang="de-DE" sz="1000" b="1" dirty="0">
              <a:solidFill>
                <a:schemeClr val="bg2">
                  <a:lumMod val="95000"/>
                </a:schemeClr>
              </a:solidFill>
            </a:endParaRPr>
          </a:p>
        </p:txBody>
      </p:sp>
    </p:spTree>
    <p:extLst>
      <p:ext uri="{BB962C8B-B14F-4D97-AF65-F5344CB8AC3E}">
        <p14:creationId xmlns:p14="http://schemas.microsoft.com/office/powerpoint/2010/main" val="1006662412"/>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F6CB1848-D3E0-4F10-B640-720BE758B85B}">
  <ds:schemaRefs>
    <ds:schemaRef ds:uri="http://schemas.microsoft.com/sharepoint/v3/contenttype/forms"/>
  </ds:schemaRefs>
</ds:datastoreItem>
</file>

<file path=customXml/itemProps2.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0</TotalTime>
  <Words>3414</Words>
  <Application>Microsoft Macintosh PowerPoint</Application>
  <PresentationFormat>Breitbild</PresentationFormat>
  <Paragraphs>556</Paragraphs>
  <Slides>24</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24</vt:i4>
      </vt:variant>
    </vt:vector>
  </HeadingPairs>
  <TitlesOfParts>
    <vt:vector size="32" baseType="lpstr">
      <vt:lpstr>Arial</vt:lpstr>
      <vt:lpstr>Bradley Hand</vt:lpstr>
      <vt:lpstr>Calibri</vt:lpstr>
      <vt:lpstr>Consolas</vt:lpstr>
      <vt:lpstr>Corbel</vt:lpstr>
      <vt:lpstr>Courier New</vt:lpstr>
      <vt:lpstr>Times New Roman</vt:lpstr>
      <vt:lpstr>Office-Design</vt:lpstr>
      <vt:lpstr>  Cloud-native</vt:lpstr>
      <vt:lpstr>PowerPoint-Präsentation</vt:lpstr>
      <vt:lpstr>Kapitel 9</vt:lpstr>
      <vt:lpstr>Inhaltsverzeichnis</vt:lpstr>
      <vt:lpstr>Kubernetes</vt:lpstr>
      <vt:lpstr>Kubernetes</vt:lpstr>
      <vt:lpstr>Kubernetes</vt:lpstr>
      <vt:lpstr>Deployments</vt:lpstr>
      <vt:lpstr>Deployments</vt:lpstr>
      <vt:lpstr>REGELKreis Des  Deployment  Controllers</vt:lpstr>
      <vt:lpstr>Scheduling  Constraints</vt:lpstr>
      <vt:lpstr>Scheduling  Constraints</vt:lpstr>
      <vt:lpstr>Scheduling  Constraints</vt:lpstr>
      <vt:lpstr>Scheduling</vt:lpstr>
      <vt:lpstr>Scheduling  Constraints</vt:lpstr>
      <vt:lpstr>Scheduling  Constraints</vt:lpstr>
      <vt:lpstr>Scheduling</vt:lpstr>
      <vt:lpstr>Scheduling  Constraints</vt:lpstr>
      <vt:lpstr>Scheduling</vt:lpstr>
      <vt:lpstr>POD  Health</vt:lpstr>
      <vt:lpstr>POD  Health</vt:lpstr>
      <vt:lpstr>POD  Health</vt:lpstr>
      <vt:lpstr>AUSBLICK</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2022-11-14T07:49:02Z</cp:lastPrinted>
  <dcterms:created xsi:type="dcterms:W3CDTF">2020-09-01T15:16:10Z</dcterms:created>
  <dcterms:modified xsi:type="dcterms:W3CDTF">2023-12-11T08:40:47Z</dcterms:modified>
</cp:coreProperties>
</file>