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735" r:id="rId5"/>
    <p:sldId id="681" r:id="rId6"/>
    <p:sldId id="736" r:id="rId7"/>
    <p:sldId id="737" r:id="rId8"/>
    <p:sldId id="438" r:id="rId9"/>
    <p:sldId id="338" r:id="rId10"/>
    <p:sldId id="461" r:id="rId11"/>
    <p:sldId id="439" r:id="rId12"/>
    <p:sldId id="462" r:id="rId13"/>
    <p:sldId id="339" r:id="rId14"/>
    <p:sldId id="731" r:id="rId15"/>
    <p:sldId id="440" r:id="rId16"/>
    <p:sldId id="340" r:id="rId17"/>
    <p:sldId id="738" r:id="rId18"/>
    <p:sldId id="732" r:id="rId19"/>
    <p:sldId id="441" r:id="rId20"/>
    <p:sldId id="740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BB8"/>
    <a:srgbClr val="404040"/>
    <a:srgbClr val="326CE5"/>
    <a:srgbClr val="388ECC"/>
    <a:srgbClr val="187DC5"/>
    <a:srgbClr val="EC7D30"/>
    <a:srgbClr val="F2F2F2"/>
    <a:srgbClr val="262626"/>
    <a:srgbClr val="FFFFFF"/>
    <a:srgbClr val="272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B2A694-F061-AD4B-A19D-8E3C18DDC626}" v="306" dt="2023-12-11T09:36:56.377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6314" autoAdjust="0"/>
  </p:normalViewPr>
  <p:slideViewPr>
    <p:cSldViewPr snapToGrid="0">
      <p:cViewPr varScale="1">
        <p:scale>
          <a:sx n="202" d="100"/>
          <a:sy n="202" d="100"/>
        </p:scale>
        <p:origin x="183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  <pc:docChgLst>
    <pc:chgData name="Nane Kratzke" userId="971be13ff4ee5ef6" providerId="LiveId" clId="{3DEAF259-27EA-4D43-9E28-B8CE42FA5F10}"/>
    <pc:docChg chg="custSel addSld modSld">
      <pc:chgData name="Nane Kratzke" userId="971be13ff4ee5ef6" providerId="LiveId" clId="{3DEAF259-27EA-4D43-9E28-B8CE42FA5F10}" dt="2022-05-23T13:08:50.323" v="630" actId="20577"/>
      <pc:docMkLst>
        <pc:docMk/>
      </pc:docMkLst>
      <pc:sldChg chg="modSp mod">
        <pc:chgData name="Nane Kratzke" userId="971be13ff4ee5ef6" providerId="LiveId" clId="{3DEAF259-27EA-4D43-9E28-B8CE42FA5F10}" dt="2022-05-23T13:08:50.323" v="630" actId="20577"/>
        <pc:sldMkLst>
          <pc:docMk/>
          <pc:sldMk cId="2518785091" sldId="442"/>
        </pc:sldMkLst>
        <pc:spChg chg="mod">
          <ac:chgData name="Nane Kratzke" userId="971be13ff4ee5ef6" providerId="LiveId" clId="{3DEAF259-27EA-4D43-9E28-B8CE42FA5F10}" dt="2022-05-23T13:08:50.323" v="630" actId="20577"/>
          <ac:spMkLst>
            <pc:docMk/>
            <pc:sldMk cId="2518785091" sldId="442"/>
            <ac:spMk id="7" creationId="{B89D7DF6-0A59-5C42-BD14-314366809DF1}"/>
          </ac:spMkLst>
        </pc:spChg>
      </pc:sldChg>
      <pc:sldChg chg="modSp mod">
        <pc:chgData name="Nane Kratzke" userId="971be13ff4ee5ef6" providerId="LiveId" clId="{3DEAF259-27EA-4D43-9E28-B8CE42FA5F10}" dt="2022-05-11T08:42:47.880" v="0" actId="207"/>
        <pc:sldMkLst>
          <pc:docMk/>
          <pc:sldMk cId="4193228944" sldId="449"/>
        </pc:sldMkLst>
        <pc:spChg chg="mod">
          <ac:chgData name="Nane Kratzke" userId="971be13ff4ee5ef6" providerId="LiveId" clId="{3DEAF259-27EA-4D43-9E28-B8CE42FA5F10}" dt="2022-05-11T08:42:47.880" v="0" actId="207"/>
          <ac:spMkLst>
            <pc:docMk/>
            <pc:sldMk cId="4193228944" sldId="449"/>
            <ac:spMk id="4" creationId="{3489061E-0E7E-4040-947F-D53EBA5EA030}"/>
          </ac:spMkLst>
        </pc:spChg>
      </pc:sldChg>
      <pc:sldChg chg="modSp add mod">
        <pc:chgData name="Nane Kratzke" userId="971be13ff4ee5ef6" providerId="LiveId" clId="{3DEAF259-27EA-4D43-9E28-B8CE42FA5F10}" dt="2022-05-11T08:51:31.094" v="545" actId="20577"/>
        <pc:sldMkLst>
          <pc:docMk/>
          <pc:sldMk cId="3152076129" sldId="476"/>
        </pc:sldMkLst>
        <pc:spChg chg="mod">
          <ac:chgData name="Nane Kratzke" userId="971be13ff4ee5ef6" providerId="LiveId" clId="{3DEAF259-27EA-4D43-9E28-B8CE42FA5F10}" dt="2022-05-11T08:51:31.094" v="545" actId="20577"/>
          <ac:spMkLst>
            <pc:docMk/>
            <pc:sldMk cId="3152076129" sldId="476"/>
            <ac:spMk id="5" creationId="{0603D732-B420-894B-AB6C-055CB2368AC6}"/>
          </ac:spMkLst>
        </pc:spChg>
        <pc:picChg chg="mod">
          <ac:chgData name="Nane Kratzke" userId="971be13ff4ee5ef6" providerId="LiveId" clId="{3DEAF259-27EA-4D43-9E28-B8CE42FA5F10}" dt="2022-05-11T08:46:42.246" v="3" actId="14826"/>
          <ac:picMkLst>
            <pc:docMk/>
            <pc:sldMk cId="3152076129" sldId="476"/>
            <ac:picMk id="2050" creationId="{C92F31AD-D064-7347-9EE6-D3E3CED31B43}"/>
          </ac:picMkLst>
        </pc:picChg>
      </pc:sldChg>
      <pc:sldChg chg="addSp delSp modSp new mod">
        <pc:chgData name="Nane Kratzke" userId="971be13ff4ee5ef6" providerId="LiveId" clId="{3DEAF259-27EA-4D43-9E28-B8CE42FA5F10}" dt="2022-05-11T08:58:04.822" v="618" actId="14861"/>
        <pc:sldMkLst>
          <pc:docMk/>
          <pc:sldMk cId="1268661363" sldId="477"/>
        </pc:sldMkLst>
        <pc:spChg chg="mod">
          <ac:chgData name="Nane Kratzke" userId="971be13ff4ee5ef6" providerId="LiveId" clId="{3DEAF259-27EA-4D43-9E28-B8CE42FA5F10}" dt="2022-05-11T08:57:49.342" v="617" actId="20577"/>
          <ac:spMkLst>
            <pc:docMk/>
            <pc:sldMk cId="1268661363" sldId="477"/>
            <ac:spMk id="2" creationId="{8C835928-3BC8-F30F-CF51-543B557C821D}"/>
          </ac:spMkLst>
        </pc:spChg>
        <pc:spChg chg="mod">
          <ac:chgData name="Nane Kratzke" userId="971be13ff4ee5ef6" providerId="LiveId" clId="{3DEAF259-27EA-4D43-9E28-B8CE42FA5F10}" dt="2022-05-11T08:55:21.099" v="597" actId="20577"/>
          <ac:spMkLst>
            <pc:docMk/>
            <pc:sldMk cId="1268661363" sldId="477"/>
            <ac:spMk id="3" creationId="{E4FD4906-74B9-F4DD-EBCC-36DF52596FAD}"/>
          </ac:spMkLst>
        </pc:spChg>
        <pc:spChg chg="del">
          <ac:chgData name="Nane Kratzke" userId="971be13ff4ee5ef6" providerId="LiveId" clId="{3DEAF259-27EA-4D43-9E28-B8CE42FA5F10}" dt="2022-05-11T08:55:23.708" v="598" actId="478"/>
          <ac:spMkLst>
            <pc:docMk/>
            <pc:sldMk cId="1268661363" sldId="477"/>
            <ac:spMk id="4" creationId="{F9BE11EC-2597-666D-6E8E-7240ABE592AA}"/>
          </ac:spMkLst>
        </pc:spChg>
        <pc:picChg chg="add mod">
          <ac:chgData name="Nane Kratzke" userId="971be13ff4ee5ef6" providerId="LiveId" clId="{3DEAF259-27EA-4D43-9E28-B8CE42FA5F10}" dt="2022-05-11T08:58:04.822" v="618" actId="14861"/>
          <ac:picMkLst>
            <pc:docMk/>
            <pc:sldMk cId="1268661363" sldId="477"/>
            <ac:picMk id="7" creationId="{06F03241-160D-ADEB-A075-EB8327CE3418}"/>
          </ac:picMkLst>
        </pc:pic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10-09T11:37:42.174" v="44177" actId="20577"/>
      <pc:docMkLst>
        <pc:docMk/>
      </pc:docMkLst>
      <pc:sldChg chg="del">
        <pc:chgData name="Nane Kratzke" userId="971be13ff4ee5ef6" providerId="LiveId" clId="{19075A5A-D245-0240-878E-CFB172C98ECA}" dt="2020-10-09T11:37:32.038" v="44151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19075A5A-D245-0240-878E-CFB172C98ECA}" dt="2020-10-09T11:37:26.832" v="44150" actId="207"/>
        <pc:sldMkLst>
          <pc:docMk/>
          <pc:sldMk cId="2120406402" sldId="297"/>
        </pc:sldMkLst>
        <pc:spChg chg="mod">
          <ac:chgData name="Nane Kratzke" userId="971be13ff4ee5ef6" providerId="LiveId" clId="{19075A5A-D245-0240-878E-CFB172C98ECA}" dt="2020-10-09T11:37:26.832" v="44150" actId="207"/>
          <ac:spMkLst>
            <pc:docMk/>
            <pc:sldMk cId="2120406402" sldId="297"/>
            <ac:spMk id="10" creationId="{7709CCC9-400E-274B-A69A-1955CB1187BB}"/>
          </ac:spMkLst>
        </pc:spChg>
      </pc:sldChg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19075A5A-D245-0240-878E-CFB172C98ECA}" dt="2020-10-09T11:37:42.174" v="44177" actId="20577"/>
        <pc:sldMkLst>
          <pc:docMk/>
          <pc:sldMk cId="1674219622" sldId="471"/>
        </pc:sldMkLst>
        <pc:spChg chg="mod">
          <ac:chgData name="Nane Kratzke" userId="971be13ff4ee5ef6" providerId="LiveId" clId="{19075A5A-D245-0240-878E-CFB172C98ECA}" dt="2020-10-09T11:37:42.174" v="44177" actId="20577"/>
          <ac:spMkLst>
            <pc:docMk/>
            <pc:sldMk cId="1674219622" sldId="471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7C96D18D-64D1-CA48-A849-DA34AFAE4B92}"/>
    <pc:docChg chg="custSel modSld">
      <pc:chgData name="Nane Kratzke" userId="971be13ff4ee5ef6" providerId="LiveId" clId="{7C96D18D-64D1-CA48-A849-DA34AFAE4B92}" dt="2021-05-04T07:18:43.385" v="142" actId="20577"/>
      <pc:docMkLst>
        <pc:docMk/>
      </pc:docMkLst>
      <pc:sldChg chg="modSp mod">
        <pc:chgData name="Nane Kratzke" userId="971be13ff4ee5ef6" providerId="LiveId" clId="{7C96D18D-64D1-CA48-A849-DA34AFAE4B92}" dt="2021-04-29T06:26:25.345" v="79" actId="20577"/>
        <pc:sldMkLst>
          <pc:docMk/>
          <pc:sldMk cId="596661056" sldId="338"/>
        </pc:sldMkLst>
        <pc:spChg chg="mod">
          <ac:chgData name="Nane Kratzke" userId="971be13ff4ee5ef6" providerId="LiveId" clId="{7C96D18D-64D1-CA48-A849-DA34AFAE4B92}" dt="2021-04-29T06:26:25.345" v="79" actId="20577"/>
          <ac:spMkLst>
            <pc:docMk/>
            <pc:sldMk cId="596661056" sldId="338"/>
            <ac:spMk id="12" creationId="{7852A9B7-3B4B-AF48-BC36-5419D76C0EAF}"/>
          </ac:spMkLst>
        </pc:spChg>
      </pc:sldChg>
      <pc:sldChg chg="modSp mod">
        <pc:chgData name="Nane Kratzke" userId="971be13ff4ee5ef6" providerId="LiveId" clId="{7C96D18D-64D1-CA48-A849-DA34AFAE4B92}" dt="2021-04-27T09:18:01.874" v="38" actId="207"/>
        <pc:sldMkLst>
          <pc:docMk/>
          <pc:sldMk cId="3306450770" sldId="344"/>
        </pc:sldMkLst>
        <pc:spChg chg="mod">
          <ac:chgData name="Nane Kratzke" userId="971be13ff4ee5ef6" providerId="LiveId" clId="{7C96D18D-64D1-CA48-A849-DA34AFAE4B92}" dt="2021-04-27T09:18:01.874" v="38" actId="207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7C96D18D-64D1-CA48-A849-DA34AFAE4B92}" dt="2021-04-27T09:18:01.874" v="38" actId="207"/>
          <ac:spMkLst>
            <pc:docMk/>
            <pc:sldMk cId="3306450770" sldId="344"/>
            <ac:spMk id="11" creationId="{2D3F1FC2-64E7-2F4C-AD16-DB779493F41B}"/>
          </ac:spMkLst>
        </pc:spChg>
      </pc:sldChg>
      <pc:sldChg chg="modSp mod">
        <pc:chgData name="Nane Kratzke" userId="971be13ff4ee5ef6" providerId="LiveId" clId="{7C96D18D-64D1-CA48-A849-DA34AFAE4B92}" dt="2021-04-20T08:23:09.992" v="2" actId="20577"/>
        <pc:sldMkLst>
          <pc:docMk/>
          <pc:sldMk cId="515817754" sldId="407"/>
        </pc:sldMkLst>
        <pc:spChg chg="mod">
          <ac:chgData name="Nane Kratzke" userId="971be13ff4ee5ef6" providerId="LiveId" clId="{7C96D18D-64D1-CA48-A849-DA34AFAE4B92}" dt="2021-04-20T08:23:09.992" v="2" actId="20577"/>
          <ac:spMkLst>
            <pc:docMk/>
            <pc:sldMk cId="515817754" sldId="407"/>
            <ac:spMk id="6" creationId="{B5E065E7-DA3A-9F47-AF6C-8653BEB61B29}"/>
          </ac:spMkLst>
        </pc:spChg>
      </pc:sldChg>
      <pc:sldChg chg="modSp mod">
        <pc:chgData name="Nane Kratzke" userId="971be13ff4ee5ef6" providerId="LiveId" clId="{7C96D18D-64D1-CA48-A849-DA34AFAE4B92}" dt="2021-04-23T10:17:44.409" v="18" actId="20577"/>
        <pc:sldMkLst>
          <pc:docMk/>
          <pc:sldMk cId="1483791297" sldId="415"/>
        </pc:sldMkLst>
        <pc:spChg chg="mod">
          <ac:chgData name="Nane Kratzke" userId="971be13ff4ee5ef6" providerId="LiveId" clId="{7C96D18D-64D1-CA48-A849-DA34AFAE4B92}" dt="2021-04-23T10:17:44.409" v="18" actId="20577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7C96D18D-64D1-CA48-A849-DA34AFAE4B92}" dt="2021-04-23T10:12:23.856" v="6" actId="20577"/>
          <ac:spMkLst>
            <pc:docMk/>
            <pc:sldMk cId="1483791297" sldId="415"/>
            <ac:spMk id="13" creationId="{C340C318-8154-4041-8F36-36F1377245B8}"/>
          </ac:spMkLst>
        </pc:spChg>
      </pc:sldChg>
      <pc:sldChg chg="modSp mod">
        <pc:chgData name="Nane Kratzke" userId="971be13ff4ee5ef6" providerId="LiveId" clId="{7C96D18D-64D1-CA48-A849-DA34AFAE4B92}" dt="2021-04-23T13:19:08.926" v="31" actId="20577"/>
        <pc:sldMkLst>
          <pc:docMk/>
          <pc:sldMk cId="3042928372" sldId="434"/>
        </pc:sldMkLst>
        <pc:spChg chg="mod">
          <ac:chgData name="Nane Kratzke" userId="971be13ff4ee5ef6" providerId="LiveId" clId="{7C96D18D-64D1-CA48-A849-DA34AFAE4B92}" dt="2021-04-23T13:19:08.926" v="31" actId="20577"/>
          <ac:spMkLst>
            <pc:docMk/>
            <pc:sldMk cId="3042928372" sldId="434"/>
            <ac:spMk id="6" creationId="{2BA88773-A4CF-7843-8E06-F5DC09B53E18}"/>
          </ac:spMkLst>
        </pc:spChg>
      </pc:sldChg>
      <pc:sldChg chg="addSp delSp modSp mod">
        <pc:chgData name="Nane Kratzke" userId="971be13ff4ee5ef6" providerId="LiveId" clId="{7C96D18D-64D1-CA48-A849-DA34AFAE4B92}" dt="2021-04-30T12:27:08.716" v="125" actId="1076"/>
        <pc:sldMkLst>
          <pc:docMk/>
          <pc:sldMk cId="2518785091" sldId="442"/>
        </pc:sldMkLst>
        <pc:spChg chg="add del mod">
          <ac:chgData name="Nane Kratzke" userId="971be13ff4ee5ef6" providerId="LiveId" clId="{7C96D18D-64D1-CA48-A849-DA34AFAE4B92}" dt="2021-04-30T12:26:50.670" v="123"/>
          <ac:spMkLst>
            <pc:docMk/>
            <pc:sldMk cId="2518785091" sldId="442"/>
            <ac:spMk id="11" creationId="{C680F6D0-0127-AE44-8832-0F119E909169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14" creationId="{E31BA689-EE99-C441-836E-2574D99C6953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17" creationId="{C6286E7F-1737-B748-B196-A149CE3B23C4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22" creationId="{71BA813D-60FD-1444-BBF9-ADBAA48A6F82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35" creationId="{9A518972-DE87-B748-B723-20B9AD026783}"/>
          </ac:spMkLst>
        </pc:spChg>
        <pc:grpChg chg="add mod">
          <ac:chgData name="Nane Kratzke" userId="971be13ff4ee5ef6" providerId="LiveId" clId="{7C96D18D-64D1-CA48-A849-DA34AFAE4B92}" dt="2021-04-30T12:27:08.716" v="125" actId="1076"/>
          <ac:grpSpMkLst>
            <pc:docMk/>
            <pc:sldMk cId="2518785091" sldId="442"/>
            <ac:grpSpMk id="21" creationId="{4BF3C270-F109-0848-A8BF-245387532DC0}"/>
          </ac:grpSpMkLst>
        </pc:grpChg>
        <pc:picChg chg="mod">
          <ac:chgData name="Nane Kratzke" userId="971be13ff4ee5ef6" providerId="LiveId" clId="{7C96D18D-64D1-CA48-A849-DA34AFAE4B92}" dt="2021-04-30T12:27:08.716" v="125" actId="1076"/>
          <ac:picMkLst>
            <pc:docMk/>
            <pc:sldMk cId="2518785091" sldId="442"/>
            <ac:picMk id="12" creationId="{1385F87E-53D9-9F41-A21E-14B137BF7BAD}"/>
          </ac:picMkLst>
        </pc:picChg>
        <pc:picChg chg="mod">
          <ac:chgData name="Nane Kratzke" userId="971be13ff4ee5ef6" providerId="LiveId" clId="{7C96D18D-64D1-CA48-A849-DA34AFAE4B92}" dt="2021-04-30T12:27:08.716" v="125" actId="1076"/>
          <ac:picMkLst>
            <pc:docMk/>
            <pc:sldMk cId="2518785091" sldId="442"/>
            <ac:picMk id="16" creationId="{36510643-492F-2F41-A455-7A96166D5483}"/>
          </ac:picMkLst>
        </pc:picChg>
        <pc:picChg chg="mod">
          <ac:chgData name="Nane Kratzke" userId="971be13ff4ee5ef6" providerId="LiveId" clId="{7C96D18D-64D1-CA48-A849-DA34AFAE4B92}" dt="2021-04-30T12:27:08.716" v="125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6" creationId="{3708009E-A444-A14D-8D2D-6F97E9BBCAB4}"/>
          </ac:cxnSpMkLst>
        </pc:cxnChg>
        <pc:cxnChg chg="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13" creationId="{037968D6-5405-BB48-9E8E-FE4128D19B70}"/>
          </ac:cxnSpMkLst>
        </pc:cxnChg>
        <pc:cxnChg chg="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15" creationId="{6460DA98-251C-8B47-A511-12105154FAD0}"/>
          </ac:cxnSpMkLst>
        </pc:cxnChg>
        <pc:cxnChg chg="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mod">
        <pc:chgData name="Nane Kratzke" userId="971be13ff4ee5ef6" providerId="LiveId" clId="{7C96D18D-64D1-CA48-A849-DA34AFAE4B92}" dt="2021-04-30T12:38:44.445" v="128" actId="20577"/>
        <pc:sldMkLst>
          <pc:docMk/>
          <pc:sldMk cId="1604066023" sldId="444"/>
        </pc:sldMkLst>
        <pc:spChg chg="mod">
          <ac:chgData name="Nane Kratzke" userId="971be13ff4ee5ef6" providerId="LiveId" clId="{7C96D18D-64D1-CA48-A849-DA34AFAE4B92}" dt="2021-04-30T12:38:44.445" v="128" actId="20577"/>
          <ac:spMkLst>
            <pc:docMk/>
            <pc:sldMk cId="1604066023" sldId="444"/>
            <ac:spMk id="6" creationId="{44396A46-499E-4A4E-82BD-9619AA2AF696}"/>
          </ac:spMkLst>
        </pc:spChg>
      </pc:sldChg>
      <pc:sldChg chg="modSp mod">
        <pc:chgData name="Nane Kratzke" userId="971be13ff4ee5ef6" providerId="LiveId" clId="{7C96D18D-64D1-CA48-A849-DA34AFAE4B92}" dt="2021-04-27T08:57:21.633" v="35" actId="20577"/>
        <pc:sldMkLst>
          <pc:docMk/>
          <pc:sldMk cId="4052141016" sldId="456"/>
        </pc:sldMkLst>
        <pc:spChg chg="mod">
          <ac:chgData name="Nane Kratzke" userId="971be13ff4ee5ef6" providerId="LiveId" clId="{7C96D18D-64D1-CA48-A849-DA34AFAE4B92}" dt="2021-04-27T08:57:21.633" v="35" actId="20577"/>
          <ac:spMkLst>
            <pc:docMk/>
            <pc:sldMk cId="4052141016" sldId="456"/>
            <ac:spMk id="14" creationId="{71931BF3-7557-F84C-827A-7561692B3A62}"/>
          </ac:spMkLst>
        </pc:spChg>
      </pc:sldChg>
      <pc:sldChg chg="modSp mod">
        <pc:chgData name="Nane Kratzke" userId="971be13ff4ee5ef6" providerId="LiveId" clId="{7C96D18D-64D1-CA48-A849-DA34AFAE4B92}" dt="2021-04-28T09:31:42.617" v="75" actId="255"/>
        <pc:sldMkLst>
          <pc:docMk/>
          <pc:sldMk cId="4067627198" sldId="458"/>
        </pc:sldMkLst>
        <pc:spChg chg="mod">
          <ac:chgData name="Nane Kratzke" userId="971be13ff4ee5ef6" providerId="LiveId" clId="{7C96D18D-64D1-CA48-A849-DA34AFAE4B92}" dt="2021-04-28T09:31:42.617" v="75" actId="255"/>
          <ac:spMkLst>
            <pc:docMk/>
            <pc:sldMk cId="4067627198" sldId="458"/>
            <ac:spMk id="7" creationId="{4C9AA184-297C-BE4F-ADE4-8DA7CEEF71DD}"/>
          </ac:spMkLst>
        </pc:spChg>
      </pc:sldChg>
      <pc:sldChg chg="modSp mod">
        <pc:chgData name="Nane Kratzke" userId="971be13ff4ee5ef6" providerId="LiveId" clId="{7C96D18D-64D1-CA48-A849-DA34AFAE4B92}" dt="2021-05-04T07:18:43.385" v="142" actId="20577"/>
        <pc:sldMkLst>
          <pc:docMk/>
          <pc:sldMk cId="2752400082" sldId="466"/>
        </pc:sldMkLst>
        <pc:spChg chg="mod">
          <ac:chgData name="Nane Kratzke" userId="971be13ff4ee5ef6" providerId="LiveId" clId="{7C96D18D-64D1-CA48-A849-DA34AFAE4B92}" dt="2021-05-04T07:18:43.385" v="142" actId="20577"/>
          <ac:spMkLst>
            <pc:docMk/>
            <pc:sldMk cId="2752400082" sldId="466"/>
            <ac:spMk id="6" creationId="{5B17B884-91AC-6E45-8F6B-D759453B0621}"/>
          </ac:spMkLst>
        </pc:spChg>
      </pc:sldChg>
      <pc:sldChg chg="modSp">
        <pc:chgData name="Nane Kratzke" userId="971be13ff4ee5ef6" providerId="LiveId" clId="{7C96D18D-64D1-CA48-A849-DA34AFAE4B92}" dt="2021-04-23T07:56:06.381" v="3"/>
        <pc:sldMkLst>
          <pc:docMk/>
          <pc:sldMk cId="1674219622" sldId="471"/>
        </pc:sldMkLst>
        <pc:spChg chg="mod">
          <ac:chgData name="Nane Kratzke" userId="971be13ff4ee5ef6" providerId="LiveId" clId="{7C96D18D-64D1-CA48-A849-DA34AFAE4B92}" dt="2021-04-23T07:56:06.381" v="3"/>
          <ac:spMkLst>
            <pc:docMk/>
            <pc:sldMk cId="1674219622" sldId="471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7DF0AF09-0C1F-DC4B-A528-B281E19B06E9}"/>
    <pc:docChg chg="modSld">
      <pc:chgData name="Nane Kratzke" userId="971be13ff4ee5ef6" providerId="LiveId" clId="{7DF0AF09-0C1F-DC4B-A528-B281E19B06E9}" dt="2023-03-27T10:05:16.627" v="0" actId="478"/>
      <pc:docMkLst>
        <pc:docMk/>
      </pc:docMkLst>
      <pc:sldChg chg="delSp">
        <pc:chgData name="Nane Kratzke" userId="971be13ff4ee5ef6" providerId="LiveId" clId="{7DF0AF09-0C1F-DC4B-A528-B281E19B06E9}" dt="2023-03-27T10:05:16.627" v="0" actId="478"/>
        <pc:sldMkLst>
          <pc:docMk/>
          <pc:sldMk cId="1674219622" sldId="471"/>
        </pc:sldMkLst>
        <pc:picChg chg="del">
          <ac:chgData name="Nane Kratzke" userId="971be13ff4ee5ef6" providerId="LiveId" clId="{7DF0AF09-0C1F-DC4B-A528-B281E19B06E9}" dt="2023-03-27T10:05:16.627" v="0" actId="478"/>
          <ac:picMkLst>
            <pc:docMk/>
            <pc:sldMk cId="1674219622" sldId="471"/>
            <ac:picMk id="6" creationId="{A5B46A78-57D6-F381-FB62-71E85C28FD72}"/>
          </ac:picMkLst>
        </pc:picChg>
      </pc:sldChg>
    </pc:docChg>
  </pc:docChgLst>
  <pc:docChgLst>
    <pc:chgData name="Nane Kratzke" userId="971be13ff4ee5ef6" providerId="LiveId" clId="{1AFE87FD-0747-B647-AE6B-02299FF969B7}"/>
    <pc:docChg chg="custSel modSld">
      <pc:chgData name="Nane Kratzke" userId="971be13ff4ee5ef6" providerId="LiveId" clId="{1AFE87FD-0747-B647-AE6B-02299FF969B7}" dt="2021-02-25T14:12:41.929" v="0" actId="768"/>
      <pc:docMkLst>
        <pc:docMk/>
      </pc:docMkLst>
      <pc:sldChg chg="modSp mod">
        <pc:chgData name="Nane Kratzke" userId="971be13ff4ee5ef6" providerId="LiveId" clId="{1AFE87FD-0747-B647-AE6B-02299FF969B7}" dt="2021-02-25T14:12:41.929" v="0" actId="768"/>
        <pc:sldMkLst>
          <pc:docMk/>
          <pc:sldMk cId="1674219622" sldId="471"/>
        </pc:sldMkLst>
        <pc:spChg chg="mod">
          <ac:chgData name="Nane Kratzke" userId="971be13ff4ee5ef6" providerId="LiveId" clId="{1AFE87FD-0747-B647-AE6B-02299FF969B7}" dt="2021-02-25T14:12:41.929" v="0" actId="768"/>
          <ac:spMkLst>
            <pc:docMk/>
            <pc:sldMk cId="1674219622" sldId="471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A8E60335-9138-3A42-B4C4-F069B2A69D5F}"/>
    <pc:docChg chg="undo custSel addSld delSld modSld sldOrd">
      <pc:chgData name="Nane Kratzke" userId="971be13ff4ee5ef6" providerId="LiveId" clId="{A8E60335-9138-3A42-B4C4-F069B2A69D5F}" dt="2023-11-14T13:00:46.325" v="815" actId="12"/>
      <pc:docMkLst>
        <pc:docMk/>
      </pc:docMkLst>
      <pc:sldChg chg="del">
        <pc:chgData name="Nane Kratzke" userId="971be13ff4ee5ef6" providerId="LiveId" clId="{A8E60335-9138-3A42-B4C4-F069B2A69D5F}" dt="2023-11-13T08:02:38.515" v="533" actId="2696"/>
        <pc:sldMkLst>
          <pc:docMk/>
          <pc:sldMk cId="704272100" sldId="323"/>
        </pc:sldMkLst>
      </pc:sldChg>
      <pc:sldChg chg="del">
        <pc:chgData name="Nane Kratzke" userId="971be13ff4ee5ef6" providerId="LiveId" clId="{A8E60335-9138-3A42-B4C4-F069B2A69D5F}" dt="2023-11-13T08:02:07.396" v="531" actId="2696"/>
        <pc:sldMkLst>
          <pc:docMk/>
          <pc:sldMk cId="4032822108" sldId="399"/>
        </pc:sldMkLst>
      </pc:sldChg>
      <pc:sldChg chg="modSp mod">
        <pc:chgData name="Nane Kratzke" userId="971be13ff4ee5ef6" providerId="LiveId" clId="{A8E60335-9138-3A42-B4C4-F069B2A69D5F}" dt="2023-11-13T08:39:34.635" v="604" actId="20577"/>
        <pc:sldMkLst>
          <pc:docMk/>
          <pc:sldMk cId="678295902" sldId="401"/>
        </pc:sldMkLst>
        <pc:spChg chg="mod">
          <ac:chgData name="Nane Kratzke" userId="971be13ff4ee5ef6" providerId="LiveId" clId="{A8E60335-9138-3A42-B4C4-F069B2A69D5F}" dt="2023-11-13T08:39:34.635" v="604" actId="20577"/>
          <ac:spMkLst>
            <pc:docMk/>
            <pc:sldMk cId="678295902" sldId="401"/>
            <ac:spMk id="33" creationId="{EF69FE3A-3282-C049-BCB5-56B2BEFF2180}"/>
          </ac:spMkLst>
        </pc:spChg>
      </pc:sldChg>
      <pc:sldChg chg="modSp mod">
        <pc:chgData name="Nane Kratzke" userId="971be13ff4ee5ef6" providerId="LiveId" clId="{A8E60335-9138-3A42-B4C4-F069B2A69D5F}" dt="2023-11-13T09:26:55.095" v="605" actId="20577"/>
        <pc:sldMkLst>
          <pc:docMk/>
          <pc:sldMk cId="2899132080" sldId="404"/>
        </pc:sldMkLst>
        <pc:spChg chg="mod">
          <ac:chgData name="Nane Kratzke" userId="971be13ff4ee5ef6" providerId="LiveId" clId="{A8E60335-9138-3A42-B4C4-F069B2A69D5F}" dt="2023-11-13T09:26:55.095" v="605" actId="20577"/>
          <ac:spMkLst>
            <pc:docMk/>
            <pc:sldMk cId="2899132080" sldId="404"/>
            <ac:spMk id="11" creationId="{FF3D0721-C3C5-D54E-80CF-8A37F52FE37B}"/>
          </ac:spMkLst>
        </pc:spChg>
      </pc:sldChg>
      <pc:sldChg chg="modSp mod">
        <pc:chgData name="Nane Kratzke" userId="971be13ff4ee5ef6" providerId="LiveId" clId="{A8E60335-9138-3A42-B4C4-F069B2A69D5F}" dt="2023-11-13T09:41:24.281" v="610" actId="20577"/>
        <pc:sldMkLst>
          <pc:docMk/>
          <pc:sldMk cId="2827725247" sldId="406"/>
        </pc:sldMkLst>
        <pc:spChg chg="mod">
          <ac:chgData name="Nane Kratzke" userId="971be13ff4ee5ef6" providerId="LiveId" clId="{A8E60335-9138-3A42-B4C4-F069B2A69D5F}" dt="2023-11-13T09:41:24.281" v="610" actId="20577"/>
          <ac:spMkLst>
            <pc:docMk/>
            <pc:sldMk cId="2827725247" sldId="406"/>
            <ac:spMk id="3" creationId="{ABA5F95F-B4A9-0741-84E2-E5798882F48B}"/>
          </ac:spMkLst>
        </pc:spChg>
      </pc:sldChg>
      <pc:sldChg chg="modSp mod">
        <pc:chgData name="Nane Kratzke" userId="971be13ff4ee5ef6" providerId="LiveId" clId="{A8E60335-9138-3A42-B4C4-F069B2A69D5F}" dt="2023-11-14T13:00:46.325" v="815" actId="12"/>
        <pc:sldMkLst>
          <pc:docMk/>
          <pc:sldMk cId="1186629863" sldId="409"/>
        </pc:sldMkLst>
        <pc:spChg chg="mod">
          <ac:chgData name="Nane Kratzke" userId="971be13ff4ee5ef6" providerId="LiveId" clId="{A8E60335-9138-3A42-B4C4-F069B2A69D5F}" dt="2023-11-14T13:00:46.325" v="815" actId="12"/>
          <ac:spMkLst>
            <pc:docMk/>
            <pc:sldMk cId="1186629863" sldId="409"/>
            <ac:spMk id="5" creationId="{6F23112D-C246-6E40-A5C5-02A44226B9E9}"/>
          </ac:spMkLst>
        </pc:spChg>
      </pc:sldChg>
      <pc:sldChg chg="addSp delSp modSp mod">
        <pc:chgData name="Nane Kratzke" userId="971be13ff4ee5ef6" providerId="LiveId" clId="{A8E60335-9138-3A42-B4C4-F069B2A69D5F}" dt="2023-11-13T14:38:47.234" v="701"/>
        <pc:sldMkLst>
          <pc:docMk/>
          <pc:sldMk cId="514950785" sldId="410"/>
        </pc:sldMkLst>
        <pc:spChg chg="mod">
          <ac:chgData name="Nane Kratzke" userId="971be13ff4ee5ef6" providerId="LiveId" clId="{A8E60335-9138-3A42-B4C4-F069B2A69D5F}" dt="2023-11-13T13:58:52.298" v="687" actId="14100"/>
          <ac:spMkLst>
            <pc:docMk/>
            <pc:sldMk cId="514950785" sldId="410"/>
            <ac:spMk id="22" creationId="{C7A5FAC9-3E10-CD43-9E98-B562AFB77CCC}"/>
          </ac:spMkLst>
        </pc:spChg>
        <pc:picChg chg="add del mod">
          <ac:chgData name="Nane Kratzke" userId="971be13ff4ee5ef6" providerId="LiveId" clId="{A8E60335-9138-3A42-B4C4-F069B2A69D5F}" dt="2023-11-13T13:55:45.813" v="680" actId="478"/>
          <ac:picMkLst>
            <pc:docMk/>
            <pc:sldMk cId="514950785" sldId="410"/>
            <ac:picMk id="23" creationId="{5BC49ADD-6034-2E50-4667-6208258FD0AC}"/>
          </ac:picMkLst>
        </pc:picChg>
        <pc:picChg chg="add mod">
          <ac:chgData name="Nane Kratzke" userId="971be13ff4ee5ef6" providerId="LiveId" clId="{A8E60335-9138-3A42-B4C4-F069B2A69D5F}" dt="2023-11-13T14:38:47.234" v="701"/>
          <ac:picMkLst>
            <pc:docMk/>
            <pc:sldMk cId="514950785" sldId="410"/>
            <ac:picMk id="24" creationId="{ED7A01EE-714E-D7CD-9041-CCBE9AA83C6B}"/>
          </ac:picMkLst>
        </pc:picChg>
      </pc:sldChg>
      <pc:sldChg chg="addSp modSp mod">
        <pc:chgData name="Nane Kratzke" userId="971be13ff4ee5ef6" providerId="LiveId" clId="{A8E60335-9138-3A42-B4C4-F069B2A69D5F}" dt="2023-11-14T11:58:33.285" v="791" actId="20577"/>
        <pc:sldMkLst>
          <pc:docMk/>
          <pc:sldMk cId="1489937729" sldId="411"/>
        </pc:sldMkLst>
        <pc:spChg chg="mod">
          <ac:chgData name="Nane Kratzke" userId="971be13ff4ee5ef6" providerId="LiveId" clId="{A8E60335-9138-3A42-B4C4-F069B2A69D5F}" dt="2023-11-14T11:58:33.285" v="791" actId="20577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A8E60335-9138-3A42-B4C4-F069B2A69D5F}" dt="2023-11-13T14:39:41.746" v="709"/>
          <ac:picMkLst>
            <pc:docMk/>
            <pc:sldMk cId="1489937729" sldId="411"/>
            <ac:picMk id="5" creationId="{AAABA1A9-002F-B1E7-7813-59597B0AD56D}"/>
          </ac:picMkLst>
        </pc:picChg>
      </pc:sldChg>
      <pc:sldChg chg="ord">
        <pc:chgData name="Nane Kratzke" userId="971be13ff4ee5ef6" providerId="LiveId" clId="{A8E60335-9138-3A42-B4C4-F069B2A69D5F}" dt="2023-11-14T08:49:40.052" v="713" actId="20578"/>
        <pc:sldMkLst>
          <pc:docMk/>
          <pc:sldMk cId="1483791297" sldId="415"/>
        </pc:sldMkLst>
      </pc:sldChg>
      <pc:sldChg chg="modSp mod">
        <pc:chgData name="Nane Kratzke" userId="971be13ff4ee5ef6" providerId="LiveId" clId="{A8E60335-9138-3A42-B4C4-F069B2A69D5F}" dt="2023-11-14T08:54:31.578" v="714" actId="12"/>
        <pc:sldMkLst>
          <pc:docMk/>
          <pc:sldMk cId="3332016124" sldId="416"/>
        </pc:sldMkLst>
        <pc:spChg chg="mod">
          <ac:chgData name="Nane Kratzke" userId="971be13ff4ee5ef6" providerId="LiveId" clId="{A8E60335-9138-3A42-B4C4-F069B2A69D5F}" dt="2023-11-14T08:54:31.578" v="714" actId="12"/>
          <ac:spMkLst>
            <pc:docMk/>
            <pc:sldMk cId="3332016124" sldId="416"/>
            <ac:spMk id="5" creationId="{167CFCFC-2AC2-DB4A-AA43-5932368231CE}"/>
          </ac:spMkLst>
        </pc:spChg>
      </pc:sldChg>
      <pc:sldChg chg="modSp mod">
        <pc:chgData name="Nane Kratzke" userId="971be13ff4ee5ef6" providerId="LiveId" clId="{A8E60335-9138-3A42-B4C4-F069B2A69D5F}" dt="2023-11-14T08:54:39.415" v="715" actId="12"/>
        <pc:sldMkLst>
          <pc:docMk/>
          <pc:sldMk cId="3086276217" sldId="417"/>
        </pc:sldMkLst>
        <pc:spChg chg="mod">
          <ac:chgData name="Nane Kratzke" userId="971be13ff4ee5ef6" providerId="LiveId" clId="{A8E60335-9138-3A42-B4C4-F069B2A69D5F}" dt="2023-11-14T08:54:39.415" v="715" actId="12"/>
          <ac:spMkLst>
            <pc:docMk/>
            <pc:sldMk cId="3086276217" sldId="417"/>
            <ac:spMk id="5" creationId="{167CFCFC-2AC2-DB4A-AA43-5932368231CE}"/>
          </ac:spMkLst>
        </pc:spChg>
      </pc:sldChg>
      <pc:sldChg chg="addSp delSp modSp mod ord">
        <pc:chgData name="Nane Kratzke" userId="971be13ff4ee5ef6" providerId="LiveId" clId="{A8E60335-9138-3A42-B4C4-F069B2A69D5F}" dt="2023-11-14T11:59:39.124" v="792" actId="20577"/>
        <pc:sldMkLst>
          <pc:docMk/>
          <pc:sldMk cId="2055604102" sldId="418"/>
        </pc:sldMkLst>
        <pc:spChg chg="mod">
          <ac:chgData name="Nane Kratzke" userId="971be13ff4ee5ef6" providerId="LiveId" clId="{A8E60335-9138-3A42-B4C4-F069B2A69D5F}" dt="2023-11-14T11:03:18.608" v="756" actId="20577"/>
          <ac:spMkLst>
            <pc:docMk/>
            <pc:sldMk cId="2055604102" sldId="418"/>
            <ac:spMk id="2" creationId="{42747490-25DE-5445-B143-60D17E8AECCF}"/>
          </ac:spMkLst>
        </pc:spChg>
        <pc:spChg chg="del">
          <ac:chgData name="Nane Kratzke" userId="971be13ff4ee5ef6" providerId="LiveId" clId="{A8E60335-9138-3A42-B4C4-F069B2A69D5F}" dt="2023-11-14T11:03:21.344" v="757" actId="478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A8E60335-9138-3A42-B4C4-F069B2A69D5F}" dt="2023-11-14T11:03:53.311" v="765" actId="14100"/>
          <ac:spMkLst>
            <pc:docMk/>
            <pc:sldMk cId="2055604102" sldId="418"/>
            <ac:spMk id="5" creationId="{167CFCFC-2AC2-DB4A-AA43-5932368231CE}"/>
          </ac:spMkLst>
        </pc:spChg>
        <pc:spChg chg="mod">
          <ac:chgData name="Nane Kratzke" userId="971be13ff4ee5ef6" providerId="LiveId" clId="{A8E60335-9138-3A42-B4C4-F069B2A69D5F}" dt="2023-11-14T11:04:06.019" v="766" actId="1076"/>
          <ac:spMkLst>
            <pc:docMk/>
            <pc:sldMk cId="2055604102" sldId="418"/>
            <ac:spMk id="6" creationId="{46DD4B25-C9FA-A349-A089-06B9EC582FE9}"/>
          </ac:spMkLst>
        </pc:spChg>
        <pc:spChg chg="mod">
          <ac:chgData name="Nane Kratzke" userId="971be13ff4ee5ef6" providerId="LiveId" clId="{A8E60335-9138-3A42-B4C4-F069B2A69D5F}" dt="2023-11-14T11:59:39.124" v="792" actId="20577"/>
          <ac:spMkLst>
            <pc:docMk/>
            <pc:sldMk cId="2055604102" sldId="418"/>
            <ac:spMk id="8" creationId="{9219EC54-B05E-5B42-B4AE-19E997CB5DBC}"/>
          </ac:spMkLst>
        </pc:spChg>
        <pc:spChg chg="add del mod">
          <ac:chgData name="Nane Kratzke" userId="971be13ff4ee5ef6" providerId="LiveId" clId="{A8E60335-9138-3A42-B4C4-F069B2A69D5F}" dt="2023-11-14T11:03:23.607" v="758" actId="478"/>
          <ac:spMkLst>
            <pc:docMk/>
            <pc:sldMk cId="2055604102" sldId="418"/>
            <ac:spMk id="11" creationId="{69893C7F-179B-4CAD-83DF-F2CBEBB85690}"/>
          </ac:spMkLst>
        </pc:spChg>
        <pc:picChg chg="add mod">
          <ac:chgData name="Nane Kratzke" userId="971be13ff4ee5ef6" providerId="LiveId" clId="{A8E60335-9138-3A42-B4C4-F069B2A69D5F}" dt="2023-11-14T11:03:01.478" v="741" actId="1076"/>
          <ac:picMkLst>
            <pc:docMk/>
            <pc:sldMk cId="2055604102" sldId="418"/>
            <ac:picMk id="7" creationId="{354D0A56-FD98-1A5E-F3D0-F2268E92D660}"/>
          </ac:picMkLst>
        </pc:picChg>
        <pc:picChg chg="del">
          <ac:chgData name="Nane Kratzke" userId="971be13ff4ee5ef6" providerId="LiveId" clId="{A8E60335-9138-3A42-B4C4-F069B2A69D5F}" dt="2023-11-14T11:00:20.533" v="716" actId="478"/>
          <ac:picMkLst>
            <pc:docMk/>
            <pc:sldMk cId="2055604102" sldId="418"/>
            <ac:picMk id="9" creationId="{F11A2C30-448D-264D-A53C-1E561616AEEF}"/>
          </ac:picMkLst>
        </pc:picChg>
      </pc:sldChg>
      <pc:sldChg chg="ord">
        <pc:chgData name="Nane Kratzke" userId="971be13ff4ee5ef6" providerId="LiveId" clId="{A8E60335-9138-3A42-B4C4-F069B2A69D5F}" dt="2023-11-14T12:57:28.258" v="797" actId="20578"/>
        <pc:sldMkLst>
          <pc:docMk/>
          <pc:sldMk cId="4105678417" sldId="422"/>
        </pc:sldMkLst>
      </pc:sldChg>
      <pc:sldChg chg="modSp mod">
        <pc:chgData name="Nane Kratzke" userId="971be13ff4ee5ef6" providerId="LiveId" clId="{A8E60335-9138-3A42-B4C4-F069B2A69D5F}" dt="2023-11-14T11:39:05.792" v="777" actId="12"/>
        <pc:sldMkLst>
          <pc:docMk/>
          <pc:sldMk cId="1159848182" sldId="426"/>
        </pc:sldMkLst>
        <pc:spChg chg="mod">
          <ac:chgData name="Nane Kratzke" userId="971be13ff4ee5ef6" providerId="LiveId" clId="{A8E60335-9138-3A42-B4C4-F069B2A69D5F}" dt="2023-11-14T11:39:05.792" v="777" actId="12"/>
          <ac:spMkLst>
            <pc:docMk/>
            <pc:sldMk cId="1159848182" sldId="426"/>
            <ac:spMk id="8" creationId="{01CD9591-0498-EF49-BDCF-65E3BAA3B955}"/>
          </ac:spMkLst>
        </pc:spChg>
      </pc:sldChg>
      <pc:sldChg chg="del">
        <pc:chgData name="Nane Kratzke" userId="971be13ff4ee5ef6" providerId="LiveId" clId="{A8E60335-9138-3A42-B4C4-F069B2A69D5F}" dt="2023-11-13T08:02:07.889" v="532" actId="2696"/>
        <pc:sldMkLst>
          <pc:docMk/>
          <pc:sldMk cId="3076701138" sldId="467"/>
        </pc:sldMkLst>
      </pc:sldChg>
      <pc:sldChg chg="modSp mod">
        <pc:chgData name="Nane Kratzke" userId="971be13ff4ee5ef6" providerId="LiveId" clId="{A8E60335-9138-3A42-B4C4-F069B2A69D5F}" dt="2023-11-14T12:56:34.708" v="793" actId="20577"/>
        <pc:sldMkLst>
          <pc:docMk/>
          <pc:sldMk cId="482911669" sldId="468"/>
        </pc:sldMkLst>
        <pc:spChg chg="mod">
          <ac:chgData name="Nane Kratzke" userId="971be13ff4ee5ef6" providerId="LiveId" clId="{A8E60335-9138-3A42-B4C4-F069B2A69D5F}" dt="2023-11-14T11:20:42.796" v="774" actId="20577"/>
          <ac:spMkLst>
            <pc:docMk/>
            <pc:sldMk cId="482911669" sldId="468"/>
            <ac:spMk id="2" creationId="{6D39A0F7-5B8F-5047-AD5F-FC2C4F71D320}"/>
          </ac:spMkLst>
        </pc:spChg>
        <pc:spChg chg="mod">
          <ac:chgData name="Nane Kratzke" userId="971be13ff4ee5ef6" providerId="LiveId" clId="{A8E60335-9138-3A42-B4C4-F069B2A69D5F}" dt="2023-11-14T12:56:34.708" v="793" actId="20577"/>
          <ac:spMkLst>
            <pc:docMk/>
            <pc:sldMk cId="482911669" sldId="468"/>
            <ac:spMk id="8" creationId="{0C508602-457E-2C4E-A9AC-85A3D0BD58E5}"/>
          </ac:spMkLst>
        </pc:spChg>
      </pc:sldChg>
      <pc:sldChg chg="modSp mod">
        <pc:chgData name="Nane Kratzke" userId="971be13ff4ee5ef6" providerId="LiveId" clId="{A8E60335-9138-3A42-B4C4-F069B2A69D5F}" dt="2023-11-14T12:58:15.433" v="814" actId="20577"/>
        <pc:sldMkLst>
          <pc:docMk/>
          <pc:sldMk cId="1365271513" sldId="469"/>
        </pc:sldMkLst>
        <pc:spChg chg="mod">
          <ac:chgData name="Nane Kratzke" userId="971be13ff4ee5ef6" providerId="LiveId" clId="{A8E60335-9138-3A42-B4C4-F069B2A69D5F}" dt="2023-11-14T12:58:15.433" v="814" actId="20577"/>
          <ac:spMkLst>
            <pc:docMk/>
            <pc:sldMk cId="1365271513" sldId="469"/>
            <ac:spMk id="2" creationId="{6D39A0F7-5B8F-5047-AD5F-FC2C4F71D320}"/>
          </ac:spMkLst>
        </pc:spChg>
        <pc:spChg chg="mod">
          <ac:chgData name="Nane Kratzke" userId="971be13ff4ee5ef6" providerId="LiveId" clId="{A8E60335-9138-3A42-B4C4-F069B2A69D5F}" dt="2023-11-14T12:57:06.180" v="795" actId="20577"/>
          <ac:spMkLst>
            <pc:docMk/>
            <pc:sldMk cId="1365271513" sldId="469"/>
            <ac:spMk id="8" creationId="{0C508602-457E-2C4E-A9AC-85A3D0BD58E5}"/>
          </ac:spMkLst>
        </pc:spChg>
      </pc:sldChg>
      <pc:sldChg chg="modSp mod">
        <pc:chgData name="Nane Kratzke" userId="971be13ff4ee5ef6" providerId="LiveId" clId="{A8E60335-9138-3A42-B4C4-F069B2A69D5F}" dt="2023-11-14T12:56:43.116" v="794" actId="20577"/>
        <pc:sldMkLst>
          <pc:docMk/>
          <pc:sldMk cId="588962951" sldId="470"/>
        </pc:sldMkLst>
        <pc:spChg chg="mod">
          <ac:chgData name="Nane Kratzke" userId="971be13ff4ee5ef6" providerId="LiveId" clId="{A8E60335-9138-3A42-B4C4-F069B2A69D5F}" dt="2023-11-14T12:56:43.116" v="794" actId="20577"/>
          <ac:spMkLst>
            <pc:docMk/>
            <pc:sldMk cId="588962951" sldId="470"/>
            <ac:spMk id="8" creationId="{0C508602-457E-2C4E-A9AC-85A3D0BD58E5}"/>
          </ac:spMkLst>
        </pc:spChg>
      </pc:sldChg>
      <pc:sldChg chg="del">
        <pc:chgData name="Nane Kratzke" userId="971be13ff4ee5ef6" providerId="LiveId" clId="{A8E60335-9138-3A42-B4C4-F069B2A69D5F}" dt="2023-11-13T07:54:06.578" v="1" actId="2696"/>
        <pc:sldMkLst>
          <pc:docMk/>
          <pc:sldMk cId="1674219622" sldId="471"/>
        </pc:sldMkLst>
      </pc:sldChg>
      <pc:sldChg chg="del ord">
        <pc:chgData name="Nane Kratzke" userId="971be13ff4ee5ef6" providerId="LiveId" clId="{A8E60335-9138-3A42-B4C4-F069B2A69D5F}" dt="2023-11-13T08:16:15.563" v="598" actId="2696"/>
        <pc:sldMkLst>
          <pc:docMk/>
          <pc:sldMk cId="2142144293" sldId="472"/>
        </pc:sldMkLst>
      </pc:sldChg>
      <pc:sldChg chg="del">
        <pc:chgData name="Nane Kratzke" userId="971be13ff4ee5ef6" providerId="LiveId" clId="{A8E60335-9138-3A42-B4C4-F069B2A69D5F}" dt="2023-11-13T08:01:44.115" v="526" actId="2696"/>
        <pc:sldMkLst>
          <pc:docMk/>
          <pc:sldMk cId="2487667598" sldId="473"/>
        </pc:sldMkLst>
      </pc:sldChg>
      <pc:sldChg chg="del">
        <pc:chgData name="Nane Kratzke" userId="971be13ff4ee5ef6" providerId="LiveId" clId="{A8E60335-9138-3A42-B4C4-F069B2A69D5F}" dt="2023-11-13T08:02:05.212" v="530" actId="2696"/>
        <pc:sldMkLst>
          <pc:docMk/>
          <pc:sldMk cId="1244482747" sldId="474"/>
        </pc:sldMkLst>
      </pc:sldChg>
      <pc:sldChg chg="add del ord">
        <pc:chgData name="Nane Kratzke" userId="971be13ff4ee5ef6" providerId="LiveId" clId="{A8E60335-9138-3A42-B4C4-F069B2A69D5F}" dt="2023-11-13T08:32:03.041" v="602" actId="2696"/>
        <pc:sldMkLst>
          <pc:docMk/>
          <pc:sldMk cId="1140385747" sldId="475"/>
        </pc:sldMkLst>
      </pc:sldChg>
      <pc:sldChg chg="addSp delSp modSp add mod">
        <pc:chgData name="Nane Kratzke" userId="971be13ff4ee5ef6" providerId="LiveId" clId="{A8E60335-9138-3A42-B4C4-F069B2A69D5F}" dt="2023-11-13T10:00:51.047" v="654" actId="6549"/>
        <pc:sldMkLst>
          <pc:docMk/>
          <pc:sldMk cId="2595933918" sldId="690"/>
        </pc:sldMkLst>
        <pc:spChg chg="mod">
          <ac:chgData name="Nane Kratzke" userId="971be13ff4ee5ef6" providerId="LiveId" clId="{A8E60335-9138-3A42-B4C4-F069B2A69D5F}" dt="2023-11-13T10:00:51.047" v="654" actId="6549"/>
          <ac:spMkLst>
            <pc:docMk/>
            <pc:sldMk cId="2595933918" sldId="690"/>
            <ac:spMk id="31" creationId="{A7AED8D2-12C6-26AC-5AF0-E921BDCCBE3B}"/>
          </ac:spMkLst>
        </pc:spChg>
        <pc:picChg chg="add del mod">
          <ac:chgData name="Nane Kratzke" userId="971be13ff4ee5ef6" providerId="LiveId" clId="{A8E60335-9138-3A42-B4C4-F069B2A69D5F}" dt="2023-11-13T08:06:05.075" v="536" actId="478"/>
          <ac:picMkLst>
            <pc:docMk/>
            <pc:sldMk cId="2595933918" sldId="690"/>
            <ac:picMk id="2" creationId="{4F047FCD-C8A9-6733-1FE0-61AB9CF65991}"/>
          </ac:picMkLst>
        </pc:picChg>
        <pc:picChg chg="del">
          <ac:chgData name="Nane Kratzke" userId="971be13ff4ee5ef6" providerId="LiveId" clId="{A8E60335-9138-3A42-B4C4-F069B2A69D5F}" dt="2023-11-13T08:10:47.179" v="541" actId="478"/>
          <ac:picMkLst>
            <pc:docMk/>
            <pc:sldMk cId="2595933918" sldId="690"/>
            <ac:picMk id="4" creationId="{CC081485-2980-561E-5785-13342BD378CB}"/>
          </ac:picMkLst>
        </pc:picChg>
        <pc:picChg chg="add del mod">
          <ac:chgData name="Nane Kratzke" userId="971be13ff4ee5ef6" providerId="LiveId" clId="{A8E60335-9138-3A42-B4C4-F069B2A69D5F}" dt="2023-11-13T09:55:13.956" v="620" actId="478"/>
          <ac:picMkLst>
            <pc:docMk/>
            <pc:sldMk cId="2595933918" sldId="690"/>
            <ac:picMk id="5" creationId="{C3FD967C-101E-773E-556C-4E9DDCA3AC82}"/>
          </ac:picMkLst>
        </pc:picChg>
        <pc:picChg chg="add del mod">
          <ac:chgData name="Nane Kratzke" userId="971be13ff4ee5ef6" providerId="LiveId" clId="{A8E60335-9138-3A42-B4C4-F069B2A69D5F}" dt="2023-11-13T09:50:18.539" v="613" actId="478"/>
          <ac:picMkLst>
            <pc:docMk/>
            <pc:sldMk cId="2595933918" sldId="690"/>
            <ac:picMk id="6" creationId="{3C21BDA8-A032-1826-BBA2-32B0C6F6680C}"/>
          </ac:picMkLst>
        </pc:picChg>
        <pc:picChg chg="add del">
          <ac:chgData name="Nane Kratzke" userId="971be13ff4ee5ef6" providerId="LiveId" clId="{A8E60335-9138-3A42-B4C4-F069B2A69D5F}" dt="2023-11-13T09:51:54.196" v="615" actId="478"/>
          <ac:picMkLst>
            <pc:docMk/>
            <pc:sldMk cId="2595933918" sldId="690"/>
            <ac:picMk id="7" creationId="{FEDF837F-482F-2DE2-9D6C-7940114DB2B3}"/>
          </ac:picMkLst>
        </pc:picChg>
        <pc:picChg chg="add del mod">
          <ac:chgData name="Nane Kratzke" userId="971be13ff4ee5ef6" providerId="LiveId" clId="{A8E60335-9138-3A42-B4C4-F069B2A69D5F}" dt="2023-11-13T09:59:45.110" v="626" actId="478"/>
          <ac:picMkLst>
            <pc:docMk/>
            <pc:sldMk cId="2595933918" sldId="690"/>
            <ac:picMk id="8" creationId="{3930A19D-67A7-54A5-9C46-2D52B8EEA0E7}"/>
          </ac:picMkLst>
        </pc:picChg>
        <pc:picChg chg="add mod">
          <ac:chgData name="Nane Kratzke" userId="971be13ff4ee5ef6" providerId="LiveId" clId="{A8E60335-9138-3A42-B4C4-F069B2A69D5F}" dt="2023-11-13T10:00:13.739" v="634" actId="1076"/>
          <ac:picMkLst>
            <pc:docMk/>
            <pc:sldMk cId="2595933918" sldId="690"/>
            <ac:picMk id="9" creationId="{15909EB1-B2FC-8711-70B2-F0FDB0423D31}"/>
          </ac:picMkLst>
        </pc:picChg>
      </pc:sldChg>
      <pc:sldChg chg="addSp delSp modSp add mod">
        <pc:chgData name="Nane Kratzke" userId="971be13ff4ee5ef6" providerId="LiveId" clId="{A8E60335-9138-3A42-B4C4-F069B2A69D5F}" dt="2023-11-13T15:02:32.776" v="711" actId="207"/>
        <pc:sldMkLst>
          <pc:docMk/>
          <pc:sldMk cId="405348761" sldId="691"/>
        </pc:sldMkLst>
        <pc:spChg chg="mod">
          <ac:chgData name="Nane Kratzke" userId="971be13ff4ee5ef6" providerId="LiveId" clId="{A8E60335-9138-3A42-B4C4-F069B2A69D5F}" dt="2023-11-13T07:54:12.197" v="2" actId="20577"/>
          <ac:spMkLst>
            <pc:docMk/>
            <pc:sldMk cId="405348761" sldId="691"/>
            <ac:spMk id="2" creationId="{FFF17719-476F-E844-899E-CCFF90EAAAB1}"/>
          </ac:spMkLst>
        </pc:spChg>
        <pc:spChg chg="mod">
          <ac:chgData name="Nane Kratzke" userId="971be13ff4ee5ef6" providerId="LiveId" clId="{A8E60335-9138-3A42-B4C4-F069B2A69D5F}" dt="2023-11-13T08:01:59.347" v="529" actId="20577"/>
          <ac:spMkLst>
            <pc:docMk/>
            <pc:sldMk cId="405348761" sldId="691"/>
            <ac:spMk id="3" creationId="{35FC8172-CC59-6D4F-A58F-7158ACE5B30E}"/>
          </ac:spMkLst>
        </pc:spChg>
        <pc:spChg chg="add mod">
          <ac:chgData name="Nane Kratzke" userId="971be13ff4ee5ef6" providerId="LiveId" clId="{A8E60335-9138-3A42-B4C4-F069B2A69D5F}" dt="2023-11-13T15:02:32.776" v="711" actId="207"/>
          <ac:spMkLst>
            <pc:docMk/>
            <pc:sldMk cId="405348761" sldId="691"/>
            <ac:spMk id="4" creationId="{0C458DD0-8EF5-3AA1-E0BF-0C542462EA08}"/>
          </ac:spMkLst>
        </pc:spChg>
        <pc:picChg chg="del">
          <ac:chgData name="Nane Kratzke" userId="971be13ff4ee5ef6" providerId="LiveId" clId="{A8E60335-9138-3A42-B4C4-F069B2A69D5F}" dt="2023-11-13T07:54:21.596" v="24" actId="478"/>
          <ac:picMkLst>
            <pc:docMk/>
            <pc:sldMk cId="405348761" sldId="691"/>
            <ac:picMk id="14" creationId="{02AE9432-680C-8742-B5D4-39F8B63856B6}"/>
          </ac:picMkLst>
        </pc:picChg>
      </pc:sldChg>
      <pc:sldChg chg="modSp add mod">
        <pc:chgData name="Nane Kratzke" userId="971be13ff4ee5ef6" providerId="LiveId" clId="{A8E60335-9138-3A42-B4C4-F069B2A69D5F}" dt="2023-11-13T07:59:09.509" v="525" actId="207"/>
        <pc:sldMkLst>
          <pc:docMk/>
          <pc:sldMk cId="1836130416" sldId="692"/>
        </pc:sldMkLst>
        <pc:spChg chg="mod">
          <ac:chgData name="Nane Kratzke" userId="971be13ff4ee5ef6" providerId="LiveId" clId="{A8E60335-9138-3A42-B4C4-F069B2A69D5F}" dt="2023-11-13T07:59:04.796" v="524" actId="207"/>
          <ac:spMkLst>
            <pc:docMk/>
            <pc:sldMk cId="1836130416" sldId="692"/>
            <ac:spMk id="16" creationId="{ACA85333-2C43-7E45-97E8-8CF9DF9CB579}"/>
          </ac:spMkLst>
        </pc:spChg>
        <pc:spChg chg="mod">
          <ac:chgData name="Nane Kratzke" userId="971be13ff4ee5ef6" providerId="LiveId" clId="{A8E60335-9138-3A42-B4C4-F069B2A69D5F}" dt="2023-11-13T07:59:09.509" v="525" actId="207"/>
          <ac:spMkLst>
            <pc:docMk/>
            <pc:sldMk cId="1836130416" sldId="692"/>
            <ac:spMk id="20" creationId="{A2914D16-E03D-274E-B879-3F34EC1ECB51}"/>
          </ac:spMkLst>
        </pc:spChg>
      </pc:sldChg>
      <pc:sldChg chg="add">
        <pc:chgData name="Nane Kratzke" userId="971be13ff4ee5ef6" providerId="LiveId" clId="{A8E60335-9138-3A42-B4C4-F069B2A69D5F}" dt="2023-11-14T11:21:09.802" v="775"/>
        <pc:sldMkLst>
          <pc:docMk/>
          <pc:sldMk cId="1415507013" sldId="693"/>
        </pc:sldMkLst>
      </pc:sldChg>
      <pc:sldChg chg="modSp add mod">
        <pc:chgData name="Nane Kratzke" userId="971be13ff4ee5ef6" providerId="LiveId" clId="{A8E60335-9138-3A42-B4C4-F069B2A69D5F}" dt="2023-11-14T11:40:06.430" v="790" actId="14100"/>
        <pc:sldMkLst>
          <pc:docMk/>
          <pc:sldMk cId="3356638035" sldId="694"/>
        </pc:sldMkLst>
        <pc:spChg chg="mod">
          <ac:chgData name="Nane Kratzke" userId="971be13ff4ee5ef6" providerId="LiveId" clId="{A8E60335-9138-3A42-B4C4-F069B2A69D5F}" dt="2023-11-14T11:39:51.672" v="788" actId="20577"/>
          <ac:spMkLst>
            <pc:docMk/>
            <pc:sldMk cId="3356638035" sldId="694"/>
            <ac:spMk id="2" creationId="{8C835928-3BC8-F30F-CF51-543B557C821D}"/>
          </ac:spMkLst>
        </pc:spChg>
        <pc:spChg chg="mod">
          <ac:chgData name="Nane Kratzke" userId="971be13ff4ee5ef6" providerId="LiveId" clId="{A8E60335-9138-3A42-B4C4-F069B2A69D5F}" dt="2023-11-14T11:40:06.430" v="790" actId="14100"/>
          <ac:spMkLst>
            <pc:docMk/>
            <pc:sldMk cId="3356638035" sldId="694"/>
            <ac:spMk id="3" creationId="{E4FD4906-74B9-F4DD-EBCC-36DF52596FAD}"/>
          </ac:spMkLst>
        </pc:spChg>
      </pc:sldChg>
      <pc:sldChg chg="add">
        <pc:chgData name="Nane Kratzke" userId="971be13ff4ee5ef6" providerId="LiveId" clId="{A8E60335-9138-3A42-B4C4-F069B2A69D5F}" dt="2023-11-14T12:57:26.153" v="796"/>
        <pc:sldMkLst>
          <pc:docMk/>
          <pc:sldMk cId="217408471" sldId="695"/>
        </pc:sldMkLst>
      </pc:sldChg>
      <pc:sldChg chg="add">
        <pc:chgData name="Nane Kratzke" userId="971be13ff4ee5ef6" providerId="LiveId" clId="{A8E60335-9138-3A42-B4C4-F069B2A69D5F}" dt="2023-11-14T12:57:26.153" v="796"/>
        <pc:sldMkLst>
          <pc:docMk/>
          <pc:sldMk cId="1964748473" sldId="696"/>
        </pc:sldMkLst>
      </pc:sldChg>
      <pc:sldChg chg="add">
        <pc:chgData name="Nane Kratzke" userId="971be13ff4ee5ef6" providerId="LiveId" clId="{A8E60335-9138-3A42-B4C4-F069B2A69D5F}" dt="2023-11-14T12:57:26.153" v="796"/>
        <pc:sldMkLst>
          <pc:docMk/>
          <pc:sldMk cId="3237703756" sldId="697"/>
        </pc:sldMkLst>
      </pc:sldChg>
      <pc:sldChg chg="modSp add mod">
        <pc:chgData name="Nane Kratzke" userId="971be13ff4ee5ef6" providerId="LiveId" clId="{A8E60335-9138-3A42-B4C4-F069B2A69D5F}" dt="2023-11-14T12:57:47.769" v="805" actId="20577"/>
        <pc:sldMkLst>
          <pc:docMk/>
          <pc:sldMk cId="1971916160" sldId="698"/>
        </pc:sldMkLst>
        <pc:spChg chg="mod">
          <ac:chgData name="Nane Kratzke" userId="971be13ff4ee5ef6" providerId="LiveId" clId="{A8E60335-9138-3A42-B4C4-F069B2A69D5F}" dt="2023-11-14T12:57:47.769" v="805" actId="20577"/>
          <ac:spMkLst>
            <pc:docMk/>
            <pc:sldMk cId="1971916160" sldId="698"/>
            <ac:spMk id="2" creationId="{6D39A0F7-5B8F-5047-AD5F-FC2C4F71D320}"/>
          </ac:spMkLst>
        </pc:spChg>
      </pc:sldChg>
      <pc:sldChg chg="add">
        <pc:chgData name="Nane Kratzke" userId="971be13ff4ee5ef6" providerId="LiveId" clId="{A8E60335-9138-3A42-B4C4-F069B2A69D5F}" dt="2023-11-14T12:58:11.300" v="806"/>
        <pc:sldMkLst>
          <pc:docMk/>
          <pc:sldMk cId="3625736529" sldId="699"/>
        </pc:sldMkLst>
      </pc:sldChg>
    </pc:docChg>
  </pc:docChgLst>
  <pc:docChgLst>
    <pc:chgData name="Nane Kratzke" userId="971be13ff4ee5ef6" providerId="LiveId" clId="{5EB50D2F-AF5B-9A48-AB0F-1A2687CFC582}"/>
    <pc:docChg chg="undo custSel addSld delSld modSld sldOrd">
      <pc:chgData name="Nane Kratzke" userId="971be13ff4ee5ef6" providerId="LiveId" clId="{5EB50D2F-AF5B-9A48-AB0F-1A2687CFC582}" dt="2023-11-20T13:57:52.998" v="773" actId="1076"/>
      <pc:docMkLst>
        <pc:docMk/>
      </pc:docMkLst>
      <pc:sldChg chg="del">
        <pc:chgData name="Nane Kratzke" userId="971be13ff4ee5ef6" providerId="LiveId" clId="{5EB50D2F-AF5B-9A48-AB0F-1A2687CFC582}" dt="2023-11-20T08:34:07.001" v="123" actId="2696"/>
        <pc:sldMkLst>
          <pc:docMk/>
          <pc:sldMk cId="430288380" sldId="326"/>
        </pc:sldMkLst>
      </pc:sldChg>
      <pc:sldChg chg="del">
        <pc:chgData name="Nane Kratzke" userId="971be13ff4ee5ef6" providerId="LiveId" clId="{5EB50D2F-AF5B-9A48-AB0F-1A2687CFC582}" dt="2023-11-20T08:34:10.516" v="124" actId="2696"/>
        <pc:sldMkLst>
          <pc:docMk/>
          <pc:sldMk cId="33612913" sldId="327"/>
        </pc:sldMkLst>
      </pc:sldChg>
      <pc:sldChg chg="modSp mod ord">
        <pc:chgData name="Nane Kratzke" userId="971be13ff4ee5ef6" providerId="LiveId" clId="{5EB50D2F-AF5B-9A48-AB0F-1A2687CFC582}" dt="2023-11-20T13:57:52.998" v="773" actId="1076"/>
        <pc:sldMkLst>
          <pc:docMk/>
          <pc:sldMk cId="534949039" sldId="329"/>
        </pc:sldMkLst>
        <pc:spChg chg="mod">
          <ac:chgData name="Nane Kratzke" userId="971be13ff4ee5ef6" providerId="LiveId" clId="{5EB50D2F-AF5B-9A48-AB0F-1A2687CFC582}" dt="2023-11-20T13:30:53.797" v="706" actId="20577"/>
          <ac:spMkLst>
            <pc:docMk/>
            <pc:sldMk cId="534949039" sldId="329"/>
            <ac:spMk id="2" creationId="{BEBECCD0-0365-6042-8374-D298183801AF}"/>
          </ac:spMkLst>
        </pc:spChg>
        <pc:spChg chg="mod">
          <ac:chgData name="Nane Kratzke" userId="971be13ff4ee5ef6" providerId="LiveId" clId="{5EB50D2F-AF5B-9A48-AB0F-1A2687CFC582}" dt="2023-11-20T13:57:45.988" v="772" actId="1076"/>
          <ac:spMkLst>
            <pc:docMk/>
            <pc:sldMk cId="534949039" sldId="329"/>
            <ac:spMk id="10" creationId="{8260C2E1-E5DF-FD39-6A23-54F1F6E0B15D}"/>
          </ac:spMkLst>
        </pc:spChg>
        <pc:spChg chg="mod">
          <ac:chgData name="Nane Kratzke" userId="971be13ff4ee5ef6" providerId="LiveId" clId="{5EB50D2F-AF5B-9A48-AB0F-1A2687CFC582}" dt="2023-11-20T13:57:45.988" v="772" actId="1076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5EB50D2F-AF5B-9A48-AB0F-1A2687CFC582}" dt="2023-11-20T13:31:04.211" v="707" actId="20577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5EB50D2F-AF5B-9A48-AB0F-1A2687CFC582}" dt="2023-11-20T13:57:52.998" v="77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5EB50D2F-AF5B-9A48-AB0F-1A2687CFC582}" dt="2023-11-20T13:57:45.988" v="772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5EB50D2F-AF5B-9A48-AB0F-1A2687CFC582}" dt="2023-11-20T13:57:45.988" v="772" actId="1076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5EB50D2F-AF5B-9A48-AB0F-1A2687CFC582}" dt="2023-11-20T13:57:52.998" v="77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5EB50D2F-AF5B-9A48-AB0F-1A2687CFC582}" dt="2023-11-20T13:57:52.998" v="773" actId="1076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5EB50D2F-AF5B-9A48-AB0F-1A2687CFC582}" dt="2023-11-20T13:57:52.998" v="773" actId="1076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5EB50D2F-AF5B-9A48-AB0F-1A2687CFC582}" dt="2023-11-20T13:57:52.998" v="773" actId="1076"/>
          <ac:spMkLst>
            <pc:docMk/>
            <pc:sldMk cId="534949039" sldId="329"/>
            <ac:spMk id="91" creationId="{F5665DA1-A665-D141-9418-33C31A73807A}"/>
          </ac:spMkLst>
        </pc:spChg>
        <pc:spChg chg="mod">
          <ac:chgData name="Nane Kratzke" userId="971be13ff4ee5ef6" providerId="LiveId" clId="{5EB50D2F-AF5B-9A48-AB0F-1A2687CFC582}" dt="2023-11-20T13:57:45.988" v="772" actId="1076"/>
          <ac:spMkLst>
            <pc:docMk/>
            <pc:sldMk cId="534949039" sldId="329"/>
            <ac:spMk id="127" creationId="{D06E150F-7030-194C-A618-20D4128F4964}"/>
          </ac:spMkLst>
        </pc:spChg>
        <pc:spChg chg="mod">
          <ac:chgData name="Nane Kratzke" userId="971be13ff4ee5ef6" providerId="LiveId" clId="{5EB50D2F-AF5B-9A48-AB0F-1A2687CFC582}" dt="2023-11-20T13:57:52.998" v="773" actId="1076"/>
          <ac:spMkLst>
            <pc:docMk/>
            <pc:sldMk cId="534949039" sldId="329"/>
            <ac:spMk id="129" creationId="{DC377CA8-14D7-4848-A51F-CB8F3A830789}"/>
          </ac:spMkLst>
        </pc:spChg>
        <pc:spChg chg="mod">
          <ac:chgData name="Nane Kratzke" userId="971be13ff4ee5ef6" providerId="LiveId" clId="{5EB50D2F-AF5B-9A48-AB0F-1A2687CFC582}" dt="2023-11-20T13:57:45.988" v="772" actId="1076"/>
          <ac:spMkLst>
            <pc:docMk/>
            <pc:sldMk cId="534949039" sldId="329"/>
            <ac:spMk id="131" creationId="{1744A97D-516B-EC4F-865B-4F3C4A3F5ABA}"/>
          </ac:spMkLst>
        </pc:spChg>
        <pc:spChg chg="mod">
          <ac:chgData name="Nane Kratzke" userId="971be13ff4ee5ef6" providerId="LiveId" clId="{5EB50D2F-AF5B-9A48-AB0F-1A2687CFC582}" dt="2023-11-20T13:57:45.988" v="772" actId="1076"/>
          <ac:spMkLst>
            <pc:docMk/>
            <pc:sldMk cId="534949039" sldId="329"/>
            <ac:spMk id="132" creationId="{6544B590-6D31-9243-9E86-5EB212A6BC40}"/>
          </ac:spMkLst>
        </pc:spChg>
        <pc:spChg chg="mod">
          <ac:chgData name="Nane Kratzke" userId="971be13ff4ee5ef6" providerId="LiveId" clId="{5EB50D2F-AF5B-9A48-AB0F-1A2687CFC582}" dt="2023-11-20T13:57:45.988" v="772" actId="1076"/>
          <ac:spMkLst>
            <pc:docMk/>
            <pc:sldMk cId="534949039" sldId="329"/>
            <ac:spMk id="137" creationId="{BC7A94B6-5C76-ED42-A230-4DDF4D7F5632}"/>
          </ac:spMkLst>
        </pc:spChg>
        <pc:spChg chg="mod">
          <ac:chgData name="Nane Kratzke" userId="971be13ff4ee5ef6" providerId="LiveId" clId="{5EB50D2F-AF5B-9A48-AB0F-1A2687CFC582}" dt="2023-11-20T13:57:45.988" v="772" actId="1076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5EB50D2F-AF5B-9A48-AB0F-1A2687CFC582}" dt="2023-11-20T13:57:45.988" v="772" actId="1076"/>
          <ac:picMkLst>
            <pc:docMk/>
            <pc:sldMk cId="534949039" sldId="329"/>
            <ac:picMk id="9" creationId="{A6020AA4-2856-F002-3A79-FAC11CAFDF76}"/>
          </ac:picMkLst>
        </pc:picChg>
        <pc:picChg chg="mod">
          <ac:chgData name="Nane Kratzke" userId="971be13ff4ee5ef6" providerId="LiveId" clId="{5EB50D2F-AF5B-9A48-AB0F-1A2687CFC582}" dt="2023-11-20T13:57:45.988" v="772" actId="1076"/>
          <ac:picMkLst>
            <pc:docMk/>
            <pc:sldMk cId="534949039" sldId="329"/>
            <ac:picMk id="79" creationId="{F6F08B27-2937-8142-8CDA-0797FB999C10}"/>
          </ac:picMkLst>
        </pc:picChg>
        <pc:picChg chg="mod">
          <ac:chgData name="Nane Kratzke" userId="971be13ff4ee5ef6" providerId="LiveId" clId="{5EB50D2F-AF5B-9A48-AB0F-1A2687CFC582}" dt="2023-11-20T13:57:45.988" v="772" actId="1076"/>
          <ac:picMkLst>
            <pc:docMk/>
            <pc:sldMk cId="534949039" sldId="329"/>
            <ac:picMk id="134" creationId="{7554F3D9-A80C-F746-85C4-18A28DC4319C}"/>
          </ac:picMkLst>
        </pc:picChg>
        <pc:picChg chg="mod">
          <ac:chgData name="Nane Kratzke" userId="971be13ff4ee5ef6" providerId="LiveId" clId="{5EB50D2F-AF5B-9A48-AB0F-1A2687CFC582}" dt="2023-11-20T13:57:45.988" v="772" actId="1076"/>
          <ac:picMkLst>
            <pc:docMk/>
            <pc:sldMk cId="534949039" sldId="329"/>
            <ac:picMk id="136" creationId="{01FC1095-D87A-B945-922F-5A115CF06B47}"/>
          </ac:picMkLst>
        </pc:picChg>
        <pc:picChg chg="mod">
          <ac:chgData name="Nane Kratzke" userId="971be13ff4ee5ef6" providerId="LiveId" clId="{5EB50D2F-AF5B-9A48-AB0F-1A2687CFC582}" dt="2023-11-20T13:57:45.988" v="772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5EB50D2F-AF5B-9A48-AB0F-1A2687CFC582}" dt="2023-11-20T13:57:52.998" v="77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5EB50D2F-AF5B-9A48-AB0F-1A2687CFC582}" dt="2023-11-20T13:57:45.988" v="772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5EB50D2F-AF5B-9A48-AB0F-1A2687CFC582}" dt="2023-11-20T13:57:52.998" v="773" actId="1076"/>
          <ac:picMkLst>
            <pc:docMk/>
            <pc:sldMk cId="534949039" sldId="329"/>
            <ac:picMk id="1058" creationId="{9005B2A9-D614-3742-AD7B-E67DD24A1BBC}"/>
          </ac:picMkLst>
        </pc:picChg>
      </pc:sldChg>
      <pc:sldChg chg="delSp modSp mod">
        <pc:chgData name="Nane Kratzke" userId="971be13ff4ee5ef6" providerId="LiveId" clId="{5EB50D2F-AF5B-9A48-AB0F-1A2687CFC582}" dt="2023-11-20T08:25:14.809" v="122" actId="1076"/>
        <pc:sldMkLst>
          <pc:docMk/>
          <pc:sldMk cId="3078893197" sldId="330"/>
        </pc:sldMkLst>
        <pc:spChg chg="del">
          <ac:chgData name="Nane Kratzke" userId="971be13ff4ee5ef6" providerId="LiveId" clId="{5EB50D2F-AF5B-9A48-AB0F-1A2687CFC582}" dt="2023-11-20T08:19:46.767" v="62" actId="478"/>
          <ac:spMkLst>
            <pc:docMk/>
            <pc:sldMk cId="3078893197" sldId="330"/>
            <ac:spMk id="10" creationId="{50D116A1-7851-2548-AB59-E9419701901E}"/>
          </ac:spMkLst>
        </pc:spChg>
        <pc:spChg chg="mod">
          <ac:chgData name="Nane Kratzke" userId="971be13ff4ee5ef6" providerId="LiveId" clId="{5EB50D2F-AF5B-9A48-AB0F-1A2687CFC582}" dt="2023-11-20T08:25:14.809" v="122" actId="1076"/>
          <ac:spMkLst>
            <pc:docMk/>
            <pc:sldMk cId="3078893197" sldId="330"/>
            <ac:spMk id="11" creationId="{00FCE8DF-FB59-9C40-8BAE-8A271183E643}"/>
          </ac:spMkLst>
        </pc:spChg>
        <pc:spChg chg="del">
          <ac:chgData name="Nane Kratzke" userId="971be13ff4ee5ef6" providerId="LiveId" clId="{5EB50D2F-AF5B-9A48-AB0F-1A2687CFC582}" dt="2023-11-20T08:22:26.516" v="84" actId="478"/>
          <ac:spMkLst>
            <pc:docMk/>
            <pc:sldMk cId="3078893197" sldId="330"/>
            <ac:spMk id="12" creationId="{CC3224FE-FB2D-614B-8835-2E76829BCFDE}"/>
          </ac:spMkLst>
        </pc:spChg>
        <pc:spChg chg="mod">
          <ac:chgData name="Nane Kratzke" userId="971be13ff4ee5ef6" providerId="LiveId" clId="{5EB50D2F-AF5B-9A48-AB0F-1A2687CFC582}" dt="2023-11-20T08:22:21.882" v="83" actId="1076"/>
          <ac:spMkLst>
            <pc:docMk/>
            <pc:sldMk cId="3078893197" sldId="330"/>
            <ac:spMk id="13" creationId="{EF7DF43E-B28D-5147-AC2A-818533291FA2}"/>
          </ac:spMkLst>
        </pc:spChg>
        <pc:picChg chg="mod">
          <ac:chgData name="Nane Kratzke" userId="971be13ff4ee5ef6" providerId="LiveId" clId="{5EB50D2F-AF5B-9A48-AB0F-1A2687CFC582}" dt="2023-11-20T08:19:50.738" v="63" actId="14100"/>
          <ac:picMkLst>
            <pc:docMk/>
            <pc:sldMk cId="3078893197" sldId="330"/>
            <ac:picMk id="82" creationId="{C1C0C83B-FFE6-A247-8638-D76086A8A5F2}"/>
          </ac:picMkLst>
        </pc:picChg>
      </pc:sldChg>
      <pc:sldChg chg="addSp delSp modSp mod modClrScheme chgLayout">
        <pc:chgData name="Nane Kratzke" userId="971be13ff4ee5ef6" providerId="LiveId" clId="{5EB50D2F-AF5B-9A48-AB0F-1A2687CFC582}" dt="2023-11-20T13:06:45.210" v="696" actId="20577"/>
        <pc:sldMkLst>
          <pc:docMk/>
          <pc:sldMk cId="2219886769" sldId="331"/>
        </pc:sldMkLst>
        <pc:spChg chg="mod ord">
          <ac:chgData name="Nane Kratzke" userId="971be13ff4ee5ef6" providerId="LiveId" clId="{5EB50D2F-AF5B-9A48-AB0F-1A2687CFC582}" dt="2023-11-20T13:06:25.567" v="668" actId="700"/>
          <ac:spMkLst>
            <pc:docMk/>
            <pc:sldMk cId="2219886769" sldId="331"/>
            <ac:spMk id="2" creationId="{BEBECCD0-0365-6042-8374-D298183801AF}"/>
          </ac:spMkLst>
        </pc:spChg>
        <pc:spChg chg="mod ord">
          <ac:chgData name="Nane Kratzke" userId="971be13ff4ee5ef6" providerId="LiveId" clId="{5EB50D2F-AF5B-9A48-AB0F-1A2687CFC582}" dt="2023-11-20T13:06:25.567" v="668" actId="700"/>
          <ac:spMkLst>
            <pc:docMk/>
            <pc:sldMk cId="2219886769" sldId="331"/>
            <ac:spMk id="5" creationId="{058244FD-F2C5-E640-A5F8-257286D761CB}"/>
          </ac:spMkLst>
        </pc:spChg>
        <pc:spChg chg="add mod ord">
          <ac:chgData name="Nane Kratzke" userId="971be13ff4ee5ef6" providerId="LiveId" clId="{5EB50D2F-AF5B-9A48-AB0F-1A2687CFC582}" dt="2023-11-20T13:06:45.210" v="696" actId="20577"/>
          <ac:spMkLst>
            <pc:docMk/>
            <pc:sldMk cId="2219886769" sldId="331"/>
            <ac:spMk id="6" creationId="{E3FCC2F4-2F17-87E8-13CC-B92DDBDA6BDB}"/>
          </ac:spMkLst>
        </pc:spChg>
        <pc:picChg chg="add mod modCrop">
          <ac:chgData name="Nane Kratzke" userId="971be13ff4ee5ef6" providerId="LiveId" clId="{5EB50D2F-AF5B-9A48-AB0F-1A2687CFC582}" dt="2023-11-20T13:06:38.414" v="670" actId="1076"/>
          <ac:picMkLst>
            <pc:docMk/>
            <pc:sldMk cId="2219886769" sldId="331"/>
            <ac:picMk id="4" creationId="{430F7A5F-46C6-A6A9-2B8D-E31B9D386CFD}"/>
          </ac:picMkLst>
        </pc:picChg>
        <pc:picChg chg="del mod">
          <ac:chgData name="Nane Kratzke" userId="971be13ff4ee5ef6" providerId="LiveId" clId="{5EB50D2F-AF5B-9A48-AB0F-1A2687CFC582}" dt="2023-11-20T13:04:05.049" v="655" actId="478"/>
          <ac:picMkLst>
            <pc:docMk/>
            <pc:sldMk cId="2219886769" sldId="331"/>
            <ac:picMk id="7" creationId="{FDED98B3-75A0-A688-5712-76ACBEAA9436}"/>
          </ac:picMkLst>
        </pc:picChg>
      </pc:sldChg>
      <pc:sldChg chg="addSp delSp modSp mod">
        <pc:chgData name="Nane Kratzke" userId="971be13ff4ee5ef6" providerId="LiveId" clId="{5EB50D2F-AF5B-9A48-AB0F-1A2687CFC582}" dt="2023-11-20T09:19:34.618" v="316" actId="14100"/>
        <pc:sldMkLst>
          <pc:docMk/>
          <pc:sldMk cId="87679749" sldId="400"/>
        </pc:sldMkLst>
        <pc:spChg chg="del">
          <ac:chgData name="Nane Kratzke" userId="971be13ff4ee5ef6" providerId="LiveId" clId="{5EB50D2F-AF5B-9A48-AB0F-1A2687CFC582}" dt="2023-11-20T08:45:24.765" v="129" actId="478"/>
          <ac:spMkLst>
            <pc:docMk/>
            <pc:sldMk cId="87679749" sldId="400"/>
            <ac:spMk id="6" creationId="{F080058D-EBFF-2F41-BCE8-DA93AE3946A5}"/>
          </ac:spMkLst>
        </pc:spChg>
        <pc:picChg chg="add del mod">
          <ac:chgData name="Nane Kratzke" userId="971be13ff4ee5ef6" providerId="LiveId" clId="{5EB50D2F-AF5B-9A48-AB0F-1A2687CFC582}" dt="2023-11-20T08:35:50.070" v="128" actId="21"/>
          <ac:picMkLst>
            <pc:docMk/>
            <pc:sldMk cId="87679749" sldId="400"/>
            <ac:picMk id="3" creationId="{2919570F-5895-7BB3-E765-AA694007C708}"/>
          </ac:picMkLst>
        </pc:picChg>
        <pc:picChg chg="add del mod">
          <ac:chgData name="Nane Kratzke" userId="971be13ff4ee5ef6" providerId="LiveId" clId="{5EB50D2F-AF5B-9A48-AB0F-1A2687CFC582}" dt="2023-11-20T08:46:10.285" v="134" actId="478"/>
          <ac:picMkLst>
            <pc:docMk/>
            <pc:sldMk cId="87679749" sldId="400"/>
            <ac:picMk id="4" creationId="{FE105074-B20D-B102-01E2-26243576E5DD}"/>
          </ac:picMkLst>
        </pc:picChg>
        <pc:picChg chg="add mod">
          <ac:chgData name="Nane Kratzke" userId="971be13ff4ee5ef6" providerId="LiveId" clId="{5EB50D2F-AF5B-9A48-AB0F-1A2687CFC582}" dt="2023-11-20T09:19:34.618" v="316" actId="14100"/>
          <ac:picMkLst>
            <pc:docMk/>
            <pc:sldMk cId="87679749" sldId="400"/>
            <ac:picMk id="8" creationId="{52958146-49F3-E486-3315-64231AD1FE11}"/>
          </ac:picMkLst>
        </pc:picChg>
      </pc:sldChg>
      <pc:sldChg chg="modSp mod">
        <pc:chgData name="Nane Kratzke" userId="971be13ff4ee5ef6" providerId="LiveId" clId="{5EB50D2F-AF5B-9A48-AB0F-1A2687CFC582}" dt="2023-11-20T08:06:19.748" v="60" actId="404"/>
        <pc:sldMkLst>
          <pc:docMk/>
          <pc:sldMk cId="823225359" sldId="435"/>
        </pc:sldMkLst>
        <pc:spChg chg="mod">
          <ac:chgData name="Nane Kratzke" userId="971be13ff4ee5ef6" providerId="LiveId" clId="{5EB50D2F-AF5B-9A48-AB0F-1A2687CFC582}" dt="2023-11-20T08:04:43.581" v="27" actId="20577"/>
          <ac:spMkLst>
            <pc:docMk/>
            <pc:sldMk cId="823225359" sldId="435"/>
            <ac:spMk id="3" creationId="{2BFF0535-F21E-584D-B5BD-8B48B13CF65F}"/>
          </ac:spMkLst>
        </pc:spChg>
        <pc:spChg chg="mod">
          <ac:chgData name="Nane Kratzke" userId="971be13ff4ee5ef6" providerId="LiveId" clId="{5EB50D2F-AF5B-9A48-AB0F-1A2687CFC582}" dt="2023-11-20T08:04:32.357" v="20" actId="20577"/>
          <ac:spMkLst>
            <pc:docMk/>
            <pc:sldMk cId="823225359" sldId="435"/>
            <ac:spMk id="4" creationId="{55B600D5-B80E-8489-2120-14A4A2FBF631}"/>
          </ac:spMkLst>
        </pc:spChg>
        <pc:spChg chg="mod">
          <ac:chgData name="Nane Kratzke" userId="971be13ff4ee5ef6" providerId="LiveId" clId="{5EB50D2F-AF5B-9A48-AB0F-1A2687CFC582}" dt="2023-11-20T08:06:19.748" v="60" actId="404"/>
          <ac:spMkLst>
            <pc:docMk/>
            <pc:sldMk cId="823225359" sldId="435"/>
            <ac:spMk id="6" creationId="{0F9BAAD7-8EA2-1446-AA2D-E05D9BA13338}"/>
          </ac:spMkLst>
        </pc:spChg>
      </pc:sldChg>
      <pc:sldChg chg="ord">
        <pc:chgData name="Nane Kratzke" userId="971be13ff4ee5ef6" providerId="LiveId" clId="{5EB50D2F-AF5B-9A48-AB0F-1A2687CFC582}" dt="2023-11-20T13:30:34.140" v="697" actId="20578"/>
        <pc:sldMkLst>
          <pc:docMk/>
          <pc:sldMk cId="2182525806" sldId="436"/>
        </pc:sldMkLst>
      </pc:sldChg>
      <pc:sldChg chg="ord">
        <pc:chgData name="Nane Kratzke" userId="971be13ff4ee5ef6" providerId="LiveId" clId="{5EB50D2F-AF5B-9A48-AB0F-1A2687CFC582}" dt="2023-11-20T08:15:41.569" v="61" actId="20578"/>
        <pc:sldMkLst>
          <pc:docMk/>
          <pc:sldMk cId="1268661363" sldId="477"/>
        </pc:sldMkLst>
      </pc:sldChg>
      <pc:sldChg chg="modSp mod">
        <pc:chgData name="Nane Kratzke" userId="971be13ff4ee5ef6" providerId="LiveId" clId="{5EB50D2F-AF5B-9A48-AB0F-1A2687CFC582}" dt="2023-11-20T10:12:42.248" v="643" actId="20577"/>
        <pc:sldMkLst>
          <pc:docMk/>
          <pc:sldMk cId="3625736529" sldId="699"/>
        </pc:sldMkLst>
        <pc:spChg chg="mod">
          <ac:chgData name="Nane Kratzke" userId="971be13ff4ee5ef6" providerId="LiveId" clId="{5EB50D2F-AF5B-9A48-AB0F-1A2687CFC582}" dt="2023-11-20T10:12:42.248" v="643" actId="20577"/>
          <ac:spMkLst>
            <pc:docMk/>
            <pc:sldMk cId="3625736529" sldId="699"/>
            <ac:spMk id="8" creationId="{0C508602-457E-2C4E-A9AC-85A3D0BD58E5}"/>
          </ac:spMkLst>
        </pc:spChg>
      </pc:sldChg>
      <pc:sldChg chg="modSp mod">
        <pc:chgData name="Nane Kratzke" userId="971be13ff4ee5ef6" providerId="LiveId" clId="{5EB50D2F-AF5B-9A48-AB0F-1A2687CFC582}" dt="2023-11-20T13:56:04.493" v="769" actId="20577"/>
        <pc:sldMkLst>
          <pc:docMk/>
          <pc:sldMk cId="499216346" sldId="715"/>
        </pc:sldMkLst>
        <pc:spChg chg="mod">
          <ac:chgData name="Nane Kratzke" userId="971be13ff4ee5ef6" providerId="LiveId" clId="{5EB50D2F-AF5B-9A48-AB0F-1A2687CFC582}" dt="2023-11-20T13:56:04.493" v="769" actId="20577"/>
          <ac:spMkLst>
            <pc:docMk/>
            <pc:sldMk cId="499216346" sldId="715"/>
            <ac:spMk id="31" creationId="{A7AED8D2-12C6-26AC-5AF0-E921BDCCBE3B}"/>
          </ac:spMkLst>
        </pc:spChg>
        <pc:picChg chg="mod">
          <ac:chgData name="Nane Kratzke" userId="971be13ff4ee5ef6" providerId="LiveId" clId="{5EB50D2F-AF5B-9A48-AB0F-1A2687CFC582}" dt="2023-11-20T13:55:49.811" v="757" actId="1076"/>
          <ac:picMkLst>
            <pc:docMk/>
            <pc:sldMk cId="499216346" sldId="715"/>
            <ac:picMk id="9" creationId="{15909EB1-B2FC-8711-70B2-F0FDB0423D31}"/>
          </ac:picMkLst>
        </pc:picChg>
      </pc:sldChg>
      <pc:sldChg chg="addSp delSp modSp new mod">
        <pc:chgData name="Nane Kratzke" userId="971be13ff4ee5ef6" providerId="LiveId" clId="{5EB50D2F-AF5B-9A48-AB0F-1A2687CFC582}" dt="2023-11-20T09:36:38.552" v="325" actId="207"/>
        <pc:sldMkLst>
          <pc:docMk/>
          <pc:sldMk cId="4081479054" sldId="719"/>
        </pc:sldMkLst>
        <pc:spChg chg="mod">
          <ac:chgData name="Nane Kratzke" userId="971be13ff4ee5ef6" providerId="LiveId" clId="{5EB50D2F-AF5B-9A48-AB0F-1A2687CFC582}" dt="2023-11-20T09:02:26.017" v="155" actId="20577"/>
          <ac:spMkLst>
            <pc:docMk/>
            <pc:sldMk cId="4081479054" sldId="719"/>
            <ac:spMk id="2" creationId="{F8DFD79C-F501-1F0A-DCE8-E30E78B7E410}"/>
          </ac:spMkLst>
        </pc:spChg>
        <pc:spChg chg="mod">
          <ac:chgData name="Nane Kratzke" userId="971be13ff4ee5ef6" providerId="LiveId" clId="{5EB50D2F-AF5B-9A48-AB0F-1A2687CFC582}" dt="2023-11-20T09:02:40.001" v="193" actId="20577"/>
          <ac:spMkLst>
            <pc:docMk/>
            <pc:sldMk cId="4081479054" sldId="719"/>
            <ac:spMk id="3" creationId="{1D4F36A0-6112-E246-62F6-267BEA0454E4}"/>
          </ac:spMkLst>
        </pc:spChg>
        <pc:spChg chg="del">
          <ac:chgData name="Nane Kratzke" userId="971be13ff4ee5ef6" providerId="LiveId" clId="{5EB50D2F-AF5B-9A48-AB0F-1A2687CFC582}" dt="2023-11-20T08:59:56.531" v="137" actId="478"/>
          <ac:spMkLst>
            <pc:docMk/>
            <pc:sldMk cId="4081479054" sldId="719"/>
            <ac:spMk id="4" creationId="{8383B144-5BDF-1D59-8A7A-DF956CE0C0C6}"/>
          </ac:spMkLst>
        </pc:spChg>
        <pc:spChg chg="add del">
          <ac:chgData name="Nane Kratzke" userId="971be13ff4ee5ef6" providerId="LiveId" clId="{5EB50D2F-AF5B-9A48-AB0F-1A2687CFC582}" dt="2023-11-20T09:00:00.004" v="139" actId="22"/>
          <ac:spMkLst>
            <pc:docMk/>
            <pc:sldMk cId="4081479054" sldId="719"/>
            <ac:spMk id="7" creationId="{CA587365-AFAA-7075-DFA8-240B3A52223B}"/>
          </ac:spMkLst>
        </pc:spChg>
        <pc:spChg chg="add del">
          <ac:chgData name="Nane Kratzke" userId="971be13ff4ee5ef6" providerId="LiveId" clId="{5EB50D2F-AF5B-9A48-AB0F-1A2687CFC582}" dt="2023-11-20T09:00:08.194" v="141" actId="478"/>
          <ac:spMkLst>
            <pc:docMk/>
            <pc:sldMk cId="4081479054" sldId="719"/>
            <ac:spMk id="9" creationId="{1D8EF363-C957-2219-F2F0-B5157E037CD6}"/>
          </ac:spMkLst>
        </pc:spChg>
        <pc:spChg chg="add del mod">
          <ac:chgData name="Nane Kratzke" userId="971be13ff4ee5ef6" providerId="LiveId" clId="{5EB50D2F-AF5B-9A48-AB0F-1A2687CFC582}" dt="2023-11-20T09:11:08.165" v="199"/>
          <ac:spMkLst>
            <pc:docMk/>
            <pc:sldMk cId="4081479054" sldId="719"/>
            <ac:spMk id="11" creationId="{D3F2C571-1279-E2EA-3D3B-7505143F39A5}"/>
          </ac:spMkLst>
        </pc:spChg>
        <pc:spChg chg="add mod">
          <ac:chgData name="Nane Kratzke" userId="971be13ff4ee5ef6" providerId="LiveId" clId="{5EB50D2F-AF5B-9A48-AB0F-1A2687CFC582}" dt="2023-11-20T09:36:38.552" v="325" actId="207"/>
          <ac:spMkLst>
            <pc:docMk/>
            <pc:sldMk cId="4081479054" sldId="719"/>
            <ac:spMk id="12" creationId="{37261120-2E56-062F-ADDD-0B952251E1FB}"/>
          </ac:spMkLst>
        </pc:spChg>
        <pc:picChg chg="add mod">
          <ac:chgData name="Nane Kratzke" userId="971be13ff4ee5ef6" providerId="LiveId" clId="{5EB50D2F-AF5B-9A48-AB0F-1A2687CFC582}" dt="2023-11-20T09:11:06.813" v="197" actId="14100"/>
          <ac:picMkLst>
            <pc:docMk/>
            <pc:sldMk cId="4081479054" sldId="719"/>
            <ac:picMk id="10" creationId="{ECF4CA5B-8612-A0CD-B7DD-94E1135AD48B}"/>
          </ac:picMkLst>
        </pc:picChg>
      </pc:sldChg>
      <pc:sldChg chg="addSp delSp modSp new mod">
        <pc:chgData name="Nane Kratzke" userId="971be13ff4ee5ef6" providerId="LiveId" clId="{5EB50D2F-AF5B-9A48-AB0F-1A2687CFC582}" dt="2023-11-20T10:09:14.407" v="636" actId="14100"/>
        <pc:sldMkLst>
          <pc:docMk/>
          <pc:sldMk cId="1283071810" sldId="720"/>
        </pc:sldMkLst>
        <pc:spChg chg="mod">
          <ac:chgData name="Nane Kratzke" userId="971be13ff4ee5ef6" providerId="LiveId" clId="{5EB50D2F-AF5B-9A48-AB0F-1A2687CFC582}" dt="2023-11-20T09:50:03.011" v="336" actId="20577"/>
          <ac:spMkLst>
            <pc:docMk/>
            <pc:sldMk cId="1283071810" sldId="720"/>
            <ac:spMk id="2" creationId="{F43B61AD-9C34-76F7-FE53-C8CA51E1E551}"/>
          </ac:spMkLst>
        </pc:spChg>
        <pc:spChg chg="mod">
          <ac:chgData name="Nane Kratzke" userId="971be13ff4ee5ef6" providerId="LiveId" clId="{5EB50D2F-AF5B-9A48-AB0F-1A2687CFC582}" dt="2023-11-20T10:08:48.020" v="632" actId="20577"/>
          <ac:spMkLst>
            <pc:docMk/>
            <pc:sldMk cId="1283071810" sldId="720"/>
            <ac:spMk id="3" creationId="{27AEC189-C06B-7FFF-A332-6A669CBCED8F}"/>
          </ac:spMkLst>
        </pc:spChg>
        <pc:spChg chg="del">
          <ac:chgData name="Nane Kratzke" userId="971be13ff4ee5ef6" providerId="LiveId" clId="{5EB50D2F-AF5B-9A48-AB0F-1A2687CFC582}" dt="2023-11-20T09:50:16.385" v="373" actId="478"/>
          <ac:spMkLst>
            <pc:docMk/>
            <pc:sldMk cId="1283071810" sldId="720"/>
            <ac:spMk id="4" creationId="{C8561BE5-CF88-8602-7475-8BA2D76D79CC}"/>
          </ac:spMkLst>
        </pc:spChg>
        <pc:spChg chg="add del">
          <ac:chgData name="Nane Kratzke" userId="971be13ff4ee5ef6" providerId="LiveId" clId="{5EB50D2F-AF5B-9A48-AB0F-1A2687CFC582}" dt="2023-11-20T09:53:05.165" v="393"/>
          <ac:spMkLst>
            <pc:docMk/>
            <pc:sldMk cId="1283071810" sldId="720"/>
            <ac:spMk id="8" creationId="{EC729A88-BEC3-CD2A-1A04-9B2159368055}"/>
          </ac:spMkLst>
        </pc:spChg>
        <pc:spChg chg="add mod">
          <ac:chgData name="Nane Kratzke" userId="971be13ff4ee5ef6" providerId="LiveId" clId="{5EB50D2F-AF5B-9A48-AB0F-1A2687CFC582}" dt="2023-11-20T10:09:14.407" v="636" actId="14100"/>
          <ac:spMkLst>
            <pc:docMk/>
            <pc:sldMk cId="1283071810" sldId="720"/>
            <ac:spMk id="12" creationId="{7BD00296-5AB6-209B-B49C-E1B8F93E1B1E}"/>
          </ac:spMkLst>
        </pc:spChg>
        <pc:picChg chg="add del mod">
          <ac:chgData name="Nane Kratzke" userId="971be13ff4ee5ef6" providerId="LiveId" clId="{5EB50D2F-AF5B-9A48-AB0F-1A2687CFC582}" dt="2023-11-20T09:50:34.545" v="377" actId="478"/>
          <ac:picMkLst>
            <pc:docMk/>
            <pc:sldMk cId="1283071810" sldId="720"/>
            <ac:picMk id="6" creationId="{57F8F6DA-A52D-B3F0-B2EC-7F8B7ACAE654}"/>
          </ac:picMkLst>
        </pc:picChg>
        <pc:picChg chg="add del mod">
          <ac:chgData name="Nane Kratzke" userId="971be13ff4ee5ef6" providerId="LiveId" clId="{5EB50D2F-AF5B-9A48-AB0F-1A2687CFC582}" dt="2023-11-20T09:52:55.585" v="391" actId="478"/>
          <ac:picMkLst>
            <pc:docMk/>
            <pc:sldMk cId="1283071810" sldId="720"/>
            <ac:picMk id="7" creationId="{A01D48E5-17CA-C524-B8E0-7984059C161E}"/>
          </ac:picMkLst>
        </pc:picChg>
        <pc:picChg chg="add del mod">
          <ac:chgData name="Nane Kratzke" userId="971be13ff4ee5ef6" providerId="LiveId" clId="{5EB50D2F-AF5B-9A48-AB0F-1A2687CFC582}" dt="2023-11-20T09:53:16.217" v="398" actId="478"/>
          <ac:picMkLst>
            <pc:docMk/>
            <pc:sldMk cId="1283071810" sldId="720"/>
            <ac:picMk id="9" creationId="{C7743DB3-0360-2F94-14BB-FB78081B1E17}"/>
          </ac:picMkLst>
        </pc:picChg>
        <pc:picChg chg="add del mod">
          <ac:chgData name="Nane Kratzke" userId="971be13ff4ee5ef6" providerId="LiveId" clId="{5EB50D2F-AF5B-9A48-AB0F-1A2687CFC582}" dt="2023-11-20T09:53:41.369" v="402" actId="478"/>
          <ac:picMkLst>
            <pc:docMk/>
            <pc:sldMk cId="1283071810" sldId="720"/>
            <ac:picMk id="10" creationId="{A3E2B0AA-8BF3-9386-0622-D0AE271325CD}"/>
          </ac:picMkLst>
        </pc:picChg>
        <pc:picChg chg="add mod">
          <ac:chgData name="Nane Kratzke" userId="971be13ff4ee5ef6" providerId="LiveId" clId="{5EB50D2F-AF5B-9A48-AB0F-1A2687CFC582}" dt="2023-11-20T10:05:14.556" v="552" actId="14100"/>
          <ac:picMkLst>
            <pc:docMk/>
            <pc:sldMk cId="1283071810" sldId="720"/>
            <ac:picMk id="11" creationId="{E56662C1-B5E3-032A-B998-4D0D488A4C43}"/>
          </ac:picMkLst>
        </pc:picChg>
      </pc:sldChg>
      <pc:sldChg chg="modSp add del mod">
        <pc:chgData name="Nane Kratzke" userId="971be13ff4ee5ef6" providerId="LiveId" clId="{5EB50D2F-AF5B-9A48-AB0F-1A2687CFC582}" dt="2023-11-20T13:30:47.643" v="698" actId="2696"/>
        <pc:sldMkLst>
          <pc:docMk/>
          <pc:sldMk cId="2129127975" sldId="721"/>
        </pc:sldMkLst>
        <pc:spChg chg="mod">
          <ac:chgData name="Nane Kratzke" userId="971be13ff4ee5ef6" providerId="LiveId" clId="{5EB50D2F-AF5B-9A48-AB0F-1A2687CFC582}" dt="2023-11-20T10:13:33.412" v="652" actId="20577"/>
          <ac:spMkLst>
            <pc:docMk/>
            <pc:sldMk cId="2129127975" sldId="721"/>
            <ac:spMk id="2" creationId="{6D39A0F7-5B8F-5047-AD5F-FC2C4F71D320}"/>
          </ac:spMkLst>
        </pc:spChg>
      </pc:sldChg>
      <pc:sldChg chg="add ord">
        <pc:chgData name="Nane Kratzke" userId="971be13ff4ee5ef6" providerId="LiveId" clId="{5EB50D2F-AF5B-9A48-AB0F-1A2687CFC582}" dt="2023-11-20T10:13:52.590" v="654" actId="20578"/>
        <pc:sldMkLst>
          <pc:docMk/>
          <pc:sldMk cId="359105780" sldId="722"/>
        </pc:sldMkLst>
      </pc:sldChg>
    </pc:docChg>
  </pc:docChgLst>
  <pc:docChgLst>
    <pc:chgData name="Nane Kratzke" userId="971be13ff4ee5ef6" providerId="LiveId" clId="{083D95B6-78AC-E443-BB97-CBBA5BC1EB1F}"/>
    <pc:docChg chg="undo custSel addSld modSld">
      <pc:chgData name="Nane Kratzke" userId="971be13ff4ee5ef6" providerId="LiveId" clId="{083D95B6-78AC-E443-BB97-CBBA5BC1EB1F}" dt="2022-12-12T09:18:41.381" v="840" actId="113"/>
      <pc:docMkLst>
        <pc:docMk/>
      </pc:docMkLst>
      <pc:sldChg chg="modSp mod">
        <pc:chgData name="Nane Kratzke" userId="971be13ff4ee5ef6" providerId="LiveId" clId="{083D95B6-78AC-E443-BB97-CBBA5BC1EB1F}" dt="2022-11-21T07:59:19.811" v="12" actId="20577"/>
        <pc:sldMkLst>
          <pc:docMk/>
          <pc:sldMk cId="3078893197" sldId="330"/>
        </pc:sldMkLst>
        <pc:spChg chg="mod">
          <ac:chgData name="Nane Kratzke" userId="971be13ff4ee5ef6" providerId="LiveId" clId="{083D95B6-78AC-E443-BB97-CBBA5BC1EB1F}" dt="2022-11-21T07:59:19.811" v="12" actId="20577"/>
          <ac:spMkLst>
            <pc:docMk/>
            <pc:sldMk cId="3078893197" sldId="330"/>
            <ac:spMk id="2" creationId="{BEBECCD0-0365-6042-8374-D298183801AF}"/>
          </ac:spMkLst>
        </pc:spChg>
      </pc:sldChg>
      <pc:sldChg chg="addSp delSp modSp mod">
        <pc:chgData name="Nane Kratzke" userId="971be13ff4ee5ef6" providerId="LiveId" clId="{083D95B6-78AC-E443-BB97-CBBA5BC1EB1F}" dt="2022-11-28T07:44:04.416" v="473" actId="1076"/>
        <pc:sldMkLst>
          <pc:docMk/>
          <pc:sldMk cId="2219886769" sldId="331"/>
        </pc:sldMkLst>
        <pc:spChg chg="mod">
          <ac:chgData name="Nane Kratzke" userId="971be13ff4ee5ef6" providerId="LiveId" clId="{083D95B6-78AC-E443-BB97-CBBA5BC1EB1F}" dt="2022-11-28T07:42:57.246" v="463" actId="20577"/>
          <ac:spMkLst>
            <pc:docMk/>
            <pc:sldMk cId="2219886769" sldId="331"/>
            <ac:spMk id="2" creationId="{BEBECCD0-0365-6042-8374-D298183801AF}"/>
          </ac:spMkLst>
        </pc:spChg>
        <pc:spChg chg="del mod">
          <ac:chgData name="Nane Kratzke" userId="971be13ff4ee5ef6" providerId="LiveId" clId="{083D95B6-78AC-E443-BB97-CBBA5BC1EB1F}" dt="2022-11-28T07:42:26.960" v="434" actId="478"/>
          <ac:spMkLst>
            <pc:docMk/>
            <pc:sldMk cId="2219886769" sldId="331"/>
            <ac:spMk id="6" creationId="{1DD2A273-1E9C-B14C-9873-ECAFF17E685C}"/>
          </ac:spMkLst>
        </pc:spChg>
        <pc:picChg chg="del">
          <ac:chgData name="Nane Kratzke" userId="971be13ff4ee5ef6" providerId="LiveId" clId="{083D95B6-78AC-E443-BB97-CBBA5BC1EB1F}" dt="2022-11-28T07:40:10.001" v="422" actId="478"/>
          <ac:picMkLst>
            <pc:docMk/>
            <pc:sldMk cId="2219886769" sldId="331"/>
            <ac:picMk id="4" creationId="{49C5E0D6-A630-4D44-9B02-9CA768B10BF9}"/>
          </ac:picMkLst>
        </pc:picChg>
        <pc:picChg chg="add del mod">
          <ac:chgData name="Nane Kratzke" userId="971be13ff4ee5ef6" providerId="LiveId" clId="{083D95B6-78AC-E443-BB97-CBBA5BC1EB1F}" dt="2022-11-28T07:43:07.281" v="466" actId="478"/>
          <ac:picMkLst>
            <pc:docMk/>
            <pc:sldMk cId="2219886769" sldId="331"/>
            <ac:picMk id="7" creationId="{DF18BFD4-C215-7022-4004-FF23E3586037}"/>
          </ac:picMkLst>
        </pc:picChg>
        <pc:picChg chg="add mod modCrop">
          <ac:chgData name="Nane Kratzke" userId="971be13ff4ee5ef6" providerId="LiveId" clId="{083D95B6-78AC-E443-BB97-CBBA5BC1EB1F}" dt="2022-11-28T07:44:04.416" v="473" actId="1076"/>
          <ac:picMkLst>
            <pc:docMk/>
            <pc:sldMk cId="2219886769" sldId="331"/>
            <ac:picMk id="9" creationId="{9A0700F2-F4FC-19B5-BCA8-D4E63D591D2F}"/>
          </ac:picMkLst>
        </pc:picChg>
      </pc:sldChg>
      <pc:sldChg chg="modSp mod">
        <pc:chgData name="Nane Kratzke" userId="971be13ff4ee5ef6" providerId="LiveId" clId="{083D95B6-78AC-E443-BB97-CBBA5BC1EB1F}" dt="2022-11-28T08:06:15.791" v="475" actId="1076"/>
        <pc:sldMkLst>
          <pc:docMk/>
          <pc:sldMk cId="596661056" sldId="338"/>
        </pc:sldMkLst>
        <pc:spChg chg="mod">
          <ac:chgData name="Nane Kratzke" userId="971be13ff4ee5ef6" providerId="LiveId" clId="{083D95B6-78AC-E443-BB97-CBBA5BC1EB1F}" dt="2022-11-28T08:06:09.094" v="474" actId="20577"/>
          <ac:spMkLst>
            <pc:docMk/>
            <pc:sldMk cId="596661056" sldId="338"/>
            <ac:spMk id="10" creationId="{76B01168-021D-0841-9965-6F01E366C89F}"/>
          </ac:spMkLst>
        </pc:spChg>
        <pc:spChg chg="mod">
          <ac:chgData name="Nane Kratzke" userId="971be13ff4ee5ef6" providerId="LiveId" clId="{083D95B6-78AC-E443-BB97-CBBA5BC1EB1F}" dt="2022-11-28T08:06:15.791" v="475" actId="1076"/>
          <ac:spMkLst>
            <pc:docMk/>
            <pc:sldMk cId="596661056" sldId="338"/>
            <ac:spMk id="11" creationId="{874EBED5-EA3C-B84F-A06E-CDBC321EFB83}"/>
          </ac:spMkLst>
        </pc:spChg>
      </pc:sldChg>
      <pc:sldChg chg="modSp mod">
        <pc:chgData name="Nane Kratzke" userId="971be13ff4ee5ef6" providerId="LiveId" clId="{083D95B6-78AC-E443-BB97-CBBA5BC1EB1F}" dt="2022-12-12T08:15:43.835" v="682" actId="20577"/>
        <pc:sldMkLst>
          <pc:docMk/>
          <pc:sldMk cId="1623516218" sldId="343"/>
        </pc:sldMkLst>
        <pc:spChg chg="mod">
          <ac:chgData name="Nane Kratzke" userId="971be13ff4ee5ef6" providerId="LiveId" clId="{083D95B6-78AC-E443-BB97-CBBA5BC1EB1F}" dt="2022-12-12T08:15:43.835" v="682" actId="20577"/>
          <ac:spMkLst>
            <pc:docMk/>
            <pc:sldMk cId="1623516218" sldId="343"/>
            <ac:spMk id="10" creationId="{AD4D24B3-DB1A-D645-97D4-CD06C9D8E329}"/>
          </ac:spMkLst>
        </pc:spChg>
        <pc:spChg chg="mod">
          <ac:chgData name="Nane Kratzke" userId="971be13ff4ee5ef6" providerId="LiveId" clId="{083D95B6-78AC-E443-BB97-CBBA5BC1EB1F}" dt="2022-12-12T08:15:13.684" v="658" actId="1076"/>
          <ac:spMkLst>
            <pc:docMk/>
            <pc:sldMk cId="1623516218" sldId="343"/>
            <ac:spMk id="11" creationId="{B4759FCC-F5A3-F94C-8C36-04CA41A8236C}"/>
          </ac:spMkLst>
        </pc:spChg>
      </pc:sldChg>
      <pc:sldChg chg="modSp add mod">
        <pc:chgData name="Nane Kratzke" userId="971be13ff4ee5ef6" providerId="LiveId" clId="{083D95B6-78AC-E443-BB97-CBBA5BC1EB1F}" dt="2022-12-12T09:18:41.381" v="840" actId="113"/>
        <pc:sldMkLst>
          <pc:docMk/>
          <pc:sldMk cId="4280504934" sldId="355"/>
        </pc:sldMkLst>
        <pc:spChg chg="mod">
          <ac:chgData name="Nane Kratzke" userId="971be13ff4ee5ef6" providerId="LiveId" clId="{083D95B6-78AC-E443-BB97-CBBA5BC1EB1F}" dt="2022-12-12T09:15:02.702" v="727" actId="20577"/>
          <ac:spMkLst>
            <pc:docMk/>
            <pc:sldMk cId="4280504934" sldId="355"/>
            <ac:spMk id="2" creationId="{09A3C503-9616-D24D-956E-75F248B81EFA}"/>
          </ac:spMkLst>
        </pc:spChg>
        <pc:spChg chg="mod">
          <ac:chgData name="Nane Kratzke" userId="971be13ff4ee5ef6" providerId="LiveId" clId="{083D95B6-78AC-E443-BB97-CBBA5BC1EB1F}" dt="2022-12-12T09:16:53.371" v="732" actId="20577"/>
          <ac:spMkLst>
            <pc:docMk/>
            <pc:sldMk cId="4280504934" sldId="355"/>
            <ac:spMk id="16" creationId="{132B66F9-E5F2-4E49-B577-868A844E29ED}"/>
          </ac:spMkLst>
        </pc:spChg>
        <pc:spChg chg="mod">
          <ac:chgData name="Nane Kratzke" userId="971be13ff4ee5ef6" providerId="LiveId" clId="{083D95B6-78AC-E443-BB97-CBBA5BC1EB1F}" dt="2022-12-12T09:18:41.381" v="840" actId="113"/>
          <ac:spMkLst>
            <pc:docMk/>
            <pc:sldMk cId="4280504934" sldId="355"/>
            <ac:spMk id="23" creationId="{843AD55F-A820-B34B-A476-52238CE2A01E}"/>
          </ac:spMkLst>
        </pc:spChg>
        <pc:picChg chg="mod">
          <ac:chgData name="Nane Kratzke" userId="971be13ff4ee5ef6" providerId="LiveId" clId="{083D95B6-78AC-E443-BB97-CBBA5BC1EB1F}" dt="2022-12-12T09:17:18.731" v="733" actId="14826"/>
          <ac:picMkLst>
            <pc:docMk/>
            <pc:sldMk cId="4280504934" sldId="355"/>
            <ac:picMk id="5" creationId="{AE4E1615-902B-D94D-986C-990DFEB8E97C}"/>
          </ac:picMkLst>
        </pc:picChg>
      </pc:sldChg>
      <pc:sldChg chg="modSp mod">
        <pc:chgData name="Nane Kratzke" userId="971be13ff4ee5ef6" providerId="LiveId" clId="{083D95B6-78AC-E443-BB97-CBBA5BC1EB1F}" dt="2022-11-28T07:35:43.176" v="421" actId="20577"/>
        <pc:sldMkLst>
          <pc:docMk/>
          <pc:sldMk cId="87679749" sldId="400"/>
        </pc:sldMkLst>
        <pc:spChg chg="mod">
          <ac:chgData name="Nane Kratzke" userId="971be13ff4ee5ef6" providerId="LiveId" clId="{083D95B6-78AC-E443-BB97-CBBA5BC1EB1F}" dt="2022-11-28T07:35:43.176" v="421" actId="20577"/>
          <ac:spMkLst>
            <pc:docMk/>
            <pc:sldMk cId="87679749" sldId="400"/>
            <ac:spMk id="6" creationId="{F080058D-EBFF-2F41-BCE8-DA93AE3946A5}"/>
          </ac:spMkLst>
        </pc:spChg>
        <pc:spChg chg="mod">
          <ac:chgData name="Nane Kratzke" userId="971be13ff4ee5ef6" providerId="LiveId" clId="{083D95B6-78AC-E443-BB97-CBBA5BC1EB1F}" dt="2022-11-21T08:11:26.061" v="415" actId="20577"/>
          <ac:spMkLst>
            <pc:docMk/>
            <pc:sldMk cId="87679749" sldId="400"/>
            <ac:spMk id="9" creationId="{AF495CEB-0365-3944-A899-793F296A72FF}"/>
          </ac:spMkLst>
        </pc:spChg>
        <pc:graphicFrameChg chg="mod modGraphic">
          <ac:chgData name="Nane Kratzke" userId="971be13ff4ee5ef6" providerId="LiveId" clId="{083D95B6-78AC-E443-BB97-CBBA5BC1EB1F}" dt="2022-11-21T08:12:22.776" v="420" actId="207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modSp mod">
        <pc:chgData name="Nane Kratzke" userId="971be13ff4ee5ef6" providerId="LiveId" clId="{083D95B6-78AC-E443-BB97-CBBA5BC1EB1F}" dt="2022-11-28T08:45:11.976" v="480" actId="20577"/>
        <pc:sldMkLst>
          <pc:docMk/>
          <pc:sldMk cId="2518785091" sldId="442"/>
        </pc:sldMkLst>
        <pc:spChg chg="mod">
          <ac:chgData name="Nane Kratzke" userId="971be13ff4ee5ef6" providerId="LiveId" clId="{083D95B6-78AC-E443-BB97-CBBA5BC1EB1F}" dt="2022-11-28T08:45:11.976" v="480" actId="20577"/>
          <ac:spMkLst>
            <pc:docMk/>
            <pc:sldMk cId="2518785091" sldId="442"/>
            <ac:spMk id="3" creationId="{6D44E123-1B57-1141-B775-333597485FBD}"/>
          </ac:spMkLst>
        </pc:spChg>
      </pc:sldChg>
      <pc:sldChg chg="modSp mod">
        <pc:chgData name="Nane Kratzke" userId="971be13ff4ee5ef6" providerId="LiveId" clId="{083D95B6-78AC-E443-BB97-CBBA5BC1EB1F}" dt="2022-11-28T08:06:46.212" v="477" actId="1076"/>
        <pc:sldMkLst>
          <pc:docMk/>
          <pc:sldMk cId="3736819709" sldId="461"/>
        </pc:sldMkLst>
        <pc:spChg chg="mod">
          <ac:chgData name="Nane Kratzke" userId="971be13ff4ee5ef6" providerId="LiveId" clId="{083D95B6-78AC-E443-BB97-CBBA5BC1EB1F}" dt="2022-11-28T08:06:41.552" v="476" actId="20577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083D95B6-78AC-E443-BB97-CBBA5BC1EB1F}" dt="2022-11-28T08:06:46.212" v="477" actId="1076"/>
          <ac:spMkLst>
            <pc:docMk/>
            <pc:sldMk cId="3736819709" sldId="461"/>
            <ac:spMk id="11" creationId="{874EBED5-EA3C-B84F-A06E-CDBC321EFB83}"/>
          </ac:spMkLst>
        </pc:spChg>
      </pc:sldChg>
      <pc:sldChg chg="delSp modSp mod">
        <pc:chgData name="Nane Kratzke" userId="971be13ff4ee5ef6" providerId="LiveId" clId="{083D95B6-78AC-E443-BB97-CBBA5BC1EB1F}" dt="2022-12-12T08:46:58.567" v="716" actId="1076"/>
        <pc:sldMkLst>
          <pc:docMk/>
          <pc:sldMk cId="194056035" sldId="463"/>
        </pc:sldMkLst>
        <pc:spChg chg="mod">
          <ac:chgData name="Nane Kratzke" userId="971be13ff4ee5ef6" providerId="LiveId" clId="{083D95B6-78AC-E443-BB97-CBBA5BC1EB1F}" dt="2022-12-12T08:46:33.802" v="714" actId="14100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083D95B6-78AC-E443-BB97-CBBA5BC1EB1F}" dt="2022-12-12T08:46:58.567" v="716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083D95B6-78AC-E443-BB97-CBBA5BC1EB1F}" dt="2022-12-12T08:46:42.004" v="715" actId="1076"/>
          <ac:spMkLst>
            <pc:docMk/>
            <pc:sldMk cId="194056035" sldId="463"/>
            <ac:spMk id="11" creationId="{18938D84-C29E-DB44-9D4A-1ED262027EB9}"/>
          </ac:spMkLst>
        </pc:spChg>
        <pc:spChg chg="del">
          <ac:chgData name="Nane Kratzke" userId="971be13ff4ee5ef6" providerId="LiveId" clId="{083D95B6-78AC-E443-BB97-CBBA5BC1EB1F}" dt="2022-12-12T08:45:49.755" v="702" actId="478"/>
          <ac:spMkLst>
            <pc:docMk/>
            <pc:sldMk cId="194056035" sldId="463"/>
            <ac:spMk id="12" creationId="{F04BB73A-C393-FD41-9911-82FEEF439C63}"/>
          </ac:spMkLst>
        </pc:spChg>
      </pc:sldChg>
      <pc:sldChg chg="addSp modSp">
        <pc:chgData name="Nane Kratzke" userId="971be13ff4ee5ef6" providerId="LiveId" clId="{083D95B6-78AC-E443-BB97-CBBA5BC1EB1F}" dt="2022-12-05T14:45:13.631" v="481"/>
        <pc:sldMkLst>
          <pc:docMk/>
          <pc:sldMk cId="1674219622" sldId="471"/>
        </pc:sldMkLst>
        <pc:picChg chg="add mod">
          <ac:chgData name="Nane Kratzke" userId="971be13ff4ee5ef6" providerId="LiveId" clId="{083D95B6-78AC-E443-BB97-CBBA5BC1EB1F}" dt="2022-12-05T14:45:13.631" v="481"/>
          <ac:picMkLst>
            <pc:docMk/>
            <pc:sldMk cId="1674219622" sldId="471"/>
            <ac:picMk id="6" creationId="{A5B46A78-57D6-F381-FB62-71E85C28FD72}"/>
          </ac:picMkLst>
        </pc:picChg>
      </pc:sldChg>
      <pc:sldChg chg="addSp delSp modSp mod">
        <pc:chgData name="Nane Kratzke" userId="971be13ff4ee5ef6" providerId="LiveId" clId="{083D95B6-78AC-E443-BB97-CBBA5BC1EB1F}" dt="2022-11-14T07:51:58.176" v="1" actId="478"/>
        <pc:sldMkLst>
          <pc:docMk/>
          <pc:sldMk cId="1140385747" sldId="475"/>
        </pc:sldMkLst>
        <pc:picChg chg="add del mod">
          <ac:chgData name="Nane Kratzke" userId="971be13ff4ee5ef6" providerId="LiveId" clId="{083D95B6-78AC-E443-BB97-CBBA5BC1EB1F}" dt="2022-11-14T07:51:58.176" v="1" actId="478"/>
          <ac:picMkLst>
            <pc:docMk/>
            <pc:sldMk cId="1140385747" sldId="475"/>
            <ac:picMk id="4" creationId="{2E37D9F5-08A8-E699-DD10-174A49D1082B}"/>
          </ac:picMkLst>
        </pc:picChg>
      </pc:sldChg>
    </pc:docChg>
  </pc:docChgLst>
  <pc:docChgLst>
    <pc:chgData name="Nane Kratzke" userId="971be13ff4ee5ef6" providerId="LiveId" clId="{B5F52B4B-9766-2740-931D-B1B34A0A9670}"/>
    <pc:docChg chg="undo custSel addSld delSld modSld">
      <pc:chgData name="Nane Kratzke" userId="971be13ff4ee5ef6" providerId="LiveId" clId="{B5F52B4B-9766-2740-931D-B1B34A0A9670}" dt="2021-11-28T11:29:13.358" v="261" actId="20577"/>
      <pc:docMkLst>
        <pc:docMk/>
      </pc:docMkLst>
      <pc:sldChg chg="del">
        <pc:chgData name="Nane Kratzke" userId="971be13ff4ee5ef6" providerId="LiveId" clId="{B5F52B4B-9766-2740-931D-B1B34A0A9670}" dt="2021-11-18T17:16:15.306" v="1" actId="2696"/>
        <pc:sldMkLst>
          <pc:docMk/>
          <pc:sldMk cId="2120406402" sldId="297"/>
        </pc:sldMkLst>
      </pc:sldChg>
      <pc:sldChg chg="addSp delSp modSp mod">
        <pc:chgData name="Nane Kratzke" userId="971be13ff4ee5ef6" providerId="LiveId" clId="{B5F52B4B-9766-2740-931D-B1B34A0A9670}" dt="2021-11-28T11:15:43.747" v="185" actId="14861"/>
        <pc:sldMkLst>
          <pc:docMk/>
          <pc:sldMk cId="652577850" sldId="413"/>
        </pc:sldMkLst>
        <pc:picChg chg="add mod modCrop">
          <ac:chgData name="Nane Kratzke" userId="971be13ff4ee5ef6" providerId="LiveId" clId="{B5F52B4B-9766-2740-931D-B1B34A0A9670}" dt="2021-11-28T11:15:43.747" v="185" actId="14861"/>
          <ac:picMkLst>
            <pc:docMk/>
            <pc:sldMk cId="652577850" sldId="413"/>
            <ac:picMk id="7" creationId="{32E00F9F-0C0B-3E45-8509-B8DF7DE6DB6F}"/>
          </ac:picMkLst>
        </pc:picChg>
        <pc:picChg chg="del">
          <ac:chgData name="Nane Kratzke" userId="971be13ff4ee5ef6" providerId="LiveId" clId="{B5F52B4B-9766-2740-931D-B1B34A0A9670}" dt="2021-11-28T11:15:26.976" v="182" actId="478"/>
          <ac:picMkLst>
            <pc:docMk/>
            <pc:sldMk cId="652577850" sldId="413"/>
            <ac:picMk id="12" creationId="{E343A700-A3A4-FE4A-9EB9-15CE0F374195}"/>
          </ac:picMkLst>
        </pc:picChg>
      </pc:sldChg>
      <pc:sldChg chg="addSp delSp modSp mod">
        <pc:chgData name="Nane Kratzke" userId="971be13ff4ee5ef6" providerId="LiveId" clId="{B5F52B4B-9766-2740-931D-B1B34A0A9670}" dt="2021-11-28T11:16:52.654" v="192" actId="14861"/>
        <pc:sldMkLst>
          <pc:docMk/>
          <pc:sldMk cId="1306002383" sldId="414"/>
        </pc:sldMkLst>
        <pc:picChg chg="del">
          <ac:chgData name="Nane Kratzke" userId="971be13ff4ee5ef6" providerId="LiveId" clId="{B5F52B4B-9766-2740-931D-B1B34A0A9670}" dt="2021-11-28T11:16:06.616" v="186" actId="478"/>
          <ac:picMkLst>
            <pc:docMk/>
            <pc:sldMk cId="1306002383" sldId="414"/>
            <ac:picMk id="12" creationId="{E343A700-A3A4-FE4A-9EB9-15CE0F374195}"/>
          </ac:picMkLst>
        </pc:picChg>
        <pc:picChg chg="add mod modCrop">
          <ac:chgData name="Nane Kratzke" userId="971be13ff4ee5ef6" providerId="LiveId" clId="{B5F52B4B-9766-2740-931D-B1B34A0A9670}" dt="2021-11-28T11:16:52.654" v="192" actId="14861"/>
          <ac:picMkLst>
            <pc:docMk/>
            <pc:sldMk cId="1306002383" sldId="414"/>
            <ac:picMk id="14" creationId="{74370E4B-9902-AD4E-9E67-4B31DFE241AC}"/>
          </ac:picMkLst>
        </pc:picChg>
      </pc:sldChg>
      <pc:sldChg chg="addSp delSp modSp mod">
        <pc:chgData name="Nane Kratzke" userId="971be13ff4ee5ef6" providerId="LiveId" clId="{B5F52B4B-9766-2740-931D-B1B34A0A9670}" dt="2021-11-28T11:17:52.585" v="198" actId="14861"/>
        <pc:sldMkLst>
          <pc:docMk/>
          <pc:sldMk cId="1483791297" sldId="415"/>
        </pc:sldMkLst>
        <pc:picChg chg="add mod modCrop">
          <ac:chgData name="Nane Kratzke" userId="971be13ff4ee5ef6" providerId="LiveId" clId="{B5F52B4B-9766-2740-931D-B1B34A0A9670}" dt="2021-11-28T11:17:52.585" v="198" actId="14861"/>
          <ac:picMkLst>
            <pc:docMk/>
            <pc:sldMk cId="1483791297" sldId="415"/>
            <ac:picMk id="11" creationId="{5D22FEC8-204D-954C-B742-605237AC7835}"/>
          </ac:picMkLst>
        </pc:picChg>
        <pc:picChg chg="del">
          <ac:chgData name="Nane Kratzke" userId="971be13ff4ee5ef6" providerId="LiveId" clId="{B5F52B4B-9766-2740-931D-B1B34A0A9670}" dt="2021-11-28T11:17:25.471" v="193" actId="478"/>
          <ac:picMkLst>
            <pc:docMk/>
            <pc:sldMk cId="1483791297" sldId="415"/>
            <ac:picMk id="12" creationId="{E343A700-A3A4-FE4A-9EB9-15CE0F374195}"/>
          </ac:picMkLst>
        </pc:picChg>
      </pc:sldChg>
      <pc:sldChg chg="addSp delSp modSp mod">
        <pc:chgData name="Nane Kratzke" userId="971be13ff4ee5ef6" providerId="LiveId" clId="{B5F52B4B-9766-2740-931D-B1B34A0A9670}" dt="2021-11-18T17:24:35.557" v="7"/>
        <pc:sldMkLst>
          <pc:docMk/>
          <pc:sldMk cId="2738006301" sldId="424"/>
        </pc:sldMkLst>
        <pc:picChg chg="add mod">
          <ac:chgData name="Nane Kratzke" userId="971be13ff4ee5ef6" providerId="LiveId" clId="{B5F52B4B-9766-2740-931D-B1B34A0A9670}" dt="2021-11-18T17:24:35.557" v="7"/>
          <ac:picMkLst>
            <pc:docMk/>
            <pc:sldMk cId="2738006301" sldId="424"/>
            <ac:picMk id="7" creationId="{9F05191A-41F8-2E40-818B-706FA691C164}"/>
          </ac:picMkLst>
        </pc:picChg>
        <pc:picChg chg="del">
          <ac:chgData name="Nane Kratzke" userId="971be13ff4ee5ef6" providerId="LiveId" clId="{B5F52B4B-9766-2740-931D-B1B34A0A9670}" dt="2021-11-18T17:24:34.549" v="6" actId="478"/>
          <ac:picMkLst>
            <pc:docMk/>
            <pc:sldMk cId="2738006301" sldId="424"/>
            <ac:picMk id="19" creationId="{8C5975D0-5F5D-2F42-92C3-C3C16E28E851}"/>
          </ac:picMkLst>
        </pc:picChg>
      </pc:sldChg>
      <pc:sldChg chg="modSp mod">
        <pc:chgData name="Nane Kratzke" userId="971be13ff4ee5ef6" providerId="LiveId" clId="{B5F52B4B-9766-2740-931D-B1B34A0A9670}" dt="2021-11-28T11:29:13.358" v="261" actId="20577"/>
        <pc:sldMkLst>
          <pc:docMk/>
          <pc:sldMk cId="3052160997" sldId="425"/>
        </pc:sldMkLst>
        <pc:spChg chg="mod">
          <ac:chgData name="Nane Kratzke" userId="971be13ff4ee5ef6" providerId="LiveId" clId="{B5F52B4B-9766-2740-931D-B1B34A0A9670}" dt="2021-11-28T11:29:13.358" v="261" actId="20577"/>
          <ac:spMkLst>
            <pc:docMk/>
            <pc:sldMk cId="3052160997" sldId="425"/>
            <ac:spMk id="3" creationId="{D27E8A82-FE21-3944-8201-D74D09B63896}"/>
          </ac:spMkLst>
        </pc:spChg>
      </pc:sldChg>
      <pc:sldChg chg="addSp modSp mod modClrScheme chgLayout">
        <pc:chgData name="Nane Kratzke" userId="971be13ff4ee5ef6" providerId="LiveId" clId="{B5F52B4B-9766-2740-931D-B1B34A0A9670}" dt="2021-11-21T17:52:03.482" v="40" actId="20577"/>
        <pc:sldMkLst>
          <pc:docMk/>
          <pc:sldMk cId="2487667598" sldId="473"/>
        </pc:sldMkLst>
        <pc:spChg chg="add mod ord">
          <ac:chgData name="Nane Kratzke" userId="971be13ff4ee5ef6" providerId="LiveId" clId="{B5F52B4B-9766-2740-931D-B1B34A0A9670}" dt="2021-11-21T17:51:52.665" v="19" actId="20577"/>
          <ac:spMkLst>
            <pc:docMk/>
            <pc:sldMk cId="2487667598" sldId="473"/>
            <ac:spMk id="2" creationId="{FFF17719-476F-E844-899E-CCFF90EAAAB1}"/>
          </ac:spMkLst>
        </pc:spChg>
        <pc:spChg chg="add mod ord">
          <ac:chgData name="Nane Kratzke" userId="971be13ff4ee5ef6" providerId="LiveId" clId="{B5F52B4B-9766-2740-931D-B1B34A0A9670}" dt="2021-11-21T17:52:03.482" v="40" actId="20577"/>
          <ac:spMkLst>
            <pc:docMk/>
            <pc:sldMk cId="2487667598" sldId="473"/>
            <ac:spMk id="3" creationId="{35FC8172-CC59-6D4F-A58F-7158ACE5B30E}"/>
          </ac:spMkLst>
        </pc:spChg>
        <pc:spChg chg="mod ord">
          <ac:chgData name="Nane Kratzke" userId="971be13ff4ee5ef6" providerId="LiveId" clId="{B5F52B4B-9766-2740-931D-B1B34A0A9670}" dt="2021-11-21T17:51:04.145" v="8" actId="700"/>
          <ac:spMkLst>
            <pc:docMk/>
            <pc:sldMk cId="2487667598" sldId="473"/>
            <ac:spMk id="6" creationId="{0F2DDE27-92D3-C74C-9006-07C2999CBE36}"/>
          </ac:spMkLst>
        </pc:spChg>
      </pc:sldChg>
      <pc:sldChg chg="modSp add mod">
        <pc:chgData name="Nane Kratzke" userId="971be13ff4ee5ef6" providerId="LiveId" clId="{B5F52B4B-9766-2740-931D-B1B34A0A9670}" dt="2021-11-18T17:16:43.738" v="5" actId="207"/>
        <pc:sldMkLst>
          <pc:docMk/>
          <pc:sldMk cId="1244482747" sldId="474"/>
        </pc:sldMkLst>
        <pc:spChg chg="mod">
          <ac:chgData name="Nane Kratzke" userId="971be13ff4ee5ef6" providerId="LiveId" clId="{B5F52B4B-9766-2740-931D-B1B34A0A9670}" dt="2021-11-18T17:16:38.541" v="4" actId="207"/>
          <ac:spMkLst>
            <pc:docMk/>
            <pc:sldMk cId="1244482747" sldId="474"/>
            <ac:spMk id="16" creationId="{ACA85333-2C43-7E45-97E8-8CF9DF9CB579}"/>
          </ac:spMkLst>
        </pc:spChg>
        <pc:spChg chg="mod">
          <ac:chgData name="Nane Kratzke" userId="971be13ff4ee5ef6" providerId="LiveId" clId="{B5F52B4B-9766-2740-931D-B1B34A0A9670}" dt="2021-11-18T17:16:43.738" v="5" actId="207"/>
          <ac:spMkLst>
            <pc:docMk/>
            <pc:sldMk cId="1244482747" sldId="474"/>
            <ac:spMk id="20" creationId="{A2914D16-E03D-274E-B879-3F34EC1ECB51}"/>
          </ac:spMkLst>
        </pc:spChg>
      </pc:sldChg>
      <pc:sldChg chg="addSp delSp modSp new mod">
        <pc:chgData name="Nane Kratzke" userId="971be13ff4ee5ef6" providerId="LiveId" clId="{B5F52B4B-9766-2740-931D-B1B34A0A9670}" dt="2021-11-28T10:55:19.336" v="177" actId="1076"/>
        <pc:sldMkLst>
          <pc:docMk/>
          <pc:sldMk cId="1140385747" sldId="475"/>
        </pc:sldMkLst>
        <pc:spChg chg="mod">
          <ac:chgData name="Nane Kratzke" userId="971be13ff4ee5ef6" providerId="LiveId" clId="{B5F52B4B-9766-2740-931D-B1B34A0A9670}" dt="2021-11-28T10:53:07.584" v="55" actId="20577"/>
          <ac:spMkLst>
            <pc:docMk/>
            <pc:sldMk cId="1140385747" sldId="475"/>
            <ac:spMk id="2" creationId="{3272E52A-7313-C348-91B3-37D9189B1B64}"/>
          </ac:spMkLst>
        </pc:spChg>
        <pc:spChg chg="del">
          <ac:chgData name="Nane Kratzke" userId="971be13ff4ee5ef6" providerId="LiveId" clId="{B5F52B4B-9766-2740-931D-B1B34A0A9670}" dt="2021-11-28T10:53:09.933" v="56" actId="478"/>
          <ac:spMkLst>
            <pc:docMk/>
            <pc:sldMk cId="1140385747" sldId="475"/>
            <ac:spMk id="4" creationId="{B0A9A4D5-51B6-A04D-B37B-C60B8AC92CD2}"/>
          </ac:spMkLst>
        </pc:spChg>
        <pc:spChg chg="del">
          <ac:chgData name="Nane Kratzke" userId="971be13ff4ee5ef6" providerId="LiveId" clId="{B5F52B4B-9766-2740-931D-B1B34A0A9670}" dt="2021-11-28T10:53:12.464" v="57" actId="478"/>
          <ac:spMkLst>
            <pc:docMk/>
            <pc:sldMk cId="1140385747" sldId="475"/>
            <ac:spMk id="5" creationId="{182FD2F3-823A-CC47-97B7-1024E0F3F955}"/>
          </ac:spMkLst>
        </pc:spChg>
        <pc:spChg chg="add mod">
          <ac:chgData name="Nane Kratzke" userId="971be13ff4ee5ef6" providerId="LiveId" clId="{B5F52B4B-9766-2740-931D-B1B34A0A9670}" dt="2021-11-28T10:55:19.336" v="177" actId="1076"/>
          <ac:spMkLst>
            <pc:docMk/>
            <pc:sldMk cId="1140385747" sldId="475"/>
            <ac:spMk id="8" creationId="{AB19810A-804F-8945-A46D-D6E683CB5A5B}"/>
          </ac:spMkLst>
        </pc:spChg>
        <pc:picChg chg="add mod">
          <ac:chgData name="Nane Kratzke" userId="971be13ff4ee5ef6" providerId="LiveId" clId="{B5F52B4B-9766-2740-931D-B1B34A0A9670}" dt="2021-11-28T10:53:45.468" v="62" actId="14861"/>
          <ac:picMkLst>
            <pc:docMk/>
            <pc:sldMk cId="1140385747" sldId="475"/>
            <ac:picMk id="7" creationId="{827F0179-F44A-3A49-8986-1CDC89579C75}"/>
          </ac:picMkLst>
        </pc:picChg>
      </pc:sldChg>
    </pc:docChg>
  </pc:docChgLst>
  <pc:docChgLst>
    <pc:chgData name="Nane Kratzke" userId="971be13ff4ee5ef6" providerId="LiveId" clId="{90AB3E6F-1009-B947-8C00-6455C18BB2C1}"/>
    <pc:docChg chg="custSel modMainMaster">
      <pc:chgData name="Nane Kratzke" userId="971be13ff4ee5ef6" providerId="LiveId" clId="{90AB3E6F-1009-B947-8C00-6455C18BB2C1}" dt="2021-08-22T09:35:25.700" v="1"/>
      <pc:docMkLst>
        <pc:docMk/>
      </pc:docMkLst>
      <pc:sldMasterChg chg="addSp delSp modSp mod">
        <pc:chgData name="Nane Kratzke" userId="971be13ff4ee5ef6" providerId="LiveId" clId="{90AB3E6F-1009-B947-8C00-6455C18BB2C1}" dt="2021-08-22T09:35:25.700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90AB3E6F-1009-B947-8C00-6455C18BB2C1}" dt="2021-08-22T09:35:25.700" v="1"/>
          <ac:spMkLst>
            <pc:docMk/>
            <pc:sldMasterMk cId="946163275" sldId="2147483648"/>
            <ac:spMk id="10" creationId="{FCC5557F-1ECD-7A40-B0E2-DFAF99041950}"/>
          </ac:spMkLst>
        </pc:spChg>
        <pc:spChg chg="add mod">
          <ac:chgData name="Nane Kratzke" userId="971be13ff4ee5ef6" providerId="LiveId" clId="{90AB3E6F-1009-B947-8C00-6455C18BB2C1}" dt="2021-08-22T09:35:25.700" v="1"/>
          <ac:spMkLst>
            <pc:docMk/>
            <pc:sldMasterMk cId="946163275" sldId="2147483648"/>
            <ac:spMk id="11" creationId="{C044D152-B348-5F42-88E7-A7F5729D3FBA}"/>
          </ac:spMkLst>
        </pc:spChg>
        <pc:picChg chg="add mod">
          <ac:chgData name="Nane Kratzke" userId="971be13ff4ee5ef6" providerId="LiveId" clId="{90AB3E6F-1009-B947-8C00-6455C18BB2C1}" dt="2021-08-22T09:35:25.700" v="1"/>
          <ac:picMkLst>
            <pc:docMk/>
            <pc:sldMasterMk cId="946163275" sldId="2147483648"/>
            <ac:picMk id="9" creationId="{F72EC490-82D1-734C-98E9-D47A7E25C577}"/>
          </ac:picMkLst>
        </pc:picChg>
        <pc:picChg chg="del">
          <ac:chgData name="Nane Kratzke" userId="971be13ff4ee5ef6" providerId="LiveId" clId="{90AB3E6F-1009-B947-8C00-6455C18BB2C1}" dt="2021-08-22T09:35:24.935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227BF5EE-B829-EC43-B06A-570CF32FAEA4}"/>
    <pc:docChg chg="undo custSel addSld modSld">
      <pc:chgData name="Nane Kratzke" userId="971be13ff4ee5ef6" providerId="LiveId" clId="{227BF5EE-B829-EC43-B06A-570CF32FAEA4}" dt="2021-11-30T14:12:03.482" v="323" actId="1076"/>
      <pc:docMkLst>
        <pc:docMk/>
      </pc:docMkLst>
      <pc:sldChg chg="modSp mod">
        <pc:chgData name="Nane Kratzke" userId="971be13ff4ee5ef6" providerId="LiveId" clId="{227BF5EE-B829-EC43-B06A-570CF32FAEA4}" dt="2021-11-30T13:45:58.896" v="69" actId="1076"/>
        <pc:sldMkLst>
          <pc:docMk/>
          <pc:sldMk cId="596661056" sldId="338"/>
        </pc:sldMkLst>
        <pc:spChg chg="mod">
          <ac:chgData name="Nane Kratzke" userId="971be13ff4ee5ef6" providerId="LiveId" clId="{227BF5EE-B829-EC43-B06A-570CF32FAEA4}" dt="2021-11-30T13:45:58.896" v="69" actId="1076"/>
          <ac:spMkLst>
            <pc:docMk/>
            <pc:sldMk cId="596661056" sldId="338"/>
            <ac:spMk id="10" creationId="{76B01168-021D-0841-9965-6F01E366C89F}"/>
          </ac:spMkLst>
        </pc:spChg>
      </pc:sldChg>
      <pc:sldChg chg="modSp mod">
        <pc:chgData name="Nane Kratzke" userId="971be13ff4ee5ef6" providerId="LiveId" clId="{227BF5EE-B829-EC43-B06A-570CF32FAEA4}" dt="2021-11-30T13:20:04.384" v="39" actId="20577"/>
        <pc:sldMkLst>
          <pc:docMk/>
          <pc:sldMk cId="4193228944" sldId="449"/>
        </pc:sldMkLst>
        <pc:spChg chg="mod">
          <ac:chgData name="Nane Kratzke" userId="971be13ff4ee5ef6" providerId="LiveId" clId="{227BF5EE-B829-EC43-B06A-570CF32FAEA4}" dt="2021-11-30T13:20:04.384" v="39" actId="20577"/>
          <ac:spMkLst>
            <pc:docMk/>
            <pc:sldMk cId="4193228944" sldId="449"/>
            <ac:spMk id="6" creationId="{DC23A317-8C8B-0A45-BB69-6EAE14A5E679}"/>
          </ac:spMkLst>
        </pc:spChg>
      </pc:sldChg>
      <pc:sldChg chg="modSp mod">
        <pc:chgData name="Nane Kratzke" userId="971be13ff4ee5ef6" providerId="LiveId" clId="{227BF5EE-B829-EC43-B06A-570CF32FAEA4}" dt="2021-11-30T13:16:54.492" v="33" actId="20577"/>
        <pc:sldMkLst>
          <pc:docMk/>
          <pc:sldMk cId="1006662412" sldId="453"/>
        </pc:sldMkLst>
        <pc:spChg chg="mod">
          <ac:chgData name="Nane Kratzke" userId="971be13ff4ee5ef6" providerId="LiveId" clId="{227BF5EE-B829-EC43-B06A-570CF32FAEA4}" dt="2021-11-30T13:16:54.492" v="33" actId="20577"/>
          <ac:spMkLst>
            <pc:docMk/>
            <pc:sldMk cId="1006662412" sldId="453"/>
            <ac:spMk id="8" creationId="{17A49567-6F8B-AD4E-AA7C-57FEE52C771D}"/>
          </ac:spMkLst>
        </pc:spChg>
      </pc:sldChg>
      <pc:sldChg chg="modSp mod">
        <pc:chgData name="Nane Kratzke" userId="971be13ff4ee5ef6" providerId="LiveId" clId="{227BF5EE-B829-EC43-B06A-570CF32FAEA4}" dt="2021-11-30T14:12:03.482" v="323" actId="1076"/>
        <pc:sldMkLst>
          <pc:docMk/>
          <pc:sldMk cId="3736819709" sldId="461"/>
        </pc:sldMkLst>
        <pc:spChg chg="mod">
          <ac:chgData name="Nane Kratzke" userId="971be13ff4ee5ef6" providerId="LiveId" clId="{227BF5EE-B829-EC43-B06A-570CF32FAEA4}" dt="2021-11-30T14:11:57.981" v="322" actId="20577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227BF5EE-B829-EC43-B06A-570CF32FAEA4}" dt="2021-11-30T14:12:03.482" v="323" actId="1076"/>
          <ac:spMkLst>
            <pc:docMk/>
            <pc:sldMk cId="3736819709" sldId="461"/>
            <ac:spMk id="11" creationId="{874EBED5-EA3C-B84F-A06E-CDBC321EFB83}"/>
          </ac:spMkLst>
        </pc:spChg>
      </pc:sldChg>
      <pc:sldChg chg="add">
        <pc:chgData name="Nane Kratzke" userId="971be13ff4ee5ef6" providerId="LiveId" clId="{227BF5EE-B829-EC43-B06A-570CF32FAEA4}" dt="2021-11-12T13:37:37.738" v="0"/>
        <pc:sldMkLst>
          <pc:docMk/>
          <pc:sldMk cId="2487667598" sldId="473"/>
        </pc:sldMkLst>
      </pc:sldChg>
    </pc:docChg>
  </pc:docChgLst>
  <pc:docChgLst>
    <pc:chgData name="Nane Kratzke" userId="971be13ff4ee5ef6" providerId="LiveId" clId="{F5248AB8-B85B-1046-A017-B8A4584DB5E4}"/>
    <pc:docChg chg="modSld">
      <pc:chgData name="Nane Kratzke" userId="971be13ff4ee5ef6" providerId="LiveId" clId="{F5248AB8-B85B-1046-A017-B8A4584DB5E4}" dt="2022-10-25T15:18:38.656" v="5" actId="1076"/>
      <pc:docMkLst>
        <pc:docMk/>
      </pc:docMkLst>
      <pc:sldChg chg="addSp modSp mod">
        <pc:chgData name="Nane Kratzke" userId="971be13ff4ee5ef6" providerId="LiveId" clId="{F5248AB8-B85B-1046-A017-B8A4584DB5E4}" dt="2022-10-25T15:18:38.656" v="5" actId="1076"/>
        <pc:sldMkLst>
          <pc:docMk/>
          <pc:sldMk cId="1674219622" sldId="471"/>
        </pc:sldMkLst>
        <pc:picChg chg="add mod">
          <ac:chgData name="Nane Kratzke" userId="971be13ff4ee5ef6" providerId="LiveId" clId="{F5248AB8-B85B-1046-A017-B8A4584DB5E4}" dt="2022-10-25T15:18:38.656" v="5" actId="1076"/>
          <ac:picMkLst>
            <pc:docMk/>
            <pc:sldMk cId="1674219622" sldId="471"/>
            <ac:picMk id="5" creationId="{31E2B094-C43C-6D68-59DE-BFADC7313E4E}"/>
          </ac:picMkLst>
        </pc:picChg>
      </pc:sldChg>
    </pc:docChg>
  </pc:docChgLst>
  <pc:docChgLst>
    <pc:chgData name="Nane Kratzke" userId="971be13ff4ee5ef6" providerId="LiveId" clId="{7D76C286-FC10-294E-9FDC-CFB6DE1A121B}"/>
    <pc:docChg chg="undo custSel addSld delSld modSld sldOrd">
      <pc:chgData name="Nane Kratzke" userId="971be13ff4ee5ef6" providerId="LiveId" clId="{7D76C286-FC10-294E-9FDC-CFB6DE1A121B}" dt="2023-11-26T13:57:52.509" v="2798"/>
      <pc:docMkLst>
        <pc:docMk/>
      </pc:docMkLst>
      <pc:sldChg chg="modSp mod ord">
        <pc:chgData name="Nane Kratzke" userId="971be13ff4ee5ef6" providerId="LiveId" clId="{7D76C286-FC10-294E-9FDC-CFB6DE1A121B}" dt="2023-11-26T12:30:51.928" v="1210" actId="12"/>
        <pc:sldMkLst>
          <pc:docMk/>
          <pc:sldMk cId="1261074856" sldId="321"/>
        </pc:sldMkLst>
        <pc:spChg chg="mod">
          <ac:chgData name="Nane Kratzke" userId="971be13ff4ee5ef6" providerId="LiveId" clId="{7D76C286-FC10-294E-9FDC-CFB6DE1A121B}" dt="2023-11-26T12:30:51.928" v="1210" actId="12"/>
          <ac:spMkLst>
            <pc:docMk/>
            <pc:sldMk cId="1261074856" sldId="321"/>
            <ac:spMk id="4" creationId="{50DF3BCE-F0C0-534C-BAC2-0A8E975F6B1F}"/>
          </ac:spMkLst>
        </pc:spChg>
      </pc:sldChg>
      <pc:sldChg chg="addSp delSp modSp">
        <pc:chgData name="Nane Kratzke" userId="971be13ff4ee5ef6" providerId="LiveId" clId="{7D76C286-FC10-294E-9FDC-CFB6DE1A121B}" dt="2023-11-24T18:03:47.139" v="1033" actId="478"/>
        <pc:sldMkLst>
          <pc:docMk/>
          <pc:sldMk cId="596661056" sldId="338"/>
        </pc:sldMkLst>
        <pc:picChg chg="add del mod">
          <ac:chgData name="Nane Kratzke" userId="971be13ff4ee5ef6" providerId="LiveId" clId="{7D76C286-FC10-294E-9FDC-CFB6DE1A121B}" dt="2023-11-24T18:03:47.139" v="1033" actId="478"/>
          <ac:picMkLst>
            <pc:docMk/>
            <pc:sldMk cId="596661056" sldId="338"/>
            <ac:picMk id="3074" creationId="{417E38F9-4D07-779F-A3EC-E3ABEFF74E10}"/>
          </ac:picMkLst>
        </pc:picChg>
      </pc:sldChg>
      <pc:sldChg chg="addSp modSp mod modAnim">
        <pc:chgData name="Nane Kratzke" userId="971be13ff4ee5ef6" providerId="LiveId" clId="{7D76C286-FC10-294E-9FDC-CFB6DE1A121B}" dt="2023-11-24T18:19:08.680" v="1181"/>
        <pc:sldMkLst>
          <pc:docMk/>
          <pc:sldMk cId="1508817570" sldId="339"/>
        </pc:sldMkLst>
        <pc:spChg chg="add mod">
          <ac:chgData name="Nane Kratzke" userId="971be13ff4ee5ef6" providerId="LiveId" clId="{7D76C286-FC10-294E-9FDC-CFB6DE1A121B}" dt="2023-11-24T18:18:20.706" v="1165" actId="1076"/>
          <ac:spMkLst>
            <pc:docMk/>
            <pc:sldMk cId="1508817570" sldId="339"/>
            <ac:spMk id="7" creationId="{59E8CF7A-0358-950C-36F2-A1A812472D31}"/>
          </ac:spMkLst>
        </pc:spChg>
        <pc:spChg chg="mod">
          <ac:chgData name="Nane Kratzke" userId="971be13ff4ee5ef6" providerId="LiveId" clId="{7D76C286-FC10-294E-9FDC-CFB6DE1A121B}" dt="2023-11-24T18:18:47.320" v="1179" actId="20577"/>
          <ac:spMkLst>
            <pc:docMk/>
            <pc:sldMk cId="1508817570" sldId="339"/>
            <ac:spMk id="55" creationId="{3563227E-3B09-3330-447A-20F6130EC8C6}"/>
          </ac:spMkLst>
        </pc:spChg>
        <pc:picChg chg="add mod">
          <ac:chgData name="Nane Kratzke" userId="971be13ff4ee5ef6" providerId="LiveId" clId="{7D76C286-FC10-294E-9FDC-CFB6DE1A121B}" dt="2023-11-24T17:53:09.228" v="997" actId="1076"/>
          <ac:picMkLst>
            <pc:docMk/>
            <pc:sldMk cId="1508817570" sldId="339"/>
            <ac:picMk id="3" creationId="{ECA52668-B2A7-5038-1ABD-E09A146C4A48}"/>
          </ac:picMkLst>
        </pc:picChg>
        <pc:picChg chg="add mod">
          <ac:chgData name="Nane Kratzke" userId="971be13ff4ee5ef6" providerId="LiveId" clId="{7D76C286-FC10-294E-9FDC-CFB6DE1A121B}" dt="2023-11-24T17:53:45.816" v="1018" actId="1038"/>
          <ac:picMkLst>
            <pc:docMk/>
            <pc:sldMk cId="1508817570" sldId="339"/>
            <ac:picMk id="4" creationId="{9C9A2C50-8CF6-BC5D-2CF9-E746B95DAD8A}"/>
          </ac:picMkLst>
        </pc:picChg>
        <pc:picChg chg="mod">
          <ac:chgData name="Nane Kratzke" userId="971be13ff4ee5ef6" providerId="LiveId" clId="{7D76C286-FC10-294E-9FDC-CFB6DE1A121B}" dt="2023-11-24T18:18:52.532" v="1180" actId="1076"/>
          <ac:picMkLst>
            <pc:docMk/>
            <pc:sldMk cId="1508817570" sldId="339"/>
            <ac:picMk id="4098" creationId="{3E4F9AF0-1D59-CEBC-DE93-3D6FA939F066}"/>
          </ac:picMkLst>
        </pc:picChg>
      </pc:sldChg>
      <pc:sldChg chg="modSp mod ord">
        <pc:chgData name="Nane Kratzke" userId="971be13ff4ee5ef6" providerId="LiveId" clId="{7D76C286-FC10-294E-9FDC-CFB6DE1A121B}" dt="2023-11-26T12:31:17.731" v="1212" actId="20577"/>
        <pc:sldMkLst>
          <pc:docMk/>
          <pc:sldMk cId="883740929" sldId="342"/>
        </pc:sldMkLst>
        <pc:spChg chg="mod">
          <ac:chgData name="Nane Kratzke" userId="971be13ff4ee5ef6" providerId="LiveId" clId="{7D76C286-FC10-294E-9FDC-CFB6DE1A121B}" dt="2023-11-26T12:31:17.731" v="1212" actId="20577"/>
          <ac:spMkLst>
            <pc:docMk/>
            <pc:sldMk cId="883740929" sldId="342"/>
            <ac:spMk id="12" creationId="{FFFE009A-F0D2-0547-8B32-CB8F9915007B}"/>
          </ac:spMkLst>
        </pc:spChg>
      </pc:sldChg>
      <pc:sldChg chg="ord">
        <pc:chgData name="Nane Kratzke" userId="971be13ff4ee5ef6" providerId="LiveId" clId="{7D76C286-FC10-294E-9FDC-CFB6DE1A121B}" dt="2023-11-26T12:28:32.354" v="1204" actId="20578"/>
        <pc:sldMkLst>
          <pc:docMk/>
          <pc:sldMk cId="1623516218" sldId="343"/>
        </pc:sldMkLst>
      </pc:sldChg>
      <pc:sldChg chg="del">
        <pc:chgData name="Nane Kratzke" userId="971be13ff4ee5ef6" providerId="LiveId" clId="{7D76C286-FC10-294E-9FDC-CFB6DE1A121B}" dt="2023-11-24T18:07:32.121" v="1111" actId="2696"/>
        <pc:sldMkLst>
          <pc:docMk/>
          <pc:sldMk cId="4280504934" sldId="355"/>
        </pc:sldMkLst>
      </pc:sldChg>
      <pc:sldChg chg="addSp delSp modSp mod">
        <pc:chgData name="Nane Kratzke" userId="971be13ff4ee5ef6" providerId="LiveId" clId="{7D76C286-FC10-294E-9FDC-CFB6DE1A121B}" dt="2023-11-26T12:26:55.821" v="1188"/>
        <pc:sldMkLst>
          <pc:docMk/>
          <pc:sldMk cId="830859553" sldId="441"/>
        </pc:sldMkLst>
        <pc:spChg chg="mod">
          <ac:chgData name="Nane Kratzke" userId="971be13ff4ee5ef6" providerId="LiveId" clId="{7D76C286-FC10-294E-9FDC-CFB6DE1A121B}" dt="2023-11-24T18:04:14.174" v="1042" actId="20577"/>
          <ac:spMkLst>
            <pc:docMk/>
            <pc:sldMk cId="830859553" sldId="441"/>
            <ac:spMk id="2" creationId="{BEBECCD0-0365-6042-8374-D298183801AF}"/>
          </ac:spMkLst>
        </pc:spChg>
        <pc:spChg chg="add mod">
          <ac:chgData name="Nane Kratzke" userId="971be13ff4ee5ef6" providerId="LiveId" clId="{7D76C286-FC10-294E-9FDC-CFB6DE1A121B}" dt="2023-11-26T12:26:32.190" v="1186"/>
          <ac:spMkLst>
            <pc:docMk/>
            <pc:sldMk cId="830859553" sldId="441"/>
            <ac:spMk id="6" creationId="{F0764B6B-3DA3-FFC3-541F-8264248F907F}"/>
          </ac:spMkLst>
        </pc:spChg>
        <pc:spChg chg="add mod">
          <ac:chgData name="Nane Kratzke" userId="971be13ff4ee5ef6" providerId="LiveId" clId="{7D76C286-FC10-294E-9FDC-CFB6DE1A121B}" dt="2023-11-26T12:26:32.190" v="1186"/>
          <ac:spMkLst>
            <pc:docMk/>
            <pc:sldMk cId="830859553" sldId="441"/>
            <ac:spMk id="8" creationId="{62534D94-1596-1345-2796-42DACD1C8DAA}"/>
          </ac:spMkLst>
        </pc:spChg>
        <pc:spChg chg="add mod">
          <ac:chgData name="Nane Kratzke" userId="971be13ff4ee5ef6" providerId="LiveId" clId="{7D76C286-FC10-294E-9FDC-CFB6DE1A121B}" dt="2023-11-26T12:26:40.110" v="1187" actId="207"/>
          <ac:spMkLst>
            <pc:docMk/>
            <pc:sldMk cId="830859553" sldId="441"/>
            <ac:spMk id="9" creationId="{CF7E2FC1-83D5-0679-F481-2AC0774EF423}"/>
          </ac:spMkLst>
        </pc:spChg>
        <pc:spChg chg="add mod">
          <ac:chgData name="Nane Kratzke" userId="971be13ff4ee5ef6" providerId="LiveId" clId="{7D76C286-FC10-294E-9FDC-CFB6DE1A121B}" dt="2023-11-26T12:26:32.190" v="1186"/>
          <ac:spMkLst>
            <pc:docMk/>
            <pc:sldMk cId="830859553" sldId="441"/>
            <ac:spMk id="10" creationId="{820B38A5-1D0B-1D32-799E-8B6173BFCFBF}"/>
          </ac:spMkLst>
        </pc:spChg>
        <pc:spChg chg="add mod">
          <ac:chgData name="Nane Kratzke" userId="971be13ff4ee5ef6" providerId="LiveId" clId="{7D76C286-FC10-294E-9FDC-CFB6DE1A121B}" dt="2023-11-26T12:26:32.190" v="1186"/>
          <ac:spMkLst>
            <pc:docMk/>
            <pc:sldMk cId="830859553" sldId="441"/>
            <ac:spMk id="14" creationId="{1EE087EB-1D6E-E7F3-5C85-49AF37B3199F}"/>
          </ac:spMkLst>
        </pc:spChg>
        <pc:spChg chg="del mod">
          <ac:chgData name="Nane Kratzke" userId="971be13ff4ee5ef6" providerId="LiveId" clId="{7D76C286-FC10-294E-9FDC-CFB6DE1A121B}" dt="2023-11-26T12:26:31.321" v="1185" actId="478"/>
          <ac:spMkLst>
            <pc:docMk/>
            <pc:sldMk cId="830859553" sldId="441"/>
            <ac:spMk id="26" creationId="{5063B105-58A5-854F-9125-161FD22A6A26}"/>
          </ac:spMkLst>
        </pc:spChg>
        <pc:spChg chg="mod">
          <ac:chgData name="Nane Kratzke" userId="971be13ff4ee5ef6" providerId="LiveId" clId="{7D76C286-FC10-294E-9FDC-CFB6DE1A121B}" dt="2023-11-24T18:05:41.473" v="1049" actId="1076"/>
          <ac:spMkLst>
            <pc:docMk/>
            <pc:sldMk cId="830859553" sldId="441"/>
            <ac:spMk id="29" creationId="{AC42805A-4A47-6B49-B782-846258EC95E9}"/>
          </ac:spMkLst>
        </pc:spChg>
        <pc:spChg chg="del mod">
          <ac:chgData name="Nane Kratzke" userId="971be13ff4ee5ef6" providerId="LiveId" clId="{7D76C286-FC10-294E-9FDC-CFB6DE1A121B}" dt="2023-11-26T12:26:26.573" v="1183" actId="478"/>
          <ac:spMkLst>
            <pc:docMk/>
            <pc:sldMk cId="830859553" sldId="441"/>
            <ac:spMk id="76" creationId="{E2194F07-D4BD-F049-B6BA-930E9C311BF8}"/>
          </ac:spMkLst>
        </pc:spChg>
        <pc:spChg chg="del mod">
          <ac:chgData name="Nane Kratzke" userId="971be13ff4ee5ef6" providerId="LiveId" clId="{7D76C286-FC10-294E-9FDC-CFB6DE1A121B}" dt="2023-11-26T12:26:26.573" v="1183" actId="478"/>
          <ac:spMkLst>
            <pc:docMk/>
            <pc:sldMk cId="830859553" sldId="441"/>
            <ac:spMk id="77" creationId="{D2EBA26A-6198-0E42-BD5F-D671FC580579}"/>
          </ac:spMkLst>
        </pc:spChg>
        <pc:spChg chg="mod">
          <ac:chgData name="Nane Kratzke" userId="971be13ff4ee5ef6" providerId="LiveId" clId="{7D76C286-FC10-294E-9FDC-CFB6DE1A121B}" dt="2023-11-24T18:05:41.473" v="1049" actId="1076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7D76C286-FC10-294E-9FDC-CFB6DE1A121B}" dt="2023-11-24T18:05:41.473" v="1049" actId="1076"/>
          <ac:spMkLst>
            <pc:docMk/>
            <pc:sldMk cId="830859553" sldId="441"/>
            <ac:spMk id="80" creationId="{141E4693-0A90-3A46-9596-A21D07D49571}"/>
          </ac:spMkLst>
        </pc:spChg>
        <pc:spChg chg="mod">
          <ac:chgData name="Nane Kratzke" userId="971be13ff4ee5ef6" providerId="LiveId" clId="{7D76C286-FC10-294E-9FDC-CFB6DE1A121B}" dt="2023-11-24T18:05:41.473" v="1049" actId="1076"/>
          <ac:spMkLst>
            <pc:docMk/>
            <pc:sldMk cId="830859553" sldId="441"/>
            <ac:spMk id="81" creationId="{F6670A1D-F19D-AE45-B05C-518A2B00DC60}"/>
          </ac:spMkLst>
        </pc:spChg>
        <pc:spChg chg="mod">
          <ac:chgData name="Nane Kratzke" userId="971be13ff4ee5ef6" providerId="LiveId" clId="{7D76C286-FC10-294E-9FDC-CFB6DE1A121B}" dt="2023-11-24T18:05:41.473" v="1049" actId="1076"/>
          <ac:spMkLst>
            <pc:docMk/>
            <pc:sldMk cId="830859553" sldId="441"/>
            <ac:spMk id="91" creationId="{F5665DA1-A665-D141-9418-33C31A73807A}"/>
          </ac:spMkLst>
        </pc:spChg>
        <pc:spChg chg="del mod">
          <ac:chgData name="Nane Kratzke" userId="971be13ff4ee5ef6" providerId="LiveId" clId="{7D76C286-FC10-294E-9FDC-CFB6DE1A121B}" dt="2023-11-26T12:26:29.002" v="1184" actId="478"/>
          <ac:spMkLst>
            <pc:docMk/>
            <pc:sldMk cId="830859553" sldId="441"/>
            <ac:spMk id="127" creationId="{D06E150F-7030-194C-A618-20D4128F4964}"/>
          </ac:spMkLst>
        </pc:spChg>
        <pc:spChg chg="mod">
          <ac:chgData name="Nane Kratzke" userId="971be13ff4ee5ef6" providerId="LiveId" clId="{7D76C286-FC10-294E-9FDC-CFB6DE1A121B}" dt="2023-11-24T18:05:41.473" v="1049" actId="1076"/>
          <ac:spMkLst>
            <pc:docMk/>
            <pc:sldMk cId="830859553" sldId="441"/>
            <ac:spMk id="129" creationId="{DC377CA8-14D7-4848-A51F-CB8F3A830789}"/>
          </ac:spMkLst>
        </pc:spChg>
        <pc:spChg chg="mod">
          <ac:chgData name="Nane Kratzke" userId="971be13ff4ee5ef6" providerId="LiveId" clId="{7D76C286-FC10-294E-9FDC-CFB6DE1A121B}" dt="2023-11-24T18:05:46.576" v="1050" actId="1076"/>
          <ac:spMkLst>
            <pc:docMk/>
            <pc:sldMk cId="830859553" sldId="441"/>
            <ac:spMk id="131" creationId="{1744A97D-516B-EC4F-865B-4F3C4A3F5ABA}"/>
          </ac:spMkLst>
        </pc:spChg>
        <pc:spChg chg="mod">
          <ac:chgData name="Nane Kratzke" userId="971be13ff4ee5ef6" providerId="LiveId" clId="{7D76C286-FC10-294E-9FDC-CFB6DE1A121B}" dt="2023-11-24T18:05:46.576" v="1050" actId="1076"/>
          <ac:spMkLst>
            <pc:docMk/>
            <pc:sldMk cId="830859553" sldId="441"/>
            <ac:spMk id="132" creationId="{6544B590-6D31-9243-9E86-5EB212A6BC40}"/>
          </ac:spMkLst>
        </pc:spChg>
        <pc:spChg chg="mod">
          <ac:chgData name="Nane Kratzke" userId="971be13ff4ee5ef6" providerId="LiveId" clId="{7D76C286-FC10-294E-9FDC-CFB6DE1A121B}" dt="2023-11-24T18:05:46.576" v="1050" actId="1076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7D76C286-FC10-294E-9FDC-CFB6DE1A121B}" dt="2023-11-24T18:05:46.576" v="1050" actId="1076"/>
          <ac:spMkLst>
            <pc:docMk/>
            <pc:sldMk cId="830859553" sldId="441"/>
            <ac:spMk id="138" creationId="{945353CE-0288-8A4F-B444-C37AE727604C}"/>
          </ac:spMkLst>
        </pc:spChg>
        <pc:picChg chg="add mod">
          <ac:chgData name="Nane Kratzke" userId="971be13ff4ee5ef6" providerId="LiveId" clId="{7D76C286-FC10-294E-9FDC-CFB6DE1A121B}" dt="2023-11-26T12:26:55.821" v="1188"/>
          <ac:picMkLst>
            <pc:docMk/>
            <pc:sldMk cId="830859553" sldId="441"/>
            <ac:picMk id="7" creationId="{48AAF39D-A4AD-DAD7-5482-53A6B3D218F5}"/>
          </ac:picMkLst>
        </pc:picChg>
        <pc:picChg chg="add mod">
          <ac:chgData name="Nane Kratzke" userId="971be13ff4ee5ef6" providerId="LiveId" clId="{7D76C286-FC10-294E-9FDC-CFB6DE1A121B}" dt="2023-11-26T12:26:55.821" v="1188"/>
          <ac:picMkLst>
            <pc:docMk/>
            <pc:sldMk cId="830859553" sldId="441"/>
            <ac:picMk id="11" creationId="{D232184E-7BE7-50FE-B067-C4DF53304053}"/>
          </ac:picMkLst>
        </pc:picChg>
        <pc:picChg chg="add mod">
          <ac:chgData name="Nane Kratzke" userId="971be13ff4ee5ef6" providerId="LiveId" clId="{7D76C286-FC10-294E-9FDC-CFB6DE1A121B}" dt="2023-11-26T12:26:55.821" v="1188"/>
          <ac:picMkLst>
            <pc:docMk/>
            <pc:sldMk cId="830859553" sldId="441"/>
            <ac:picMk id="12" creationId="{479223EE-A5F3-EF07-4735-21AFEAE11034}"/>
          </ac:picMkLst>
        </pc:picChg>
        <pc:picChg chg="add mod">
          <ac:chgData name="Nane Kratzke" userId="971be13ff4ee5ef6" providerId="LiveId" clId="{7D76C286-FC10-294E-9FDC-CFB6DE1A121B}" dt="2023-11-26T12:26:55.821" v="1188"/>
          <ac:picMkLst>
            <pc:docMk/>
            <pc:sldMk cId="830859553" sldId="441"/>
            <ac:picMk id="13" creationId="{67A370F9-431F-B4B5-776E-1D581243B40F}"/>
          </ac:picMkLst>
        </pc:picChg>
        <pc:picChg chg="del mod">
          <ac:chgData name="Nane Kratzke" userId="971be13ff4ee5ef6" providerId="LiveId" clId="{7D76C286-FC10-294E-9FDC-CFB6DE1A121B}" dt="2023-11-26T12:26:22.794" v="1182" actId="478"/>
          <ac:picMkLst>
            <pc:docMk/>
            <pc:sldMk cId="830859553" sldId="441"/>
            <ac:picMk id="79" creationId="{F6F08B27-2937-8142-8CDA-0797FB999C10}"/>
          </ac:picMkLst>
        </pc:picChg>
        <pc:picChg chg="mod">
          <ac:chgData name="Nane Kratzke" userId="971be13ff4ee5ef6" providerId="LiveId" clId="{7D76C286-FC10-294E-9FDC-CFB6DE1A121B}" dt="2023-11-24T18:05:46.576" v="1050" actId="107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7D76C286-FC10-294E-9FDC-CFB6DE1A121B}" dt="2023-11-24T18:05:46.576" v="1050" actId="1076"/>
          <ac:picMkLst>
            <pc:docMk/>
            <pc:sldMk cId="830859553" sldId="441"/>
            <ac:picMk id="136" creationId="{01FC1095-D87A-B945-922F-5A115CF06B47}"/>
          </ac:picMkLst>
        </pc:picChg>
        <pc:picChg chg="del mod">
          <ac:chgData name="Nane Kratzke" userId="971be13ff4ee5ef6" providerId="LiveId" clId="{7D76C286-FC10-294E-9FDC-CFB6DE1A121B}" dt="2023-11-26T12:26:22.794" v="1182" actId="478"/>
          <ac:picMkLst>
            <pc:docMk/>
            <pc:sldMk cId="830859553" sldId="441"/>
            <ac:picMk id="1052" creationId="{0781EC11-CEB1-B34C-BC02-EBCE8F7A675B}"/>
          </ac:picMkLst>
        </pc:picChg>
        <pc:picChg chg="mod">
          <ac:chgData name="Nane Kratzke" userId="971be13ff4ee5ef6" providerId="LiveId" clId="{7D76C286-FC10-294E-9FDC-CFB6DE1A121B}" dt="2023-11-24T18:05:41.473" v="1049" actId="1076"/>
          <ac:picMkLst>
            <pc:docMk/>
            <pc:sldMk cId="830859553" sldId="441"/>
            <ac:picMk id="1056" creationId="{63FFB1C2-0D2E-5042-B775-910095E1CB8D}"/>
          </ac:picMkLst>
        </pc:picChg>
        <pc:picChg chg="del mod">
          <ac:chgData name="Nane Kratzke" userId="971be13ff4ee5ef6" providerId="LiveId" clId="{7D76C286-FC10-294E-9FDC-CFB6DE1A121B}" dt="2023-11-26T12:26:26.573" v="1183" actId="478"/>
          <ac:picMkLst>
            <pc:docMk/>
            <pc:sldMk cId="830859553" sldId="441"/>
            <ac:picMk id="1057" creationId="{052E2773-90CF-3D4E-9DB7-9D0AA6C5AE47}"/>
          </ac:picMkLst>
        </pc:picChg>
        <pc:picChg chg="mod">
          <ac:chgData name="Nane Kratzke" userId="971be13ff4ee5ef6" providerId="LiveId" clId="{7D76C286-FC10-294E-9FDC-CFB6DE1A121B}" dt="2023-11-24T18:05:41.473" v="1049" actId="1076"/>
          <ac:picMkLst>
            <pc:docMk/>
            <pc:sldMk cId="830859553" sldId="441"/>
            <ac:picMk id="1058" creationId="{9005B2A9-D614-3742-AD7B-E67DD24A1BBC}"/>
          </ac:picMkLst>
        </pc:picChg>
      </pc:sldChg>
      <pc:sldChg chg="ord">
        <pc:chgData name="Nane Kratzke" userId="971be13ff4ee5ef6" providerId="LiveId" clId="{7D76C286-FC10-294E-9FDC-CFB6DE1A121B}" dt="2023-11-26T12:30:29.867" v="1209" actId="20578"/>
        <pc:sldMkLst>
          <pc:docMk/>
          <pc:sldMk cId="2518785091" sldId="442"/>
        </pc:sldMkLst>
      </pc:sldChg>
      <pc:sldChg chg="del ord">
        <pc:chgData name="Nane Kratzke" userId="971be13ff4ee5ef6" providerId="LiveId" clId="{7D76C286-FC10-294E-9FDC-CFB6DE1A121B}" dt="2023-11-26T12:33:08.702" v="1222" actId="2696"/>
        <pc:sldMkLst>
          <pc:docMk/>
          <pc:sldMk cId="691752747" sldId="445"/>
        </pc:sldMkLst>
      </pc:sldChg>
      <pc:sldChg chg="del ord">
        <pc:chgData name="Nane Kratzke" userId="971be13ff4ee5ef6" providerId="LiveId" clId="{7D76C286-FC10-294E-9FDC-CFB6DE1A121B}" dt="2023-11-26T12:28:50.802" v="1207" actId="2696"/>
        <pc:sldMkLst>
          <pc:docMk/>
          <pc:sldMk cId="1800479620" sldId="447"/>
        </pc:sldMkLst>
      </pc:sldChg>
      <pc:sldChg chg="del">
        <pc:chgData name="Nane Kratzke" userId="971be13ff4ee5ef6" providerId="LiveId" clId="{7D76C286-FC10-294E-9FDC-CFB6DE1A121B}" dt="2023-11-24T17:29:45.683" v="864" actId="2696"/>
        <pc:sldMkLst>
          <pc:docMk/>
          <pc:sldMk cId="194056035" sldId="463"/>
        </pc:sldMkLst>
      </pc:sldChg>
      <pc:sldChg chg="addSp delSp modSp mod">
        <pc:chgData name="Nane Kratzke" userId="971be13ff4ee5ef6" providerId="LiveId" clId="{7D76C286-FC10-294E-9FDC-CFB6DE1A121B}" dt="2023-11-26T13:57:01.957" v="2797" actId="20577"/>
        <pc:sldMkLst>
          <pc:docMk/>
          <pc:sldMk cId="4278507067" sldId="464"/>
        </pc:sldMkLst>
        <pc:spChg chg="add mod">
          <ac:chgData name="Nane Kratzke" userId="971be13ff4ee5ef6" providerId="LiveId" clId="{7D76C286-FC10-294E-9FDC-CFB6DE1A121B}" dt="2023-11-26T13:56:22.856" v="2785" actId="14100"/>
          <ac:spMkLst>
            <pc:docMk/>
            <pc:sldMk cId="4278507067" sldId="464"/>
            <ac:spMk id="6" creationId="{20837B26-FFCB-D93B-ABDC-3E1A5D71B397}"/>
          </ac:spMkLst>
        </pc:spChg>
        <pc:spChg chg="mod">
          <ac:chgData name="Nane Kratzke" userId="971be13ff4ee5ef6" providerId="LiveId" clId="{7D76C286-FC10-294E-9FDC-CFB6DE1A121B}" dt="2023-11-26T13:54:58.175" v="2663" actId="20577"/>
          <ac:spMkLst>
            <pc:docMk/>
            <pc:sldMk cId="4278507067" sldId="464"/>
            <ac:spMk id="9" creationId="{C10AAD7E-9DD5-1343-8A17-3F9C4D0B8DD9}"/>
          </ac:spMkLst>
        </pc:spChg>
        <pc:spChg chg="del">
          <ac:chgData name="Nane Kratzke" userId="971be13ff4ee5ef6" providerId="LiveId" clId="{7D76C286-FC10-294E-9FDC-CFB6DE1A121B}" dt="2023-11-26T13:51:27.680" v="2544" actId="478"/>
          <ac:spMkLst>
            <pc:docMk/>
            <pc:sldMk cId="4278507067" sldId="464"/>
            <ac:spMk id="11" creationId="{8F82CDB8-B86E-A84E-B5AB-3E0F2043BA8D}"/>
          </ac:spMkLst>
        </pc:spChg>
        <pc:spChg chg="del">
          <ac:chgData name="Nane Kratzke" userId="971be13ff4ee5ef6" providerId="LiveId" clId="{7D76C286-FC10-294E-9FDC-CFB6DE1A121B}" dt="2023-11-26T13:51:30.504" v="2545" actId="478"/>
          <ac:spMkLst>
            <pc:docMk/>
            <pc:sldMk cId="4278507067" sldId="464"/>
            <ac:spMk id="12" creationId="{D5E25A22-15A5-A649-AEED-6542DBAA7A3C}"/>
          </ac:spMkLst>
        </pc:spChg>
        <pc:spChg chg="del">
          <ac:chgData name="Nane Kratzke" userId="971be13ff4ee5ef6" providerId="LiveId" clId="{7D76C286-FC10-294E-9FDC-CFB6DE1A121B}" dt="2023-11-26T13:51:33.216" v="2546" actId="478"/>
          <ac:spMkLst>
            <pc:docMk/>
            <pc:sldMk cId="4278507067" sldId="464"/>
            <ac:spMk id="13" creationId="{6F6E5405-0B57-FC4E-8832-4E6DA7A3CE9D}"/>
          </ac:spMkLst>
        </pc:spChg>
        <pc:spChg chg="del">
          <ac:chgData name="Nane Kratzke" userId="971be13ff4ee5ef6" providerId="LiveId" clId="{7D76C286-FC10-294E-9FDC-CFB6DE1A121B}" dt="2023-11-26T13:51:36.070" v="2547" actId="478"/>
          <ac:spMkLst>
            <pc:docMk/>
            <pc:sldMk cId="4278507067" sldId="464"/>
            <ac:spMk id="14" creationId="{610F4679-19BA-1149-BA88-1DB1D6B7FA74}"/>
          </ac:spMkLst>
        </pc:spChg>
        <pc:spChg chg="mod">
          <ac:chgData name="Nane Kratzke" userId="971be13ff4ee5ef6" providerId="LiveId" clId="{7D76C286-FC10-294E-9FDC-CFB6DE1A121B}" dt="2023-11-26T13:57:01.957" v="2797" actId="20577"/>
          <ac:spMkLst>
            <pc:docMk/>
            <pc:sldMk cId="4278507067" sldId="464"/>
            <ac:spMk id="15" creationId="{84E9D33D-5E26-C34C-A100-1F078E5551EB}"/>
          </ac:spMkLst>
        </pc:spChg>
        <pc:grpChg chg="mod">
          <ac:chgData name="Nane Kratzke" userId="971be13ff4ee5ef6" providerId="LiveId" clId="{7D76C286-FC10-294E-9FDC-CFB6DE1A121B}" dt="2023-11-26T13:56:36.838" v="2790"/>
          <ac:grpSpMkLst>
            <pc:docMk/>
            <pc:sldMk cId="4278507067" sldId="464"/>
            <ac:grpSpMk id="17" creationId="{26F33B6F-1F0F-A246-64C8-D42826E8C381}"/>
          </ac:grpSpMkLst>
        </pc:grpChg>
        <pc:picChg chg="add mod">
          <ac:chgData name="Nane Kratzke" userId="971be13ff4ee5ef6" providerId="LiveId" clId="{7D76C286-FC10-294E-9FDC-CFB6DE1A121B}" dt="2023-11-26T13:53:55.633" v="2615" actId="1076"/>
          <ac:picMkLst>
            <pc:docMk/>
            <pc:sldMk cId="4278507067" sldId="464"/>
            <ac:picMk id="4" creationId="{C7E5F6D6-0B88-EB27-CB9F-53AF99327F24}"/>
          </ac:picMkLst>
        </pc:picChg>
        <pc:inkChg chg="add del mod">
          <ac:chgData name="Nane Kratzke" userId="971be13ff4ee5ef6" providerId="LiveId" clId="{7D76C286-FC10-294E-9FDC-CFB6DE1A121B}" dt="2023-11-26T13:56:38.241" v="2791" actId="9405"/>
          <ac:inkMkLst>
            <pc:docMk/>
            <pc:sldMk cId="4278507067" sldId="464"/>
            <ac:inkMk id="7" creationId="{B8545D38-5E2F-EEE4-7934-E21ECFCEF562}"/>
          </ac:inkMkLst>
        </pc:inkChg>
        <pc:inkChg chg="add del mod">
          <ac:chgData name="Nane Kratzke" userId="971be13ff4ee5ef6" providerId="LiveId" clId="{7D76C286-FC10-294E-9FDC-CFB6DE1A121B}" dt="2023-11-26T13:56:36.838" v="2790"/>
          <ac:inkMkLst>
            <pc:docMk/>
            <pc:sldMk cId="4278507067" sldId="464"/>
            <ac:inkMk id="16" creationId="{55347ADB-4E68-B3E9-E361-1AA569F44A3A}"/>
          </ac:inkMkLst>
        </pc:inkChg>
        <pc:inkChg chg="add">
          <ac:chgData name="Nane Kratzke" userId="971be13ff4ee5ef6" providerId="LiveId" clId="{7D76C286-FC10-294E-9FDC-CFB6DE1A121B}" dt="2023-11-26T13:56:43.787" v="2792" actId="9405"/>
          <ac:inkMkLst>
            <pc:docMk/>
            <pc:sldMk cId="4278507067" sldId="464"/>
            <ac:inkMk id="18" creationId="{9B664FCE-7D10-DC66-D0F2-38452E856D8F}"/>
          </ac:inkMkLst>
        </pc:inkChg>
      </pc:sldChg>
      <pc:sldChg chg="ord">
        <pc:chgData name="Nane Kratzke" userId="971be13ff4ee5ef6" providerId="LiveId" clId="{7D76C286-FC10-294E-9FDC-CFB6DE1A121B}" dt="2023-11-26T12:28:32.354" v="1204" actId="20578"/>
        <pc:sldMkLst>
          <pc:docMk/>
          <pc:sldMk cId="2752400082" sldId="466"/>
        </pc:sldMkLst>
      </pc:sldChg>
      <pc:sldChg chg="addSp delSp modSp mod addAnim delAnim modAnim">
        <pc:chgData name="Nane Kratzke" userId="971be13ff4ee5ef6" providerId="LiveId" clId="{7D76C286-FC10-294E-9FDC-CFB6DE1A121B}" dt="2023-11-24T17:45:03.693" v="943"/>
        <pc:sldMkLst>
          <pc:docMk/>
          <pc:sldMk cId="2308720047" sldId="732"/>
        </pc:sldMkLst>
        <pc:spChg chg="del mod topLvl">
          <ac:chgData name="Nane Kratzke" userId="971be13ff4ee5ef6" providerId="LiveId" clId="{7D76C286-FC10-294E-9FDC-CFB6DE1A121B}" dt="2023-11-24T17:07:41.741" v="656" actId="478"/>
          <ac:spMkLst>
            <pc:docMk/>
            <pc:sldMk cId="2308720047" sldId="732"/>
            <ac:spMk id="2" creationId="{4AE12C25-39DD-9F6D-B80F-BCA8060A8548}"/>
          </ac:spMkLst>
        </pc:spChg>
        <pc:spChg chg="del">
          <ac:chgData name="Nane Kratzke" userId="971be13ff4ee5ef6" providerId="LiveId" clId="{7D76C286-FC10-294E-9FDC-CFB6DE1A121B}" dt="2023-11-24T17:07:04.839" v="648" actId="478"/>
          <ac:spMkLst>
            <pc:docMk/>
            <pc:sldMk cId="2308720047" sldId="732"/>
            <ac:spMk id="3" creationId="{C6A95BB2-41FF-352F-594C-A0A40684C4AC}"/>
          </ac:spMkLst>
        </pc:spChg>
        <pc:spChg chg="mod">
          <ac:chgData name="Nane Kratzke" userId="971be13ff4ee5ef6" providerId="LiveId" clId="{7D76C286-FC10-294E-9FDC-CFB6DE1A121B}" dt="2023-11-24T17:07:27.273" v="652" actId="14100"/>
          <ac:spMkLst>
            <pc:docMk/>
            <pc:sldMk cId="2308720047" sldId="732"/>
            <ac:spMk id="4" creationId="{676DF002-AAEE-8E22-5D18-B6A3EA782FAC}"/>
          </ac:spMkLst>
        </pc:spChg>
        <pc:spChg chg="mod">
          <ac:chgData name="Nane Kratzke" userId="971be13ff4ee5ef6" providerId="LiveId" clId="{7D76C286-FC10-294E-9FDC-CFB6DE1A121B}" dt="2023-11-24T17:19:30.721" v="821" actId="20577"/>
          <ac:spMkLst>
            <pc:docMk/>
            <pc:sldMk cId="2308720047" sldId="732"/>
            <ac:spMk id="7" creationId="{33140EE6-CFD6-C964-186A-E29AA9E22FFC}"/>
          </ac:spMkLst>
        </pc:spChg>
        <pc:spChg chg="mod">
          <ac:chgData name="Nane Kratzke" userId="971be13ff4ee5ef6" providerId="LiveId" clId="{7D76C286-FC10-294E-9FDC-CFB6DE1A121B}" dt="2023-11-24T17:08:20.433" v="676" actId="14100"/>
          <ac:spMkLst>
            <pc:docMk/>
            <pc:sldMk cId="2308720047" sldId="732"/>
            <ac:spMk id="9" creationId="{BEE0B64D-FDF9-1A00-192D-1371F1EE69E8}"/>
          </ac:spMkLst>
        </pc:spChg>
        <pc:spChg chg="mod">
          <ac:chgData name="Nane Kratzke" userId="971be13ff4ee5ef6" providerId="LiveId" clId="{7D76C286-FC10-294E-9FDC-CFB6DE1A121B}" dt="2023-11-24T17:07:23.854" v="651" actId="14100"/>
          <ac:spMkLst>
            <pc:docMk/>
            <pc:sldMk cId="2308720047" sldId="732"/>
            <ac:spMk id="10" creationId="{7631FF58-22FB-FF87-9051-7B4A39A5C09C}"/>
          </ac:spMkLst>
        </pc:spChg>
        <pc:spChg chg="mod">
          <ac:chgData name="Nane Kratzke" userId="971be13ff4ee5ef6" providerId="LiveId" clId="{7D76C286-FC10-294E-9FDC-CFB6DE1A121B}" dt="2023-11-24T17:07:33.578" v="654" actId="14100"/>
          <ac:spMkLst>
            <pc:docMk/>
            <pc:sldMk cId="2308720047" sldId="732"/>
            <ac:spMk id="11" creationId="{CD674B02-A871-59CD-69CD-4FF5F2224BB5}"/>
          </ac:spMkLst>
        </pc:spChg>
        <pc:spChg chg="mod">
          <ac:chgData name="Nane Kratzke" userId="971be13ff4ee5ef6" providerId="LiveId" clId="{7D76C286-FC10-294E-9FDC-CFB6DE1A121B}" dt="2023-11-24T17:08:12.844" v="674" actId="14100"/>
          <ac:spMkLst>
            <pc:docMk/>
            <pc:sldMk cId="2308720047" sldId="732"/>
            <ac:spMk id="13" creationId="{DD7B7E62-D777-6DBD-E0CE-8E26671E4076}"/>
          </ac:spMkLst>
        </pc:spChg>
        <pc:spChg chg="mod">
          <ac:chgData name="Nane Kratzke" userId="971be13ff4ee5ef6" providerId="LiveId" clId="{7D76C286-FC10-294E-9FDC-CFB6DE1A121B}" dt="2023-11-24T17:08:16.730" v="675" actId="14100"/>
          <ac:spMkLst>
            <pc:docMk/>
            <pc:sldMk cId="2308720047" sldId="732"/>
            <ac:spMk id="14" creationId="{972C3C18-8AAB-5994-E635-73123186DCB0}"/>
          </ac:spMkLst>
        </pc:spChg>
        <pc:spChg chg="add mod">
          <ac:chgData name="Nane Kratzke" userId="971be13ff4ee5ef6" providerId="LiveId" clId="{7D76C286-FC10-294E-9FDC-CFB6DE1A121B}" dt="2023-11-24T17:18:49.913" v="813" actId="164"/>
          <ac:spMkLst>
            <pc:docMk/>
            <pc:sldMk cId="2308720047" sldId="732"/>
            <ac:spMk id="15" creationId="{E5C72E91-1C4B-91DF-C79B-568D4B2FEF30}"/>
          </ac:spMkLst>
        </pc:spChg>
        <pc:spChg chg="del">
          <ac:chgData name="Nane Kratzke" userId="971be13ff4ee5ef6" providerId="LiveId" clId="{7D76C286-FC10-294E-9FDC-CFB6DE1A121B}" dt="2023-11-24T17:07:29.924" v="653" actId="478"/>
          <ac:spMkLst>
            <pc:docMk/>
            <pc:sldMk cId="2308720047" sldId="732"/>
            <ac:spMk id="16" creationId="{0FB25E2B-F2DB-8F77-F683-E0F9DDB6877C}"/>
          </ac:spMkLst>
        </pc:spChg>
        <pc:spChg chg="del">
          <ac:chgData name="Nane Kratzke" userId="971be13ff4ee5ef6" providerId="LiveId" clId="{7D76C286-FC10-294E-9FDC-CFB6DE1A121B}" dt="2023-11-24T17:07:08.597" v="650" actId="478"/>
          <ac:spMkLst>
            <pc:docMk/>
            <pc:sldMk cId="2308720047" sldId="732"/>
            <ac:spMk id="17" creationId="{99A87DB8-9FEC-D01A-DA39-D5DE27DAA1DA}"/>
          </ac:spMkLst>
        </pc:spChg>
        <pc:spChg chg="add mod">
          <ac:chgData name="Nane Kratzke" userId="971be13ff4ee5ef6" providerId="LiveId" clId="{7D76C286-FC10-294E-9FDC-CFB6DE1A121B}" dt="2023-11-24T17:12:22.065" v="740" actId="20577"/>
          <ac:spMkLst>
            <pc:docMk/>
            <pc:sldMk cId="2308720047" sldId="732"/>
            <ac:spMk id="19" creationId="{358C9B6E-1120-2F67-1503-8A9FAF8A567B}"/>
          </ac:spMkLst>
        </pc:spChg>
        <pc:spChg chg="add mod">
          <ac:chgData name="Nane Kratzke" userId="971be13ff4ee5ef6" providerId="LiveId" clId="{7D76C286-FC10-294E-9FDC-CFB6DE1A121B}" dt="2023-11-24T17:18:56.785" v="814" actId="164"/>
          <ac:spMkLst>
            <pc:docMk/>
            <pc:sldMk cId="2308720047" sldId="732"/>
            <ac:spMk id="20" creationId="{38179EBB-068A-A9C9-8D43-552CD6FF71D1}"/>
          </ac:spMkLst>
        </pc:spChg>
        <pc:spChg chg="add mod">
          <ac:chgData name="Nane Kratzke" userId="971be13ff4ee5ef6" providerId="LiveId" clId="{7D76C286-FC10-294E-9FDC-CFB6DE1A121B}" dt="2023-11-24T17:19:03.455" v="815" actId="164"/>
          <ac:spMkLst>
            <pc:docMk/>
            <pc:sldMk cId="2308720047" sldId="732"/>
            <ac:spMk id="21" creationId="{11CE84A0-3A05-D5BE-7919-1CD13DC59674}"/>
          </ac:spMkLst>
        </pc:spChg>
        <pc:spChg chg="add mod topLvl">
          <ac:chgData name="Nane Kratzke" userId="971be13ff4ee5ef6" providerId="LiveId" clId="{7D76C286-FC10-294E-9FDC-CFB6DE1A121B}" dt="2023-11-24T17:24:44.986" v="839" actId="165"/>
          <ac:spMkLst>
            <pc:docMk/>
            <pc:sldMk cId="2308720047" sldId="732"/>
            <ac:spMk id="22" creationId="{D126DB68-86F0-5B30-D85B-5AD518278171}"/>
          </ac:spMkLst>
        </pc:spChg>
        <pc:spChg chg="del">
          <ac:chgData name="Nane Kratzke" userId="971be13ff4ee5ef6" providerId="LiveId" clId="{7D76C286-FC10-294E-9FDC-CFB6DE1A121B}" dt="2023-11-24T17:06:44.071" v="638" actId="478"/>
          <ac:spMkLst>
            <pc:docMk/>
            <pc:sldMk cId="2308720047" sldId="732"/>
            <ac:spMk id="23" creationId="{1C5E12A8-5912-4236-81C3-B7BC0BF0B80A}"/>
          </ac:spMkLst>
        </pc:spChg>
        <pc:spChg chg="del">
          <ac:chgData name="Nane Kratzke" userId="971be13ff4ee5ef6" providerId="LiveId" clId="{7D76C286-FC10-294E-9FDC-CFB6DE1A121B}" dt="2023-11-24T17:06:46.141" v="639" actId="478"/>
          <ac:spMkLst>
            <pc:docMk/>
            <pc:sldMk cId="2308720047" sldId="732"/>
            <ac:spMk id="24" creationId="{976E0F80-FE73-AAA9-9773-500CF4CB6A01}"/>
          </ac:spMkLst>
        </pc:spChg>
        <pc:spChg chg="del">
          <ac:chgData name="Nane Kratzke" userId="971be13ff4ee5ef6" providerId="LiveId" clId="{7D76C286-FC10-294E-9FDC-CFB6DE1A121B}" dt="2023-11-24T17:07:06.660" v="649" actId="478"/>
          <ac:spMkLst>
            <pc:docMk/>
            <pc:sldMk cId="2308720047" sldId="732"/>
            <ac:spMk id="25" creationId="{AA138A71-26D0-6116-890D-E871A30CB6DD}"/>
          </ac:spMkLst>
        </pc:spChg>
        <pc:spChg chg="mod topLvl">
          <ac:chgData name="Nane Kratzke" userId="971be13ff4ee5ef6" providerId="LiveId" clId="{7D76C286-FC10-294E-9FDC-CFB6DE1A121B}" dt="2023-11-24T17:12:25.171" v="742" actId="20577"/>
          <ac:spMkLst>
            <pc:docMk/>
            <pc:sldMk cId="2308720047" sldId="732"/>
            <ac:spMk id="29" creationId="{2A12BD9F-548A-9F8F-ACD1-B71142BD08F5}"/>
          </ac:spMkLst>
        </pc:spChg>
        <pc:spChg chg="mod topLvl">
          <ac:chgData name="Nane Kratzke" userId="971be13ff4ee5ef6" providerId="LiveId" clId="{7D76C286-FC10-294E-9FDC-CFB6DE1A121B}" dt="2023-11-24T17:19:03.455" v="815" actId="164"/>
          <ac:spMkLst>
            <pc:docMk/>
            <pc:sldMk cId="2308720047" sldId="732"/>
            <ac:spMk id="31" creationId="{38F75F59-37CC-246D-C143-25AB151BA96D}"/>
          </ac:spMkLst>
        </pc:spChg>
        <pc:spChg chg="mod topLvl">
          <ac:chgData name="Nane Kratzke" userId="971be13ff4ee5ef6" providerId="LiveId" clId="{7D76C286-FC10-294E-9FDC-CFB6DE1A121B}" dt="2023-11-24T17:18:56.785" v="814" actId="164"/>
          <ac:spMkLst>
            <pc:docMk/>
            <pc:sldMk cId="2308720047" sldId="732"/>
            <ac:spMk id="32" creationId="{FFE9134C-ADD5-944A-178D-A3758B04CAFB}"/>
          </ac:spMkLst>
        </pc:spChg>
        <pc:spChg chg="mod topLvl">
          <ac:chgData name="Nane Kratzke" userId="971be13ff4ee5ef6" providerId="LiveId" clId="{7D76C286-FC10-294E-9FDC-CFB6DE1A121B}" dt="2023-11-24T17:18:49.913" v="813" actId="164"/>
          <ac:spMkLst>
            <pc:docMk/>
            <pc:sldMk cId="2308720047" sldId="732"/>
            <ac:spMk id="33" creationId="{9F213968-F4D4-A7F2-E9F3-EA2E71C06388}"/>
          </ac:spMkLst>
        </pc:spChg>
        <pc:spChg chg="add mod topLvl">
          <ac:chgData name="Nane Kratzke" userId="971be13ff4ee5ef6" providerId="LiveId" clId="{7D76C286-FC10-294E-9FDC-CFB6DE1A121B}" dt="2023-11-24T17:24:50.077" v="840" actId="165"/>
          <ac:spMkLst>
            <pc:docMk/>
            <pc:sldMk cId="2308720047" sldId="732"/>
            <ac:spMk id="34" creationId="{98C8FF1A-5ECB-1EBC-29B3-28C694498DB8}"/>
          </ac:spMkLst>
        </pc:spChg>
        <pc:spChg chg="add mod topLvl">
          <ac:chgData name="Nane Kratzke" userId="971be13ff4ee5ef6" providerId="LiveId" clId="{7D76C286-FC10-294E-9FDC-CFB6DE1A121B}" dt="2023-11-24T17:24:44.986" v="839" actId="165"/>
          <ac:spMkLst>
            <pc:docMk/>
            <pc:sldMk cId="2308720047" sldId="732"/>
            <ac:spMk id="37" creationId="{C472F271-70F6-E87F-1212-B2C80C5D560D}"/>
          </ac:spMkLst>
        </pc:spChg>
        <pc:spChg chg="add mod topLvl">
          <ac:chgData name="Nane Kratzke" userId="971be13ff4ee5ef6" providerId="LiveId" clId="{7D76C286-FC10-294E-9FDC-CFB6DE1A121B}" dt="2023-11-24T17:24:50.077" v="840" actId="165"/>
          <ac:spMkLst>
            <pc:docMk/>
            <pc:sldMk cId="2308720047" sldId="732"/>
            <ac:spMk id="38" creationId="{804C0DE6-2276-5B68-D622-7A4B786F0DA8}"/>
          </ac:spMkLst>
        </pc:spChg>
        <pc:spChg chg="del">
          <ac:chgData name="Nane Kratzke" userId="971be13ff4ee5ef6" providerId="LiveId" clId="{7D76C286-FC10-294E-9FDC-CFB6DE1A121B}" dt="2023-11-24T17:06:58.537" v="646" actId="478"/>
          <ac:spMkLst>
            <pc:docMk/>
            <pc:sldMk cId="2308720047" sldId="732"/>
            <ac:spMk id="39" creationId="{B91EFF86-5881-D0CB-B106-929F05D4DE61}"/>
          </ac:spMkLst>
        </pc:spChg>
        <pc:spChg chg="del mod topLvl">
          <ac:chgData name="Nane Kratzke" userId="971be13ff4ee5ef6" providerId="LiveId" clId="{7D76C286-FC10-294E-9FDC-CFB6DE1A121B}" dt="2023-11-24T17:07:41.741" v="656" actId="478"/>
          <ac:spMkLst>
            <pc:docMk/>
            <pc:sldMk cId="2308720047" sldId="732"/>
            <ac:spMk id="40" creationId="{6817F4BE-1752-1402-0A24-FB7FC6525A42}"/>
          </ac:spMkLst>
        </pc:spChg>
        <pc:spChg chg="add mod">
          <ac:chgData name="Nane Kratzke" userId="971be13ff4ee5ef6" providerId="LiveId" clId="{7D76C286-FC10-294E-9FDC-CFB6DE1A121B}" dt="2023-11-24T17:21:24.039" v="830" actId="20577"/>
          <ac:spMkLst>
            <pc:docMk/>
            <pc:sldMk cId="2308720047" sldId="732"/>
            <ac:spMk id="41" creationId="{0830933A-F4C7-7E20-8CB3-E183476AF53A}"/>
          </ac:spMkLst>
        </pc:spChg>
        <pc:spChg chg="del mod topLvl">
          <ac:chgData name="Nane Kratzke" userId="971be13ff4ee5ef6" providerId="LiveId" clId="{7D76C286-FC10-294E-9FDC-CFB6DE1A121B}" dt="2023-11-24T17:07:41.741" v="656" actId="478"/>
          <ac:spMkLst>
            <pc:docMk/>
            <pc:sldMk cId="2308720047" sldId="732"/>
            <ac:spMk id="43" creationId="{20DE9185-BDD5-5D06-35C9-074E5F1210C9}"/>
          </ac:spMkLst>
        </pc:spChg>
        <pc:spChg chg="add mod">
          <ac:chgData name="Nane Kratzke" userId="971be13ff4ee5ef6" providerId="LiveId" clId="{7D76C286-FC10-294E-9FDC-CFB6DE1A121B}" dt="2023-11-24T17:26:53.423" v="851" actId="20577"/>
          <ac:spMkLst>
            <pc:docMk/>
            <pc:sldMk cId="2308720047" sldId="732"/>
            <ac:spMk id="72" creationId="{DF1187AF-165C-9FDC-5F79-8774B4695D75}"/>
          </ac:spMkLst>
        </pc:spChg>
        <pc:spChg chg="add mod">
          <ac:chgData name="Nane Kratzke" userId="971be13ff4ee5ef6" providerId="LiveId" clId="{7D76C286-FC10-294E-9FDC-CFB6DE1A121B}" dt="2023-11-24T17:27:57.101" v="861" actId="164"/>
          <ac:spMkLst>
            <pc:docMk/>
            <pc:sldMk cId="2308720047" sldId="732"/>
            <ac:spMk id="73" creationId="{F36936FA-F3CB-969C-6FE8-D2B72226D183}"/>
          </ac:spMkLst>
        </pc:spChg>
        <pc:grpChg chg="del">
          <ac:chgData name="Nane Kratzke" userId="971be13ff4ee5ef6" providerId="LiveId" clId="{7D76C286-FC10-294E-9FDC-CFB6DE1A121B}" dt="2023-11-24T17:07:40.382" v="655" actId="165"/>
          <ac:grpSpMkLst>
            <pc:docMk/>
            <pc:sldMk cId="2308720047" sldId="732"/>
            <ac:grpSpMk id="30" creationId="{E020AFFC-C26C-103D-8589-46146D277AEE}"/>
          </ac:grpSpMkLst>
        </pc:grpChg>
        <pc:grpChg chg="del">
          <ac:chgData name="Nane Kratzke" userId="971be13ff4ee5ef6" providerId="LiveId" clId="{7D76C286-FC10-294E-9FDC-CFB6DE1A121B}" dt="2023-11-24T17:06:59.461" v="647" actId="478"/>
          <ac:grpSpMkLst>
            <pc:docMk/>
            <pc:sldMk cId="2308720047" sldId="732"/>
            <ac:grpSpMk id="35" creationId="{0AD61228-A8E4-ECA9-E818-16978CF3BB48}"/>
          </ac:grpSpMkLst>
        </pc:grpChg>
        <pc:grpChg chg="add del">
          <ac:chgData name="Nane Kratzke" userId="971be13ff4ee5ef6" providerId="LiveId" clId="{7D76C286-FC10-294E-9FDC-CFB6DE1A121B}" dt="2023-11-24T17:07:49.523" v="659" actId="165"/>
          <ac:grpSpMkLst>
            <pc:docMk/>
            <pc:sldMk cId="2308720047" sldId="732"/>
            <ac:grpSpMk id="36" creationId="{2830979B-AE5F-3D52-8902-35404C184F9E}"/>
          </ac:grpSpMkLst>
        </pc:grpChg>
        <pc:grpChg chg="add mod">
          <ac:chgData name="Nane Kratzke" userId="971be13ff4ee5ef6" providerId="LiveId" clId="{7D76C286-FC10-294E-9FDC-CFB6DE1A121B}" dt="2023-11-24T17:18:49.913" v="813" actId="164"/>
          <ac:grpSpMkLst>
            <pc:docMk/>
            <pc:sldMk cId="2308720047" sldId="732"/>
            <ac:grpSpMk id="63" creationId="{B3BE460F-0BC9-FF71-7ADA-8393015A9E31}"/>
          </ac:grpSpMkLst>
        </pc:grpChg>
        <pc:grpChg chg="add mod">
          <ac:chgData name="Nane Kratzke" userId="971be13ff4ee5ef6" providerId="LiveId" clId="{7D76C286-FC10-294E-9FDC-CFB6DE1A121B}" dt="2023-11-24T17:18:56.785" v="814" actId="164"/>
          <ac:grpSpMkLst>
            <pc:docMk/>
            <pc:sldMk cId="2308720047" sldId="732"/>
            <ac:grpSpMk id="64" creationId="{FA10497B-DFDD-476D-C04C-0F51EE3F1CF0}"/>
          </ac:grpSpMkLst>
        </pc:grpChg>
        <pc:grpChg chg="add mod">
          <ac:chgData name="Nane Kratzke" userId="971be13ff4ee5ef6" providerId="LiveId" clId="{7D76C286-FC10-294E-9FDC-CFB6DE1A121B}" dt="2023-11-24T17:19:03.455" v="815" actId="164"/>
          <ac:grpSpMkLst>
            <pc:docMk/>
            <pc:sldMk cId="2308720047" sldId="732"/>
            <ac:grpSpMk id="65" creationId="{B049239F-731B-9D0D-0A55-08620E77B1ED}"/>
          </ac:grpSpMkLst>
        </pc:grpChg>
        <pc:grpChg chg="add del mod">
          <ac:chgData name="Nane Kratzke" userId="971be13ff4ee5ef6" providerId="LiveId" clId="{7D76C286-FC10-294E-9FDC-CFB6DE1A121B}" dt="2023-11-24T17:23:44.924" v="833" actId="165"/>
          <ac:grpSpMkLst>
            <pc:docMk/>
            <pc:sldMk cId="2308720047" sldId="732"/>
            <ac:grpSpMk id="66" creationId="{B62EAE1A-0D2D-3493-349A-664171300D77}"/>
          </ac:grpSpMkLst>
        </pc:grpChg>
        <pc:grpChg chg="add del mod">
          <ac:chgData name="Nane Kratzke" userId="971be13ff4ee5ef6" providerId="LiveId" clId="{7D76C286-FC10-294E-9FDC-CFB6DE1A121B}" dt="2023-11-24T17:24:02.686" v="835" actId="165"/>
          <ac:grpSpMkLst>
            <pc:docMk/>
            <pc:sldMk cId="2308720047" sldId="732"/>
            <ac:grpSpMk id="67" creationId="{C48BE889-539C-7981-1839-B6353CDD14EA}"/>
          </ac:grpSpMkLst>
        </pc:grpChg>
        <pc:grpChg chg="add mod topLvl">
          <ac:chgData name="Nane Kratzke" userId="971be13ff4ee5ef6" providerId="LiveId" clId="{7D76C286-FC10-294E-9FDC-CFB6DE1A121B}" dt="2023-11-24T17:24:44.986" v="839" actId="165"/>
          <ac:grpSpMkLst>
            <pc:docMk/>
            <pc:sldMk cId="2308720047" sldId="732"/>
            <ac:grpSpMk id="68" creationId="{6688E318-41D6-F572-0848-22620AA7B2DE}"/>
          </ac:grpSpMkLst>
        </pc:grpChg>
        <pc:grpChg chg="add mod topLvl">
          <ac:chgData name="Nane Kratzke" userId="971be13ff4ee5ef6" providerId="LiveId" clId="{7D76C286-FC10-294E-9FDC-CFB6DE1A121B}" dt="2023-11-24T17:24:50.077" v="840" actId="165"/>
          <ac:grpSpMkLst>
            <pc:docMk/>
            <pc:sldMk cId="2308720047" sldId="732"/>
            <ac:grpSpMk id="69" creationId="{BF372E5A-D094-FBE5-CA89-039EBDF520E7}"/>
          </ac:grpSpMkLst>
        </pc:grpChg>
        <pc:grpChg chg="add del mod">
          <ac:chgData name="Nane Kratzke" userId="971be13ff4ee5ef6" providerId="LiveId" clId="{7D76C286-FC10-294E-9FDC-CFB6DE1A121B}" dt="2023-11-24T17:24:44.986" v="839" actId="165"/>
          <ac:grpSpMkLst>
            <pc:docMk/>
            <pc:sldMk cId="2308720047" sldId="732"/>
            <ac:grpSpMk id="70" creationId="{926A9B54-0D29-3856-E6A6-FB66FF1FD278}"/>
          </ac:grpSpMkLst>
        </pc:grpChg>
        <pc:grpChg chg="add del mod">
          <ac:chgData name="Nane Kratzke" userId="971be13ff4ee5ef6" providerId="LiveId" clId="{7D76C286-FC10-294E-9FDC-CFB6DE1A121B}" dt="2023-11-24T17:24:50.077" v="840" actId="165"/>
          <ac:grpSpMkLst>
            <pc:docMk/>
            <pc:sldMk cId="2308720047" sldId="732"/>
            <ac:grpSpMk id="71" creationId="{1259B4AE-8927-B43A-706C-66B2057CF895}"/>
          </ac:grpSpMkLst>
        </pc:grpChg>
        <pc:grpChg chg="add mod">
          <ac:chgData name="Nane Kratzke" userId="971be13ff4ee5ef6" providerId="LiveId" clId="{7D76C286-FC10-294E-9FDC-CFB6DE1A121B}" dt="2023-11-24T17:27:57.101" v="861" actId="164"/>
          <ac:grpSpMkLst>
            <pc:docMk/>
            <pc:sldMk cId="2308720047" sldId="732"/>
            <ac:grpSpMk id="77" creationId="{943EBCEE-202C-986C-7E06-32841800AC8F}"/>
          </ac:grpSpMkLst>
        </pc:grpChg>
        <pc:picChg chg="del mod">
          <ac:chgData name="Nane Kratzke" userId="971be13ff4ee5ef6" providerId="LiveId" clId="{7D76C286-FC10-294E-9FDC-CFB6DE1A121B}" dt="2023-11-24T17:06:06.315" v="633" actId="478"/>
          <ac:picMkLst>
            <pc:docMk/>
            <pc:sldMk cId="2308720047" sldId="732"/>
            <ac:picMk id="8" creationId="{1A0348FA-A8D8-EA1C-8DBE-7B620E36AB5F}"/>
          </ac:picMkLst>
        </pc:picChg>
        <pc:picChg chg="add mod">
          <ac:chgData name="Nane Kratzke" userId="971be13ff4ee5ef6" providerId="LiveId" clId="{7D76C286-FC10-294E-9FDC-CFB6DE1A121B}" dt="2023-11-24T17:26:59.164" v="853" actId="1076"/>
          <ac:picMkLst>
            <pc:docMk/>
            <pc:sldMk cId="2308720047" sldId="732"/>
            <ac:picMk id="12" creationId="{BC2EAC50-E942-8D0F-5529-FB8AF98138F2}"/>
          </ac:picMkLst>
        </pc:picChg>
        <pc:picChg chg="add mod">
          <ac:chgData name="Nane Kratzke" userId="971be13ff4ee5ef6" providerId="LiveId" clId="{7D76C286-FC10-294E-9FDC-CFB6DE1A121B}" dt="2023-11-24T17:45:03.693" v="943"/>
          <ac:picMkLst>
            <pc:docMk/>
            <pc:sldMk cId="2308720047" sldId="732"/>
            <ac:picMk id="78" creationId="{5EBA208F-01C8-21B0-8F58-7D28094015C7}"/>
          </ac:picMkLst>
        </pc:picChg>
        <pc:cxnChg chg="add del mod">
          <ac:chgData name="Nane Kratzke" userId="971be13ff4ee5ef6" providerId="LiveId" clId="{7D76C286-FC10-294E-9FDC-CFB6DE1A121B}" dt="2023-11-24T17:14:13.290" v="772" actId="11529"/>
          <ac:cxnSpMkLst>
            <pc:docMk/>
            <pc:sldMk cId="2308720047" sldId="732"/>
            <ac:cxnSpMk id="44" creationId="{5845C396-20F4-DF60-83A2-72E91B439112}"/>
          </ac:cxnSpMkLst>
        </pc:cxnChg>
        <pc:cxnChg chg="add mod">
          <ac:chgData name="Nane Kratzke" userId="971be13ff4ee5ef6" providerId="LiveId" clId="{7D76C286-FC10-294E-9FDC-CFB6DE1A121B}" dt="2023-11-24T17:18:49.913" v="813" actId="164"/>
          <ac:cxnSpMkLst>
            <pc:docMk/>
            <pc:sldMk cId="2308720047" sldId="732"/>
            <ac:cxnSpMk id="46" creationId="{5A34BBBB-9E1C-57E2-0D33-32D181DB71DF}"/>
          </ac:cxnSpMkLst>
        </pc:cxnChg>
        <pc:cxnChg chg="add mod">
          <ac:chgData name="Nane Kratzke" userId="971be13ff4ee5ef6" providerId="LiveId" clId="{7D76C286-FC10-294E-9FDC-CFB6DE1A121B}" dt="2023-11-24T17:18:56.785" v="814" actId="164"/>
          <ac:cxnSpMkLst>
            <pc:docMk/>
            <pc:sldMk cId="2308720047" sldId="732"/>
            <ac:cxnSpMk id="47" creationId="{4F68B18C-4AAF-D062-FD5D-E588A55C6B1F}"/>
          </ac:cxnSpMkLst>
        </pc:cxnChg>
        <pc:cxnChg chg="add mod">
          <ac:chgData name="Nane Kratzke" userId="971be13ff4ee5ef6" providerId="LiveId" clId="{7D76C286-FC10-294E-9FDC-CFB6DE1A121B}" dt="2023-11-24T17:19:03.455" v="815" actId="164"/>
          <ac:cxnSpMkLst>
            <pc:docMk/>
            <pc:sldMk cId="2308720047" sldId="732"/>
            <ac:cxnSpMk id="50" creationId="{2A619359-8FD1-624A-3C97-50031934FB67}"/>
          </ac:cxnSpMkLst>
        </pc:cxnChg>
        <pc:cxnChg chg="add mod topLvl">
          <ac:chgData name="Nane Kratzke" userId="971be13ff4ee5ef6" providerId="LiveId" clId="{7D76C286-FC10-294E-9FDC-CFB6DE1A121B}" dt="2023-11-24T17:24:44.986" v="839" actId="165"/>
          <ac:cxnSpMkLst>
            <pc:docMk/>
            <pc:sldMk cId="2308720047" sldId="732"/>
            <ac:cxnSpMk id="53" creationId="{4C693211-9914-0666-AF01-BB821C8D6361}"/>
          </ac:cxnSpMkLst>
        </pc:cxnChg>
        <pc:cxnChg chg="add mod topLvl">
          <ac:chgData name="Nane Kratzke" userId="971be13ff4ee5ef6" providerId="LiveId" clId="{7D76C286-FC10-294E-9FDC-CFB6DE1A121B}" dt="2023-11-24T17:24:50.077" v="840" actId="165"/>
          <ac:cxnSpMkLst>
            <pc:docMk/>
            <pc:sldMk cId="2308720047" sldId="732"/>
            <ac:cxnSpMk id="57" creationId="{84884568-539D-24B2-CE6D-02221F8083B5}"/>
          </ac:cxnSpMkLst>
        </pc:cxnChg>
        <pc:cxnChg chg="add mod">
          <ac:chgData name="Nane Kratzke" userId="971be13ff4ee5ef6" providerId="LiveId" clId="{7D76C286-FC10-294E-9FDC-CFB6DE1A121B}" dt="2023-11-24T17:27:57.101" v="861" actId="164"/>
          <ac:cxnSpMkLst>
            <pc:docMk/>
            <pc:sldMk cId="2308720047" sldId="732"/>
            <ac:cxnSpMk id="74" creationId="{778DC8D8-F50E-879E-D390-14656097AA77}"/>
          </ac:cxnSpMkLst>
        </pc:cxnChg>
      </pc:sldChg>
      <pc:sldChg chg="addSp delSp modSp add mod delAnim modAnim">
        <pc:chgData name="Nane Kratzke" userId="971be13ff4ee5ef6" providerId="LiveId" clId="{7D76C286-FC10-294E-9FDC-CFB6DE1A121B}" dt="2023-11-24T17:51:37.665" v="970" actId="207"/>
        <pc:sldMkLst>
          <pc:docMk/>
          <pc:sldMk cId="2621154496" sldId="738"/>
        </pc:sldMkLst>
        <pc:spChg chg="add mod">
          <ac:chgData name="Nane Kratzke" userId="971be13ff4ee5ef6" providerId="LiveId" clId="{7D76C286-FC10-294E-9FDC-CFB6DE1A121B}" dt="2023-11-24T17:51:37.665" v="970" actId="207"/>
          <ac:spMkLst>
            <pc:docMk/>
            <pc:sldMk cId="2621154496" sldId="738"/>
            <ac:spMk id="41" creationId="{93C33B5F-3AA6-A4DA-2565-C6E52249494A}"/>
          </ac:spMkLst>
        </pc:spChg>
        <pc:spChg chg="add mod">
          <ac:chgData name="Nane Kratzke" userId="971be13ff4ee5ef6" providerId="LiveId" clId="{7D76C286-FC10-294E-9FDC-CFB6DE1A121B}" dt="2023-11-24T17:04:47.250" v="592" actId="20577"/>
          <ac:spMkLst>
            <pc:docMk/>
            <pc:sldMk cId="2621154496" sldId="738"/>
            <ac:spMk id="47" creationId="{B6FBD9CD-B39C-8D10-BD5D-96A9160794BF}"/>
          </ac:spMkLst>
        </pc:spChg>
        <pc:spChg chg="mod">
          <ac:chgData name="Nane Kratzke" userId="971be13ff4ee5ef6" providerId="LiveId" clId="{7D76C286-FC10-294E-9FDC-CFB6DE1A121B}" dt="2023-11-24T16:37:04.804" v="97" actId="1076"/>
          <ac:spMkLst>
            <pc:docMk/>
            <pc:sldMk cId="2621154496" sldId="738"/>
            <ac:spMk id="51" creationId="{DADDD7FB-9450-5BC6-6761-8B2F3010DA5E}"/>
          </ac:spMkLst>
        </pc:spChg>
        <pc:spChg chg="mod">
          <ac:chgData name="Nane Kratzke" userId="971be13ff4ee5ef6" providerId="LiveId" clId="{7D76C286-FC10-294E-9FDC-CFB6DE1A121B}" dt="2023-11-24T16:37:20.634" v="99" actId="1076"/>
          <ac:spMkLst>
            <pc:docMk/>
            <pc:sldMk cId="2621154496" sldId="738"/>
            <ac:spMk id="52" creationId="{4FCE32A0-4710-09CE-0F0B-AB909A72D7B5}"/>
          </ac:spMkLst>
        </pc:spChg>
        <pc:spChg chg="add mod">
          <ac:chgData name="Nane Kratzke" userId="971be13ff4ee5ef6" providerId="LiveId" clId="{7D76C286-FC10-294E-9FDC-CFB6DE1A121B}" dt="2023-11-24T17:05:26.583" v="630" actId="20577"/>
          <ac:spMkLst>
            <pc:docMk/>
            <pc:sldMk cId="2621154496" sldId="738"/>
            <ac:spMk id="53" creationId="{93EB5CCC-8AAD-1C7A-7E5D-8E3398E9F8B3}"/>
          </ac:spMkLst>
        </pc:spChg>
        <pc:spChg chg="mod">
          <ac:chgData name="Nane Kratzke" userId="971be13ff4ee5ef6" providerId="LiveId" clId="{7D76C286-FC10-294E-9FDC-CFB6DE1A121B}" dt="2023-11-24T16:45:34.839" v="273" actId="1076"/>
          <ac:spMkLst>
            <pc:docMk/>
            <pc:sldMk cId="2621154496" sldId="738"/>
            <ac:spMk id="55" creationId="{3563227E-3B09-3330-447A-20F6130EC8C6}"/>
          </ac:spMkLst>
        </pc:spChg>
        <pc:grpChg chg="mod">
          <ac:chgData name="Nane Kratzke" userId="971be13ff4ee5ef6" providerId="LiveId" clId="{7D76C286-FC10-294E-9FDC-CFB6DE1A121B}" dt="2023-11-24T17:01:30.212" v="452" actId="164"/>
          <ac:grpSpMkLst>
            <pc:docMk/>
            <pc:sldMk cId="2621154496" sldId="738"/>
            <ac:grpSpMk id="10" creationId="{C5C0B50E-F336-B3EB-6C7B-93792F9FD8E1}"/>
          </ac:grpSpMkLst>
        </pc:grpChg>
        <pc:grpChg chg="add del mod">
          <ac:chgData name="Nane Kratzke" userId="971be13ff4ee5ef6" providerId="LiveId" clId="{7D76C286-FC10-294E-9FDC-CFB6DE1A121B}" dt="2023-11-24T16:33:58.304" v="77"/>
          <ac:grpSpMkLst>
            <pc:docMk/>
            <pc:sldMk cId="2621154496" sldId="738"/>
            <ac:grpSpMk id="16" creationId="{A158234E-0B83-7069-8332-D45A8179347A}"/>
          </ac:grpSpMkLst>
        </pc:grpChg>
        <pc:grpChg chg="mod">
          <ac:chgData name="Nane Kratzke" userId="971be13ff4ee5ef6" providerId="LiveId" clId="{7D76C286-FC10-294E-9FDC-CFB6DE1A121B}" dt="2023-11-24T16:33:58.083" v="75"/>
          <ac:grpSpMkLst>
            <pc:docMk/>
            <pc:sldMk cId="2621154496" sldId="738"/>
            <ac:grpSpMk id="18" creationId="{1E31C22C-6A1E-DBA3-F608-3067C1D0631C}"/>
          </ac:grpSpMkLst>
        </pc:grpChg>
        <pc:grpChg chg="del mod">
          <ac:chgData name="Nane Kratzke" userId="971be13ff4ee5ef6" providerId="LiveId" clId="{7D76C286-FC10-294E-9FDC-CFB6DE1A121B}" dt="2023-11-24T16:34:07.026" v="83"/>
          <ac:grpSpMkLst>
            <pc:docMk/>
            <pc:sldMk cId="2621154496" sldId="738"/>
            <ac:grpSpMk id="21" creationId="{D4FD3A9A-2097-7515-FBC7-AE92F2599A67}"/>
          </ac:grpSpMkLst>
        </pc:grpChg>
        <pc:grpChg chg="del mod">
          <ac:chgData name="Nane Kratzke" userId="971be13ff4ee5ef6" providerId="LiveId" clId="{7D76C286-FC10-294E-9FDC-CFB6DE1A121B}" dt="2023-11-24T16:34:10.437" v="85"/>
          <ac:grpSpMkLst>
            <pc:docMk/>
            <pc:sldMk cId="2621154496" sldId="738"/>
            <ac:grpSpMk id="23" creationId="{C084C5C0-D768-7E62-466B-1EA227FE88C9}"/>
          </ac:grpSpMkLst>
        </pc:grpChg>
        <pc:grpChg chg="del mod">
          <ac:chgData name="Nane Kratzke" userId="971be13ff4ee5ef6" providerId="LiveId" clId="{7D76C286-FC10-294E-9FDC-CFB6DE1A121B}" dt="2023-11-24T16:34:13.446" v="87"/>
          <ac:grpSpMkLst>
            <pc:docMk/>
            <pc:sldMk cId="2621154496" sldId="738"/>
            <ac:grpSpMk id="25" creationId="{580D18BB-0309-B472-6B38-C14FE6AA03CB}"/>
          </ac:grpSpMkLst>
        </pc:grpChg>
        <pc:grpChg chg="del mod">
          <ac:chgData name="Nane Kratzke" userId="971be13ff4ee5ef6" providerId="LiveId" clId="{7D76C286-FC10-294E-9FDC-CFB6DE1A121B}" dt="2023-11-24T16:40:21.331" v="122" actId="478"/>
          <ac:grpSpMkLst>
            <pc:docMk/>
            <pc:sldMk cId="2621154496" sldId="738"/>
            <ac:grpSpMk id="27" creationId="{573DF93A-D7E5-3801-BAC7-CAB23180E791}"/>
          </ac:grpSpMkLst>
        </pc:grpChg>
        <pc:grpChg chg="mod">
          <ac:chgData name="Nane Kratzke" userId="971be13ff4ee5ef6" providerId="LiveId" clId="{7D76C286-FC10-294E-9FDC-CFB6DE1A121B}" dt="2023-11-24T17:02:15.543" v="455" actId="164"/>
          <ac:grpSpMkLst>
            <pc:docMk/>
            <pc:sldMk cId="2621154496" sldId="738"/>
            <ac:grpSpMk id="34" creationId="{0ACEE387-63F4-5451-DE1B-8E7A673481E0}"/>
          </ac:grpSpMkLst>
        </pc:grpChg>
        <pc:grpChg chg="del">
          <ac:chgData name="Nane Kratzke" userId="971be13ff4ee5ef6" providerId="LiveId" clId="{7D76C286-FC10-294E-9FDC-CFB6DE1A121B}" dt="2023-11-24T16:30:38.203" v="44" actId="478"/>
          <ac:grpSpMkLst>
            <pc:docMk/>
            <pc:sldMk cId="2621154496" sldId="738"/>
            <ac:grpSpMk id="49" creationId="{8E64B571-B237-374A-55F5-EC058C79B00B}"/>
          </ac:grpSpMkLst>
        </pc:grpChg>
        <pc:grpChg chg="del">
          <ac:chgData name="Nane Kratzke" userId="971be13ff4ee5ef6" providerId="LiveId" clId="{7D76C286-FC10-294E-9FDC-CFB6DE1A121B}" dt="2023-11-24T16:30:40.065" v="45" actId="478"/>
          <ac:grpSpMkLst>
            <pc:docMk/>
            <pc:sldMk cId="2621154496" sldId="738"/>
            <ac:grpSpMk id="50" creationId="{B603437F-77A8-0023-3F80-DA8E8C9916B5}"/>
          </ac:grpSpMkLst>
        </pc:grpChg>
        <pc:grpChg chg="add mod">
          <ac:chgData name="Nane Kratzke" userId="971be13ff4ee5ef6" providerId="LiveId" clId="{7D76C286-FC10-294E-9FDC-CFB6DE1A121B}" dt="2023-11-24T17:51:16.270" v="966" actId="14100"/>
          <ac:grpSpMkLst>
            <pc:docMk/>
            <pc:sldMk cId="2621154496" sldId="738"/>
            <ac:grpSpMk id="54" creationId="{4EB4663B-6C36-C980-6A4F-7934F59E769E}"/>
          </ac:grpSpMkLst>
        </pc:grpChg>
        <pc:grpChg chg="add mod">
          <ac:chgData name="Nane Kratzke" userId="971be13ff4ee5ef6" providerId="LiveId" clId="{7D76C286-FC10-294E-9FDC-CFB6DE1A121B}" dt="2023-11-24T17:01:44.174" v="453" actId="164"/>
          <ac:grpSpMkLst>
            <pc:docMk/>
            <pc:sldMk cId="2621154496" sldId="738"/>
            <ac:grpSpMk id="57" creationId="{AF8D3919-95FC-F8AC-ED5C-C6BA21022B0E}"/>
          </ac:grpSpMkLst>
        </pc:grpChg>
        <pc:grpChg chg="add mod">
          <ac:chgData name="Nane Kratzke" userId="971be13ff4ee5ef6" providerId="LiveId" clId="{7D76C286-FC10-294E-9FDC-CFB6DE1A121B}" dt="2023-11-24T17:02:08.104" v="454" actId="164"/>
          <ac:grpSpMkLst>
            <pc:docMk/>
            <pc:sldMk cId="2621154496" sldId="738"/>
            <ac:grpSpMk id="58" creationId="{7FFCFB02-2F1B-443E-6D6F-A2C53EAF9E35}"/>
          </ac:grpSpMkLst>
        </pc:grpChg>
        <pc:grpChg chg="add mod">
          <ac:chgData name="Nane Kratzke" userId="971be13ff4ee5ef6" providerId="LiveId" clId="{7D76C286-FC10-294E-9FDC-CFB6DE1A121B}" dt="2023-11-24T17:02:15.543" v="455" actId="164"/>
          <ac:grpSpMkLst>
            <pc:docMk/>
            <pc:sldMk cId="2621154496" sldId="738"/>
            <ac:grpSpMk id="59" creationId="{A48BB889-8578-C6D2-580B-C7B8965CA6B3}"/>
          </ac:grpSpMkLst>
        </pc:grpChg>
        <pc:picChg chg="add mod">
          <ac:chgData name="Nane Kratzke" userId="971be13ff4ee5ef6" providerId="LiveId" clId="{7D76C286-FC10-294E-9FDC-CFB6DE1A121B}" dt="2023-11-24T16:37:11.508" v="98" actId="1076"/>
          <ac:picMkLst>
            <pc:docMk/>
            <pc:sldMk cId="2621154496" sldId="738"/>
            <ac:picMk id="3" creationId="{7FD42694-A4B5-EFC7-C053-BE3B9545E490}"/>
          </ac:picMkLst>
        </pc:picChg>
        <pc:picChg chg="mod">
          <ac:chgData name="Nane Kratzke" userId="971be13ff4ee5ef6" providerId="LiveId" clId="{7D76C286-FC10-294E-9FDC-CFB6DE1A121B}" dt="2023-11-24T16:37:57.751" v="110" actId="1076"/>
          <ac:picMkLst>
            <pc:docMk/>
            <pc:sldMk cId="2621154496" sldId="738"/>
            <ac:picMk id="12" creationId="{EBE29AA4-3551-E52D-D601-79D6CF142730}"/>
          </ac:picMkLst>
        </pc:picChg>
        <pc:picChg chg="del">
          <ac:chgData name="Nane Kratzke" userId="971be13ff4ee5ef6" providerId="LiveId" clId="{7D76C286-FC10-294E-9FDC-CFB6DE1A121B}" dt="2023-11-24T16:29:53.537" v="40" actId="478"/>
          <ac:picMkLst>
            <pc:docMk/>
            <pc:sldMk cId="2621154496" sldId="738"/>
            <ac:picMk id="13" creationId="{FC86C866-9B35-AD8B-DB0A-6E6D94F768B5}"/>
          </ac:picMkLst>
        </pc:picChg>
        <pc:picChg chg="del">
          <ac:chgData name="Nane Kratzke" userId="971be13ff4ee5ef6" providerId="LiveId" clId="{7D76C286-FC10-294E-9FDC-CFB6DE1A121B}" dt="2023-11-24T16:22:21.484" v="34" actId="478"/>
          <ac:picMkLst>
            <pc:docMk/>
            <pc:sldMk cId="2621154496" sldId="738"/>
            <ac:picMk id="56" creationId="{EA32FC3D-2D36-140E-B95E-C6D2C3DDC213}"/>
          </ac:picMkLst>
        </pc:picChg>
        <pc:picChg chg="add del mod">
          <ac:chgData name="Nane Kratzke" userId="971be13ff4ee5ef6" providerId="LiveId" clId="{7D76C286-FC10-294E-9FDC-CFB6DE1A121B}" dt="2023-11-24T17:37:06.027" v="881" actId="478"/>
          <ac:picMkLst>
            <pc:docMk/>
            <pc:sldMk cId="2621154496" sldId="738"/>
            <ac:picMk id="1026" creationId="{3FF575E3-D3CD-6326-E4A8-3D0F49FAA752}"/>
          </ac:picMkLst>
        </pc:picChg>
        <pc:picChg chg="add del mod">
          <ac:chgData name="Nane Kratzke" userId="971be13ff4ee5ef6" providerId="LiveId" clId="{7D76C286-FC10-294E-9FDC-CFB6DE1A121B}" dt="2023-11-24T17:41:23.180" v="916" actId="478"/>
          <ac:picMkLst>
            <pc:docMk/>
            <pc:sldMk cId="2621154496" sldId="738"/>
            <ac:picMk id="1028" creationId="{FB75E077-A984-D171-9490-3E83DF163CFC}"/>
          </ac:picMkLst>
        </pc:picChg>
        <pc:picChg chg="add mod">
          <ac:chgData name="Nane Kratzke" userId="971be13ff4ee5ef6" providerId="LiveId" clId="{7D76C286-FC10-294E-9FDC-CFB6DE1A121B}" dt="2023-11-24T17:43:50.717" v="940" actId="14861"/>
          <ac:picMkLst>
            <pc:docMk/>
            <pc:sldMk cId="2621154496" sldId="738"/>
            <ac:picMk id="1030" creationId="{1344A35F-602E-3E30-17B0-009B80057C3D}"/>
          </ac:picMkLst>
        </pc:picChg>
        <pc:picChg chg="add del mod">
          <ac:chgData name="Nane Kratzke" userId="971be13ff4ee5ef6" providerId="LiveId" clId="{7D76C286-FC10-294E-9FDC-CFB6DE1A121B}" dt="2023-11-24T17:51:01.725" v="965" actId="478"/>
          <ac:picMkLst>
            <pc:docMk/>
            <pc:sldMk cId="2621154496" sldId="738"/>
            <ac:picMk id="1032" creationId="{C8FB7AAB-1F78-8D38-07B0-FF2B140702B4}"/>
          </ac:picMkLst>
        </pc:picChg>
        <pc:picChg chg="add del mod">
          <ac:chgData name="Nane Kratzke" userId="971be13ff4ee5ef6" providerId="LiveId" clId="{7D76C286-FC10-294E-9FDC-CFB6DE1A121B}" dt="2023-11-24T17:50:59.429" v="964" actId="478"/>
          <ac:picMkLst>
            <pc:docMk/>
            <pc:sldMk cId="2621154496" sldId="738"/>
            <ac:picMk id="1034" creationId="{5AB08DB3-373F-5C4A-45CE-0FD35AF7C360}"/>
          </ac:picMkLst>
        </pc:picChg>
        <pc:picChg chg="del">
          <ac:chgData name="Nane Kratzke" userId="971be13ff4ee5ef6" providerId="LiveId" clId="{7D76C286-FC10-294E-9FDC-CFB6DE1A121B}" dt="2023-11-24T16:22:23.172" v="35" actId="478"/>
          <ac:picMkLst>
            <pc:docMk/>
            <pc:sldMk cId="2621154496" sldId="738"/>
            <ac:picMk id="4098" creationId="{3E4F9AF0-1D59-CEBC-DE93-3D6FA939F066}"/>
          </ac:picMkLst>
        </pc:picChg>
        <pc:inkChg chg="add mod">
          <ac:chgData name="Nane Kratzke" userId="971be13ff4ee5ef6" providerId="LiveId" clId="{7D76C286-FC10-294E-9FDC-CFB6DE1A121B}" dt="2023-11-24T17:01:30.212" v="452" actId="164"/>
          <ac:inkMkLst>
            <pc:docMk/>
            <pc:sldMk cId="2621154496" sldId="738"/>
            <ac:inkMk id="4" creationId="{1ABC8189-D6FD-7342-21AE-CD7E83449DF2}"/>
          </ac:inkMkLst>
        </pc:inkChg>
        <pc:inkChg chg="add mod">
          <ac:chgData name="Nane Kratzke" userId="971be13ff4ee5ef6" providerId="LiveId" clId="{7D76C286-FC10-294E-9FDC-CFB6DE1A121B}" dt="2023-11-24T17:01:30.212" v="452" actId="164"/>
          <ac:inkMkLst>
            <pc:docMk/>
            <pc:sldMk cId="2621154496" sldId="738"/>
            <ac:inkMk id="6" creationId="{CEB274B9-DAF0-F74F-E62F-00124A183876}"/>
          </ac:inkMkLst>
        </pc:inkChg>
        <pc:inkChg chg="add mod">
          <ac:chgData name="Nane Kratzke" userId="971be13ff4ee5ef6" providerId="LiveId" clId="{7D76C286-FC10-294E-9FDC-CFB6DE1A121B}" dt="2023-11-24T16:33:34.981" v="67"/>
          <ac:inkMkLst>
            <pc:docMk/>
            <pc:sldMk cId="2621154496" sldId="738"/>
            <ac:inkMk id="7" creationId="{C6889A8C-F24D-12E0-3368-AD8982DF41AC}"/>
          </ac:inkMkLst>
        </pc:inkChg>
        <pc:inkChg chg="add mod">
          <ac:chgData name="Nane Kratzke" userId="971be13ff4ee5ef6" providerId="LiveId" clId="{7D76C286-FC10-294E-9FDC-CFB6DE1A121B}" dt="2023-11-24T16:33:34.981" v="67"/>
          <ac:inkMkLst>
            <pc:docMk/>
            <pc:sldMk cId="2621154496" sldId="738"/>
            <ac:inkMk id="9" creationId="{F8300459-E9D2-6F33-86F1-A16C5E608516}"/>
          </ac:inkMkLst>
        </pc:inkChg>
        <pc:inkChg chg="add mod">
          <ac:chgData name="Nane Kratzke" userId="971be13ff4ee5ef6" providerId="LiveId" clId="{7D76C286-FC10-294E-9FDC-CFB6DE1A121B}" dt="2023-11-24T17:02:08.104" v="454" actId="164"/>
          <ac:inkMkLst>
            <pc:docMk/>
            <pc:sldMk cId="2621154496" sldId="738"/>
            <ac:inkMk id="11" creationId="{CF7BC68B-8E01-87DF-DCC1-33B7AF0C290A}"/>
          </ac:inkMkLst>
        </pc:inkChg>
        <pc:inkChg chg="add del mod">
          <ac:chgData name="Nane Kratzke" userId="971be13ff4ee5ef6" providerId="LiveId" clId="{7D76C286-FC10-294E-9FDC-CFB6DE1A121B}" dt="2023-11-24T16:33:58.801" v="78" actId="9405"/>
          <ac:inkMkLst>
            <pc:docMk/>
            <pc:sldMk cId="2621154496" sldId="738"/>
            <ac:inkMk id="14" creationId="{BD9B3F56-F560-D6BE-8FE4-DB8F0C2F8981}"/>
          </ac:inkMkLst>
        </pc:inkChg>
        <pc:inkChg chg="add del mod">
          <ac:chgData name="Nane Kratzke" userId="971be13ff4ee5ef6" providerId="LiveId" clId="{7D76C286-FC10-294E-9FDC-CFB6DE1A121B}" dt="2023-11-24T16:33:58.304" v="77"/>
          <ac:inkMkLst>
            <pc:docMk/>
            <pc:sldMk cId="2621154496" sldId="738"/>
            <ac:inkMk id="15" creationId="{E34C748F-D39A-6C81-5CEB-25B297BB91AD}"/>
          </ac:inkMkLst>
        </pc:inkChg>
        <pc:inkChg chg="add del mod">
          <ac:chgData name="Nane Kratzke" userId="971be13ff4ee5ef6" providerId="LiveId" clId="{7D76C286-FC10-294E-9FDC-CFB6DE1A121B}" dt="2023-11-24T16:33:58.083" v="75"/>
          <ac:inkMkLst>
            <pc:docMk/>
            <pc:sldMk cId="2621154496" sldId="738"/>
            <ac:inkMk id="17" creationId="{FFB60302-F076-5C71-ABDD-05BDD4E2F118}"/>
          </ac:inkMkLst>
        </pc:inkChg>
        <pc:inkChg chg="add mod">
          <ac:chgData name="Nane Kratzke" userId="971be13ff4ee5ef6" providerId="LiveId" clId="{7D76C286-FC10-294E-9FDC-CFB6DE1A121B}" dt="2023-11-24T16:34:13.446" v="87"/>
          <ac:inkMkLst>
            <pc:docMk/>
            <pc:sldMk cId="2621154496" sldId="738"/>
            <ac:inkMk id="19" creationId="{BFDDD12E-499B-7A40-FDC0-08B6F2601E4F}"/>
          </ac:inkMkLst>
        </pc:inkChg>
        <pc:inkChg chg="add mod">
          <ac:chgData name="Nane Kratzke" userId="971be13ff4ee5ef6" providerId="LiveId" clId="{7D76C286-FC10-294E-9FDC-CFB6DE1A121B}" dt="2023-11-24T16:34:13.446" v="87"/>
          <ac:inkMkLst>
            <pc:docMk/>
            <pc:sldMk cId="2621154496" sldId="738"/>
            <ac:inkMk id="20" creationId="{DBD6324F-3280-0B3A-3876-7598621D755D}"/>
          </ac:inkMkLst>
        </pc:inkChg>
        <pc:inkChg chg="add mod">
          <ac:chgData name="Nane Kratzke" userId="971be13ff4ee5ef6" providerId="LiveId" clId="{7D76C286-FC10-294E-9FDC-CFB6DE1A121B}" dt="2023-11-24T16:34:13.446" v="87"/>
          <ac:inkMkLst>
            <pc:docMk/>
            <pc:sldMk cId="2621154496" sldId="738"/>
            <ac:inkMk id="22" creationId="{D9B6ECAE-414A-F529-0F02-AC065FFDC422}"/>
          </ac:inkMkLst>
        </pc:inkChg>
        <pc:inkChg chg="add mod">
          <ac:chgData name="Nane Kratzke" userId="971be13ff4ee5ef6" providerId="LiveId" clId="{7D76C286-FC10-294E-9FDC-CFB6DE1A121B}" dt="2023-11-24T16:34:13.446" v="87"/>
          <ac:inkMkLst>
            <pc:docMk/>
            <pc:sldMk cId="2621154496" sldId="738"/>
            <ac:inkMk id="24" creationId="{05269F3E-5576-808F-DC77-96BA079A931A}"/>
          </ac:inkMkLst>
        </pc:inkChg>
        <pc:inkChg chg="add mod">
          <ac:chgData name="Nane Kratzke" userId="971be13ff4ee5ef6" providerId="LiveId" clId="{7D76C286-FC10-294E-9FDC-CFB6DE1A121B}" dt="2023-11-24T16:34:13.446" v="87"/>
          <ac:inkMkLst>
            <pc:docMk/>
            <pc:sldMk cId="2621154496" sldId="738"/>
            <ac:inkMk id="26" creationId="{3FED026A-B286-064A-A52C-ADD461CD6579}"/>
          </ac:inkMkLst>
        </pc:inkChg>
        <pc:inkChg chg="add del mod">
          <ac:chgData name="Nane Kratzke" userId="971be13ff4ee5ef6" providerId="LiveId" clId="{7D76C286-FC10-294E-9FDC-CFB6DE1A121B}" dt="2023-11-24T16:38:46.043" v="115" actId="478"/>
          <ac:inkMkLst>
            <pc:docMk/>
            <pc:sldMk cId="2621154496" sldId="738"/>
            <ac:inkMk id="28" creationId="{B9D6C7B2-D103-3729-B7DF-08C0FED8E756}"/>
          </ac:inkMkLst>
        </pc:inkChg>
        <pc:inkChg chg="add del">
          <ac:chgData name="Nane Kratzke" userId="971be13ff4ee5ef6" providerId="LiveId" clId="{7D76C286-FC10-294E-9FDC-CFB6DE1A121B}" dt="2023-11-24T16:40:27.068" v="123" actId="478"/>
          <ac:inkMkLst>
            <pc:docMk/>
            <pc:sldMk cId="2621154496" sldId="738"/>
            <ac:inkMk id="29" creationId="{1AFC361E-80B9-3F16-57CD-12DE6289123A}"/>
          </ac:inkMkLst>
        </pc:inkChg>
        <pc:inkChg chg="add mod">
          <ac:chgData name="Nane Kratzke" userId="971be13ff4ee5ef6" providerId="LiveId" clId="{7D76C286-FC10-294E-9FDC-CFB6DE1A121B}" dt="2023-11-24T17:02:15.543" v="455" actId="164"/>
          <ac:inkMkLst>
            <pc:docMk/>
            <pc:sldMk cId="2621154496" sldId="738"/>
            <ac:inkMk id="30" creationId="{0C3E5DB5-2063-E66C-B2F8-3B1B574A0199}"/>
          </ac:inkMkLst>
        </pc:inkChg>
        <pc:inkChg chg="add mod">
          <ac:chgData name="Nane Kratzke" userId="971be13ff4ee5ef6" providerId="LiveId" clId="{7D76C286-FC10-294E-9FDC-CFB6DE1A121B}" dt="2023-11-24T16:39:54.963" v="121"/>
          <ac:inkMkLst>
            <pc:docMk/>
            <pc:sldMk cId="2621154496" sldId="738"/>
            <ac:inkMk id="31" creationId="{A3D83E80-AA20-E4FD-613B-06A4E7E47075}"/>
          </ac:inkMkLst>
        </pc:inkChg>
        <pc:inkChg chg="add mod">
          <ac:chgData name="Nane Kratzke" userId="971be13ff4ee5ef6" providerId="LiveId" clId="{7D76C286-FC10-294E-9FDC-CFB6DE1A121B}" dt="2023-11-24T16:39:54.963" v="121"/>
          <ac:inkMkLst>
            <pc:docMk/>
            <pc:sldMk cId="2621154496" sldId="738"/>
            <ac:inkMk id="32" creationId="{61424954-827D-509B-9993-8A9377E59141}"/>
          </ac:inkMkLst>
        </pc:inkChg>
        <pc:inkChg chg="add mod">
          <ac:chgData name="Nane Kratzke" userId="971be13ff4ee5ef6" providerId="LiveId" clId="{7D76C286-FC10-294E-9FDC-CFB6DE1A121B}" dt="2023-11-24T17:01:44.174" v="453" actId="164"/>
          <ac:inkMkLst>
            <pc:docMk/>
            <pc:sldMk cId="2621154496" sldId="738"/>
            <ac:inkMk id="35" creationId="{7A9613A2-8443-BF01-56EA-0CEFAF29A692}"/>
          </ac:inkMkLst>
        </pc:inkChg>
      </pc:sldChg>
      <pc:sldChg chg="add del">
        <pc:chgData name="Nane Kratzke" userId="971be13ff4ee5ef6" providerId="LiveId" clId="{7D76C286-FC10-294E-9FDC-CFB6DE1A121B}" dt="2023-11-26T12:28:10.480" v="1203" actId="2696"/>
        <pc:sldMkLst>
          <pc:docMk/>
          <pc:sldMk cId="3041703558" sldId="739"/>
        </pc:sldMkLst>
      </pc:sldChg>
      <pc:sldChg chg="add">
        <pc:chgData name="Nane Kratzke" userId="971be13ff4ee5ef6" providerId="LiveId" clId="{7D76C286-FC10-294E-9FDC-CFB6DE1A121B}" dt="2023-11-24T18:06:02.141" v="1051"/>
        <pc:sldMkLst>
          <pc:docMk/>
          <pc:sldMk cId="1670905091" sldId="740"/>
        </pc:sldMkLst>
      </pc:sldChg>
      <pc:sldChg chg="modSp add mod">
        <pc:chgData name="Nane Kratzke" userId="971be13ff4ee5ef6" providerId="LiveId" clId="{7D76C286-FC10-294E-9FDC-CFB6DE1A121B}" dt="2023-11-24T18:06:54.132" v="1107" actId="1076"/>
        <pc:sldMkLst>
          <pc:docMk/>
          <pc:sldMk cId="4200676814" sldId="741"/>
        </pc:sldMkLst>
        <pc:spChg chg="mod">
          <ac:chgData name="Nane Kratzke" userId="971be13ff4ee5ef6" providerId="LiveId" clId="{7D76C286-FC10-294E-9FDC-CFB6DE1A121B}" dt="2023-11-24T18:06:45.948" v="1105" actId="20577"/>
          <ac:spMkLst>
            <pc:docMk/>
            <pc:sldMk cId="4200676814" sldId="741"/>
            <ac:spMk id="31" creationId="{A7AED8D2-12C6-26AC-5AF0-E921BDCCBE3B}"/>
          </ac:spMkLst>
        </pc:spChg>
        <pc:picChg chg="mod">
          <ac:chgData name="Nane Kratzke" userId="971be13ff4ee5ef6" providerId="LiveId" clId="{7D76C286-FC10-294E-9FDC-CFB6DE1A121B}" dt="2023-11-24T18:06:54.132" v="1107" actId="1076"/>
          <ac:picMkLst>
            <pc:docMk/>
            <pc:sldMk cId="4200676814" sldId="741"/>
            <ac:picMk id="9" creationId="{15909EB1-B2FC-8711-70B2-F0FDB0423D31}"/>
          </ac:picMkLst>
        </pc:picChg>
      </pc:sldChg>
      <pc:sldChg chg="modSp add mod">
        <pc:chgData name="Nane Kratzke" userId="971be13ff4ee5ef6" providerId="LiveId" clId="{7D76C286-FC10-294E-9FDC-CFB6DE1A121B}" dt="2023-11-24T18:07:12.698" v="1110" actId="207"/>
        <pc:sldMkLst>
          <pc:docMk/>
          <pc:sldMk cId="950456830" sldId="742"/>
        </pc:sldMkLst>
        <pc:spChg chg="mod">
          <ac:chgData name="Nane Kratzke" userId="971be13ff4ee5ef6" providerId="LiveId" clId="{7D76C286-FC10-294E-9FDC-CFB6DE1A121B}" dt="2023-11-24T18:07:12.698" v="1110" actId="207"/>
          <ac:spMkLst>
            <pc:docMk/>
            <pc:sldMk cId="950456830" sldId="742"/>
            <ac:spMk id="4" creationId="{0C458DD0-8EF5-3AA1-E0BF-0C542462EA08}"/>
          </ac:spMkLst>
        </pc:spChg>
      </pc:sldChg>
      <pc:sldChg chg="add">
        <pc:chgData name="Nane Kratzke" userId="971be13ff4ee5ef6" providerId="LiveId" clId="{7D76C286-FC10-294E-9FDC-CFB6DE1A121B}" dt="2023-11-24T18:06:13.712" v="1052"/>
        <pc:sldMkLst>
          <pc:docMk/>
          <pc:sldMk cId="4132441936" sldId="743"/>
        </pc:sldMkLst>
      </pc:sldChg>
      <pc:sldChg chg="modSp add mod">
        <pc:chgData name="Nane Kratzke" userId="971be13ff4ee5ef6" providerId="LiveId" clId="{7D76C286-FC10-294E-9FDC-CFB6DE1A121B}" dt="2023-11-26T12:27:48.417" v="1202" actId="207"/>
        <pc:sldMkLst>
          <pc:docMk/>
          <pc:sldMk cId="95801313" sldId="744"/>
        </pc:sldMkLst>
        <pc:spChg chg="mod">
          <ac:chgData name="Nane Kratzke" userId="971be13ff4ee5ef6" providerId="LiveId" clId="{7D76C286-FC10-294E-9FDC-CFB6DE1A121B}" dt="2023-11-26T12:27:17.443" v="1199" actId="20577"/>
          <ac:spMkLst>
            <pc:docMk/>
            <pc:sldMk cId="95801313" sldId="744"/>
            <ac:spMk id="2" creationId="{BEBECCD0-0365-6042-8374-D298183801AF}"/>
          </ac:spMkLst>
        </pc:spChg>
        <pc:spChg chg="mod">
          <ac:chgData name="Nane Kratzke" userId="971be13ff4ee5ef6" providerId="LiveId" clId="{7D76C286-FC10-294E-9FDC-CFB6DE1A121B}" dt="2023-11-26T12:27:48.417" v="1202" actId="207"/>
          <ac:spMkLst>
            <pc:docMk/>
            <pc:sldMk cId="95801313" sldId="744"/>
            <ac:spMk id="6" creationId="{F0764B6B-3DA3-FFC3-541F-8264248F907F}"/>
          </ac:spMkLst>
        </pc:spChg>
        <pc:spChg chg="mod">
          <ac:chgData name="Nane Kratzke" userId="971be13ff4ee5ef6" providerId="LiveId" clId="{7D76C286-FC10-294E-9FDC-CFB6DE1A121B}" dt="2023-11-26T12:27:48.417" v="1202" actId="207"/>
          <ac:spMkLst>
            <pc:docMk/>
            <pc:sldMk cId="95801313" sldId="744"/>
            <ac:spMk id="8" creationId="{62534D94-1596-1345-2796-42DACD1C8DAA}"/>
          </ac:spMkLst>
        </pc:spChg>
        <pc:spChg chg="mod">
          <ac:chgData name="Nane Kratzke" userId="971be13ff4ee5ef6" providerId="LiveId" clId="{7D76C286-FC10-294E-9FDC-CFB6DE1A121B}" dt="2023-11-26T12:27:23.600" v="1200" actId="207"/>
          <ac:spMkLst>
            <pc:docMk/>
            <pc:sldMk cId="95801313" sldId="744"/>
            <ac:spMk id="9" creationId="{CF7E2FC1-83D5-0679-F481-2AC0774EF423}"/>
          </ac:spMkLst>
        </pc:spChg>
        <pc:spChg chg="mod">
          <ac:chgData name="Nane Kratzke" userId="971be13ff4ee5ef6" providerId="LiveId" clId="{7D76C286-FC10-294E-9FDC-CFB6DE1A121B}" dt="2023-11-26T12:27:48.417" v="1202" actId="207"/>
          <ac:spMkLst>
            <pc:docMk/>
            <pc:sldMk cId="95801313" sldId="744"/>
            <ac:spMk id="10" creationId="{820B38A5-1D0B-1D32-799E-8B6173BFCFBF}"/>
          </ac:spMkLst>
        </pc:spChg>
        <pc:spChg chg="mod">
          <ac:chgData name="Nane Kratzke" userId="971be13ff4ee5ef6" providerId="LiveId" clId="{7D76C286-FC10-294E-9FDC-CFB6DE1A121B}" dt="2023-11-26T12:27:48.417" v="1202" actId="207"/>
          <ac:spMkLst>
            <pc:docMk/>
            <pc:sldMk cId="95801313" sldId="744"/>
            <ac:spMk id="14" creationId="{1EE087EB-1D6E-E7F3-5C85-49AF37B3199F}"/>
          </ac:spMkLst>
        </pc:spChg>
        <pc:spChg chg="mod">
          <ac:chgData name="Nane Kratzke" userId="971be13ff4ee5ef6" providerId="LiveId" clId="{7D76C286-FC10-294E-9FDC-CFB6DE1A121B}" dt="2023-11-26T12:27:23.600" v="1200" actId="207"/>
          <ac:spMkLst>
            <pc:docMk/>
            <pc:sldMk cId="95801313" sldId="744"/>
            <ac:spMk id="132" creationId="{6544B590-6D31-9243-9E86-5EB212A6BC40}"/>
          </ac:spMkLst>
        </pc:spChg>
        <pc:spChg chg="mod">
          <ac:chgData name="Nane Kratzke" userId="971be13ff4ee5ef6" providerId="LiveId" clId="{7D76C286-FC10-294E-9FDC-CFB6DE1A121B}" dt="2023-11-26T12:27:48.417" v="1202" actId="207"/>
          <ac:spMkLst>
            <pc:docMk/>
            <pc:sldMk cId="95801313" sldId="744"/>
            <ac:spMk id="137" creationId="{BC7A94B6-5C76-ED42-A230-4DDF4D7F5632}"/>
          </ac:spMkLst>
        </pc:spChg>
        <pc:spChg chg="mod">
          <ac:chgData name="Nane Kratzke" userId="971be13ff4ee5ef6" providerId="LiveId" clId="{7D76C286-FC10-294E-9FDC-CFB6DE1A121B}" dt="2023-11-26T12:27:48.417" v="1202" actId="207"/>
          <ac:spMkLst>
            <pc:docMk/>
            <pc:sldMk cId="95801313" sldId="744"/>
            <ac:spMk id="138" creationId="{945353CE-0288-8A4F-B444-C37AE727604C}"/>
          </ac:spMkLst>
        </pc:spChg>
        <pc:picChg chg="mod">
          <ac:chgData name="Nane Kratzke" userId="971be13ff4ee5ef6" providerId="LiveId" clId="{7D76C286-FC10-294E-9FDC-CFB6DE1A121B}" dt="2023-11-26T12:27:38.008" v="1201"/>
          <ac:picMkLst>
            <pc:docMk/>
            <pc:sldMk cId="95801313" sldId="744"/>
            <ac:picMk id="7" creationId="{48AAF39D-A4AD-DAD7-5482-53A6B3D218F5}"/>
          </ac:picMkLst>
        </pc:picChg>
        <pc:picChg chg="mod">
          <ac:chgData name="Nane Kratzke" userId="971be13ff4ee5ef6" providerId="LiveId" clId="{7D76C286-FC10-294E-9FDC-CFB6DE1A121B}" dt="2023-11-26T12:27:38.008" v="1201"/>
          <ac:picMkLst>
            <pc:docMk/>
            <pc:sldMk cId="95801313" sldId="744"/>
            <ac:picMk id="11" creationId="{D232184E-7BE7-50FE-B067-C4DF53304053}"/>
          </ac:picMkLst>
        </pc:picChg>
        <pc:picChg chg="mod">
          <ac:chgData name="Nane Kratzke" userId="971be13ff4ee5ef6" providerId="LiveId" clId="{7D76C286-FC10-294E-9FDC-CFB6DE1A121B}" dt="2023-11-26T12:27:38.008" v="1201"/>
          <ac:picMkLst>
            <pc:docMk/>
            <pc:sldMk cId="95801313" sldId="744"/>
            <ac:picMk id="12" creationId="{479223EE-A5F3-EF07-4735-21AFEAE11034}"/>
          </ac:picMkLst>
        </pc:picChg>
        <pc:picChg chg="mod">
          <ac:chgData name="Nane Kratzke" userId="971be13ff4ee5ef6" providerId="LiveId" clId="{7D76C286-FC10-294E-9FDC-CFB6DE1A121B}" dt="2023-11-26T12:27:38.008" v="1201"/>
          <ac:picMkLst>
            <pc:docMk/>
            <pc:sldMk cId="95801313" sldId="744"/>
            <ac:picMk id="13" creationId="{67A370F9-431F-B4B5-776E-1D581243B40F}"/>
          </ac:picMkLst>
        </pc:picChg>
        <pc:picChg chg="mod">
          <ac:chgData name="Nane Kratzke" userId="971be13ff4ee5ef6" providerId="LiveId" clId="{7D76C286-FC10-294E-9FDC-CFB6DE1A121B}" dt="2023-11-26T12:27:38.008" v="1201"/>
          <ac:picMkLst>
            <pc:docMk/>
            <pc:sldMk cId="95801313" sldId="744"/>
            <ac:picMk id="134" creationId="{7554F3D9-A80C-F746-85C4-18A28DC4319C}"/>
          </ac:picMkLst>
        </pc:picChg>
        <pc:picChg chg="mod">
          <ac:chgData name="Nane Kratzke" userId="971be13ff4ee5ef6" providerId="LiveId" clId="{7D76C286-FC10-294E-9FDC-CFB6DE1A121B}" dt="2023-11-26T12:27:38.008" v="1201"/>
          <ac:picMkLst>
            <pc:docMk/>
            <pc:sldMk cId="95801313" sldId="744"/>
            <ac:picMk id="136" creationId="{01FC1095-D87A-B945-922F-5A115CF06B47}"/>
          </ac:picMkLst>
        </pc:picChg>
      </pc:sldChg>
      <pc:sldChg chg="modSp add mod">
        <pc:chgData name="Nane Kratzke" userId="971be13ff4ee5ef6" providerId="LiveId" clId="{7D76C286-FC10-294E-9FDC-CFB6DE1A121B}" dt="2023-11-26T12:32:37.467" v="1220"/>
        <pc:sldMkLst>
          <pc:docMk/>
          <pc:sldMk cId="3671693727" sldId="745"/>
        </pc:sldMkLst>
        <pc:spChg chg="mod">
          <ac:chgData name="Nane Kratzke" userId="971be13ff4ee5ef6" providerId="LiveId" clId="{7D76C286-FC10-294E-9FDC-CFB6DE1A121B}" dt="2023-11-26T12:32:02.057" v="1215" actId="207"/>
          <ac:spMkLst>
            <pc:docMk/>
            <pc:sldMk cId="3671693727" sldId="745"/>
            <ac:spMk id="78" creationId="{9E273C53-174B-174F-8FF4-157ADE55F70D}"/>
          </ac:spMkLst>
        </pc:spChg>
        <pc:spChg chg="mod">
          <ac:chgData name="Nane Kratzke" userId="971be13ff4ee5ef6" providerId="LiveId" clId="{7D76C286-FC10-294E-9FDC-CFB6DE1A121B}" dt="2023-11-26T12:32:18.251" v="1217" actId="207"/>
          <ac:spMkLst>
            <pc:docMk/>
            <pc:sldMk cId="3671693727" sldId="745"/>
            <ac:spMk id="80" creationId="{141E4693-0A90-3A46-9596-A21D07D49571}"/>
          </ac:spMkLst>
        </pc:spChg>
        <pc:spChg chg="mod">
          <ac:chgData name="Nane Kratzke" userId="971be13ff4ee5ef6" providerId="LiveId" clId="{7D76C286-FC10-294E-9FDC-CFB6DE1A121B}" dt="2023-11-26T12:32:18.251" v="1217" actId="207"/>
          <ac:spMkLst>
            <pc:docMk/>
            <pc:sldMk cId="3671693727" sldId="745"/>
            <ac:spMk id="81" creationId="{F6670A1D-F19D-AE45-B05C-518A2B00DC60}"/>
          </ac:spMkLst>
        </pc:spChg>
        <pc:spChg chg="mod">
          <ac:chgData name="Nane Kratzke" userId="971be13ff4ee5ef6" providerId="LiveId" clId="{7D76C286-FC10-294E-9FDC-CFB6DE1A121B}" dt="2023-11-26T12:31:57.473" v="1214" actId="207"/>
          <ac:spMkLst>
            <pc:docMk/>
            <pc:sldMk cId="3671693727" sldId="745"/>
            <ac:spMk id="132" creationId="{6544B590-6D31-9243-9E86-5EB212A6BC40}"/>
          </ac:spMkLst>
        </pc:spChg>
        <pc:spChg chg="mod">
          <ac:chgData name="Nane Kratzke" userId="971be13ff4ee5ef6" providerId="LiveId" clId="{7D76C286-FC10-294E-9FDC-CFB6DE1A121B}" dt="2023-11-26T12:32:23.912" v="1219" actId="207"/>
          <ac:spMkLst>
            <pc:docMk/>
            <pc:sldMk cId="3671693727" sldId="745"/>
            <ac:spMk id="137" creationId="{BC7A94B6-5C76-ED42-A230-4DDF4D7F5632}"/>
          </ac:spMkLst>
        </pc:spChg>
        <pc:spChg chg="mod">
          <ac:chgData name="Nane Kratzke" userId="971be13ff4ee5ef6" providerId="LiveId" clId="{7D76C286-FC10-294E-9FDC-CFB6DE1A121B}" dt="2023-11-26T12:32:23.912" v="1219" actId="207"/>
          <ac:spMkLst>
            <pc:docMk/>
            <pc:sldMk cId="3671693727" sldId="745"/>
            <ac:spMk id="138" creationId="{945353CE-0288-8A4F-B444-C37AE727604C}"/>
          </ac:spMkLst>
        </pc:spChg>
        <pc:picChg chg="mod">
          <ac:chgData name="Nane Kratzke" userId="971be13ff4ee5ef6" providerId="LiveId" clId="{7D76C286-FC10-294E-9FDC-CFB6DE1A121B}" dt="2023-11-26T12:32:09.578" v="1216"/>
          <ac:picMkLst>
            <pc:docMk/>
            <pc:sldMk cId="3671693727" sldId="745"/>
            <ac:picMk id="134" creationId="{7554F3D9-A80C-F746-85C4-18A28DC4319C}"/>
          </ac:picMkLst>
        </pc:picChg>
        <pc:picChg chg="mod">
          <ac:chgData name="Nane Kratzke" userId="971be13ff4ee5ef6" providerId="LiveId" clId="{7D76C286-FC10-294E-9FDC-CFB6DE1A121B}" dt="2023-11-26T12:32:09.578" v="1216"/>
          <ac:picMkLst>
            <pc:docMk/>
            <pc:sldMk cId="3671693727" sldId="745"/>
            <ac:picMk id="136" creationId="{01FC1095-D87A-B945-922F-5A115CF06B47}"/>
          </ac:picMkLst>
        </pc:picChg>
        <pc:picChg chg="mod">
          <ac:chgData name="Nane Kratzke" userId="971be13ff4ee5ef6" providerId="LiveId" clId="{7D76C286-FC10-294E-9FDC-CFB6DE1A121B}" dt="2023-11-26T12:32:37.467" v="1220"/>
          <ac:picMkLst>
            <pc:docMk/>
            <pc:sldMk cId="3671693727" sldId="745"/>
            <ac:picMk id="1056" creationId="{63FFB1C2-0D2E-5042-B775-910095E1CB8D}"/>
          </ac:picMkLst>
        </pc:picChg>
        <pc:picChg chg="mod">
          <ac:chgData name="Nane Kratzke" userId="971be13ff4ee5ef6" providerId="LiveId" clId="{7D76C286-FC10-294E-9FDC-CFB6DE1A121B}" dt="2023-11-26T12:32:37.467" v="1220"/>
          <ac:picMkLst>
            <pc:docMk/>
            <pc:sldMk cId="3671693727" sldId="745"/>
            <ac:picMk id="1058" creationId="{9005B2A9-D614-3742-AD7B-E67DD24A1BBC}"/>
          </ac:picMkLst>
        </pc:picChg>
      </pc:sldChg>
      <pc:sldChg chg="modSp add mod">
        <pc:chgData name="Nane Kratzke" userId="971be13ff4ee5ef6" providerId="LiveId" clId="{7D76C286-FC10-294E-9FDC-CFB6DE1A121B}" dt="2023-11-26T12:33:51.843" v="1228"/>
        <pc:sldMkLst>
          <pc:docMk/>
          <pc:sldMk cId="2640487595" sldId="746"/>
        </pc:sldMkLst>
        <pc:spChg chg="mod">
          <ac:chgData name="Nane Kratzke" userId="971be13ff4ee5ef6" providerId="LiveId" clId="{7D76C286-FC10-294E-9FDC-CFB6DE1A121B}" dt="2023-11-26T12:33:39.536" v="1226" actId="207"/>
          <ac:spMkLst>
            <pc:docMk/>
            <pc:sldMk cId="2640487595" sldId="746"/>
            <ac:spMk id="8" creationId="{62534D94-1596-1345-2796-42DACD1C8DAA}"/>
          </ac:spMkLst>
        </pc:spChg>
        <pc:spChg chg="mod">
          <ac:chgData name="Nane Kratzke" userId="971be13ff4ee5ef6" providerId="LiveId" clId="{7D76C286-FC10-294E-9FDC-CFB6DE1A121B}" dt="2023-11-26T12:33:17.656" v="1223" actId="207"/>
          <ac:spMkLst>
            <pc:docMk/>
            <pc:sldMk cId="2640487595" sldId="746"/>
            <ac:spMk id="9" creationId="{CF7E2FC1-83D5-0679-F481-2AC0774EF423}"/>
          </ac:spMkLst>
        </pc:spChg>
        <pc:spChg chg="mod">
          <ac:chgData name="Nane Kratzke" userId="971be13ff4ee5ef6" providerId="LiveId" clId="{7D76C286-FC10-294E-9FDC-CFB6DE1A121B}" dt="2023-11-26T12:33:39.536" v="1226" actId="207"/>
          <ac:spMkLst>
            <pc:docMk/>
            <pc:sldMk cId="2640487595" sldId="746"/>
            <ac:spMk id="10" creationId="{820B38A5-1D0B-1D32-799E-8B6173BFCFBF}"/>
          </ac:spMkLst>
        </pc:spChg>
        <pc:spChg chg="mod">
          <ac:chgData name="Nane Kratzke" userId="971be13ff4ee5ef6" providerId="LiveId" clId="{7D76C286-FC10-294E-9FDC-CFB6DE1A121B}" dt="2023-11-26T12:33:39.536" v="1226" actId="207"/>
          <ac:spMkLst>
            <pc:docMk/>
            <pc:sldMk cId="2640487595" sldId="746"/>
            <ac:spMk id="14" creationId="{1EE087EB-1D6E-E7F3-5C85-49AF37B3199F}"/>
          </ac:spMkLst>
        </pc:spChg>
        <pc:spChg chg="mod">
          <ac:chgData name="Nane Kratzke" userId="971be13ff4ee5ef6" providerId="LiveId" clId="{7D76C286-FC10-294E-9FDC-CFB6DE1A121B}" dt="2023-11-26T12:33:21.878" v="1224" actId="207"/>
          <ac:spMkLst>
            <pc:docMk/>
            <pc:sldMk cId="2640487595" sldId="746"/>
            <ac:spMk id="132" creationId="{6544B590-6D31-9243-9E86-5EB212A6BC40}"/>
          </ac:spMkLst>
        </pc:spChg>
        <pc:spChg chg="mod">
          <ac:chgData name="Nane Kratzke" userId="971be13ff4ee5ef6" providerId="LiveId" clId="{7D76C286-FC10-294E-9FDC-CFB6DE1A121B}" dt="2023-11-26T12:33:44.795" v="1227" actId="207"/>
          <ac:spMkLst>
            <pc:docMk/>
            <pc:sldMk cId="2640487595" sldId="746"/>
            <ac:spMk id="137" creationId="{BC7A94B6-5C76-ED42-A230-4DDF4D7F5632}"/>
          </ac:spMkLst>
        </pc:spChg>
        <pc:spChg chg="mod">
          <ac:chgData name="Nane Kratzke" userId="971be13ff4ee5ef6" providerId="LiveId" clId="{7D76C286-FC10-294E-9FDC-CFB6DE1A121B}" dt="2023-11-26T12:33:44.795" v="1227" actId="207"/>
          <ac:spMkLst>
            <pc:docMk/>
            <pc:sldMk cId="2640487595" sldId="746"/>
            <ac:spMk id="138" creationId="{945353CE-0288-8A4F-B444-C37AE727604C}"/>
          </ac:spMkLst>
        </pc:spChg>
        <pc:picChg chg="mod">
          <ac:chgData name="Nane Kratzke" userId="971be13ff4ee5ef6" providerId="LiveId" clId="{7D76C286-FC10-294E-9FDC-CFB6DE1A121B}" dt="2023-11-26T12:33:31.027" v="1225"/>
          <ac:picMkLst>
            <pc:docMk/>
            <pc:sldMk cId="2640487595" sldId="746"/>
            <ac:picMk id="7" creationId="{48AAF39D-A4AD-DAD7-5482-53A6B3D218F5}"/>
          </ac:picMkLst>
        </pc:picChg>
        <pc:picChg chg="mod">
          <ac:chgData name="Nane Kratzke" userId="971be13ff4ee5ef6" providerId="LiveId" clId="{7D76C286-FC10-294E-9FDC-CFB6DE1A121B}" dt="2023-11-26T12:33:31.027" v="1225"/>
          <ac:picMkLst>
            <pc:docMk/>
            <pc:sldMk cId="2640487595" sldId="746"/>
            <ac:picMk id="11" creationId="{D232184E-7BE7-50FE-B067-C4DF53304053}"/>
          </ac:picMkLst>
        </pc:picChg>
        <pc:picChg chg="mod">
          <ac:chgData name="Nane Kratzke" userId="971be13ff4ee5ef6" providerId="LiveId" clId="{7D76C286-FC10-294E-9FDC-CFB6DE1A121B}" dt="2023-11-26T12:33:31.027" v="1225"/>
          <ac:picMkLst>
            <pc:docMk/>
            <pc:sldMk cId="2640487595" sldId="746"/>
            <ac:picMk id="12" creationId="{479223EE-A5F3-EF07-4735-21AFEAE11034}"/>
          </ac:picMkLst>
        </pc:picChg>
        <pc:picChg chg="mod">
          <ac:chgData name="Nane Kratzke" userId="971be13ff4ee5ef6" providerId="LiveId" clId="{7D76C286-FC10-294E-9FDC-CFB6DE1A121B}" dt="2023-11-26T12:33:31.027" v="1225"/>
          <ac:picMkLst>
            <pc:docMk/>
            <pc:sldMk cId="2640487595" sldId="746"/>
            <ac:picMk id="13" creationId="{67A370F9-431F-B4B5-776E-1D581243B40F}"/>
          </ac:picMkLst>
        </pc:picChg>
        <pc:picChg chg="mod">
          <ac:chgData name="Nane Kratzke" userId="971be13ff4ee5ef6" providerId="LiveId" clId="{7D76C286-FC10-294E-9FDC-CFB6DE1A121B}" dt="2023-11-26T12:33:51.843" v="1228"/>
          <ac:picMkLst>
            <pc:docMk/>
            <pc:sldMk cId="2640487595" sldId="746"/>
            <ac:picMk id="134" creationId="{7554F3D9-A80C-F746-85C4-18A28DC4319C}"/>
          </ac:picMkLst>
        </pc:picChg>
        <pc:picChg chg="mod">
          <ac:chgData name="Nane Kratzke" userId="971be13ff4ee5ef6" providerId="LiveId" clId="{7D76C286-FC10-294E-9FDC-CFB6DE1A121B}" dt="2023-11-26T12:33:51.843" v="1228"/>
          <ac:picMkLst>
            <pc:docMk/>
            <pc:sldMk cId="2640487595" sldId="746"/>
            <ac:picMk id="136" creationId="{01FC1095-D87A-B945-922F-5A115CF06B47}"/>
          </ac:picMkLst>
        </pc:picChg>
      </pc:sldChg>
      <pc:sldChg chg="addSp delSp modSp new mod">
        <pc:chgData name="Nane Kratzke" userId="971be13ff4ee5ef6" providerId="LiveId" clId="{7D76C286-FC10-294E-9FDC-CFB6DE1A121B}" dt="2023-11-26T13:25:32.067" v="2083"/>
        <pc:sldMkLst>
          <pc:docMk/>
          <pc:sldMk cId="4287385982" sldId="747"/>
        </pc:sldMkLst>
        <pc:spChg chg="mod">
          <ac:chgData name="Nane Kratzke" userId="971be13ff4ee5ef6" providerId="LiveId" clId="{7D76C286-FC10-294E-9FDC-CFB6DE1A121B}" dt="2023-11-26T12:42:41.417" v="1246" actId="20577"/>
          <ac:spMkLst>
            <pc:docMk/>
            <pc:sldMk cId="4287385982" sldId="747"/>
            <ac:spMk id="2" creationId="{927BEA77-BED4-32CC-B7CF-05F9B21E3AD7}"/>
          </ac:spMkLst>
        </pc:spChg>
        <pc:spChg chg="mod">
          <ac:chgData name="Nane Kratzke" userId="971be13ff4ee5ef6" providerId="LiveId" clId="{7D76C286-FC10-294E-9FDC-CFB6DE1A121B}" dt="2023-11-26T12:44:44.193" v="1320" actId="20577"/>
          <ac:spMkLst>
            <pc:docMk/>
            <pc:sldMk cId="4287385982" sldId="747"/>
            <ac:spMk id="3" creationId="{933F44BE-2125-86C5-9382-65AF68F86037}"/>
          </ac:spMkLst>
        </pc:spChg>
        <pc:spChg chg="del">
          <ac:chgData name="Nane Kratzke" userId="971be13ff4ee5ef6" providerId="LiveId" clId="{7D76C286-FC10-294E-9FDC-CFB6DE1A121B}" dt="2023-11-26T12:42:44.229" v="1247" actId="478"/>
          <ac:spMkLst>
            <pc:docMk/>
            <pc:sldMk cId="4287385982" sldId="747"/>
            <ac:spMk id="4" creationId="{EF9213BE-15DE-0765-4965-17DF6102188F}"/>
          </ac:spMkLst>
        </pc:spChg>
        <pc:spChg chg="add mod">
          <ac:chgData name="Nane Kratzke" userId="971be13ff4ee5ef6" providerId="LiveId" clId="{7D76C286-FC10-294E-9FDC-CFB6DE1A121B}" dt="2023-11-26T13:16:28.186" v="1716" actId="20577"/>
          <ac:spMkLst>
            <pc:docMk/>
            <pc:sldMk cId="4287385982" sldId="747"/>
            <ac:spMk id="9" creationId="{061BAF56-660F-D938-4B22-C80A7C928FFE}"/>
          </ac:spMkLst>
        </pc:spChg>
        <pc:spChg chg="add del mod">
          <ac:chgData name="Nane Kratzke" userId="971be13ff4ee5ef6" providerId="LiveId" clId="{7D76C286-FC10-294E-9FDC-CFB6DE1A121B}" dt="2023-11-26T13:19:45.775" v="2065" actId="478"/>
          <ac:spMkLst>
            <pc:docMk/>
            <pc:sldMk cId="4287385982" sldId="747"/>
            <ac:spMk id="10" creationId="{F19230BB-547A-E80C-DF9D-08740BCB7716}"/>
          </ac:spMkLst>
        </pc:spChg>
        <pc:picChg chg="add del mod">
          <ac:chgData name="Nane Kratzke" userId="971be13ff4ee5ef6" providerId="LiveId" clId="{7D76C286-FC10-294E-9FDC-CFB6DE1A121B}" dt="2023-11-26T13:19:52.119" v="2066" actId="478"/>
          <ac:picMkLst>
            <pc:docMk/>
            <pc:sldMk cId="4287385982" sldId="747"/>
            <ac:picMk id="6" creationId="{1D49596C-1B53-671D-E3D1-689E08B2E689}"/>
          </ac:picMkLst>
        </pc:picChg>
        <pc:picChg chg="add mod">
          <ac:chgData name="Nane Kratzke" userId="971be13ff4ee5ef6" providerId="LiveId" clId="{7D76C286-FC10-294E-9FDC-CFB6DE1A121B}" dt="2023-11-26T12:45:18.690" v="1325" actId="14861"/>
          <ac:picMkLst>
            <pc:docMk/>
            <pc:sldMk cId="4287385982" sldId="747"/>
            <ac:picMk id="7" creationId="{08EEE8D6-891E-665A-5E75-F766C981C9CD}"/>
          </ac:picMkLst>
        </pc:picChg>
        <pc:picChg chg="add del mod">
          <ac:chgData name="Nane Kratzke" userId="971be13ff4ee5ef6" providerId="LiveId" clId="{7D76C286-FC10-294E-9FDC-CFB6DE1A121B}" dt="2023-11-26T13:24:58.439" v="2077" actId="478"/>
          <ac:picMkLst>
            <pc:docMk/>
            <pc:sldMk cId="4287385982" sldId="747"/>
            <ac:picMk id="1026" creationId="{A21A2676-8B71-F33C-644E-10012FF9FF68}"/>
          </ac:picMkLst>
        </pc:picChg>
        <pc:picChg chg="add mod">
          <ac:chgData name="Nane Kratzke" userId="971be13ff4ee5ef6" providerId="LiveId" clId="{7D76C286-FC10-294E-9FDC-CFB6DE1A121B}" dt="2023-11-26T13:25:32.067" v="2083"/>
          <ac:picMkLst>
            <pc:docMk/>
            <pc:sldMk cId="4287385982" sldId="747"/>
            <ac:picMk id="1028" creationId="{6EA25384-F649-BEB4-3F9A-652ECA9885D5}"/>
          </ac:picMkLst>
        </pc:picChg>
      </pc:sldChg>
      <pc:sldChg chg="addSp delSp modSp add mod modAnim">
        <pc:chgData name="Nane Kratzke" userId="971be13ff4ee5ef6" providerId="LiveId" clId="{7D76C286-FC10-294E-9FDC-CFB6DE1A121B}" dt="2023-11-26T13:41:14.966" v="2501"/>
        <pc:sldMkLst>
          <pc:docMk/>
          <pc:sldMk cId="3554758702" sldId="748"/>
        </pc:sldMkLst>
        <pc:spChg chg="mod">
          <ac:chgData name="Nane Kratzke" userId="971be13ff4ee5ef6" providerId="LiveId" clId="{7D76C286-FC10-294E-9FDC-CFB6DE1A121B}" dt="2023-11-26T12:57:44.477" v="1531" actId="1076"/>
          <ac:spMkLst>
            <pc:docMk/>
            <pc:sldMk cId="3554758702" sldId="748"/>
            <ac:spMk id="2" creationId="{927BEA77-BED4-32CC-B7CF-05F9B21E3AD7}"/>
          </ac:spMkLst>
        </pc:spChg>
        <pc:spChg chg="mod">
          <ac:chgData name="Nane Kratzke" userId="971be13ff4ee5ef6" providerId="LiveId" clId="{7D76C286-FC10-294E-9FDC-CFB6DE1A121B}" dt="2023-11-26T12:56:55.226" v="1516" actId="1076"/>
          <ac:spMkLst>
            <pc:docMk/>
            <pc:sldMk cId="3554758702" sldId="748"/>
            <ac:spMk id="3" creationId="{933F44BE-2125-86C5-9382-65AF68F86037}"/>
          </ac:spMkLst>
        </pc:spChg>
        <pc:spChg chg="add mod">
          <ac:chgData name="Nane Kratzke" userId="971be13ff4ee5ef6" providerId="LiveId" clId="{7D76C286-FC10-294E-9FDC-CFB6DE1A121B}" dt="2023-11-26T12:57:52.318" v="1532" actId="1076"/>
          <ac:spMkLst>
            <pc:docMk/>
            <pc:sldMk cId="3554758702" sldId="748"/>
            <ac:spMk id="8" creationId="{58764020-C326-AFAF-197F-B3AD4D37E4AC}"/>
          </ac:spMkLst>
        </pc:spChg>
        <pc:spChg chg="del">
          <ac:chgData name="Nane Kratzke" userId="971be13ff4ee5ef6" providerId="LiveId" clId="{7D76C286-FC10-294E-9FDC-CFB6DE1A121B}" dt="2023-11-26T12:57:03.656" v="1518" actId="478"/>
          <ac:spMkLst>
            <pc:docMk/>
            <pc:sldMk cId="3554758702" sldId="748"/>
            <ac:spMk id="9" creationId="{061BAF56-660F-D938-4B22-C80A7C928FFE}"/>
          </ac:spMkLst>
        </pc:spChg>
        <pc:spChg chg="add mod">
          <ac:chgData name="Nane Kratzke" userId="971be13ff4ee5ef6" providerId="LiveId" clId="{7D76C286-FC10-294E-9FDC-CFB6DE1A121B}" dt="2023-11-26T12:57:52.318" v="1532" actId="1076"/>
          <ac:spMkLst>
            <pc:docMk/>
            <pc:sldMk cId="3554758702" sldId="748"/>
            <ac:spMk id="11" creationId="{DB8D805E-7CF3-C953-75CE-907E387CCACA}"/>
          </ac:spMkLst>
        </pc:spChg>
        <pc:spChg chg="add mod">
          <ac:chgData name="Nane Kratzke" userId="971be13ff4ee5ef6" providerId="LiveId" clId="{7D76C286-FC10-294E-9FDC-CFB6DE1A121B}" dt="2023-11-26T12:57:52.318" v="1532" actId="1076"/>
          <ac:spMkLst>
            <pc:docMk/>
            <pc:sldMk cId="3554758702" sldId="748"/>
            <ac:spMk id="13" creationId="{1F25F421-6EC8-4A02-E589-85EEC889BFEC}"/>
          </ac:spMkLst>
        </pc:spChg>
        <pc:spChg chg="add mod">
          <ac:chgData name="Nane Kratzke" userId="971be13ff4ee5ef6" providerId="LiveId" clId="{7D76C286-FC10-294E-9FDC-CFB6DE1A121B}" dt="2023-11-26T12:57:57.687" v="1533" actId="14100"/>
          <ac:spMkLst>
            <pc:docMk/>
            <pc:sldMk cId="3554758702" sldId="748"/>
            <ac:spMk id="15" creationId="{AC8753FD-2350-0DC2-A4D8-EB85FF7C48CD}"/>
          </ac:spMkLst>
        </pc:spChg>
        <pc:spChg chg="add del mod">
          <ac:chgData name="Nane Kratzke" userId="971be13ff4ee5ef6" providerId="LiveId" clId="{7D76C286-FC10-294E-9FDC-CFB6DE1A121B}" dt="2023-11-26T12:57:17.867" v="1520"/>
          <ac:spMkLst>
            <pc:docMk/>
            <pc:sldMk cId="3554758702" sldId="748"/>
            <ac:spMk id="17" creationId="{2AFBA5C0-BB7B-8634-BC8B-407D54380982}"/>
          </ac:spMkLst>
        </pc:spChg>
        <pc:spChg chg="add mod">
          <ac:chgData name="Nane Kratzke" userId="971be13ff4ee5ef6" providerId="LiveId" clId="{7D76C286-FC10-294E-9FDC-CFB6DE1A121B}" dt="2023-11-26T13:36:07.450" v="2406" actId="20577"/>
          <ac:spMkLst>
            <pc:docMk/>
            <pc:sldMk cId="3554758702" sldId="748"/>
            <ac:spMk id="19" creationId="{79605784-F00D-7467-9B58-23C8BFE62718}"/>
          </ac:spMkLst>
        </pc:spChg>
        <pc:spChg chg="add mod">
          <ac:chgData name="Nane Kratzke" userId="971be13ff4ee5ef6" providerId="LiveId" clId="{7D76C286-FC10-294E-9FDC-CFB6DE1A121B}" dt="2023-11-26T12:58:19.425" v="1537" actId="14100"/>
          <ac:spMkLst>
            <pc:docMk/>
            <pc:sldMk cId="3554758702" sldId="748"/>
            <ac:spMk id="20" creationId="{2DB44406-ECFF-1ED0-AF19-5A9771B57BED}"/>
          </ac:spMkLst>
        </pc:spChg>
        <pc:spChg chg="add mod">
          <ac:chgData name="Nane Kratzke" userId="971be13ff4ee5ef6" providerId="LiveId" clId="{7D76C286-FC10-294E-9FDC-CFB6DE1A121B}" dt="2023-11-26T12:58:52.282" v="1558" actId="1076"/>
          <ac:spMkLst>
            <pc:docMk/>
            <pc:sldMk cId="3554758702" sldId="748"/>
            <ac:spMk id="22" creationId="{46731CD5-C0A6-EFAD-A3D7-A501FBA810F7}"/>
          </ac:spMkLst>
        </pc:spChg>
        <pc:spChg chg="add mod">
          <ac:chgData name="Nane Kratzke" userId="971be13ff4ee5ef6" providerId="LiveId" clId="{7D76C286-FC10-294E-9FDC-CFB6DE1A121B}" dt="2023-11-26T13:41:10.626" v="2500" actId="164"/>
          <ac:spMkLst>
            <pc:docMk/>
            <pc:sldMk cId="3554758702" sldId="748"/>
            <ac:spMk id="38" creationId="{431915E0-73A1-92FA-CB4A-6E48D10FD16A}"/>
          </ac:spMkLst>
        </pc:spChg>
        <pc:spChg chg="add mod">
          <ac:chgData name="Nane Kratzke" userId="971be13ff4ee5ef6" providerId="LiveId" clId="{7D76C286-FC10-294E-9FDC-CFB6DE1A121B}" dt="2023-11-26T13:41:10.626" v="2500" actId="164"/>
          <ac:spMkLst>
            <pc:docMk/>
            <pc:sldMk cId="3554758702" sldId="748"/>
            <ac:spMk id="39" creationId="{FFB9030E-78AE-DAEE-60DE-C59DDA96C929}"/>
          </ac:spMkLst>
        </pc:spChg>
        <pc:grpChg chg="add mod">
          <ac:chgData name="Nane Kratzke" userId="971be13ff4ee5ef6" providerId="LiveId" clId="{7D76C286-FC10-294E-9FDC-CFB6DE1A121B}" dt="2023-11-26T13:41:10.626" v="2500" actId="164"/>
          <ac:grpSpMkLst>
            <pc:docMk/>
            <pc:sldMk cId="3554758702" sldId="748"/>
            <ac:grpSpMk id="40" creationId="{762A8371-0BD1-0548-A2A3-32FDBAEE9416}"/>
          </ac:grpSpMkLst>
        </pc:grpChg>
        <pc:picChg chg="add mod">
          <ac:chgData name="Nane Kratzke" userId="971be13ff4ee5ef6" providerId="LiveId" clId="{7D76C286-FC10-294E-9FDC-CFB6DE1A121B}" dt="2023-11-26T12:57:52.318" v="1532" actId="1076"/>
          <ac:picMkLst>
            <pc:docMk/>
            <pc:sldMk cId="3554758702" sldId="748"/>
            <ac:picMk id="4" creationId="{F192CCFD-BA7B-5670-02AA-209F4CFF058B}"/>
          </ac:picMkLst>
        </pc:picChg>
        <pc:picChg chg="del mod">
          <ac:chgData name="Nane Kratzke" userId="971be13ff4ee5ef6" providerId="LiveId" clId="{7D76C286-FC10-294E-9FDC-CFB6DE1A121B}" dt="2023-11-26T12:53:09.611" v="1452" actId="478"/>
          <ac:picMkLst>
            <pc:docMk/>
            <pc:sldMk cId="3554758702" sldId="748"/>
            <ac:picMk id="6" creationId="{1D49596C-1B53-671D-E3D1-689E08B2E689}"/>
          </ac:picMkLst>
        </pc:picChg>
        <pc:picChg chg="add mod">
          <ac:chgData name="Nane Kratzke" userId="971be13ff4ee5ef6" providerId="LiveId" clId="{7D76C286-FC10-294E-9FDC-CFB6DE1A121B}" dt="2023-11-26T12:59:59.719" v="1564" actId="1076"/>
          <ac:picMkLst>
            <pc:docMk/>
            <pc:sldMk cId="3554758702" sldId="748"/>
            <ac:picMk id="10" creationId="{A3ADDE3E-E5F6-A05B-E9C6-1E4100495C4F}"/>
          </ac:picMkLst>
        </pc:picChg>
        <pc:picChg chg="add mod">
          <ac:chgData name="Nane Kratzke" userId="971be13ff4ee5ef6" providerId="LiveId" clId="{7D76C286-FC10-294E-9FDC-CFB6DE1A121B}" dt="2023-11-26T13:00:16.766" v="1568" actId="1076"/>
          <ac:picMkLst>
            <pc:docMk/>
            <pc:sldMk cId="3554758702" sldId="748"/>
            <ac:picMk id="12" creationId="{FD12BD11-8019-355B-FB9F-F94405BA98E2}"/>
          </ac:picMkLst>
        </pc:picChg>
        <pc:picChg chg="add mod">
          <ac:chgData name="Nane Kratzke" userId="971be13ff4ee5ef6" providerId="LiveId" clId="{7D76C286-FC10-294E-9FDC-CFB6DE1A121B}" dt="2023-11-26T12:59:32.397" v="1560" actId="1076"/>
          <ac:picMkLst>
            <pc:docMk/>
            <pc:sldMk cId="3554758702" sldId="748"/>
            <ac:picMk id="14" creationId="{84092977-E467-96EE-A655-D4F495BEF059}"/>
          </ac:picMkLst>
        </pc:picChg>
        <pc:picChg chg="add mod">
          <ac:chgData name="Nane Kratzke" userId="971be13ff4ee5ef6" providerId="LiveId" clId="{7D76C286-FC10-294E-9FDC-CFB6DE1A121B}" dt="2023-11-26T12:57:52.318" v="1532" actId="1076"/>
          <ac:picMkLst>
            <pc:docMk/>
            <pc:sldMk cId="3554758702" sldId="748"/>
            <ac:picMk id="16" creationId="{50CEDEDE-9FF1-4C56-675D-7425B51651CC}"/>
          </ac:picMkLst>
        </pc:picChg>
        <pc:picChg chg="add del mod">
          <ac:chgData name="Nane Kratzke" userId="971be13ff4ee5ef6" providerId="LiveId" clId="{7D76C286-FC10-294E-9FDC-CFB6DE1A121B}" dt="2023-11-26T12:57:17.867" v="1520"/>
          <ac:picMkLst>
            <pc:docMk/>
            <pc:sldMk cId="3554758702" sldId="748"/>
            <ac:picMk id="18" creationId="{7DFB9BA2-FD2F-F2EE-C9A5-366930AFB244}"/>
          </ac:picMkLst>
        </pc:picChg>
        <pc:picChg chg="add mod">
          <ac:chgData name="Nane Kratzke" userId="971be13ff4ee5ef6" providerId="LiveId" clId="{7D76C286-FC10-294E-9FDC-CFB6DE1A121B}" dt="2023-11-26T12:58:25.029" v="1539" actId="1076"/>
          <ac:picMkLst>
            <pc:docMk/>
            <pc:sldMk cId="3554758702" sldId="748"/>
            <ac:picMk id="21" creationId="{98C83F01-70C7-7C99-8656-0CDD90F99711}"/>
          </ac:picMkLst>
        </pc:picChg>
        <pc:picChg chg="add mod">
          <ac:chgData name="Nane Kratzke" userId="971be13ff4ee5ef6" providerId="LiveId" clId="{7D76C286-FC10-294E-9FDC-CFB6DE1A121B}" dt="2023-11-26T13:41:10.626" v="2500" actId="164"/>
          <ac:picMkLst>
            <pc:docMk/>
            <pc:sldMk cId="3554758702" sldId="748"/>
            <ac:picMk id="34" creationId="{7DA4E15D-5B08-C0C7-539C-BD8ADFDF3BE6}"/>
          </ac:picMkLst>
        </pc:picChg>
        <pc:picChg chg="add del mod">
          <ac:chgData name="Nane Kratzke" userId="971be13ff4ee5ef6" providerId="LiveId" clId="{7D76C286-FC10-294E-9FDC-CFB6DE1A121B}" dt="2023-11-26T13:30:47.386" v="2118" actId="478"/>
          <ac:picMkLst>
            <pc:docMk/>
            <pc:sldMk cId="3554758702" sldId="748"/>
            <ac:picMk id="35" creationId="{BCF08DBA-1F45-405F-174E-E9103DE18252}"/>
          </ac:picMkLst>
        </pc:picChg>
        <pc:picChg chg="add del mod">
          <ac:chgData name="Nane Kratzke" userId="971be13ff4ee5ef6" providerId="LiveId" clId="{7D76C286-FC10-294E-9FDC-CFB6DE1A121B}" dt="2023-11-26T13:30:55.239" v="2120" actId="478"/>
          <ac:picMkLst>
            <pc:docMk/>
            <pc:sldMk cId="3554758702" sldId="748"/>
            <ac:picMk id="36" creationId="{9852C33F-050C-261D-1A9A-EDBEDE170C3E}"/>
          </ac:picMkLst>
        </pc:picChg>
        <pc:picChg chg="add del mod">
          <ac:chgData name="Nane Kratzke" userId="971be13ff4ee5ef6" providerId="LiveId" clId="{7D76C286-FC10-294E-9FDC-CFB6DE1A121B}" dt="2023-11-26T13:30:55.239" v="2120" actId="478"/>
          <ac:picMkLst>
            <pc:docMk/>
            <pc:sldMk cId="3554758702" sldId="748"/>
            <ac:picMk id="37" creationId="{98CA9449-E2AD-3B6A-154F-F9CC803361D9}"/>
          </ac:picMkLst>
        </pc:picChg>
        <pc:cxnChg chg="add mod">
          <ac:chgData name="Nane Kratzke" userId="971be13ff4ee5ef6" providerId="LiveId" clId="{7D76C286-FC10-294E-9FDC-CFB6DE1A121B}" dt="2023-11-26T13:00:53.111" v="1571" actId="1582"/>
          <ac:cxnSpMkLst>
            <pc:docMk/>
            <pc:sldMk cId="3554758702" sldId="748"/>
            <ac:cxnSpMk id="24" creationId="{34FF201C-98B5-F10E-CD5F-828E8657AF8C}"/>
          </ac:cxnSpMkLst>
        </pc:cxnChg>
        <pc:cxnChg chg="add mod">
          <ac:chgData name="Nane Kratzke" userId="971be13ff4ee5ef6" providerId="LiveId" clId="{7D76C286-FC10-294E-9FDC-CFB6DE1A121B}" dt="2023-11-26T13:00:53.111" v="1571" actId="1582"/>
          <ac:cxnSpMkLst>
            <pc:docMk/>
            <pc:sldMk cId="3554758702" sldId="748"/>
            <ac:cxnSpMk id="26" creationId="{980B601C-76C2-088C-921D-E79444A7108C}"/>
          </ac:cxnSpMkLst>
        </pc:cxnChg>
        <pc:cxnChg chg="add mod">
          <ac:chgData name="Nane Kratzke" userId="971be13ff4ee5ef6" providerId="LiveId" clId="{7D76C286-FC10-294E-9FDC-CFB6DE1A121B}" dt="2023-11-26T13:00:53.111" v="1571" actId="1582"/>
          <ac:cxnSpMkLst>
            <pc:docMk/>
            <pc:sldMk cId="3554758702" sldId="748"/>
            <ac:cxnSpMk id="30" creationId="{D88FF3E3-BF72-C6A9-E8C2-794B132A8657}"/>
          </ac:cxnSpMkLst>
        </pc:cxnChg>
      </pc:sldChg>
      <pc:sldChg chg="addSp delSp modSp add mod">
        <pc:chgData name="Nane Kratzke" userId="971be13ff4ee5ef6" providerId="LiveId" clId="{7D76C286-FC10-294E-9FDC-CFB6DE1A121B}" dt="2023-11-26T13:30:18.552" v="2113" actId="20577"/>
        <pc:sldMkLst>
          <pc:docMk/>
          <pc:sldMk cId="3305955195" sldId="749"/>
        </pc:sldMkLst>
        <pc:spChg chg="mod">
          <ac:chgData name="Nane Kratzke" userId="971be13ff4ee5ef6" providerId="LiveId" clId="{7D76C286-FC10-294E-9FDC-CFB6DE1A121B}" dt="2023-11-26T13:30:18.552" v="2113" actId="20577"/>
          <ac:spMkLst>
            <pc:docMk/>
            <pc:sldMk cId="3305955195" sldId="749"/>
            <ac:spMk id="9" creationId="{061BAF56-660F-D938-4B22-C80A7C928FFE}"/>
          </ac:spMkLst>
        </pc:spChg>
        <pc:spChg chg="del">
          <ac:chgData name="Nane Kratzke" userId="971be13ff4ee5ef6" providerId="LiveId" clId="{7D76C286-FC10-294E-9FDC-CFB6DE1A121B}" dt="2023-11-26T13:19:12.703" v="2060" actId="478"/>
          <ac:spMkLst>
            <pc:docMk/>
            <pc:sldMk cId="3305955195" sldId="749"/>
            <ac:spMk id="10" creationId="{F19230BB-547A-E80C-DF9D-08740BCB7716}"/>
          </ac:spMkLst>
        </pc:spChg>
        <pc:picChg chg="mod">
          <ac:chgData name="Nane Kratzke" userId="971be13ff4ee5ef6" providerId="LiveId" clId="{7D76C286-FC10-294E-9FDC-CFB6DE1A121B}" dt="2023-11-26T13:29:50.595" v="2102" actId="1076"/>
          <ac:picMkLst>
            <pc:docMk/>
            <pc:sldMk cId="3305955195" sldId="749"/>
            <ac:picMk id="6" creationId="{1D49596C-1B53-671D-E3D1-689E08B2E689}"/>
          </ac:picMkLst>
        </pc:picChg>
        <pc:picChg chg="add mod">
          <ac:chgData name="Nane Kratzke" userId="971be13ff4ee5ef6" providerId="LiveId" clId="{7D76C286-FC10-294E-9FDC-CFB6DE1A121B}" dt="2023-11-26T13:30:00.484" v="2104" actId="1076"/>
          <ac:picMkLst>
            <pc:docMk/>
            <pc:sldMk cId="3305955195" sldId="749"/>
            <ac:picMk id="2050" creationId="{EA3740A5-DB6E-FD61-3AAF-CCA61D80526A}"/>
          </ac:picMkLst>
        </pc:picChg>
      </pc:sldChg>
      <pc:sldChg chg="addSp delSp modSp add mod modTransition">
        <pc:chgData name="Nane Kratzke" userId="971be13ff4ee5ef6" providerId="LiveId" clId="{7D76C286-FC10-294E-9FDC-CFB6DE1A121B}" dt="2023-11-26T13:44:15.144" v="2527"/>
        <pc:sldMkLst>
          <pc:docMk/>
          <pc:sldMk cId="1908901405" sldId="750"/>
        </pc:sldMkLst>
        <pc:spChg chg="add mod">
          <ac:chgData name="Nane Kratzke" userId="971be13ff4ee5ef6" providerId="LiveId" clId="{7D76C286-FC10-294E-9FDC-CFB6DE1A121B}" dt="2023-11-26T13:35:44.897" v="2391" actId="1076"/>
          <ac:spMkLst>
            <pc:docMk/>
            <pc:sldMk cId="1908901405" sldId="750"/>
            <ac:spMk id="6" creationId="{D768C9AD-5486-9CAD-C576-9597632C3B32}"/>
          </ac:spMkLst>
        </pc:spChg>
        <pc:spChg chg="mod">
          <ac:chgData name="Nane Kratzke" userId="971be13ff4ee5ef6" providerId="LiveId" clId="{7D76C286-FC10-294E-9FDC-CFB6DE1A121B}" dt="2023-11-26T13:36:00.576" v="2399" actId="20577"/>
          <ac:spMkLst>
            <pc:docMk/>
            <pc:sldMk cId="1908901405" sldId="750"/>
            <ac:spMk id="19" creationId="{79605784-F00D-7467-9B58-23C8BFE62718}"/>
          </ac:spMkLst>
        </pc:spChg>
        <pc:picChg chg="del">
          <ac:chgData name="Nane Kratzke" userId="971be13ff4ee5ef6" providerId="LiveId" clId="{7D76C286-FC10-294E-9FDC-CFB6DE1A121B}" dt="2023-11-26T13:34:24.127" v="2271" actId="478"/>
          <ac:picMkLst>
            <pc:docMk/>
            <pc:sldMk cId="1908901405" sldId="750"/>
            <ac:picMk id="34" creationId="{7DA4E15D-5B08-C0C7-539C-BD8ADFDF3BE6}"/>
          </ac:picMkLst>
        </pc:picChg>
        <pc:picChg chg="mod">
          <ac:chgData name="Nane Kratzke" userId="971be13ff4ee5ef6" providerId="LiveId" clId="{7D76C286-FC10-294E-9FDC-CFB6DE1A121B}" dt="2023-11-26T13:37:34.885" v="2431" actId="14861"/>
          <ac:picMkLst>
            <pc:docMk/>
            <pc:sldMk cId="1908901405" sldId="750"/>
            <ac:picMk id="35" creationId="{BCF08DBA-1F45-405F-174E-E9103DE18252}"/>
          </ac:picMkLst>
        </pc:picChg>
        <pc:picChg chg="del">
          <ac:chgData name="Nane Kratzke" userId="971be13ff4ee5ef6" providerId="LiveId" clId="{7D76C286-FC10-294E-9FDC-CFB6DE1A121B}" dt="2023-11-26T13:34:28.022" v="2273" actId="478"/>
          <ac:picMkLst>
            <pc:docMk/>
            <pc:sldMk cId="1908901405" sldId="750"/>
            <ac:picMk id="36" creationId="{9852C33F-050C-261D-1A9A-EDBEDE170C3E}"/>
          </ac:picMkLst>
        </pc:picChg>
        <pc:picChg chg="del">
          <ac:chgData name="Nane Kratzke" userId="971be13ff4ee5ef6" providerId="LiveId" clId="{7D76C286-FC10-294E-9FDC-CFB6DE1A121B}" dt="2023-11-26T13:34:25.770" v="2272" actId="478"/>
          <ac:picMkLst>
            <pc:docMk/>
            <pc:sldMk cId="1908901405" sldId="750"/>
            <ac:picMk id="37" creationId="{98CA9449-E2AD-3B6A-154F-F9CC803361D9}"/>
          </ac:picMkLst>
        </pc:picChg>
        <pc:cxnChg chg="add mod">
          <ac:chgData name="Nane Kratzke" userId="971be13ff4ee5ef6" providerId="LiveId" clId="{7D76C286-FC10-294E-9FDC-CFB6DE1A121B}" dt="2023-11-26T13:37:27.550" v="2430" actId="692"/>
          <ac:cxnSpMkLst>
            <pc:docMk/>
            <pc:sldMk cId="1908901405" sldId="750"/>
            <ac:cxnSpMk id="17" creationId="{F102BFA9-22DB-B734-27D0-2F1ACC972364}"/>
          </ac:cxnSpMkLst>
        </pc:cxnChg>
      </pc:sldChg>
      <pc:sldChg chg="addSp delSp modSp add mod modTransition">
        <pc:chgData name="Nane Kratzke" userId="971be13ff4ee5ef6" providerId="LiveId" clId="{7D76C286-FC10-294E-9FDC-CFB6DE1A121B}" dt="2023-11-26T13:43:43.139" v="2526" actId="1076"/>
        <pc:sldMkLst>
          <pc:docMk/>
          <pc:sldMk cId="1021225736" sldId="751"/>
        </pc:sldMkLst>
        <pc:spChg chg="add mod">
          <ac:chgData name="Nane Kratzke" userId="971be13ff4ee5ef6" providerId="LiveId" clId="{7D76C286-FC10-294E-9FDC-CFB6DE1A121B}" dt="2023-11-26T13:39:51.982" v="2492" actId="14100"/>
          <ac:spMkLst>
            <pc:docMk/>
            <pc:sldMk cId="1021225736" sldId="751"/>
            <ac:spMk id="6" creationId="{D08EE086-542B-D1DB-F554-30B4F3550EF3}"/>
          </ac:spMkLst>
        </pc:spChg>
        <pc:spChg chg="mod">
          <ac:chgData name="Nane Kratzke" userId="971be13ff4ee5ef6" providerId="LiveId" clId="{7D76C286-FC10-294E-9FDC-CFB6DE1A121B}" dt="2023-11-26T13:36:14.677" v="2413" actId="20577"/>
          <ac:spMkLst>
            <pc:docMk/>
            <pc:sldMk cId="1021225736" sldId="751"/>
            <ac:spMk id="19" creationId="{79605784-F00D-7467-9B58-23C8BFE62718}"/>
          </ac:spMkLst>
        </pc:spChg>
        <pc:picChg chg="del">
          <ac:chgData name="Nane Kratzke" userId="971be13ff4ee5ef6" providerId="LiveId" clId="{7D76C286-FC10-294E-9FDC-CFB6DE1A121B}" dt="2023-11-26T13:38:35.175" v="2438" actId="478"/>
          <ac:picMkLst>
            <pc:docMk/>
            <pc:sldMk cId="1021225736" sldId="751"/>
            <ac:picMk id="34" creationId="{7DA4E15D-5B08-C0C7-539C-BD8ADFDF3BE6}"/>
          </ac:picMkLst>
        </pc:picChg>
        <pc:picChg chg="del">
          <ac:chgData name="Nane Kratzke" userId="971be13ff4ee5ef6" providerId="LiveId" clId="{7D76C286-FC10-294E-9FDC-CFB6DE1A121B}" dt="2023-11-26T13:38:32.683" v="2437" actId="478"/>
          <ac:picMkLst>
            <pc:docMk/>
            <pc:sldMk cId="1021225736" sldId="751"/>
            <ac:picMk id="35" creationId="{BCF08DBA-1F45-405F-174E-E9103DE18252}"/>
          </ac:picMkLst>
        </pc:picChg>
        <pc:picChg chg="mod">
          <ac:chgData name="Nane Kratzke" userId="971be13ff4ee5ef6" providerId="LiveId" clId="{7D76C286-FC10-294E-9FDC-CFB6DE1A121B}" dt="2023-11-26T13:43:43.139" v="2526" actId="1076"/>
          <ac:picMkLst>
            <pc:docMk/>
            <pc:sldMk cId="1021225736" sldId="751"/>
            <ac:picMk id="36" creationId="{9852C33F-050C-261D-1A9A-EDBEDE170C3E}"/>
          </ac:picMkLst>
        </pc:picChg>
        <pc:picChg chg="del">
          <ac:chgData name="Nane Kratzke" userId="971be13ff4ee5ef6" providerId="LiveId" clId="{7D76C286-FC10-294E-9FDC-CFB6DE1A121B}" dt="2023-11-26T13:38:37.247" v="2439" actId="478"/>
          <ac:picMkLst>
            <pc:docMk/>
            <pc:sldMk cId="1021225736" sldId="751"/>
            <ac:picMk id="37" creationId="{98CA9449-E2AD-3B6A-154F-F9CC803361D9}"/>
          </ac:picMkLst>
        </pc:picChg>
        <pc:cxnChg chg="add mod">
          <ac:chgData name="Nane Kratzke" userId="971be13ff4ee5ef6" providerId="LiveId" clId="{7D76C286-FC10-294E-9FDC-CFB6DE1A121B}" dt="2023-11-26T13:43:43.139" v="2526" actId="1076"/>
          <ac:cxnSpMkLst>
            <pc:docMk/>
            <pc:sldMk cId="1021225736" sldId="751"/>
            <ac:cxnSpMk id="9" creationId="{03570056-FA44-672A-28BD-E912FDF04430}"/>
          </ac:cxnSpMkLst>
        </pc:cxnChg>
      </pc:sldChg>
      <pc:sldChg chg="delSp modSp add del mod modTransition">
        <pc:chgData name="Nane Kratzke" userId="971be13ff4ee5ef6" providerId="LiveId" clId="{7D76C286-FC10-294E-9FDC-CFB6DE1A121B}" dt="2023-11-26T13:45:50.879" v="2541" actId="2696"/>
        <pc:sldMkLst>
          <pc:docMk/>
          <pc:sldMk cId="1600417852" sldId="752"/>
        </pc:sldMkLst>
        <pc:spChg chg="mod">
          <ac:chgData name="Nane Kratzke" userId="971be13ff4ee5ef6" providerId="LiveId" clId="{7D76C286-FC10-294E-9FDC-CFB6DE1A121B}" dt="2023-11-26T13:36:20.612" v="2420" actId="20577"/>
          <ac:spMkLst>
            <pc:docMk/>
            <pc:sldMk cId="1600417852" sldId="752"/>
            <ac:spMk id="19" creationId="{79605784-F00D-7467-9B58-23C8BFE62718}"/>
          </ac:spMkLst>
        </pc:spChg>
        <pc:picChg chg="del">
          <ac:chgData name="Nane Kratzke" userId="971be13ff4ee5ef6" providerId="LiveId" clId="{7D76C286-FC10-294E-9FDC-CFB6DE1A121B}" dt="2023-11-26T13:41:51.684" v="2506" actId="478"/>
          <ac:picMkLst>
            <pc:docMk/>
            <pc:sldMk cId="1600417852" sldId="752"/>
            <ac:picMk id="35" creationId="{BCF08DBA-1F45-405F-174E-E9103DE18252}"/>
          </ac:picMkLst>
        </pc:picChg>
        <pc:picChg chg="del">
          <ac:chgData name="Nane Kratzke" userId="971be13ff4ee5ef6" providerId="LiveId" clId="{7D76C286-FC10-294E-9FDC-CFB6DE1A121B}" dt="2023-11-26T13:41:50.179" v="2505" actId="478"/>
          <ac:picMkLst>
            <pc:docMk/>
            <pc:sldMk cId="1600417852" sldId="752"/>
            <ac:picMk id="36" creationId="{9852C33F-050C-261D-1A9A-EDBEDE170C3E}"/>
          </ac:picMkLst>
        </pc:picChg>
        <pc:picChg chg="del">
          <ac:chgData name="Nane Kratzke" userId="971be13ff4ee5ef6" providerId="LiveId" clId="{7D76C286-FC10-294E-9FDC-CFB6DE1A121B}" dt="2023-11-26T13:42:17.215" v="2510" actId="21"/>
          <ac:picMkLst>
            <pc:docMk/>
            <pc:sldMk cId="1600417852" sldId="752"/>
            <ac:picMk id="37" creationId="{98CA9449-E2AD-3B6A-154F-F9CC803361D9}"/>
          </ac:picMkLst>
        </pc:picChg>
      </pc:sldChg>
      <pc:sldChg chg="modSp add del mod modTransition">
        <pc:chgData name="Nane Kratzke" userId="971be13ff4ee5ef6" providerId="LiveId" clId="{7D76C286-FC10-294E-9FDC-CFB6DE1A121B}" dt="2023-11-26T13:45:48.928" v="2540" actId="2696"/>
        <pc:sldMkLst>
          <pc:docMk/>
          <pc:sldMk cId="2205034918" sldId="753"/>
        </pc:sldMkLst>
        <pc:spChg chg="mod">
          <ac:chgData name="Nane Kratzke" userId="971be13ff4ee5ef6" providerId="LiveId" clId="{7D76C286-FC10-294E-9FDC-CFB6DE1A121B}" dt="2023-11-26T13:36:26.317" v="2427" actId="20577"/>
          <ac:spMkLst>
            <pc:docMk/>
            <pc:sldMk cId="2205034918" sldId="753"/>
            <ac:spMk id="19" creationId="{79605784-F00D-7467-9B58-23C8BFE62718}"/>
          </ac:spMkLst>
        </pc:spChg>
      </pc:sldChg>
      <pc:sldChg chg="addSp delSp modSp add mod">
        <pc:chgData name="Nane Kratzke" userId="971be13ff4ee5ef6" providerId="LiveId" clId="{7D76C286-FC10-294E-9FDC-CFB6DE1A121B}" dt="2023-11-26T13:43:33.125" v="2525" actId="1076"/>
        <pc:sldMkLst>
          <pc:docMk/>
          <pc:sldMk cId="1499787499" sldId="754"/>
        </pc:sldMkLst>
        <pc:spChg chg="mod">
          <ac:chgData name="Nane Kratzke" userId="971be13ff4ee5ef6" providerId="LiveId" clId="{7D76C286-FC10-294E-9FDC-CFB6DE1A121B}" dt="2023-11-26T13:43:20.365" v="2523" actId="1076"/>
          <ac:spMkLst>
            <pc:docMk/>
            <pc:sldMk cId="1499787499" sldId="754"/>
            <ac:spMk id="6" creationId="{D08EE086-542B-D1DB-F554-30B4F3550EF3}"/>
          </ac:spMkLst>
        </pc:spChg>
        <pc:picChg chg="add mod">
          <ac:chgData name="Nane Kratzke" userId="971be13ff4ee5ef6" providerId="LiveId" clId="{7D76C286-FC10-294E-9FDC-CFB6DE1A121B}" dt="2023-11-26T13:43:33.125" v="2525" actId="1076"/>
          <ac:picMkLst>
            <pc:docMk/>
            <pc:sldMk cId="1499787499" sldId="754"/>
            <ac:picMk id="17" creationId="{B4F2627A-910B-BFC0-82D2-5AD49E373982}"/>
          </ac:picMkLst>
        </pc:picChg>
        <pc:picChg chg="del mod">
          <ac:chgData name="Nane Kratzke" userId="971be13ff4ee5ef6" providerId="LiveId" clId="{7D76C286-FC10-294E-9FDC-CFB6DE1A121B}" dt="2023-11-26T13:42:25.773" v="2511" actId="478"/>
          <ac:picMkLst>
            <pc:docMk/>
            <pc:sldMk cId="1499787499" sldId="754"/>
            <ac:picMk id="36" creationId="{9852C33F-050C-261D-1A9A-EDBEDE170C3E}"/>
          </ac:picMkLst>
        </pc:picChg>
        <pc:cxnChg chg="mod">
          <ac:chgData name="Nane Kratzke" userId="971be13ff4ee5ef6" providerId="LiveId" clId="{7D76C286-FC10-294E-9FDC-CFB6DE1A121B}" dt="2023-11-26T13:43:33.125" v="2525" actId="1076"/>
          <ac:cxnSpMkLst>
            <pc:docMk/>
            <pc:sldMk cId="1499787499" sldId="754"/>
            <ac:cxnSpMk id="9" creationId="{03570056-FA44-672A-28BD-E912FDF04430}"/>
          </ac:cxnSpMkLst>
        </pc:cxnChg>
      </pc:sldChg>
      <pc:sldChg chg="modSp add mod modTransition">
        <pc:chgData name="Nane Kratzke" userId="971be13ff4ee5ef6" providerId="LiveId" clId="{7D76C286-FC10-294E-9FDC-CFB6DE1A121B}" dt="2023-11-26T13:57:52.509" v="2798"/>
        <pc:sldMkLst>
          <pc:docMk/>
          <pc:sldMk cId="1447609221" sldId="755"/>
        </pc:sldMkLst>
        <pc:spChg chg="mod">
          <ac:chgData name="Nane Kratzke" userId="971be13ff4ee5ef6" providerId="LiveId" clId="{7D76C286-FC10-294E-9FDC-CFB6DE1A121B}" dt="2023-11-26T13:45:22.323" v="2536" actId="20577"/>
          <ac:spMkLst>
            <pc:docMk/>
            <pc:sldMk cId="1447609221" sldId="755"/>
            <ac:spMk id="2" creationId="{06C7AFA8-3171-6A44-99E1-4CDAD07843EC}"/>
          </ac:spMkLst>
        </pc:spChg>
        <pc:spChg chg="mod">
          <ac:chgData name="Nane Kratzke" userId="971be13ff4ee5ef6" providerId="LiveId" clId="{7D76C286-FC10-294E-9FDC-CFB6DE1A121B}" dt="2023-11-26T13:45:40.271" v="2539" actId="207"/>
          <ac:spMkLst>
            <pc:docMk/>
            <pc:sldMk cId="1447609221" sldId="755"/>
            <ac:spMk id="16" creationId="{ACA85333-2C43-7E45-97E8-8CF9DF9CB579}"/>
          </ac:spMkLst>
        </pc:spChg>
        <pc:spChg chg="mod">
          <ac:chgData name="Nane Kratzke" userId="971be13ff4ee5ef6" providerId="LiveId" clId="{7D76C286-FC10-294E-9FDC-CFB6DE1A121B}" dt="2023-11-26T13:45:29.355" v="2537" actId="207"/>
          <ac:spMkLst>
            <pc:docMk/>
            <pc:sldMk cId="1447609221" sldId="755"/>
            <ac:spMk id="17" creationId="{75965C5A-5B82-1E4D-96FE-D71B97E02F82}"/>
          </ac:spMkLst>
        </pc:spChg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C44DF2F8-E868-7449-A897-FDCF69DA6DAC}"/>
    <pc:docChg chg="custSel modSld sldOrd">
      <pc:chgData name="Nane Kratzke" userId="971be13ff4ee5ef6" providerId="LiveId" clId="{C44DF2F8-E868-7449-A897-FDCF69DA6DAC}" dt="2023-11-22T10:55:53.063" v="314" actId="20577"/>
      <pc:docMkLst>
        <pc:docMk/>
      </pc:docMkLst>
      <pc:sldChg chg="addSp delSp modSp mod modAnim">
        <pc:chgData name="Nane Kratzke" userId="971be13ff4ee5ef6" providerId="LiveId" clId="{C44DF2F8-E868-7449-A897-FDCF69DA6DAC}" dt="2023-11-22T07:59:06.048" v="102" actId="14100"/>
        <pc:sldMkLst>
          <pc:docMk/>
          <pc:sldMk cId="2182525806" sldId="436"/>
        </pc:sldMkLst>
        <pc:spChg chg="mod">
          <ac:chgData name="Nane Kratzke" userId="971be13ff4ee5ef6" providerId="LiveId" clId="{C44DF2F8-E868-7449-A897-FDCF69DA6DAC}" dt="2023-11-22T07:16:16.682" v="51" actId="20577"/>
          <ac:spMkLst>
            <pc:docMk/>
            <pc:sldMk cId="2182525806" sldId="436"/>
            <ac:spMk id="3" creationId="{CA7A0B46-9872-8B4F-9BA5-BEBAE7E97182}"/>
          </ac:spMkLst>
        </pc:spChg>
        <pc:spChg chg="mod">
          <ac:chgData name="Nane Kratzke" userId="971be13ff4ee5ef6" providerId="LiveId" clId="{C44DF2F8-E868-7449-A897-FDCF69DA6DAC}" dt="2023-11-22T07:20:49.800" v="52" actId="164"/>
          <ac:spMkLst>
            <pc:docMk/>
            <pc:sldMk cId="2182525806" sldId="436"/>
            <ac:spMk id="73" creationId="{ED55D23D-6F2E-F84A-8B44-DA183A5AA84F}"/>
          </ac:spMkLst>
        </pc:spChg>
        <pc:spChg chg="mod">
          <ac:chgData name="Nane Kratzke" userId="971be13ff4ee5ef6" providerId="LiveId" clId="{C44DF2F8-E868-7449-A897-FDCF69DA6DAC}" dt="2023-11-22T07:21:37.456" v="60" actId="164"/>
          <ac:spMkLst>
            <pc:docMk/>
            <pc:sldMk cId="2182525806" sldId="436"/>
            <ac:spMk id="74" creationId="{2EBBEA73-9EE5-0E41-B87E-974EF4AA8BBC}"/>
          </ac:spMkLst>
        </pc:spChg>
        <pc:spChg chg="mod">
          <ac:chgData name="Nane Kratzke" userId="971be13ff4ee5ef6" providerId="LiveId" clId="{C44DF2F8-E868-7449-A897-FDCF69DA6DAC}" dt="2023-11-22T07:21:20.353" v="57" actId="164"/>
          <ac:spMkLst>
            <pc:docMk/>
            <pc:sldMk cId="2182525806" sldId="436"/>
            <ac:spMk id="77" creationId="{C7EE17F5-214E-434B-B24D-52DF9817F64E}"/>
          </ac:spMkLst>
        </pc:spChg>
        <pc:spChg chg="mod">
          <ac:chgData name="Nane Kratzke" userId="971be13ff4ee5ef6" providerId="LiveId" clId="{C44DF2F8-E868-7449-A897-FDCF69DA6DAC}" dt="2023-11-22T07:21:31.004" v="59" actId="164"/>
          <ac:spMkLst>
            <pc:docMk/>
            <pc:sldMk cId="2182525806" sldId="436"/>
            <ac:spMk id="82" creationId="{768D3D22-5639-0C48-949F-4879402BEE69}"/>
          </ac:spMkLst>
        </pc:spChg>
        <pc:spChg chg="mod">
          <ac:chgData name="Nane Kratzke" userId="971be13ff4ee5ef6" providerId="LiveId" clId="{C44DF2F8-E868-7449-A897-FDCF69DA6DAC}" dt="2023-11-22T07:20:55.488" v="53" actId="164"/>
          <ac:spMkLst>
            <pc:docMk/>
            <pc:sldMk cId="2182525806" sldId="436"/>
            <ac:spMk id="85" creationId="{5EC7C4F9-7B9C-2246-9655-28888CC83E63}"/>
          </ac:spMkLst>
        </pc:spChg>
        <pc:spChg chg="mod">
          <ac:chgData name="Nane Kratzke" userId="971be13ff4ee5ef6" providerId="LiveId" clId="{C44DF2F8-E868-7449-A897-FDCF69DA6DAC}" dt="2023-11-22T07:21:00.753" v="54" actId="164"/>
          <ac:spMkLst>
            <pc:docMk/>
            <pc:sldMk cId="2182525806" sldId="436"/>
            <ac:spMk id="99" creationId="{EA20F93D-4023-2140-B765-209E3D124CC7}"/>
          </ac:spMkLst>
        </pc:spChg>
        <pc:spChg chg="mod">
          <ac:chgData name="Nane Kratzke" userId="971be13ff4ee5ef6" providerId="LiveId" clId="{C44DF2F8-E868-7449-A897-FDCF69DA6DAC}" dt="2023-11-22T07:21:25.670" v="58" actId="164"/>
          <ac:spMkLst>
            <pc:docMk/>
            <pc:sldMk cId="2182525806" sldId="436"/>
            <ac:spMk id="100" creationId="{A3B9F4CB-D224-B540-AD61-C791D807225B}"/>
          </ac:spMkLst>
        </pc:spChg>
        <pc:spChg chg="mod">
          <ac:chgData name="Nane Kratzke" userId="971be13ff4ee5ef6" providerId="LiveId" clId="{C44DF2F8-E868-7449-A897-FDCF69DA6DAC}" dt="2023-11-22T07:21:12.619" v="56" actId="164"/>
          <ac:spMkLst>
            <pc:docMk/>
            <pc:sldMk cId="2182525806" sldId="436"/>
            <ac:spMk id="101" creationId="{7482EE69-61C6-4046-AF4E-40A57ABC0BB4}"/>
          </ac:spMkLst>
        </pc:spChg>
        <pc:spChg chg="mod">
          <ac:chgData name="Nane Kratzke" userId="971be13ff4ee5ef6" providerId="LiveId" clId="{C44DF2F8-E868-7449-A897-FDCF69DA6DAC}" dt="2023-11-22T07:21:06.247" v="55" actId="164"/>
          <ac:spMkLst>
            <pc:docMk/>
            <pc:sldMk cId="2182525806" sldId="436"/>
            <ac:spMk id="124" creationId="{1C12F951-BF83-5141-A29F-12E804D912AD}"/>
          </ac:spMkLst>
        </pc:spChg>
        <pc:grpChg chg="add mod">
          <ac:chgData name="Nane Kratzke" userId="971be13ff4ee5ef6" providerId="LiveId" clId="{C44DF2F8-E868-7449-A897-FDCF69DA6DAC}" dt="2023-11-22T07:20:49.800" v="52" actId="164"/>
          <ac:grpSpMkLst>
            <pc:docMk/>
            <pc:sldMk cId="2182525806" sldId="436"/>
            <ac:grpSpMk id="11" creationId="{DF4E37E7-02F0-155B-FBC7-7FAD5575C3E3}"/>
          </ac:grpSpMkLst>
        </pc:grpChg>
        <pc:grpChg chg="add mod">
          <ac:chgData name="Nane Kratzke" userId="971be13ff4ee5ef6" providerId="LiveId" clId="{C44DF2F8-E868-7449-A897-FDCF69DA6DAC}" dt="2023-11-22T07:20:55.488" v="53" actId="164"/>
          <ac:grpSpMkLst>
            <pc:docMk/>
            <pc:sldMk cId="2182525806" sldId="436"/>
            <ac:grpSpMk id="14" creationId="{E5EB9BA9-F00F-F251-BCFB-0D1ED1BAAF49}"/>
          </ac:grpSpMkLst>
        </pc:grpChg>
        <pc:grpChg chg="add mod">
          <ac:chgData name="Nane Kratzke" userId="971be13ff4ee5ef6" providerId="LiveId" clId="{C44DF2F8-E868-7449-A897-FDCF69DA6DAC}" dt="2023-11-22T07:21:00.753" v="54" actId="164"/>
          <ac:grpSpMkLst>
            <pc:docMk/>
            <pc:sldMk cId="2182525806" sldId="436"/>
            <ac:grpSpMk id="16" creationId="{112A32B7-C2D7-DD2B-789E-946257E17728}"/>
          </ac:grpSpMkLst>
        </pc:grpChg>
        <pc:grpChg chg="add mod">
          <ac:chgData name="Nane Kratzke" userId="971be13ff4ee5ef6" providerId="LiveId" clId="{C44DF2F8-E868-7449-A897-FDCF69DA6DAC}" dt="2023-11-22T07:21:06.247" v="55" actId="164"/>
          <ac:grpSpMkLst>
            <pc:docMk/>
            <pc:sldMk cId="2182525806" sldId="436"/>
            <ac:grpSpMk id="17" creationId="{8CAFE164-E06C-328B-34B3-348E23551C2D}"/>
          </ac:grpSpMkLst>
        </pc:grpChg>
        <pc:grpChg chg="add mod">
          <ac:chgData name="Nane Kratzke" userId="971be13ff4ee5ef6" providerId="LiveId" clId="{C44DF2F8-E868-7449-A897-FDCF69DA6DAC}" dt="2023-11-22T07:21:12.619" v="56" actId="164"/>
          <ac:grpSpMkLst>
            <pc:docMk/>
            <pc:sldMk cId="2182525806" sldId="436"/>
            <ac:grpSpMk id="18" creationId="{BDDBCF0C-4975-EA0C-5839-4417446118FD}"/>
          </ac:grpSpMkLst>
        </pc:grpChg>
        <pc:grpChg chg="add mod">
          <ac:chgData name="Nane Kratzke" userId="971be13ff4ee5ef6" providerId="LiveId" clId="{C44DF2F8-E868-7449-A897-FDCF69DA6DAC}" dt="2023-11-22T07:21:20.353" v="57" actId="164"/>
          <ac:grpSpMkLst>
            <pc:docMk/>
            <pc:sldMk cId="2182525806" sldId="436"/>
            <ac:grpSpMk id="19" creationId="{C7C5AD67-D09A-2FFB-C991-C120E4B33733}"/>
          </ac:grpSpMkLst>
        </pc:grpChg>
        <pc:grpChg chg="add mod">
          <ac:chgData name="Nane Kratzke" userId="971be13ff4ee5ef6" providerId="LiveId" clId="{C44DF2F8-E868-7449-A897-FDCF69DA6DAC}" dt="2023-11-22T07:21:25.670" v="58" actId="164"/>
          <ac:grpSpMkLst>
            <pc:docMk/>
            <pc:sldMk cId="2182525806" sldId="436"/>
            <ac:grpSpMk id="21" creationId="{315C8689-64BC-8702-BB0D-EC367F282B5D}"/>
          </ac:grpSpMkLst>
        </pc:grpChg>
        <pc:grpChg chg="add mod">
          <ac:chgData name="Nane Kratzke" userId="971be13ff4ee5ef6" providerId="LiveId" clId="{C44DF2F8-E868-7449-A897-FDCF69DA6DAC}" dt="2023-11-22T07:21:31.004" v="59" actId="164"/>
          <ac:grpSpMkLst>
            <pc:docMk/>
            <pc:sldMk cId="2182525806" sldId="436"/>
            <ac:grpSpMk id="22" creationId="{3FF1E663-6D4B-0177-8C91-5CB254E04801}"/>
          </ac:grpSpMkLst>
        </pc:grpChg>
        <pc:grpChg chg="add mod">
          <ac:chgData name="Nane Kratzke" userId="971be13ff4ee5ef6" providerId="LiveId" clId="{C44DF2F8-E868-7449-A897-FDCF69DA6DAC}" dt="2023-11-22T07:21:37.456" v="60" actId="164"/>
          <ac:grpSpMkLst>
            <pc:docMk/>
            <pc:sldMk cId="2182525806" sldId="436"/>
            <ac:grpSpMk id="24" creationId="{A0F5151A-7BEC-66F0-742B-B4BBD66BB4D3}"/>
          </ac:grpSpMkLst>
        </pc:grpChg>
        <pc:picChg chg="add del mod">
          <ac:chgData name="Nane Kratzke" userId="971be13ff4ee5ef6" providerId="LiveId" clId="{C44DF2F8-E868-7449-A897-FDCF69DA6DAC}" dt="2023-11-22T07:57:41.183" v="92" actId="478"/>
          <ac:picMkLst>
            <pc:docMk/>
            <pc:sldMk cId="2182525806" sldId="436"/>
            <ac:picMk id="1026" creationId="{3AE7AE14-BB22-524E-C61D-D23A5744F8B2}"/>
          </ac:picMkLst>
        </pc:picChg>
        <pc:picChg chg="add mod">
          <ac:chgData name="Nane Kratzke" userId="971be13ff4ee5ef6" providerId="LiveId" clId="{C44DF2F8-E868-7449-A897-FDCF69DA6DAC}" dt="2023-11-22T07:59:06.048" v="102" actId="14100"/>
          <ac:picMkLst>
            <pc:docMk/>
            <pc:sldMk cId="2182525806" sldId="436"/>
            <ac:picMk id="1028" creationId="{806713CD-8F44-2C57-D4DC-7F99F8EDD8E6}"/>
          </ac:picMkLst>
        </pc:picChg>
        <pc:cxnChg chg="mod">
          <ac:chgData name="Nane Kratzke" userId="971be13ff4ee5ef6" providerId="LiveId" clId="{C44DF2F8-E868-7449-A897-FDCF69DA6DAC}" dt="2023-11-22T07:21:00.753" v="54" actId="164"/>
          <ac:cxnSpMkLst>
            <pc:docMk/>
            <pc:sldMk cId="2182525806" sldId="436"/>
            <ac:cxnSpMk id="107" creationId="{4BB147CC-7080-C743-97FC-FC0AAEE7E2D2}"/>
          </ac:cxnSpMkLst>
        </pc:cxnChg>
        <pc:cxnChg chg="mod">
          <ac:chgData name="Nane Kratzke" userId="971be13ff4ee5ef6" providerId="LiveId" clId="{C44DF2F8-E868-7449-A897-FDCF69DA6DAC}" dt="2023-11-22T07:21:25.670" v="58" actId="164"/>
          <ac:cxnSpMkLst>
            <pc:docMk/>
            <pc:sldMk cId="2182525806" sldId="436"/>
            <ac:cxnSpMk id="108" creationId="{BFD6D5D1-A66C-AF46-8B8D-E475663034E6}"/>
          </ac:cxnSpMkLst>
        </pc:cxnChg>
        <pc:cxnChg chg="mod">
          <ac:chgData name="Nane Kratzke" userId="971be13ff4ee5ef6" providerId="LiveId" clId="{C44DF2F8-E868-7449-A897-FDCF69DA6DAC}" dt="2023-11-22T07:21:12.619" v="56" actId="164"/>
          <ac:cxnSpMkLst>
            <pc:docMk/>
            <pc:sldMk cId="2182525806" sldId="436"/>
            <ac:cxnSpMk id="111" creationId="{985860D9-3947-4F49-A007-DA6FC198C767}"/>
          </ac:cxnSpMkLst>
        </pc:cxnChg>
        <pc:cxnChg chg="mod">
          <ac:chgData name="Nane Kratzke" userId="971be13ff4ee5ef6" providerId="LiveId" clId="{C44DF2F8-E868-7449-A897-FDCF69DA6DAC}" dt="2023-11-22T07:20:49.800" v="52" actId="164"/>
          <ac:cxnSpMkLst>
            <pc:docMk/>
            <pc:sldMk cId="2182525806" sldId="436"/>
            <ac:cxnSpMk id="115" creationId="{C3F386D6-FCB6-1C4C-8118-999C3D16FF8E}"/>
          </ac:cxnSpMkLst>
        </pc:cxnChg>
        <pc:cxnChg chg="mod">
          <ac:chgData name="Nane Kratzke" userId="971be13ff4ee5ef6" providerId="LiveId" clId="{C44DF2F8-E868-7449-A897-FDCF69DA6DAC}" dt="2023-11-22T07:21:20.353" v="57" actId="164"/>
          <ac:cxnSpMkLst>
            <pc:docMk/>
            <pc:sldMk cId="2182525806" sldId="436"/>
            <ac:cxnSpMk id="116" creationId="{6A6BB91A-4354-1F4F-A607-146E042C9E3C}"/>
          </ac:cxnSpMkLst>
        </pc:cxnChg>
        <pc:cxnChg chg="mod">
          <ac:chgData name="Nane Kratzke" userId="971be13ff4ee5ef6" providerId="LiveId" clId="{C44DF2F8-E868-7449-A897-FDCF69DA6DAC}" dt="2023-11-22T07:21:31.004" v="59" actId="164"/>
          <ac:cxnSpMkLst>
            <pc:docMk/>
            <pc:sldMk cId="2182525806" sldId="436"/>
            <ac:cxnSpMk id="118" creationId="{CFB8E7A7-119B-4940-B57E-B1BE9BA2EE72}"/>
          </ac:cxnSpMkLst>
        </pc:cxnChg>
        <pc:cxnChg chg="mod">
          <ac:chgData name="Nane Kratzke" userId="971be13ff4ee5ef6" providerId="LiveId" clId="{C44DF2F8-E868-7449-A897-FDCF69DA6DAC}" dt="2023-11-22T07:20:55.488" v="53" actId="164"/>
          <ac:cxnSpMkLst>
            <pc:docMk/>
            <pc:sldMk cId="2182525806" sldId="436"/>
            <ac:cxnSpMk id="119" creationId="{9787917D-6484-6346-A927-D7F60AA1DECA}"/>
          </ac:cxnSpMkLst>
        </pc:cxnChg>
        <pc:cxnChg chg="mod">
          <ac:chgData name="Nane Kratzke" userId="971be13ff4ee5ef6" providerId="LiveId" clId="{C44DF2F8-E868-7449-A897-FDCF69DA6DAC}" dt="2023-11-22T07:21:37.456" v="60" actId="164"/>
          <ac:cxnSpMkLst>
            <pc:docMk/>
            <pc:sldMk cId="2182525806" sldId="436"/>
            <ac:cxnSpMk id="121" creationId="{5A6C370A-20A1-5C4E-82E1-650927F3A91A}"/>
          </ac:cxnSpMkLst>
        </pc:cxnChg>
        <pc:cxnChg chg="mod">
          <ac:chgData name="Nane Kratzke" userId="971be13ff4ee5ef6" providerId="LiveId" clId="{C44DF2F8-E868-7449-A897-FDCF69DA6DAC}" dt="2023-11-22T07:21:06.247" v="55" actId="164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delSp modSp mod">
        <pc:chgData name="Nane Kratzke" userId="971be13ff4ee5ef6" providerId="LiveId" clId="{C44DF2F8-E868-7449-A897-FDCF69DA6DAC}" dt="2023-11-22T08:51:54.539" v="174" actId="313"/>
        <pc:sldMkLst>
          <pc:docMk/>
          <pc:sldMk cId="4193228944" sldId="449"/>
        </pc:sldMkLst>
        <pc:spChg chg="del">
          <ac:chgData name="Nane Kratzke" userId="971be13ff4ee5ef6" providerId="LiveId" clId="{C44DF2F8-E868-7449-A897-FDCF69DA6DAC}" dt="2023-11-22T08:50:30.097" v="146" actId="478"/>
          <ac:spMkLst>
            <pc:docMk/>
            <pc:sldMk cId="4193228944" sldId="449"/>
            <ac:spMk id="7" creationId="{1BA770B5-D7F0-4C4F-9DFC-244C02DB1D75}"/>
          </ac:spMkLst>
        </pc:spChg>
        <pc:spChg chg="mod">
          <ac:chgData name="Nane Kratzke" userId="971be13ff4ee5ef6" providerId="LiveId" clId="{C44DF2F8-E868-7449-A897-FDCF69DA6DAC}" dt="2023-11-22T08:51:54.539" v="174" actId="313"/>
          <ac:spMkLst>
            <pc:docMk/>
            <pc:sldMk cId="4193228944" sldId="449"/>
            <ac:spMk id="13" creationId="{9B3EE741-777F-DFF6-AB8E-4545233D4DFF}"/>
          </ac:spMkLst>
        </pc:spChg>
        <pc:picChg chg="mod">
          <ac:chgData name="Nane Kratzke" userId="971be13ff4ee5ef6" providerId="LiveId" clId="{C44DF2F8-E868-7449-A897-FDCF69DA6DAC}" dt="2023-11-22T08:50:45.620" v="150" actId="14100"/>
          <ac:picMkLst>
            <pc:docMk/>
            <pc:sldMk cId="4193228944" sldId="449"/>
            <ac:picMk id="12" creationId="{45919DA4-EBDE-401E-B0A9-1B9D4D399721}"/>
          </ac:picMkLst>
        </pc:picChg>
        <pc:picChg chg="mod">
          <ac:chgData name="Nane Kratzke" userId="971be13ff4ee5ef6" providerId="LiveId" clId="{C44DF2F8-E868-7449-A897-FDCF69DA6DAC}" dt="2023-11-22T08:50:51.240" v="155" actId="1037"/>
          <ac:picMkLst>
            <pc:docMk/>
            <pc:sldMk cId="4193228944" sldId="449"/>
            <ac:picMk id="14" creationId="{791635F8-4B63-A4B0-D08A-1FBE2CAD1DC3}"/>
          </ac:picMkLst>
        </pc:picChg>
      </pc:sldChg>
      <pc:sldChg chg="modSp mod ord">
        <pc:chgData name="Nane Kratzke" userId="971be13ff4ee5ef6" providerId="LiveId" clId="{C44DF2F8-E868-7449-A897-FDCF69DA6DAC}" dt="2023-11-22T08:10:18.297" v="145" actId="20577"/>
        <pc:sldMkLst>
          <pc:docMk/>
          <pc:sldMk cId="1006662412" sldId="453"/>
        </pc:sldMkLst>
        <pc:spChg chg="mod">
          <ac:chgData name="Nane Kratzke" userId="971be13ff4ee5ef6" providerId="LiveId" clId="{C44DF2F8-E868-7449-A897-FDCF69DA6DAC}" dt="2023-11-22T08:10:18.297" v="145" actId="20577"/>
          <ac:spMkLst>
            <pc:docMk/>
            <pc:sldMk cId="1006662412" sldId="453"/>
            <ac:spMk id="3" creationId="{975E8776-7981-EE4F-A079-E81DCF045C9E}"/>
          </ac:spMkLst>
        </pc:spChg>
        <pc:spChg chg="mod">
          <ac:chgData name="Nane Kratzke" userId="971be13ff4ee5ef6" providerId="LiveId" clId="{C44DF2F8-E868-7449-A897-FDCF69DA6DAC}" dt="2023-11-22T08:09:34.533" v="107" actId="20577"/>
          <ac:spMkLst>
            <pc:docMk/>
            <pc:sldMk cId="1006662412" sldId="453"/>
            <ac:spMk id="10" creationId="{B4195300-5C3F-E44B-B320-1C847BE6087E}"/>
          </ac:spMkLst>
        </pc:spChg>
      </pc:sldChg>
      <pc:sldChg chg="modSp mod">
        <pc:chgData name="Nane Kratzke" userId="971be13ff4ee5ef6" providerId="LiveId" clId="{C44DF2F8-E868-7449-A897-FDCF69DA6DAC}" dt="2023-11-22T09:01:37.590" v="176" actId="12"/>
        <pc:sldMkLst>
          <pc:docMk/>
          <pc:sldMk cId="373954280" sldId="454"/>
        </pc:sldMkLst>
        <pc:spChg chg="mod">
          <ac:chgData name="Nane Kratzke" userId="971be13ff4ee5ef6" providerId="LiveId" clId="{C44DF2F8-E868-7449-A897-FDCF69DA6DAC}" dt="2023-11-22T09:01:31.139" v="175" actId="12"/>
          <ac:spMkLst>
            <pc:docMk/>
            <pc:sldMk cId="373954280" sldId="454"/>
            <ac:spMk id="10" creationId="{07B2CEF7-C162-494C-80BF-5DF76C794BDC}"/>
          </ac:spMkLst>
        </pc:spChg>
        <pc:spChg chg="mod">
          <ac:chgData name="Nane Kratzke" userId="971be13ff4ee5ef6" providerId="LiveId" clId="{C44DF2F8-E868-7449-A897-FDCF69DA6DAC}" dt="2023-11-22T09:01:37.590" v="176" actId="12"/>
          <ac:spMkLst>
            <pc:docMk/>
            <pc:sldMk cId="373954280" sldId="454"/>
            <ac:spMk id="11" creationId="{38BDE233-85AE-DE47-B38B-1A779C5611ED}"/>
          </ac:spMkLst>
        </pc:spChg>
      </pc:sldChg>
      <pc:sldChg chg="delSp modSp mod">
        <pc:chgData name="Nane Kratzke" userId="971be13ff4ee5ef6" providerId="LiveId" clId="{C44DF2F8-E868-7449-A897-FDCF69DA6DAC}" dt="2023-11-22T10:42:14.945" v="275" actId="478"/>
        <pc:sldMkLst>
          <pc:docMk/>
          <pc:sldMk cId="4067627198" sldId="458"/>
        </pc:sldMkLst>
        <pc:spChg chg="mod">
          <ac:chgData name="Nane Kratzke" userId="971be13ff4ee5ef6" providerId="LiveId" clId="{C44DF2F8-E868-7449-A897-FDCF69DA6DAC}" dt="2023-11-22T10:42:10.788" v="274" actId="12"/>
          <ac:spMkLst>
            <pc:docMk/>
            <pc:sldMk cId="4067627198" sldId="458"/>
            <ac:spMk id="4" creationId="{3489061E-0E7E-4040-947F-D53EBA5EA030}"/>
          </ac:spMkLst>
        </pc:spChg>
        <pc:spChg chg="del">
          <ac:chgData name="Nane Kratzke" userId="971be13ff4ee5ef6" providerId="LiveId" clId="{C44DF2F8-E868-7449-A897-FDCF69DA6DAC}" dt="2023-11-22T10:42:14.945" v="275" actId="478"/>
          <ac:spMkLst>
            <pc:docMk/>
            <pc:sldMk cId="4067627198" sldId="458"/>
            <ac:spMk id="6" creationId="{1F852C1E-C1EC-D34F-8AE9-1BB5BBE393BE}"/>
          </ac:spMkLst>
        </pc:spChg>
        <pc:spChg chg="mod">
          <ac:chgData name="Nane Kratzke" userId="971be13ff4ee5ef6" providerId="LiveId" clId="{C44DF2F8-E868-7449-A897-FDCF69DA6DAC}" dt="2023-11-22T10:40:49.148" v="273" actId="14100"/>
          <ac:spMkLst>
            <pc:docMk/>
            <pc:sldMk cId="4067627198" sldId="458"/>
            <ac:spMk id="7" creationId="{4C9AA184-297C-BE4F-ADE4-8DA7CEEF71DD}"/>
          </ac:spMkLst>
        </pc:spChg>
      </pc:sldChg>
      <pc:sldChg chg="addSp delSp modSp mod">
        <pc:chgData name="Nane Kratzke" userId="971be13ff4ee5ef6" providerId="LiveId" clId="{C44DF2F8-E868-7449-A897-FDCF69DA6DAC}" dt="2023-11-22T10:22:04.736" v="269" actId="1076"/>
        <pc:sldMkLst>
          <pc:docMk/>
          <pc:sldMk cId="4209971302" sldId="459"/>
        </pc:sldMkLst>
        <pc:spChg chg="mod">
          <ac:chgData name="Nane Kratzke" userId="971be13ff4ee5ef6" providerId="LiveId" clId="{C44DF2F8-E868-7449-A897-FDCF69DA6DAC}" dt="2023-11-22T10:21:50.522" v="267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C44DF2F8-E868-7449-A897-FDCF69DA6DAC}" dt="2023-11-22T10:16:15.150" v="254" actId="1076"/>
          <ac:spMkLst>
            <pc:docMk/>
            <pc:sldMk cId="4209971302" sldId="459"/>
            <ac:spMk id="6" creationId="{1F852C1E-C1EC-D34F-8AE9-1BB5BBE393BE}"/>
          </ac:spMkLst>
        </pc:spChg>
        <pc:picChg chg="add del mod">
          <ac:chgData name="Nane Kratzke" userId="971be13ff4ee5ef6" providerId="LiveId" clId="{C44DF2F8-E868-7449-A897-FDCF69DA6DAC}" dt="2023-11-22T10:09:27.300" v="223" actId="478"/>
          <ac:picMkLst>
            <pc:docMk/>
            <pc:sldMk cId="4209971302" sldId="459"/>
            <ac:picMk id="3074" creationId="{A97F1518-7086-EAE6-F9D3-AF948D18B0C2}"/>
          </ac:picMkLst>
        </pc:picChg>
        <pc:picChg chg="add mod">
          <ac:chgData name="Nane Kratzke" userId="971be13ff4ee5ef6" providerId="LiveId" clId="{C44DF2F8-E868-7449-A897-FDCF69DA6DAC}" dt="2023-11-22T10:18:52.104" v="259" actId="1076"/>
          <ac:picMkLst>
            <pc:docMk/>
            <pc:sldMk cId="4209971302" sldId="459"/>
            <ac:picMk id="3076" creationId="{BBBC580A-7DA2-4AEF-192D-1DB41383FEB1}"/>
          </ac:picMkLst>
        </pc:picChg>
        <pc:picChg chg="add mod">
          <ac:chgData name="Nane Kratzke" userId="971be13ff4ee5ef6" providerId="LiveId" clId="{C44DF2F8-E868-7449-A897-FDCF69DA6DAC}" dt="2023-11-22T10:22:04.736" v="269" actId="1076"/>
          <ac:picMkLst>
            <pc:docMk/>
            <pc:sldMk cId="4209971302" sldId="459"/>
            <ac:picMk id="3078" creationId="{D4791B71-AD2E-F300-C35D-33DBC0F62347}"/>
          </ac:picMkLst>
        </pc:picChg>
      </pc:sldChg>
      <pc:sldChg chg="addSp delSp modSp mod">
        <pc:chgData name="Nane Kratzke" userId="971be13ff4ee5ef6" providerId="LiveId" clId="{C44DF2F8-E868-7449-A897-FDCF69DA6DAC}" dt="2023-11-22T09:36:00.199" v="214" actId="1076"/>
        <pc:sldMkLst>
          <pc:docMk/>
          <pc:sldMk cId="3363336234" sldId="460"/>
        </pc:sldMkLst>
        <pc:spChg chg="mod">
          <ac:chgData name="Nane Kratzke" userId="971be13ff4ee5ef6" providerId="LiveId" clId="{C44DF2F8-E868-7449-A897-FDCF69DA6DAC}" dt="2023-11-22T09:23:19.315" v="186" actId="20577"/>
          <ac:spMkLst>
            <pc:docMk/>
            <pc:sldMk cId="3363336234" sldId="460"/>
            <ac:spMk id="4" creationId="{3489061E-0E7E-4040-947F-D53EBA5EA030}"/>
          </ac:spMkLst>
        </pc:spChg>
        <pc:picChg chg="del">
          <ac:chgData name="Nane Kratzke" userId="971be13ff4ee5ef6" providerId="LiveId" clId="{C44DF2F8-E868-7449-A897-FDCF69DA6DAC}" dt="2023-11-22T09:31:50.311" v="198" actId="478"/>
          <ac:picMkLst>
            <pc:docMk/>
            <pc:sldMk cId="3363336234" sldId="460"/>
            <ac:picMk id="7" creationId="{7030F52E-86C7-7941-9166-7E28352DD538}"/>
          </ac:picMkLst>
        </pc:picChg>
        <pc:picChg chg="del">
          <ac:chgData name="Nane Kratzke" userId="971be13ff4ee5ef6" providerId="LiveId" clId="{C44DF2F8-E868-7449-A897-FDCF69DA6DAC}" dt="2023-11-22T09:31:48.858" v="197" actId="478"/>
          <ac:picMkLst>
            <pc:docMk/>
            <pc:sldMk cId="3363336234" sldId="460"/>
            <ac:picMk id="8" creationId="{20E2EC90-1754-0F41-B081-D6C5FDB76B05}"/>
          </ac:picMkLst>
        </pc:picChg>
        <pc:picChg chg="add del mod">
          <ac:chgData name="Nane Kratzke" userId="971be13ff4ee5ef6" providerId="LiveId" clId="{C44DF2F8-E868-7449-A897-FDCF69DA6DAC}" dt="2023-11-22T09:31:47.300" v="196" actId="478"/>
          <ac:picMkLst>
            <pc:docMk/>
            <pc:sldMk cId="3363336234" sldId="460"/>
            <ac:picMk id="2050" creationId="{0B8A09E3-CEDD-B24D-5399-0A76130F608A}"/>
          </ac:picMkLst>
        </pc:picChg>
        <pc:picChg chg="add mod">
          <ac:chgData name="Nane Kratzke" userId="971be13ff4ee5ef6" providerId="LiveId" clId="{C44DF2F8-E868-7449-A897-FDCF69DA6DAC}" dt="2023-11-22T09:36:00.199" v="214" actId="1076"/>
          <ac:picMkLst>
            <pc:docMk/>
            <pc:sldMk cId="3363336234" sldId="460"/>
            <ac:picMk id="2052" creationId="{86D94958-9F6E-60A5-45E2-BD23A3A32C85}"/>
          </ac:picMkLst>
        </pc:picChg>
        <pc:picChg chg="add mod">
          <ac:chgData name="Nane Kratzke" userId="971be13ff4ee5ef6" providerId="LiveId" clId="{C44DF2F8-E868-7449-A897-FDCF69DA6DAC}" dt="2023-11-22T09:35:45.650" v="212" actId="1076"/>
          <ac:picMkLst>
            <pc:docMk/>
            <pc:sldMk cId="3363336234" sldId="460"/>
            <ac:picMk id="2054" creationId="{889327A9-5408-2CB6-711F-690D10A97D03}"/>
          </ac:picMkLst>
        </pc:picChg>
      </pc:sldChg>
      <pc:sldChg chg="modSp mod">
        <pc:chgData name="Nane Kratzke" userId="971be13ff4ee5ef6" providerId="LiveId" clId="{C44DF2F8-E868-7449-A897-FDCF69DA6DAC}" dt="2023-11-22T07:03:09.245" v="45" actId="6549"/>
        <pc:sldMkLst>
          <pc:docMk/>
          <pc:sldMk cId="4262829127" sldId="723"/>
        </pc:sldMkLst>
        <pc:spChg chg="mod">
          <ac:chgData name="Nane Kratzke" userId="971be13ff4ee5ef6" providerId="LiveId" clId="{C44DF2F8-E868-7449-A897-FDCF69DA6DAC}" dt="2023-11-22T07:03:09.245" v="45" actId="6549"/>
          <ac:spMkLst>
            <pc:docMk/>
            <pc:sldMk cId="4262829127" sldId="723"/>
            <ac:spMk id="31" creationId="{A7AED8D2-12C6-26AC-5AF0-E921BDCCBE3B}"/>
          </ac:spMkLst>
        </pc:spChg>
      </pc:sldChg>
      <pc:sldChg chg="addSp delSp modSp mod modAnim">
        <pc:chgData name="Nane Kratzke" userId="971be13ff4ee5ef6" providerId="LiveId" clId="{C44DF2F8-E868-7449-A897-FDCF69DA6DAC}" dt="2023-11-22T10:55:53.063" v="314" actId="20577"/>
        <pc:sldMkLst>
          <pc:docMk/>
          <pc:sldMk cId="3746126618" sldId="730"/>
        </pc:sldMkLst>
        <pc:spChg chg="mod topLvl">
          <ac:chgData name="Nane Kratzke" userId="971be13ff4ee5ef6" providerId="LiveId" clId="{C44DF2F8-E868-7449-A897-FDCF69DA6DAC}" dt="2023-11-22T10:48:20.147" v="292" actId="164"/>
          <ac:spMkLst>
            <pc:docMk/>
            <pc:sldMk cId="3746126618" sldId="730"/>
            <ac:spMk id="2" creationId="{4AE12C25-39DD-9F6D-B80F-BCA8060A8548}"/>
          </ac:spMkLst>
        </pc:spChg>
        <pc:spChg chg="del">
          <ac:chgData name="Nane Kratzke" userId="971be13ff4ee5ef6" providerId="LiveId" clId="{C44DF2F8-E868-7449-A897-FDCF69DA6DAC}" dt="2023-11-22T10:47:15.389" v="280" actId="478"/>
          <ac:spMkLst>
            <pc:docMk/>
            <pc:sldMk cId="3746126618" sldId="730"/>
            <ac:spMk id="3" creationId="{C6A95BB2-41FF-352F-594C-A0A40684C4AC}"/>
          </ac:spMkLst>
        </pc:spChg>
        <pc:spChg chg="mod">
          <ac:chgData name="Nane Kratzke" userId="971be13ff4ee5ef6" providerId="LiveId" clId="{C44DF2F8-E868-7449-A897-FDCF69DA6DAC}" dt="2023-11-22T10:55:53.063" v="314" actId="20577"/>
          <ac:spMkLst>
            <pc:docMk/>
            <pc:sldMk cId="3746126618" sldId="730"/>
            <ac:spMk id="7" creationId="{33140EE6-CFD6-C964-186A-E29AA9E22FFC}"/>
          </ac:spMkLst>
        </pc:spChg>
        <pc:spChg chg="del">
          <ac:chgData name="Nane Kratzke" userId="971be13ff4ee5ef6" providerId="LiveId" clId="{C44DF2F8-E868-7449-A897-FDCF69DA6DAC}" dt="2023-11-22T10:46:56.532" v="278" actId="478"/>
          <ac:spMkLst>
            <pc:docMk/>
            <pc:sldMk cId="3746126618" sldId="730"/>
            <ac:spMk id="16" creationId="{0FB25E2B-F2DB-8F77-F683-E0F9DDB6877C}"/>
          </ac:spMkLst>
        </pc:spChg>
        <pc:spChg chg="del">
          <ac:chgData name="Nane Kratzke" userId="971be13ff4ee5ef6" providerId="LiveId" clId="{C44DF2F8-E868-7449-A897-FDCF69DA6DAC}" dt="2023-11-22T10:47:19.839" v="282" actId="478"/>
          <ac:spMkLst>
            <pc:docMk/>
            <pc:sldMk cId="3746126618" sldId="730"/>
            <ac:spMk id="17" creationId="{99A87DB8-9FEC-D01A-DA39-D5DE27DAA1DA}"/>
          </ac:spMkLst>
        </pc:spChg>
        <pc:spChg chg="del mod topLvl">
          <ac:chgData name="Nane Kratzke" userId="971be13ff4ee5ef6" providerId="LiveId" clId="{C44DF2F8-E868-7449-A897-FDCF69DA6DAC}" dt="2023-11-22T10:47:52.689" v="289" actId="478"/>
          <ac:spMkLst>
            <pc:docMk/>
            <pc:sldMk cId="3746126618" sldId="730"/>
            <ac:spMk id="18" creationId="{7BD8ABE2-C92B-E5F7-CE6E-2426A382E109}"/>
          </ac:spMkLst>
        </pc:spChg>
        <pc:spChg chg="del">
          <ac:chgData name="Nane Kratzke" userId="971be13ff4ee5ef6" providerId="LiveId" clId="{C44DF2F8-E868-7449-A897-FDCF69DA6DAC}" dt="2023-11-22T10:46:51.805" v="276" actId="478"/>
          <ac:spMkLst>
            <pc:docMk/>
            <pc:sldMk cId="3746126618" sldId="730"/>
            <ac:spMk id="23" creationId="{1C5E12A8-5912-4236-81C3-B7BC0BF0B80A}"/>
          </ac:spMkLst>
        </pc:spChg>
        <pc:spChg chg="del">
          <ac:chgData name="Nane Kratzke" userId="971be13ff4ee5ef6" providerId="LiveId" clId="{C44DF2F8-E868-7449-A897-FDCF69DA6DAC}" dt="2023-11-22T10:46:54.236" v="277" actId="478"/>
          <ac:spMkLst>
            <pc:docMk/>
            <pc:sldMk cId="3746126618" sldId="730"/>
            <ac:spMk id="24" creationId="{976E0F80-FE73-AAA9-9773-500CF4CB6A01}"/>
          </ac:spMkLst>
        </pc:spChg>
        <pc:spChg chg="del">
          <ac:chgData name="Nane Kratzke" userId="971be13ff4ee5ef6" providerId="LiveId" clId="{C44DF2F8-E868-7449-A897-FDCF69DA6DAC}" dt="2023-11-22T10:47:17.455" v="281" actId="478"/>
          <ac:spMkLst>
            <pc:docMk/>
            <pc:sldMk cId="3746126618" sldId="730"/>
            <ac:spMk id="25" creationId="{AA138A71-26D0-6116-890D-E871A30CB6DD}"/>
          </ac:spMkLst>
        </pc:spChg>
        <pc:spChg chg="del mod topLvl">
          <ac:chgData name="Nane Kratzke" userId="971be13ff4ee5ef6" providerId="LiveId" clId="{C44DF2F8-E868-7449-A897-FDCF69DA6DAC}" dt="2023-11-22T10:47:48.616" v="287" actId="478"/>
          <ac:spMkLst>
            <pc:docMk/>
            <pc:sldMk cId="3746126618" sldId="730"/>
            <ac:spMk id="26" creationId="{D00C8EEA-D16B-43DE-A8AF-0F12CB56D049}"/>
          </ac:spMkLst>
        </pc:spChg>
        <pc:spChg chg="del mod topLvl">
          <ac:chgData name="Nane Kratzke" userId="971be13ff4ee5ef6" providerId="LiveId" clId="{C44DF2F8-E868-7449-A897-FDCF69DA6DAC}" dt="2023-11-22T10:47:50.708" v="288" actId="478"/>
          <ac:spMkLst>
            <pc:docMk/>
            <pc:sldMk cId="3746126618" sldId="730"/>
            <ac:spMk id="27" creationId="{E162A891-B0E9-C0C5-019B-DF8F86FE6A34}"/>
          </ac:spMkLst>
        </pc:spChg>
        <pc:spChg chg="mod topLvl">
          <ac:chgData name="Nane Kratzke" userId="971be13ff4ee5ef6" providerId="LiveId" clId="{C44DF2F8-E868-7449-A897-FDCF69DA6DAC}" dt="2023-11-22T10:48:29.528" v="293" actId="164"/>
          <ac:spMkLst>
            <pc:docMk/>
            <pc:sldMk cId="3746126618" sldId="730"/>
            <ac:spMk id="28" creationId="{7F6D44F2-FDD0-9112-4793-024BBB1B707F}"/>
          </ac:spMkLst>
        </pc:spChg>
        <pc:spChg chg="mod topLvl">
          <ac:chgData name="Nane Kratzke" userId="971be13ff4ee5ef6" providerId="LiveId" clId="{C44DF2F8-E868-7449-A897-FDCF69DA6DAC}" dt="2023-11-22T10:48:08.515" v="291" actId="207"/>
          <ac:spMkLst>
            <pc:docMk/>
            <pc:sldMk cId="3746126618" sldId="730"/>
            <ac:spMk id="29" creationId="{2A12BD9F-548A-9F8F-ACD1-B71142BD08F5}"/>
          </ac:spMkLst>
        </pc:spChg>
        <pc:spChg chg="mod topLvl">
          <ac:chgData name="Nane Kratzke" userId="971be13ff4ee5ef6" providerId="LiveId" clId="{C44DF2F8-E868-7449-A897-FDCF69DA6DAC}" dt="2023-11-22T10:48:20.147" v="292" actId="164"/>
          <ac:spMkLst>
            <pc:docMk/>
            <pc:sldMk cId="3746126618" sldId="730"/>
            <ac:spMk id="31" creationId="{38F75F59-37CC-246D-C143-25AB151BA96D}"/>
          </ac:spMkLst>
        </pc:spChg>
        <pc:spChg chg="mod topLvl">
          <ac:chgData name="Nane Kratzke" userId="971be13ff4ee5ef6" providerId="LiveId" clId="{C44DF2F8-E868-7449-A897-FDCF69DA6DAC}" dt="2023-11-22T10:48:20.147" v="292" actId="164"/>
          <ac:spMkLst>
            <pc:docMk/>
            <pc:sldMk cId="3746126618" sldId="730"/>
            <ac:spMk id="32" creationId="{FFE9134C-ADD5-944A-178D-A3758B04CAFB}"/>
          </ac:spMkLst>
        </pc:spChg>
        <pc:spChg chg="mod topLvl">
          <ac:chgData name="Nane Kratzke" userId="971be13ff4ee5ef6" providerId="LiveId" clId="{C44DF2F8-E868-7449-A897-FDCF69DA6DAC}" dt="2023-11-22T10:48:29.528" v="293" actId="164"/>
          <ac:spMkLst>
            <pc:docMk/>
            <pc:sldMk cId="3746126618" sldId="730"/>
            <ac:spMk id="33" creationId="{9F213968-F4D4-A7F2-E9F3-EA2E71C06388}"/>
          </ac:spMkLst>
        </pc:spChg>
        <pc:spChg chg="mod topLvl">
          <ac:chgData name="Nane Kratzke" userId="971be13ff4ee5ef6" providerId="LiveId" clId="{C44DF2F8-E868-7449-A897-FDCF69DA6DAC}" dt="2023-11-22T10:48:29.528" v="293" actId="164"/>
          <ac:spMkLst>
            <pc:docMk/>
            <pc:sldMk cId="3746126618" sldId="730"/>
            <ac:spMk id="39" creationId="{B91EFF86-5881-D0CB-B106-929F05D4DE61}"/>
          </ac:spMkLst>
        </pc:spChg>
        <pc:spChg chg="mod topLvl">
          <ac:chgData name="Nane Kratzke" userId="971be13ff4ee5ef6" providerId="LiveId" clId="{C44DF2F8-E868-7449-A897-FDCF69DA6DAC}" dt="2023-11-22T10:48:29.528" v="293" actId="164"/>
          <ac:spMkLst>
            <pc:docMk/>
            <pc:sldMk cId="3746126618" sldId="730"/>
            <ac:spMk id="40" creationId="{6817F4BE-1752-1402-0A24-FB7FC6525A42}"/>
          </ac:spMkLst>
        </pc:spChg>
        <pc:spChg chg="mod topLvl">
          <ac:chgData name="Nane Kratzke" userId="971be13ff4ee5ef6" providerId="LiveId" clId="{C44DF2F8-E868-7449-A897-FDCF69DA6DAC}" dt="2023-11-22T10:48:20.147" v="292" actId="164"/>
          <ac:spMkLst>
            <pc:docMk/>
            <pc:sldMk cId="3746126618" sldId="730"/>
            <ac:spMk id="43" creationId="{20DE9185-BDD5-5D06-35C9-074E5F1210C9}"/>
          </ac:spMkLst>
        </pc:spChg>
        <pc:grpChg chg="add mod">
          <ac:chgData name="Nane Kratzke" userId="971be13ff4ee5ef6" providerId="LiveId" clId="{C44DF2F8-E868-7449-A897-FDCF69DA6DAC}" dt="2023-11-22T10:48:20.147" v="292" actId="164"/>
          <ac:grpSpMkLst>
            <pc:docMk/>
            <pc:sldMk cId="3746126618" sldId="730"/>
            <ac:grpSpMk id="12" creationId="{E9FC4804-8320-F619-1BB6-F40196B627E1}"/>
          </ac:grpSpMkLst>
        </pc:grpChg>
        <pc:grpChg chg="add mod">
          <ac:chgData name="Nane Kratzke" userId="971be13ff4ee5ef6" providerId="LiveId" clId="{C44DF2F8-E868-7449-A897-FDCF69DA6DAC}" dt="2023-11-22T10:48:29.528" v="293" actId="164"/>
          <ac:grpSpMkLst>
            <pc:docMk/>
            <pc:sldMk cId="3746126618" sldId="730"/>
            <ac:grpSpMk id="15" creationId="{1199024C-ECF1-3F4B-4E58-2E9155C39822}"/>
          </ac:grpSpMkLst>
        </pc:grpChg>
        <pc:grpChg chg="del">
          <ac:chgData name="Nane Kratzke" userId="971be13ff4ee5ef6" providerId="LiveId" clId="{C44DF2F8-E868-7449-A897-FDCF69DA6DAC}" dt="2023-11-22T10:47:05.364" v="279" actId="165"/>
          <ac:grpSpMkLst>
            <pc:docMk/>
            <pc:sldMk cId="3746126618" sldId="730"/>
            <ac:grpSpMk id="30" creationId="{E020AFFC-C26C-103D-8589-46146D277AEE}"/>
          </ac:grpSpMkLst>
        </pc:grpChg>
        <pc:grpChg chg="del">
          <ac:chgData name="Nane Kratzke" userId="971be13ff4ee5ef6" providerId="LiveId" clId="{C44DF2F8-E868-7449-A897-FDCF69DA6DAC}" dt="2023-11-22T10:47:36.889" v="284" actId="165"/>
          <ac:grpSpMkLst>
            <pc:docMk/>
            <pc:sldMk cId="3746126618" sldId="730"/>
            <ac:grpSpMk id="35" creationId="{0AD61228-A8E4-ECA9-E818-16978CF3BB48}"/>
          </ac:grpSpMkLst>
        </pc:grpChg>
        <pc:grpChg chg="del">
          <ac:chgData name="Nane Kratzke" userId="971be13ff4ee5ef6" providerId="LiveId" clId="{C44DF2F8-E868-7449-A897-FDCF69DA6DAC}" dt="2023-11-22T10:48:01.376" v="290" actId="165"/>
          <ac:grpSpMkLst>
            <pc:docMk/>
            <pc:sldMk cId="3746126618" sldId="730"/>
            <ac:grpSpMk id="36" creationId="{2830979B-AE5F-3D52-8902-35404C184F9E}"/>
          </ac:grpSpMkLst>
        </pc:grpChg>
      </pc:sldChg>
    </pc:docChg>
  </pc:docChgLst>
  <pc:docChgLst>
    <pc:chgData name="Nane Kratzke" userId="971be13ff4ee5ef6" providerId="LiveId" clId="{DB0B95C5-281F-8D47-A505-B0ABABE0AECA}"/>
    <pc:docChg chg="undo custSel addSld delSld modSld sldOrd">
      <pc:chgData name="Nane Kratzke" userId="971be13ff4ee5ef6" providerId="LiveId" clId="{DB0B95C5-281F-8D47-A505-B0ABABE0AECA}" dt="2023-11-19T19:15:23.654" v="676"/>
      <pc:docMkLst>
        <pc:docMk/>
      </pc:docMkLst>
      <pc:sldChg chg="modSp mod">
        <pc:chgData name="Nane Kratzke" userId="971be13ff4ee5ef6" providerId="LiveId" clId="{DB0B95C5-281F-8D47-A505-B0ABABE0AECA}" dt="2023-11-19T13:56:43.814" v="99" actId="20577"/>
        <pc:sldMkLst>
          <pc:docMk/>
          <pc:sldMk cId="430288380" sldId="326"/>
        </pc:sldMkLst>
        <pc:graphicFrameChg chg="modGraphic">
          <ac:chgData name="Nane Kratzke" userId="971be13ff4ee5ef6" providerId="LiveId" clId="{DB0B95C5-281F-8D47-A505-B0ABABE0AECA}" dt="2023-11-19T13:56:43.814" v="99" actId="20577"/>
          <ac:graphicFrameMkLst>
            <pc:docMk/>
            <pc:sldMk cId="430288380" sldId="326"/>
            <ac:graphicFrameMk id="6" creationId="{08341C27-5C3F-6B40-A85A-91AC2073F285}"/>
          </ac:graphicFrameMkLst>
        </pc:graphicFrameChg>
      </pc:sldChg>
      <pc:sldChg chg="modSp mod">
        <pc:chgData name="Nane Kratzke" userId="971be13ff4ee5ef6" providerId="LiveId" clId="{DB0B95C5-281F-8D47-A505-B0ABABE0AECA}" dt="2023-11-19T13:57:42.416" v="130" actId="20577"/>
        <pc:sldMkLst>
          <pc:docMk/>
          <pc:sldMk cId="534949039" sldId="329"/>
        </pc:sldMkLst>
        <pc:spChg chg="mod">
          <ac:chgData name="Nane Kratzke" userId="971be13ff4ee5ef6" providerId="LiveId" clId="{DB0B95C5-281F-8D47-A505-B0ABABE0AECA}" dt="2023-11-19T13:57:42.416" v="130" actId="20577"/>
          <ac:spMkLst>
            <pc:docMk/>
            <pc:sldMk cId="534949039" sldId="329"/>
            <ac:spMk id="3" creationId="{E3F7BC74-9A13-A448-A42E-02EC649C1954}"/>
          </ac:spMkLst>
        </pc:spChg>
      </pc:sldChg>
      <pc:sldChg chg="modSp mod">
        <pc:chgData name="Nane Kratzke" userId="971be13ff4ee5ef6" providerId="LiveId" clId="{DB0B95C5-281F-8D47-A505-B0ABABE0AECA}" dt="2023-11-19T19:15:23.654" v="676"/>
        <pc:sldMkLst>
          <pc:docMk/>
          <pc:sldMk cId="3078893197" sldId="330"/>
        </pc:sldMkLst>
        <pc:picChg chg="mod">
          <ac:chgData name="Nane Kratzke" userId="971be13ff4ee5ef6" providerId="LiveId" clId="{DB0B95C5-281F-8D47-A505-B0ABABE0AECA}" dt="2023-11-19T19:15:23.654" v="676"/>
          <ac:picMkLst>
            <pc:docMk/>
            <pc:sldMk cId="3078893197" sldId="330"/>
            <ac:picMk id="82" creationId="{C1C0C83B-FFE6-A247-8638-D76086A8A5F2}"/>
          </ac:picMkLst>
        </pc:picChg>
      </pc:sldChg>
      <pc:sldChg chg="addSp delSp modSp mod modClrScheme chgLayout">
        <pc:chgData name="Nane Kratzke" userId="971be13ff4ee5ef6" providerId="LiveId" clId="{DB0B95C5-281F-8D47-A505-B0ABABE0AECA}" dt="2023-11-19T14:04:11.131" v="157" actId="1076"/>
        <pc:sldMkLst>
          <pc:docMk/>
          <pc:sldMk cId="2219886769" sldId="331"/>
        </pc:sldMkLst>
        <pc:spChg chg="mod ord">
          <ac:chgData name="Nane Kratzke" userId="971be13ff4ee5ef6" providerId="LiveId" clId="{DB0B95C5-281F-8D47-A505-B0ABABE0AECA}" dt="2023-11-19T14:03:50.188" v="155" actId="700"/>
          <ac:spMkLst>
            <pc:docMk/>
            <pc:sldMk cId="2219886769" sldId="331"/>
            <ac:spMk id="2" creationId="{BEBECCD0-0365-6042-8374-D298183801AF}"/>
          </ac:spMkLst>
        </pc:spChg>
        <pc:spChg chg="add del">
          <ac:chgData name="Nane Kratzke" userId="971be13ff4ee5ef6" providerId="LiveId" clId="{DB0B95C5-281F-8D47-A505-B0ABABE0AECA}" dt="2023-11-19T14:00:13.063" v="133" actId="478"/>
          <ac:spMkLst>
            <pc:docMk/>
            <pc:sldMk cId="2219886769" sldId="331"/>
            <ac:spMk id="4" creationId="{97E53196-26C7-EA78-FB2C-C59A86AC38B5}"/>
          </ac:spMkLst>
        </pc:spChg>
        <pc:spChg chg="mod ord">
          <ac:chgData name="Nane Kratzke" userId="971be13ff4ee5ef6" providerId="LiveId" clId="{DB0B95C5-281F-8D47-A505-B0ABABE0AECA}" dt="2023-11-19T14:03:50.188" v="155" actId="700"/>
          <ac:spMkLst>
            <pc:docMk/>
            <pc:sldMk cId="2219886769" sldId="331"/>
            <ac:spMk id="5" creationId="{058244FD-F2C5-E640-A5F8-257286D761CB}"/>
          </ac:spMkLst>
        </pc:spChg>
        <pc:picChg chg="add mod modCrop">
          <ac:chgData name="Nane Kratzke" userId="971be13ff4ee5ef6" providerId="LiveId" clId="{DB0B95C5-281F-8D47-A505-B0ABABE0AECA}" dt="2023-11-19T14:04:11.131" v="157" actId="1076"/>
          <ac:picMkLst>
            <pc:docMk/>
            <pc:sldMk cId="2219886769" sldId="331"/>
            <ac:picMk id="7" creationId="{FDED98B3-75A0-A688-5712-76ACBEAA9436}"/>
          </ac:picMkLst>
        </pc:picChg>
        <pc:picChg chg="del">
          <ac:chgData name="Nane Kratzke" userId="971be13ff4ee5ef6" providerId="LiveId" clId="{DB0B95C5-281F-8D47-A505-B0ABABE0AECA}" dt="2023-11-19T13:59:35.420" v="131" actId="478"/>
          <ac:picMkLst>
            <pc:docMk/>
            <pc:sldMk cId="2219886769" sldId="331"/>
            <ac:picMk id="9" creationId="{9A0700F2-F4FC-19B5-BCA8-D4E63D591D2F}"/>
          </ac:picMkLst>
        </pc:picChg>
      </pc:sldChg>
      <pc:sldChg chg="del">
        <pc:chgData name="Nane Kratzke" userId="971be13ff4ee5ef6" providerId="LiveId" clId="{DB0B95C5-281F-8D47-A505-B0ABABE0AECA}" dt="2023-11-19T13:51:14.397" v="83" actId="2696"/>
        <pc:sldMkLst>
          <pc:docMk/>
          <pc:sldMk cId="3201834561" sldId="337"/>
        </pc:sldMkLst>
      </pc:sldChg>
      <pc:sldChg chg="del">
        <pc:chgData name="Nane Kratzke" userId="971be13ff4ee5ef6" providerId="LiveId" clId="{DB0B95C5-281F-8D47-A505-B0ABABE0AECA}" dt="2023-11-19T18:18:40.817" v="225" actId="2696"/>
        <pc:sldMkLst>
          <pc:docMk/>
          <pc:sldMk cId="3536118476" sldId="420"/>
        </pc:sldMkLst>
      </pc:sldChg>
      <pc:sldChg chg="del">
        <pc:chgData name="Nane Kratzke" userId="971be13ff4ee5ef6" providerId="LiveId" clId="{DB0B95C5-281F-8D47-A505-B0ABABE0AECA}" dt="2023-11-19T18:18:40.842" v="233" actId="2696"/>
        <pc:sldMkLst>
          <pc:docMk/>
          <pc:sldMk cId="3112563454" sldId="421"/>
        </pc:sldMkLst>
      </pc:sldChg>
      <pc:sldChg chg="del">
        <pc:chgData name="Nane Kratzke" userId="971be13ff4ee5ef6" providerId="LiveId" clId="{DB0B95C5-281F-8D47-A505-B0ABABE0AECA}" dt="2023-11-19T18:18:40.851" v="236" actId="2696"/>
        <pc:sldMkLst>
          <pc:docMk/>
          <pc:sldMk cId="4105678417" sldId="422"/>
        </pc:sldMkLst>
      </pc:sldChg>
      <pc:sldChg chg="del">
        <pc:chgData name="Nane Kratzke" userId="971be13ff4ee5ef6" providerId="LiveId" clId="{DB0B95C5-281F-8D47-A505-B0ABABE0AECA}" dt="2023-11-19T18:18:40.774" v="221" actId="2696"/>
        <pc:sldMkLst>
          <pc:docMk/>
          <pc:sldMk cId="690881589" sldId="423"/>
        </pc:sldMkLst>
      </pc:sldChg>
      <pc:sldChg chg="del">
        <pc:chgData name="Nane Kratzke" userId="971be13ff4ee5ef6" providerId="LiveId" clId="{DB0B95C5-281F-8D47-A505-B0ABABE0AECA}" dt="2023-11-19T18:18:40.832" v="229" actId="2696"/>
        <pc:sldMkLst>
          <pc:docMk/>
          <pc:sldMk cId="2738006301" sldId="424"/>
        </pc:sldMkLst>
      </pc:sldChg>
      <pc:sldChg chg="del">
        <pc:chgData name="Nane Kratzke" userId="971be13ff4ee5ef6" providerId="LiveId" clId="{DB0B95C5-281F-8D47-A505-B0ABABE0AECA}" dt="2023-11-19T18:18:40.579" v="218" actId="2696"/>
        <pc:sldMkLst>
          <pc:docMk/>
          <pc:sldMk cId="3052160997" sldId="425"/>
        </pc:sldMkLst>
      </pc:sldChg>
      <pc:sldChg chg="del">
        <pc:chgData name="Nane Kratzke" userId="971be13ff4ee5ef6" providerId="LiveId" clId="{DB0B95C5-281F-8D47-A505-B0ABABE0AECA}" dt="2023-11-19T18:18:40.848" v="235" actId="2696"/>
        <pc:sldMkLst>
          <pc:docMk/>
          <pc:sldMk cId="1159848182" sldId="426"/>
        </pc:sldMkLst>
      </pc:sldChg>
      <pc:sldChg chg="del">
        <pc:chgData name="Nane Kratzke" userId="971be13ff4ee5ef6" providerId="LiveId" clId="{DB0B95C5-281F-8D47-A505-B0ABABE0AECA}" dt="2023-11-19T18:18:40.820" v="226" actId="2696"/>
        <pc:sldMkLst>
          <pc:docMk/>
          <pc:sldMk cId="3090661805" sldId="433"/>
        </pc:sldMkLst>
      </pc:sldChg>
      <pc:sldChg chg="addSp delSp modSp mod">
        <pc:chgData name="Nane Kratzke" userId="971be13ff4ee5ef6" providerId="LiveId" clId="{DB0B95C5-281F-8D47-A505-B0ABABE0AECA}" dt="2023-11-19T18:33:27.528" v="326" actId="1076"/>
        <pc:sldMkLst>
          <pc:docMk/>
          <pc:sldMk cId="3042928372" sldId="434"/>
        </pc:sldMkLst>
        <pc:spChg chg="mod">
          <ac:chgData name="Nane Kratzke" userId="971be13ff4ee5ef6" providerId="LiveId" clId="{DB0B95C5-281F-8D47-A505-B0ABABE0AECA}" dt="2023-11-19T18:21:01.569" v="253" actId="12"/>
          <ac:spMkLst>
            <pc:docMk/>
            <pc:sldMk cId="3042928372" sldId="434"/>
            <ac:spMk id="6" creationId="{2BA88773-A4CF-7843-8E06-F5DC09B53E18}"/>
          </ac:spMkLst>
        </pc:spChg>
        <pc:picChg chg="del mod">
          <ac:chgData name="Nane Kratzke" userId="971be13ff4ee5ef6" providerId="LiveId" clId="{DB0B95C5-281F-8D47-A505-B0ABABE0AECA}" dt="2023-11-19T18:33:16.833" v="325" actId="478"/>
          <ac:picMkLst>
            <pc:docMk/>
            <pc:sldMk cId="3042928372" sldId="434"/>
            <ac:picMk id="5" creationId="{50D1315F-4B74-354E-8F22-AA34E95F7C8C}"/>
          </ac:picMkLst>
        </pc:picChg>
        <pc:picChg chg="del">
          <ac:chgData name="Nane Kratzke" userId="971be13ff4ee5ef6" providerId="LiveId" clId="{DB0B95C5-281F-8D47-A505-B0ABABE0AECA}" dt="2023-11-19T18:20:55.440" v="252" actId="478"/>
          <ac:picMkLst>
            <pc:docMk/>
            <pc:sldMk cId="3042928372" sldId="434"/>
            <ac:picMk id="7" creationId="{5BA48F6D-3B3B-F949-8940-DE07CA717DFE}"/>
          </ac:picMkLst>
        </pc:picChg>
        <pc:picChg chg="add del mod">
          <ac:chgData name="Nane Kratzke" userId="971be13ff4ee5ef6" providerId="LiveId" clId="{DB0B95C5-281F-8D47-A505-B0ABABE0AECA}" dt="2023-11-19T18:19:17.889" v="244" actId="478"/>
          <ac:picMkLst>
            <pc:docMk/>
            <pc:sldMk cId="3042928372" sldId="434"/>
            <ac:picMk id="8" creationId="{7C49C210-0BCF-4498-7BC5-98F0ABEC0623}"/>
          </ac:picMkLst>
        </pc:picChg>
        <pc:picChg chg="add del mod">
          <ac:chgData name="Nane Kratzke" userId="971be13ff4ee5ef6" providerId="LiveId" clId="{DB0B95C5-281F-8D47-A505-B0ABABE0AECA}" dt="2023-11-19T18:21:53.332" v="258" actId="478"/>
          <ac:picMkLst>
            <pc:docMk/>
            <pc:sldMk cId="3042928372" sldId="434"/>
            <ac:picMk id="9" creationId="{846D3825-DEB7-60AC-FAFC-FBEBC73D0113}"/>
          </ac:picMkLst>
        </pc:picChg>
        <pc:picChg chg="add del mod">
          <ac:chgData name="Nane Kratzke" userId="971be13ff4ee5ef6" providerId="LiveId" clId="{DB0B95C5-281F-8D47-A505-B0ABABE0AECA}" dt="2023-11-19T18:24:15.048" v="259" actId="478"/>
          <ac:picMkLst>
            <pc:docMk/>
            <pc:sldMk cId="3042928372" sldId="434"/>
            <ac:picMk id="1026" creationId="{557B0AD6-C62B-D8C7-A200-30CA626C4CE6}"/>
          </ac:picMkLst>
        </pc:picChg>
        <pc:picChg chg="add del mod">
          <ac:chgData name="Nane Kratzke" userId="971be13ff4ee5ef6" providerId="LiveId" clId="{DB0B95C5-281F-8D47-A505-B0ABABE0AECA}" dt="2023-11-19T18:26:39.012" v="278" actId="478"/>
          <ac:picMkLst>
            <pc:docMk/>
            <pc:sldMk cId="3042928372" sldId="434"/>
            <ac:picMk id="1028" creationId="{B196EA10-B2A1-FC41-E2A7-2965439A9C25}"/>
          </ac:picMkLst>
        </pc:picChg>
        <pc:picChg chg="add del mod">
          <ac:chgData name="Nane Kratzke" userId="971be13ff4ee5ef6" providerId="LiveId" clId="{DB0B95C5-281F-8D47-A505-B0ABABE0AECA}" dt="2023-11-19T18:31:11.260" v="310" actId="478"/>
          <ac:picMkLst>
            <pc:docMk/>
            <pc:sldMk cId="3042928372" sldId="434"/>
            <ac:picMk id="1030" creationId="{79BCDECE-B292-2FF9-2149-753ED073A051}"/>
          </ac:picMkLst>
        </pc:picChg>
        <pc:picChg chg="add mod">
          <ac:chgData name="Nane Kratzke" userId="971be13ff4ee5ef6" providerId="LiveId" clId="{DB0B95C5-281F-8D47-A505-B0ABABE0AECA}" dt="2023-11-19T18:33:27.528" v="326" actId="1076"/>
          <ac:picMkLst>
            <pc:docMk/>
            <pc:sldMk cId="3042928372" sldId="434"/>
            <ac:picMk id="1032" creationId="{7D0DAF7F-FB83-E8A3-22B4-FD0885955681}"/>
          </ac:picMkLst>
        </pc:picChg>
      </pc:sldChg>
      <pc:sldChg chg="addSp delSp modSp mod">
        <pc:chgData name="Nane Kratzke" userId="971be13ff4ee5ef6" providerId="LiveId" clId="{DB0B95C5-281F-8D47-A505-B0ABABE0AECA}" dt="2023-11-19T13:48:37.520" v="50" actId="114"/>
        <pc:sldMkLst>
          <pc:docMk/>
          <pc:sldMk cId="823225359" sldId="435"/>
        </pc:sldMkLst>
        <pc:spChg chg="add mod">
          <ac:chgData name="Nane Kratzke" userId="971be13ff4ee5ef6" providerId="LiveId" clId="{DB0B95C5-281F-8D47-A505-B0ABABE0AECA}" dt="2023-11-19T13:47:39.538" v="19" actId="242"/>
          <ac:spMkLst>
            <pc:docMk/>
            <pc:sldMk cId="823225359" sldId="435"/>
            <ac:spMk id="4" creationId="{55B600D5-B80E-8489-2120-14A4A2FBF631}"/>
          </ac:spMkLst>
        </pc:spChg>
        <pc:spChg chg="del">
          <ac:chgData name="Nane Kratzke" userId="971be13ff4ee5ef6" providerId="LiveId" clId="{DB0B95C5-281F-8D47-A505-B0ABABE0AECA}" dt="2023-11-19T13:47:04.532" v="16" actId="478"/>
          <ac:spMkLst>
            <pc:docMk/>
            <pc:sldMk cId="823225359" sldId="435"/>
            <ac:spMk id="10" creationId="{A3548E41-D10E-1B4A-B910-EB99D14C9AD4}"/>
          </ac:spMkLst>
        </pc:spChg>
        <pc:spChg chg="mod">
          <ac:chgData name="Nane Kratzke" userId="971be13ff4ee5ef6" providerId="LiveId" clId="{DB0B95C5-281F-8D47-A505-B0ABABE0AECA}" dt="2023-11-19T13:48:37.520" v="50" actId="114"/>
          <ac:spMkLst>
            <pc:docMk/>
            <pc:sldMk cId="823225359" sldId="435"/>
            <ac:spMk id="17" creationId="{938E1C8E-EA6F-2640-A5AA-CFF8649010B6}"/>
          </ac:spMkLst>
        </pc:spChg>
      </pc:sldChg>
      <pc:sldChg chg="del">
        <pc:chgData name="Nane Kratzke" userId="971be13ff4ee5ef6" providerId="LiveId" clId="{DB0B95C5-281F-8D47-A505-B0ABABE0AECA}" dt="2023-11-19T13:51:19.816" v="84" actId="2696"/>
        <pc:sldMkLst>
          <pc:docMk/>
          <pc:sldMk cId="924658392" sldId="452"/>
        </pc:sldMkLst>
      </pc:sldChg>
      <pc:sldChg chg="del">
        <pc:chgData name="Nane Kratzke" userId="971be13ff4ee5ef6" providerId="LiveId" clId="{DB0B95C5-281F-8D47-A505-B0ABABE0AECA}" dt="2023-11-19T18:18:40.532" v="214" actId="2696"/>
        <pc:sldMkLst>
          <pc:docMk/>
          <pc:sldMk cId="1365271513" sldId="469"/>
        </pc:sldMkLst>
      </pc:sldChg>
      <pc:sldChg chg="del">
        <pc:chgData name="Nane Kratzke" userId="971be13ff4ee5ef6" providerId="LiveId" clId="{DB0B95C5-281F-8D47-A505-B0ABABE0AECA}" dt="2023-11-19T13:51:22.177" v="85" actId="2696"/>
        <pc:sldMkLst>
          <pc:docMk/>
          <pc:sldMk cId="3152076129" sldId="476"/>
        </pc:sldMkLst>
      </pc:sldChg>
      <pc:sldChg chg="addSp delSp modSp mod">
        <pc:chgData name="Nane Kratzke" userId="971be13ff4ee5ef6" providerId="LiveId" clId="{DB0B95C5-281F-8D47-A505-B0ABABE0AECA}" dt="2023-11-19T19:10:32.682" v="672" actId="1076"/>
        <pc:sldMkLst>
          <pc:docMk/>
          <pc:sldMk cId="1268661363" sldId="477"/>
        </pc:sldMkLst>
        <pc:spChg chg="mod">
          <ac:chgData name="Nane Kratzke" userId="971be13ff4ee5ef6" providerId="LiveId" clId="{DB0B95C5-281F-8D47-A505-B0ABABE0AECA}" dt="2023-11-19T13:57:02.038" v="100" actId="20577"/>
          <ac:spMkLst>
            <pc:docMk/>
            <pc:sldMk cId="1268661363" sldId="477"/>
            <ac:spMk id="2" creationId="{8C835928-3BC8-F30F-CF51-543B557C821D}"/>
          </ac:spMkLst>
        </pc:spChg>
        <pc:picChg chg="add del mod">
          <ac:chgData name="Nane Kratzke" userId="971be13ff4ee5ef6" providerId="LiveId" clId="{DB0B95C5-281F-8D47-A505-B0ABABE0AECA}" dt="2023-11-19T18:46:36.911" v="337" actId="478"/>
          <ac:picMkLst>
            <pc:docMk/>
            <pc:sldMk cId="1268661363" sldId="477"/>
            <ac:picMk id="2050" creationId="{D2470672-6E32-6637-9662-3B170AD52E7A}"/>
          </ac:picMkLst>
        </pc:picChg>
        <pc:picChg chg="add del mod">
          <ac:chgData name="Nane Kratzke" userId="971be13ff4ee5ef6" providerId="LiveId" clId="{DB0B95C5-281F-8D47-A505-B0ABABE0AECA}" dt="2023-11-19T18:49:31.008" v="643" actId="478"/>
          <ac:picMkLst>
            <pc:docMk/>
            <pc:sldMk cId="1268661363" sldId="477"/>
            <ac:picMk id="2052" creationId="{DC7F3DE5-0467-A9E7-8657-FB62FE01AA67}"/>
          </ac:picMkLst>
        </pc:picChg>
        <pc:picChg chg="add mod">
          <ac:chgData name="Nane Kratzke" userId="971be13ff4ee5ef6" providerId="LiveId" clId="{DB0B95C5-281F-8D47-A505-B0ABABE0AECA}" dt="2023-11-19T19:10:32.682" v="672" actId="1076"/>
          <ac:picMkLst>
            <pc:docMk/>
            <pc:sldMk cId="1268661363" sldId="477"/>
            <ac:picMk id="2054" creationId="{5D58DC95-BE0F-D3F4-E786-3B7271679829}"/>
          </ac:picMkLst>
        </pc:picChg>
      </pc:sldChg>
      <pc:sldChg chg="del">
        <pc:chgData name="Nane Kratzke" userId="971be13ff4ee5ef6" providerId="LiveId" clId="{DB0B95C5-281F-8D47-A505-B0ABABE0AECA}" dt="2023-11-19T18:18:40.830" v="228" actId="2696"/>
        <pc:sldMkLst>
          <pc:docMk/>
          <pc:sldMk cId="3356638035" sldId="694"/>
        </pc:sldMkLst>
      </pc:sldChg>
      <pc:sldChg chg="del">
        <pc:chgData name="Nane Kratzke" userId="971be13ff4ee5ef6" providerId="LiveId" clId="{DB0B95C5-281F-8D47-A505-B0ABABE0AECA}" dt="2023-11-19T18:18:40.572" v="216" actId="2696"/>
        <pc:sldMkLst>
          <pc:docMk/>
          <pc:sldMk cId="217408471" sldId="695"/>
        </pc:sldMkLst>
      </pc:sldChg>
      <pc:sldChg chg="del">
        <pc:chgData name="Nane Kratzke" userId="971be13ff4ee5ef6" providerId="LiveId" clId="{DB0B95C5-281F-8D47-A505-B0ABABE0AECA}" dt="2023-11-19T18:18:40.742" v="220" actId="2696"/>
        <pc:sldMkLst>
          <pc:docMk/>
          <pc:sldMk cId="1964748473" sldId="696"/>
        </pc:sldMkLst>
      </pc:sldChg>
      <pc:sldChg chg="del">
        <pc:chgData name="Nane Kratzke" userId="971be13ff4ee5ef6" providerId="LiveId" clId="{DB0B95C5-281F-8D47-A505-B0ABABE0AECA}" dt="2023-11-19T18:18:40.840" v="232" actId="2696"/>
        <pc:sldMkLst>
          <pc:docMk/>
          <pc:sldMk cId="3237703756" sldId="697"/>
        </pc:sldMkLst>
      </pc:sldChg>
      <pc:sldChg chg="del">
        <pc:chgData name="Nane Kratzke" userId="971be13ff4ee5ef6" providerId="LiveId" clId="{DB0B95C5-281F-8D47-A505-B0ABABE0AECA}" dt="2023-11-19T18:18:40.569" v="215" actId="2696"/>
        <pc:sldMkLst>
          <pc:docMk/>
          <pc:sldMk cId="1971916160" sldId="698"/>
        </pc:sldMkLst>
      </pc:sldChg>
      <pc:sldChg chg="ord">
        <pc:chgData name="Nane Kratzke" userId="971be13ff4ee5ef6" providerId="LiveId" clId="{DB0B95C5-281F-8D47-A505-B0ABABE0AECA}" dt="2023-11-19T13:46:03.066" v="2" actId="20578"/>
        <pc:sldMkLst>
          <pc:docMk/>
          <pc:sldMk cId="3625736529" sldId="699"/>
        </pc:sldMkLst>
      </pc:sldChg>
      <pc:sldChg chg="del">
        <pc:chgData name="Nane Kratzke" userId="971be13ff4ee5ef6" providerId="LiveId" clId="{DB0B95C5-281F-8D47-A505-B0ABABE0AECA}" dt="2023-11-19T18:18:40.474" v="213" actId="2696"/>
        <pc:sldMkLst>
          <pc:docMk/>
          <pc:sldMk cId="4141002808" sldId="700"/>
        </pc:sldMkLst>
      </pc:sldChg>
      <pc:sldChg chg="del">
        <pc:chgData name="Nane Kratzke" userId="971be13ff4ee5ef6" providerId="LiveId" clId="{DB0B95C5-281F-8D47-A505-B0ABABE0AECA}" dt="2023-11-19T18:18:40.823" v="227" actId="2696"/>
        <pc:sldMkLst>
          <pc:docMk/>
          <pc:sldMk cId="1592242272" sldId="701"/>
        </pc:sldMkLst>
      </pc:sldChg>
      <pc:sldChg chg="del">
        <pc:chgData name="Nane Kratzke" userId="971be13ff4ee5ef6" providerId="LiveId" clId="{DB0B95C5-281F-8D47-A505-B0ABABE0AECA}" dt="2023-11-19T18:18:40.576" v="217" actId="2696"/>
        <pc:sldMkLst>
          <pc:docMk/>
          <pc:sldMk cId="2674366502" sldId="702"/>
        </pc:sldMkLst>
      </pc:sldChg>
      <pc:sldChg chg="del">
        <pc:chgData name="Nane Kratzke" userId="971be13ff4ee5ef6" providerId="LiveId" clId="{DB0B95C5-281F-8D47-A505-B0ABABE0AECA}" dt="2023-11-19T18:18:40.854" v="237" actId="2696"/>
        <pc:sldMkLst>
          <pc:docMk/>
          <pc:sldMk cId="1390139030" sldId="703"/>
        </pc:sldMkLst>
      </pc:sldChg>
      <pc:sldChg chg="del">
        <pc:chgData name="Nane Kratzke" userId="971be13ff4ee5ef6" providerId="LiveId" clId="{DB0B95C5-281F-8D47-A505-B0ABABE0AECA}" dt="2023-11-19T18:18:40.779" v="223" actId="2696"/>
        <pc:sldMkLst>
          <pc:docMk/>
          <pc:sldMk cId="1285769446" sldId="704"/>
        </pc:sldMkLst>
      </pc:sldChg>
      <pc:sldChg chg="del">
        <pc:chgData name="Nane Kratzke" userId="971be13ff4ee5ef6" providerId="LiveId" clId="{DB0B95C5-281F-8D47-A505-B0ABABE0AECA}" dt="2023-11-19T18:18:40.835" v="230" actId="2696"/>
        <pc:sldMkLst>
          <pc:docMk/>
          <pc:sldMk cId="337517967" sldId="705"/>
        </pc:sldMkLst>
      </pc:sldChg>
      <pc:sldChg chg="del">
        <pc:chgData name="Nane Kratzke" userId="971be13ff4ee5ef6" providerId="LiveId" clId="{DB0B95C5-281F-8D47-A505-B0ABABE0AECA}" dt="2023-11-19T18:18:40.857" v="238" actId="2696"/>
        <pc:sldMkLst>
          <pc:docMk/>
          <pc:sldMk cId="677013791" sldId="706"/>
        </pc:sldMkLst>
      </pc:sldChg>
      <pc:sldChg chg="del">
        <pc:chgData name="Nane Kratzke" userId="971be13ff4ee5ef6" providerId="LiveId" clId="{DB0B95C5-281F-8D47-A505-B0ABABE0AECA}" dt="2023-11-19T18:18:40.837" v="231" actId="2696"/>
        <pc:sldMkLst>
          <pc:docMk/>
          <pc:sldMk cId="4087545545" sldId="707"/>
        </pc:sldMkLst>
      </pc:sldChg>
      <pc:sldChg chg="del">
        <pc:chgData name="Nane Kratzke" userId="971be13ff4ee5ef6" providerId="LiveId" clId="{DB0B95C5-281F-8D47-A505-B0ABABE0AECA}" dt="2023-11-19T18:18:40.584" v="219" actId="2696"/>
        <pc:sldMkLst>
          <pc:docMk/>
          <pc:sldMk cId="2621019588" sldId="708"/>
        </pc:sldMkLst>
      </pc:sldChg>
      <pc:sldChg chg="del">
        <pc:chgData name="Nane Kratzke" userId="971be13ff4ee5ef6" providerId="LiveId" clId="{DB0B95C5-281F-8D47-A505-B0ABABE0AECA}" dt="2023-11-19T18:18:40.862" v="240" actId="2696"/>
        <pc:sldMkLst>
          <pc:docMk/>
          <pc:sldMk cId="1550387296" sldId="709"/>
        </pc:sldMkLst>
      </pc:sldChg>
      <pc:sldChg chg="del">
        <pc:chgData name="Nane Kratzke" userId="971be13ff4ee5ef6" providerId="LiveId" clId="{DB0B95C5-281F-8D47-A505-B0ABABE0AECA}" dt="2023-11-19T18:18:40.845" v="234" actId="2696"/>
        <pc:sldMkLst>
          <pc:docMk/>
          <pc:sldMk cId="944435681" sldId="710"/>
        </pc:sldMkLst>
      </pc:sldChg>
      <pc:sldChg chg="del">
        <pc:chgData name="Nane Kratzke" userId="971be13ff4ee5ef6" providerId="LiveId" clId="{DB0B95C5-281F-8D47-A505-B0ABABE0AECA}" dt="2023-11-19T18:18:40.859" v="239" actId="2696"/>
        <pc:sldMkLst>
          <pc:docMk/>
          <pc:sldMk cId="4093004168" sldId="711"/>
        </pc:sldMkLst>
      </pc:sldChg>
      <pc:sldChg chg="del">
        <pc:chgData name="Nane Kratzke" userId="971be13ff4ee5ef6" providerId="LiveId" clId="{DB0B95C5-281F-8D47-A505-B0ABABE0AECA}" dt="2023-11-19T18:18:40.784" v="224" actId="2696"/>
        <pc:sldMkLst>
          <pc:docMk/>
          <pc:sldMk cId="90451977" sldId="713"/>
        </pc:sldMkLst>
      </pc:sldChg>
      <pc:sldChg chg="del">
        <pc:chgData name="Nane Kratzke" userId="971be13ff4ee5ef6" providerId="LiveId" clId="{DB0B95C5-281F-8D47-A505-B0ABABE0AECA}" dt="2023-11-19T18:18:40.776" v="222" actId="2696"/>
        <pc:sldMkLst>
          <pc:docMk/>
          <pc:sldMk cId="4004562763" sldId="714"/>
        </pc:sldMkLst>
      </pc:sldChg>
      <pc:sldChg chg="modSp add mod">
        <pc:chgData name="Nane Kratzke" userId="971be13ff4ee5ef6" providerId="LiveId" clId="{DB0B95C5-281F-8D47-A505-B0ABABE0AECA}" dt="2023-11-19T13:50:22.009" v="79" actId="20577"/>
        <pc:sldMkLst>
          <pc:docMk/>
          <pc:sldMk cId="499216346" sldId="715"/>
        </pc:sldMkLst>
        <pc:spChg chg="mod">
          <ac:chgData name="Nane Kratzke" userId="971be13ff4ee5ef6" providerId="LiveId" clId="{DB0B95C5-281F-8D47-A505-B0ABABE0AECA}" dt="2023-11-19T13:50:22.009" v="79" actId="20577"/>
          <ac:spMkLst>
            <pc:docMk/>
            <pc:sldMk cId="499216346" sldId="715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DB0B95C5-281F-8D47-A505-B0ABABE0AECA}" dt="2023-11-19T13:50:57.393" v="82" actId="207"/>
        <pc:sldMkLst>
          <pc:docMk/>
          <pc:sldMk cId="3215712448" sldId="716"/>
        </pc:sldMkLst>
        <pc:spChg chg="mod">
          <ac:chgData name="Nane Kratzke" userId="971be13ff4ee5ef6" providerId="LiveId" clId="{DB0B95C5-281F-8D47-A505-B0ABABE0AECA}" dt="2023-11-19T13:50:57.393" v="82" actId="207"/>
          <ac:spMkLst>
            <pc:docMk/>
            <pc:sldMk cId="3215712448" sldId="716"/>
            <ac:spMk id="4" creationId="{0C458DD0-8EF5-3AA1-E0BF-0C542462EA08}"/>
          </ac:spMkLst>
        </pc:spChg>
      </pc:sldChg>
      <pc:sldChg chg="add">
        <pc:chgData name="Nane Kratzke" userId="971be13ff4ee5ef6" providerId="LiveId" clId="{DB0B95C5-281F-8D47-A505-B0ABABE0AECA}" dt="2023-11-19T13:45:51.659" v="0"/>
        <pc:sldMkLst>
          <pc:docMk/>
          <pc:sldMk cId="4098894872" sldId="717"/>
        </pc:sldMkLst>
      </pc:sldChg>
      <pc:sldChg chg="addSp delSp modSp add mod">
        <pc:chgData name="Nane Kratzke" userId="971be13ff4ee5ef6" providerId="LiveId" clId="{DB0B95C5-281F-8D47-A505-B0ABABE0AECA}" dt="2023-11-19T14:06:14.640" v="212" actId="478"/>
        <pc:sldMkLst>
          <pc:docMk/>
          <pc:sldMk cId="251343957" sldId="718"/>
        </pc:sldMkLst>
        <pc:spChg chg="mod">
          <ac:chgData name="Nane Kratzke" userId="971be13ff4ee5ef6" providerId="LiveId" clId="{DB0B95C5-281F-8D47-A505-B0ABABE0AECA}" dt="2023-11-19T14:06:00.010" v="209" actId="20577"/>
          <ac:spMkLst>
            <pc:docMk/>
            <pc:sldMk cId="251343957" sldId="718"/>
            <ac:spMk id="6" creationId="{410A3493-2038-559A-A021-2ADC9EA9C46F}"/>
          </ac:spMkLst>
        </pc:spChg>
        <pc:spChg chg="mod">
          <ac:chgData name="Nane Kratzke" userId="971be13ff4ee5ef6" providerId="LiveId" clId="{DB0B95C5-281F-8D47-A505-B0ABABE0AECA}" dt="2023-11-19T14:05:47.577" v="178" actId="20577"/>
          <ac:spMkLst>
            <pc:docMk/>
            <pc:sldMk cId="251343957" sldId="718"/>
            <ac:spMk id="7" creationId="{33140EE6-CFD6-C964-186A-E29AA9E22FFC}"/>
          </ac:spMkLst>
        </pc:spChg>
        <pc:spChg chg="del">
          <ac:chgData name="Nane Kratzke" userId="971be13ff4ee5ef6" providerId="LiveId" clId="{DB0B95C5-281F-8D47-A505-B0ABABE0AECA}" dt="2023-11-19T14:06:02.821" v="210" actId="478"/>
          <ac:spMkLst>
            <pc:docMk/>
            <pc:sldMk cId="251343957" sldId="718"/>
            <ac:spMk id="11" creationId="{4476819A-4A19-594F-96F7-A885B7790E64}"/>
          </ac:spMkLst>
        </pc:spChg>
        <pc:spChg chg="add del">
          <ac:chgData name="Nane Kratzke" userId="971be13ff4ee5ef6" providerId="LiveId" clId="{DB0B95C5-281F-8D47-A505-B0ABABE0AECA}" dt="2023-11-19T14:06:14.640" v="212" actId="478"/>
          <ac:spMkLst>
            <pc:docMk/>
            <pc:sldMk cId="251343957" sldId="718"/>
            <ac:spMk id="19" creationId="{CB17D4BE-1B26-5D09-3E18-C812D4599B0F}"/>
          </ac:spMkLst>
        </pc:spChg>
      </pc:sldChg>
      <pc:sldChg chg="add del">
        <pc:chgData name="Nane Kratzke" userId="971be13ff4ee5ef6" providerId="LiveId" clId="{DB0B95C5-281F-8D47-A505-B0ABABE0AECA}" dt="2023-11-19T13:45:57.221" v="1" actId="2696"/>
        <pc:sldMkLst>
          <pc:docMk/>
          <pc:sldMk cId="1286404942" sldId="718"/>
        </pc:sldMkLst>
      </pc:sldChg>
    </pc:docChg>
  </pc:docChgLst>
  <pc:docChgLst>
    <pc:chgData name="Nane Kratzke" userId="971be13ff4ee5ef6" providerId="LiveId" clId="{3D31538B-4A46-9D4E-8C7A-F71EEC2B2346}"/>
    <pc:docChg chg="custSel delSld modSld">
      <pc:chgData name="Nane Kratzke" userId="971be13ff4ee5ef6" providerId="LiveId" clId="{3D31538B-4A46-9D4E-8C7A-F71EEC2B2346}" dt="2023-11-01T06:45:14.391" v="75" actId="20577"/>
      <pc:docMkLst>
        <pc:docMk/>
      </pc:docMkLst>
      <pc:sldChg chg="addSp delSp modSp mod">
        <pc:chgData name="Nane Kratzke" userId="971be13ff4ee5ef6" providerId="LiveId" clId="{3D31538B-4A46-9D4E-8C7A-F71EEC2B2346}" dt="2023-11-01T06:42:04.629" v="73" actId="404"/>
        <pc:sldMkLst>
          <pc:docMk/>
          <pc:sldMk cId="534949039" sldId="329"/>
        </pc:sldMkLst>
        <pc:spChg chg="add mod">
          <ac:chgData name="Nane Kratzke" userId="971be13ff4ee5ef6" providerId="LiveId" clId="{3D31538B-4A46-9D4E-8C7A-F71EEC2B2346}" dt="2023-11-01T06:42:04.629" v="73" actId="404"/>
          <ac:spMkLst>
            <pc:docMk/>
            <pc:sldMk cId="534949039" sldId="329"/>
            <ac:spMk id="10" creationId="{8260C2E1-E5DF-FD39-6A23-54F1F6E0B15D}"/>
          </ac:spMkLst>
        </pc:spChg>
        <pc:spChg chg="mod">
          <ac:chgData name="Nane Kratzke" userId="971be13ff4ee5ef6" providerId="LiveId" clId="{3D31538B-4A46-9D4E-8C7A-F71EEC2B2346}" dt="2023-11-01T06:39:25.114" v="34" actId="14100"/>
          <ac:spMkLst>
            <pc:docMk/>
            <pc:sldMk cId="534949039" sldId="329"/>
            <ac:spMk id="26" creationId="{5063B105-58A5-854F-9125-161FD22A6A26}"/>
          </ac:spMkLst>
        </pc:spChg>
        <pc:picChg chg="add del mod">
          <ac:chgData name="Nane Kratzke" userId="971be13ff4ee5ef6" providerId="LiveId" clId="{3D31538B-4A46-9D4E-8C7A-F71EEC2B2346}" dt="2023-11-01T06:40:21.620" v="37" actId="478"/>
          <ac:picMkLst>
            <pc:docMk/>
            <pc:sldMk cId="534949039" sldId="329"/>
            <ac:picMk id="7" creationId="{3CF7DD6F-1A1C-879B-D869-8CD475DDAE23}"/>
          </ac:picMkLst>
        </pc:picChg>
        <pc:picChg chg="add mod">
          <ac:chgData name="Nane Kratzke" userId="971be13ff4ee5ef6" providerId="LiveId" clId="{3D31538B-4A46-9D4E-8C7A-F71EEC2B2346}" dt="2023-11-01T06:41:33.087" v="44" actId="1076"/>
          <ac:picMkLst>
            <pc:docMk/>
            <pc:sldMk cId="534949039" sldId="329"/>
            <ac:picMk id="9" creationId="{A6020AA4-2856-F002-3A79-FAC11CAFDF76}"/>
          </ac:picMkLst>
        </pc:picChg>
        <pc:picChg chg="mod">
          <ac:chgData name="Nane Kratzke" userId="971be13ff4ee5ef6" providerId="LiveId" clId="{3D31538B-4A46-9D4E-8C7A-F71EEC2B2346}" dt="2023-11-01T06:39:18.978" v="32" actId="1076"/>
          <ac:picMkLst>
            <pc:docMk/>
            <pc:sldMk cId="534949039" sldId="329"/>
            <ac:picMk id="1052" creationId="{0781EC11-CEB1-B34C-BC02-EBCE8F7A675B}"/>
          </ac:picMkLst>
        </pc:picChg>
      </pc:sldChg>
      <pc:sldChg chg="modSp mod">
        <pc:chgData name="Nane Kratzke" userId="971be13ff4ee5ef6" providerId="LiveId" clId="{3D31538B-4A46-9D4E-8C7A-F71EEC2B2346}" dt="2023-11-01T06:30:41.730" v="23" actId="20577"/>
        <pc:sldMkLst>
          <pc:docMk/>
          <pc:sldMk cId="2899132080" sldId="404"/>
        </pc:sldMkLst>
        <pc:spChg chg="mod">
          <ac:chgData name="Nane Kratzke" userId="971be13ff4ee5ef6" providerId="LiveId" clId="{3D31538B-4A46-9D4E-8C7A-F71EEC2B2346}" dt="2023-11-01T06:30:41.730" v="23" actId="20577"/>
          <ac:spMkLst>
            <pc:docMk/>
            <pc:sldMk cId="2899132080" sldId="404"/>
            <ac:spMk id="3" creationId="{D154CB3C-D19E-174F-B2FE-3A61A5438E69}"/>
          </ac:spMkLst>
        </pc:spChg>
      </pc:sldChg>
      <pc:sldChg chg="del">
        <pc:chgData name="Nane Kratzke" userId="971be13ff4ee5ef6" providerId="LiveId" clId="{3D31538B-4A46-9D4E-8C7A-F71EEC2B2346}" dt="2023-11-01T06:33:44.993" v="24" actId="2696"/>
        <pc:sldMkLst>
          <pc:docMk/>
          <pc:sldMk cId="4286886175" sldId="429"/>
        </pc:sldMkLst>
      </pc:sldChg>
      <pc:sldChg chg="del">
        <pc:chgData name="Nane Kratzke" userId="971be13ff4ee5ef6" providerId="LiveId" clId="{3D31538B-4A46-9D4E-8C7A-F71EEC2B2346}" dt="2023-11-01T06:33:52.004" v="26" actId="2696"/>
        <pc:sldMkLst>
          <pc:docMk/>
          <pc:sldMk cId="1311456874" sldId="430"/>
        </pc:sldMkLst>
      </pc:sldChg>
      <pc:sldChg chg="del">
        <pc:chgData name="Nane Kratzke" userId="971be13ff4ee5ef6" providerId="LiveId" clId="{3D31538B-4A46-9D4E-8C7A-F71EEC2B2346}" dt="2023-11-01T06:33:45.800" v="25" actId="2696"/>
        <pc:sldMkLst>
          <pc:docMk/>
          <pc:sldMk cId="781954011" sldId="431"/>
        </pc:sldMkLst>
      </pc:sldChg>
      <pc:sldChg chg="del">
        <pc:chgData name="Nane Kratzke" userId="971be13ff4ee5ef6" providerId="LiveId" clId="{3D31538B-4A46-9D4E-8C7A-F71EEC2B2346}" dt="2023-11-01T06:33:53.833" v="27" actId="2696"/>
        <pc:sldMkLst>
          <pc:docMk/>
          <pc:sldMk cId="1497566851" sldId="432"/>
        </pc:sldMkLst>
      </pc:sldChg>
      <pc:sldChg chg="modSp mod">
        <pc:chgData name="Nane Kratzke" userId="971be13ff4ee5ef6" providerId="LiveId" clId="{3D31538B-4A46-9D4E-8C7A-F71EEC2B2346}" dt="2023-11-01T06:45:14.391" v="75" actId="20577"/>
        <pc:sldMkLst>
          <pc:docMk/>
          <pc:sldMk cId="3736819709" sldId="461"/>
        </pc:sldMkLst>
        <pc:spChg chg="mod">
          <ac:chgData name="Nane Kratzke" userId="971be13ff4ee5ef6" providerId="LiveId" clId="{3D31538B-4A46-9D4E-8C7A-F71EEC2B2346}" dt="2023-11-01T06:45:14.391" v="75" actId="20577"/>
          <ac:spMkLst>
            <pc:docMk/>
            <pc:sldMk cId="3736819709" sldId="461"/>
            <ac:spMk id="10" creationId="{76B01168-021D-0841-9965-6F01E366C89F}"/>
          </ac:spMkLst>
        </pc:spChg>
      </pc:sldChg>
      <pc:sldChg chg="modSp mod">
        <pc:chgData name="Nane Kratzke" userId="971be13ff4ee5ef6" providerId="LiveId" clId="{3D31538B-4A46-9D4E-8C7A-F71EEC2B2346}" dt="2022-12-03T11:09:05.032" v="9" actId="14100"/>
        <pc:sldMkLst>
          <pc:docMk/>
          <pc:sldMk cId="1674219622" sldId="471"/>
        </pc:sldMkLst>
        <pc:spChg chg="mod">
          <ac:chgData name="Nane Kratzke" userId="971be13ff4ee5ef6" providerId="LiveId" clId="{3D31538B-4A46-9D4E-8C7A-F71EEC2B2346}" dt="2022-12-03T11:09:05.032" v="9" actId="14100"/>
          <ac:spMkLst>
            <pc:docMk/>
            <pc:sldMk cId="1674219622" sldId="471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33B2A694-F061-AD4B-A19D-8E3C18DDC626}"/>
    <pc:docChg chg="undo custSel addSld delSld modSld">
      <pc:chgData name="Nane Kratzke" userId="971be13ff4ee5ef6" providerId="LiveId" clId="{33B2A694-F061-AD4B-A19D-8E3C18DDC626}" dt="2023-12-11T09:36:56.370" v="1408"/>
      <pc:docMkLst>
        <pc:docMk/>
      </pc:docMkLst>
      <pc:sldChg chg="del">
        <pc:chgData name="Nane Kratzke" userId="971be13ff4ee5ef6" providerId="LiveId" clId="{33B2A694-F061-AD4B-A19D-8E3C18DDC626}" dt="2023-11-27T15:22:54.566" v="1385" actId="2696"/>
        <pc:sldMkLst>
          <pc:docMk/>
          <pc:sldMk cId="1261074856" sldId="321"/>
        </pc:sldMkLst>
      </pc:sldChg>
      <pc:sldChg chg="del">
        <pc:chgData name="Nane Kratzke" userId="971be13ff4ee5ef6" providerId="LiveId" clId="{33B2A694-F061-AD4B-A19D-8E3C18DDC626}" dt="2023-11-27T15:22:55.151" v="1407" actId="2696"/>
        <pc:sldMkLst>
          <pc:docMk/>
          <pc:sldMk cId="3704082915" sldId="328"/>
        </pc:sldMkLst>
      </pc:sldChg>
      <pc:sldChg chg="del">
        <pc:chgData name="Nane Kratzke" userId="971be13ff4ee5ef6" providerId="LiveId" clId="{33B2A694-F061-AD4B-A19D-8E3C18DDC626}" dt="2023-11-22T16:18:10.052" v="17" actId="2696"/>
        <pc:sldMkLst>
          <pc:docMk/>
          <pc:sldMk cId="534949039" sldId="329"/>
        </pc:sldMkLst>
      </pc:sldChg>
      <pc:sldChg chg="del">
        <pc:chgData name="Nane Kratzke" userId="971be13ff4ee5ef6" providerId="LiveId" clId="{33B2A694-F061-AD4B-A19D-8E3C18DDC626}" dt="2023-11-22T16:18:09.728" v="4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33B2A694-F061-AD4B-A19D-8E3C18DDC626}" dt="2023-11-24T12:38:24.469" v="114" actId="1076"/>
        <pc:sldMkLst>
          <pc:docMk/>
          <pc:sldMk cId="596661056" sldId="338"/>
        </pc:sldMkLst>
        <pc:spChg chg="mod">
          <ac:chgData name="Nane Kratzke" userId="971be13ff4ee5ef6" providerId="LiveId" clId="{33B2A694-F061-AD4B-A19D-8E3C18DDC626}" dt="2023-11-24T12:36:14.891" v="100" actId="20577"/>
          <ac:spMkLst>
            <pc:docMk/>
            <pc:sldMk cId="596661056" sldId="338"/>
            <ac:spMk id="12" creationId="{7852A9B7-3B4B-AF48-BC36-5419D76C0EAF}"/>
          </ac:spMkLst>
        </pc:spChg>
        <pc:picChg chg="add del mod">
          <ac:chgData name="Nane Kratzke" userId="971be13ff4ee5ef6" providerId="LiveId" clId="{33B2A694-F061-AD4B-A19D-8E3C18DDC626}" dt="2023-11-24T12:37:48.525" v="107" actId="478"/>
          <ac:picMkLst>
            <pc:docMk/>
            <pc:sldMk cId="596661056" sldId="338"/>
            <ac:picMk id="2050" creationId="{09A8ECE5-27A5-CFF3-E141-4B3DFFEFD48C}"/>
          </ac:picMkLst>
        </pc:picChg>
        <pc:picChg chg="add mod">
          <ac:chgData name="Nane Kratzke" userId="971be13ff4ee5ef6" providerId="LiveId" clId="{33B2A694-F061-AD4B-A19D-8E3C18DDC626}" dt="2023-11-24T12:38:24.469" v="114" actId="1076"/>
          <ac:picMkLst>
            <pc:docMk/>
            <pc:sldMk cId="596661056" sldId="338"/>
            <ac:picMk id="2052" creationId="{63B457AA-246D-EBB3-6B19-AD60496676F7}"/>
          </ac:picMkLst>
        </pc:picChg>
      </pc:sldChg>
      <pc:sldChg chg="addSp delSp modSp mod modAnim">
        <pc:chgData name="Nane Kratzke" userId="971be13ff4ee5ef6" providerId="LiveId" clId="{33B2A694-F061-AD4B-A19D-8E3C18DDC626}" dt="2023-11-24T13:48:30.912" v="590" actId="1076"/>
        <pc:sldMkLst>
          <pc:docMk/>
          <pc:sldMk cId="1508817570" sldId="339"/>
        </pc:sldMkLst>
        <pc:spChg chg="del">
          <ac:chgData name="Nane Kratzke" userId="971be13ff4ee5ef6" providerId="LiveId" clId="{33B2A694-F061-AD4B-A19D-8E3C18DDC626}" dt="2023-11-24T13:17:59.163" v="261" actId="478"/>
          <ac:spMkLst>
            <pc:docMk/>
            <pc:sldMk cId="1508817570" sldId="339"/>
            <ac:spMk id="3" creationId="{975E8776-7981-EE4F-A079-E81DCF045C9E}"/>
          </ac:spMkLst>
        </pc:spChg>
        <pc:spChg chg="del">
          <ac:chgData name="Nane Kratzke" userId="971be13ff4ee5ef6" providerId="LiveId" clId="{33B2A694-F061-AD4B-A19D-8E3C18DDC626}" dt="2023-11-24T13:11:45.860" v="129" actId="478"/>
          <ac:spMkLst>
            <pc:docMk/>
            <pc:sldMk cId="1508817570" sldId="339"/>
            <ac:spMk id="4" creationId="{1A54BDE3-089A-B947-B36C-1DA2EA047FE2}"/>
          </ac:spMkLst>
        </pc:spChg>
        <pc:spChg chg="del">
          <ac:chgData name="Nane Kratzke" userId="971be13ff4ee5ef6" providerId="LiveId" clId="{33B2A694-F061-AD4B-A19D-8E3C18DDC626}" dt="2023-11-24T13:11:41.088" v="128" actId="478"/>
          <ac:spMkLst>
            <pc:docMk/>
            <pc:sldMk cId="1508817570" sldId="339"/>
            <ac:spMk id="7" creationId="{FFC30D2D-B621-5F44-AD0F-8CEAD655D8CB}"/>
          </ac:spMkLst>
        </pc:spChg>
        <pc:spChg chg="del">
          <ac:chgData name="Nane Kratzke" userId="971be13ff4ee5ef6" providerId="LiveId" clId="{33B2A694-F061-AD4B-A19D-8E3C18DDC626}" dt="2023-11-24T13:11:52.503" v="132" actId="478"/>
          <ac:spMkLst>
            <pc:docMk/>
            <pc:sldMk cId="1508817570" sldId="339"/>
            <ac:spMk id="9" creationId="{BC66D217-D0C7-AA4E-914C-666732F02B44}"/>
          </ac:spMkLst>
        </pc:spChg>
        <pc:spChg chg="del">
          <ac:chgData name="Nane Kratzke" userId="971be13ff4ee5ef6" providerId="LiveId" clId="{33B2A694-F061-AD4B-A19D-8E3C18DDC626}" dt="2023-11-24T13:11:49.878" v="131" actId="478"/>
          <ac:spMkLst>
            <pc:docMk/>
            <pc:sldMk cId="1508817570" sldId="339"/>
            <ac:spMk id="10" creationId="{86BB4EED-806D-DD4A-A77A-EE4631A3CE1F}"/>
          </ac:spMkLst>
        </pc:spChg>
        <pc:spChg chg="add del mod">
          <ac:chgData name="Nane Kratzke" userId="971be13ff4ee5ef6" providerId="LiveId" clId="{33B2A694-F061-AD4B-A19D-8E3C18DDC626}" dt="2023-11-24T13:11:48.108" v="130" actId="478"/>
          <ac:spMkLst>
            <pc:docMk/>
            <pc:sldMk cId="1508817570" sldId="339"/>
            <ac:spMk id="11" creationId="{AC6BEDB6-819B-868C-F7C1-F0F7FE85067A}"/>
          </ac:spMkLst>
        </pc:spChg>
        <pc:spChg chg="add mod">
          <ac:chgData name="Nane Kratzke" userId="971be13ff4ee5ef6" providerId="LiveId" clId="{33B2A694-F061-AD4B-A19D-8E3C18DDC626}" dt="2023-11-24T13:17:56.219" v="260" actId="1076"/>
          <ac:spMkLst>
            <pc:docMk/>
            <pc:sldMk cId="1508817570" sldId="339"/>
            <ac:spMk id="51" creationId="{DADDD7FB-9450-5BC6-6761-8B2F3010DA5E}"/>
          </ac:spMkLst>
        </pc:spChg>
        <pc:spChg chg="add mod">
          <ac:chgData name="Nane Kratzke" userId="971be13ff4ee5ef6" providerId="LiveId" clId="{33B2A694-F061-AD4B-A19D-8E3C18DDC626}" dt="2023-11-24T13:17:48.271" v="259" actId="20577"/>
          <ac:spMkLst>
            <pc:docMk/>
            <pc:sldMk cId="1508817570" sldId="339"/>
            <ac:spMk id="52" creationId="{4FCE32A0-4710-09CE-0F0B-AB909A72D7B5}"/>
          </ac:spMkLst>
        </pc:spChg>
        <pc:spChg chg="add del mod">
          <ac:chgData name="Nane Kratzke" userId="971be13ff4ee5ef6" providerId="LiveId" clId="{33B2A694-F061-AD4B-A19D-8E3C18DDC626}" dt="2023-11-24T13:18:02.176" v="262" actId="478"/>
          <ac:spMkLst>
            <pc:docMk/>
            <pc:sldMk cId="1508817570" sldId="339"/>
            <ac:spMk id="54" creationId="{9761341B-6D4E-82CA-CC60-8B1A4922424B}"/>
          </ac:spMkLst>
        </pc:spChg>
        <pc:spChg chg="add mod">
          <ac:chgData name="Nane Kratzke" userId="971be13ff4ee5ef6" providerId="LiveId" clId="{33B2A694-F061-AD4B-A19D-8E3C18DDC626}" dt="2023-11-24T13:48:30.912" v="590" actId="1076"/>
          <ac:spMkLst>
            <pc:docMk/>
            <pc:sldMk cId="1508817570" sldId="339"/>
            <ac:spMk id="55" creationId="{3563227E-3B09-3330-447A-20F6130EC8C6}"/>
          </ac:spMkLst>
        </pc:spChg>
        <pc:grpChg chg="mod">
          <ac:chgData name="Nane Kratzke" userId="971be13ff4ee5ef6" providerId="LiveId" clId="{33B2A694-F061-AD4B-A19D-8E3C18DDC626}" dt="2023-11-24T13:14:29.037" v="161"/>
          <ac:grpSpMkLst>
            <pc:docMk/>
            <pc:sldMk cId="1508817570" sldId="339"/>
            <ac:grpSpMk id="17" creationId="{0EF7B28B-AFC2-FD02-FDFA-044F82D6D2F3}"/>
          </ac:grpSpMkLst>
        </pc:grpChg>
        <pc:grpChg chg="mod">
          <ac:chgData name="Nane Kratzke" userId="971be13ff4ee5ef6" providerId="LiveId" clId="{33B2A694-F061-AD4B-A19D-8E3C18DDC626}" dt="2023-11-24T13:14:27.792" v="156"/>
          <ac:grpSpMkLst>
            <pc:docMk/>
            <pc:sldMk cId="1508817570" sldId="339"/>
            <ac:grpSpMk id="22" creationId="{10F0C339-A7CF-AD2D-7BC6-0829B685D2AB}"/>
          </ac:grpSpMkLst>
        </pc:grpChg>
        <pc:grpChg chg="mod">
          <ac:chgData name="Nane Kratzke" userId="971be13ff4ee5ef6" providerId="LiveId" clId="{33B2A694-F061-AD4B-A19D-8E3C18DDC626}" dt="2023-11-24T13:14:44.369" v="168"/>
          <ac:grpSpMkLst>
            <pc:docMk/>
            <pc:sldMk cId="1508817570" sldId="339"/>
            <ac:grpSpMk id="25" creationId="{8B5E64AD-0CE6-6405-F542-F6E91284F285}"/>
          </ac:grpSpMkLst>
        </pc:grpChg>
        <pc:grpChg chg="mod">
          <ac:chgData name="Nane Kratzke" userId="971be13ff4ee5ef6" providerId="LiveId" clId="{33B2A694-F061-AD4B-A19D-8E3C18DDC626}" dt="2023-11-24T13:15:27.213" v="181"/>
          <ac:grpSpMkLst>
            <pc:docMk/>
            <pc:sldMk cId="1508817570" sldId="339"/>
            <ac:grpSpMk id="32" creationId="{3CD3AD2B-E5A3-6AF8-1FE0-B67C717B4FC4}"/>
          </ac:grpSpMkLst>
        </pc:grpChg>
        <pc:grpChg chg="mod">
          <ac:chgData name="Nane Kratzke" userId="971be13ff4ee5ef6" providerId="LiveId" clId="{33B2A694-F061-AD4B-A19D-8E3C18DDC626}" dt="2023-11-24T13:15:44.565" v="188"/>
          <ac:grpSpMkLst>
            <pc:docMk/>
            <pc:sldMk cId="1508817570" sldId="339"/>
            <ac:grpSpMk id="35" creationId="{528C7E1D-4972-4402-B222-AD403F212658}"/>
          </ac:grpSpMkLst>
        </pc:grpChg>
        <pc:grpChg chg="del mod">
          <ac:chgData name="Nane Kratzke" userId="971be13ff4ee5ef6" providerId="LiveId" clId="{33B2A694-F061-AD4B-A19D-8E3C18DDC626}" dt="2023-11-24T13:15:53.304" v="193"/>
          <ac:grpSpMkLst>
            <pc:docMk/>
            <pc:sldMk cId="1508817570" sldId="339"/>
            <ac:grpSpMk id="38" creationId="{3B206B56-5CB0-B751-4418-F4F5C1B66615}"/>
          </ac:grpSpMkLst>
        </pc:grpChg>
        <pc:grpChg chg="mod">
          <ac:chgData name="Nane Kratzke" userId="971be13ff4ee5ef6" providerId="LiveId" clId="{33B2A694-F061-AD4B-A19D-8E3C18DDC626}" dt="2023-11-24T13:16:26.686" v="204" actId="164"/>
          <ac:grpSpMkLst>
            <pc:docMk/>
            <pc:sldMk cId="1508817570" sldId="339"/>
            <ac:grpSpMk id="40" creationId="{E2E4683F-2A3C-0849-07DF-0AC2E3B0A65D}"/>
          </ac:grpSpMkLst>
        </pc:grpChg>
        <pc:grpChg chg="del mod">
          <ac:chgData name="Nane Kratzke" userId="971be13ff4ee5ef6" providerId="LiveId" clId="{33B2A694-F061-AD4B-A19D-8E3C18DDC626}" dt="2023-11-24T13:16:10.218" v="201"/>
          <ac:grpSpMkLst>
            <pc:docMk/>
            <pc:sldMk cId="1508817570" sldId="339"/>
            <ac:grpSpMk id="45" creationId="{B8662E0C-43E0-A4CA-4A20-427E0ED4D921}"/>
          </ac:grpSpMkLst>
        </pc:grpChg>
        <pc:grpChg chg="del mod">
          <ac:chgData name="Nane Kratzke" userId="971be13ff4ee5ef6" providerId="LiveId" clId="{33B2A694-F061-AD4B-A19D-8E3C18DDC626}" dt="2023-11-24T13:16:11.771" v="203"/>
          <ac:grpSpMkLst>
            <pc:docMk/>
            <pc:sldMk cId="1508817570" sldId="339"/>
            <ac:grpSpMk id="47" creationId="{3477AB79-A9E2-8B4F-D38B-755470398EFF}"/>
          </ac:grpSpMkLst>
        </pc:grpChg>
        <pc:grpChg chg="mod">
          <ac:chgData name="Nane Kratzke" userId="971be13ff4ee5ef6" providerId="LiveId" clId="{33B2A694-F061-AD4B-A19D-8E3C18DDC626}" dt="2023-11-24T13:17:15.140" v="209" actId="1076"/>
          <ac:grpSpMkLst>
            <pc:docMk/>
            <pc:sldMk cId="1508817570" sldId="339"/>
            <ac:grpSpMk id="49" creationId="{8E64B571-B237-374A-55F5-EC058C79B00B}"/>
          </ac:grpSpMkLst>
        </pc:grpChg>
        <pc:grpChg chg="add mod">
          <ac:chgData name="Nane Kratzke" userId="971be13ff4ee5ef6" providerId="LiveId" clId="{33B2A694-F061-AD4B-A19D-8E3C18DDC626}" dt="2023-11-24T13:17:15.140" v="209" actId="1076"/>
          <ac:grpSpMkLst>
            <pc:docMk/>
            <pc:sldMk cId="1508817570" sldId="339"/>
            <ac:grpSpMk id="50" creationId="{B603437F-77A8-0023-3F80-DA8E8C9916B5}"/>
          </ac:grpSpMkLst>
        </pc:grpChg>
        <pc:picChg chg="add mod">
          <ac:chgData name="Nane Kratzke" userId="971be13ff4ee5ef6" providerId="LiveId" clId="{33B2A694-F061-AD4B-A19D-8E3C18DDC626}" dt="2023-11-24T13:27:42.771" v="312" actId="14861"/>
          <ac:picMkLst>
            <pc:docMk/>
            <pc:sldMk cId="1508817570" sldId="339"/>
            <ac:picMk id="12" creationId="{EBE29AA4-3551-E52D-D601-79D6CF142730}"/>
          </ac:picMkLst>
        </pc:picChg>
        <pc:picChg chg="add mod">
          <ac:chgData name="Nane Kratzke" userId="971be13ff4ee5ef6" providerId="LiveId" clId="{33B2A694-F061-AD4B-A19D-8E3C18DDC626}" dt="2023-11-24T13:27:42.771" v="312" actId="14861"/>
          <ac:picMkLst>
            <pc:docMk/>
            <pc:sldMk cId="1508817570" sldId="339"/>
            <ac:picMk id="13" creationId="{FC86C866-9B35-AD8B-DB0A-6E6D94F768B5}"/>
          </ac:picMkLst>
        </pc:picChg>
        <pc:picChg chg="add mod">
          <ac:chgData name="Nane Kratzke" userId="971be13ff4ee5ef6" providerId="LiveId" clId="{33B2A694-F061-AD4B-A19D-8E3C18DDC626}" dt="2023-11-24T13:48:21.982" v="585" actId="1076"/>
          <ac:picMkLst>
            <pc:docMk/>
            <pc:sldMk cId="1508817570" sldId="339"/>
            <ac:picMk id="56" creationId="{EA32FC3D-2D36-140E-B95E-C6D2C3DDC213}"/>
          </ac:picMkLst>
        </pc:picChg>
        <pc:picChg chg="add mod">
          <ac:chgData name="Nane Kratzke" userId="971be13ff4ee5ef6" providerId="LiveId" clId="{33B2A694-F061-AD4B-A19D-8E3C18DDC626}" dt="2023-11-24T13:48:30.350" v="589" actId="1076"/>
          <ac:picMkLst>
            <pc:docMk/>
            <pc:sldMk cId="1508817570" sldId="339"/>
            <ac:picMk id="4098" creationId="{3E4F9AF0-1D59-CEBC-DE93-3D6FA939F066}"/>
          </ac:picMkLst>
        </pc:picChg>
        <pc:inkChg chg="add del mod">
          <ac:chgData name="Nane Kratzke" userId="971be13ff4ee5ef6" providerId="LiveId" clId="{33B2A694-F061-AD4B-A19D-8E3C18DDC626}" dt="2023-11-24T13:14:29.757" v="163" actId="9405"/>
          <ac:inkMkLst>
            <pc:docMk/>
            <pc:sldMk cId="1508817570" sldId="339"/>
            <ac:inkMk id="14" creationId="{E42BD238-803A-0BD0-7D7B-0A1A98779ACA}"/>
          </ac:inkMkLst>
        </pc:inkChg>
        <pc:inkChg chg="add del mod">
          <ac:chgData name="Nane Kratzke" userId="971be13ff4ee5ef6" providerId="LiveId" clId="{33B2A694-F061-AD4B-A19D-8E3C18DDC626}" dt="2023-11-24T13:14:29.367" v="162" actId="9405"/>
          <ac:inkMkLst>
            <pc:docMk/>
            <pc:sldMk cId="1508817570" sldId="339"/>
            <ac:inkMk id="15" creationId="{F45450D3-5502-40DC-A94A-6345D9D10E97}"/>
          </ac:inkMkLst>
        </pc:inkChg>
        <pc:inkChg chg="add del mod">
          <ac:chgData name="Nane Kratzke" userId="971be13ff4ee5ef6" providerId="LiveId" clId="{33B2A694-F061-AD4B-A19D-8E3C18DDC626}" dt="2023-11-24T13:14:29.037" v="161"/>
          <ac:inkMkLst>
            <pc:docMk/>
            <pc:sldMk cId="1508817570" sldId="339"/>
            <ac:inkMk id="16" creationId="{6F62180D-2C79-8B18-DF73-540BFD767811}"/>
          </ac:inkMkLst>
        </pc:inkChg>
        <pc:inkChg chg="add del mod">
          <ac:chgData name="Nane Kratzke" userId="971be13ff4ee5ef6" providerId="LiveId" clId="{33B2A694-F061-AD4B-A19D-8E3C18DDC626}" dt="2023-11-24T13:14:28.601" v="159" actId="9405"/>
          <ac:inkMkLst>
            <pc:docMk/>
            <pc:sldMk cId="1508817570" sldId="339"/>
            <ac:inkMk id="18" creationId="{06E4EA1E-3581-3D88-24EC-F69D994D840B}"/>
          </ac:inkMkLst>
        </pc:inkChg>
        <pc:inkChg chg="add del mod">
          <ac:chgData name="Nane Kratzke" userId="971be13ff4ee5ef6" providerId="LiveId" clId="{33B2A694-F061-AD4B-A19D-8E3C18DDC626}" dt="2023-11-24T13:14:28.436" v="158" actId="9405"/>
          <ac:inkMkLst>
            <pc:docMk/>
            <pc:sldMk cId="1508817570" sldId="339"/>
            <ac:inkMk id="19" creationId="{12602317-F30C-FC8F-1BBF-7F7DA53BC07C}"/>
          </ac:inkMkLst>
        </pc:inkChg>
        <pc:inkChg chg="add del mod">
          <ac:chgData name="Nane Kratzke" userId="971be13ff4ee5ef6" providerId="LiveId" clId="{33B2A694-F061-AD4B-A19D-8E3C18DDC626}" dt="2023-11-24T13:14:28.151" v="157" actId="9405"/>
          <ac:inkMkLst>
            <pc:docMk/>
            <pc:sldMk cId="1508817570" sldId="339"/>
            <ac:inkMk id="20" creationId="{718CD686-EA10-C3E5-FC7C-7013AB8C7BFC}"/>
          </ac:inkMkLst>
        </pc:inkChg>
        <pc:inkChg chg="add del mod">
          <ac:chgData name="Nane Kratzke" userId="971be13ff4ee5ef6" providerId="LiveId" clId="{33B2A694-F061-AD4B-A19D-8E3C18DDC626}" dt="2023-11-24T13:14:27.792" v="156"/>
          <ac:inkMkLst>
            <pc:docMk/>
            <pc:sldMk cId="1508817570" sldId="339"/>
            <ac:inkMk id="21" creationId="{ED556EE5-4A1A-BD10-5D1F-EC7B2CFEF09F}"/>
          </ac:inkMkLst>
        </pc:inkChg>
        <pc:inkChg chg="add del mod">
          <ac:chgData name="Nane Kratzke" userId="971be13ff4ee5ef6" providerId="LiveId" clId="{33B2A694-F061-AD4B-A19D-8E3C18DDC626}" dt="2023-11-24T13:14:44.683" v="169" actId="9405"/>
          <ac:inkMkLst>
            <pc:docMk/>
            <pc:sldMk cId="1508817570" sldId="339"/>
            <ac:inkMk id="23" creationId="{4E008CBE-503F-AC07-BDB6-CC1B69E7D6AA}"/>
          </ac:inkMkLst>
        </pc:inkChg>
        <pc:inkChg chg="add del mod">
          <ac:chgData name="Nane Kratzke" userId="971be13ff4ee5ef6" providerId="LiveId" clId="{33B2A694-F061-AD4B-A19D-8E3C18DDC626}" dt="2023-11-24T13:14:44.369" v="168"/>
          <ac:inkMkLst>
            <pc:docMk/>
            <pc:sldMk cId="1508817570" sldId="339"/>
            <ac:inkMk id="24" creationId="{22C5DC42-08B7-FE9A-D2BA-E735127E2498}"/>
          </ac:inkMkLst>
        </pc:inkChg>
        <pc:inkChg chg="add del">
          <ac:chgData name="Nane Kratzke" userId="971be13ff4ee5ef6" providerId="LiveId" clId="{33B2A694-F061-AD4B-A19D-8E3C18DDC626}" dt="2023-11-24T13:15:01.757" v="173" actId="9405"/>
          <ac:inkMkLst>
            <pc:docMk/>
            <pc:sldMk cId="1508817570" sldId="339"/>
            <ac:inkMk id="26" creationId="{8067C28E-B394-E9DC-F67C-A62191C34A92}"/>
          </ac:inkMkLst>
        </pc:inkChg>
        <pc:inkChg chg="add del">
          <ac:chgData name="Nane Kratzke" userId="971be13ff4ee5ef6" providerId="LiveId" clId="{33B2A694-F061-AD4B-A19D-8E3C18DDC626}" dt="2023-11-24T13:14:59.727" v="172" actId="9405"/>
          <ac:inkMkLst>
            <pc:docMk/>
            <pc:sldMk cId="1508817570" sldId="339"/>
            <ac:inkMk id="27" creationId="{31CAEE55-77D6-1F04-CC56-69B2E1D8776D}"/>
          </ac:inkMkLst>
        </pc:inkChg>
        <pc:inkChg chg="add del">
          <ac:chgData name="Nane Kratzke" userId="971be13ff4ee5ef6" providerId="LiveId" clId="{33B2A694-F061-AD4B-A19D-8E3C18DDC626}" dt="2023-11-24T13:15:11.474" v="175" actId="9405"/>
          <ac:inkMkLst>
            <pc:docMk/>
            <pc:sldMk cId="1508817570" sldId="339"/>
            <ac:inkMk id="28" creationId="{7B5E64BD-BA5D-733B-89D0-B2BD7EA933F1}"/>
          </ac:inkMkLst>
        </pc:inkChg>
        <pc:inkChg chg="add del mod">
          <ac:chgData name="Nane Kratzke" userId="971be13ff4ee5ef6" providerId="LiveId" clId="{33B2A694-F061-AD4B-A19D-8E3C18DDC626}" dt="2023-11-24T13:15:28.740" v="183" actId="9405"/>
          <ac:inkMkLst>
            <pc:docMk/>
            <pc:sldMk cId="1508817570" sldId="339"/>
            <ac:inkMk id="29" creationId="{80103F99-C175-9450-432F-2397E6A5E25F}"/>
          </ac:inkMkLst>
        </pc:inkChg>
        <pc:inkChg chg="add del mod">
          <ac:chgData name="Nane Kratzke" userId="971be13ff4ee5ef6" providerId="LiveId" clId="{33B2A694-F061-AD4B-A19D-8E3C18DDC626}" dt="2023-11-24T13:15:28.274" v="182" actId="9405"/>
          <ac:inkMkLst>
            <pc:docMk/>
            <pc:sldMk cId="1508817570" sldId="339"/>
            <ac:inkMk id="30" creationId="{D2B4224F-BA7E-6EF6-333E-E9A205458451}"/>
          </ac:inkMkLst>
        </pc:inkChg>
        <pc:inkChg chg="add del mod">
          <ac:chgData name="Nane Kratzke" userId="971be13ff4ee5ef6" providerId="LiveId" clId="{33B2A694-F061-AD4B-A19D-8E3C18DDC626}" dt="2023-11-24T13:15:27.213" v="181"/>
          <ac:inkMkLst>
            <pc:docMk/>
            <pc:sldMk cId="1508817570" sldId="339"/>
            <ac:inkMk id="31" creationId="{48E72780-1D60-C0FD-6D47-0980030E1BD5}"/>
          </ac:inkMkLst>
        </pc:inkChg>
        <pc:inkChg chg="add mod">
          <ac:chgData name="Nane Kratzke" userId="971be13ff4ee5ef6" providerId="LiveId" clId="{33B2A694-F061-AD4B-A19D-8E3C18DDC626}" dt="2023-11-24T13:16:26.686" v="204" actId="164"/>
          <ac:inkMkLst>
            <pc:docMk/>
            <pc:sldMk cId="1508817570" sldId="339"/>
            <ac:inkMk id="33" creationId="{55EE7612-15CD-332F-66DA-6A59A4CFF60B}"/>
          </ac:inkMkLst>
        </pc:inkChg>
        <pc:inkChg chg="add del mod">
          <ac:chgData name="Nane Kratzke" userId="971be13ff4ee5ef6" providerId="LiveId" clId="{33B2A694-F061-AD4B-A19D-8E3C18DDC626}" dt="2023-11-24T13:15:44.565" v="188"/>
          <ac:inkMkLst>
            <pc:docMk/>
            <pc:sldMk cId="1508817570" sldId="339"/>
            <ac:inkMk id="34" creationId="{130D18B0-AA67-81AD-D41B-D70C7B7B37D1}"/>
          </ac:inkMkLst>
        </pc:inkChg>
        <pc:inkChg chg="add mod">
          <ac:chgData name="Nane Kratzke" userId="971be13ff4ee5ef6" providerId="LiveId" clId="{33B2A694-F061-AD4B-A19D-8E3C18DDC626}" dt="2023-11-24T13:15:53.304" v="193"/>
          <ac:inkMkLst>
            <pc:docMk/>
            <pc:sldMk cId="1508817570" sldId="339"/>
            <ac:inkMk id="36" creationId="{4C69CAD0-D584-7745-EDB2-7F1F69D3CD71}"/>
          </ac:inkMkLst>
        </pc:inkChg>
        <pc:inkChg chg="add mod">
          <ac:chgData name="Nane Kratzke" userId="971be13ff4ee5ef6" providerId="LiveId" clId="{33B2A694-F061-AD4B-A19D-8E3C18DDC626}" dt="2023-11-24T13:15:53.304" v="193"/>
          <ac:inkMkLst>
            <pc:docMk/>
            <pc:sldMk cId="1508817570" sldId="339"/>
            <ac:inkMk id="37" creationId="{7952B286-16C7-398F-554C-974179490F68}"/>
          </ac:inkMkLst>
        </pc:inkChg>
        <pc:inkChg chg="add mod">
          <ac:chgData name="Nane Kratzke" userId="971be13ff4ee5ef6" providerId="LiveId" clId="{33B2A694-F061-AD4B-A19D-8E3C18DDC626}" dt="2023-11-24T13:15:53.304" v="193"/>
          <ac:inkMkLst>
            <pc:docMk/>
            <pc:sldMk cId="1508817570" sldId="339"/>
            <ac:inkMk id="39" creationId="{74D057C9-FE79-046A-4AE3-704345C4456A}"/>
          </ac:inkMkLst>
        </pc:inkChg>
        <pc:inkChg chg="add del">
          <ac:chgData name="Nane Kratzke" userId="971be13ff4ee5ef6" providerId="LiveId" clId="{33B2A694-F061-AD4B-A19D-8E3C18DDC626}" dt="2023-11-24T13:15:56.816" v="195" actId="9405"/>
          <ac:inkMkLst>
            <pc:docMk/>
            <pc:sldMk cId="1508817570" sldId="339"/>
            <ac:inkMk id="41" creationId="{AC4EF79B-673E-4F7C-28AE-D2BFB484E97E}"/>
          </ac:inkMkLst>
        </pc:inkChg>
        <pc:inkChg chg="add mod">
          <ac:chgData name="Nane Kratzke" userId="971be13ff4ee5ef6" providerId="LiveId" clId="{33B2A694-F061-AD4B-A19D-8E3C18DDC626}" dt="2023-11-24T13:16:11.771" v="203"/>
          <ac:inkMkLst>
            <pc:docMk/>
            <pc:sldMk cId="1508817570" sldId="339"/>
            <ac:inkMk id="42" creationId="{5A7A1D3F-4892-4D64-EF8B-1C0CC4BAA63F}"/>
          </ac:inkMkLst>
        </pc:inkChg>
        <pc:inkChg chg="add mod">
          <ac:chgData name="Nane Kratzke" userId="971be13ff4ee5ef6" providerId="LiveId" clId="{33B2A694-F061-AD4B-A19D-8E3C18DDC626}" dt="2023-11-24T13:16:11.771" v="203"/>
          <ac:inkMkLst>
            <pc:docMk/>
            <pc:sldMk cId="1508817570" sldId="339"/>
            <ac:inkMk id="43" creationId="{D1F4C513-AED7-D955-4BEF-45BBB3F0FD81}"/>
          </ac:inkMkLst>
        </pc:inkChg>
        <pc:inkChg chg="add mod">
          <ac:chgData name="Nane Kratzke" userId="971be13ff4ee5ef6" providerId="LiveId" clId="{33B2A694-F061-AD4B-A19D-8E3C18DDC626}" dt="2023-11-24T13:16:11.771" v="203"/>
          <ac:inkMkLst>
            <pc:docMk/>
            <pc:sldMk cId="1508817570" sldId="339"/>
            <ac:inkMk id="44" creationId="{FC9DEF6A-7580-126A-A093-9C873844D0C8}"/>
          </ac:inkMkLst>
        </pc:inkChg>
        <pc:inkChg chg="add mod">
          <ac:chgData name="Nane Kratzke" userId="971be13ff4ee5ef6" providerId="LiveId" clId="{33B2A694-F061-AD4B-A19D-8E3C18DDC626}" dt="2023-11-24T13:16:11.771" v="203"/>
          <ac:inkMkLst>
            <pc:docMk/>
            <pc:sldMk cId="1508817570" sldId="339"/>
            <ac:inkMk id="46" creationId="{56B524B6-C51F-48DF-EF1F-F4DE26382BEA}"/>
          </ac:inkMkLst>
        </pc:inkChg>
        <pc:inkChg chg="add mod">
          <ac:chgData name="Nane Kratzke" userId="971be13ff4ee5ef6" providerId="LiveId" clId="{33B2A694-F061-AD4B-A19D-8E3C18DDC626}" dt="2023-11-24T13:16:11.771" v="203"/>
          <ac:inkMkLst>
            <pc:docMk/>
            <pc:sldMk cId="1508817570" sldId="339"/>
            <ac:inkMk id="48" creationId="{CAD44142-E81F-8A61-8860-556CB41CF440}"/>
          </ac:inkMkLst>
        </pc:inkChg>
      </pc:sldChg>
      <pc:sldChg chg="addSp modSp mod">
        <pc:chgData name="Nane Kratzke" userId="971be13ff4ee5ef6" providerId="LiveId" clId="{33B2A694-F061-AD4B-A19D-8E3C18DDC626}" dt="2023-11-27T08:06:49.344" v="634" actId="20577"/>
        <pc:sldMkLst>
          <pc:docMk/>
          <pc:sldMk cId="2273577900" sldId="340"/>
        </pc:sldMkLst>
        <pc:spChg chg="add mod">
          <ac:chgData name="Nane Kratzke" userId="971be13ff4ee5ef6" providerId="LiveId" clId="{33B2A694-F061-AD4B-A19D-8E3C18DDC626}" dt="2023-11-27T08:06:49.344" v="634" actId="20577"/>
          <ac:spMkLst>
            <pc:docMk/>
            <pc:sldMk cId="2273577900" sldId="340"/>
            <ac:spMk id="9" creationId="{C1545A0E-ED8B-0B80-1271-84B5B7643D9B}"/>
          </ac:spMkLst>
        </pc:spChg>
      </pc:sldChg>
      <pc:sldChg chg="del">
        <pc:chgData name="Nane Kratzke" userId="971be13ff4ee5ef6" providerId="LiveId" clId="{33B2A694-F061-AD4B-A19D-8E3C18DDC626}" dt="2023-11-27T15:22:54.889" v="1396" actId="2696"/>
        <pc:sldMkLst>
          <pc:docMk/>
          <pc:sldMk cId="883740929" sldId="342"/>
        </pc:sldMkLst>
      </pc:sldChg>
      <pc:sldChg chg="del">
        <pc:chgData name="Nane Kratzke" userId="971be13ff4ee5ef6" providerId="LiveId" clId="{33B2A694-F061-AD4B-A19D-8E3C18DDC626}" dt="2023-11-27T15:22:54.588" v="1387" actId="2696"/>
        <pc:sldMkLst>
          <pc:docMk/>
          <pc:sldMk cId="1623516218" sldId="343"/>
        </pc:sldMkLst>
      </pc:sldChg>
      <pc:sldChg chg="del">
        <pc:chgData name="Nane Kratzke" userId="971be13ff4ee5ef6" providerId="LiveId" clId="{33B2A694-F061-AD4B-A19D-8E3C18DDC626}" dt="2023-11-27T15:22:54.606" v="1389" actId="2696"/>
        <pc:sldMkLst>
          <pc:docMk/>
          <pc:sldMk cId="3306450770" sldId="344"/>
        </pc:sldMkLst>
      </pc:sldChg>
      <pc:sldChg chg="del">
        <pc:chgData name="Nane Kratzke" userId="971be13ff4ee5ef6" providerId="LiveId" clId="{33B2A694-F061-AD4B-A19D-8E3C18DDC626}" dt="2023-11-27T15:22:55.007" v="1403" actId="2696"/>
        <pc:sldMkLst>
          <pc:docMk/>
          <pc:sldMk cId="1536310720" sldId="345"/>
        </pc:sldMkLst>
      </pc:sldChg>
      <pc:sldChg chg="del">
        <pc:chgData name="Nane Kratzke" userId="971be13ff4ee5ef6" providerId="LiveId" clId="{33B2A694-F061-AD4B-A19D-8E3C18DDC626}" dt="2023-11-22T16:18:10.073" v="22" actId="2696"/>
        <pc:sldMkLst>
          <pc:docMk/>
          <pc:sldMk cId="2182525806" sldId="436"/>
        </pc:sldMkLst>
      </pc:sldChg>
      <pc:sldChg chg="del">
        <pc:chgData name="Nane Kratzke" userId="971be13ff4ee5ef6" providerId="LiveId" clId="{33B2A694-F061-AD4B-A19D-8E3C18DDC626}" dt="2023-11-27T15:22:54.634" v="1392" actId="2696"/>
        <pc:sldMkLst>
          <pc:docMk/>
          <pc:sldMk cId="2518785091" sldId="442"/>
        </pc:sldMkLst>
      </pc:sldChg>
      <pc:sldChg chg="del">
        <pc:chgData name="Nane Kratzke" userId="971be13ff4ee5ef6" providerId="LiveId" clId="{33B2A694-F061-AD4B-A19D-8E3C18DDC626}" dt="2023-11-27T15:22:54.897" v="1398" actId="2696"/>
        <pc:sldMkLst>
          <pc:docMk/>
          <pc:sldMk cId="1604066023" sldId="444"/>
        </pc:sldMkLst>
      </pc:sldChg>
      <pc:sldChg chg="del">
        <pc:chgData name="Nane Kratzke" userId="971be13ff4ee5ef6" providerId="LiveId" clId="{33B2A694-F061-AD4B-A19D-8E3C18DDC626}" dt="2023-11-22T16:18:10.067" v="21" actId="2696"/>
        <pc:sldMkLst>
          <pc:docMk/>
          <pc:sldMk cId="4193228944" sldId="449"/>
        </pc:sldMkLst>
      </pc:sldChg>
      <pc:sldChg chg="del">
        <pc:chgData name="Nane Kratzke" userId="971be13ff4ee5ef6" providerId="LiveId" clId="{33B2A694-F061-AD4B-A19D-8E3C18DDC626}" dt="2023-11-22T16:18:09.775" v="10" actId="2696"/>
        <pc:sldMkLst>
          <pc:docMk/>
          <pc:sldMk cId="3910355434" sldId="451"/>
        </pc:sldMkLst>
      </pc:sldChg>
      <pc:sldChg chg="del">
        <pc:chgData name="Nane Kratzke" userId="971be13ff4ee5ef6" providerId="LiveId" clId="{33B2A694-F061-AD4B-A19D-8E3C18DDC626}" dt="2023-11-22T16:18:09.734" v="5" actId="2696"/>
        <pc:sldMkLst>
          <pc:docMk/>
          <pc:sldMk cId="1006662412" sldId="453"/>
        </pc:sldMkLst>
      </pc:sldChg>
      <pc:sldChg chg="del">
        <pc:chgData name="Nane Kratzke" userId="971be13ff4ee5ef6" providerId="LiveId" clId="{33B2A694-F061-AD4B-A19D-8E3C18DDC626}" dt="2023-11-22T16:18:10.055" v="18" actId="2696"/>
        <pc:sldMkLst>
          <pc:docMk/>
          <pc:sldMk cId="373954280" sldId="454"/>
        </pc:sldMkLst>
      </pc:sldChg>
      <pc:sldChg chg="del">
        <pc:chgData name="Nane Kratzke" userId="971be13ff4ee5ef6" providerId="LiveId" clId="{33B2A694-F061-AD4B-A19D-8E3C18DDC626}" dt="2023-11-22T16:18:10.063" v="20" actId="2696"/>
        <pc:sldMkLst>
          <pc:docMk/>
          <pc:sldMk cId="1244584995" sldId="455"/>
        </pc:sldMkLst>
      </pc:sldChg>
      <pc:sldChg chg="del">
        <pc:chgData name="Nane Kratzke" userId="971be13ff4ee5ef6" providerId="LiveId" clId="{33B2A694-F061-AD4B-A19D-8E3C18DDC626}" dt="2023-11-22T16:18:09.972" v="12" actId="2696"/>
        <pc:sldMkLst>
          <pc:docMk/>
          <pc:sldMk cId="4052141016" sldId="456"/>
        </pc:sldMkLst>
      </pc:sldChg>
      <pc:sldChg chg="del">
        <pc:chgData name="Nane Kratzke" userId="971be13ff4ee5ef6" providerId="LiveId" clId="{33B2A694-F061-AD4B-A19D-8E3C18DDC626}" dt="2023-11-22T16:18:09.707" v="2" actId="2696"/>
        <pc:sldMkLst>
          <pc:docMk/>
          <pc:sldMk cId="1807440968" sldId="457"/>
        </pc:sldMkLst>
      </pc:sldChg>
      <pc:sldChg chg="del">
        <pc:chgData name="Nane Kratzke" userId="971be13ff4ee5ef6" providerId="LiveId" clId="{33B2A694-F061-AD4B-A19D-8E3C18DDC626}" dt="2023-11-22T16:18:09.712" v="3" actId="2696"/>
        <pc:sldMkLst>
          <pc:docMk/>
          <pc:sldMk cId="4067627198" sldId="458"/>
        </pc:sldMkLst>
      </pc:sldChg>
      <pc:sldChg chg="del">
        <pc:chgData name="Nane Kratzke" userId="971be13ff4ee5ef6" providerId="LiveId" clId="{33B2A694-F061-AD4B-A19D-8E3C18DDC626}" dt="2023-11-22T16:18:09.746" v="7" actId="2696"/>
        <pc:sldMkLst>
          <pc:docMk/>
          <pc:sldMk cId="4209971302" sldId="459"/>
        </pc:sldMkLst>
      </pc:sldChg>
      <pc:sldChg chg="del">
        <pc:chgData name="Nane Kratzke" userId="971be13ff4ee5ef6" providerId="LiveId" clId="{33B2A694-F061-AD4B-A19D-8E3C18DDC626}" dt="2023-11-22T16:18:10.059" v="19" actId="2696"/>
        <pc:sldMkLst>
          <pc:docMk/>
          <pc:sldMk cId="3363336234" sldId="460"/>
        </pc:sldMkLst>
      </pc:sldChg>
      <pc:sldChg chg="addSp modSp mod">
        <pc:chgData name="Nane Kratzke" userId="971be13ff4ee5ef6" providerId="LiveId" clId="{33B2A694-F061-AD4B-A19D-8E3C18DDC626}" dt="2023-11-24T12:47:38.697" v="115" actId="1076"/>
        <pc:sldMkLst>
          <pc:docMk/>
          <pc:sldMk cId="3736819709" sldId="461"/>
        </pc:sldMkLst>
        <pc:spChg chg="mod">
          <ac:chgData name="Nane Kratzke" userId="971be13ff4ee5ef6" providerId="LiveId" clId="{33B2A694-F061-AD4B-A19D-8E3C18DDC626}" dt="2023-11-24T12:30:44.115" v="53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33B2A694-F061-AD4B-A19D-8E3C18DDC626}" dt="2023-11-24T12:47:38.697" v="115" actId="1076"/>
          <ac:spMkLst>
            <pc:docMk/>
            <pc:sldMk cId="3736819709" sldId="461"/>
            <ac:spMk id="6" creationId="{134688E8-5640-0A4B-8A7A-7CF1F3DE5E6C}"/>
          </ac:spMkLst>
        </pc:spChg>
        <pc:spChg chg="mod">
          <ac:chgData name="Nane Kratzke" userId="971be13ff4ee5ef6" providerId="LiveId" clId="{33B2A694-F061-AD4B-A19D-8E3C18DDC626}" dt="2023-11-24T12:32:26.436" v="67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33B2A694-F061-AD4B-A19D-8E3C18DDC626}" dt="2023-11-24T12:30:47.147" v="54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33B2A694-F061-AD4B-A19D-8E3C18DDC626}" dt="2023-11-24T12:31:13.434" v="59" actId="1076"/>
          <ac:spMkLst>
            <pc:docMk/>
            <pc:sldMk cId="3736819709" sldId="461"/>
            <ac:spMk id="11" creationId="{874EBED5-EA3C-B84F-A06E-CDBC321EFB83}"/>
          </ac:spMkLst>
        </pc:spChg>
        <pc:picChg chg="add mod modCrop">
          <ac:chgData name="Nane Kratzke" userId="971be13ff4ee5ef6" providerId="LiveId" clId="{33B2A694-F061-AD4B-A19D-8E3C18DDC626}" dt="2023-11-24T12:32:22.044" v="66" actId="1076"/>
          <ac:picMkLst>
            <pc:docMk/>
            <pc:sldMk cId="3736819709" sldId="461"/>
            <ac:picMk id="8" creationId="{E0E7CCBB-0956-70AA-C737-0572663A78B3}"/>
          </ac:picMkLst>
        </pc:picChg>
        <pc:picChg chg="add mod">
          <ac:chgData name="Nane Kratzke" userId="971be13ff4ee5ef6" providerId="LiveId" clId="{33B2A694-F061-AD4B-A19D-8E3C18DDC626}" dt="2023-11-24T12:35:19.934" v="74"/>
          <ac:picMkLst>
            <pc:docMk/>
            <pc:sldMk cId="3736819709" sldId="461"/>
            <ac:picMk id="1026" creationId="{B7BF1789-1790-9C5C-8B4F-0260894EE919}"/>
          </ac:picMkLst>
        </pc:picChg>
      </pc:sldChg>
      <pc:sldChg chg="addSp modSp mod">
        <pc:chgData name="Nane Kratzke" userId="971be13ff4ee5ef6" providerId="LiveId" clId="{33B2A694-F061-AD4B-A19D-8E3C18DDC626}" dt="2023-11-24T13:02:42.381" v="127" actId="14100"/>
        <pc:sldMkLst>
          <pc:docMk/>
          <pc:sldMk cId="1318869950" sldId="462"/>
        </pc:sldMkLst>
        <pc:picChg chg="mod">
          <ac:chgData name="Nane Kratzke" userId="971be13ff4ee5ef6" providerId="LiveId" clId="{33B2A694-F061-AD4B-A19D-8E3C18DDC626}" dt="2023-11-24T13:02:12.901" v="121" actId="1076"/>
          <ac:picMkLst>
            <pc:docMk/>
            <pc:sldMk cId="1318869950" sldId="462"/>
            <ac:picMk id="11" creationId="{EFFDDBF0-5DE4-404D-A624-C153540C4D12}"/>
          </ac:picMkLst>
        </pc:picChg>
        <pc:picChg chg="add mod">
          <ac:chgData name="Nane Kratzke" userId="971be13ff4ee5ef6" providerId="LiveId" clId="{33B2A694-F061-AD4B-A19D-8E3C18DDC626}" dt="2023-11-24T13:02:42.381" v="127" actId="14100"/>
          <ac:picMkLst>
            <pc:docMk/>
            <pc:sldMk cId="1318869950" sldId="462"/>
            <ac:picMk id="3074" creationId="{691220A7-BCA3-A7D7-156D-E6CC4F25AE0D}"/>
          </ac:picMkLst>
        </pc:picChg>
      </pc:sldChg>
      <pc:sldChg chg="del">
        <pc:chgData name="Nane Kratzke" userId="971be13ff4ee5ef6" providerId="LiveId" clId="{33B2A694-F061-AD4B-A19D-8E3C18DDC626}" dt="2023-11-27T15:22:55.034" v="1405" actId="2696"/>
        <pc:sldMkLst>
          <pc:docMk/>
          <pc:sldMk cId="4278507067" sldId="464"/>
        </pc:sldMkLst>
      </pc:sldChg>
      <pc:sldChg chg="del">
        <pc:chgData name="Nane Kratzke" userId="971be13ff4ee5ef6" providerId="LiveId" clId="{33B2A694-F061-AD4B-A19D-8E3C18DDC626}" dt="2023-11-27T15:22:54.904" v="1400" actId="2696"/>
        <pc:sldMkLst>
          <pc:docMk/>
          <pc:sldMk cId="4016976235" sldId="465"/>
        </pc:sldMkLst>
      </pc:sldChg>
      <pc:sldChg chg="del">
        <pc:chgData name="Nane Kratzke" userId="971be13ff4ee5ef6" providerId="LiveId" clId="{33B2A694-F061-AD4B-A19D-8E3C18DDC626}" dt="2023-11-27T15:22:54.625" v="1390" actId="2696"/>
        <pc:sldMkLst>
          <pc:docMk/>
          <pc:sldMk cId="2752400082" sldId="466"/>
        </pc:sldMkLst>
      </pc:sldChg>
      <pc:sldChg chg="add">
        <pc:chgData name="Nane Kratzke" userId="971be13ff4ee5ef6" providerId="LiveId" clId="{33B2A694-F061-AD4B-A19D-8E3C18DDC626}" dt="2023-12-11T09:36:56.370" v="1408"/>
        <pc:sldMkLst>
          <pc:docMk/>
          <pc:sldMk cId="4294744275" sldId="681"/>
        </pc:sldMkLst>
      </pc:sldChg>
      <pc:sldChg chg="del">
        <pc:chgData name="Nane Kratzke" userId="971be13ff4ee5ef6" providerId="LiveId" clId="{33B2A694-F061-AD4B-A19D-8E3C18DDC626}" dt="2023-11-22T16:18:10.008" v="15" actId="2696"/>
        <pc:sldMkLst>
          <pc:docMk/>
          <pc:sldMk cId="251343957" sldId="718"/>
        </pc:sldMkLst>
      </pc:sldChg>
      <pc:sldChg chg="del">
        <pc:chgData name="Nane Kratzke" userId="971be13ff4ee5ef6" providerId="LiveId" clId="{33B2A694-F061-AD4B-A19D-8E3C18DDC626}" dt="2023-11-22T16:18:09.628" v="0" actId="2696"/>
        <pc:sldMkLst>
          <pc:docMk/>
          <pc:sldMk cId="4262829127" sldId="723"/>
        </pc:sldMkLst>
      </pc:sldChg>
      <pc:sldChg chg="del">
        <pc:chgData name="Nane Kratzke" userId="971be13ff4ee5ef6" providerId="LiveId" clId="{33B2A694-F061-AD4B-A19D-8E3C18DDC626}" dt="2023-11-22T16:18:09.968" v="11" actId="2696"/>
        <pc:sldMkLst>
          <pc:docMk/>
          <pc:sldMk cId="3047594082" sldId="724"/>
        </pc:sldMkLst>
      </pc:sldChg>
      <pc:sldChg chg="del">
        <pc:chgData name="Nane Kratzke" userId="971be13ff4ee5ef6" providerId="LiveId" clId="{33B2A694-F061-AD4B-A19D-8E3C18DDC626}" dt="2023-11-22T16:18:09.997" v="14" actId="2696"/>
        <pc:sldMkLst>
          <pc:docMk/>
          <pc:sldMk cId="2470364885" sldId="725"/>
        </pc:sldMkLst>
      </pc:sldChg>
      <pc:sldChg chg="del">
        <pc:chgData name="Nane Kratzke" userId="971be13ff4ee5ef6" providerId="LiveId" clId="{33B2A694-F061-AD4B-A19D-8E3C18DDC626}" dt="2023-11-22T16:18:09.742" v="6" actId="2696"/>
        <pc:sldMkLst>
          <pc:docMk/>
          <pc:sldMk cId="1280435555" sldId="727"/>
        </pc:sldMkLst>
      </pc:sldChg>
      <pc:sldChg chg="del">
        <pc:chgData name="Nane Kratzke" userId="971be13ff4ee5ef6" providerId="LiveId" clId="{33B2A694-F061-AD4B-A19D-8E3C18DDC626}" dt="2023-11-22T16:18:09.767" v="9" actId="2696"/>
        <pc:sldMkLst>
          <pc:docMk/>
          <pc:sldMk cId="3571675773" sldId="728"/>
        </pc:sldMkLst>
      </pc:sldChg>
      <pc:sldChg chg="del">
        <pc:chgData name="Nane Kratzke" userId="971be13ff4ee5ef6" providerId="LiveId" clId="{33B2A694-F061-AD4B-A19D-8E3C18DDC626}" dt="2023-11-22T16:18:09.760" v="8" actId="2696"/>
        <pc:sldMkLst>
          <pc:docMk/>
          <pc:sldMk cId="1313604754" sldId="729"/>
        </pc:sldMkLst>
      </pc:sldChg>
      <pc:sldChg chg="del">
        <pc:chgData name="Nane Kratzke" userId="971be13ff4ee5ef6" providerId="LiveId" clId="{33B2A694-F061-AD4B-A19D-8E3C18DDC626}" dt="2023-11-22T16:18:10.014" v="16" actId="2696"/>
        <pc:sldMkLst>
          <pc:docMk/>
          <pc:sldMk cId="3746126618" sldId="730"/>
        </pc:sldMkLst>
      </pc:sldChg>
      <pc:sldChg chg="addSp delSp modSp mod delAnim modAnim">
        <pc:chgData name="Nane Kratzke" userId="971be13ff4ee5ef6" providerId="LiveId" clId="{33B2A694-F061-AD4B-A19D-8E3C18DDC626}" dt="2023-11-24T13:27:35.139" v="311" actId="14861"/>
        <pc:sldMkLst>
          <pc:docMk/>
          <pc:sldMk cId="2102968120" sldId="731"/>
        </pc:sldMkLst>
        <pc:spChg chg="mod topLvl">
          <ac:chgData name="Nane Kratzke" userId="971be13ff4ee5ef6" providerId="LiveId" clId="{33B2A694-F061-AD4B-A19D-8E3C18DDC626}" dt="2023-11-24T13:21:54.048" v="283" actId="164"/>
          <ac:spMkLst>
            <pc:docMk/>
            <pc:sldMk cId="2102968120" sldId="731"/>
            <ac:spMk id="2" creationId="{4AE12C25-39DD-9F6D-B80F-BCA8060A8548}"/>
          </ac:spMkLst>
        </pc:spChg>
        <pc:spChg chg="del">
          <ac:chgData name="Nane Kratzke" userId="971be13ff4ee5ef6" providerId="LiveId" clId="{33B2A694-F061-AD4B-A19D-8E3C18DDC626}" dt="2023-11-24T13:21:00.575" v="278" actId="478"/>
          <ac:spMkLst>
            <pc:docMk/>
            <pc:sldMk cId="2102968120" sldId="731"/>
            <ac:spMk id="3" creationId="{C6A95BB2-41FF-352F-594C-A0A40684C4AC}"/>
          </ac:spMkLst>
        </pc:spChg>
        <pc:spChg chg="mod">
          <ac:chgData name="Nane Kratzke" userId="971be13ff4ee5ef6" providerId="LiveId" clId="{33B2A694-F061-AD4B-A19D-8E3C18DDC626}" dt="2023-11-24T13:22:20.304" v="291" actId="20577"/>
          <ac:spMkLst>
            <pc:docMk/>
            <pc:sldMk cId="2102968120" sldId="731"/>
            <ac:spMk id="7" creationId="{33140EE6-CFD6-C964-186A-E29AA9E22FFC}"/>
          </ac:spMkLst>
        </pc:spChg>
        <pc:spChg chg="mod topLvl">
          <ac:chgData name="Nane Kratzke" userId="971be13ff4ee5ef6" providerId="LiveId" clId="{33B2A694-F061-AD4B-A19D-8E3C18DDC626}" dt="2023-11-24T13:26:26.420" v="303" actId="164"/>
          <ac:spMkLst>
            <pc:docMk/>
            <pc:sldMk cId="2102968120" sldId="731"/>
            <ac:spMk id="9" creationId="{BEE0B64D-FDF9-1A00-192D-1371F1EE69E8}"/>
          </ac:spMkLst>
        </pc:spChg>
        <pc:spChg chg="mod topLvl">
          <ac:chgData name="Nane Kratzke" userId="971be13ff4ee5ef6" providerId="LiveId" clId="{33B2A694-F061-AD4B-A19D-8E3C18DDC626}" dt="2023-11-24T13:26:26.420" v="303" actId="164"/>
          <ac:spMkLst>
            <pc:docMk/>
            <pc:sldMk cId="2102968120" sldId="731"/>
            <ac:spMk id="11" creationId="{CD674B02-A871-59CD-69CD-4FF5F2224BB5}"/>
          </ac:spMkLst>
        </pc:spChg>
        <pc:spChg chg="add mod">
          <ac:chgData name="Nane Kratzke" userId="971be13ff4ee5ef6" providerId="LiveId" clId="{33B2A694-F061-AD4B-A19D-8E3C18DDC626}" dt="2023-11-24T13:21:54.048" v="283" actId="164"/>
          <ac:spMkLst>
            <pc:docMk/>
            <pc:sldMk cId="2102968120" sldId="731"/>
            <ac:spMk id="15" creationId="{E6CA4194-5949-3B0E-9163-06A4CE3D41A6}"/>
          </ac:spMkLst>
        </pc:spChg>
        <pc:spChg chg="del">
          <ac:chgData name="Nane Kratzke" userId="971be13ff4ee5ef6" providerId="LiveId" clId="{33B2A694-F061-AD4B-A19D-8E3C18DDC626}" dt="2023-11-24T13:20:55.685" v="275" actId="478"/>
          <ac:spMkLst>
            <pc:docMk/>
            <pc:sldMk cId="2102968120" sldId="731"/>
            <ac:spMk id="16" creationId="{0FB25E2B-F2DB-8F77-F683-E0F9DDB6877C}"/>
          </ac:spMkLst>
        </pc:spChg>
        <pc:spChg chg="del">
          <ac:chgData name="Nane Kratzke" userId="971be13ff4ee5ef6" providerId="LiveId" clId="{33B2A694-F061-AD4B-A19D-8E3C18DDC626}" dt="2023-11-24T13:20:57.635" v="276" actId="478"/>
          <ac:spMkLst>
            <pc:docMk/>
            <pc:sldMk cId="2102968120" sldId="731"/>
            <ac:spMk id="17" creationId="{99A87DB8-9FEC-D01A-DA39-D5DE27DAA1DA}"/>
          </ac:spMkLst>
        </pc:spChg>
        <pc:spChg chg="add mod topLvl">
          <ac:chgData name="Nane Kratzke" userId="971be13ff4ee5ef6" providerId="LiveId" clId="{33B2A694-F061-AD4B-A19D-8E3C18DDC626}" dt="2023-11-24T13:26:50.310" v="305" actId="165"/>
          <ac:spMkLst>
            <pc:docMk/>
            <pc:sldMk cId="2102968120" sldId="731"/>
            <ac:spMk id="20" creationId="{EDF0F012-F2C5-437C-5B3C-BF433969F2A5}"/>
          </ac:spMkLst>
        </pc:spChg>
        <pc:spChg chg="add mod topLvl">
          <ac:chgData name="Nane Kratzke" userId="971be13ff4ee5ef6" providerId="LiveId" clId="{33B2A694-F061-AD4B-A19D-8E3C18DDC626}" dt="2023-11-24T13:26:50.310" v="305" actId="165"/>
          <ac:spMkLst>
            <pc:docMk/>
            <pc:sldMk cId="2102968120" sldId="731"/>
            <ac:spMk id="21" creationId="{4E2DE514-9E32-1156-5418-BD6864F20E27}"/>
          </ac:spMkLst>
        </pc:spChg>
        <pc:spChg chg="del">
          <ac:chgData name="Nane Kratzke" userId="971be13ff4ee5ef6" providerId="LiveId" clId="{33B2A694-F061-AD4B-A19D-8E3C18DDC626}" dt="2023-11-24T13:20:52.537" v="273" actId="478"/>
          <ac:spMkLst>
            <pc:docMk/>
            <pc:sldMk cId="2102968120" sldId="731"/>
            <ac:spMk id="23" creationId="{1C5E12A8-5912-4236-81C3-B7BC0BF0B80A}"/>
          </ac:spMkLst>
        </pc:spChg>
        <pc:spChg chg="del">
          <ac:chgData name="Nane Kratzke" userId="971be13ff4ee5ef6" providerId="LiveId" clId="{33B2A694-F061-AD4B-A19D-8E3C18DDC626}" dt="2023-11-24T13:20:54.094" v="274" actId="478"/>
          <ac:spMkLst>
            <pc:docMk/>
            <pc:sldMk cId="2102968120" sldId="731"/>
            <ac:spMk id="24" creationId="{976E0F80-FE73-AAA9-9773-500CF4CB6A01}"/>
          </ac:spMkLst>
        </pc:spChg>
        <pc:spChg chg="del">
          <ac:chgData name="Nane Kratzke" userId="971be13ff4ee5ef6" providerId="LiveId" clId="{33B2A694-F061-AD4B-A19D-8E3C18DDC626}" dt="2023-11-24T13:20:58.955" v="277" actId="478"/>
          <ac:spMkLst>
            <pc:docMk/>
            <pc:sldMk cId="2102968120" sldId="731"/>
            <ac:spMk id="25" creationId="{AA138A71-26D0-6116-890D-E871A30CB6DD}"/>
          </ac:spMkLst>
        </pc:spChg>
        <pc:spChg chg="mod topLvl">
          <ac:chgData name="Nane Kratzke" userId="971be13ff4ee5ef6" providerId="LiveId" clId="{33B2A694-F061-AD4B-A19D-8E3C18DDC626}" dt="2023-11-24T13:21:54.048" v="283" actId="164"/>
          <ac:spMkLst>
            <pc:docMk/>
            <pc:sldMk cId="2102968120" sldId="731"/>
            <ac:spMk id="39" creationId="{B91EFF86-5881-D0CB-B106-929F05D4DE61}"/>
          </ac:spMkLst>
        </pc:spChg>
        <pc:spChg chg="mod topLvl">
          <ac:chgData name="Nane Kratzke" userId="971be13ff4ee5ef6" providerId="LiveId" clId="{33B2A694-F061-AD4B-A19D-8E3C18DDC626}" dt="2023-11-24T13:21:54.048" v="283" actId="164"/>
          <ac:spMkLst>
            <pc:docMk/>
            <pc:sldMk cId="2102968120" sldId="731"/>
            <ac:spMk id="40" creationId="{6817F4BE-1752-1402-0A24-FB7FC6525A42}"/>
          </ac:spMkLst>
        </pc:spChg>
        <pc:spChg chg="mod topLvl">
          <ac:chgData name="Nane Kratzke" userId="971be13ff4ee5ef6" providerId="LiveId" clId="{33B2A694-F061-AD4B-A19D-8E3C18DDC626}" dt="2023-11-24T13:21:54.048" v="283" actId="164"/>
          <ac:spMkLst>
            <pc:docMk/>
            <pc:sldMk cId="2102968120" sldId="731"/>
            <ac:spMk id="43" creationId="{20DE9185-BDD5-5D06-35C9-074E5F1210C9}"/>
          </ac:spMkLst>
        </pc:spChg>
        <pc:grpChg chg="add mod">
          <ac:chgData name="Nane Kratzke" userId="971be13ff4ee5ef6" providerId="LiveId" clId="{33B2A694-F061-AD4B-A19D-8E3C18DDC626}" dt="2023-11-24T13:21:54.048" v="283" actId="164"/>
          <ac:grpSpMkLst>
            <pc:docMk/>
            <pc:sldMk cId="2102968120" sldId="731"/>
            <ac:grpSpMk id="19" creationId="{AFC77C14-8793-2342-851A-98FD16701290}"/>
          </ac:grpSpMkLst>
        </pc:grpChg>
        <pc:grpChg chg="add del mod">
          <ac:chgData name="Nane Kratzke" userId="971be13ff4ee5ef6" providerId="LiveId" clId="{33B2A694-F061-AD4B-A19D-8E3C18DDC626}" dt="2023-11-24T13:25:43.062" v="296" actId="165"/>
          <ac:grpSpMkLst>
            <pc:docMk/>
            <pc:sldMk cId="2102968120" sldId="731"/>
            <ac:grpSpMk id="22" creationId="{6381B4BC-DCDD-CD31-B9E3-835B9CF27B8E}"/>
          </ac:grpSpMkLst>
        </pc:grpChg>
        <pc:grpChg chg="del">
          <ac:chgData name="Nane Kratzke" userId="971be13ff4ee5ef6" providerId="LiveId" clId="{33B2A694-F061-AD4B-A19D-8E3C18DDC626}" dt="2023-11-24T13:21:27.693" v="279" actId="165"/>
          <ac:grpSpMkLst>
            <pc:docMk/>
            <pc:sldMk cId="2102968120" sldId="731"/>
            <ac:grpSpMk id="30" creationId="{E020AFFC-C26C-103D-8589-46146D277AEE}"/>
          </ac:grpSpMkLst>
        </pc:grpChg>
        <pc:grpChg chg="add del mod">
          <ac:chgData name="Nane Kratzke" userId="971be13ff4ee5ef6" providerId="LiveId" clId="{33B2A694-F061-AD4B-A19D-8E3C18DDC626}" dt="2023-11-24T13:26:50.310" v="305" actId="165"/>
          <ac:grpSpMkLst>
            <pc:docMk/>
            <pc:sldMk cId="2102968120" sldId="731"/>
            <ac:grpSpMk id="34" creationId="{BEF3DB39-4CEF-5C31-E840-7641D956508D}"/>
          </ac:grpSpMkLst>
        </pc:grpChg>
        <pc:grpChg chg="del">
          <ac:chgData name="Nane Kratzke" userId="971be13ff4ee5ef6" providerId="LiveId" clId="{33B2A694-F061-AD4B-A19D-8E3C18DDC626}" dt="2023-11-24T13:20:47.646" v="271" actId="478"/>
          <ac:grpSpMkLst>
            <pc:docMk/>
            <pc:sldMk cId="2102968120" sldId="731"/>
            <ac:grpSpMk id="35" creationId="{0AD61228-A8E4-ECA9-E818-16978CF3BB48}"/>
          </ac:grpSpMkLst>
        </pc:grpChg>
        <pc:grpChg chg="del">
          <ac:chgData name="Nane Kratzke" userId="971be13ff4ee5ef6" providerId="LiveId" clId="{33B2A694-F061-AD4B-A19D-8E3C18DDC626}" dt="2023-11-24T13:20:49.475" v="272" actId="478"/>
          <ac:grpSpMkLst>
            <pc:docMk/>
            <pc:sldMk cId="2102968120" sldId="731"/>
            <ac:grpSpMk id="36" creationId="{2830979B-AE5F-3D52-8902-35404C184F9E}"/>
          </ac:grpSpMkLst>
        </pc:grpChg>
        <pc:grpChg chg="add mod">
          <ac:chgData name="Nane Kratzke" userId="971be13ff4ee5ef6" providerId="LiveId" clId="{33B2A694-F061-AD4B-A19D-8E3C18DDC626}" dt="2023-11-24T13:26:26.420" v="303" actId="164"/>
          <ac:grpSpMkLst>
            <pc:docMk/>
            <pc:sldMk cId="2102968120" sldId="731"/>
            <ac:grpSpMk id="37" creationId="{9D93E125-70C3-7C98-A240-7BF7B50E9164}"/>
          </ac:grpSpMkLst>
        </pc:grpChg>
        <pc:picChg chg="del">
          <ac:chgData name="Nane Kratzke" userId="971be13ff4ee5ef6" providerId="LiveId" clId="{33B2A694-F061-AD4B-A19D-8E3C18DDC626}" dt="2023-11-24T13:20:26.964" v="263" actId="478"/>
          <ac:picMkLst>
            <pc:docMk/>
            <pc:sldMk cId="2102968120" sldId="731"/>
            <ac:picMk id="8" creationId="{1A0348FA-A8D8-EA1C-8DBE-7B620E36AB5F}"/>
          </ac:picMkLst>
        </pc:picChg>
        <pc:picChg chg="add mod">
          <ac:chgData name="Nane Kratzke" userId="971be13ff4ee5ef6" providerId="LiveId" clId="{33B2A694-F061-AD4B-A19D-8E3C18DDC626}" dt="2023-11-24T13:27:35.139" v="311" actId="14861"/>
          <ac:picMkLst>
            <pc:docMk/>
            <pc:sldMk cId="2102968120" sldId="731"/>
            <ac:picMk id="12" creationId="{05C98AEA-501C-0F39-1DC0-920822842C87}"/>
          </ac:picMkLst>
        </pc:picChg>
      </pc:sldChg>
      <pc:sldChg chg="modSp mod modTransition">
        <pc:chgData name="Nane Kratzke" userId="971be13ff4ee5ef6" providerId="LiveId" clId="{33B2A694-F061-AD4B-A19D-8E3C18DDC626}" dt="2023-11-27T08:24:16.068" v="673"/>
        <pc:sldMkLst>
          <pc:docMk/>
          <pc:sldMk cId="2308720047" sldId="732"/>
        </pc:sldMkLst>
        <pc:picChg chg="mod">
          <ac:chgData name="Nane Kratzke" userId="971be13ff4ee5ef6" providerId="LiveId" clId="{33B2A694-F061-AD4B-A19D-8E3C18DDC626}" dt="2023-11-27T08:19:18.915" v="637" actId="14826"/>
          <ac:picMkLst>
            <pc:docMk/>
            <pc:sldMk cId="2308720047" sldId="732"/>
            <ac:picMk id="12" creationId="{BC2EAC50-E942-8D0F-5529-FB8AF98138F2}"/>
          </ac:picMkLst>
        </pc:picChg>
      </pc:sldChg>
      <pc:sldChg chg="del">
        <pc:chgData name="Nane Kratzke" userId="971be13ff4ee5ef6" providerId="LiveId" clId="{33B2A694-F061-AD4B-A19D-8E3C18DDC626}" dt="2023-11-22T16:18:09.702" v="1" actId="2696"/>
        <pc:sldMkLst>
          <pc:docMk/>
          <pc:sldMk cId="3833235330" sldId="733"/>
        </pc:sldMkLst>
      </pc:sldChg>
      <pc:sldChg chg="del">
        <pc:chgData name="Nane Kratzke" userId="971be13ff4ee5ef6" providerId="LiveId" clId="{33B2A694-F061-AD4B-A19D-8E3C18DDC626}" dt="2023-11-22T16:18:09.991" v="13" actId="2696"/>
        <pc:sldMkLst>
          <pc:docMk/>
          <pc:sldMk cId="2519038728" sldId="734"/>
        </pc:sldMkLst>
      </pc:sldChg>
      <pc:sldChg chg="modSp mod">
        <pc:chgData name="Nane Kratzke" userId="971be13ff4ee5ef6" providerId="LiveId" clId="{33B2A694-F061-AD4B-A19D-8E3C18DDC626}" dt="2023-11-24T12:23:01.162" v="24" actId="20577"/>
        <pc:sldMkLst>
          <pc:docMk/>
          <pc:sldMk cId="3737466426" sldId="735"/>
        </pc:sldMkLst>
        <pc:spChg chg="mod">
          <ac:chgData name="Nane Kratzke" userId="971be13ff4ee5ef6" providerId="LiveId" clId="{33B2A694-F061-AD4B-A19D-8E3C18DDC626}" dt="2023-11-24T12:23:01.162" v="24" actId="20577"/>
          <ac:spMkLst>
            <pc:docMk/>
            <pc:sldMk cId="3737466426" sldId="735"/>
            <ac:spMk id="31" creationId="{A7AED8D2-12C6-26AC-5AF0-E921BDCCBE3B}"/>
          </ac:spMkLst>
        </pc:spChg>
      </pc:sldChg>
      <pc:sldChg chg="addSp delSp modSp mod modTransition">
        <pc:chgData name="Nane Kratzke" userId="971be13ff4ee5ef6" providerId="LiveId" clId="{33B2A694-F061-AD4B-A19D-8E3C18DDC626}" dt="2023-11-27T08:24:56.725" v="679" actId="14861"/>
        <pc:sldMkLst>
          <pc:docMk/>
          <pc:sldMk cId="2621154496" sldId="738"/>
        </pc:sldMkLst>
        <pc:spChg chg="mod">
          <ac:chgData name="Nane Kratzke" userId="971be13ff4ee5ef6" providerId="LiveId" clId="{33B2A694-F061-AD4B-A19D-8E3C18DDC626}" dt="2023-11-27T08:20:06.396" v="645" actId="20577"/>
          <ac:spMkLst>
            <pc:docMk/>
            <pc:sldMk cId="2621154496" sldId="738"/>
            <ac:spMk id="2" creationId="{A4CF4022-BF5C-3940-9B40-C35E57AB4130}"/>
          </ac:spMkLst>
        </pc:spChg>
        <pc:picChg chg="mod">
          <ac:chgData name="Nane Kratzke" userId="971be13ff4ee5ef6" providerId="LiveId" clId="{33B2A694-F061-AD4B-A19D-8E3C18DDC626}" dt="2023-11-27T08:24:56.725" v="679" actId="14861"/>
          <ac:picMkLst>
            <pc:docMk/>
            <pc:sldMk cId="2621154496" sldId="738"/>
            <ac:picMk id="3" creationId="{7FD42694-A4B5-EFC7-C053-BE3B9545E490}"/>
          </ac:picMkLst>
        </pc:picChg>
        <pc:picChg chg="del">
          <ac:chgData name="Nane Kratzke" userId="971be13ff4ee5ef6" providerId="LiveId" clId="{33B2A694-F061-AD4B-A19D-8E3C18DDC626}" dt="2023-11-27T08:20:23.057" v="646" actId="478"/>
          <ac:picMkLst>
            <pc:docMk/>
            <pc:sldMk cId="2621154496" sldId="738"/>
            <ac:picMk id="8" creationId="{606FEF1A-017E-F448-A97F-267B0B9138B7}"/>
          </ac:picMkLst>
        </pc:picChg>
        <pc:picChg chg="add mod">
          <ac:chgData name="Nane Kratzke" userId="971be13ff4ee5ef6" providerId="LiveId" clId="{33B2A694-F061-AD4B-A19D-8E3C18DDC626}" dt="2023-11-27T08:20:24.183" v="647"/>
          <ac:picMkLst>
            <pc:docMk/>
            <pc:sldMk cId="2621154496" sldId="738"/>
            <ac:picMk id="13" creationId="{D3AF10A6-6D31-8D31-C4FA-B29C8FED826E}"/>
          </ac:picMkLst>
        </pc:picChg>
      </pc:sldChg>
      <pc:sldChg chg="modSp del mod">
        <pc:chgData name="Nane Kratzke" userId="971be13ff4ee5ef6" providerId="LiveId" clId="{33B2A694-F061-AD4B-A19D-8E3C18DDC626}" dt="2023-11-27T15:22:54.554" v="1382" actId="2696"/>
        <pc:sldMkLst>
          <pc:docMk/>
          <pc:sldMk cId="4200676814" sldId="741"/>
        </pc:sldMkLst>
        <pc:spChg chg="mod">
          <ac:chgData name="Nane Kratzke" userId="971be13ff4ee5ef6" providerId="LiveId" clId="{33B2A694-F061-AD4B-A19D-8E3C18DDC626}" dt="2023-11-27T09:03:47.644" v="698" actId="20577"/>
          <ac:spMkLst>
            <pc:docMk/>
            <pc:sldMk cId="4200676814" sldId="741"/>
            <ac:spMk id="31" creationId="{A7AED8D2-12C6-26AC-5AF0-E921BDCCBE3B}"/>
          </ac:spMkLst>
        </pc:spChg>
      </pc:sldChg>
      <pc:sldChg chg="del">
        <pc:chgData name="Nane Kratzke" userId="971be13ff4ee5ef6" providerId="LiveId" clId="{33B2A694-F061-AD4B-A19D-8E3C18DDC626}" dt="2023-11-27T15:22:54.858" v="1395" actId="2696"/>
        <pc:sldMkLst>
          <pc:docMk/>
          <pc:sldMk cId="950456830" sldId="742"/>
        </pc:sldMkLst>
      </pc:sldChg>
      <pc:sldChg chg="del">
        <pc:chgData name="Nane Kratzke" userId="971be13ff4ee5ef6" providerId="LiveId" clId="{33B2A694-F061-AD4B-A19D-8E3C18DDC626}" dt="2023-11-27T15:22:54.629" v="1391" actId="2696"/>
        <pc:sldMkLst>
          <pc:docMk/>
          <pc:sldMk cId="4132441936" sldId="743"/>
        </pc:sldMkLst>
      </pc:sldChg>
      <pc:sldChg chg="del">
        <pc:chgData name="Nane Kratzke" userId="971be13ff4ee5ef6" providerId="LiveId" clId="{33B2A694-F061-AD4B-A19D-8E3C18DDC626}" dt="2023-11-27T15:22:54.562" v="1384" actId="2696"/>
        <pc:sldMkLst>
          <pc:docMk/>
          <pc:sldMk cId="95801313" sldId="744"/>
        </pc:sldMkLst>
      </pc:sldChg>
      <pc:sldChg chg="del">
        <pc:chgData name="Nane Kratzke" userId="971be13ff4ee5ef6" providerId="LiveId" clId="{33B2A694-F061-AD4B-A19D-8E3C18DDC626}" dt="2023-11-27T15:22:54.967" v="1402" actId="2696"/>
        <pc:sldMkLst>
          <pc:docMk/>
          <pc:sldMk cId="3671693727" sldId="745"/>
        </pc:sldMkLst>
      </pc:sldChg>
      <pc:sldChg chg="del">
        <pc:chgData name="Nane Kratzke" userId="971be13ff4ee5ef6" providerId="LiveId" clId="{33B2A694-F061-AD4B-A19D-8E3C18DDC626}" dt="2023-11-27T15:22:54.894" v="1397" actId="2696"/>
        <pc:sldMkLst>
          <pc:docMk/>
          <pc:sldMk cId="2640487595" sldId="746"/>
        </pc:sldMkLst>
      </pc:sldChg>
      <pc:sldChg chg="del">
        <pc:chgData name="Nane Kratzke" userId="971be13ff4ee5ef6" providerId="LiveId" clId="{33B2A694-F061-AD4B-A19D-8E3C18DDC626}" dt="2023-11-27T15:22:54.637" v="1393" actId="2696"/>
        <pc:sldMkLst>
          <pc:docMk/>
          <pc:sldMk cId="4287385982" sldId="747"/>
        </pc:sldMkLst>
      </pc:sldChg>
      <pc:sldChg chg="del">
        <pc:chgData name="Nane Kratzke" userId="971be13ff4ee5ef6" providerId="LiveId" clId="{33B2A694-F061-AD4B-A19D-8E3C18DDC626}" dt="2023-11-27T15:22:55.054" v="1406" actId="2696"/>
        <pc:sldMkLst>
          <pc:docMk/>
          <pc:sldMk cId="3554758702" sldId="748"/>
        </pc:sldMkLst>
      </pc:sldChg>
      <pc:sldChg chg="del">
        <pc:chgData name="Nane Kratzke" userId="971be13ff4ee5ef6" providerId="LiveId" clId="{33B2A694-F061-AD4B-A19D-8E3C18DDC626}" dt="2023-11-27T15:22:54.557" v="1383" actId="2696"/>
        <pc:sldMkLst>
          <pc:docMk/>
          <pc:sldMk cId="3305955195" sldId="749"/>
        </pc:sldMkLst>
      </pc:sldChg>
      <pc:sldChg chg="del">
        <pc:chgData name="Nane Kratzke" userId="971be13ff4ee5ef6" providerId="LiveId" clId="{33B2A694-F061-AD4B-A19D-8E3C18DDC626}" dt="2023-11-27T15:22:55.010" v="1404" actId="2696"/>
        <pc:sldMkLst>
          <pc:docMk/>
          <pc:sldMk cId="1908901405" sldId="750"/>
        </pc:sldMkLst>
      </pc:sldChg>
      <pc:sldChg chg="del">
        <pc:chgData name="Nane Kratzke" userId="971be13ff4ee5ef6" providerId="LiveId" clId="{33B2A694-F061-AD4B-A19D-8E3C18DDC626}" dt="2023-11-27T15:22:54.901" v="1399" actId="2696"/>
        <pc:sldMkLst>
          <pc:docMk/>
          <pc:sldMk cId="1021225736" sldId="751"/>
        </pc:sldMkLst>
      </pc:sldChg>
      <pc:sldChg chg="del">
        <pc:chgData name="Nane Kratzke" userId="971be13ff4ee5ef6" providerId="LiveId" clId="{33B2A694-F061-AD4B-A19D-8E3C18DDC626}" dt="2023-11-27T15:22:54.640" v="1394" actId="2696"/>
        <pc:sldMkLst>
          <pc:docMk/>
          <pc:sldMk cId="1499787499" sldId="754"/>
        </pc:sldMkLst>
      </pc:sldChg>
      <pc:sldChg chg="del">
        <pc:chgData name="Nane Kratzke" userId="971be13ff4ee5ef6" providerId="LiveId" clId="{33B2A694-F061-AD4B-A19D-8E3C18DDC626}" dt="2023-11-27T15:22:54.569" v="1386" actId="2696"/>
        <pc:sldMkLst>
          <pc:docMk/>
          <pc:sldMk cId="1447609221" sldId="755"/>
        </pc:sldMkLst>
      </pc:sldChg>
      <pc:sldChg chg="addSp delSp modSp new del mod modAnim">
        <pc:chgData name="Nane Kratzke" userId="971be13ff4ee5ef6" providerId="LiveId" clId="{33B2A694-F061-AD4B-A19D-8E3C18DDC626}" dt="2023-11-27T15:22:54.601" v="1388" actId="2696"/>
        <pc:sldMkLst>
          <pc:docMk/>
          <pc:sldMk cId="856327349" sldId="756"/>
        </pc:sldMkLst>
        <pc:spChg chg="mod">
          <ac:chgData name="Nane Kratzke" userId="971be13ff4ee5ef6" providerId="LiveId" clId="{33B2A694-F061-AD4B-A19D-8E3C18DDC626}" dt="2023-11-27T09:44:51.917" v="962" actId="20577"/>
          <ac:spMkLst>
            <pc:docMk/>
            <pc:sldMk cId="856327349" sldId="756"/>
            <ac:spMk id="2" creationId="{D3A2A990-2EE7-4A67-401E-494DEB878B8B}"/>
          </ac:spMkLst>
        </pc:spChg>
        <pc:spChg chg="mod">
          <ac:chgData name="Nane Kratzke" userId="971be13ff4ee5ef6" providerId="LiveId" clId="{33B2A694-F061-AD4B-A19D-8E3C18DDC626}" dt="2023-11-27T09:45:03.244" v="976" actId="20577"/>
          <ac:spMkLst>
            <pc:docMk/>
            <pc:sldMk cId="856327349" sldId="756"/>
            <ac:spMk id="3" creationId="{CFE759D6-A942-6AD7-1706-C76474CB55E1}"/>
          </ac:spMkLst>
        </pc:spChg>
        <pc:spChg chg="del">
          <ac:chgData name="Nane Kratzke" userId="971be13ff4ee5ef6" providerId="LiveId" clId="{33B2A694-F061-AD4B-A19D-8E3C18DDC626}" dt="2023-11-27T09:16:04.753" v="701" actId="478"/>
          <ac:spMkLst>
            <pc:docMk/>
            <pc:sldMk cId="856327349" sldId="756"/>
            <ac:spMk id="4" creationId="{BF256A79-F30C-2D3B-BF68-8AB963DB8FC1}"/>
          </ac:spMkLst>
        </pc:spChg>
        <pc:spChg chg="add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6" creationId="{28B0C2C6-906B-3601-5052-FA1CC9147240}"/>
          </ac:spMkLst>
        </pc:spChg>
        <pc:spChg chg="add del mod">
          <ac:chgData name="Nane Kratzke" userId="971be13ff4ee5ef6" providerId="LiveId" clId="{33B2A694-F061-AD4B-A19D-8E3C18DDC626}" dt="2023-11-27T09:16:22.550" v="704" actId="478"/>
          <ac:spMkLst>
            <pc:docMk/>
            <pc:sldMk cId="856327349" sldId="756"/>
            <ac:spMk id="7" creationId="{D4548D41-7FE1-DDE8-3FC5-F1D809A39C99}"/>
          </ac:spMkLst>
        </pc:spChg>
        <pc:spChg chg="add del mod">
          <ac:chgData name="Nane Kratzke" userId="971be13ff4ee5ef6" providerId="LiveId" clId="{33B2A694-F061-AD4B-A19D-8E3C18DDC626}" dt="2023-11-27T09:16:23.919" v="705" actId="478"/>
          <ac:spMkLst>
            <pc:docMk/>
            <pc:sldMk cId="856327349" sldId="756"/>
            <ac:spMk id="8" creationId="{E6CB7683-1BAD-03F1-90F9-2FFE36D44323}"/>
          </ac:spMkLst>
        </pc:spChg>
        <pc:spChg chg="add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9" creationId="{F277CC25-CC1D-9D2A-4AF0-3C79B3B34C97}"/>
          </ac:spMkLst>
        </pc:spChg>
        <pc:spChg chg="add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10" creationId="{BBAEC2CA-1B53-A8AB-5B8A-BEB3D7FA3C24}"/>
          </ac:spMkLst>
        </pc:spChg>
        <pc:spChg chg="add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11" creationId="{E21EAFE6-5BB5-2145-BD0D-95B95E751C6B}"/>
          </ac:spMkLst>
        </pc:spChg>
        <pc:spChg chg="add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14" creationId="{85285565-9494-E809-C125-E405A8BFCA38}"/>
          </ac:spMkLst>
        </pc:spChg>
        <pc:spChg chg="add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15" creationId="{4241E9F5-E14B-4BAB-8634-F50C09978335}"/>
          </ac:spMkLst>
        </pc:spChg>
        <pc:spChg chg="add del mod">
          <ac:chgData name="Nane Kratzke" userId="971be13ff4ee5ef6" providerId="LiveId" clId="{33B2A694-F061-AD4B-A19D-8E3C18DDC626}" dt="2023-11-27T09:30:20.908" v="882" actId="478"/>
          <ac:spMkLst>
            <pc:docMk/>
            <pc:sldMk cId="856327349" sldId="756"/>
            <ac:spMk id="16" creationId="{727864AA-146E-E0D8-F272-E90B4772477A}"/>
          </ac:spMkLst>
        </pc:spChg>
        <pc:spChg chg="add del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17" creationId="{15F885A2-56E3-6FB7-6F89-4EDFC62AB171}"/>
          </ac:spMkLst>
        </pc:spChg>
        <pc:spChg chg="add del mod">
          <ac:chgData name="Nane Kratzke" userId="971be13ff4ee5ef6" providerId="LiveId" clId="{33B2A694-F061-AD4B-A19D-8E3C18DDC626}" dt="2023-11-27T09:45:56.381" v="982" actId="478"/>
          <ac:spMkLst>
            <pc:docMk/>
            <pc:sldMk cId="856327349" sldId="756"/>
            <ac:spMk id="18" creationId="{84295958-06E6-2F29-4256-D224270DDE83}"/>
          </ac:spMkLst>
        </pc:spChg>
        <pc:spChg chg="add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19" creationId="{FB098C7D-75D1-D1FA-4F38-4F67DD67F9BC}"/>
          </ac:spMkLst>
        </pc:spChg>
        <pc:spChg chg="add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40" creationId="{D531F962-E7FC-E8DB-0144-2FE9EDD75123}"/>
          </ac:spMkLst>
        </pc:spChg>
        <pc:spChg chg="add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58" creationId="{126DFD15-1B6B-6BD3-22AF-B436461EBDED}"/>
          </ac:spMkLst>
        </pc:spChg>
        <pc:spChg chg="add del mod">
          <ac:chgData name="Nane Kratzke" userId="971be13ff4ee5ef6" providerId="LiveId" clId="{33B2A694-F061-AD4B-A19D-8E3C18DDC626}" dt="2023-11-27T09:52:47.690" v="1014" actId="478"/>
          <ac:spMkLst>
            <pc:docMk/>
            <pc:sldMk cId="856327349" sldId="756"/>
            <ac:spMk id="62" creationId="{537EEF24-47CE-1249-31A2-2A1855798069}"/>
          </ac:spMkLst>
        </pc:spChg>
        <pc:spChg chg="add del mod">
          <ac:chgData name="Nane Kratzke" userId="971be13ff4ee5ef6" providerId="LiveId" clId="{33B2A694-F061-AD4B-A19D-8E3C18DDC626}" dt="2023-11-27T09:52:50.291" v="1015" actId="478"/>
          <ac:spMkLst>
            <pc:docMk/>
            <pc:sldMk cId="856327349" sldId="756"/>
            <ac:spMk id="63" creationId="{3107FC0D-8034-01BB-24E4-BCE7C9DA0367}"/>
          </ac:spMkLst>
        </pc:spChg>
        <pc:spChg chg="add del mod">
          <ac:chgData name="Nane Kratzke" userId="971be13ff4ee5ef6" providerId="LiveId" clId="{33B2A694-F061-AD4B-A19D-8E3C18DDC626}" dt="2023-11-27T09:52:44.443" v="1012" actId="478"/>
          <ac:spMkLst>
            <pc:docMk/>
            <pc:sldMk cId="856327349" sldId="756"/>
            <ac:spMk id="64" creationId="{10448114-B442-4F26-AD09-3296930C3B06}"/>
          </ac:spMkLst>
        </pc:spChg>
        <pc:spChg chg="add del mod">
          <ac:chgData name="Nane Kratzke" userId="971be13ff4ee5ef6" providerId="LiveId" clId="{33B2A694-F061-AD4B-A19D-8E3C18DDC626}" dt="2023-11-27T09:52:55.573" v="1016" actId="478"/>
          <ac:spMkLst>
            <pc:docMk/>
            <pc:sldMk cId="856327349" sldId="756"/>
            <ac:spMk id="66" creationId="{5C43810D-84E6-D07D-81B9-19B68E5BD501}"/>
          </ac:spMkLst>
        </pc:spChg>
        <pc:spChg chg="add del mod">
          <ac:chgData name="Nane Kratzke" userId="971be13ff4ee5ef6" providerId="LiveId" clId="{33B2A694-F061-AD4B-A19D-8E3C18DDC626}" dt="2023-11-27T09:53:02.593" v="1018" actId="478"/>
          <ac:spMkLst>
            <pc:docMk/>
            <pc:sldMk cId="856327349" sldId="756"/>
            <ac:spMk id="67" creationId="{D0F22149-791C-8CB1-A605-5ACDD2F8DD5B}"/>
          </ac:spMkLst>
        </pc:spChg>
        <pc:spChg chg="add del mod">
          <ac:chgData name="Nane Kratzke" userId="971be13ff4ee5ef6" providerId="LiveId" clId="{33B2A694-F061-AD4B-A19D-8E3C18DDC626}" dt="2023-11-27T09:53:05.496" v="1019" actId="478"/>
          <ac:spMkLst>
            <pc:docMk/>
            <pc:sldMk cId="856327349" sldId="756"/>
            <ac:spMk id="68" creationId="{C20F830A-5BFA-E00A-F0E9-16CAD821F4E5}"/>
          </ac:spMkLst>
        </pc:spChg>
        <pc:spChg chg="add mod">
          <ac:chgData name="Nane Kratzke" userId="971be13ff4ee5ef6" providerId="LiveId" clId="{33B2A694-F061-AD4B-A19D-8E3C18DDC626}" dt="2023-11-27T09:53:28.492" v="1020" actId="1076"/>
          <ac:spMkLst>
            <pc:docMk/>
            <pc:sldMk cId="856327349" sldId="756"/>
            <ac:spMk id="106" creationId="{91C8F56D-4CA7-FF3F-D53E-F698893E73B8}"/>
          </ac:spMkLst>
        </pc:spChg>
        <pc:spChg chg="add mod">
          <ac:chgData name="Nane Kratzke" userId="971be13ff4ee5ef6" providerId="LiveId" clId="{33B2A694-F061-AD4B-A19D-8E3C18DDC626}" dt="2023-11-27T09:54:42.065" v="1027" actId="1076"/>
          <ac:spMkLst>
            <pc:docMk/>
            <pc:sldMk cId="856327349" sldId="756"/>
            <ac:spMk id="107" creationId="{F3D7B17F-C985-3E77-D659-70270FE92DA8}"/>
          </ac:spMkLst>
        </pc:spChg>
        <pc:spChg chg="add mod">
          <ac:chgData name="Nane Kratzke" userId="971be13ff4ee5ef6" providerId="LiveId" clId="{33B2A694-F061-AD4B-A19D-8E3C18DDC626}" dt="2023-11-27T09:54:50.826" v="1029" actId="1076"/>
          <ac:spMkLst>
            <pc:docMk/>
            <pc:sldMk cId="856327349" sldId="756"/>
            <ac:spMk id="108" creationId="{C244DCA2-B53D-A305-5467-9816FE11EFA1}"/>
          </ac:spMkLst>
        </pc:spChg>
        <pc:picChg chg="add mod">
          <ac:chgData name="Nane Kratzke" userId="971be13ff4ee5ef6" providerId="LiveId" clId="{33B2A694-F061-AD4B-A19D-8E3C18DDC626}" dt="2023-11-27T09:53:28.492" v="1020" actId="1076"/>
          <ac:picMkLst>
            <pc:docMk/>
            <pc:sldMk cId="856327349" sldId="756"/>
            <ac:picMk id="12" creationId="{36B52787-569C-7F2F-DA1E-76BBD9D6644A}"/>
          </ac:picMkLst>
        </pc:picChg>
        <pc:picChg chg="add mod">
          <ac:chgData name="Nane Kratzke" userId="971be13ff4ee5ef6" providerId="LiveId" clId="{33B2A694-F061-AD4B-A19D-8E3C18DDC626}" dt="2023-11-27T09:53:28.492" v="1020" actId="1076"/>
          <ac:picMkLst>
            <pc:docMk/>
            <pc:sldMk cId="856327349" sldId="756"/>
            <ac:picMk id="13" creationId="{8C471397-B01B-31E8-7BFB-E98F826B20B7}"/>
          </ac:picMkLst>
        </pc:picChg>
        <pc:picChg chg="add mod">
          <ac:chgData name="Nane Kratzke" userId="971be13ff4ee5ef6" providerId="LiveId" clId="{33B2A694-F061-AD4B-A19D-8E3C18DDC626}" dt="2023-11-27T09:53:39.623" v="1022" actId="1076"/>
          <ac:picMkLst>
            <pc:docMk/>
            <pc:sldMk cId="856327349" sldId="756"/>
            <ac:picMk id="69" creationId="{8A7ECA11-DB2B-99E3-3381-794D47A3AD07}"/>
          </ac:picMkLst>
        </pc:picChg>
        <pc:picChg chg="add mod">
          <ac:chgData name="Nane Kratzke" userId="971be13ff4ee5ef6" providerId="LiveId" clId="{33B2A694-F061-AD4B-A19D-8E3C18DDC626}" dt="2023-11-27T09:53:33.479" v="1021" actId="1076"/>
          <ac:picMkLst>
            <pc:docMk/>
            <pc:sldMk cId="856327349" sldId="756"/>
            <ac:picMk id="70" creationId="{0FF89AC6-4BAB-420D-F0C0-EB1A9303E94D}"/>
          </ac:picMkLst>
        </pc:picChg>
        <pc:picChg chg="add mod">
          <ac:chgData name="Nane Kratzke" userId="971be13ff4ee5ef6" providerId="LiveId" clId="{33B2A694-F061-AD4B-A19D-8E3C18DDC626}" dt="2023-11-27T09:53:28.492" v="1020" actId="1076"/>
          <ac:picMkLst>
            <pc:docMk/>
            <pc:sldMk cId="856327349" sldId="756"/>
            <ac:picMk id="71" creationId="{5C86CD36-3E6A-3FBB-6A4B-D06604B6C9A9}"/>
          </ac:picMkLst>
        </pc:picChg>
        <pc:picChg chg="add mod">
          <ac:chgData name="Nane Kratzke" userId="971be13ff4ee5ef6" providerId="LiveId" clId="{33B2A694-F061-AD4B-A19D-8E3C18DDC626}" dt="2023-11-27T09:53:28.492" v="1020" actId="1076"/>
          <ac:picMkLst>
            <pc:docMk/>
            <pc:sldMk cId="856327349" sldId="756"/>
            <ac:picMk id="72" creationId="{91BB1ACC-9429-2DF9-712D-64DEB7983872}"/>
          </ac:picMkLst>
        </pc:picChg>
        <pc:picChg chg="add mod">
          <ac:chgData name="Nane Kratzke" userId="971be13ff4ee5ef6" providerId="LiveId" clId="{33B2A694-F061-AD4B-A19D-8E3C18DDC626}" dt="2023-11-27T09:53:28.492" v="1020" actId="1076"/>
          <ac:picMkLst>
            <pc:docMk/>
            <pc:sldMk cId="856327349" sldId="756"/>
            <ac:picMk id="100" creationId="{6EB71D7E-16C4-2F5E-B7AA-F23605CDCDE3}"/>
          </ac:picMkLst>
        </pc:picChg>
        <pc:picChg chg="add mod">
          <ac:chgData name="Nane Kratzke" userId="971be13ff4ee5ef6" providerId="LiveId" clId="{33B2A694-F061-AD4B-A19D-8E3C18DDC626}" dt="2023-11-27T09:53:28.492" v="1020" actId="1076"/>
          <ac:picMkLst>
            <pc:docMk/>
            <pc:sldMk cId="856327349" sldId="756"/>
            <ac:picMk id="101" creationId="{DA8D7FC8-CD96-A5CB-1367-FC63D6278DA6}"/>
          </ac:picMkLst>
        </pc:picChg>
        <pc:picChg chg="add mod">
          <ac:chgData name="Nane Kratzke" userId="971be13ff4ee5ef6" providerId="LiveId" clId="{33B2A694-F061-AD4B-A19D-8E3C18DDC626}" dt="2023-11-27T09:44:58.800" v="963"/>
          <ac:picMkLst>
            <pc:docMk/>
            <pc:sldMk cId="856327349" sldId="756"/>
            <ac:picMk id="102" creationId="{2406CA11-44B5-D8D9-B84C-4937A3D7A720}"/>
          </ac:picMkLst>
        </pc:picChg>
        <pc:cxnChg chg="add del mod">
          <ac:chgData name="Nane Kratzke" userId="971be13ff4ee5ef6" providerId="LiveId" clId="{33B2A694-F061-AD4B-A19D-8E3C18DDC626}" dt="2023-11-27T09:20:01.400" v="760" actId="478"/>
          <ac:cxnSpMkLst>
            <pc:docMk/>
            <pc:sldMk cId="856327349" sldId="756"/>
            <ac:cxnSpMk id="21" creationId="{29DD6A91-0D1C-45E2-439B-4FE509614AF0}"/>
          </ac:cxnSpMkLst>
        </pc:cxnChg>
        <pc:cxnChg chg="add del mod">
          <ac:chgData name="Nane Kratzke" userId="971be13ff4ee5ef6" providerId="LiveId" clId="{33B2A694-F061-AD4B-A19D-8E3C18DDC626}" dt="2023-11-27T09:20:03.378" v="761" actId="478"/>
          <ac:cxnSpMkLst>
            <pc:docMk/>
            <pc:sldMk cId="856327349" sldId="756"/>
            <ac:cxnSpMk id="23" creationId="{54842CF7-ABDB-02B8-AD76-1953EEA2ED61}"/>
          </ac:cxnSpMkLst>
        </pc:cxnChg>
        <pc:cxnChg chg="add del mod">
          <ac:chgData name="Nane Kratzke" userId="971be13ff4ee5ef6" providerId="LiveId" clId="{33B2A694-F061-AD4B-A19D-8E3C18DDC626}" dt="2023-11-27T09:20:05.450" v="762" actId="478"/>
          <ac:cxnSpMkLst>
            <pc:docMk/>
            <pc:sldMk cId="856327349" sldId="756"/>
            <ac:cxnSpMk id="26" creationId="{E4625D68-EEC1-AC87-C586-A015D6D6F550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30" creationId="{94B7F9F0-E6EB-B023-F8D1-BA0A750994A0}"/>
          </ac:cxnSpMkLst>
        </pc:cxnChg>
        <pc:cxnChg chg="add del mod">
          <ac:chgData name="Nane Kratzke" userId="971be13ff4ee5ef6" providerId="LiveId" clId="{33B2A694-F061-AD4B-A19D-8E3C18DDC626}" dt="2023-11-27T09:30:18.933" v="881" actId="478"/>
          <ac:cxnSpMkLst>
            <pc:docMk/>
            <pc:sldMk cId="856327349" sldId="756"/>
            <ac:cxnSpMk id="31" creationId="{E2ABA391-FC58-21BC-B04E-DE2A6E256956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34" creationId="{EF1BC076-BDA5-3D04-30A7-DFFD67D0E093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41" creationId="{7CF658BC-B166-4608-4380-A6B1704A939E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47" creationId="{6202A5AB-A558-E346-2FCB-460644353D7E}"/>
          </ac:cxnSpMkLst>
        </pc:cxnChg>
        <pc:cxnChg chg="add del mod">
          <ac:chgData name="Nane Kratzke" userId="971be13ff4ee5ef6" providerId="LiveId" clId="{33B2A694-F061-AD4B-A19D-8E3C18DDC626}" dt="2023-11-27T09:45:51.866" v="980" actId="478"/>
          <ac:cxnSpMkLst>
            <pc:docMk/>
            <pc:sldMk cId="856327349" sldId="756"/>
            <ac:cxnSpMk id="50" creationId="{E7D0EA3A-C15F-E088-1FE9-962B536CD7AB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55" creationId="{918B7DE1-5F99-7959-207F-9653552D6161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59" creationId="{C626369E-333B-C66E-9DD9-574BF520F148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73" creationId="{CD770B3B-9E84-D5AE-1228-45B004AB012F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76" creationId="{DF371718-872D-C9E4-45FB-7E378B72449B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79" creationId="{0D9C03E6-2ADA-68CD-86FD-D13432A1ED77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82" creationId="{C353C16F-73EB-CA9C-7326-BD891C12A61C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85" creationId="{348F798E-60AF-E05B-46E7-4FD9CFAE6C5F}"/>
          </ac:cxnSpMkLst>
        </pc:cxnChg>
        <pc:cxnChg chg="add mod">
          <ac:chgData name="Nane Kratzke" userId="971be13ff4ee5ef6" providerId="LiveId" clId="{33B2A694-F061-AD4B-A19D-8E3C18DDC626}" dt="2023-11-27T09:53:28.492" v="1020" actId="1076"/>
          <ac:cxnSpMkLst>
            <pc:docMk/>
            <pc:sldMk cId="856327349" sldId="756"/>
            <ac:cxnSpMk id="88" creationId="{F84FCDDC-63AF-0E38-55C8-74DCE0761D28}"/>
          </ac:cxnSpMkLst>
        </pc:cxnChg>
        <pc:cxnChg chg="add del mod">
          <ac:chgData name="Nane Kratzke" userId="971be13ff4ee5ef6" providerId="LiveId" clId="{33B2A694-F061-AD4B-A19D-8E3C18DDC626}" dt="2023-11-27T09:45:54.356" v="981" actId="478"/>
          <ac:cxnSpMkLst>
            <pc:docMk/>
            <pc:sldMk cId="856327349" sldId="756"/>
            <ac:cxnSpMk id="91" creationId="{8DC141AF-88E8-D78E-6F1E-119A63D23147}"/>
          </ac:cxnSpMkLst>
        </pc:cxnChg>
        <pc:cxnChg chg="add mod">
          <ac:chgData name="Nane Kratzke" userId="971be13ff4ee5ef6" providerId="LiveId" clId="{33B2A694-F061-AD4B-A19D-8E3C18DDC626}" dt="2023-11-27T09:55:03.680" v="1032" actId="14100"/>
          <ac:cxnSpMkLst>
            <pc:docMk/>
            <pc:sldMk cId="856327349" sldId="756"/>
            <ac:cxnSpMk id="109" creationId="{8F5C59F9-1846-61B8-A1AA-7D455A4B918B}"/>
          </ac:cxnSpMkLst>
        </pc:cxnChg>
        <pc:cxnChg chg="add mod">
          <ac:chgData name="Nane Kratzke" userId="971be13ff4ee5ef6" providerId="LiveId" clId="{33B2A694-F061-AD4B-A19D-8E3C18DDC626}" dt="2023-11-27T09:55:38.499" v="1037" actId="208"/>
          <ac:cxnSpMkLst>
            <pc:docMk/>
            <pc:sldMk cId="856327349" sldId="756"/>
            <ac:cxnSpMk id="112" creationId="{1A03FC7C-5C11-2C06-96F7-13D098A411CB}"/>
          </ac:cxnSpMkLst>
        </pc:cxnChg>
        <pc:cxnChg chg="add mod">
          <ac:chgData name="Nane Kratzke" userId="971be13ff4ee5ef6" providerId="LiveId" clId="{33B2A694-F061-AD4B-A19D-8E3C18DDC626}" dt="2023-11-27T09:56:32.312" v="1042" actId="14100"/>
          <ac:cxnSpMkLst>
            <pc:docMk/>
            <pc:sldMk cId="856327349" sldId="756"/>
            <ac:cxnSpMk id="115" creationId="{FFD4AFA6-1217-CF5D-5C25-E9AAE73B969C}"/>
          </ac:cxnSpMkLst>
        </pc:cxnChg>
        <pc:cxnChg chg="add mod">
          <ac:chgData name="Nane Kratzke" userId="971be13ff4ee5ef6" providerId="LiveId" clId="{33B2A694-F061-AD4B-A19D-8E3C18DDC626}" dt="2023-11-27T09:56:56.504" v="1046" actId="14100"/>
          <ac:cxnSpMkLst>
            <pc:docMk/>
            <pc:sldMk cId="856327349" sldId="756"/>
            <ac:cxnSpMk id="118" creationId="{0B4C206E-55A4-DCB1-EFAA-7F36D4D785F5}"/>
          </ac:cxnSpMkLst>
        </pc:cxnChg>
      </pc:sldChg>
      <pc:sldChg chg="addSp delSp modSp add del mod delAnim modAnim">
        <pc:chgData name="Nane Kratzke" userId="971be13ff4ee5ef6" providerId="LiveId" clId="{33B2A694-F061-AD4B-A19D-8E3C18DDC626}" dt="2023-11-27T15:22:54.940" v="1401" actId="2696"/>
        <pc:sldMkLst>
          <pc:docMk/>
          <pc:sldMk cId="1440595297" sldId="757"/>
        </pc:sldMkLst>
        <pc:spChg chg="mod">
          <ac:chgData name="Nane Kratzke" userId="971be13ff4ee5ef6" providerId="LiveId" clId="{33B2A694-F061-AD4B-A19D-8E3C18DDC626}" dt="2023-11-27T13:55:06.290" v="1071" actId="1076"/>
          <ac:spMkLst>
            <pc:docMk/>
            <pc:sldMk cId="1440595297" sldId="757"/>
            <ac:spMk id="2" creationId="{D3A2A990-2EE7-4A67-401E-494DEB878B8B}"/>
          </ac:spMkLst>
        </pc:spChg>
        <pc:spChg chg="mod">
          <ac:chgData name="Nane Kratzke" userId="971be13ff4ee5ef6" providerId="LiveId" clId="{33B2A694-F061-AD4B-A19D-8E3C18DDC626}" dt="2023-11-27T14:20:35.119" v="1381" actId="20577"/>
          <ac:spMkLst>
            <pc:docMk/>
            <pc:sldMk cId="1440595297" sldId="757"/>
            <ac:spMk id="3" creationId="{CFE759D6-A942-6AD7-1706-C76474CB55E1}"/>
          </ac:spMkLst>
        </pc:spChg>
        <pc:spChg chg="mod">
          <ac:chgData name="Nane Kratzke" userId="971be13ff4ee5ef6" providerId="LiveId" clId="{33B2A694-F061-AD4B-A19D-8E3C18DDC626}" dt="2023-11-27T14:04:53.567" v="1187" actId="1076"/>
          <ac:spMkLst>
            <pc:docMk/>
            <pc:sldMk cId="1440595297" sldId="757"/>
            <ac:spMk id="6" creationId="{28B0C2C6-906B-3601-5052-FA1CC9147240}"/>
          </ac:spMkLst>
        </pc:spChg>
        <pc:spChg chg="mod">
          <ac:chgData name="Nane Kratzke" userId="971be13ff4ee5ef6" providerId="LiveId" clId="{33B2A694-F061-AD4B-A19D-8E3C18DDC626}" dt="2023-11-27T14:04:53.567" v="1187" actId="1076"/>
          <ac:spMkLst>
            <pc:docMk/>
            <pc:sldMk cId="1440595297" sldId="757"/>
            <ac:spMk id="9" creationId="{F277CC25-CC1D-9D2A-4AF0-3C79B3B34C97}"/>
          </ac:spMkLst>
        </pc:spChg>
        <pc:spChg chg="del">
          <ac:chgData name="Nane Kratzke" userId="971be13ff4ee5ef6" providerId="LiveId" clId="{33B2A694-F061-AD4B-A19D-8E3C18DDC626}" dt="2023-11-27T13:55:48.350" v="1080" actId="478"/>
          <ac:spMkLst>
            <pc:docMk/>
            <pc:sldMk cId="1440595297" sldId="757"/>
            <ac:spMk id="10" creationId="{BBAEC2CA-1B53-A8AB-5B8A-BEB3D7FA3C24}"/>
          </ac:spMkLst>
        </pc:spChg>
        <pc:spChg chg="mod">
          <ac:chgData name="Nane Kratzke" userId="971be13ff4ee5ef6" providerId="LiveId" clId="{33B2A694-F061-AD4B-A19D-8E3C18DDC626}" dt="2023-11-27T14:04:53.567" v="1187" actId="1076"/>
          <ac:spMkLst>
            <pc:docMk/>
            <pc:sldMk cId="1440595297" sldId="757"/>
            <ac:spMk id="11" creationId="{E21EAFE6-5BB5-2145-BD0D-95B95E751C6B}"/>
          </ac:spMkLst>
        </pc:spChg>
        <pc:spChg chg="mod">
          <ac:chgData name="Nane Kratzke" userId="971be13ff4ee5ef6" providerId="LiveId" clId="{33B2A694-F061-AD4B-A19D-8E3C18DDC626}" dt="2023-11-27T14:14:14.714" v="1303" actId="208"/>
          <ac:spMkLst>
            <pc:docMk/>
            <pc:sldMk cId="1440595297" sldId="757"/>
            <ac:spMk id="14" creationId="{85285565-9494-E809-C125-E405A8BFCA38}"/>
          </ac:spMkLst>
        </pc:spChg>
        <pc:spChg chg="mod">
          <ac:chgData name="Nane Kratzke" userId="971be13ff4ee5ef6" providerId="LiveId" clId="{33B2A694-F061-AD4B-A19D-8E3C18DDC626}" dt="2023-11-27T14:14:14.714" v="1303" actId="208"/>
          <ac:spMkLst>
            <pc:docMk/>
            <pc:sldMk cId="1440595297" sldId="757"/>
            <ac:spMk id="15" creationId="{4241E9F5-E14B-4BAB-8634-F50C09978335}"/>
          </ac:spMkLst>
        </pc:spChg>
        <pc:spChg chg="mod">
          <ac:chgData name="Nane Kratzke" userId="971be13ff4ee5ef6" providerId="LiveId" clId="{33B2A694-F061-AD4B-A19D-8E3C18DDC626}" dt="2023-11-27T14:04:53.567" v="1187" actId="1076"/>
          <ac:spMkLst>
            <pc:docMk/>
            <pc:sldMk cId="1440595297" sldId="757"/>
            <ac:spMk id="17" creationId="{15F885A2-56E3-6FB7-6F89-4EDFC62AB171}"/>
          </ac:spMkLst>
        </pc:spChg>
        <pc:spChg chg="del">
          <ac:chgData name="Nane Kratzke" userId="971be13ff4ee5ef6" providerId="LiveId" clId="{33B2A694-F061-AD4B-A19D-8E3C18DDC626}" dt="2023-11-27T13:55:50.388" v="1082" actId="478"/>
          <ac:spMkLst>
            <pc:docMk/>
            <pc:sldMk cId="1440595297" sldId="757"/>
            <ac:spMk id="19" creationId="{FB098C7D-75D1-D1FA-4F38-4F67DD67F9BC}"/>
          </ac:spMkLst>
        </pc:spChg>
        <pc:spChg chg="mod">
          <ac:chgData name="Nane Kratzke" userId="971be13ff4ee5ef6" providerId="LiveId" clId="{33B2A694-F061-AD4B-A19D-8E3C18DDC626}" dt="2023-11-27T14:14:14.714" v="1303" actId="208"/>
          <ac:spMkLst>
            <pc:docMk/>
            <pc:sldMk cId="1440595297" sldId="757"/>
            <ac:spMk id="40" creationId="{D531F962-E7FC-E8DB-0144-2FE9EDD75123}"/>
          </ac:spMkLst>
        </pc:spChg>
        <pc:spChg chg="add mod">
          <ac:chgData name="Nane Kratzke" userId="971be13ff4ee5ef6" providerId="LiveId" clId="{33B2A694-F061-AD4B-A19D-8E3C18DDC626}" dt="2023-11-27T13:58:50.245" v="1137" actId="1076"/>
          <ac:spMkLst>
            <pc:docMk/>
            <pc:sldMk cId="1440595297" sldId="757"/>
            <ac:spMk id="43" creationId="{4D81CBFB-69B8-D001-CD10-F25757399C62}"/>
          </ac:spMkLst>
        </pc:spChg>
        <pc:spChg chg="add mod">
          <ac:chgData name="Nane Kratzke" userId="971be13ff4ee5ef6" providerId="LiveId" clId="{33B2A694-F061-AD4B-A19D-8E3C18DDC626}" dt="2023-11-27T13:58:58.156" v="1145" actId="20577"/>
          <ac:spMkLst>
            <pc:docMk/>
            <pc:sldMk cId="1440595297" sldId="757"/>
            <ac:spMk id="44" creationId="{45C70766-8E05-5D3D-4568-3E6DFDF6D577}"/>
          </ac:spMkLst>
        </pc:spChg>
        <pc:spChg chg="add mod">
          <ac:chgData name="Nane Kratzke" userId="971be13ff4ee5ef6" providerId="LiveId" clId="{33B2A694-F061-AD4B-A19D-8E3C18DDC626}" dt="2023-11-27T14:04:53.567" v="1187" actId="1076"/>
          <ac:spMkLst>
            <pc:docMk/>
            <pc:sldMk cId="1440595297" sldId="757"/>
            <ac:spMk id="45" creationId="{54E7E566-6CC6-91F4-AA45-167835108022}"/>
          </ac:spMkLst>
        </pc:spChg>
        <pc:spChg chg="add mod">
          <ac:chgData name="Nane Kratzke" userId="971be13ff4ee5ef6" providerId="LiveId" clId="{33B2A694-F061-AD4B-A19D-8E3C18DDC626}" dt="2023-11-27T14:04:53.567" v="1187" actId="1076"/>
          <ac:spMkLst>
            <pc:docMk/>
            <pc:sldMk cId="1440595297" sldId="757"/>
            <ac:spMk id="46" creationId="{BB44BE09-F2E0-A4D8-CE71-13087FBD6C4A}"/>
          </ac:spMkLst>
        </pc:spChg>
        <pc:spChg chg="add del mod">
          <ac:chgData name="Nane Kratzke" userId="971be13ff4ee5ef6" providerId="LiveId" clId="{33B2A694-F061-AD4B-A19D-8E3C18DDC626}" dt="2023-11-27T14:04:35.235" v="1186"/>
          <ac:spMkLst>
            <pc:docMk/>
            <pc:sldMk cId="1440595297" sldId="757"/>
            <ac:spMk id="49" creationId="{78C7D5AE-180A-BBD6-7BB8-96B405650E32}"/>
          </ac:spMkLst>
        </pc:spChg>
        <pc:spChg chg="add mod">
          <ac:chgData name="Nane Kratzke" userId="971be13ff4ee5ef6" providerId="LiveId" clId="{33B2A694-F061-AD4B-A19D-8E3C18DDC626}" dt="2023-11-27T14:06:52.849" v="1232" actId="14100"/>
          <ac:spMkLst>
            <pc:docMk/>
            <pc:sldMk cId="1440595297" sldId="757"/>
            <ac:spMk id="50" creationId="{B567A284-751D-FE84-6165-1E149A24EE2E}"/>
          </ac:spMkLst>
        </pc:spChg>
        <pc:spChg chg="add mod">
          <ac:chgData name="Nane Kratzke" userId="971be13ff4ee5ef6" providerId="LiveId" clId="{33B2A694-F061-AD4B-A19D-8E3C18DDC626}" dt="2023-11-27T14:07:04.024" v="1241" actId="20577"/>
          <ac:spMkLst>
            <pc:docMk/>
            <pc:sldMk cId="1440595297" sldId="757"/>
            <ac:spMk id="51" creationId="{498FB51D-4E3F-32A5-0F9D-AAB35D40B60C}"/>
          </ac:spMkLst>
        </pc:spChg>
        <pc:spChg chg="add mod">
          <ac:chgData name="Nane Kratzke" userId="971be13ff4ee5ef6" providerId="LiveId" clId="{33B2A694-F061-AD4B-A19D-8E3C18DDC626}" dt="2023-11-27T14:10:10.312" v="1267" actId="20577"/>
          <ac:spMkLst>
            <pc:docMk/>
            <pc:sldMk cId="1440595297" sldId="757"/>
            <ac:spMk id="52" creationId="{AB7670AE-C4B1-F90C-BCA7-9146E10DC3CE}"/>
          </ac:spMkLst>
        </pc:spChg>
        <pc:spChg chg="add mod">
          <ac:chgData name="Nane Kratzke" userId="971be13ff4ee5ef6" providerId="LiveId" clId="{33B2A694-F061-AD4B-A19D-8E3C18DDC626}" dt="2023-11-27T14:14:49.510" v="1306" actId="207"/>
          <ac:spMkLst>
            <pc:docMk/>
            <pc:sldMk cId="1440595297" sldId="757"/>
            <ac:spMk id="53" creationId="{932AD73B-FC14-B36F-86CF-29C117D18B4A}"/>
          </ac:spMkLst>
        </pc:spChg>
        <pc:spChg chg="add mod">
          <ac:chgData name="Nane Kratzke" userId="971be13ff4ee5ef6" providerId="LiveId" clId="{33B2A694-F061-AD4B-A19D-8E3C18DDC626}" dt="2023-11-27T14:14:49.510" v="1306" actId="207"/>
          <ac:spMkLst>
            <pc:docMk/>
            <pc:sldMk cId="1440595297" sldId="757"/>
            <ac:spMk id="54" creationId="{367CF7B7-3438-1B10-E795-9A9C7AED5843}"/>
          </ac:spMkLst>
        </pc:spChg>
        <pc:spChg chg="add mod">
          <ac:chgData name="Nane Kratzke" userId="971be13ff4ee5ef6" providerId="LiveId" clId="{33B2A694-F061-AD4B-A19D-8E3C18DDC626}" dt="2023-11-27T14:10:08.011" v="1266" actId="20577"/>
          <ac:spMkLst>
            <pc:docMk/>
            <pc:sldMk cId="1440595297" sldId="757"/>
            <ac:spMk id="56" creationId="{DAA99721-1EAB-B4A9-5D7A-9813FFB93A4C}"/>
          </ac:spMkLst>
        </pc:spChg>
        <pc:spChg chg="add mod">
          <ac:chgData name="Nane Kratzke" userId="971be13ff4ee5ef6" providerId="LiveId" clId="{33B2A694-F061-AD4B-A19D-8E3C18DDC626}" dt="2023-11-27T14:10:19.167" v="1270" actId="20577"/>
          <ac:spMkLst>
            <pc:docMk/>
            <pc:sldMk cId="1440595297" sldId="757"/>
            <ac:spMk id="57" creationId="{AE31EFC3-900E-F72A-6EF2-39B6E03F8578}"/>
          </ac:spMkLst>
        </pc:spChg>
        <pc:spChg chg="mod">
          <ac:chgData name="Nane Kratzke" userId="971be13ff4ee5ef6" providerId="LiveId" clId="{33B2A694-F061-AD4B-A19D-8E3C18DDC626}" dt="2023-11-27T14:04:53.567" v="1187" actId="1076"/>
          <ac:spMkLst>
            <pc:docMk/>
            <pc:sldMk cId="1440595297" sldId="757"/>
            <ac:spMk id="58" creationId="{126DFD15-1B6B-6BD3-22AF-B436461EBDED}"/>
          </ac:spMkLst>
        </pc:spChg>
        <pc:spChg chg="add mod">
          <ac:chgData name="Nane Kratzke" userId="971be13ff4ee5ef6" providerId="LiveId" clId="{33B2A694-F061-AD4B-A19D-8E3C18DDC626}" dt="2023-11-27T14:10:44.715" v="1272" actId="1076"/>
          <ac:spMkLst>
            <pc:docMk/>
            <pc:sldMk cId="1440595297" sldId="757"/>
            <ac:spMk id="60" creationId="{61EE7688-2E36-1F23-9F80-D59938A38D29}"/>
          </ac:spMkLst>
        </pc:spChg>
        <pc:spChg chg="add mod">
          <ac:chgData name="Nane Kratzke" userId="971be13ff4ee5ef6" providerId="LiveId" clId="{33B2A694-F061-AD4B-A19D-8E3C18DDC626}" dt="2023-11-27T14:11:06.186" v="1277" actId="2085"/>
          <ac:spMkLst>
            <pc:docMk/>
            <pc:sldMk cId="1440595297" sldId="757"/>
            <ac:spMk id="61" creationId="{4B598E86-3AEF-C249-9192-15BEF2E357FC}"/>
          </ac:spMkLst>
        </pc:spChg>
        <pc:spChg chg="add mod">
          <ac:chgData name="Nane Kratzke" userId="971be13ff4ee5ef6" providerId="LiveId" clId="{33B2A694-F061-AD4B-A19D-8E3C18DDC626}" dt="2023-11-27T14:11:15.260" v="1279" actId="1076"/>
          <ac:spMkLst>
            <pc:docMk/>
            <pc:sldMk cId="1440595297" sldId="757"/>
            <ac:spMk id="62" creationId="{F5BD2A9B-F357-E78C-7114-A4C2C54703D9}"/>
          </ac:spMkLst>
        </pc:spChg>
        <pc:spChg chg="add mod">
          <ac:chgData name="Nane Kratzke" userId="971be13ff4ee5ef6" providerId="LiveId" clId="{33B2A694-F061-AD4B-A19D-8E3C18DDC626}" dt="2023-11-27T14:11:44.366" v="1286" actId="20577"/>
          <ac:spMkLst>
            <pc:docMk/>
            <pc:sldMk cId="1440595297" sldId="757"/>
            <ac:spMk id="63" creationId="{462C6D40-8C26-AF78-4336-7CF5BEF0E412}"/>
          </ac:spMkLst>
        </pc:spChg>
        <pc:spChg chg="add mod">
          <ac:chgData name="Nane Kratzke" userId="971be13ff4ee5ef6" providerId="LiveId" clId="{33B2A694-F061-AD4B-A19D-8E3C18DDC626}" dt="2023-11-27T14:11:52.632" v="1289" actId="20577"/>
          <ac:spMkLst>
            <pc:docMk/>
            <pc:sldMk cId="1440595297" sldId="757"/>
            <ac:spMk id="64" creationId="{E83D0DCE-99EA-C751-F2F1-9ABA8465A686}"/>
          </ac:spMkLst>
        </pc:spChg>
        <pc:spChg chg="add mod">
          <ac:chgData name="Nane Kratzke" userId="971be13ff4ee5ef6" providerId="LiveId" clId="{33B2A694-F061-AD4B-A19D-8E3C18DDC626}" dt="2023-11-27T14:11:58.936" v="1291" actId="1076"/>
          <ac:spMkLst>
            <pc:docMk/>
            <pc:sldMk cId="1440595297" sldId="757"/>
            <ac:spMk id="65" creationId="{A19B1918-A294-3D22-3F37-0DD8BE6EE977}"/>
          </ac:spMkLst>
        </pc:spChg>
        <pc:spChg chg="add mod">
          <ac:chgData name="Nane Kratzke" userId="971be13ff4ee5ef6" providerId="LiveId" clId="{33B2A694-F061-AD4B-A19D-8E3C18DDC626}" dt="2023-11-27T14:14:53.373" v="1307" actId="207"/>
          <ac:spMkLst>
            <pc:docMk/>
            <pc:sldMk cId="1440595297" sldId="757"/>
            <ac:spMk id="66" creationId="{1A7CEEE4-A1B0-3A29-E042-4B97EC66880C}"/>
          </ac:spMkLst>
        </pc:spChg>
        <pc:spChg chg="add mod">
          <ac:chgData name="Nane Kratzke" userId="971be13ff4ee5ef6" providerId="LiveId" clId="{33B2A694-F061-AD4B-A19D-8E3C18DDC626}" dt="2023-11-27T14:14:49.510" v="1306" actId="207"/>
          <ac:spMkLst>
            <pc:docMk/>
            <pc:sldMk cId="1440595297" sldId="757"/>
            <ac:spMk id="67" creationId="{9B94F933-E1A4-BD84-8107-FCCE720C983D}"/>
          </ac:spMkLst>
        </pc:spChg>
        <pc:spChg chg="del">
          <ac:chgData name="Nane Kratzke" userId="971be13ff4ee5ef6" providerId="LiveId" clId="{33B2A694-F061-AD4B-A19D-8E3C18DDC626}" dt="2023-11-27T13:55:24.599" v="1075" actId="478"/>
          <ac:spMkLst>
            <pc:docMk/>
            <pc:sldMk cId="1440595297" sldId="757"/>
            <ac:spMk id="106" creationId="{91C8F56D-4CA7-FF3F-D53E-F698893E73B8}"/>
          </ac:spMkLst>
        </pc:spChg>
        <pc:spChg chg="del mod">
          <ac:chgData name="Nane Kratzke" userId="971be13ff4ee5ef6" providerId="LiveId" clId="{33B2A694-F061-AD4B-A19D-8E3C18DDC626}" dt="2023-11-27T13:55:51.413" v="1083" actId="478"/>
          <ac:spMkLst>
            <pc:docMk/>
            <pc:sldMk cId="1440595297" sldId="757"/>
            <ac:spMk id="107" creationId="{F3D7B17F-C985-3E77-D659-70270FE92DA8}"/>
          </ac:spMkLst>
        </pc:spChg>
        <pc:spChg chg="mod">
          <ac:chgData name="Nane Kratzke" userId="971be13ff4ee5ef6" providerId="LiveId" clId="{33B2A694-F061-AD4B-A19D-8E3C18DDC626}" dt="2023-11-27T14:04:53.567" v="1187" actId="1076"/>
          <ac:spMkLst>
            <pc:docMk/>
            <pc:sldMk cId="1440595297" sldId="757"/>
            <ac:spMk id="108" creationId="{C244DCA2-B53D-A305-5467-9816FE11EFA1}"/>
          </ac:spMkLst>
        </pc:spChg>
        <pc:picChg chg="add mod">
          <ac:chgData name="Nane Kratzke" userId="971be13ff4ee5ef6" providerId="LiveId" clId="{33B2A694-F061-AD4B-A19D-8E3C18DDC626}" dt="2023-11-27T13:54:27.190" v="1061"/>
          <ac:picMkLst>
            <pc:docMk/>
            <pc:sldMk cId="1440595297" sldId="757"/>
            <ac:picMk id="4" creationId="{9501C1A3-3891-7D3C-3823-7F5A6E154C39}"/>
          </ac:picMkLst>
        </pc:picChg>
        <pc:picChg chg="mod">
          <ac:chgData name="Nane Kratzke" userId="971be13ff4ee5ef6" providerId="LiveId" clId="{33B2A694-F061-AD4B-A19D-8E3C18DDC626}" dt="2023-11-27T14:13:49.582" v="1301"/>
          <ac:picMkLst>
            <pc:docMk/>
            <pc:sldMk cId="1440595297" sldId="757"/>
            <ac:picMk id="12" creationId="{36B52787-569C-7F2F-DA1E-76BBD9D6644A}"/>
          </ac:picMkLst>
        </pc:picChg>
        <pc:picChg chg="mod">
          <ac:chgData name="Nane Kratzke" userId="971be13ff4ee5ef6" providerId="LiveId" clId="{33B2A694-F061-AD4B-A19D-8E3C18DDC626}" dt="2023-11-27T14:04:53.567" v="1187" actId="1076"/>
          <ac:picMkLst>
            <pc:docMk/>
            <pc:sldMk cId="1440595297" sldId="757"/>
            <ac:picMk id="13" creationId="{8C471397-B01B-31E8-7BFB-E98F826B20B7}"/>
          </ac:picMkLst>
        </pc:picChg>
        <pc:picChg chg="add mod">
          <ac:chgData name="Nane Kratzke" userId="971be13ff4ee5ef6" providerId="LiveId" clId="{33B2A694-F061-AD4B-A19D-8E3C18DDC626}" dt="2023-11-27T14:04:53.567" v="1187" actId="1076"/>
          <ac:picMkLst>
            <pc:docMk/>
            <pc:sldMk cId="1440595297" sldId="757"/>
            <ac:picMk id="26" creationId="{83BECE51-D1F6-03C6-916D-4CCFC71FCF49}"/>
          </ac:picMkLst>
        </pc:picChg>
        <pc:picChg chg="add mod">
          <ac:chgData name="Nane Kratzke" userId="971be13ff4ee5ef6" providerId="LiveId" clId="{33B2A694-F061-AD4B-A19D-8E3C18DDC626}" dt="2023-11-27T14:14:36.310" v="1305"/>
          <ac:picMkLst>
            <pc:docMk/>
            <pc:sldMk cId="1440595297" sldId="757"/>
            <ac:picMk id="39" creationId="{6A54ADE8-24D9-60C1-9DAC-1E0E1D5AC05A}"/>
          </ac:picMkLst>
        </pc:picChg>
        <pc:picChg chg="add mod">
          <ac:chgData name="Nane Kratzke" userId="971be13ff4ee5ef6" providerId="LiveId" clId="{33B2A694-F061-AD4B-A19D-8E3C18DDC626}" dt="2023-11-27T13:58:25.932" v="1110" actId="1076"/>
          <ac:picMkLst>
            <pc:docMk/>
            <pc:sldMk cId="1440595297" sldId="757"/>
            <ac:picMk id="42" creationId="{8601767C-3764-7BA2-7028-CAB865E44BD2}"/>
          </ac:picMkLst>
        </pc:picChg>
        <pc:picChg chg="add mod">
          <ac:chgData name="Nane Kratzke" userId="971be13ff4ee5ef6" providerId="LiveId" clId="{33B2A694-F061-AD4B-A19D-8E3C18DDC626}" dt="2023-11-27T14:05:16.860" v="1189" actId="1076"/>
          <ac:picMkLst>
            <pc:docMk/>
            <pc:sldMk cId="1440595297" sldId="757"/>
            <ac:picMk id="48" creationId="{D028CC38-3A77-A8FC-EEF4-3478B39ED25E}"/>
          </ac:picMkLst>
        </pc:picChg>
        <pc:picChg chg="del">
          <ac:chgData name="Nane Kratzke" userId="971be13ff4ee5ef6" providerId="LiveId" clId="{33B2A694-F061-AD4B-A19D-8E3C18DDC626}" dt="2023-11-27T13:54:43.383" v="1064" actId="478"/>
          <ac:picMkLst>
            <pc:docMk/>
            <pc:sldMk cId="1440595297" sldId="757"/>
            <ac:picMk id="69" creationId="{8A7ECA11-DB2B-99E3-3381-794D47A3AD07}"/>
          </ac:picMkLst>
        </pc:picChg>
        <pc:picChg chg="del">
          <ac:chgData name="Nane Kratzke" userId="971be13ff4ee5ef6" providerId="LiveId" clId="{33B2A694-F061-AD4B-A19D-8E3C18DDC626}" dt="2023-11-27T13:54:46.225" v="1065" actId="478"/>
          <ac:picMkLst>
            <pc:docMk/>
            <pc:sldMk cId="1440595297" sldId="757"/>
            <ac:picMk id="70" creationId="{0FF89AC6-4BAB-420D-F0C0-EB1A9303E94D}"/>
          </ac:picMkLst>
        </pc:picChg>
        <pc:picChg chg="del">
          <ac:chgData name="Nane Kratzke" userId="971be13ff4ee5ef6" providerId="LiveId" clId="{33B2A694-F061-AD4B-A19D-8E3C18DDC626}" dt="2023-11-27T13:54:51.856" v="1066" actId="478"/>
          <ac:picMkLst>
            <pc:docMk/>
            <pc:sldMk cId="1440595297" sldId="757"/>
            <ac:picMk id="71" creationId="{5C86CD36-3E6A-3FBB-6A4B-D06604B6C9A9}"/>
          </ac:picMkLst>
        </pc:picChg>
        <pc:picChg chg="del">
          <ac:chgData name="Nane Kratzke" userId="971be13ff4ee5ef6" providerId="LiveId" clId="{33B2A694-F061-AD4B-A19D-8E3C18DDC626}" dt="2023-11-27T13:54:54.792" v="1067" actId="478"/>
          <ac:picMkLst>
            <pc:docMk/>
            <pc:sldMk cId="1440595297" sldId="757"/>
            <ac:picMk id="72" creationId="{91BB1ACC-9429-2DF9-712D-64DEB7983872}"/>
          </ac:picMkLst>
        </pc:picChg>
        <pc:picChg chg="del">
          <ac:chgData name="Nane Kratzke" userId="971be13ff4ee5ef6" providerId="LiveId" clId="{33B2A694-F061-AD4B-A19D-8E3C18DDC626}" dt="2023-11-27T13:54:38.406" v="1062" actId="478"/>
          <ac:picMkLst>
            <pc:docMk/>
            <pc:sldMk cId="1440595297" sldId="757"/>
            <ac:picMk id="100" creationId="{6EB71D7E-16C4-2F5E-B7AA-F23605CDCDE3}"/>
          </ac:picMkLst>
        </pc:picChg>
        <pc:picChg chg="del">
          <ac:chgData name="Nane Kratzke" userId="971be13ff4ee5ef6" providerId="LiveId" clId="{33B2A694-F061-AD4B-A19D-8E3C18DDC626}" dt="2023-11-27T13:54:41.635" v="1063" actId="478"/>
          <ac:picMkLst>
            <pc:docMk/>
            <pc:sldMk cId="1440595297" sldId="757"/>
            <ac:picMk id="101" creationId="{DA8D7FC8-CD96-A5CB-1367-FC63D6278DA6}"/>
          </ac:picMkLst>
        </pc:picChg>
        <pc:picChg chg="del">
          <ac:chgData name="Nane Kratzke" userId="971be13ff4ee5ef6" providerId="LiveId" clId="{33B2A694-F061-AD4B-A19D-8E3C18DDC626}" dt="2023-11-27T13:54:24.992" v="1060" actId="478"/>
          <ac:picMkLst>
            <pc:docMk/>
            <pc:sldMk cId="1440595297" sldId="757"/>
            <ac:picMk id="102" creationId="{2406CA11-44B5-D8D9-B84C-4937A3D7A720}"/>
          </ac:picMkLst>
        </pc:picChg>
        <pc:cxnChg chg="add mod">
          <ac:chgData name="Nane Kratzke" userId="971be13ff4ee5ef6" providerId="LiveId" clId="{33B2A694-F061-AD4B-A19D-8E3C18DDC626}" dt="2023-11-27T14:14:26.317" v="1304" actId="208"/>
          <ac:cxnSpMkLst>
            <pc:docMk/>
            <pc:sldMk cId="1440595297" sldId="757"/>
            <ac:cxnSpMk id="27" creationId="{C592497C-53CA-46E9-8204-22F8FED12059}"/>
          </ac:cxnSpMkLst>
        </pc:cxnChg>
        <pc:cxnChg chg="mod">
          <ac:chgData name="Nane Kratzke" userId="971be13ff4ee5ef6" providerId="LiveId" clId="{33B2A694-F061-AD4B-A19D-8E3C18DDC626}" dt="2023-11-27T14:14:26.317" v="1304" actId="208"/>
          <ac:cxnSpMkLst>
            <pc:docMk/>
            <pc:sldMk cId="1440595297" sldId="757"/>
            <ac:cxnSpMk id="30" creationId="{94B7F9F0-E6EB-B023-F8D1-BA0A750994A0}"/>
          </ac:cxnSpMkLst>
        </pc:cxnChg>
        <pc:cxnChg chg="add mod">
          <ac:chgData name="Nane Kratzke" userId="971be13ff4ee5ef6" providerId="LiveId" clId="{33B2A694-F061-AD4B-A19D-8E3C18DDC626}" dt="2023-11-27T14:04:53.567" v="1187" actId="1076"/>
          <ac:cxnSpMkLst>
            <pc:docMk/>
            <pc:sldMk cId="1440595297" sldId="757"/>
            <ac:cxnSpMk id="33" creationId="{AD77E060-681D-9283-A6DC-F560B33D211C}"/>
          </ac:cxnSpMkLst>
        </pc:cxnChg>
        <pc:cxnChg chg="mod">
          <ac:chgData name="Nane Kratzke" userId="971be13ff4ee5ef6" providerId="LiveId" clId="{33B2A694-F061-AD4B-A19D-8E3C18DDC626}" dt="2023-11-27T14:14:26.317" v="1304" actId="208"/>
          <ac:cxnSpMkLst>
            <pc:docMk/>
            <pc:sldMk cId="1440595297" sldId="757"/>
            <ac:cxnSpMk id="34" creationId="{EF1BC076-BDA5-3D04-30A7-DFFD67D0E093}"/>
          </ac:cxnSpMkLst>
        </pc:cxnChg>
        <pc:cxnChg chg="mod">
          <ac:chgData name="Nane Kratzke" userId="971be13ff4ee5ef6" providerId="LiveId" clId="{33B2A694-F061-AD4B-A19D-8E3C18DDC626}" dt="2023-11-27T14:14:26.317" v="1304" actId="208"/>
          <ac:cxnSpMkLst>
            <pc:docMk/>
            <pc:sldMk cId="1440595297" sldId="757"/>
            <ac:cxnSpMk id="41" creationId="{7CF658BC-B166-4608-4380-A6B1704A939E}"/>
          </ac:cxnSpMkLst>
        </pc:cxnChg>
        <pc:cxnChg chg="mod">
          <ac:chgData name="Nane Kratzke" userId="971be13ff4ee5ef6" providerId="LiveId" clId="{33B2A694-F061-AD4B-A19D-8E3C18DDC626}" dt="2023-11-27T14:04:53.567" v="1187" actId="1076"/>
          <ac:cxnSpMkLst>
            <pc:docMk/>
            <pc:sldMk cId="1440595297" sldId="757"/>
            <ac:cxnSpMk id="47" creationId="{6202A5AB-A558-E346-2FCB-460644353D7E}"/>
          </ac:cxnSpMkLst>
        </pc:cxnChg>
        <pc:cxnChg chg="del mod">
          <ac:chgData name="Nane Kratzke" userId="971be13ff4ee5ef6" providerId="LiveId" clId="{33B2A694-F061-AD4B-A19D-8E3C18DDC626}" dt="2023-11-27T13:55:54.204" v="1085" actId="478"/>
          <ac:cxnSpMkLst>
            <pc:docMk/>
            <pc:sldMk cId="1440595297" sldId="757"/>
            <ac:cxnSpMk id="55" creationId="{918B7DE1-5F99-7959-207F-9653552D6161}"/>
          </ac:cxnSpMkLst>
        </pc:cxnChg>
        <pc:cxnChg chg="mod">
          <ac:chgData name="Nane Kratzke" userId="971be13ff4ee5ef6" providerId="LiveId" clId="{33B2A694-F061-AD4B-A19D-8E3C18DDC626}" dt="2023-11-27T14:04:53.567" v="1187" actId="1076"/>
          <ac:cxnSpMkLst>
            <pc:docMk/>
            <pc:sldMk cId="1440595297" sldId="757"/>
            <ac:cxnSpMk id="59" creationId="{C626369E-333B-C66E-9DD9-574BF520F148}"/>
          </ac:cxnSpMkLst>
        </pc:cxnChg>
        <pc:cxnChg chg="del mod">
          <ac:chgData name="Nane Kratzke" userId="971be13ff4ee5ef6" providerId="LiveId" clId="{33B2A694-F061-AD4B-A19D-8E3C18DDC626}" dt="2023-11-27T13:55:13.635" v="1072" actId="478"/>
          <ac:cxnSpMkLst>
            <pc:docMk/>
            <pc:sldMk cId="1440595297" sldId="757"/>
            <ac:cxnSpMk id="73" creationId="{CD770B3B-9E84-D5AE-1228-45B004AB012F}"/>
          </ac:cxnSpMkLst>
        </pc:cxnChg>
        <pc:cxnChg chg="del mod">
          <ac:chgData name="Nane Kratzke" userId="971be13ff4ee5ef6" providerId="LiveId" clId="{33B2A694-F061-AD4B-A19D-8E3C18DDC626}" dt="2023-11-27T13:54:58.719" v="1068" actId="478"/>
          <ac:cxnSpMkLst>
            <pc:docMk/>
            <pc:sldMk cId="1440595297" sldId="757"/>
            <ac:cxnSpMk id="76" creationId="{DF371718-872D-C9E4-45FB-7E378B72449B}"/>
          </ac:cxnSpMkLst>
        </pc:cxnChg>
        <pc:cxnChg chg="del mod">
          <ac:chgData name="Nane Kratzke" userId="971be13ff4ee5ef6" providerId="LiveId" clId="{33B2A694-F061-AD4B-A19D-8E3C18DDC626}" dt="2023-11-27T13:55:01.284" v="1069" actId="478"/>
          <ac:cxnSpMkLst>
            <pc:docMk/>
            <pc:sldMk cId="1440595297" sldId="757"/>
            <ac:cxnSpMk id="79" creationId="{0D9C03E6-2ADA-68CD-86FD-D13432A1ED77}"/>
          </ac:cxnSpMkLst>
        </pc:cxnChg>
        <pc:cxnChg chg="del mod">
          <ac:chgData name="Nane Kratzke" userId="971be13ff4ee5ef6" providerId="LiveId" clId="{33B2A694-F061-AD4B-A19D-8E3C18DDC626}" dt="2023-11-27T13:55:25.519" v="1076" actId="478"/>
          <ac:cxnSpMkLst>
            <pc:docMk/>
            <pc:sldMk cId="1440595297" sldId="757"/>
            <ac:cxnSpMk id="82" creationId="{C353C16F-73EB-CA9C-7326-BD891C12A61C}"/>
          </ac:cxnSpMkLst>
        </pc:cxnChg>
        <pc:cxnChg chg="del mod">
          <ac:chgData name="Nane Kratzke" userId="971be13ff4ee5ef6" providerId="LiveId" clId="{33B2A694-F061-AD4B-A19D-8E3C18DDC626}" dt="2023-11-27T13:55:28.438" v="1078" actId="478"/>
          <ac:cxnSpMkLst>
            <pc:docMk/>
            <pc:sldMk cId="1440595297" sldId="757"/>
            <ac:cxnSpMk id="85" creationId="{348F798E-60AF-E05B-46E7-4FD9CFAE6C5F}"/>
          </ac:cxnSpMkLst>
        </pc:cxnChg>
        <pc:cxnChg chg="del mod">
          <ac:chgData name="Nane Kratzke" userId="971be13ff4ee5ef6" providerId="LiveId" clId="{33B2A694-F061-AD4B-A19D-8E3C18DDC626}" dt="2023-11-27T13:55:29.413" v="1079" actId="478"/>
          <ac:cxnSpMkLst>
            <pc:docMk/>
            <pc:sldMk cId="1440595297" sldId="757"/>
            <ac:cxnSpMk id="88" creationId="{F84FCDDC-63AF-0E38-55C8-74DCE0761D28}"/>
          </ac:cxnSpMkLst>
        </pc:cxnChg>
        <pc:cxnChg chg="del mod">
          <ac:chgData name="Nane Kratzke" userId="971be13ff4ee5ef6" providerId="LiveId" clId="{33B2A694-F061-AD4B-A19D-8E3C18DDC626}" dt="2023-11-27T13:55:23.503" v="1074" actId="478"/>
          <ac:cxnSpMkLst>
            <pc:docMk/>
            <pc:sldMk cId="1440595297" sldId="757"/>
            <ac:cxnSpMk id="109" creationId="{8F5C59F9-1846-61B8-A1AA-7D455A4B918B}"/>
          </ac:cxnSpMkLst>
        </pc:cxnChg>
        <pc:cxnChg chg="del mod">
          <ac:chgData name="Nane Kratzke" userId="971be13ff4ee5ef6" providerId="LiveId" clId="{33B2A694-F061-AD4B-A19D-8E3C18DDC626}" dt="2023-11-27T13:55:26.754" v="1077" actId="478"/>
          <ac:cxnSpMkLst>
            <pc:docMk/>
            <pc:sldMk cId="1440595297" sldId="757"/>
            <ac:cxnSpMk id="112" creationId="{1A03FC7C-5C11-2C06-96F7-13D098A411CB}"/>
          </ac:cxnSpMkLst>
        </pc:cxnChg>
        <pc:cxnChg chg="del mod">
          <ac:chgData name="Nane Kratzke" userId="971be13ff4ee5ef6" providerId="LiveId" clId="{33B2A694-F061-AD4B-A19D-8E3C18DDC626}" dt="2023-11-27T13:55:53.106" v="1084" actId="478"/>
          <ac:cxnSpMkLst>
            <pc:docMk/>
            <pc:sldMk cId="1440595297" sldId="757"/>
            <ac:cxnSpMk id="115" creationId="{FFD4AFA6-1217-CF5D-5C25-E9AAE73B969C}"/>
          </ac:cxnSpMkLst>
        </pc:cxnChg>
        <pc:cxnChg chg="mod">
          <ac:chgData name="Nane Kratzke" userId="971be13ff4ee5ef6" providerId="LiveId" clId="{33B2A694-F061-AD4B-A19D-8E3C18DDC626}" dt="2023-11-27T14:04:53.567" v="1187" actId="1076"/>
          <ac:cxnSpMkLst>
            <pc:docMk/>
            <pc:sldMk cId="1440595297" sldId="757"/>
            <ac:cxnSpMk id="118" creationId="{0B4C206E-55A4-DCB1-EFAA-7F36D4D785F5}"/>
          </ac:cxnSpMkLst>
        </pc:cxnChg>
      </pc:sldChg>
    </pc:docChg>
  </pc:docChgLst>
  <pc:docChgLst>
    <pc:chgData name="Nane Kratzke" userId="971be13ff4ee5ef6" providerId="LiveId" clId="{643FE039-4EFD-8248-B542-2652A45E9F99}"/>
    <pc:docChg chg="modSld">
      <pc:chgData name="Nane Kratzke" userId="971be13ff4ee5ef6" providerId="LiveId" clId="{643FE039-4EFD-8248-B542-2652A45E9F99}" dt="2020-12-14T08:39:06.520" v="7" actId="20577"/>
      <pc:docMkLst>
        <pc:docMk/>
      </pc:docMkLst>
      <pc:sldChg chg="modSp mod">
        <pc:chgData name="Nane Kratzke" userId="971be13ff4ee5ef6" providerId="LiveId" clId="{643FE039-4EFD-8248-B542-2652A45E9F99}" dt="2020-12-14T08:39:06.520" v="7" actId="20577"/>
        <pc:sldMkLst>
          <pc:docMk/>
          <pc:sldMk cId="3042928372" sldId="434"/>
        </pc:sldMkLst>
        <pc:spChg chg="mod">
          <ac:chgData name="Nane Kratzke" userId="971be13ff4ee5ef6" providerId="LiveId" clId="{643FE039-4EFD-8248-B542-2652A45E9F99}" dt="2020-12-14T08:39:06.520" v="7" actId="20577"/>
          <ac:spMkLst>
            <pc:docMk/>
            <pc:sldMk cId="3042928372" sldId="434"/>
            <ac:spMk id="3" creationId="{6565A793-176F-3142-87BD-7089E5A3847D}"/>
          </ac:spMkLst>
        </pc:spChg>
      </pc:sldChg>
      <pc:sldChg chg="modSp mod">
        <pc:chgData name="Nane Kratzke" userId="971be13ff4ee5ef6" providerId="LiveId" clId="{643FE039-4EFD-8248-B542-2652A45E9F99}" dt="2020-12-13T17:35:15.862" v="6" actId="20577"/>
        <pc:sldMkLst>
          <pc:docMk/>
          <pc:sldMk cId="3910355434" sldId="451"/>
        </pc:sldMkLst>
        <pc:spChg chg="mod">
          <ac:chgData name="Nane Kratzke" userId="971be13ff4ee5ef6" providerId="LiveId" clId="{643FE039-4EFD-8248-B542-2652A45E9F99}" dt="2020-12-13T17:35:15.862" v="6" actId="20577"/>
          <ac:spMkLst>
            <pc:docMk/>
            <pc:sldMk cId="3910355434" sldId="451"/>
            <ac:spMk id="12" creationId="{F4245841-CFEC-A747-B7FD-B4C197569117}"/>
          </ac:spMkLst>
        </pc:spChg>
      </pc:sldChg>
      <pc:sldChg chg="modSp mod">
        <pc:chgData name="Nane Kratzke" userId="971be13ff4ee5ef6" providerId="LiveId" clId="{643FE039-4EFD-8248-B542-2652A45E9F99}" dt="2020-12-13T17:35:05.161" v="5" actId="20577"/>
        <pc:sldMkLst>
          <pc:docMk/>
          <pc:sldMk cId="1674219622" sldId="471"/>
        </pc:sldMkLst>
        <pc:spChg chg="mod">
          <ac:chgData name="Nane Kratzke" userId="971be13ff4ee5ef6" providerId="LiveId" clId="{643FE039-4EFD-8248-B542-2652A45E9F99}" dt="2020-12-13T17:35:05.161" v="5" actId="20577"/>
          <ac:spMkLst>
            <pc:docMk/>
            <pc:sldMk cId="1674219622" sldId="471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644E91C1-4C93-5146-8873-AC588D26DF39}"/>
    <pc:docChg chg="undo custSel addSld delSld modSld sldOrd">
      <pc:chgData name="Nane Kratzke" userId="971be13ff4ee5ef6" providerId="LiveId" clId="{644E91C1-4C93-5146-8873-AC588D26DF39}" dt="2023-11-15T16:13:50.378" v="3056" actId="2696"/>
      <pc:docMkLst>
        <pc:docMk/>
      </pc:docMkLst>
      <pc:sldChg chg="del">
        <pc:chgData name="Nane Kratzke" userId="971be13ff4ee5ef6" providerId="LiveId" clId="{644E91C1-4C93-5146-8873-AC588D26DF39}" dt="2023-11-14T16:22:02.041" v="18" actId="2696"/>
        <pc:sldMkLst>
          <pc:docMk/>
          <pc:sldMk cId="808877367" sldId="324"/>
        </pc:sldMkLst>
      </pc:sldChg>
      <pc:sldChg chg="del">
        <pc:chgData name="Nane Kratzke" userId="971be13ff4ee5ef6" providerId="LiveId" clId="{644E91C1-4C93-5146-8873-AC588D26DF39}" dt="2023-11-14T16:22:02.314" v="23" actId="2696"/>
        <pc:sldMkLst>
          <pc:docMk/>
          <pc:sldMk cId="678295902" sldId="401"/>
        </pc:sldMkLst>
      </pc:sldChg>
      <pc:sldChg chg="del">
        <pc:chgData name="Nane Kratzke" userId="971be13ff4ee5ef6" providerId="LiveId" clId="{644E91C1-4C93-5146-8873-AC588D26DF39}" dt="2023-11-14T16:22:02.005" v="11" actId="2696"/>
        <pc:sldMkLst>
          <pc:docMk/>
          <pc:sldMk cId="3210203829" sldId="402"/>
        </pc:sldMkLst>
      </pc:sldChg>
      <pc:sldChg chg="del">
        <pc:chgData name="Nane Kratzke" userId="971be13ff4ee5ef6" providerId="LiveId" clId="{644E91C1-4C93-5146-8873-AC588D26DF39}" dt="2023-11-14T16:22:01.957" v="8" actId="2696"/>
        <pc:sldMkLst>
          <pc:docMk/>
          <pc:sldMk cId="2992352319" sldId="403"/>
        </pc:sldMkLst>
      </pc:sldChg>
      <pc:sldChg chg="del">
        <pc:chgData name="Nane Kratzke" userId="971be13ff4ee5ef6" providerId="LiveId" clId="{644E91C1-4C93-5146-8873-AC588D26DF39}" dt="2023-11-14T16:22:02.036" v="17" actId="2696"/>
        <pc:sldMkLst>
          <pc:docMk/>
          <pc:sldMk cId="2899132080" sldId="404"/>
        </pc:sldMkLst>
      </pc:sldChg>
      <pc:sldChg chg="del">
        <pc:chgData name="Nane Kratzke" userId="971be13ff4ee5ef6" providerId="LiveId" clId="{644E91C1-4C93-5146-8873-AC588D26DF39}" dt="2023-11-14T16:22:01.947" v="6" actId="2696"/>
        <pc:sldMkLst>
          <pc:docMk/>
          <pc:sldMk cId="429683170" sldId="405"/>
        </pc:sldMkLst>
      </pc:sldChg>
      <pc:sldChg chg="del">
        <pc:chgData name="Nane Kratzke" userId="971be13ff4ee5ef6" providerId="LiveId" clId="{644E91C1-4C93-5146-8873-AC588D26DF39}" dt="2023-11-14T16:22:02.015" v="13" actId="2696"/>
        <pc:sldMkLst>
          <pc:docMk/>
          <pc:sldMk cId="2827725247" sldId="406"/>
        </pc:sldMkLst>
      </pc:sldChg>
      <pc:sldChg chg="del">
        <pc:chgData name="Nane Kratzke" userId="971be13ff4ee5ef6" providerId="LiveId" clId="{644E91C1-4C93-5146-8873-AC588D26DF39}" dt="2023-11-14T16:22:02.301" v="21" actId="2696"/>
        <pc:sldMkLst>
          <pc:docMk/>
          <pc:sldMk cId="515817754" sldId="407"/>
        </pc:sldMkLst>
      </pc:sldChg>
      <pc:sldChg chg="del">
        <pc:chgData name="Nane Kratzke" userId="971be13ff4ee5ef6" providerId="LiveId" clId="{644E91C1-4C93-5146-8873-AC588D26DF39}" dt="2023-11-14T16:22:01.700" v="4" actId="2696"/>
        <pc:sldMkLst>
          <pc:docMk/>
          <pc:sldMk cId="1137104576" sldId="408"/>
        </pc:sldMkLst>
      </pc:sldChg>
      <pc:sldChg chg="del">
        <pc:chgData name="Nane Kratzke" userId="971be13ff4ee5ef6" providerId="LiveId" clId="{644E91C1-4C93-5146-8873-AC588D26DF39}" dt="2023-11-14T16:22:02.306" v="22" actId="2696"/>
        <pc:sldMkLst>
          <pc:docMk/>
          <pc:sldMk cId="1186629863" sldId="409"/>
        </pc:sldMkLst>
      </pc:sldChg>
      <pc:sldChg chg="del">
        <pc:chgData name="Nane Kratzke" userId="971be13ff4ee5ef6" providerId="LiveId" clId="{644E91C1-4C93-5146-8873-AC588D26DF39}" dt="2023-11-14T16:22:01.963" v="9" actId="2696"/>
        <pc:sldMkLst>
          <pc:docMk/>
          <pc:sldMk cId="514950785" sldId="410"/>
        </pc:sldMkLst>
      </pc:sldChg>
      <pc:sldChg chg="del">
        <pc:chgData name="Nane Kratzke" userId="971be13ff4ee5ef6" providerId="LiveId" clId="{644E91C1-4C93-5146-8873-AC588D26DF39}" dt="2023-11-14T16:22:02.020" v="14" actId="2696"/>
        <pc:sldMkLst>
          <pc:docMk/>
          <pc:sldMk cId="1489937729" sldId="411"/>
        </pc:sldMkLst>
      </pc:sldChg>
      <pc:sldChg chg="del">
        <pc:chgData name="Nane Kratzke" userId="971be13ff4ee5ef6" providerId="LiveId" clId="{644E91C1-4C93-5146-8873-AC588D26DF39}" dt="2023-11-14T16:22:01.952" v="7" actId="2696"/>
        <pc:sldMkLst>
          <pc:docMk/>
          <pc:sldMk cId="2882640944" sldId="412"/>
        </pc:sldMkLst>
      </pc:sldChg>
      <pc:sldChg chg="del">
        <pc:chgData name="Nane Kratzke" userId="971be13ff4ee5ef6" providerId="LiveId" clId="{644E91C1-4C93-5146-8873-AC588D26DF39}" dt="2023-11-14T16:22:02.094" v="19" actId="2696"/>
        <pc:sldMkLst>
          <pc:docMk/>
          <pc:sldMk cId="652577850" sldId="413"/>
        </pc:sldMkLst>
      </pc:sldChg>
      <pc:sldChg chg="del">
        <pc:chgData name="Nane Kratzke" userId="971be13ff4ee5ef6" providerId="LiveId" clId="{644E91C1-4C93-5146-8873-AC588D26DF39}" dt="2023-11-14T16:22:02.512" v="24" actId="2696"/>
        <pc:sldMkLst>
          <pc:docMk/>
          <pc:sldMk cId="1306002383" sldId="414"/>
        </pc:sldMkLst>
      </pc:sldChg>
      <pc:sldChg chg="del">
        <pc:chgData name="Nane Kratzke" userId="971be13ff4ee5ef6" providerId="LiveId" clId="{644E91C1-4C93-5146-8873-AC588D26DF39}" dt="2023-11-14T16:22:01.520" v="1" actId="2696"/>
        <pc:sldMkLst>
          <pc:docMk/>
          <pc:sldMk cId="1483791297" sldId="415"/>
        </pc:sldMkLst>
      </pc:sldChg>
      <pc:sldChg chg="del">
        <pc:chgData name="Nane Kratzke" userId="971be13ff4ee5ef6" providerId="LiveId" clId="{644E91C1-4C93-5146-8873-AC588D26DF39}" dt="2023-11-14T16:22:02.031" v="16" actId="2696"/>
        <pc:sldMkLst>
          <pc:docMk/>
          <pc:sldMk cId="3332016124" sldId="416"/>
        </pc:sldMkLst>
      </pc:sldChg>
      <pc:sldChg chg="del">
        <pc:chgData name="Nane Kratzke" userId="971be13ff4ee5ef6" providerId="LiveId" clId="{644E91C1-4C93-5146-8873-AC588D26DF39}" dt="2023-11-14T16:22:01.526" v="2" actId="2696"/>
        <pc:sldMkLst>
          <pc:docMk/>
          <pc:sldMk cId="3086276217" sldId="417"/>
        </pc:sldMkLst>
      </pc:sldChg>
      <pc:sldChg chg="del">
        <pc:chgData name="Nane Kratzke" userId="971be13ff4ee5ef6" providerId="LiveId" clId="{644E91C1-4C93-5146-8873-AC588D26DF39}" dt="2023-11-14T16:22:02.025" v="15" actId="2696"/>
        <pc:sldMkLst>
          <pc:docMk/>
          <pc:sldMk cId="2055604102" sldId="418"/>
        </pc:sldMkLst>
      </pc:sldChg>
      <pc:sldChg chg="addSp delSp modSp mod">
        <pc:chgData name="Nane Kratzke" userId="971be13ff4ee5ef6" providerId="LiveId" clId="{644E91C1-4C93-5146-8873-AC588D26DF39}" dt="2023-11-15T14:58:59.419" v="3054" actId="20577"/>
        <pc:sldMkLst>
          <pc:docMk/>
          <pc:sldMk cId="3536118476" sldId="420"/>
        </pc:sldMkLst>
        <pc:spChg chg="mod">
          <ac:chgData name="Nane Kratzke" userId="971be13ff4ee5ef6" providerId="LiveId" clId="{644E91C1-4C93-5146-8873-AC588D26DF39}" dt="2023-11-15T14:58:59.419" v="3054" actId="20577"/>
          <ac:spMkLst>
            <pc:docMk/>
            <pc:sldMk cId="3536118476" sldId="420"/>
            <ac:spMk id="40" creationId="{1B135AFD-5E43-5843-9DA6-C7220398ADE1}"/>
          </ac:spMkLst>
        </pc:spChg>
        <pc:spChg chg="mod">
          <ac:chgData name="Nane Kratzke" userId="971be13ff4ee5ef6" providerId="LiveId" clId="{644E91C1-4C93-5146-8873-AC588D26DF39}" dt="2023-11-15T11:50:19.062" v="2442" actId="1076"/>
          <ac:spMkLst>
            <pc:docMk/>
            <pc:sldMk cId="3536118476" sldId="420"/>
            <ac:spMk id="41" creationId="{05721F09-A72B-0543-9919-D70C88AF2925}"/>
          </ac:spMkLst>
        </pc:spChg>
        <pc:spChg chg="mod">
          <ac:chgData name="Nane Kratzke" userId="971be13ff4ee5ef6" providerId="LiveId" clId="{644E91C1-4C93-5146-8873-AC588D26DF39}" dt="2023-11-15T11:55:38.988" v="2501" actId="14100"/>
          <ac:spMkLst>
            <pc:docMk/>
            <pc:sldMk cId="3536118476" sldId="420"/>
            <ac:spMk id="42" creationId="{C3CF2576-A76C-8448-9E51-FE367CFAF86A}"/>
          </ac:spMkLst>
        </pc:spChg>
        <pc:picChg chg="add del mod">
          <ac:chgData name="Nane Kratzke" userId="971be13ff4ee5ef6" providerId="LiveId" clId="{644E91C1-4C93-5146-8873-AC588D26DF39}" dt="2023-11-15T11:54:31.578" v="2486" actId="478"/>
          <ac:picMkLst>
            <pc:docMk/>
            <pc:sldMk cId="3536118476" sldId="420"/>
            <ac:picMk id="5" creationId="{7453A4F6-DE6E-C150-5FB8-FCD5C60087A5}"/>
          </ac:picMkLst>
        </pc:picChg>
        <pc:picChg chg="add mod">
          <ac:chgData name="Nane Kratzke" userId="971be13ff4ee5ef6" providerId="LiveId" clId="{644E91C1-4C93-5146-8873-AC588D26DF39}" dt="2023-11-15T11:55:54.753" v="2504" actId="1076"/>
          <ac:picMkLst>
            <pc:docMk/>
            <pc:sldMk cId="3536118476" sldId="420"/>
            <ac:picMk id="6" creationId="{367578E3-6E5E-C512-A65B-0CDA10A0E3CF}"/>
          </ac:picMkLst>
        </pc:picChg>
      </pc:sldChg>
      <pc:sldChg chg="modSp mod">
        <pc:chgData name="Nane Kratzke" userId="971be13ff4ee5ef6" providerId="LiveId" clId="{644E91C1-4C93-5146-8873-AC588D26DF39}" dt="2023-11-15T11:59:28.364" v="2532" actId="14100"/>
        <pc:sldMkLst>
          <pc:docMk/>
          <pc:sldMk cId="3112563454" sldId="421"/>
        </pc:sldMkLst>
        <pc:spChg chg="mod">
          <ac:chgData name="Nane Kratzke" userId="971be13ff4ee5ef6" providerId="LiveId" clId="{644E91C1-4C93-5146-8873-AC588D26DF39}" dt="2023-11-15T11:59:19.660" v="2529" actId="207"/>
          <ac:spMkLst>
            <pc:docMk/>
            <pc:sldMk cId="3112563454" sldId="421"/>
            <ac:spMk id="6" creationId="{5CC91731-5A63-DD4D-89B6-7CC46C53C684}"/>
          </ac:spMkLst>
        </pc:spChg>
        <pc:spChg chg="mod">
          <ac:chgData name="Nane Kratzke" userId="971be13ff4ee5ef6" providerId="LiveId" clId="{644E91C1-4C93-5146-8873-AC588D26DF39}" dt="2023-11-15T11:59:28.364" v="2532" actId="14100"/>
          <ac:spMkLst>
            <pc:docMk/>
            <pc:sldMk cId="3112563454" sldId="421"/>
            <ac:spMk id="7" creationId="{44F18B23-CA39-0348-8C4B-060D4E231CF5}"/>
          </ac:spMkLst>
        </pc:spChg>
        <pc:spChg chg="mod">
          <ac:chgData name="Nane Kratzke" userId="971be13ff4ee5ef6" providerId="LiveId" clId="{644E91C1-4C93-5146-8873-AC588D26DF39}" dt="2023-11-15T11:59:17.244" v="2528" actId="207"/>
          <ac:spMkLst>
            <pc:docMk/>
            <pc:sldMk cId="3112563454" sldId="421"/>
            <ac:spMk id="8" creationId="{C774577B-155D-EC4E-B69C-7ECDC2624120}"/>
          </ac:spMkLst>
        </pc:spChg>
        <pc:spChg chg="mod">
          <ac:chgData name="Nane Kratzke" userId="971be13ff4ee5ef6" providerId="LiveId" clId="{644E91C1-4C93-5146-8873-AC588D26DF39}" dt="2023-11-15T11:59:13.038" v="2527" actId="208"/>
          <ac:spMkLst>
            <pc:docMk/>
            <pc:sldMk cId="3112563454" sldId="421"/>
            <ac:spMk id="9" creationId="{36465470-E05E-794A-9A1D-841BF07DD523}"/>
          </ac:spMkLst>
        </pc:spChg>
        <pc:picChg chg="mod">
          <ac:chgData name="Nane Kratzke" userId="971be13ff4ee5ef6" providerId="LiveId" clId="{644E91C1-4C93-5146-8873-AC588D26DF39}" dt="2023-11-15T11:58:56.307" v="252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modSp mod">
        <pc:chgData name="Nane Kratzke" userId="971be13ff4ee5ef6" providerId="LiveId" clId="{644E91C1-4C93-5146-8873-AC588D26DF39}" dt="2023-11-15T14:42:22.859" v="3050" actId="14100"/>
        <pc:sldMkLst>
          <pc:docMk/>
          <pc:sldMk cId="4105678417" sldId="422"/>
        </pc:sldMkLst>
        <pc:spChg chg="mod">
          <ac:chgData name="Nane Kratzke" userId="971be13ff4ee5ef6" providerId="LiveId" clId="{644E91C1-4C93-5146-8873-AC588D26DF39}" dt="2023-11-15T14:30:42.787" v="3015" actId="20577"/>
          <ac:spMkLst>
            <pc:docMk/>
            <pc:sldMk cId="4105678417" sldId="422"/>
            <ac:spMk id="3" creationId="{B4ED57FB-0203-F345-8875-5FDFD80ED659}"/>
          </ac:spMkLst>
        </pc:spChg>
        <pc:spChg chg="mod">
          <ac:chgData name="Nane Kratzke" userId="971be13ff4ee5ef6" providerId="LiveId" clId="{644E91C1-4C93-5146-8873-AC588D26DF39}" dt="2023-11-15T14:42:22.859" v="3050" actId="14100"/>
          <ac:spMkLst>
            <pc:docMk/>
            <pc:sldMk cId="4105678417" sldId="422"/>
            <ac:spMk id="12" creationId="{3AC432F3-1081-4143-AB35-DD890C43D000}"/>
          </ac:spMkLst>
        </pc:spChg>
        <pc:picChg chg="add mod">
          <ac:chgData name="Nane Kratzke" userId="971be13ff4ee5ef6" providerId="LiveId" clId="{644E91C1-4C93-5146-8873-AC588D26DF39}" dt="2023-11-15T14:42:06.531" v="3021" actId="1076"/>
          <ac:picMkLst>
            <pc:docMk/>
            <pc:sldMk cId="4105678417" sldId="422"/>
            <ac:picMk id="5" creationId="{CA58A3E4-1E69-28BA-4748-ED180936F255}"/>
          </ac:picMkLst>
        </pc:picChg>
      </pc:sldChg>
      <pc:sldChg chg="ord">
        <pc:chgData name="Nane Kratzke" userId="971be13ff4ee5ef6" providerId="LiveId" clId="{644E91C1-4C93-5146-8873-AC588D26DF39}" dt="2023-11-15T12:06:33.623" v="2728" actId="20578"/>
        <pc:sldMkLst>
          <pc:docMk/>
          <pc:sldMk cId="690881589" sldId="423"/>
        </pc:sldMkLst>
      </pc:sldChg>
      <pc:sldChg chg="delSp mod ord">
        <pc:chgData name="Nane Kratzke" userId="971be13ff4ee5ef6" providerId="LiveId" clId="{644E91C1-4C93-5146-8873-AC588D26DF39}" dt="2023-11-15T12:06:33.623" v="2728" actId="20578"/>
        <pc:sldMkLst>
          <pc:docMk/>
          <pc:sldMk cId="2738006301" sldId="424"/>
        </pc:sldMkLst>
        <pc:spChg chg="del">
          <ac:chgData name="Nane Kratzke" userId="971be13ff4ee5ef6" providerId="LiveId" clId="{644E91C1-4C93-5146-8873-AC588D26DF39}" dt="2023-11-15T12:06:16.575" v="2726" actId="478"/>
          <ac:spMkLst>
            <pc:docMk/>
            <pc:sldMk cId="2738006301" sldId="424"/>
            <ac:spMk id="8" creationId="{96DBE291-5691-9F4A-9E71-406E96B5868F}"/>
          </ac:spMkLst>
        </pc:spChg>
      </pc:sldChg>
      <pc:sldChg chg="modSp mod">
        <pc:chgData name="Nane Kratzke" userId="971be13ff4ee5ef6" providerId="LiveId" clId="{644E91C1-4C93-5146-8873-AC588D26DF39}" dt="2023-11-15T12:07:35.840" v="2746"/>
        <pc:sldMkLst>
          <pc:docMk/>
          <pc:sldMk cId="3052160997" sldId="425"/>
        </pc:sldMkLst>
        <pc:picChg chg="mod">
          <ac:chgData name="Nane Kratzke" userId="971be13ff4ee5ef6" providerId="LiveId" clId="{644E91C1-4C93-5146-8873-AC588D26DF39}" dt="2023-11-15T12:07:35.840" v="274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modSp mod">
        <pc:chgData name="Nane Kratzke" userId="971be13ff4ee5ef6" providerId="LiveId" clId="{644E91C1-4C93-5146-8873-AC588D26DF39}" dt="2023-11-15T12:29:23.161" v="2886" actId="1076"/>
        <pc:sldMkLst>
          <pc:docMk/>
          <pc:sldMk cId="1159848182" sldId="426"/>
        </pc:sldMkLst>
        <pc:spChg chg="mod">
          <ac:chgData name="Nane Kratzke" userId="971be13ff4ee5ef6" providerId="LiveId" clId="{644E91C1-4C93-5146-8873-AC588D26DF39}" dt="2023-11-15T12:06:48.225" v="2743" actId="20577"/>
          <ac:spMkLst>
            <pc:docMk/>
            <pc:sldMk cId="1159848182" sldId="426"/>
            <ac:spMk id="3" creationId="{D27E8A82-FE21-3944-8201-D74D09B63896}"/>
          </ac:spMkLst>
        </pc:spChg>
        <pc:spChg chg="mod">
          <ac:chgData name="Nane Kratzke" userId="971be13ff4ee5ef6" providerId="LiveId" clId="{644E91C1-4C93-5146-8873-AC588D26DF39}" dt="2023-11-15T12:29:23.161" v="2886" actId="1076"/>
          <ac:spMkLst>
            <pc:docMk/>
            <pc:sldMk cId="1159848182" sldId="426"/>
            <ac:spMk id="8" creationId="{01CD9591-0498-EF49-BDCF-65E3BAA3B955}"/>
          </ac:spMkLst>
        </pc:spChg>
        <pc:picChg chg="add mod">
          <ac:chgData name="Nane Kratzke" userId="971be13ff4ee5ef6" providerId="LiveId" clId="{644E91C1-4C93-5146-8873-AC588D26DF39}" dt="2023-11-15T12:27:53.729" v="2882" actId="14100"/>
          <ac:picMkLst>
            <pc:docMk/>
            <pc:sldMk cId="1159848182" sldId="426"/>
            <ac:picMk id="5" creationId="{D76385C2-FCF7-5568-CDD5-F3A31EA31059}"/>
          </ac:picMkLst>
        </pc:picChg>
      </pc:sldChg>
      <pc:sldChg chg="modSp del mod">
        <pc:chgData name="Nane Kratzke" userId="971be13ff4ee5ef6" providerId="LiveId" clId="{644E91C1-4C93-5146-8873-AC588D26DF39}" dt="2023-11-15T16:13:49.930" v="3055" actId="2696"/>
        <pc:sldMkLst>
          <pc:docMk/>
          <pc:sldMk cId="1897666085" sldId="427"/>
        </pc:sldMkLst>
        <pc:spChg chg="mod">
          <ac:chgData name="Nane Kratzke" userId="971be13ff4ee5ef6" providerId="LiveId" clId="{644E91C1-4C93-5146-8873-AC588D26DF39}" dt="2023-11-15T12:08:02.280" v="2749" actId="14861"/>
          <ac:spMkLst>
            <pc:docMk/>
            <pc:sldMk cId="1897666085" sldId="427"/>
            <ac:spMk id="6" creationId="{93062DD7-7CA1-A04C-994A-EB0E66490175}"/>
          </ac:spMkLst>
        </pc:spChg>
        <pc:spChg chg="mod">
          <ac:chgData name="Nane Kratzke" userId="971be13ff4ee5ef6" providerId="LiveId" clId="{644E91C1-4C93-5146-8873-AC588D26DF39}" dt="2023-11-15T12:08:02.280" v="2749" actId="14861"/>
          <ac:spMkLst>
            <pc:docMk/>
            <pc:sldMk cId="1897666085" sldId="427"/>
            <ac:spMk id="7" creationId="{E0EC30D1-6AA0-AB41-B183-E5E92922FEE8}"/>
          </ac:spMkLst>
        </pc:spChg>
        <pc:picChg chg="mod">
          <ac:chgData name="Nane Kratzke" userId="971be13ff4ee5ef6" providerId="LiveId" clId="{644E91C1-4C93-5146-8873-AC588D26DF39}" dt="2023-11-15T12:08:52.626" v="2754" actId="14861"/>
          <ac:picMkLst>
            <pc:docMk/>
            <pc:sldMk cId="1897666085" sldId="427"/>
            <ac:picMk id="5" creationId="{9163B856-2588-1849-9E9C-41F121575DA8}"/>
          </ac:picMkLst>
        </pc:picChg>
      </pc:sldChg>
      <pc:sldChg chg="modSp del mod">
        <pc:chgData name="Nane Kratzke" userId="971be13ff4ee5ef6" providerId="LiveId" clId="{644E91C1-4C93-5146-8873-AC588D26DF39}" dt="2023-11-15T16:13:50.378" v="3056" actId="2696"/>
        <pc:sldMkLst>
          <pc:docMk/>
          <pc:sldMk cId="1622988441" sldId="428"/>
        </pc:sldMkLst>
        <pc:spChg chg="mod">
          <ac:chgData name="Nane Kratzke" userId="971be13ff4ee5ef6" providerId="LiveId" clId="{644E91C1-4C93-5146-8873-AC588D26DF39}" dt="2023-11-15T12:09:25.688" v="2755" actId="20577"/>
          <ac:spMkLst>
            <pc:docMk/>
            <pc:sldMk cId="1622988441" sldId="428"/>
            <ac:spMk id="10" creationId="{B1357F3B-E3A3-9F43-9EA4-4BAABFD5D707}"/>
          </ac:spMkLst>
        </pc:spChg>
      </pc:sldChg>
      <pc:sldChg chg="del">
        <pc:chgData name="Nane Kratzke" userId="971be13ff4ee5ef6" providerId="LiveId" clId="{644E91C1-4C93-5146-8873-AC588D26DF39}" dt="2023-11-14T16:22:01.999" v="10" actId="2696"/>
        <pc:sldMkLst>
          <pc:docMk/>
          <pc:sldMk cId="482911669" sldId="468"/>
        </pc:sldMkLst>
      </pc:sldChg>
      <pc:sldChg chg="del">
        <pc:chgData name="Nane Kratzke" userId="971be13ff4ee5ef6" providerId="LiveId" clId="{644E91C1-4C93-5146-8873-AC588D26DF39}" dt="2023-11-14T16:22:01.941" v="5" actId="2696"/>
        <pc:sldMkLst>
          <pc:docMk/>
          <pc:sldMk cId="588962951" sldId="470"/>
        </pc:sldMkLst>
      </pc:sldChg>
      <pc:sldChg chg="del">
        <pc:chgData name="Nane Kratzke" userId="971be13ff4ee5ef6" providerId="LiveId" clId="{644E91C1-4C93-5146-8873-AC588D26DF39}" dt="2023-11-14T16:22:01.273" v="0" actId="2696"/>
        <pc:sldMkLst>
          <pc:docMk/>
          <pc:sldMk cId="2595933918" sldId="690"/>
        </pc:sldMkLst>
      </pc:sldChg>
      <pc:sldChg chg="del">
        <pc:chgData name="Nane Kratzke" userId="971be13ff4ee5ef6" providerId="LiveId" clId="{644E91C1-4C93-5146-8873-AC588D26DF39}" dt="2023-11-14T16:22:02.296" v="20" actId="2696"/>
        <pc:sldMkLst>
          <pc:docMk/>
          <pc:sldMk cId="405348761" sldId="691"/>
        </pc:sldMkLst>
      </pc:sldChg>
      <pc:sldChg chg="del">
        <pc:chgData name="Nane Kratzke" userId="971be13ff4ee5ef6" providerId="LiveId" clId="{644E91C1-4C93-5146-8873-AC588D26DF39}" dt="2023-11-14T16:22:02.010" v="12" actId="2696"/>
        <pc:sldMkLst>
          <pc:docMk/>
          <pc:sldMk cId="1836130416" sldId="692"/>
        </pc:sldMkLst>
      </pc:sldChg>
      <pc:sldChg chg="del">
        <pc:chgData name="Nane Kratzke" userId="971be13ff4ee5ef6" providerId="LiveId" clId="{644E91C1-4C93-5146-8873-AC588D26DF39}" dt="2023-11-14T16:22:01.544" v="3" actId="2696"/>
        <pc:sldMkLst>
          <pc:docMk/>
          <pc:sldMk cId="1415507013" sldId="693"/>
        </pc:sldMkLst>
      </pc:sldChg>
      <pc:sldChg chg="modSp mod">
        <pc:chgData name="Nane Kratzke" userId="971be13ff4ee5ef6" providerId="LiveId" clId="{644E91C1-4C93-5146-8873-AC588D26DF39}" dt="2023-11-15T12:10:25.951" v="2758" actId="14861"/>
        <pc:sldMkLst>
          <pc:docMk/>
          <pc:sldMk cId="3356638035" sldId="694"/>
        </pc:sldMkLst>
        <pc:picChg chg="mod">
          <ac:chgData name="Nane Kratzke" userId="971be13ff4ee5ef6" providerId="LiveId" clId="{644E91C1-4C93-5146-8873-AC588D26DF39}" dt="2023-11-15T12:10:25.951" v="2758" actId="14861"/>
          <ac:picMkLst>
            <pc:docMk/>
            <pc:sldMk cId="3356638035" sldId="694"/>
            <ac:picMk id="7" creationId="{06F03241-160D-ADEB-A075-EB8327CE3418}"/>
          </ac:picMkLst>
        </pc:picChg>
      </pc:sldChg>
      <pc:sldChg chg="modSp mod">
        <pc:chgData name="Nane Kratzke" userId="971be13ff4ee5ef6" providerId="LiveId" clId="{644E91C1-4C93-5146-8873-AC588D26DF39}" dt="2023-11-14T16:22:48.938" v="53" actId="20577"/>
        <pc:sldMkLst>
          <pc:docMk/>
          <pc:sldMk cId="217408471" sldId="695"/>
        </pc:sldMkLst>
        <pc:spChg chg="mod">
          <ac:chgData name="Nane Kratzke" userId="971be13ff4ee5ef6" providerId="LiveId" clId="{644E91C1-4C93-5146-8873-AC588D26DF39}" dt="2023-11-14T16:22:48.938" v="53" actId="20577"/>
          <ac:spMkLst>
            <pc:docMk/>
            <pc:sldMk cId="217408471" sldId="695"/>
            <ac:spMk id="31" creationId="{A7AED8D2-12C6-26AC-5AF0-E921BDCCBE3B}"/>
          </ac:spMkLst>
        </pc:spChg>
      </pc:sldChg>
      <pc:sldChg chg="modSp mod">
        <pc:chgData name="Nane Kratzke" userId="971be13ff4ee5ef6" providerId="LiveId" clId="{644E91C1-4C93-5146-8873-AC588D26DF39}" dt="2023-11-14T16:23:06.283" v="55" actId="207"/>
        <pc:sldMkLst>
          <pc:docMk/>
          <pc:sldMk cId="1964748473" sldId="696"/>
        </pc:sldMkLst>
        <pc:spChg chg="mod">
          <ac:chgData name="Nane Kratzke" userId="971be13ff4ee5ef6" providerId="LiveId" clId="{644E91C1-4C93-5146-8873-AC588D26DF39}" dt="2023-11-14T16:23:06.283" v="55" actId="207"/>
          <ac:spMkLst>
            <pc:docMk/>
            <pc:sldMk cId="1964748473" sldId="696"/>
            <ac:spMk id="4" creationId="{0C458DD0-8EF5-3AA1-E0BF-0C542462EA08}"/>
          </ac:spMkLst>
        </pc:spChg>
      </pc:sldChg>
      <pc:sldChg chg="modSp mod">
        <pc:chgData name="Nane Kratzke" userId="971be13ff4ee5ef6" providerId="LiveId" clId="{644E91C1-4C93-5146-8873-AC588D26DF39}" dt="2023-11-15T14:26:48.725" v="2957" actId="20577"/>
        <pc:sldMkLst>
          <pc:docMk/>
          <pc:sldMk cId="1971916160" sldId="698"/>
        </pc:sldMkLst>
        <pc:spChg chg="mod">
          <ac:chgData name="Nane Kratzke" userId="971be13ff4ee5ef6" providerId="LiveId" clId="{644E91C1-4C93-5146-8873-AC588D26DF39}" dt="2023-11-15T14:26:48.725" v="2957" actId="20577"/>
          <ac:spMkLst>
            <pc:docMk/>
            <pc:sldMk cId="1971916160" sldId="698"/>
            <ac:spMk id="8" creationId="{0C508602-457E-2C4E-A9AC-85A3D0BD58E5}"/>
          </ac:spMkLst>
        </pc:spChg>
      </pc:sldChg>
      <pc:sldChg chg="add">
        <pc:chgData name="Nane Kratzke" userId="971be13ff4ee5ef6" providerId="LiveId" clId="{644E91C1-4C93-5146-8873-AC588D26DF39}" dt="2023-11-14T16:22:28.466" v="25"/>
        <pc:sldMkLst>
          <pc:docMk/>
          <pc:sldMk cId="4141002808" sldId="700"/>
        </pc:sldMkLst>
      </pc:sldChg>
      <pc:sldChg chg="addSp delSp modSp new mod modTransition">
        <pc:chgData name="Nane Kratzke" userId="971be13ff4ee5ef6" providerId="LiveId" clId="{644E91C1-4C93-5146-8873-AC588D26DF39}" dt="2023-11-15T10:07:34.177" v="346"/>
        <pc:sldMkLst>
          <pc:docMk/>
          <pc:sldMk cId="1592242272" sldId="701"/>
        </pc:sldMkLst>
        <pc:spChg chg="del">
          <ac:chgData name="Nane Kratzke" userId="971be13ff4ee5ef6" providerId="LiveId" clId="{644E91C1-4C93-5146-8873-AC588D26DF39}" dt="2023-11-15T08:48:40.847" v="59" actId="478"/>
          <ac:spMkLst>
            <pc:docMk/>
            <pc:sldMk cId="1592242272" sldId="701"/>
            <ac:spMk id="2" creationId="{F10B3280-1B70-DCD2-08D9-B0CE15AF9C00}"/>
          </ac:spMkLst>
        </pc:spChg>
        <pc:spChg chg="del">
          <ac:chgData name="Nane Kratzke" userId="971be13ff4ee5ef6" providerId="LiveId" clId="{644E91C1-4C93-5146-8873-AC588D26DF39}" dt="2023-11-15T08:48:38.583" v="58" actId="478"/>
          <ac:spMkLst>
            <pc:docMk/>
            <pc:sldMk cId="1592242272" sldId="701"/>
            <ac:spMk id="3" creationId="{9B1220D2-F467-41E2-37F1-4364DC9F5154}"/>
          </ac:spMkLst>
        </pc:spChg>
        <pc:spChg chg="del">
          <ac:chgData name="Nane Kratzke" userId="971be13ff4ee5ef6" providerId="LiveId" clId="{644E91C1-4C93-5146-8873-AC588D26DF39}" dt="2023-11-15T08:48:35.541" v="57" actId="478"/>
          <ac:spMkLst>
            <pc:docMk/>
            <pc:sldMk cId="1592242272" sldId="701"/>
            <ac:spMk id="4" creationId="{2AA733B8-BD14-1BDA-1A88-14892C2FDA1E}"/>
          </ac:spMkLst>
        </pc:spChg>
        <pc:spChg chg="add mod">
          <ac:chgData name="Nane Kratzke" userId="971be13ff4ee5ef6" providerId="LiveId" clId="{644E91C1-4C93-5146-8873-AC588D26DF39}" dt="2023-11-15T08:48:41.651" v="60"/>
          <ac:spMkLst>
            <pc:docMk/>
            <pc:sldMk cId="1592242272" sldId="701"/>
            <ac:spMk id="6" creationId="{410A3493-2038-559A-A021-2ADC9EA9C46F}"/>
          </ac:spMkLst>
        </pc:spChg>
        <pc:spChg chg="add mod">
          <ac:chgData name="Nane Kratzke" userId="971be13ff4ee5ef6" providerId="LiveId" clId="{644E91C1-4C93-5146-8873-AC588D26DF39}" dt="2023-11-15T08:48:41.651" v="60"/>
          <ac:spMkLst>
            <pc:docMk/>
            <pc:sldMk cId="1592242272" sldId="701"/>
            <ac:spMk id="7" creationId="{33140EE6-CFD6-C964-186A-E29AA9E22FFC}"/>
          </ac:spMkLst>
        </pc:spChg>
        <pc:spChg chg="add del">
          <ac:chgData name="Nane Kratzke" userId="971be13ff4ee5ef6" providerId="LiveId" clId="{644E91C1-4C93-5146-8873-AC588D26DF39}" dt="2023-11-15T08:53:05.393" v="64" actId="478"/>
          <ac:spMkLst>
            <pc:docMk/>
            <pc:sldMk cId="1592242272" sldId="701"/>
            <ac:spMk id="9" creationId="{3AC1B302-F3DC-C129-68D8-6D67528D6DE7}"/>
          </ac:spMkLst>
        </pc:spChg>
        <pc:spChg chg="add mod">
          <ac:chgData name="Nane Kratzke" userId="971be13ff4ee5ef6" providerId="LiveId" clId="{644E91C1-4C93-5146-8873-AC588D26DF39}" dt="2023-11-15T08:53:29.672" v="69" actId="1076"/>
          <ac:spMkLst>
            <pc:docMk/>
            <pc:sldMk cId="1592242272" sldId="701"/>
            <ac:spMk id="10" creationId="{7631FF58-22FB-FF87-9051-7B4A39A5C09C}"/>
          </ac:spMkLst>
        </pc:spChg>
        <pc:spChg chg="add mod">
          <ac:chgData name="Nane Kratzke" userId="971be13ff4ee5ef6" providerId="LiveId" clId="{644E91C1-4C93-5146-8873-AC588D26DF39}" dt="2023-11-15T08:53:32.768" v="71" actId="1076"/>
          <ac:spMkLst>
            <pc:docMk/>
            <pc:sldMk cId="1592242272" sldId="701"/>
            <ac:spMk id="11" creationId="{A2C849B4-A11B-CFC3-2E95-82FA3A64EF5F}"/>
          </ac:spMkLst>
        </pc:spChg>
        <pc:spChg chg="add mod">
          <ac:chgData name="Nane Kratzke" userId="971be13ff4ee5ef6" providerId="LiveId" clId="{644E91C1-4C93-5146-8873-AC588D26DF39}" dt="2023-11-15T08:53:37.152" v="73" actId="1076"/>
          <ac:spMkLst>
            <pc:docMk/>
            <pc:sldMk cId="1592242272" sldId="701"/>
            <ac:spMk id="12" creationId="{C1D4B60C-F7B4-EA74-70A2-A8F8BDF9AD81}"/>
          </ac:spMkLst>
        </pc:spChg>
        <pc:spChg chg="add mod">
          <ac:chgData name="Nane Kratzke" userId="971be13ff4ee5ef6" providerId="LiveId" clId="{644E91C1-4C93-5146-8873-AC588D26DF39}" dt="2023-11-15T08:53:48.911" v="75" actId="1076"/>
          <ac:spMkLst>
            <pc:docMk/>
            <pc:sldMk cId="1592242272" sldId="701"/>
            <ac:spMk id="13" creationId="{DD7B7E62-D777-6DBD-E0CE-8E26671E4076}"/>
          </ac:spMkLst>
        </pc:spChg>
        <pc:spChg chg="add mod">
          <ac:chgData name="Nane Kratzke" userId="971be13ff4ee5ef6" providerId="LiveId" clId="{644E91C1-4C93-5146-8873-AC588D26DF39}" dt="2023-11-15T08:53:48.911" v="75" actId="1076"/>
          <ac:spMkLst>
            <pc:docMk/>
            <pc:sldMk cId="1592242272" sldId="701"/>
            <ac:spMk id="14" creationId="{972C3C18-8AAB-5994-E635-73123186DCB0}"/>
          </ac:spMkLst>
        </pc:spChg>
        <pc:spChg chg="add mod">
          <ac:chgData name="Nane Kratzke" userId="971be13ff4ee5ef6" providerId="LiveId" clId="{644E91C1-4C93-5146-8873-AC588D26DF39}" dt="2023-11-15T08:53:48.911" v="75" actId="1076"/>
          <ac:spMkLst>
            <pc:docMk/>
            <pc:sldMk cId="1592242272" sldId="701"/>
            <ac:spMk id="15" creationId="{7922A2F1-6AE6-4732-5AF4-7832C28C1E05}"/>
          </ac:spMkLst>
        </pc:spChg>
        <pc:spChg chg="add del mod">
          <ac:chgData name="Nane Kratzke" userId="971be13ff4ee5ef6" providerId="LiveId" clId="{644E91C1-4C93-5146-8873-AC588D26DF39}" dt="2023-11-15T08:57:43.850" v="208" actId="478"/>
          <ac:spMkLst>
            <pc:docMk/>
            <pc:sldMk cId="1592242272" sldId="701"/>
            <ac:spMk id="16" creationId="{9A2DBD65-5420-4D48-18B1-CB423C70F49F}"/>
          </ac:spMkLst>
        </pc:spChg>
        <pc:spChg chg="add del mod">
          <ac:chgData name="Nane Kratzke" userId="971be13ff4ee5ef6" providerId="LiveId" clId="{644E91C1-4C93-5146-8873-AC588D26DF39}" dt="2023-11-15T08:57:44.946" v="209" actId="478"/>
          <ac:spMkLst>
            <pc:docMk/>
            <pc:sldMk cId="1592242272" sldId="701"/>
            <ac:spMk id="17" creationId="{379EF902-4CD5-5C92-4801-483815092258}"/>
          </ac:spMkLst>
        </pc:spChg>
        <pc:spChg chg="add del mod">
          <ac:chgData name="Nane Kratzke" userId="971be13ff4ee5ef6" providerId="LiveId" clId="{644E91C1-4C93-5146-8873-AC588D26DF39}" dt="2023-11-15T08:57:45.970" v="210" actId="478"/>
          <ac:spMkLst>
            <pc:docMk/>
            <pc:sldMk cId="1592242272" sldId="701"/>
            <ac:spMk id="18" creationId="{F2A12739-3A01-466C-2E08-3DC4D1942E3C}"/>
          </ac:spMkLst>
        </pc:spChg>
        <pc:spChg chg="add mod">
          <ac:chgData name="Nane Kratzke" userId="971be13ff4ee5ef6" providerId="LiveId" clId="{644E91C1-4C93-5146-8873-AC588D26DF39}" dt="2023-11-15T08:58:14.126" v="251" actId="113"/>
          <ac:spMkLst>
            <pc:docMk/>
            <pc:sldMk cId="1592242272" sldId="701"/>
            <ac:spMk id="19" creationId="{CB17D4BE-1B26-5D09-3E18-C812D4599B0F}"/>
          </ac:spMkLst>
        </pc:spChg>
        <pc:picChg chg="add del">
          <ac:chgData name="Nane Kratzke" userId="971be13ff4ee5ef6" providerId="LiveId" clId="{644E91C1-4C93-5146-8873-AC588D26DF39}" dt="2023-11-15T08:51:12.666" v="62" actId="478"/>
          <ac:picMkLst>
            <pc:docMk/>
            <pc:sldMk cId="1592242272" sldId="701"/>
            <ac:picMk id="8" creationId="{872A1BDB-7B35-10FB-3A29-AC3D5C57DB20}"/>
          </ac:picMkLst>
        </pc:picChg>
      </pc:sldChg>
      <pc:sldChg chg="addSp modSp add mod modTransition">
        <pc:chgData name="Nane Kratzke" userId="971be13ff4ee5ef6" providerId="LiveId" clId="{644E91C1-4C93-5146-8873-AC588D26DF39}" dt="2023-11-15T12:11:05.665" v="2759"/>
        <pc:sldMkLst>
          <pc:docMk/>
          <pc:sldMk cId="2674366502" sldId="702"/>
        </pc:sldMkLst>
        <pc:spChg chg="add mod">
          <ac:chgData name="Nane Kratzke" userId="971be13ff4ee5ef6" providerId="LiveId" clId="{644E91C1-4C93-5146-8873-AC588D26DF39}" dt="2023-11-15T10:37:19.763" v="690"/>
          <ac:spMkLst>
            <pc:docMk/>
            <pc:sldMk cId="2674366502" sldId="702"/>
            <ac:spMk id="2" creationId="{2C4E1161-19DE-17BA-8CB6-36D05329EB64}"/>
          </ac:spMkLst>
        </pc:spChg>
        <pc:spChg chg="mod">
          <ac:chgData name="Nane Kratzke" userId="971be13ff4ee5ef6" providerId="LiveId" clId="{644E91C1-4C93-5146-8873-AC588D26DF39}" dt="2023-11-15T12:11:05.665" v="2759"/>
          <ac:spMkLst>
            <pc:docMk/>
            <pc:sldMk cId="2674366502" sldId="702"/>
            <ac:spMk id="16" creationId="{9A2DBD65-5420-4D48-18B1-CB423C70F49F}"/>
          </ac:spMkLst>
        </pc:spChg>
        <pc:spChg chg="mod">
          <ac:chgData name="Nane Kratzke" userId="971be13ff4ee5ef6" providerId="LiveId" clId="{644E91C1-4C93-5146-8873-AC588D26DF39}" dt="2023-11-15T12:11:05.665" v="2759"/>
          <ac:spMkLst>
            <pc:docMk/>
            <pc:sldMk cId="2674366502" sldId="702"/>
            <ac:spMk id="17" creationId="{379EF902-4CD5-5C92-4801-483815092258}"/>
          </ac:spMkLst>
        </pc:spChg>
        <pc:spChg chg="mod">
          <ac:chgData name="Nane Kratzke" userId="971be13ff4ee5ef6" providerId="LiveId" clId="{644E91C1-4C93-5146-8873-AC588D26DF39}" dt="2023-11-15T12:11:05.665" v="2759"/>
          <ac:spMkLst>
            <pc:docMk/>
            <pc:sldMk cId="2674366502" sldId="702"/>
            <ac:spMk id="18" creationId="{F2A12739-3A01-466C-2E08-3DC4D1942E3C}"/>
          </ac:spMkLst>
        </pc:spChg>
        <pc:spChg chg="mod">
          <ac:chgData name="Nane Kratzke" userId="971be13ff4ee5ef6" providerId="LiveId" clId="{644E91C1-4C93-5146-8873-AC588D26DF39}" dt="2023-11-15T08:58:35.168" v="285" actId="113"/>
          <ac:spMkLst>
            <pc:docMk/>
            <pc:sldMk cId="2674366502" sldId="702"/>
            <ac:spMk id="19" creationId="{CB17D4BE-1B26-5D09-3E18-C812D4599B0F}"/>
          </ac:spMkLst>
        </pc:spChg>
      </pc:sldChg>
      <pc:sldChg chg="addSp modSp add mod modTransition">
        <pc:chgData name="Nane Kratzke" userId="971be13ff4ee5ef6" providerId="LiveId" clId="{644E91C1-4C93-5146-8873-AC588D26DF39}" dt="2023-11-15T10:38:05.525" v="749" actId="1076"/>
        <pc:sldMkLst>
          <pc:docMk/>
          <pc:sldMk cId="1390139030" sldId="703"/>
        </pc:sldMkLst>
        <pc:spChg chg="add mod">
          <ac:chgData name="Nane Kratzke" userId="971be13ff4ee5ef6" providerId="LiveId" clId="{644E91C1-4C93-5146-8873-AC588D26DF39}" dt="2023-11-15T10:31:22.994" v="655" actId="207"/>
          <ac:spMkLst>
            <pc:docMk/>
            <pc:sldMk cId="1390139030" sldId="703"/>
            <ac:spMk id="3" creationId="{4522950B-A312-9E84-D0AB-68BE84C9D371}"/>
          </ac:spMkLst>
        </pc:spChg>
        <pc:spChg chg="add mod">
          <ac:chgData name="Nane Kratzke" userId="971be13ff4ee5ef6" providerId="LiveId" clId="{644E91C1-4C93-5146-8873-AC588D26DF39}" dt="2023-11-15T10:38:05.525" v="749" actId="1076"/>
          <ac:spMkLst>
            <pc:docMk/>
            <pc:sldMk cId="1390139030" sldId="703"/>
            <ac:spMk id="4" creationId="{7B3FD409-3391-F4C3-9C29-C4353FB23AF7}"/>
          </ac:spMkLst>
        </pc:spChg>
        <pc:spChg chg="mod">
          <ac:chgData name="Nane Kratzke" userId="971be13ff4ee5ef6" providerId="LiveId" clId="{644E91C1-4C93-5146-8873-AC588D26DF39}" dt="2023-11-15T08:59:36.541" v="292" actId="208"/>
          <ac:spMkLst>
            <pc:docMk/>
            <pc:sldMk cId="1390139030" sldId="703"/>
            <ac:spMk id="11" creationId="{A2C849B4-A11B-CFC3-2E95-82FA3A64EF5F}"/>
          </ac:spMkLst>
        </pc:spChg>
        <pc:spChg chg="mod">
          <ac:chgData name="Nane Kratzke" userId="971be13ff4ee5ef6" providerId="LiveId" clId="{644E91C1-4C93-5146-8873-AC588D26DF39}" dt="2023-11-15T08:59:16.995" v="290"/>
          <ac:spMkLst>
            <pc:docMk/>
            <pc:sldMk cId="1390139030" sldId="703"/>
            <ac:spMk id="16" creationId="{9A2DBD65-5420-4D48-18B1-CB423C70F49F}"/>
          </ac:spMkLst>
        </pc:spChg>
        <pc:spChg chg="mod">
          <ac:chgData name="Nane Kratzke" userId="971be13ff4ee5ef6" providerId="LiveId" clId="{644E91C1-4C93-5146-8873-AC588D26DF39}" dt="2023-11-15T10:19:50.614" v="496" actId="207"/>
          <ac:spMkLst>
            <pc:docMk/>
            <pc:sldMk cId="1390139030" sldId="703"/>
            <ac:spMk id="17" creationId="{379EF902-4CD5-5C92-4801-483815092258}"/>
          </ac:spMkLst>
        </pc:spChg>
        <pc:spChg chg="mod">
          <ac:chgData name="Nane Kratzke" userId="971be13ff4ee5ef6" providerId="LiveId" clId="{644E91C1-4C93-5146-8873-AC588D26DF39}" dt="2023-11-15T08:59:16.995" v="290"/>
          <ac:spMkLst>
            <pc:docMk/>
            <pc:sldMk cId="1390139030" sldId="703"/>
            <ac:spMk id="18" creationId="{F2A12739-3A01-466C-2E08-3DC4D1942E3C}"/>
          </ac:spMkLst>
        </pc:spChg>
        <pc:spChg chg="mod">
          <ac:chgData name="Nane Kratzke" userId="971be13ff4ee5ef6" providerId="LiveId" clId="{644E91C1-4C93-5146-8873-AC588D26DF39}" dt="2023-11-15T09:00:09.714" v="334" actId="113"/>
          <ac:spMkLst>
            <pc:docMk/>
            <pc:sldMk cId="1390139030" sldId="703"/>
            <ac:spMk id="19" creationId="{CB17D4BE-1B26-5D09-3E18-C812D4599B0F}"/>
          </ac:spMkLst>
        </pc:spChg>
        <pc:picChg chg="add mod">
          <ac:chgData name="Nane Kratzke" userId="971be13ff4ee5ef6" providerId="LiveId" clId="{644E91C1-4C93-5146-8873-AC588D26DF39}" dt="2023-11-15T10:30:46.501" v="652"/>
          <ac:picMkLst>
            <pc:docMk/>
            <pc:sldMk cId="1390139030" sldId="703"/>
            <ac:picMk id="2" creationId="{B943B012-951B-FE07-419C-BFD94C31B3A4}"/>
          </ac:picMkLst>
        </pc:picChg>
      </pc:sldChg>
      <pc:sldChg chg="addSp modSp add mod modTransition">
        <pc:chgData name="Nane Kratzke" userId="971be13ff4ee5ef6" providerId="LiveId" clId="{644E91C1-4C93-5146-8873-AC588D26DF39}" dt="2023-11-15T10:32:01.917" v="659" actId="207"/>
        <pc:sldMkLst>
          <pc:docMk/>
          <pc:sldMk cId="1285769446" sldId="704"/>
        </pc:sldMkLst>
        <pc:spChg chg="add mod">
          <ac:chgData name="Nane Kratzke" userId="971be13ff4ee5ef6" providerId="LiveId" clId="{644E91C1-4C93-5146-8873-AC588D26DF39}" dt="2023-11-15T10:06:57.632" v="345" actId="1076"/>
          <ac:spMkLst>
            <pc:docMk/>
            <pc:sldMk cId="1285769446" sldId="704"/>
            <ac:spMk id="2" creationId="{84E24A93-6B10-F57A-CE97-E1DC6B20A28A}"/>
          </ac:spMkLst>
        </pc:spChg>
        <pc:spChg chg="add mod">
          <ac:chgData name="Nane Kratzke" userId="971be13ff4ee5ef6" providerId="LiveId" clId="{644E91C1-4C93-5146-8873-AC588D26DF39}" dt="2023-11-15T10:32:01.917" v="659" actId="207"/>
          <ac:spMkLst>
            <pc:docMk/>
            <pc:sldMk cId="1285769446" sldId="704"/>
            <ac:spMk id="4" creationId="{DA5EFF2E-4CD0-72B0-E308-89B05DA6BF67}"/>
          </ac:spMkLst>
        </pc:spChg>
        <pc:spChg chg="add mod">
          <ac:chgData name="Nane Kratzke" userId="971be13ff4ee5ef6" providerId="LiveId" clId="{644E91C1-4C93-5146-8873-AC588D26DF39}" dt="2023-11-15T10:26:44.906" v="636"/>
          <ac:spMkLst>
            <pc:docMk/>
            <pc:sldMk cId="1285769446" sldId="704"/>
            <ac:spMk id="8" creationId="{2899A17F-01AE-54E0-2C13-E6DE3B70A964}"/>
          </ac:spMkLst>
        </pc:spChg>
        <pc:spChg chg="mod">
          <ac:chgData name="Nane Kratzke" userId="971be13ff4ee5ef6" providerId="LiveId" clId="{644E91C1-4C93-5146-8873-AC588D26DF39}" dt="2023-11-15T10:20:10.325" v="500" actId="207"/>
          <ac:spMkLst>
            <pc:docMk/>
            <pc:sldMk cId="1285769446" sldId="704"/>
            <ac:spMk id="17" creationId="{379EF902-4CD5-5C92-4801-483815092258}"/>
          </ac:spMkLst>
        </pc:spChg>
        <pc:spChg chg="mod">
          <ac:chgData name="Nane Kratzke" userId="971be13ff4ee5ef6" providerId="LiveId" clId="{644E91C1-4C93-5146-8873-AC588D26DF39}" dt="2023-11-15T10:06:27.690" v="342" actId="20577"/>
          <ac:spMkLst>
            <pc:docMk/>
            <pc:sldMk cId="1285769446" sldId="704"/>
            <ac:spMk id="19" creationId="{CB17D4BE-1B26-5D09-3E18-C812D4599B0F}"/>
          </ac:spMkLst>
        </pc:spChg>
        <pc:picChg chg="add mod">
          <ac:chgData name="Nane Kratzke" userId="971be13ff4ee5ef6" providerId="LiveId" clId="{644E91C1-4C93-5146-8873-AC588D26DF39}" dt="2023-11-15T10:31:58.453" v="658"/>
          <ac:picMkLst>
            <pc:docMk/>
            <pc:sldMk cId="1285769446" sldId="704"/>
            <ac:picMk id="3" creationId="{C71ECC39-3C05-0935-39C9-300F37E086EE}"/>
          </ac:picMkLst>
        </pc:picChg>
      </pc:sldChg>
      <pc:sldChg chg="addSp delSp modSp add mod">
        <pc:chgData name="Nane Kratzke" userId="971be13ff4ee5ef6" providerId="LiveId" clId="{644E91C1-4C93-5146-8873-AC588D26DF39}" dt="2023-11-15T10:39:02.607" v="796" actId="20577"/>
        <pc:sldMkLst>
          <pc:docMk/>
          <pc:sldMk cId="337517967" sldId="705"/>
        </pc:sldMkLst>
        <pc:spChg chg="add mod">
          <ac:chgData name="Nane Kratzke" userId="971be13ff4ee5ef6" providerId="LiveId" clId="{644E91C1-4C93-5146-8873-AC588D26DF39}" dt="2023-11-15T10:10:09.706" v="358" actId="1076"/>
          <ac:spMkLst>
            <pc:docMk/>
            <pc:sldMk cId="337517967" sldId="705"/>
            <ac:spMk id="4" creationId="{676DF002-AAEE-8E22-5D18-B6A3EA782FAC}"/>
          </ac:spMkLst>
        </pc:spChg>
        <pc:spChg chg="add mod">
          <ac:chgData name="Nane Kratzke" userId="971be13ff4ee5ef6" providerId="LiveId" clId="{644E91C1-4C93-5146-8873-AC588D26DF39}" dt="2023-11-15T10:10:09.706" v="358" actId="1076"/>
          <ac:spMkLst>
            <pc:docMk/>
            <pc:sldMk cId="337517967" sldId="705"/>
            <ac:spMk id="8" creationId="{04EC0E15-8386-E2FB-42FB-4C7CDD5CF4FA}"/>
          </ac:spMkLst>
        </pc:spChg>
        <pc:spChg chg="add mod">
          <ac:chgData name="Nane Kratzke" userId="971be13ff4ee5ef6" providerId="LiveId" clId="{644E91C1-4C93-5146-8873-AC588D26DF39}" dt="2023-11-15T10:33:33.264" v="667" actId="207"/>
          <ac:spMkLst>
            <pc:docMk/>
            <pc:sldMk cId="337517967" sldId="705"/>
            <ac:spMk id="9" creationId="{802810C5-7566-808C-8E72-3451FE7FE920}"/>
          </ac:spMkLst>
        </pc:spChg>
        <pc:spChg chg="del">
          <ac:chgData name="Nane Kratzke" userId="971be13ff4ee5ef6" providerId="LiveId" clId="{644E91C1-4C93-5146-8873-AC588D26DF39}" dt="2023-11-15T10:10:03.473" v="356" actId="478"/>
          <ac:spMkLst>
            <pc:docMk/>
            <pc:sldMk cId="337517967" sldId="705"/>
            <ac:spMk id="11" creationId="{A2C849B4-A11B-CFC3-2E95-82FA3A64EF5F}"/>
          </ac:spMkLst>
        </pc:spChg>
        <pc:spChg chg="del">
          <ac:chgData name="Nane Kratzke" userId="971be13ff4ee5ef6" providerId="LiveId" clId="{644E91C1-4C93-5146-8873-AC588D26DF39}" dt="2023-11-15T10:10:03.473" v="356" actId="478"/>
          <ac:spMkLst>
            <pc:docMk/>
            <pc:sldMk cId="337517967" sldId="705"/>
            <ac:spMk id="17" creationId="{379EF902-4CD5-5C92-4801-483815092258}"/>
          </ac:spMkLst>
        </pc:spChg>
        <pc:spChg chg="mod">
          <ac:chgData name="Nane Kratzke" userId="971be13ff4ee5ef6" providerId="LiveId" clId="{644E91C1-4C93-5146-8873-AC588D26DF39}" dt="2023-11-15T10:10:28.959" v="391" actId="113"/>
          <ac:spMkLst>
            <pc:docMk/>
            <pc:sldMk cId="337517967" sldId="705"/>
            <ac:spMk id="19" creationId="{CB17D4BE-1B26-5D09-3E18-C812D4599B0F}"/>
          </ac:spMkLst>
        </pc:spChg>
        <pc:spChg chg="add mod">
          <ac:chgData name="Nane Kratzke" userId="971be13ff4ee5ef6" providerId="LiveId" clId="{644E91C1-4C93-5146-8873-AC588D26DF39}" dt="2023-11-15T10:39:02.607" v="796" actId="20577"/>
          <ac:spMkLst>
            <pc:docMk/>
            <pc:sldMk cId="337517967" sldId="705"/>
            <ac:spMk id="24" creationId="{BB703E50-9CE9-1414-40C1-3B9DA273232D}"/>
          </ac:spMkLst>
        </pc:spChg>
        <pc:picChg chg="del">
          <ac:chgData name="Nane Kratzke" userId="971be13ff4ee5ef6" providerId="LiveId" clId="{644E91C1-4C93-5146-8873-AC588D26DF39}" dt="2023-11-15T10:09:57.420" v="355" actId="478"/>
          <ac:picMkLst>
            <pc:docMk/>
            <pc:sldMk cId="337517967" sldId="705"/>
            <ac:picMk id="3" creationId="{C71ECC39-3C05-0935-39C9-300F37E086EE}"/>
          </ac:picMkLst>
        </pc:picChg>
        <pc:picChg chg="add del mod">
          <ac:chgData name="Nane Kratzke" userId="971be13ff4ee5ef6" providerId="LiveId" clId="{644E91C1-4C93-5146-8873-AC588D26DF39}" dt="2023-11-15T10:28:11.902" v="641" actId="478"/>
          <ac:picMkLst>
            <pc:docMk/>
            <pc:sldMk cId="337517967" sldId="705"/>
            <ac:picMk id="20" creationId="{8C95545D-315A-602F-C226-66610994541D}"/>
          </ac:picMkLst>
        </pc:picChg>
        <pc:picChg chg="add del mod">
          <ac:chgData name="Nane Kratzke" userId="971be13ff4ee5ef6" providerId="LiveId" clId="{644E91C1-4C93-5146-8873-AC588D26DF39}" dt="2023-11-15T10:31:45.557" v="657" actId="478"/>
          <ac:picMkLst>
            <pc:docMk/>
            <pc:sldMk cId="337517967" sldId="705"/>
            <ac:picMk id="21" creationId="{D720B69F-B999-EC6B-4B13-FAEBA5505BE1}"/>
          </ac:picMkLst>
        </pc:picChg>
        <pc:picChg chg="add del mod">
          <ac:chgData name="Nane Kratzke" userId="971be13ff4ee5ef6" providerId="LiveId" clId="{644E91C1-4C93-5146-8873-AC588D26DF39}" dt="2023-11-15T10:34:00.045" v="669" actId="478"/>
          <ac:picMkLst>
            <pc:docMk/>
            <pc:sldMk cId="337517967" sldId="705"/>
            <ac:picMk id="22" creationId="{FC60C8D4-DCA1-5FA0-7D03-7E93E4F7FB43}"/>
          </ac:picMkLst>
        </pc:picChg>
        <pc:picChg chg="add mod">
          <ac:chgData name="Nane Kratzke" userId="971be13ff4ee5ef6" providerId="LiveId" clId="{644E91C1-4C93-5146-8873-AC588D26DF39}" dt="2023-11-15T10:35:56.309" v="689" actId="1076"/>
          <ac:picMkLst>
            <pc:docMk/>
            <pc:sldMk cId="337517967" sldId="705"/>
            <ac:picMk id="23" creationId="{306E56F1-9B58-20B4-C0B2-888E303DF818}"/>
          </ac:picMkLst>
        </pc:picChg>
      </pc:sldChg>
      <pc:sldChg chg="addSp modSp add mod">
        <pc:chgData name="Nane Kratzke" userId="971be13ff4ee5ef6" providerId="LiveId" clId="{644E91C1-4C93-5146-8873-AC588D26DF39}" dt="2023-11-15T10:39:24.958" v="797"/>
        <pc:sldMkLst>
          <pc:docMk/>
          <pc:sldMk cId="677013791" sldId="706"/>
        </pc:sldMkLst>
        <pc:spChg chg="add mod">
          <ac:chgData name="Nane Kratzke" userId="971be13ff4ee5ef6" providerId="LiveId" clId="{644E91C1-4C93-5146-8873-AC588D26DF39}" dt="2023-11-15T10:39:24.958" v="797"/>
          <ac:spMkLst>
            <pc:docMk/>
            <pc:sldMk cId="677013791" sldId="706"/>
            <ac:spMk id="3" creationId="{408D3219-4156-6670-7BBE-EA7CD3C0A920}"/>
          </ac:spMkLst>
        </pc:spChg>
        <pc:spChg chg="mod">
          <ac:chgData name="Nane Kratzke" userId="971be13ff4ee5ef6" providerId="LiveId" clId="{644E91C1-4C93-5146-8873-AC588D26DF39}" dt="2023-11-15T10:19:36.288" v="493" actId="207"/>
          <ac:spMkLst>
            <pc:docMk/>
            <pc:sldMk cId="677013791" sldId="706"/>
            <ac:spMk id="18" creationId="{F2A12739-3A01-466C-2E08-3DC4D1942E3C}"/>
          </ac:spMkLst>
        </pc:spChg>
      </pc:sldChg>
      <pc:sldChg chg="addSp delSp modSp add mod">
        <pc:chgData name="Nane Kratzke" userId="971be13ff4ee5ef6" providerId="LiveId" clId="{644E91C1-4C93-5146-8873-AC588D26DF39}" dt="2023-11-15T10:39:40.558" v="798"/>
        <pc:sldMkLst>
          <pc:docMk/>
          <pc:sldMk cId="4087545545" sldId="707"/>
        </pc:sldMkLst>
        <pc:spChg chg="add mod">
          <ac:chgData name="Nane Kratzke" userId="971be13ff4ee5ef6" providerId="LiveId" clId="{644E91C1-4C93-5146-8873-AC588D26DF39}" dt="2023-11-15T10:39:40.558" v="798"/>
          <ac:spMkLst>
            <pc:docMk/>
            <pc:sldMk cId="4087545545" sldId="707"/>
            <ac:spMk id="3" creationId="{27ED4F35-0AAF-8F29-3CF5-FCDCF01A0F64}"/>
          </ac:spMkLst>
        </pc:spChg>
        <pc:spChg chg="del">
          <ac:chgData name="Nane Kratzke" userId="971be13ff4ee5ef6" providerId="LiveId" clId="{644E91C1-4C93-5146-8873-AC588D26DF39}" dt="2023-11-15T10:11:12.690" v="398" actId="478"/>
          <ac:spMkLst>
            <pc:docMk/>
            <pc:sldMk cId="4087545545" sldId="707"/>
            <ac:spMk id="18" creationId="{F2A12739-3A01-466C-2E08-3DC4D1942E3C}"/>
          </ac:spMkLst>
        </pc:spChg>
        <pc:spChg chg="mod">
          <ac:chgData name="Nane Kratzke" userId="971be13ff4ee5ef6" providerId="LiveId" clId="{644E91C1-4C93-5146-8873-AC588D26DF39}" dt="2023-11-15T10:11:20.458" v="405" actId="20577"/>
          <ac:spMkLst>
            <pc:docMk/>
            <pc:sldMk cId="4087545545" sldId="707"/>
            <ac:spMk id="19" creationId="{CB17D4BE-1B26-5D09-3E18-C812D4599B0F}"/>
          </ac:spMkLst>
        </pc:spChg>
      </pc:sldChg>
      <pc:sldChg chg="addSp delSp modSp add mod">
        <pc:chgData name="Nane Kratzke" userId="971be13ff4ee5ef6" providerId="LiveId" clId="{644E91C1-4C93-5146-8873-AC588D26DF39}" dt="2023-11-15T12:15:08.245" v="2762" actId="207"/>
        <pc:sldMkLst>
          <pc:docMk/>
          <pc:sldMk cId="2621019588" sldId="708"/>
        </pc:sldMkLst>
        <pc:spChg chg="add mod">
          <ac:chgData name="Nane Kratzke" userId="971be13ff4ee5ef6" providerId="LiveId" clId="{644E91C1-4C93-5146-8873-AC588D26DF39}" dt="2023-11-15T12:15:08.245" v="2762" actId="207"/>
          <ac:spMkLst>
            <pc:docMk/>
            <pc:sldMk cId="2621019588" sldId="708"/>
            <ac:spMk id="9" creationId="{30371D4C-4A2B-8157-E509-036524DC41A7}"/>
          </ac:spMkLst>
        </pc:spChg>
        <pc:spChg chg="add del mod">
          <ac:chgData name="Nane Kratzke" userId="971be13ff4ee5ef6" providerId="LiveId" clId="{644E91C1-4C93-5146-8873-AC588D26DF39}" dt="2023-11-15T10:15:14.753" v="480" actId="478"/>
          <ac:spMkLst>
            <pc:docMk/>
            <pc:sldMk cId="2621019588" sldId="708"/>
            <ac:spMk id="11" creationId="{8F306A2E-225C-A175-21A6-EDE629EAB4DA}"/>
          </ac:spMkLst>
        </pc:spChg>
        <pc:spChg chg="add mod">
          <ac:chgData name="Nane Kratzke" userId="971be13ff4ee5ef6" providerId="LiveId" clId="{644E91C1-4C93-5146-8873-AC588D26DF39}" dt="2023-11-15T12:15:08.245" v="2762" actId="207"/>
          <ac:spMkLst>
            <pc:docMk/>
            <pc:sldMk cId="2621019588" sldId="708"/>
            <ac:spMk id="17" creationId="{FA3A583C-8823-ADC3-255E-198C9809CB63}"/>
          </ac:spMkLst>
        </pc:spChg>
        <pc:spChg chg="add mod">
          <ac:chgData name="Nane Kratzke" userId="971be13ff4ee5ef6" providerId="LiveId" clId="{644E91C1-4C93-5146-8873-AC588D26DF39}" dt="2023-11-15T12:15:08.245" v="2762" actId="207"/>
          <ac:spMkLst>
            <pc:docMk/>
            <pc:sldMk cId="2621019588" sldId="708"/>
            <ac:spMk id="18" creationId="{43E00595-11DC-41E4-9BF2-6315C9F5A838}"/>
          </ac:spMkLst>
        </pc:spChg>
        <pc:spChg chg="mod">
          <ac:chgData name="Nane Kratzke" userId="971be13ff4ee5ef6" providerId="LiveId" clId="{644E91C1-4C93-5146-8873-AC588D26DF39}" dt="2023-11-15T10:12:18.801" v="443" actId="20577"/>
          <ac:spMkLst>
            <pc:docMk/>
            <pc:sldMk cId="2621019588" sldId="708"/>
            <ac:spMk id="19" creationId="{CB17D4BE-1B26-5D09-3E18-C812D4599B0F}"/>
          </ac:spMkLst>
        </pc:spChg>
        <pc:spChg chg="add mod">
          <ac:chgData name="Nane Kratzke" userId="971be13ff4ee5ef6" providerId="LiveId" clId="{644E91C1-4C93-5146-8873-AC588D26DF39}" dt="2023-11-15T12:15:08.245" v="2762" actId="207"/>
          <ac:spMkLst>
            <pc:docMk/>
            <pc:sldMk cId="2621019588" sldId="708"/>
            <ac:spMk id="20" creationId="{42967170-43E6-AF25-F8E4-59454BE03466}"/>
          </ac:spMkLst>
        </pc:spChg>
        <pc:spChg chg="add mod">
          <ac:chgData name="Nane Kratzke" userId="971be13ff4ee5ef6" providerId="LiveId" clId="{644E91C1-4C93-5146-8873-AC588D26DF39}" dt="2023-11-15T10:22:10.999" v="557" actId="20577"/>
          <ac:spMkLst>
            <pc:docMk/>
            <pc:sldMk cId="2621019588" sldId="708"/>
            <ac:spMk id="21" creationId="{CEF2E8EB-6E73-03BF-06C8-7D8A79AAA65F}"/>
          </ac:spMkLst>
        </pc:spChg>
        <pc:spChg chg="add mod">
          <ac:chgData name="Nane Kratzke" userId="971be13ff4ee5ef6" providerId="LiveId" clId="{644E91C1-4C93-5146-8873-AC588D26DF39}" dt="2023-11-15T10:40:59.221" v="870" actId="1076"/>
          <ac:spMkLst>
            <pc:docMk/>
            <pc:sldMk cId="2621019588" sldId="708"/>
            <ac:spMk id="22" creationId="{AEC7F377-8ABF-5BB2-3004-74B3D1A6E770}"/>
          </ac:spMkLst>
        </pc:spChg>
        <pc:picChg chg="add mod">
          <ac:chgData name="Nane Kratzke" userId="971be13ff4ee5ef6" providerId="LiveId" clId="{644E91C1-4C93-5146-8873-AC588D26DF39}" dt="2023-11-15T10:12:57.287" v="448" actId="1076"/>
          <ac:picMkLst>
            <pc:docMk/>
            <pc:sldMk cId="2621019588" sldId="708"/>
            <ac:picMk id="3" creationId="{2350D2FF-693A-7428-7841-AA1E7F0E1F1E}"/>
          </ac:picMkLst>
        </pc:picChg>
      </pc:sldChg>
      <pc:sldChg chg="addSp delSp modSp add mod">
        <pc:chgData name="Nane Kratzke" userId="971be13ff4ee5ef6" providerId="LiveId" clId="{644E91C1-4C93-5146-8873-AC588D26DF39}" dt="2023-11-15T10:41:30.839" v="884"/>
        <pc:sldMkLst>
          <pc:docMk/>
          <pc:sldMk cId="1550387296" sldId="709"/>
        </pc:sldMkLst>
        <pc:spChg chg="del">
          <ac:chgData name="Nane Kratzke" userId="971be13ff4ee5ef6" providerId="LiveId" clId="{644E91C1-4C93-5146-8873-AC588D26DF39}" dt="2023-11-15T10:14:25.329" v="465" actId="478"/>
          <ac:spMkLst>
            <pc:docMk/>
            <pc:sldMk cId="1550387296" sldId="709"/>
            <ac:spMk id="9" creationId="{30371D4C-4A2B-8157-E509-036524DC41A7}"/>
          </ac:spMkLst>
        </pc:spChg>
        <pc:spChg chg="del">
          <ac:chgData name="Nane Kratzke" userId="971be13ff4ee5ef6" providerId="LiveId" clId="{644E91C1-4C93-5146-8873-AC588D26DF39}" dt="2023-11-15T10:14:32.505" v="469" actId="478"/>
          <ac:spMkLst>
            <pc:docMk/>
            <pc:sldMk cId="1550387296" sldId="709"/>
            <ac:spMk id="11" creationId="{8F306A2E-225C-A175-21A6-EDE629EAB4DA}"/>
          </ac:spMkLst>
        </pc:spChg>
        <pc:spChg chg="del">
          <ac:chgData name="Nane Kratzke" userId="971be13ff4ee5ef6" providerId="LiveId" clId="{644E91C1-4C93-5146-8873-AC588D26DF39}" dt="2023-11-15T10:14:41.434" v="472" actId="478"/>
          <ac:spMkLst>
            <pc:docMk/>
            <pc:sldMk cId="1550387296" sldId="709"/>
            <ac:spMk id="17" creationId="{FA3A583C-8823-ADC3-255E-198C9809CB63}"/>
          </ac:spMkLst>
        </pc:spChg>
        <pc:spChg chg="del">
          <ac:chgData name="Nane Kratzke" userId="971be13ff4ee5ef6" providerId="LiveId" clId="{644E91C1-4C93-5146-8873-AC588D26DF39}" dt="2023-11-15T10:14:47.984" v="474" actId="478"/>
          <ac:spMkLst>
            <pc:docMk/>
            <pc:sldMk cId="1550387296" sldId="709"/>
            <ac:spMk id="18" creationId="{43E00595-11DC-41E4-9BF2-6315C9F5A838}"/>
          </ac:spMkLst>
        </pc:spChg>
        <pc:spChg chg="mod">
          <ac:chgData name="Nane Kratzke" userId="971be13ff4ee5ef6" providerId="LiveId" clId="{644E91C1-4C93-5146-8873-AC588D26DF39}" dt="2023-11-15T10:41:23.335" v="883" actId="20577"/>
          <ac:spMkLst>
            <pc:docMk/>
            <pc:sldMk cId="1550387296" sldId="709"/>
            <ac:spMk id="19" creationId="{CB17D4BE-1B26-5D09-3E18-C812D4599B0F}"/>
          </ac:spMkLst>
        </pc:spChg>
        <pc:spChg chg="del">
          <ac:chgData name="Nane Kratzke" userId="971be13ff4ee5ef6" providerId="LiveId" clId="{644E91C1-4C93-5146-8873-AC588D26DF39}" dt="2023-11-15T10:14:56.417" v="478" actId="478"/>
          <ac:spMkLst>
            <pc:docMk/>
            <pc:sldMk cId="1550387296" sldId="709"/>
            <ac:spMk id="20" creationId="{42967170-43E6-AF25-F8E4-59454BE03466}"/>
          </ac:spMkLst>
        </pc:spChg>
        <pc:spChg chg="add mod">
          <ac:chgData name="Nane Kratzke" userId="971be13ff4ee5ef6" providerId="LiveId" clId="{644E91C1-4C93-5146-8873-AC588D26DF39}" dt="2023-11-15T10:14:29.441" v="467" actId="1076"/>
          <ac:spMkLst>
            <pc:docMk/>
            <pc:sldMk cId="1550387296" sldId="709"/>
            <ac:spMk id="21" creationId="{9D21734A-2F3B-397B-33BD-615B1700F857}"/>
          </ac:spMkLst>
        </pc:spChg>
        <pc:spChg chg="add del mod">
          <ac:chgData name="Nane Kratzke" userId="971be13ff4ee5ef6" providerId="LiveId" clId="{644E91C1-4C93-5146-8873-AC588D26DF39}" dt="2023-11-15T10:15:22.486" v="481" actId="478"/>
          <ac:spMkLst>
            <pc:docMk/>
            <pc:sldMk cId="1550387296" sldId="709"/>
            <ac:spMk id="22" creationId="{04F92161-FB21-4CEF-0F95-6FAF03B3688E}"/>
          </ac:spMkLst>
        </pc:spChg>
        <pc:spChg chg="add mod">
          <ac:chgData name="Nane Kratzke" userId="971be13ff4ee5ef6" providerId="LiveId" clId="{644E91C1-4C93-5146-8873-AC588D26DF39}" dt="2023-11-15T10:14:45.121" v="473" actId="1076"/>
          <ac:spMkLst>
            <pc:docMk/>
            <pc:sldMk cId="1550387296" sldId="709"/>
            <ac:spMk id="23" creationId="{3BDAD026-005A-7F49-23EB-C02305702C35}"/>
          </ac:spMkLst>
        </pc:spChg>
        <pc:spChg chg="add mod">
          <ac:chgData name="Nane Kratzke" userId="971be13ff4ee5ef6" providerId="LiveId" clId="{644E91C1-4C93-5146-8873-AC588D26DF39}" dt="2023-11-15T10:14:52.336" v="476" actId="1076"/>
          <ac:spMkLst>
            <pc:docMk/>
            <pc:sldMk cId="1550387296" sldId="709"/>
            <ac:spMk id="24" creationId="{78BC336A-48A7-F806-8836-54D42FEE4F3D}"/>
          </ac:spMkLst>
        </pc:spChg>
        <pc:spChg chg="add mod">
          <ac:chgData name="Nane Kratzke" userId="971be13ff4ee5ef6" providerId="LiveId" clId="{644E91C1-4C93-5146-8873-AC588D26DF39}" dt="2023-11-15T10:15:02.223" v="479" actId="1076"/>
          <ac:spMkLst>
            <pc:docMk/>
            <pc:sldMk cId="1550387296" sldId="709"/>
            <ac:spMk id="25" creationId="{AD65699C-F4D9-466F-4A52-912F5685A452}"/>
          </ac:spMkLst>
        </pc:spChg>
        <pc:spChg chg="add mod">
          <ac:chgData name="Nane Kratzke" userId="971be13ff4ee5ef6" providerId="LiveId" clId="{644E91C1-4C93-5146-8873-AC588D26DF39}" dt="2023-11-15T10:22:23.406" v="558"/>
          <ac:spMkLst>
            <pc:docMk/>
            <pc:sldMk cId="1550387296" sldId="709"/>
            <ac:spMk id="26" creationId="{025C16E8-D0D7-AA8A-C848-8C212E94E600}"/>
          </ac:spMkLst>
        </pc:spChg>
        <pc:spChg chg="add mod">
          <ac:chgData name="Nane Kratzke" userId="971be13ff4ee5ef6" providerId="LiveId" clId="{644E91C1-4C93-5146-8873-AC588D26DF39}" dt="2023-11-15T10:41:30.839" v="884"/>
          <ac:spMkLst>
            <pc:docMk/>
            <pc:sldMk cId="1550387296" sldId="709"/>
            <ac:spMk id="27" creationId="{7F6C6819-352C-0279-E3E5-904CA8C19D29}"/>
          </ac:spMkLst>
        </pc:spChg>
      </pc:sldChg>
      <pc:sldChg chg="addSp modSp add mod">
        <pc:chgData name="Nane Kratzke" userId="971be13ff4ee5ef6" providerId="LiveId" clId="{644E91C1-4C93-5146-8873-AC588D26DF39}" dt="2023-11-15T10:43:08.854" v="928" actId="1076"/>
        <pc:sldMkLst>
          <pc:docMk/>
          <pc:sldMk cId="944435681" sldId="710"/>
        </pc:sldMkLst>
        <pc:spChg chg="mod">
          <ac:chgData name="Nane Kratzke" userId="971be13ff4ee5ef6" providerId="LiveId" clId="{644E91C1-4C93-5146-8873-AC588D26DF39}" dt="2023-11-15T10:19:14.054" v="491" actId="208"/>
          <ac:spMkLst>
            <pc:docMk/>
            <pc:sldMk cId="944435681" sldId="710"/>
            <ac:spMk id="2" creationId="{84E24A93-6B10-F57A-CE97-E1DC6B20A28A}"/>
          </ac:spMkLst>
        </pc:spChg>
        <pc:spChg chg="mod">
          <ac:chgData name="Nane Kratzke" userId="971be13ff4ee5ef6" providerId="LiveId" clId="{644E91C1-4C93-5146-8873-AC588D26DF39}" dt="2023-11-15T10:19:14.054" v="491" actId="208"/>
          <ac:spMkLst>
            <pc:docMk/>
            <pc:sldMk cId="944435681" sldId="710"/>
            <ac:spMk id="8" creationId="{04EC0E15-8386-E2FB-42FB-4C7CDD5CF4FA}"/>
          </ac:spMkLst>
        </pc:spChg>
        <pc:spChg chg="add mod">
          <ac:chgData name="Nane Kratzke" userId="971be13ff4ee5ef6" providerId="LiveId" clId="{644E91C1-4C93-5146-8873-AC588D26DF39}" dt="2023-11-15T10:22:33.544" v="565" actId="20577"/>
          <ac:spMkLst>
            <pc:docMk/>
            <pc:sldMk cId="944435681" sldId="710"/>
            <ac:spMk id="9" creationId="{E3F045FF-23FA-DB6B-272E-CFE5BB16EDFC}"/>
          </ac:spMkLst>
        </pc:spChg>
        <pc:spChg chg="add mod">
          <ac:chgData name="Nane Kratzke" userId="971be13ff4ee5ef6" providerId="LiveId" clId="{644E91C1-4C93-5146-8873-AC588D26DF39}" dt="2023-11-15T10:43:08.854" v="928" actId="1076"/>
          <ac:spMkLst>
            <pc:docMk/>
            <pc:sldMk cId="944435681" sldId="710"/>
            <ac:spMk id="11" creationId="{AB6FB56E-2F4E-B05B-588A-839045CAE3C9}"/>
          </ac:spMkLst>
        </pc:spChg>
        <pc:spChg chg="mod">
          <ac:chgData name="Nane Kratzke" userId="971be13ff4ee5ef6" providerId="LiveId" clId="{644E91C1-4C93-5146-8873-AC588D26DF39}" dt="2023-11-15T10:19:14.054" v="491" actId="208"/>
          <ac:spMkLst>
            <pc:docMk/>
            <pc:sldMk cId="944435681" sldId="710"/>
            <ac:spMk id="16" creationId="{9A2DBD65-5420-4D48-18B1-CB423C70F49F}"/>
          </ac:spMkLst>
        </pc:spChg>
        <pc:spChg chg="mod">
          <ac:chgData name="Nane Kratzke" userId="971be13ff4ee5ef6" providerId="LiveId" clId="{644E91C1-4C93-5146-8873-AC588D26DF39}" dt="2023-11-15T10:42:45.247" v="906" actId="20577"/>
          <ac:spMkLst>
            <pc:docMk/>
            <pc:sldMk cId="944435681" sldId="710"/>
            <ac:spMk id="19" creationId="{CB17D4BE-1B26-5D09-3E18-C812D4599B0F}"/>
          </ac:spMkLst>
        </pc:spChg>
        <pc:spChg chg="mod">
          <ac:chgData name="Nane Kratzke" userId="971be13ff4ee5ef6" providerId="LiveId" clId="{644E91C1-4C93-5146-8873-AC588D26DF39}" dt="2023-11-15T10:19:14.054" v="491" actId="208"/>
          <ac:spMkLst>
            <pc:docMk/>
            <pc:sldMk cId="944435681" sldId="710"/>
            <ac:spMk id="25" creationId="{AD65699C-F4D9-466F-4A52-912F5685A452}"/>
          </ac:spMkLst>
        </pc:spChg>
        <pc:picChg chg="mod">
          <ac:chgData name="Nane Kratzke" userId="971be13ff4ee5ef6" providerId="LiveId" clId="{644E91C1-4C93-5146-8873-AC588D26DF39}" dt="2023-11-15T10:18:46.663" v="489"/>
          <ac:picMkLst>
            <pc:docMk/>
            <pc:sldMk cId="944435681" sldId="710"/>
            <ac:picMk id="3" creationId="{2350D2FF-693A-7428-7841-AA1E7F0E1F1E}"/>
          </ac:picMkLst>
        </pc:picChg>
      </pc:sldChg>
      <pc:sldChg chg="addSp delSp modSp add mod">
        <pc:chgData name="Nane Kratzke" userId="971be13ff4ee5ef6" providerId="LiveId" clId="{644E91C1-4C93-5146-8873-AC588D26DF39}" dt="2023-11-15T10:23:52.006" v="616" actId="1076"/>
        <pc:sldMkLst>
          <pc:docMk/>
          <pc:sldMk cId="4093004168" sldId="711"/>
        </pc:sldMkLst>
        <pc:spChg chg="del">
          <ac:chgData name="Nane Kratzke" userId="971be13ff4ee5ef6" providerId="LiveId" clId="{644E91C1-4C93-5146-8873-AC588D26DF39}" dt="2023-11-15T10:22:55.856" v="572" actId="478"/>
          <ac:spMkLst>
            <pc:docMk/>
            <pc:sldMk cId="4093004168" sldId="711"/>
            <ac:spMk id="2" creationId="{84E24A93-6B10-F57A-CE97-E1DC6B20A28A}"/>
          </ac:spMkLst>
        </pc:spChg>
        <pc:spChg chg="del">
          <ac:chgData name="Nane Kratzke" userId="971be13ff4ee5ef6" providerId="LiveId" clId="{644E91C1-4C93-5146-8873-AC588D26DF39}" dt="2023-11-15T10:22:52.305" v="569" actId="478"/>
          <ac:spMkLst>
            <pc:docMk/>
            <pc:sldMk cId="4093004168" sldId="711"/>
            <ac:spMk id="8" creationId="{04EC0E15-8386-E2FB-42FB-4C7CDD5CF4FA}"/>
          </ac:spMkLst>
        </pc:spChg>
        <pc:spChg chg="del">
          <ac:chgData name="Nane Kratzke" userId="971be13ff4ee5ef6" providerId="LiveId" clId="{644E91C1-4C93-5146-8873-AC588D26DF39}" dt="2023-11-15T10:22:50.743" v="568" actId="478"/>
          <ac:spMkLst>
            <pc:docMk/>
            <pc:sldMk cId="4093004168" sldId="711"/>
            <ac:spMk id="9" creationId="{E3F045FF-23FA-DB6B-272E-CFE5BB16EDFC}"/>
          </ac:spMkLst>
        </pc:spChg>
        <pc:spChg chg="add mod">
          <ac:chgData name="Nane Kratzke" userId="971be13ff4ee5ef6" providerId="LiveId" clId="{644E91C1-4C93-5146-8873-AC588D26DF39}" dt="2023-11-15T10:23:52.006" v="616" actId="1076"/>
          <ac:spMkLst>
            <pc:docMk/>
            <pc:sldMk cId="4093004168" sldId="711"/>
            <ac:spMk id="11" creationId="{4476819A-4A19-594F-96F7-A885B7790E64}"/>
          </ac:spMkLst>
        </pc:spChg>
        <pc:spChg chg="del">
          <ac:chgData name="Nane Kratzke" userId="971be13ff4ee5ef6" providerId="LiveId" clId="{644E91C1-4C93-5146-8873-AC588D26DF39}" dt="2023-11-15T10:22:53.607" v="570" actId="478"/>
          <ac:spMkLst>
            <pc:docMk/>
            <pc:sldMk cId="4093004168" sldId="711"/>
            <ac:spMk id="16" creationId="{9A2DBD65-5420-4D48-18B1-CB423C70F49F}"/>
          </ac:spMkLst>
        </pc:spChg>
        <pc:spChg chg="mod">
          <ac:chgData name="Nane Kratzke" userId="971be13ff4ee5ef6" providerId="LiveId" clId="{644E91C1-4C93-5146-8873-AC588D26DF39}" dt="2023-11-15T10:23:06.135" v="579" actId="20577"/>
          <ac:spMkLst>
            <pc:docMk/>
            <pc:sldMk cId="4093004168" sldId="711"/>
            <ac:spMk id="19" creationId="{CB17D4BE-1B26-5D09-3E18-C812D4599B0F}"/>
          </ac:spMkLst>
        </pc:spChg>
        <pc:spChg chg="del">
          <ac:chgData name="Nane Kratzke" userId="971be13ff4ee5ef6" providerId="LiveId" clId="{644E91C1-4C93-5146-8873-AC588D26DF39}" dt="2023-11-15T10:22:54.823" v="571" actId="478"/>
          <ac:spMkLst>
            <pc:docMk/>
            <pc:sldMk cId="4093004168" sldId="711"/>
            <ac:spMk id="25" creationId="{AD65699C-F4D9-466F-4A52-912F5685A452}"/>
          </ac:spMkLst>
        </pc:spChg>
        <pc:picChg chg="del">
          <ac:chgData name="Nane Kratzke" userId="971be13ff4ee5ef6" providerId="LiveId" clId="{644E91C1-4C93-5146-8873-AC588D26DF39}" dt="2023-11-15T10:22:48.432" v="567" actId="478"/>
          <ac:picMkLst>
            <pc:docMk/>
            <pc:sldMk cId="4093004168" sldId="711"/>
            <ac:picMk id="3" creationId="{2350D2FF-693A-7428-7841-AA1E7F0E1F1E}"/>
          </ac:picMkLst>
        </pc:picChg>
      </pc:sldChg>
      <pc:sldChg chg="add del">
        <pc:chgData name="Nane Kratzke" userId="971be13ff4ee5ef6" providerId="LiveId" clId="{644E91C1-4C93-5146-8873-AC588D26DF39}" dt="2023-11-15T10:23:19.977" v="581"/>
        <pc:sldMkLst>
          <pc:docMk/>
          <pc:sldMk cId="407314490" sldId="712"/>
        </pc:sldMkLst>
      </pc:sldChg>
      <pc:sldChg chg="add del">
        <pc:chgData name="Nane Kratzke" userId="971be13ff4ee5ef6" providerId="LiveId" clId="{644E91C1-4C93-5146-8873-AC588D26DF39}" dt="2023-11-15T10:42:31.578" v="902" actId="2696"/>
        <pc:sldMkLst>
          <pc:docMk/>
          <pc:sldMk cId="963790268" sldId="712"/>
        </pc:sldMkLst>
      </pc:sldChg>
      <pc:sldChg chg="addSp modSp add mod">
        <pc:chgData name="Nane Kratzke" userId="971be13ff4ee5ef6" providerId="LiveId" clId="{644E91C1-4C93-5146-8873-AC588D26DF39}" dt="2023-11-15T10:38:35.669" v="787" actId="1076"/>
        <pc:sldMkLst>
          <pc:docMk/>
          <pc:sldMk cId="90451977" sldId="713"/>
        </pc:sldMkLst>
        <pc:spChg chg="mod">
          <ac:chgData name="Nane Kratzke" userId="971be13ff4ee5ef6" providerId="LiveId" clId="{644E91C1-4C93-5146-8873-AC588D26DF39}" dt="2023-11-15T10:31:16.101" v="654" actId="207"/>
          <ac:spMkLst>
            <pc:docMk/>
            <pc:sldMk cId="90451977" sldId="713"/>
            <ac:spMk id="3" creationId="{4522950B-A312-9E84-D0AB-68BE84C9D371}"/>
          </ac:spMkLst>
        </pc:spChg>
        <pc:spChg chg="add mod">
          <ac:chgData name="Nane Kratzke" userId="971be13ff4ee5ef6" providerId="LiveId" clId="{644E91C1-4C93-5146-8873-AC588D26DF39}" dt="2023-11-15T10:26:16.935" v="635" actId="207"/>
          <ac:spMkLst>
            <pc:docMk/>
            <pc:sldMk cId="90451977" sldId="713"/>
            <ac:spMk id="4" creationId="{393D9BC0-D23A-8E49-2C8E-E270DB0A8E04}"/>
          </ac:spMkLst>
        </pc:spChg>
        <pc:spChg chg="add mod">
          <ac:chgData name="Nane Kratzke" userId="971be13ff4ee5ef6" providerId="LiveId" clId="{644E91C1-4C93-5146-8873-AC588D26DF39}" dt="2023-11-15T10:38:35.669" v="787" actId="1076"/>
          <ac:spMkLst>
            <pc:docMk/>
            <pc:sldMk cId="90451977" sldId="713"/>
            <ac:spMk id="8" creationId="{B87F30AA-87CE-0FFD-6204-88CF195524ED}"/>
          </ac:spMkLst>
        </pc:spChg>
        <pc:picChg chg="mod">
          <ac:chgData name="Nane Kratzke" userId="971be13ff4ee5ef6" providerId="LiveId" clId="{644E91C1-4C93-5146-8873-AC588D26DF39}" dt="2023-11-15T10:31:05.471" v="653"/>
          <ac:picMkLst>
            <pc:docMk/>
            <pc:sldMk cId="90451977" sldId="713"/>
            <ac:picMk id="2" creationId="{B943B012-951B-FE07-419C-BFD94C31B3A4}"/>
          </ac:picMkLst>
        </pc:picChg>
      </pc:sldChg>
      <pc:sldChg chg="addSp delSp modSp add mod setBg">
        <pc:chgData name="Nane Kratzke" userId="971be13ff4ee5ef6" providerId="LiveId" clId="{644E91C1-4C93-5146-8873-AC588D26DF39}" dt="2023-11-15T12:38:48.024" v="2900" actId="20577"/>
        <pc:sldMkLst>
          <pc:docMk/>
          <pc:sldMk cId="4004562763" sldId="714"/>
        </pc:sldMkLst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4" creationId="{676DF002-AAEE-8E22-5D18-B6A3EA782FAC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0" creationId="{7631FF58-22FB-FF87-9051-7B4A39A5C09C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1" creationId="{4476819A-4A19-594F-96F7-A885B7790E64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2" creationId="{C1D4B60C-F7B4-EA74-70A2-A8F8BDF9AD81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3" creationId="{DD7B7E62-D777-6DBD-E0CE-8E26671E4076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4" creationId="{972C3C18-8AAB-5994-E635-73123186DCB0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5" creationId="{7922A2F1-6AE6-4732-5AF4-7832C28C1E05}"/>
          </ac:spMkLst>
        </pc:spChg>
        <pc:spChg chg="add mod">
          <ac:chgData name="Nane Kratzke" userId="971be13ff4ee5ef6" providerId="LiveId" clId="{644E91C1-4C93-5146-8873-AC588D26DF39}" dt="2023-11-15T12:38:48.024" v="2900" actId="20577"/>
          <ac:spMkLst>
            <pc:docMk/>
            <pc:sldMk cId="4004562763" sldId="714"/>
            <ac:spMk id="16" creationId="{B6868632-C4CF-882D-F638-B07B9A1D9823}"/>
          </ac:spMkLst>
        </pc:spChg>
        <pc:spChg chg="add mod">
          <ac:chgData name="Nane Kratzke" userId="971be13ff4ee5ef6" providerId="LiveId" clId="{644E91C1-4C93-5146-8873-AC588D26DF39}" dt="2023-11-15T11:47:30.213" v="2438" actId="1076"/>
          <ac:spMkLst>
            <pc:docMk/>
            <pc:sldMk cId="4004562763" sldId="714"/>
            <ac:spMk id="17" creationId="{B217EDC0-48ED-DF34-9741-CBCD0BDE7C7F}"/>
          </ac:spMkLst>
        </pc:spChg>
        <pc:spChg chg="del">
          <ac:chgData name="Nane Kratzke" userId="971be13ff4ee5ef6" providerId="LiveId" clId="{644E91C1-4C93-5146-8873-AC588D26DF39}" dt="2023-11-15T10:43:31.024" v="931" actId="478"/>
          <ac:spMkLst>
            <pc:docMk/>
            <pc:sldMk cId="4004562763" sldId="714"/>
            <ac:spMk id="19" creationId="{CB17D4BE-1B26-5D09-3E18-C812D4599B0F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21" creationId="{9D21734A-2F3B-397B-33BD-615B1700F857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23" creationId="{3BDAD026-005A-7F49-23EB-C02305702C35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24" creationId="{78BC336A-48A7-F806-8836-54D42FEE4F3D}"/>
          </ac:spMkLst>
        </pc:spChg>
        <pc:picChg chg="add del mod">
          <ac:chgData name="Nane Kratzke" userId="971be13ff4ee5ef6" providerId="LiveId" clId="{644E91C1-4C93-5146-8873-AC588D26DF39}" dt="2023-11-15T11:20:44.707" v="958" actId="478"/>
          <ac:picMkLst>
            <pc:docMk/>
            <pc:sldMk cId="4004562763" sldId="714"/>
            <ac:picMk id="2" creationId="{7D819944-D954-B143-100F-CA111EF2FE5E}"/>
          </ac:picMkLst>
        </pc:picChg>
        <pc:picChg chg="add del mod">
          <ac:chgData name="Nane Kratzke" userId="971be13ff4ee5ef6" providerId="LiveId" clId="{644E91C1-4C93-5146-8873-AC588D26DF39}" dt="2023-11-15T10:48:36.816" v="954" actId="478"/>
          <ac:picMkLst>
            <pc:docMk/>
            <pc:sldMk cId="4004562763" sldId="714"/>
            <ac:picMk id="3" creationId="{7BD103E4-F21A-E3DE-730E-B896CF90A59C}"/>
          </ac:picMkLst>
        </pc:picChg>
        <pc:picChg chg="add del mod">
          <ac:chgData name="Nane Kratzke" userId="971be13ff4ee5ef6" providerId="LiveId" clId="{644E91C1-4C93-5146-8873-AC588D26DF39}" dt="2023-11-15T11:23:34.632" v="1258" actId="478"/>
          <ac:picMkLst>
            <pc:docMk/>
            <pc:sldMk cId="4004562763" sldId="714"/>
            <ac:picMk id="8" creationId="{54816B0B-9062-BEEC-6406-C3873ADE3E3E}"/>
          </ac:picMkLst>
        </pc:picChg>
        <pc:picChg chg="add mod">
          <ac:chgData name="Nane Kratzke" userId="971be13ff4ee5ef6" providerId="LiveId" clId="{644E91C1-4C93-5146-8873-AC588D26DF39}" dt="2023-11-15T11:47:44.141" v="2440" actId="1076"/>
          <ac:picMkLst>
            <pc:docMk/>
            <pc:sldMk cId="4004562763" sldId="714"/>
            <ac:picMk id="9" creationId="{DD53BDD2-D0EF-488C-4164-4DF9F189F7C1}"/>
          </ac:picMkLst>
        </pc:picChg>
        <pc:picChg chg="add mod">
          <ac:chgData name="Nane Kratzke" userId="971be13ff4ee5ef6" providerId="LiveId" clId="{644E91C1-4C93-5146-8873-AC588D26DF39}" dt="2023-11-15T11:47:11.412" v="2433" actId="14100"/>
          <ac:picMkLst>
            <pc:docMk/>
            <pc:sldMk cId="4004562763" sldId="714"/>
            <ac:picMk id="18" creationId="{236615D2-1CC0-943A-79EF-2BA464078A9C}"/>
          </ac:picMkLst>
        </pc:picChg>
      </pc:sldChg>
    </pc:docChg>
  </pc:docChgLst>
  <pc:docChgLst>
    <pc:chgData name="Nane Kratzke" userId="971be13ff4ee5ef6" providerId="LiveId" clId="{6DC046AD-08D5-864C-9181-BD754435ABC5}"/>
    <pc:docChg chg="undo custSel addSld delSld modSld sldOrd">
      <pc:chgData name="Nane Kratzke" userId="971be13ff4ee5ef6" providerId="LiveId" clId="{6DC046AD-08D5-864C-9181-BD754435ABC5}" dt="2023-11-22T15:43:38.671" v="1722" actId="1076"/>
      <pc:docMkLst>
        <pc:docMk/>
      </pc:docMkLst>
      <pc:sldChg chg="addSp modSp mod ord">
        <pc:chgData name="Nane Kratzke" userId="971be13ff4ee5ef6" providerId="LiveId" clId="{6DC046AD-08D5-864C-9181-BD754435ABC5}" dt="2023-11-21T08:54:05.707" v="74" actId="14861"/>
        <pc:sldMkLst>
          <pc:docMk/>
          <pc:sldMk cId="534949039" sldId="329"/>
        </pc:sldMkLst>
        <pc:spChg chg="mod">
          <ac:chgData name="Nane Kratzke" userId="971be13ff4ee5ef6" providerId="LiveId" clId="{6DC046AD-08D5-864C-9181-BD754435ABC5}" dt="2023-11-21T08:48:32.323" v="25" actId="20577"/>
          <ac:spMkLst>
            <pc:docMk/>
            <pc:sldMk cId="534949039" sldId="329"/>
            <ac:spMk id="2" creationId="{BEBECCD0-0365-6042-8374-D298183801AF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13" creationId="{A6832B0F-230F-1EBD-A96B-F7194DD5DB69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14" creationId="{8A0905F9-CB43-D976-B71E-06E45C51FAB5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15" creationId="{126DD157-1BE7-EB97-8A17-DA1BBA86B3EB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16" creationId="{CCB66598-FD8D-DB84-6C37-D552800ADE0A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18" creationId="{245A19F7-B3EE-8C31-7217-0D991FD1D9D5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19" creationId="{CECB09C2-484A-9626-06F1-5BFB15259307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20" creationId="{70F78B4D-6B61-555D-16A5-CE962DCEBBBD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21" creationId="{59C52C66-0622-D892-B7BF-E34A56AD7DE0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22" creationId="{0DEADE3B-2F39-ABBC-E36D-E718AD9F413F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23" creationId="{2A260180-F14C-FFEE-C57F-C5D7E48820F5}"/>
          </ac:spMkLst>
        </pc:spChg>
        <pc:spChg chg="add mod">
          <ac:chgData name="Nane Kratzke" userId="971be13ff4ee5ef6" providerId="LiveId" clId="{6DC046AD-08D5-864C-9181-BD754435ABC5}" dt="2023-11-21T08:53:40.420" v="71"/>
          <ac:spMkLst>
            <pc:docMk/>
            <pc:sldMk cId="534949039" sldId="329"/>
            <ac:spMk id="25" creationId="{8EAB81F0-C8A8-6F10-1D9C-B5D1E04AE22D}"/>
          </ac:spMkLst>
        </pc:spChg>
        <pc:spChg chg="mod">
          <ac:chgData name="Nane Kratzke" userId="971be13ff4ee5ef6" providerId="LiveId" clId="{6DC046AD-08D5-864C-9181-BD754435ABC5}" dt="2023-11-21T08:49:20.571" v="30" actId="207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6DC046AD-08D5-864C-9181-BD754435ABC5}" dt="2023-11-21T08:49:20.571" v="30" actId="207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6DC046AD-08D5-864C-9181-BD754435ABC5}" dt="2023-11-21T08:49:20.571" v="30" actId="207"/>
          <ac:spMkLst>
            <pc:docMk/>
            <pc:sldMk cId="534949039" sldId="329"/>
            <ac:spMk id="132" creationId="{6544B590-6D31-9243-9E86-5EB212A6BC40}"/>
          </ac:spMkLst>
        </pc:spChg>
        <pc:picChg chg="mod">
          <ac:chgData name="Nane Kratzke" userId="971be13ff4ee5ef6" providerId="LiveId" clId="{6DC046AD-08D5-864C-9181-BD754435ABC5}" dt="2023-11-21T08:49:10.963" v="29"/>
          <ac:picMkLst>
            <pc:docMk/>
            <pc:sldMk cId="534949039" sldId="329"/>
            <ac:picMk id="9" creationId="{A6020AA4-2856-F002-3A79-FAC11CAFDF76}"/>
          </ac:picMkLst>
        </pc:picChg>
        <pc:picChg chg="add mod">
          <ac:chgData name="Nane Kratzke" userId="971be13ff4ee5ef6" providerId="LiveId" clId="{6DC046AD-08D5-864C-9181-BD754435ABC5}" dt="2023-11-21T08:53:40.420" v="71"/>
          <ac:picMkLst>
            <pc:docMk/>
            <pc:sldMk cId="534949039" sldId="329"/>
            <ac:picMk id="24" creationId="{20763DDA-F6D0-71BF-1249-4A544CCE5000}"/>
          </ac:picMkLst>
        </pc:picChg>
        <pc:picChg chg="add mod">
          <ac:chgData name="Nane Kratzke" userId="971be13ff4ee5ef6" providerId="LiveId" clId="{6DC046AD-08D5-864C-9181-BD754435ABC5}" dt="2023-11-21T08:54:05.707" v="74" actId="14861"/>
          <ac:picMkLst>
            <pc:docMk/>
            <pc:sldMk cId="534949039" sldId="329"/>
            <ac:picMk id="28" creationId="{BAB53C76-6CDB-7833-69ED-5E0B36059B62}"/>
          </ac:picMkLst>
        </pc:picChg>
        <pc:picChg chg="mod">
          <ac:chgData name="Nane Kratzke" userId="971be13ff4ee5ef6" providerId="LiveId" clId="{6DC046AD-08D5-864C-9181-BD754435ABC5}" dt="2023-11-21T08:49:10.963" v="29"/>
          <ac:picMkLst>
            <pc:docMk/>
            <pc:sldMk cId="534949039" sldId="329"/>
            <ac:picMk id="79" creationId="{F6F08B27-2937-8142-8CDA-0797FB999C10}"/>
          </ac:picMkLst>
        </pc:picChg>
        <pc:picChg chg="mod">
          <ac:chgData name="Nane Kratzke" userId="971be13ff4ee5ef6" providerId="LiveId" clId="{6DC046AD-08D5-864C-9181-BD754435ABC5}" dt="2023-11-21T08:49:10.963" v="29"/>
          <ac:picMkLst>
            <pc:docMk/>
            <pc:sldMk cId="534949039" sldId="329"/>
            <ac:picMk id="134" creationId="{7554F3D9-A80C-F746-85C4-18A28DC4319C}"/>
          </ac:picMkLst>
        </pc:picChg>
        <pc:picChg chg="mod">
          <ac:chgData name="Nane Kratzke" userId="971be13ff4ee5ef6" providerId="LiveId" clId="{6DC046AD-08D5-864C-9181-BD754435ABC5}" dt="2023-11-21T08:49:10.963" v="29"/>
          <ac:picMkLst>
            <pc:docMk/>
            <pc:sldMk cId="534949039" sldId="329"/>
            <ac:picMk id="136" creationId="{01FC1095-D87A-B945-922F-5A115CF06B47}"/>
          </ac:picMkLst>
        </pc:picChg>
        <pc:picChg chg="mod">
          <ac:chgData name="Nane Kratzke" userId="971be13ff4ee5ef6" providerId="LiveId" clId="{6DC046AD-08D5-864C-9181-BD754435ABC5}" dt="2023-11-21T08:49:10.963" v="29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6DC046AD-08D5-864C-9181-BD754435ABC5}" dt="2023-11-21T08:49:10.963" v="29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6DC046AD-08D5-864C-9181-BD754435ABC5}" dt="2023-11-21T08:49:10.963" v="29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6DC046AD-08D5-864C-9181-BD754435ABC5}" dt="2023-11-21T08:49:10.963" v="29"/>
          <ac:picMkLst>
            <pc:docMk/>
            <pc:sldMk cId="534949039" sldId="329"/>
            <ac:picMk id="1058" creationId="{9005B2A9-D614-3742-AD7B-E67DD24A1BBC}"/>
          </ac:picMkLst>
        </pc:picChg>
        <pc:cxnChg chg="add mod">
          <ac:chgData name="Nane Kratzke" userId="971be13ff4ee5ef6" providerId="LiveId" clId="{6DC046AD-08D5-864C-9181-BD754435ABC5}" dt="2023-11-21T08:53:40.420" v="71"/>
          <ac:cxnSpMkLst>
            <pc:docMk/>
            <pc:sldMk cId="534949039" sldId="329"/>
            <ac:cxnSpMk id="6" creationId="{E687F5AC-37E9-254F-4C8A-A9D5865ACADA}"/>
          </ac:cxnSpMkLst>
        </pc:cxnChg>
        <pc:cxnChg chg="add mod">
          <ac:chgData name="Nane Kratzke" userId="971be13ff4ee5ef6" providerId="LiveId" clId="{6DC046AD-08D5-864C-9181-BD754435ABC5}" dt="2023-11-21T08:53:40.420" v="71"/>
          <ac:cxnSpMkLst>
            <pc:docMk/>
            <pc:sldMk cId="534949039" sldId="329"/>
            <ac:cxnSpMk id="7" creationId="{DFA88D9F-F8DA-B864-6B16-95D6D8F231A5}"/>
          </ac:cxnSpMkLst>
        </pc:cxnChg>
        <pc:cxnChg chg="add mod">
          <ac:chgData name="Nane Kratzke" userId="971be13ff4ee5ef6" providerId="LiveId" clId="{6DC046AD-08D5-864C-9181-BD754435ABC5}" dt="2023-11-21T08:53:40.420" v="71"/>
          <ac:cxnSpMkLst>
            <pc:docMk/>
            <pc:sldMk cId="534949039" sldId="329"/>
            <ac:cxnSpMk id="8" creationId="{ED5E59D2-ADFE-0835-80C1-7C862B63805F}"/>
          </ac:cxnSpMkLst>
        </pc:cxnChg>
        <pc:cxnChg chg="add mod">
          <ac:chgData name="Nane Kratzke" userId="971be13ff4ee5ef6" providerId="LiveId" clId="{6DC046AD-08D5-864C-9181-BD754435ABC5}" dt="2023-11-21T08:53:40.420" v="71"/>
          <ac:cxnSpMkLst>
            <pc:docMk/>
            <pc:sldMk cId="534949039" sldId="329"/>
            <ac:cxnSpMk id="11" creationId="{463130D2-E478-6E33-233A-2519252ECDAC}"/>
          </ac:cxnSpMkLst>
        </pc:cxnChg>
        <pc:cxnChg chg="add mod">
          <ac:chgData name="Nane Kratzke" userId="971be13ff4ee5ef6" providerId="LiveId" clId="{6DC046AD-08D5-864C-9181-BD754435ABC5}" dt="2023-11-21T08:53:40.420" v="71"/>
          <ac:cxnSpMkLst>
            <pc:docMk/>
            <pc:sldMk cId="534949039" sldId="329"/>
            <ac:cxnSpMk id="12" creationId="{D8B07004-52F4-CACA-E5E8-3F15C13F9590}"/>
          </ac:cxnSpMkLst>
        </pc:cxnChg>
        <pc:cxnChg chg="add mod">
          <ac:chgData name="Nane Kratzke" userId="971be13ff4ee5ef6" providerId="LiveId" clId="{6DC046AD-08D5-864C-9181-BD754435ABC5}" dt="2023-11-21T08:53:40.420" v="71"/>
          <ac:cxnSpMkLst>
            <pc:docMk/>
            <pc:sldMk cId="534949039" sldId="329"/>
            <ac:cxnSpMk id="17" creationId="{41A11357-A27D-1A28-41D9-18D416691A59}"/>
          </ac:cxnSpMkLst>
        </pc:cxnChg>
      </pc:sldChg>
      <pc:sldChg chg="del">
        <pc:chgData name="Nane Kratzke" userId="971be13ff4ee5ef6" providerId="LiveId" clId="{6DC046AD-08D5-864C-9181-BD754435ABC5}" dt="2023-11-21T16:18:23.343" v="722" actId="2696"/>
        <pc:sldMkLst>
          <pc:docMk/>
          <pc:sldMk cId="3078893197" sldId="330"/>
        </pc:sldMkLst>
      </pc:sldChg>
      <pc:sldChg chg="del">
        <pc:chgData name="Nane Kratzke" userId="971be13ff4ee5ef6" providerId="LiveId" clId="{6DC046AD-08D5-864C-9181-BD754435ABC5}" dt="2023-11-21T16:18:23.627" v="725" actId="2696"/>
        <pc:sldMkLst>
          <pc:docMk/>
          <pc:sldMk cId="2219886769" sldId="331"/>
        </pc:sldMkLst>
      </pc:sldChg>
      <pc:sldChg chg="modSp mod">
        <pc:chgData name="Nane Kratzke" userId="971be13ff4ee5ef6" providerId="LiveId" clId="{6DC046AD-08D5-864C-9181-BD754435ABC5}" dt="2023-11-21T16:39:24.747" v="924" actId="12"/>
        <pc:sldMkLst>
          <pc:docMk/>
          <pc:sldMk cId="982004980" sldId="332"/>
        </pc:sldMkLst>
        <pc:spChg chg="mod">
          <ac:chgData name="Nane Kratzke" userId="971be13ff4ee5ef6" providerId="LiveId" clId="{6DC046AD-08D5-864C-9181-BD754435ABC5}" dt="2023-11-21T16:39:24.747" v="924" actId="12"/>
          <ac:spMkLst>
            <pc:docMk/>
            <pc:sldMk cId="982004980" sldId="332"/>
            <ac:spMk id="4" creationId="{1A54BDE3-089A-B947-B36C-1DA2EA047FE2}"/>
          </ac:spMkLst>
        </pc:spChg>
      </pc:sldChg>
      <pc:sldChg chg="del">
        <pc:chgData name="Nane Kratzke" userId="971be13ff4ee5ef6" providerId="LiveId" clId="{6DC046AD-08D5-864C-9181-BD754435ABC5}" dt="2023-11-21T16:18:23.332" v="720" actId="2696"/>
        <pc:sldMkLst>
          <pc:docMk/>
          <pc:sldMk cId="87679749" sldId="400"/>
        </pc:sldMkLst>
      </pc:sldChg>
      <pc:sldChg chg="del">
        <pc:chgData name="Nane Kratzke" userId="971be13ff4ee5ef6" providerId="LiveId" clId="{6DC046AD-08D5-864C-9181-BD754435ABC5}" dt="2023-11-21T16:18:23.337" v="721" actId="2696"/>
        <pc:sldMkLst>
          <pc:docMk/>
          <pc:sldMk cId="3042928372" sldId="434"/>
        </pc:sldMkLst>
      </pc:sldChg>
      <pc:sldChg chg="del">
        <pc:chgData name="Nane Kratzke" userId="971be13ff4ee5ef6" providerId="LiveId" clId="{6DC046AD-08D5-864C-9181-BD754435ABC5}" dt="2023-11-21T16:18:23.633" v="726" actId="2696"/>
        <pc:sldMkLst>
          <pc:docMk/>
          <pc:sldMk cId="823225359" sldId="435"/>
        </pc:sldMkLst>
      </pc:sldChg>
      <pc:sldChg chg="modSp mod ord modAnim">
        <pc:chgData name="Nane Kratzke" userId="971be13ff4ee5ef6" providerId="LiveId" clId="{6DC046AD-08D5-864C-9181-BD754435ABC5}" dt="2023-11-22T14:35:38.879" v="1711"/>
        <pc:sldMkLst>
          <pc:docMk/>
          <pc:sldMk cId="2182525806" sldId="436"/>
        </pc:sldMkLst>
        <pc:spChg chg="mod">
          <ac:chgData name="Nane Kratzke" userId="971be13ff4ee5ef6" providerId="LiveId" clId="{6DC046AD-08D5-864C-9181-BD754435ABC5}" dt="2023-11-21T08:52:21.245" v="68" actId="20577"/>
          <ac:spMkLst>
            <pc:docMk/>
            <pc:sldMk cId="2182525806" sldId="436"/>
            <ac:spMk id="82" creationId="{768D3D22-5639-0C48-949F-4879402BEE69}"/>
          </ac:spMkLst>
        </pc:spChg>
      </pc:sldChg>
      <pc:sldChg chg="del">
        <pc:chgData name="Nane Kratzke" userId="971be13ff4ee5ef6" providerId="LiveId" clId="{6DC046AD-08D5-864C-9181-BD754435ABC5}" dt="2023-11-21T08:50:33.907" v="33" actId="2696"/>
        <pc:sldMkLst>
          <pc:docMk/>
          <pc:sldMk cId="50337072" sldId="437"/>
        </pc:sldMkLst>
      </pc:sldChg>
      <pc:sldChg chg="addSp delSp modSp mod">
        <pc:chgData name="Nane Kratzke" userId="971be13ff4ee5ef6" providerId="LiveId" clId="{6DC046AD-08D5-864C-9181-BD754435ABC5}" dt="2023-11-21T16:00:19.393" v="547" actId="1076"/>
        <pc:sldMkLst>
          <pc:docMk/>
          <pc:sldMk cId="4193228944" sldId="449"/>
        </pc:sldMkLst>
        <pc:spChg chg="mod">
          <ac:chgData name="Nane Kratzke" userId="971be13ff4ee5ef6" providerId="LiveId" clId="{6DC046AD-08D5-864C-9181-BD754435ABC5}" dt="2023-11-21T15:57:06.072" v="507" actId="403"/>
          <ac:spMkLst>
            <pc:docMk/>
            <pc:sldMk cId="4193228944" sldId="449"/>
            <ac:spMk id="4" creationId="{3489061E-0E7E-4040-947F-D53EBA5EA030}"/>
          </ac:spMkLst>
        </pc:spChg>
        <pc:spChg chg="del">
          <ac:chgData name="Nane Kratzke" userId="971be13ff4ee5ef6" providerId="LiveId" clId="{6DC046AD-08D5-864C-9181-BD754435ABC5}" dt="2023-11-21T15:59:04.530" v="528" actId="478"/>
          <ac:spMkLst>
            <pc:docMk/>
            <pc:sldMk cId="4193228944" sldId="449"/>
            <ac:spMk id="6" creationId="{DC23A317-8C8B-0A45-BB69-6EAE14A5E679}"/>
          </ac:spMkLst>
        </pc:spChg>
        <pc:spChg chg="mod">
          <ac:chgData name="Nane Kratzke" userId="971be13ff4ee5ef6" providerId="LiveId" clId="{6DC046AD-08D5-864C-9181-BD754435ABC5}" dt="2023-11-21T15:57:25.427" v="517" actId="20577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6DC046AD-08D5-864C-9181-BD754435ABC5}" dt="2023-11-21T16:00:19.393" v="547" actId="1076"/>
          <ac:spMkLst>
            <pc:docMk/>
            <pc:sldMk cId="4193228944" sldId="449"/>
            <ac:spMk id="13" creationId="{9B3EE741-777F-DFF6-AB8E-4545233D4DFF}"/>
          </ac:spMkLst>
        </pc:spChg>
        <pc:picChg chg="add del mod modCrop">
          <ac:chgData name="Nane Kratzke" userId="971be13ff4ee5ef6" providerId="LiveId" clId="{6DC046AD-08D5-864C-9181-BD754435ABC5}" dt="2023-11-21T15:58:28.090" v="521" actId="478"/>
          <ac:picMkLst>
            <pc:docMk/>
            <pc:sldMk cId="4193228944" sldId="449"/>
            <ac:picMk id="9" creationId="{9195C81B-DD6D-CCF5-961E-B98282C49C6B}"/>
          </ac:picMkLst>
        </pc:picChg>
        <pc:picChg chg="add del mod modCrop">
          <ac:chgData name="Nane Kratzke" userId="971be13ff4ee5ef6" providerId="LiveId" clId="{6DC046AD-08D5-864C-9181-BD754435ABC5}" dt="2023-11-21T15:58:29.674" v="522" actId="478"/>
          <ac:picMkLst>
            <pc:docMk/>
            <pc:sldMk cId="4193228944" sldId="449"/>
            <ac:picMk id="10" creationId="{DB000A0F-B2F7-1513-500F-B1DEAC5195C2}"/>
          </ac:picMkLst>
        </pc:picChg>
        <pc:picChg chg="add del mod">
          <ac:chgData name="Nane Kratzke" userId="971be13ff4ee5ef6" providerId="LiveId" clId="{6DC046AD-08D5-864C-9181-BD754435ABC5}" dt="2023-11-21T15:55:32.426" v="494" actId="478"/>
          <ac:picMkLst>
            <pc:docMk/>
            <pc:sldMk cId="4193228944" sldId="449"/>
            <ac:picMk id="11" creationId="{2086C31E-AF61-9C90-D79C-F5E6A84BA178}"/>
          </ac:picMkLst>
        </pc:picChg>
        <pc:picChg chg="add mod modCrop">
          <ac:chgData name="Nane Kratzke" userId="971be13ff4ee5ef6" providerId="LiveId" clId="{6DC046AD-08D5-864C-9181-BD754435ABC5}" dt="2023-11-21T16:00:07.499" v="545" actId="1037"/>
          <ac:picMkLst>
            <pc:docMk/>
            <pc:sldMk cId="4193228944" sldId="449"/>
            <ac:picMk id="12" creationId="{45919DA4-EBDE-401E-B0A9-1B9D4D399721}"/>
          </ac:picMkLst>
        </pc:picChg>
        <pc:picChg chg="add mod modCrop">
          <ac:chgData name="Nane Kratzke" userId="971be13ff4ee5ef6" providerId="LiveId" clId="{6DC046AD-08D5-864C-9181-BD754435ABC5}" dt="2023-11-21T15:59:49.409" v="535" actId="732"/>
          <ac:picMkLst>
            <pc:docMk/>
            <pc:sldMk cId="4193228944" sldId="449"/>
            <ac:picMk id="14" creationId="{791635F8-4B63-A4B0-D08A-1FBE2CAD1DC3}"/>
          </ac:picMkLst>
        </pc:picChg>
      </pc:sldChg>
      <pc:sldChg chg="addSp modSp mod">
        <pc:chgData name="Nane Kratzke" userId="971be13ff4ee5ef6" providerId="LiveId" clId="{6DC046AD-08D5-864C-9181-BD754435ABC5}" dt="2023-11-22T13:14:51.812" v="1408" actId="14100"/>
        <pc:sldMkLst>
          <pc:docMk/>
          <pc:sldMk cId="3910355434" sldId="451"/>
        </pc:sldMkLst>
        <pc:spChg chg="mod">
          <ac:chgData name="Nane Kratzke" userId="971be13ff4ee5ef6" providerId="LiveId" clId="{6DC046AD-08D5-864C-9181-BD754435ABC5}" dt="2023-11-22T13:14:51.812" v="1408" actId="14100"/>
          <ac:spMkLst>
            <pc:docMk/>
            <pc:sldMk cId="3910355434" sldId="451"/>
            <ac:spMk id="4" creationId="{F0CD1664-DBCC-C74D-9633-64879A86863D}"/>
          </ac:spMkLst>
        </pc:spChg>
        <pc:spChg chg="mod">
          <ac:chgData name="Nane Kratzke" userId="971be13ff4ee5ef6" providerId="LiveId" clId="{6DC046AD-08D5-864C-9181-BD754435ABC5}" dt="2023-11-22T13:14:45.029" v="1407" actId="1076"/>
          <ac:spMkLst>
            <pc:docMk/>
            <pc:sldMk cId="3910355434" sldId="451"/>
            <ac:spMk id="6" creationId="{F22A5E28-6931-7F49-AC64-D847B1C45F4A}"/>
          </ac:spMkLst>
        </pc:spChg>
        <pc:spChg chg="mod">
          <ac:chgData name="Nane Kratzke" userId="971be13ff4ee5ef6" providerId="LiveId" clId="{6DC046AD-08D5-864C-9181-BD754435ABC5}" dt="2023-11-22T13:14:45.029" v="1407" actId="1076"/>
          <ac:spMkLst>
            <pc:docMk/>
            <pc:sldMk cId="3910355434" sldId="451"/>
            <ac:spMk id="7" creationId="{200E1EA4-70E1-4340-8162-619247912F0A}"/>
          </ac:spMkLst>
        </pc:spChg>
        <pc:spChg chg="mod">
          <ac:chgData name="Nane Kratzke" userId="971be13ff4ee5ef6" providerId="LiveId" clId="{6DC046AD-08D5-864C-9181-BD754435ABC5}" dt="2023-11-22T13:14:45.029" v="1407" actId="1076"/>
          <ac:spMkLst>
            <pc:docMk/>
            <pc:sldMk cId="3910355434" sldId="451"/>
            <ac:spMk id="8" creationId="{30724CDC-D664-5F4E-AED4-E62056BF2E63}"/>
          </ac:spMkLst>
        </pc:spChg>
        <pc:spChg chg="mod">
          <ac:chgData name="Nane Kratzke" userId="971be13ff4ee5ef6" providerId="LiveId" clId="{6DC046AD-08D5-864C-9181-BD754435ABC5}" dt="2023-11-22T13:14:45.029" v="1407" actId="1076"/>
          <ac:spMkLst>
            <pc:docMk/>
            <pc:sldMk cId="3910355434" sldId="451"/>
            <ac:spMk id="10" creationId="{CC417DC9-1228-6D4F-BDC6-45A7DA0F1CC5}"/>
          </ac:spMkLst>
        </pc:spChg>
        <pc:spChg chg="mod">
          <ac:chgData name="Nane Kratzke" userId="971be13ff4ee5ef6" providerId="LiveId" clId="{6DC046AD-08D5-864C-9181-BD754435ABC5}" dt="2023-11-22T13:14:45.029" v="1407" actId="1076"/>
          <ac:spMkLst>
            <pc:docMk/>
            <pc:sldMk cId="3910355434" sldId="451"/>
            <ac:spMk id="11" creationId="{9A9C5144-586A-9947-94F6-B41C0E347F99}"/>
          </ac:spMkLst>
        </pc:spChg>
        <pc:spChg chg="mod">
          <ac:chgData name="Nane Kratzke" userId="971be13ff4ee5ef6" providerId="LiveId" clId="{6DC046AD-08D5-864C-9181-BD754435ABC5}" dt="2023-11-22T13:14:45.029" v="1407" actId="1076"/>
          <ac:spMkLst>
            <pc:docMk/>
            <pc:sldMk cId="3910355434" sldId="451"/>
            <ac:spMk id="12" creationId="{F4245841-CFEC-A747-B7FD-B4C197569117}"/>
          </ac:spMkLst>
        </pc:spChg>
        <pc:picChg chg="add mod">
          <ac:chgData name="Nane Kratzke" userId="971be13ff4ee5ef6" providerId="LiveId" clId="{6DC046AD-08D5-864C-9181-BD754435ABC5}" dt="2023-11-22T13:14:06.662" v="1406"/>
          <ac:picMkLst>
            <pc:docMk/>
            <pc:sldMk cId="3910355434" sldId="451"/>
            <ac:picMk id="1026" creationId="{00C5CB37-F3E3-145A-DA70-CDF8817F0CAC}"/>
          </ac:picMkLst>
        </pc:picChg>
      </pc:sldChg>
      <pc:sldChg chg="addSp modSp mod">
        <pc:chgData name="Nane Kratzke" userId="971be13ff4ee5ef6" providerId="LiveId" clId="{6DC046AD-08D5-864C-9181-BD754435ABC5}" dt="2023-11-22T15:43:38.671" v="1722" actId="1076"/>
        <pc:sldMkLst>
          <pc:docMk/>
          <pc:sldMk cId="1244584995" sldId="455"/>
        </pc:sldMkLst>
        <pc:spChg chg="mod">
          <ac:chgData name="Nane Kratzke" userId="971be13ff4ee5ef6" providerId="LiveId" clId="{6DC046AD-08D5-864C-9181-BD754435ABC5}" dt="2023-11-22T13:28:39.032" v="1636" actId="20577"/>
          <ac:spMkLst>
            <pc:docMk/>
            <pc:sldMk cId="1244584995" sldId="455"/>
            <ac:spMk id="4" creationId="{F0CD1664-DBCC-C74D-9633-64879A86863D}"/>
          </ac:spMkLst>
        </pc:spChg>
        <pc:spChg chg="add mod">
          <ac:chgData name="Nane Kratzke" userId="971be13ff4ee5ef6" providerId="LiveId" clId="{6DC046AD-08D5-864C-9181-BD754435ABC5}" dt="2023-11-22T13:28:16.899" v="1632" actId="1076"/>
          <ac:spMkLst>
            <pc:docMk/>
            <pc:sldMk cId="1244584995" sldId="455"/>
            <ac:spMk id="6" creationId="{C79BDD42-2900-5851-C458-BFCA64763D2F}"/>
          </ac:spMkLst>
        </pc:spChg>
        <pc:spChg chg="mod">
          <ac:chgData name="Nane Kratzke" userId="971be13ff4ee5ef6" providerId="LiveId" clId="{6DC046AD-08D5-864C-9181-BD754435ABC5}" dt="2023-11-22T15:43:38.671" v="1722" actId="1076"/>
          <ac:spMkLst>
            <pc:docMk/>
            <pc:sldMk cId="1244584995" sldId="455"/>
            <ac:spMk id="8" creationId="{30724CDC-D664-5F4E-AED4-E62056BF2E63}"/>
          </ac:spMkLst>
        </pc:spChg>
        <pc:spChg chg="mod">
          <ac:chgData name="Nane Kratzke" userId="971be13ff4ee5ef6" providerId="LiveId" clId="{6DC046AD-08D5-864C-9181-BD754435ABC5}" dt="2023-11-22T15:43:30.796" v="1721" actId="166"/>
          <ac:spMkLst>
            <pc:docMk/>
            <pc:sldMk cId="1244584995" sldId="455"/>
            <ac:spMk id="9" creationId="{E211F464-1A88-E842-8DB0-FF24DF1E49A7}"/>
          </ac:spMkLst>
        </pc:spChg>
        <pc:spChg chg="mod">
          <ac:chgData name="Nane Kratzke" userId="971be13ff4ee5ef6" providerId="LiveId" clId="{6DC046AD-08D5-864C-9181-BD754435ABC5}" dt="2023-11-22T13:22:07.251" v="1453" actId="14100"/>
          <ac:spMkLst>
            <pc:docMk/>
            <pc:sldMk cId="1244584995" sldId="455"/>
            <ac:spMk id="16" creationId="{214D969A-24AA-984A-8275-E3C2419DBA35}"/>
          </ac:spMkLst>
        </pc:spChg>
        <pc:spChg chg="mod">
          <ac:chgData name="Nane Kratzke" userId="971be13ff4ee5ef6" providerId="LiveId" clId="{6DC046AD-08D5-864C-9181-BD754435ABC5}" dt="2023-11-22T13:21:34.605" v="1450" actId="166"/>
          <ac:spMkLst>
            <pc:docMk/>
            <pc:sldMk cId="1244584995" sldId="455"/>
            <ac:spMk id="17" creationId="{8BC0639F-83C1-5342-B1DB-460515194E19}"/>
          </ac:spMkLst>
        </pc:spChg>
        <pc:spChg chg="mod">
          <ac:chgData name="Nane Kratzke" userId="971be13ff4ee5ef6" providerId="LiveId" clId="{6DC046AD-08D5-864C-9181-BD754435ABC5}" dt="2023-11-22T13:22:41.299" v="1458" actId="1076"/>
          <ac:spMkLst>
            <pc:docMk/>
            <pc:sldMk cId="1244584995" sldId="455"/>
            <ac:spMk id="18" creationId="{43447485-7B02-6646-A612-3F485CB25F8C}"/>
          </ac:spMkLst>
        </pc:spChg>
        <pc:picChg chg="add mod">
          <ac:chgData name="Nane Kratzke" userId="971be13ff4ee5ef6" providerId="LiveId" clId="{6DC046AD-08D5-864C-9181-BD754435ABC5}" dt="2023-11-22T13:25:37.755" v="1517" actId="14861"/>
          <ac:picMkLst>
            <pc:docMk/>
            <pc:sldMk cId="1244584995" sldId="455"/>
            <ac:picMk id="2050" creationId="{5547CC2E-C18F-944A-5F95-4776B62B949F}"/>
          </ac:picMkLst>
        </pc:picChg>
        <pc:picChg chg="add mod">
          <ac:chgData name="Nane Kratzke" userId="971be13ff4ee5ef6" providerId="LiveId" clId="{6DC046AD-08D5-864C-9181-BD754435ABC5}" dt="2023-11-22T13:22:38.419" v="1457" actId="1076"/>
          <ac:picMkLst>
            <pc:docMk/>
            <pc:sldMk cId="1244584995" sldId="455"/>
            <ac:picMk id="2052" creationId="{C6896BCB-5BD1-3D26-779B-D786CCED623A}"/>
          </ac:picMkLst>
        </pc:picChg>
      </pc:sldChg>
      <pc:sldChg chg="modSp mod">
        <pc:chgData name="Nane Kratzke" userId="971be13ff4ee5ef6" providerId="LiveId" clId="{6DC046AD-08D5-864C-9181-BD754435ABC5}" dt="2023-11-21T16:51:47.191" v="1037" actId="5793"/>
        <pc:sldMkLst>
          <pc:docMk/>
          <pc:sldMk cId="4052141016" sldId="456"/>
        </pc:sldMkLst>
        <pc:spChg chg="mod">
          <ac:chgData name="Nane Kratzke" userId="971be13ff4ee5ef6" providerId="LiveId" clId="{6DC046AD-08D5-864C-9181-BD754435ABC5}" dt="2023-11-21T16:51:39.831" v="1035" actId="5793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6DC046AD-08D5-864C-9181-BD754435ABC5}" dt="2023-11-21T16:51:47.191" v="1037" actId="5793"/>
          <ac:spMkLst>
            <pc:docMk/>
            <pc:sldMk cId="4052141016" sldId="456"/>
            <ac:spMk id="14" creationId="{71931BF3-7557-F84C-827A-7561692B3A62}"/>
          </ac:spMkLst>
        </pc:spChg>
      </pc:sldChg>
      <pc:sldChg chg="modSp mod">
        <pc:chgData name="Nane Kratzke" userId="971be13ff4ee5ef6" providerId="LiveId" clId="{6DC046AD-08D5-864C-9181-BD754435ABC5}" dt="2023-11-21T16:42:00.886" v="927" actId="20577"/>
        <pc:sldMkLst>
          <pc:docMk/>
          <pc:sldMk cId="1807440968" sldId="457"/>
        </pc:sldMkLst>
        <pc:spChg chg="mod">
          <ac:chgData name="Nane Kratzke" userId="971be13ff4ee5ef6" providerId="LiveId" clId="{6DC046AD-08D5-864C-9181-BD754435ABC5}" dt="2023-11-21T16:42:00.886" v="927" actId="20577"/>
          <ac:spMkLst>
            <pc:docMk/>
            <pc:sldMk cId="1807440968" sldId="457"/>
            <ac:spMk id="9" creationId="{53A8B2ED-3529-2046-85A2-F960DCE23BD2}"/>
          </ac:spMkLst>
        </pc:spChg>
      </pc:sldChg>
      <pc:sldChg chg="addSp delSp modSp mod">
        <pc:chgData name="Nane Kratzke" userId="971be13ff4ee5ef6" providerId="LiveId" clId="{6DC046AD-08D5-864C-9181-BD754435ABC5}" dt="2023-11-22T13:33:58.532" v="1654" actId="20577"/>
        <pc:sldMkLst>
          <pc:docMk/>
          <pc:sldMk cId="4067627198" sldId="458"/>
        </pc:sldMkLst>
        <pc:spChg chg="mod">
          <ac:chgData name="Nane Kratzke" userId="971be13ff4ee5ef6" providerId="LiveId" clId="{6DC046AD-08D5-864C-9181-BD754435ABC5}" dt="2023-11-22T13:33:58.532" v="1654" actId="20577"/>
          <ac:spMkLst>
            <pc:docMk/>
            <pc:sldMk cId="4067627198" sldId="458"/>
            <ac:spMk id="4" creationId="{3489061E-0E7E-4040-947F-D53EBA5EA030}"/>
          </ac:spMkLst>
        </pc:spChg>
        <pc:spChg chg="del mod">
          <ac:chgData name="Nane Kratzke" userId="971be13ff4ee5ef6" providerId="LiveId" clId="{6DC046AD-08D5-864C-9181-BD754435ABC5}" dt="2023-11-22T13:00:11.558" v="1090" actId="478"/>
          <ac:spMkLst>
            <pc:docMk/>
            <pc:sldMk cId="4067627198" sldId="458"/>
            <ac:spMk id="7" creationId="{4C9AA184-297C-BE4F-ADE4-8DA7CEEF71DD}"/>
          </ac:spMkLst>
        </pc:spChg>
        <pc:spChg chg="mod">
          <ac:chgData name="Nane Kratzke" userId="971be13ff4ee5ef6" providerId="LiveId" clId="{6DC046AD-08D5-864C-9181-BD754435ABC5}" dt="2023-11-22T13:08:18.428" v="1233" actId="1076"/>
          <ac:spMkLst>
            <pc:docMk/>
            <pc:sldMk cId="4067627198" sldId="458"/>
            <ac:spMk id="8" creationId="{23FADF5D-07A4-DC49-BA41-1540DD4939A1}"/>
          </ac:spMkLst>
        </pc:spChg>
        <pc:spChg chg="add mod">
          <ac:chgData name="Nane Kratzke" userId="971be13ff4ee5ef6" providerId="LiveId" clId="{6DC046AD-08D5-864C-9181-BD754435ABC5}" dt="2023-11-22T13:04:04.092" v="1167" actId="1076"/>
          <ac:spMkLst>
            <pc:docMk/>
            <pc:sldMk cId="4067627198" sldId="458"/>
            <ac:spMk id="9" creationId="{65F186DE-D875-990A-46A9-1E4E1444D8A5}"/>
          </ac:spMkLst>
        </pc:spChg>
        <pc:spChg chg="add mod">
          <ac:chgData name="Nane Kratzke" userId="971be13ff4ee5ef6" providerId="LiveId" clId="{6DC046AD-08D5-864C-9181-BD754435ABC5}" dt="2023-11-22T13:04:04.092" v="1167" actId="1076"/>
          <ac:spMkLst>
            <pc:docMk/>
            <pc:sldMk cId="4067627198" sldId="458"/>
            <ac:spMk id="10" creationId="{60033B3E-2F40-C28E-7C59-DEACDE8E06A1}"/>
          </ac:spMkLst>
        </pc:spChg>
        <pc:spChg chg="add mod">
          <ac:chgData name="Nane Kratzke" userId="971be13ff4ee5ef6" providerId="LiveId" clId="{6DC046AD-08D5-864C-9181-BD754435ABC5}" dt="2023-11-22T13:08:13.077" v="1232" actId="1076"/>
          <ac:spMkLst>
            <pc:docMk/>
            <pc:sldMk cId="4067627198" sldId="458"/>
            <ac:spMk id="11" creationId="{1A2E06FB-1E5E-E230-2A41-59867ED4B96A}"/>
          </ac:spMkLst>
        </pc:spChg>
        <pc:spChg chg="add mod">
          <ac:chgData name="Nane Kratzke" userId="971be13ff4ee5ef6" providerId="LiveId" clId="{6DC046AD-08D5-864C-9181-BD754435ABC5}" dt="2023-11-22T13:08:13.077" v="1232" actId="1076"/>
          <ac:spMkLst>
            <pc:docMk/>
            <pc:sldMk cId="4067627198" sldId="458"/>
            <ac:spMk id="12" creationId="{31F324AC-0BF4-5E0D-D7BE-B2AA40C9C9F3}"/>
          </ac:spMkLst>
        </pc:spChg>
        <pc:spChg chg="add mod">
          <ac:chgData name="Nane Kratzke" userId="971be13ff4ee5ef6" providerId="LiveId" clId="{6DC046AD-08D5-864C-9181-BD754435ABC5}" dt="2023-11-22T13:04:19.008" v="1188" actId="113"/>
          <ac:spMkLst>
            <pc:docMk/>
            <pc:sldMk cId="4067627198" sldId="458"/>
            <ac:spMk id="13" creationId="{AB6C2A7A-C038-A780-B81A-CE82AA1D3203}"/>
          </ac:spMkLst>
        </pc:spChg>
        <pc:spChg chg="add mod">
          <ac:chgData name="Nane Kratzke" userId="971be13ff4ee5ef6" providerId="LiveId" clId="{6DC046AD-08D5-864C-9181-BD754435ABC5}" dt="2023-11-22T13:08:13.077" v="1232" actId="1076"/>
          <ac:spMkLst>
            <pc:docMk/>
            <pc:sldMk cId="4067627198" sldId="458"/>
            <ac:spMk id="14" creationId="{D7CED328-0256-4B90-996D-769A6AE8DF40}"/>
          </ac:spMkLst>
        </pc:spChg>
        <pc:spChg chg="add mod">
          <ac:chgData name="Nane Kratzke" userId="971be13ff4ee5ef6" providerId="LiveId" clId="{6DC046AD-08D5-864C-9181-BD754435ABC5}" dt="2023-11-22T13:09:26.142" v="1353" actId="20577"/>
          <ac:spMkLst>
            <pc:docMk/>
            <pc:sldMk cId="4067627198" sldId="458"/>
            <ac:spMk id="15" creationId="{F169BB6B-36AF-0059-DB9C-74EFD9C874A6}"/>
          </ac:spMkLst>
        </pc:spChg>
        <pc:spChg chg="add mod">
          <ac:chgData name="Nane Kratzke" userId="971be13ff4ee5ef6" providerId="LiveId" clId="{6DC046AD-08D5-864C-9181-BD754435ABC5}" dt="2023-11-22T13:30:52.819" v="1639" actId="1076"/>
          <ac:spMkLst>
            <pc:docMk/>
            <pc:sldMk cId="4067627198" sldId="458"/>
            <ac:spMk id="16" creationId="{7E783C8F-6BB7-80F3-316B-3926AE2ABBA5}"/>
          </ac:spMkLst>
        </pc:spChg>
        <pc:spChg chg="add mod">
          <ac:chgData name="Nane Kratzke" userId="971be13ff4ee5ef6" providerId="LiveId" clId="{6DC046AD-08D5-864C-9181-BD754435ABC5}" dt="2023-11-22T13:31:57.384" v="1646" actId="1076"/>
          <ac:spMkLst>
            <pc:docMk/>
            <pc:sldMk cId="4067627198" sldId="458"/>
            <ac:spMk id="21" creationId="{82924315-51C4-F219-47A4-C9DED1A87037}"/>
          </ac:spMkLst>
        </pc:spChg>
        <pc:spChg chg="add mod">
          <ac:chgData name="Nane Kratzke" userId="971be13ff4ee5ef6" providerId="LiveId" clId="{6DC046AD-08D5-864C-9181-BD754435ABC5}" dt="2023-11-22T13:32:01.360" v="1647" actId="1076"/>
          <ac:spMkLst>
            <pc:docMk/>
            <pc:sldMk cId="4067627198" sldId="458"/>
            <ac:spMk id="22" creationId="{708B49E1-5415-AEC4-5116-15322ED31B41}"/>
          </ac:spMkLst>
        </pc:spChg>
        <pc:spChg chg="add mod">
          <ac:chgData name="Nane Kratzke" userId="971be13ff4ee5ef6" providerId="LiveId" clId="{6DC046AD-08D5-864C-9181-BD754435ABC5}" dt="2023-11-22T13:10:05.256" v="1397" actId="20577"/>
          <ac:spMkLst>
            <pc:docMk/>
            <pc:sldMk cId="4067627198" sldId="458"/>
            <ac:spMk id="26" creationId="{F9BE3C39-BE41-F7B1-64F8-F38BF8094CD5}"/>
          </ac:spMkLst>
        </pc:spChg>
        <pc:cxnChg chg="add mod">
          <ac:chgData name="Nane Kratzke" userId="971be13ff4ee5ef6" providerId="LiveId" clId="{6DC046AD-08D5-864C-9181-BD754435ABC5}" dt="2023-11-22T13:30:52.819" v="1639" actId="1076"/>
          <ac:cxnSpMkLst>
            <pc:docMk/>
            <pc:sldMk cId="4067627198" sldId="458"/>
            <ac:cxnSpMk id="18" creationId="{6A207431-0D48-1420-D754-E2BEABA205B5}"/>
          </ac:cxnSpMkLst>
        </pc:cxnChg>
        <pc:cxnChg chg="add mod">
          <ac:chgData name="Nane Kratzke" userId="971be13ff4ee5ef6" providerId="LiveId" clId="{6DC046AD-08D5-864C-9181-BD754435ABC5}" dt="2023-11-22T13:32:01.360" v="1647" actId="1076"/>
          <ac:cxnSpMkLst>
            <pc:docMk/>
            <pc:sldMk cId="4067627198" sldId="458"/>
            <ac:cxnSpMk id="24" creationId="{9570FC35-3A2F-1CF7-0EA1-178948C3C6FF}"/>
          </ac:cxnSpMkLst>
        </pc:cxnChg>
      </pc:sldChg>
      <pc:sldChg chg="addSp delSp modSp mod">
        <pc:chgData name="Nane Kratzke" userId="971be13ff4ee5ef6" providerId="LiveId" clId="{6DC046AD-08D5-864C-9181-BD754435ABC5}" dt="2023-11-21T16:38:30.280" v="920"/>
        <pc:sldMkLst>
          <pc:docMk/>
          <pc:sldMk cId="4209971302" sldId="459"/>
        </pc:sldMkLst>
        <pc:spChg chg="mod">
          <ac:chgData name="Nane Kratzke" userId="971be13ff4ee5ef6" providerId="LiveId" clId="{6DC046AD-08D5-864C-9181-BD754435ABC5}" dt="2023-11-21T16:38:30.280" v="920"/>
          <ac:spMkLst>
            <pc:docMk/>
            <pc:sldMk cId="4209971302" sldId="459"/>
            <ac:spMk id="4" creationId="{3489061E-0E7E-4040-947F-D53EBA5EA030}"/>
          </ac:spMkLst>
        </pc:spChg>
        <pc:spChg chg="del mod">
          <ac:chgData name="Nane Kratzke" userId="971be13ff4ee5ef6" providerId="LiveId" clId="{6DC046AD-08D5-864C-9181-BD754435ABC5}" dt="2023-11-21T16:29:54.957" v="805" actId="478"/>
          <ac:spMkLst>
            <pc:docMk/>
            <pc:sldMk cId="4209971302" sldId="459"/>
            <ac:spMk id="7" creationId="{B46E5149-21B8-6B48-81D7-FA22A1042CAB}"/>
          </ac:spMkLst>
        </pc:spChg>
        <pc:spChg chg="del">
          <ac:chgData name="Nane Kratzke" userId="971be13ff4ee5ef6" providerId="LiveId" clId="{6DC046AD-08D5-864C-9181-BD754435ABC5}" dt="2023-11-21T16:37:43.054" v="913" actId="478"/>
          <ac:spMkLst>
            <pc:docMk/>
            <pc:sldMk cId="4209971302" sldId="459"/>
            <ac:spMk id="8" creationId="{50C2C5FB-8FEF-7D4F-8201-F60ED4F9A5E9}"/>
          </ac:spMkLst>
        </pc:spChg>
        <pc:picChg chg="add del mod">
          <ac:chgData name="Nane Kratzke" userId="971be13ff4ee5ef6" providerId="LiveId" clId="{6DC046AD-08D5-864C-9181-BD754435ABC5}" dt="2023-11-21T16:37:27.465" v="912" actId="478"/>
          <ac:picMkLst>
            <pc:docMk/>
            <pc:sldMk cId="4209971302" sldId="459"/>
            <ac:picMk id="9" creationId="{9DEDD08C-9E6D-EBDE-41E3-3CA6968F97FB}"/>
          </ac:picMkLst>
        </pc:picChg>
      </pc:sldChg>
      <pc:sldChg chg="del">
        <pc:chgData name="Nane Kratzke" userId="971be13ff4ee5ef6" providerId="LiveId" clId="{6DC046AD-08D5-864C-9181-BD754435ABC5}" dt="2023-11-21T16:18:23.620" v="724" actId="2696"/>
        <pc:sldMkLst>
          <pc:docMk/>
          <pc:sldMk cId="1268661363" sldId="477"/>
        </pc:sldMkLst>
      </pc:sldChg>
      <pc:sldChg chg="del">
        <pc:chgData name="Nane Kratzke" userId="971be13ff4ee5ef6" providerId="LiveId" clId="{6DC046AD-08D5-864C-9181-BD754435ABC5}" dt="2023-11-21T16:18:23.703" v="729" actId="2696"/>
        <pc:sldMkLst>
          <pc:docMk/>
          <pc:sldMk cId="3625736529" sldId="699"/>
        </pc:sldMkLst>
      </pc:sldChg>
      <pc:sldChg chg="del">
        <pc:chgData name="Nane Kratzke" userId="971be13ff4ee5ef6" providerId="LiveId" clId="{6DC046AD-08D5-864C-9181-BD754435ABC5}" dt="2023-11-21T16:18:23.297" v="717" actId="2696"/>
        <pc:sldMkLst>
          <pc:docMk/>
          <pc:sldMk cId="499216346" sldId="715"/>
        </pc:sldMkLst>
      </pc:sldChg>
      <pc:sldChg chg="del">
        <pc:chgData name="Nane Kratzke" userId="971be13ff4ee5ef6" providerId="LiveId" clId="{6DC046AD-08D5-864C-9181-BD754435ABC5}" dt="2023-11-21T16:18:23.606" v="723" actId="2696"/>
        <pc:sldMkLst>
          <pc:docMk/>
          <pc:sldMk cId="3215712448" sldId="716"/>
        </pc:sldMkLst>
      </pc:sldChg>
      <pc:sldChg chg="del">
        <pc:chgData name="Nane Kratzke" userId="971be13ff4ee5ef6" providerId="LiveId" clId="{6DC046AD-08D5-864C-9181-BD754435ABC5}" dt="2023-11-21T16:18:23.653" v="728" actId="2696"/>
        <pc:sldMkLst>
          <pc:docMk/>
          <pc:sldMk cId="4098894872" sldId="717"/>
        </pc:sldMkLst>
      </pc:sldChg>
      <pc:sldChg chg="addSp delSp modSp mod modAnim">
        <pc:chgData name="Nane Kratzke" userId="971be13ff4ee5ef6" providerId="LiveId" clId="{6DC046AD-08D5-864C-9181-BD754435ABC5}" dt="2023-11-22T15:23:16.260" v="1719" actId="20577"/>
        <pc:sldMkLst>
          <pc:docMk/>
          <pc:sldMk cId="251343957" sldId="718"/>
        </pc:sldMkLst>
        <pc:spChg chg="add mod">
          <ac:chgData name="Nane Kratzke" userId="971be13ff4ee5ef6" providerId="LiveId" clId="{6DC046AD-08D5-864C-9181-BD754435ABC5}" dt="2023-11-21T11:43:49.610" v="116" actId="1076"/>
          <ac:spMkLst>
            <pc:docMk/>
            <pc:sldMk cId="251343957" sldId="718"/>
            <ac:spMk id="2" creationId="{4AE12C25-39DD-9F6D-B80F-BCA8060A8548}"/>
          </ac:spMkLst>
        </pc:spChg>
        <pc:spChg chg="add mod">
          <ac:chgData name="Nane Kratzke" userId="971be13ff4ee5ef6" providerId="LiveId" clId="{6DC046AD-08D5-864C-9181-BD754435ABC5}" dt="2023-11-21T11:46:02.394" v="159" actId="1076"/>
          <ac:spMkLst>
            <pc:docMk/>
            <pc:sldMk cId="251343957" sldId="718"/>
            <ac:spMk id="3" creationId="{178B3C1C-06AA-C178-3AE9-6463474F7685}"/>
          </ac:spMkLst>
        </pc:spChg>
        <pc:spChg chg="mod">
          <ac:chgData name="Nane Kratzke" userId="971be13ff4ee5ef6" providerId="LiveId" clId="{6DC046AD-08D5-864C-9181-BD754435ABC5}" dt="2023-11-21T11:42:39.875" v="100" actId="20577"/>
          <ac:spMkLst>
            <pc:docMk/>
            <pc:sldMk cId="251343957" sldId="718"/>
            <ac:spMk id="7" creationId="{33140EE6-CFD6-C964-186A-E29AA9E22FFC}"/>
          </ac:spMkLst>
        </pc:spChg>
        <pc:spChg chg="add mod">
          <ac:chgData name="Nane Kratzke" userId="971be13ff4ee5ef6" providerId="LiveId" clId="{6DC046AD-08D5-864C-9181-BD754435ABC5}" dt="2023-11-21T11:48:08.962" v="245" actId="164"/>
          <ac:spMkLst>
            <pc:docMk/>
            <pc:sldMk cId="251343957" sldId="718"/>
            <ac:spMk id="8" creationId="{E7A9F36B-24F5-7D14-60D2-0B7258095120}"/>
          </ac:spMkLst>
        </pc:spChg>
        <pc:spChg chg="add mod">
          <ac:chgData name="Nane Kratzke" userId="971be13ff4ee5ef6" providerId="LiveId" clId="{6DC046AD-08D5-864C-9181-BD754435ABC5}" dt="2023-11-21T11:48:08.962" v="245" actId="164"/>
          <ac:spMkLst>
            <pc:docMk/>
            <pc:sldMk cId="251343957" sldId="718"/>
            <ac:spMk id="9" creationId="{F448E659-D69A-6488-445E-ADFC0E1C62E6}"/>
          </ac:spMkLst>
        </pc:spChg>
        <pc:spChg chg="add mod">
          <ac:chgData name="Nane Kratzke" userId="971be13ff4ee5ef6" providerId="LiveId" clId="{6DC046AD-08D5-864C-9181-BD754435ABC5}" dt="2023-11-21T11:46:11.627" v="162" actId="1076"/>
          <ac:spMkLst>
            <pc:docMk/>
            <pc:sldMk cId="251343957" sldId="718"/>
            <ac:spMk id="11" creationId="{BAF6FB37-8926-1B44-9241-EE1B6F930F00}"/>
          </ac:spMkLst>
        </pc:spChg>
        <pc:spChg chg="add mod">
          <ac:chgData name="Nane Kratzke" userId="971be13ff4ee5ef6" providerId="LiveId" clId="{6DC046AD-08D5-864C-9181-BD754435ABC5}" dt="2023-11-21T11:46:31.474" v="164" actId="1076"/>
          <ac:spMkLst>
            <pc:docMk/>
            <pc:sldMk cId="251343957" sldId="718"/>
            <ac:spMk id="16" creationId="{540D3B10-F87F-02D3-4B75-E89E33FC2291}"/>
          </ac:spMkLst>
        </pc:spChg>
        <pc:spChg chg="add mod">
          <ac:chgData name="Nane Kratzke" userId="971be13ff4ee5ef6" providerId="LiveId" clId="{6DC046AD-08D5-864C-9181-BD754435ABC5}" dt="2023-11-21T11:46:35.907" v="166" actId="1076"/>
          <ac:spMkLst>
            <pc:docMk/>
            <pc:sldMk cId="251343957" sldId="718"/>
            <ac:spMk id="17" creationId="{C262B36C-BAFD-2BA7-53D0-EA594FBAE2E5}"/>
          </ac:spMkLst>
        </pc:spChg>
        <pc:spChg chg="add del mod">
          <ac:chgData name="Nane Kratzke" userId="971be13ff4ee5ef6" providerId="LiveId" clId="{6DC046AD-08D5-864C-9181-BD754435ABC5}" dt="2023-11-21T11:50:09.026" v="253" actId="478"/>
          <ac:spMkLst>
            <pc:docMk/>
            <pc:sldMk cId="251343957" sldId="718"/>
            <ac:spMk id="18" creationId="{E990A3FA-CDCD-2EB7-7171-DA14A9E296BB}"/>
          </ac:spMkLst>
        </pc:spChg>
        <pc:spChg chg="mod">
          <ac:chgData name="Nane Kratzke" userId="971be13ff4ee5ef6" providerId="LiveId" clId="{6DC046AD-08D5-864C-9181-BD754435ABC5}" dt="2023-11-22T15:23:16.260" v="1719" actId="20577"/>
          <ac:spMkLst>
            <pc:docMk/>
            <pc:sldMk cId="251343957" sldId="718"/>
            <ac:spMk id="19" creationId="{CB17D4BE-1B26-5D09-3E18-C812D4599B0F}"/>
          </ac:spMkLst>
        </pc:spChg>
        <pc:spChg chg="mod">
          <ac:chgData name="Nane Kratzke" userId="971be13ff4ee5ef6" providerId="LiveId" clId="{6DC046AD-08D5-864C-9181-BD754435ABC5}" dt="2023-11-21T11:43:52.129" v="117" actId="1076"/>
          <ac:spMkLst>
            <pc:docMk/>
            <pc:sldMk cId="251343957" sldId="718"/>
            <ac:spMk id="21" creationId="{9D21734A-2F3B-397B-33BD-615B1700F857}"/>
          </ac:spMkLst>
        </pc:spChg>
        <pc:spChg chg="add del mod">
          <ac:chgData name="Nane Kratzke" userId="971be13ff4ee5ef6" providerId="LiveId" clId="{6DC046AD-08D5-864C-9181-BD754435ABC5}" dt="2023-11-21T11:56:05.558" v="346" actId="478"/>
          <ac:spMkLst>
            <pc:docMk/>
            <pc:sldMk cId="251343957" sldId="718"/>
            <ac:spMk id="22" creationId="{DC479DBA-A144-80CE-455E-87DE41EAB4A0}"/>
          </ac:spMkLst>
        </pc:spChg>
        <pc:spChg chg="del">
          <ac:chgData name="Nane Kratzke" userId="971be13ff4ee5ef6" providerId="LiveId" clId="{6DC046AD-08D5-864C-9181-BD754435ABC5}" dt="2023-11-21T11:43:42.874" v="113" actId="478"/>
          <ac:spMkLst>
            <pc:docMk/>
            <pc:sldMk cId="251343957" sldId="718"/>
            <ac:spMk id="23" creationId="{3BDAD026-005A-7F49-23EB-C02305702C35}"/>
          </ac:spMkLst>
        </pc:spChg>
        <pc:spChg chg="del">
          <ac:chgData name="Nane Kratzke" userId="971be13ff4ee5ef6" providerId="LiveId" clId="{6DC046AD-08D5-864C-9181-BD754435ABC5}" dt="2023-11-21T11:43:44.842" v="114" actId="478"/>
          <ac:spMkLst>
            <pc:docMk/>
            <pc:sldMk cId="251343957" sldId="718"/>
            <ac:spMk id="24" creationId="{78BC336A-48A7-F806-8836-54D42FEE4F3D}"/>
          </ac:spMkLst>
        </pc:spChg>
        <pc:spChg chg="add del mod">
          <ac:chgData name="Nane Kratzke" userId="971be13ff4ee5ef6" providerId="LiveId" clId="{6DC046AD-08D5-864C-9181-BD754435ABC5}" dt="2023-11-21T11:56:06.839" v="347" actId="478"/>
          <ac:spMkLst>
            <pc:docMk/>
            <pc:sldMk cId="251343957" sldId="718"/>
            <ac:spMk id="25" creationId="{3498807B-10D4-7F18-25EC-CAD8C658AF56}"/>
          </ac:spMkLst>
        </pc:spChg>
        <pc:spChg chg="add mod">
          <ac:chgData name="Nane Kratzke" userId="971be13ff4ee5ef6" providerId="LiveId" clId="{6DC046AD-08D5-864C-9181-BD754435ABC5}" dt="2023-11-21T15:50:24.107" v="478" actId="164"/>
          <ac:spMkLst>
            <pc:docMk/>
            <pc:sldMk cId="251343957" sldId="718"/>
            <ac:spMk id="26" creationId="{B0A8F4E9-73DE-0904-A602-5B3883126C09}"/>
          </ac:spMkLst>
        </pc:spChg>
        <pc:spChg chg="add mod">
          <ac:chgData name="Nane Kratzke" userId="971be13ff4ee5ef6" providerId="LiveId" clId="{6DC046AD-08D5-864C-9181-BD754435ABC5}" dt="2023-11-21T15:49:02.263" v="477" actId="1076"/>
          <ac:spMkLst>
            <pc:docMk/>
            <pc:sldMk cId="251343957" sldId="718"/>
            <ac:spMk id="27" creationId="{2DEB7F97-9BD3-A11C-69A0-606EA08448BC}"/>
          </ac:spMkLst>
        </pc:spChg>
        <pc:spChg chg="add mod">
          <ac:chgData name="Nane Kratzke" userId="971be13ff4ee5ef6" providerId="LiveId" clId="{6DC046AD-08D5-864C-9181-BD754435ABC5}" dt="2023-11-21T15:49:02.263" v="477" actId="1076"/>
          <ac:spMkLst>
            <pc:docMk/>
            <pc:sldMk cId="251343957" sldId="718"/>
            <ac:spMk id="28" creationId="{46A39C6D-0C17-19BB-CB1C-0153E69D2A0C}"/>
          </ac:spMkLst>
        </pc:spChg>
        <pc:grpChg chg="add mod">
          <ac:chgData name="Nane Kratzke" userId="971be13ff4ee5ef6" providerId="LiveId" clId="{6DC046AD-08D5-864C-9181-BD754435ABC5}" dt="2023-11-21T11:48:08.962" v="245" actId="164"/>
          <ac:grpSpMkLst>
            <pc:docMk/>
            <pc:sldMk cId="251343957" sldId="718"/>
            <ac:grpSpMk id="20" creationId="{5A07F900-248E-BA49-1A9C-C41233A8F0CC}"/>
          </ac:grpSpMkLst>
        </pc:grpChg>
        <pc:grpChg chg="add mod">
          <ac:chgData name="Nane Kratzke" userId="971be13ff4ee5ef6" providerId="LiveId" clId="{6DC046AD-08D5-864C-9181-BD754435ABC5}" dt="2023-11-21T15:49:02.263" v="477" actId="1076"/>
          <ac:grpSpMkLst>
            <pc:docMk/>
            <pc:sldMk cId="251343957" sldId="718"/>
            <ac:grpSpMk id="29" creationId="{EF2D322D-B96B-1DA4-EDD1-DCCCAC846E0D}"/>
          </ac:grpSpMkLst>
        </pc:grpChg>
        <pc:grpChg chg="add mod">
          <ac:chgData name="Nane Kratzke" userId="971be13ff4ee5ef6" providerId="LiveId" clId="{6DC046AD-08D5-864C-9181-BD754435ABC5}" dt="2023-11-21T15:49:02.263" v="477" actId="1076"/>
          <ac:grpSpMkLst>
            <pc:docMk/>
            <pc:sldMk cId="251343957" sldId="718"/>
            <ac:grpSpMk id="32" creationId="{85F8377E-8220-F682-A7D7-FFFB92A58840}"/>
          </ac:grpSpMkLst>
        </pc:grpChg>
        <pc:grpChg chg="add mod">
          <ac:chgData name="Nane Kratzke" userId="971be13ff4ee5ef6" providerId="LiveId" clId="{6DC046AD-08D5-864C-9181-BD754435ABC5}" dt="2023-11-21T15:49:02.263" v="477" actId="1076"/>
          <ac:grpSpMkLst>
            <pc:docMk/>
            <pc:sldMk cId="251343957" sldId="718"/>
            <ac:grpSpMk id="62" creationId="{FD89B829-67E5-89E0-BD0C-C38E98F0A63A}"/>
          </ac:grpSpMkLst>
        </pc:grpChg>
        <pc:grpChg chg="add mod">
          <ac:chgData name="Nane Kratzke" userId="971be13ff4ee5ef6" providerId="LiveId" clId="{6DC046AD-08D5-864C-9181-BD754435ABC5}" dt="2023-11-21T15:50:50.548" v="480" actId="167"/>
          <ac:grpSpMkLst>
            <pc:docMk/>
            <pc:sldMk cId="251343957" sldId="718"/>
            <ac:grpSpMk id="63" creationId="{74E2AFD1-7191-1380-8BCD-32C2A4BA9CFD}"/>
          </ac:grpSpMkLst>
        </pc:grpChg>
        <pc:picChg chg="add mod">
          <ac:chgData name="Nane Kratzke" userId="971be13ff4ee5ef6" providerId="LiveId" clId="{6DC046AD-08D5-864C-9181-BD754435ABC5}" dt="2023-11-21T15:50:24.107" v="478" actId="164"/>
          <ac:picMkLst>
            <pc:docMk/>
            <pc:sldMk cId="251343957" sldId="718"/>
            <ac:picMk id="30" creationId="{42BE228F-CACE-28B2-634F-B4EB96CC49DA}"/>
          </ac:picMkLst>
        </pc:picChg>
        <pc:picChg chg="add mod">
          <ac:chgData name="Nane Kratzke" userId="971be13ff4ee5ef6" providerId="LiveId" clId="{6DC046AD-08D5-864C-9181-BD754435ABC5}" dt="2023-11-21T15:49:02.263" v="477" actId="1076"/>
          <ac:picMkLst>
            <pc:docMk/>
            <pc:sldMk cId="251343957" sldId="718"/>
            <ac:picMk id="31" creationId="{450B7859-9523-EECE-514C-6DB703266100}"/>
          </ac:picMkLst>
        </pc:picChg>
        <pc:picChg chg="add mod">
          <ac:chgData name="Nane Kratzke" userId="971be13ff4ee5ef6" providerId="LiveId" clId="{6DC046AD-08D5-864C-9181-BD754435ABC5}" dt="2023-11-21T15:47:10.695" v="454" actId="1076"/>
          <ac:picMkLst>
            <pc:docMk/>
            <pc:sldMk cId="251343957" sldId="718"/>
            <ac:picMk id="33" creationId="{7F23BC7E-D4F3-E13F-96AB-580C29197534}"/>
          </ac:picMkLst>
        </pc:picChg>
        <pc:cxnChg chg="add mod">
          <ac:chgData name="Nane Kratzke" userId="971be13ff4ee5ef6" providerId="LiveId" clId="{6DC046AD-08D5-864C-9181-BD754435ABC5}" dt="2023-11-21T15:49:02.263" v="477" actId="1076"/>
          <ac:cxnSpMkLst>
            <pc:docMk/>
            <pc:sldMk cId="251343957" sldId="718"/>
            <ac:cxnSpMk id="35" creationId="{5295604B-8F57-4352-1AFC-F9B1F3664839}"/>
          </ac:cxnSpMkLst>
        </pc:cxnChg>
        <pc:cxnChg chg="add mod">
          <ac:chgData name="Nane Kratzke" userId="971be13ff4ee5ef6" providerId="LiveId" clId="{6DC046AD-08D5-864C-9181-BD754435ABC5}" dt="2023-11-21T15:50:24.107" v="478" actId="164"/>
          <ac:cxnSpMkLst>
            <pc:docMk/>
            <pc:sldMk cId="251343957" sldId="718"/>
            <ac:cxnSpMk id="37" creationId="{598E2155-A856-297A-E038-7AA8442643C7}"/>
          </ac:cxnSpMkLst>
        </pc:cxnChg>
      </pc:sldChg>
      <pc:sldChg chg="del">
        <pc:chgData name="Nane Kratzke" userId="971be13ff4ee5ef6" providerId="LiveId" clId="{6DC046AD-08D5-864C-9181-BD754435ABC5}" dt="2023-11-21T16:18:23.303" v="718" actId="2696"/>
        <pc:sldMkLst>
          <pc:docMk/>
          <pc:sldMk cId="4081479054" sldId="719"/>
        </pc:sldMkLst>
      </pc:sldChg>
      <pc:sldChg chg="del">
        <pc:chgData name="Nane Kratzke" userId="971be13ff4ee5ef6" providerId="LiveId" clId="{6DC046AD-08D5-864C-9181-BD754435ABC5}" dt="2023-11-21T16:18:23.309" v="719" actId="2696"/>
        <pc:sldMkLst>
          <pc:docMk/>
          <pc:sldMk cId="1283071810" sldId="720"/>
        </pc:sldMkLst>
      </pc:sldChg>
      <pc:sldChg chg="del">
        <pc:chgData name="Nane Kratzke" userId="971be13ff4ee5ef6" providerId="LiveId" clId="{6DC046AD-08D5-864C-9181-BD754435ABC5}" dt="2023-11-21T16:18:23.647" v="727" actId="2696"/>
        <pc:sldMkLst>
          <pc:docMk/>
          <pc:sldMk cId="359105780" sldId="722"/>
        </pc:sldMkLst>
      </pc:sldChg>
      <pc:sldChg chg="modSp add mod">
        <pc:chgData name="Nane Kratzke" userId="971be13ff4ee5ef6" providerId="LiveId" clId="{6DC046AD-08D5-864C-9181-BD754435ABC5}" dt="2023-11-22T14:20:07.438" v="1705" actId="20577"/>
        <pc:sldMkLst>
          <pc:docMk/>
          <pc:sldMk cId="4262829127" sldId="723"/>
        </pc:sldMkLst>
        <pc:spChg chg="mod">
          <ac:chgData name="Nane Kratzke" userId="971be13ff4ee5ef6" providerId="LiveId" clId="{6DC046AD-08D5-864C-9181-BD754435ABC5}" dt="2023-11-22T14:20:07.438" v="1705" actId="20577"/>
          <ac:spMkLst>
            <pc:docMk/>
            <pc:sldMk cId="4262829127" sldId="723"/>
            <ac:spMk id="31" creationId="{A7AED8D2-12C6-26AC-5AF0-E921BDCCBE3B}"/>
          </ac:spMkLst>
        </pc:spChg>
      </pc:sldChg>
      <pc:sldChg chg="add">
        <pc:chgData name="Nane Kratzke" userId="971be13ff4ee5ef6" providerId="LiveId" clId="{6DC046AD-08D5-864C-9181-BD754435ABC5}" dt="2023-11-21T08:45:54.591" v="0"/>
        <pc:sldMkLst>
          <pc:docMk/>
          <pc:sldMk cId="3047594082" sldId="724"/>
        </pc:sldMkLst>
      </pc:sldChg>
      <pc:sldChg chg="add">
        <pc:chgData name="Nane Kratzke" userId="971be13ff4ee5ef6" providerId="LiveId" clId="{6DC046AD-08D5-864C-9181-BD754435ABC5}" dt="2023-11-21T08:45:54.591" v="0"/>
        <pc:sldMkLst>
          <pc:docMk/>
          <pc:sldMk cId="2470364885" sldId="725"/>
        </pc:sldMkLst>
      </pc:sldChg>
      <pc:sldChg chg="delSp modSp add del mod">
        <pc:chgData name="Nane Kratzke" userId="971be13ff4ee5ef6" providerId="LiveId" clId="{6DC046AD-08D5-864C-9181-BD754435ABC5}" dt="2023-11-21T08:54:12.198" v="75" actId="2696"/>
        <pc:sldMkLst>
          <pc:docMk/>
          <pc:sldMk cId="843571041" sldId="726"/>
        </pc:sldMkLst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6" creationId="{B2FFA29F-8624-FF49-B909-50A409457B33}"/>
          </ac:spMkLst>
        </pc:spChg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7" creationId="{2573F0DD-86C7-194B-BB00-916C460CF449}"/>
          </ac:spMkLst>
        </pc:spChg>
        <pc:spChg chg="mod">
          <ac:chgData name="Nane Kratzke" userId="971be13ff4ee5ef6" providerId="LiveId" clId="{6DC046AD-08D5-864C-9181-BD754435ABC5}" dt="2023-11-21T08:47:22.462" v="14" actId="113"/>
          <ac:spMkLst>
            <pc:docMk/>
            <pc:sldMk cId="843571041" sldId="726"/>
            <ac:spMk id="8" creationId="{0C508602-457E-2C4E-A9AC-85A3D0BD58E5}"/>
          </ac:spMkLst>
        </pc:spChg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9" creationId="{00115806-6A32-F54E-9BC4-E5EE59629008}"/>
          </ac:spMkLst>
        </pc:spChg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10" creationId="{8AE1F451-539F-1A4F-AC27-063749464136}"/>
          </ac:spMkLst>
        </pc:spChg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11" creationId="{EF7CB2A2-8DEF-4342-BDE5-612E783EBFF2}"/>
          </ac:spMkLst>
        </pc:spChg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18" creationId="{74BF62C8-01BB-354F-81AE-D94610B8B132}"/>
          </ac:spMkLst>
        </pc:spChg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19" creationId="{9FCD17D6-8DFD-AC4D-802C-24291272A02A}"/>
          </ac:spMkLst>
        </pc:spChg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20" creationId="{FA44ADB4-C0C1-0344-AFAA-2667CC2580AF}"/>
          </ac:spMkLst>
        </pc:spChg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21" creationId="{7F42BBF5-3C44-C047-B360-7239ACDC5FDD}"/>
          </ac:spMkLst>
        </pc:spChg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39" creationId="{36605F84-6B68-D44F-A9F4-CE20802DE2F3}"/>
          </ac:spMkLst>
        </pc:spChg>
        <pc:spChg chg="del">
          <ac:chgData name="Nane Kratzke" userId="971be13ff4ee5ef6" providerId="LiveId" clId="{6DC046AD-08D5-864C-9181-BD754435ABC5}" dt="2023-11-21T08:53:37.677" v="70" actId="21"/>
          <ac:spMkLst>
            <pc:docMk/>
            <pc:sldMk cId="843571041" sldId="726"/>
            <ac:spMk id="82" creationId="{0D3B4571-CB2A-AB4F-9F62-A3E82E0A8784}"/>
          </ac:spMkLst>
        </pc:spChg>
        <pc:picChg chg="del">
          <ac:chgData name="Nane Kratzke" userId="971be13ff4ee5ef6" providerId="LiveId" clId="{6DC046AD-08D5-864C-9181-BD754435ABC5}" dt="2023-11-21T08:53:37.677" v="70" actId="21"/>
          <ac:picMkLst>
            <pc:docMk/>
            <pc:sldMk cId="843571041" sldId="726"/>
            <ac:picMk id="4" creationId="{7167DD6C-FCDB-FB42-80A5-B4A12AE545BA}"/>
          </ac:picMkLst>
        </pc:picChg>
        <pc:picChg chg="del">
          <ac:chgData name="Nane Kratzke" userId="971be13ff4ee5ef6" providerId="LiveId" clId="{6DC046AD-08D5-864C-9181-BD754435ABC5}" dt="2023-11-21T08:53:37.677" v="70" actId="21"/>
          <ac:picMkLst>
            <pc:docMk/>
            <pc:sldMk cId="843571041" sldId="726"/>
            <ac:picMk id="81" creationId="{6AB9A12E-912E-CC43-9894-1AD3F4CEF900}"/>
          </ac:picMkLst>
        </pc:picChg>
        <pc:cxnChg chg="del mod">
          <ac:chgData name="Nane Kratzke" userId="971be13ff4ee5ef6" providerId="LiveId" clId="{6DC046AD-08D5-864C-9181-BD754435ABC5}" dt="2023-11-21T08:53:37.677" v="70" actId="21"/>
          <ac:cxnSpMkLst>
            <pc:docMk/>
            <pc:sldMk cId="843571041" sldId="726"/>
            <ac:cxnSpMk id="13" creationId="{F3C37285-1A19-794C-8268-3568881D9039}"/>
          </ac:cxnSpMkLst>
        </pc:cxnChg>
        <pc:cxnChg chg="del mod">
          <ac:chgData name="Nane Kratzke" userId="971be13ff4ee5ef6" providerId="LiveId" clId="{6DC046AD-08D5-864C-9181-BD754435ABC5}" dt="2023-11-21T08:53:37.677" v="70" actId="21"/>
          <ac:cxnSpMkLst>
            <pc:docMk/>
            <pc:sldMk cId="843571041" sldId="726"/>
            <ac:cxnSpMk id="14" creationId="{468D2ABF-9282-0142-865F-C3A8C968E076}"/>
          </ac:cxnSpMkLst>
        </pc:cxnChg>
        <pc:cxnChg chg="del mod">
          <ac:chgData name="Nane Kratzke" userId="971be13ff4ee5ef6" providerId="LiveId" clId="{6DC046AD-08D5-864C-9181-BD754435ABC5}" dt="2023-11-21T08:53:37.677" v="70" actId="21"/>
          <ac:cxnSpMkLst>
            <pc:docMk/>
            <pc:sldMk cId="843571041" sldId="726"/>
            <ac:cxnSpMk id="15" creationId="{3298D7B8-E3ED-CA4E-BC12-F31964FDE137}"/>
          </ac:cxnSpMkLst>
        </pc:cxnChg>
        <pc:cxnChg chg="del mod">
          <ac:chgData name="Nane Kratzke" userId="971be13ff4ee5ef6" providerId="LiveId" clId="{6DC046AD-08D5-864C-9181-BD754435ABC5}" dt="2023-11-21T08:53:37.677" v="70" actId="21"/>
          <ac:cxnSpMkLst>
            <pc:docMk/>
            <pc:sldMk cId="843571041" sldId="726"/>
            <ac:cxnSpMk id="16" creationId="{5724F75F-E84A-7B46-B754-E6A3A1AF89A1}"/>
          </ac:cxnSpMkLst>
        </pc:cxnChg>
        <pc:cxnChg chg="del mod">
          <ac:chgData name="Nane Kratzke" userId="971be13ff4ee5ef6" providerId="LiveId" clId="{6DC046AD-08D5-864C-9181-BD754435ABC5}" dt="2023-11-21T08:53:37.677" v="70" actId="21"/>
          <ac:cxnSpMkLst>
            <pc:docMk/>
            <pc:sldMk cId="843571041" sldId="726"/>
            <ac:cxnSpMk id="17" creationId="{01370532-A37D-2A47-80B5-479571D237F8}"/>
          </ac:cxnSpMkLst>
        </pc:cxnChg>
        <pc:cxnChg chg="del mod">
          <ac:chgData name="Nane Kratzke" userId="971be13ff4ee5ef6" providerId="LiveId" clId="{6DC046AD-08D5-864C-9181-BD754435ABC5}" dt="2023-11-21T08:53:37.677" v="70" actId="21"/>
          <ac:cxnSpMkLst>
            <pc:docMk/>
            <pc:sldMk cId="843571041" sldId="726"/>
            <ac:cxnSpMk id="23" creationId="{EBFAFA88-648D-F543-B526-BB94B9F324C3}"/>
          </ac:cxnSpMkLst>
        </pc:cxnChg>
      </pc:sldChg>
      <pc:sldChg chg="addSp modSp add">
        <pc:chgData name="Nane Kratzke" userId="971be13ff4ee5ef6" providerId="LiveId" clId="{6DC046AD-08D5-864C-9181-BD754435ABC5}" dt="2023-11-21T08:50:44.394" v="34"/>
        <pc:sldMkLst>
          <pc:docMk/>
          <pc:sldMk cId="1280435555" sldId="727"/>
        </pc:sldMkLst>
        <pc:spChg chg="add mod">
          <ac:chgData name="Nane Kratzke" userId="971be13ff4ee5ef6" providerId="LiveId" clId="{6DC046AD-08D5-864C-9181-BD754435ABC5}" dt="2023-11-21T08:50:28.141" v="32"/>
          <ac:spMkLst>
            <pc:docMk/>
            <pc:sldMk cId="1280435555" sldId="727"/>
            <ac:spMk id="6" creationId="{AB96FFEF-96BD-5250-7DF9-D9EADF33B7A6}"/>
          </ac:spMkLst>
        </pc:spChg>
        <pc:picChg chg="mod">
          <ac:chgData name="Nane Kratzke" userId="971be13ff4ee5ef6" providerId="LiveId" clId="{6DC046AD-08D5-864C-9181-BD754435ABC5}" dt="2023-11-21T08:50:44.394" v="34"/>
          <ac:picMkLst>
            <pc:docMk/>
            <pc:sldMk cId="1280435555" sldId="727"/>
            <ac:picMk id="1060" creationId="{F5DA8AE1-8904-6F48-827D-A8B82F0A351B}"/>
          </ac:picMkLst>
        </pc:picChg>
        <pc:picChg chg="mod">
          <ac:chgData name="Nane Kratzke" userId="971be13ff4ee5ef6" providerId="LiveId" clId="{6DC046AD-08D5-864C-9181-BD754435ABC5}" dt="2023-11-21T08:50:44.394" v="34"/>
          <ac:picMkLst>
            <pc:docMk/>
            <pc:sldMk cId="1280435555" sldId="727"/>
            <ac:picMk id="1061" creationId="{1965F56F-2751-6C4F-AB30-AEFF256CCF6B}"/>
          </ac:picMkLst>
        </pc:picChg>
        <pc:picChg chg="mod">
          <ac:chgData name="Nane Kratzke" userId="971be13ff4ee5ef6" providerId="LiveId" clId="{6DC046AD-08D5-864C-9181-BD754435ABC5}" dt="2023-11-21T08:50:44.394" v="34"/>
          <ac:picMkLst>
            <pc:docMk/>
            <pc:sldMk cId="1280435555" sldId="727"/>
            <ac:picMk id="1063" creationId="{044ED7CD-6D81-7E40-B7D1-B8E87EAA2E86}"/>
          </ac:picMkLst>
        </pc:picChg>
        <pc:picChg chg="mod">
          <ac:chgData name="Nane Kratzke" userId="971be13ff4ee5ef6" providerId="LiveId" clId="{6DC046AD-08D5-864C-9181-BD754435ABC5}" dt="2023-11-21T08:50:44.394" v="34"/>
          <ac:picMkLst>
            <pc:docMk/>
            <pc:sldMk cId="1280435555" sldId="727"/>
            <ac:picMk id="1064" creationId="{781C98E9-592D-9F46-A971-775CA5568B95}"/>
          </ac:picMkLst>
        </pc:picChg>
      </pc:sldChg>
      <pc:sldChg chg="add del">
        <pc:chgData name="Nane Kratzke" userId="971be13ff4ee5ef6" providerId="LiveId" clId="{6DC046AD-08D5-864C-9181-BD754435ABC5}" dt="2023-11-21T08:46:27.977" v="4" actId="2696"/>
        <pc:sldMkLst>
          <pc:docMk/>
          <pc:sldMk cId="3346276867" sldId="727"/>
        </pc:sldMkLst>
      </pc:sldChg>
      <pc:sldChg chg="add del">
        <pc:chgData name="Nane Kratzke" userId="971be13ff4ee5ef6" providerId="LiveId" clId="{6DC046AD-08D5-864C-9181-BD754435ABC5}" dt="2023-11-21T08:46:02.199" v="2"/>
        <pc:sldMkLst>
          <pc:docMk/>
          <pc:sldMk cId="4235917053" sldId="727"/>
        </pc:sldMkLst>
      </pc:sldChg>
      <pc:sldChg chg="add del">
        <pc:chgData name="Nane Kratzke" userId="971be13ff4ee5ef6" providerId="LiveId" clId="{6DC046AD-08D5-864C-9181-BD754435ABC5}" dt="2023-11-21T08:46:02.199" v="2"/>
        <pc:sldMkLst>
          <pc:docMk/>
          <pc:sldMk cId="3406822416" sldId="728"/>
        </pc:sldMkLst>
      </pc:sldChg>
      <pc:sldChg chg="addSp delSp modSp add mod delAnim modAnim">
        <pc:chgData name="Nane Kratzke" userId="971be13ff4ee5ef6" providerId="LiveId" clId="{6DC046AD-08D5-864C-9181-BD754435ABC5}" dt="2023-11-21T16:14:48.778" v="716" actId="207"/>
        <pc:sldMkLst>
          <pc:docMk/>
          <pc:sldMk cId="3571675773" sldId="728"/>
        </pc:sldMkLst>
        <pc:spChg chg="mod">
          <ac:chgData name="Nane Kratzke" userId="971be13ff4ee5ef6" providerId="LiveId" clId="{6DC046AD-08D5-864C-9181-BD754435ABC5}" dt="2023-11-21T16:07:53.890" v="645" actId="164"/>
          <ac:spMkLst>
            <pc:docMk/>
            <pc:sldMk cId="3571675773" sldId="728"/>
            <ac:spMk id="2" creationId="{4AE12C25-39DD-9F6D-B80F-BCA8060A8548}"/>
          </ac:spMkLst>
        </pc:spChg>
        <pc:spChg chg="del">
          <ac:chgData name="Nane Kratzke" userId="971be13ff4ee5ef6" providerId="LiveId" clId="{6DC046AD-08D5-864C-9181-BD754435ABC5}" dt="2023-11-21T16:02:32.929" v="589" actId="478"/>
          <ac:spMkLst>
            <pc:docMk/>
            <pc:sldMk cId="3571675773" sldId="728"/>
            <ac:spMk id="3" creationId="{178B3C1C-06AA-C178-3AE9-6463474F7685}"/>
          </ac:spMkLst>
        </pc:spChg>
        <pc:spChg chg="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4" creationId="{676DF002-AAEE-8E22-5D18-B6A3EA782FAC}"/>
          </ac:spMkLst>
        </pc:spChg>
        <pc:spChg chg="mod">
          <ac:chgData name="Nane Kratzke" userId="971be13ff4ee5ef6" providerId="LiveId" clId="{6DC046AD-08D5-864C-9181-BD754435ABC5}" dt="2023-11-21T16:01:20.387" v="558" actId="20577"/>
          <ac:spMkLst>
            <pc:docMk/>
            <pc:sldMk cId="3571675773" sldId="728"/>
            <ac:spMk id="6" creationId="{410A3493-2038-559A-A021-2ADC9EA9C46F}"/>
          </ac:spMkLst>
        </pc:spChg>
        <pc:spChg chg="mod">
          <ac:chgData name="Nane Kratzke" userId="971be13ff4ee5ef6" providerId="LiveId" clId="{6DC046AD-08D5-864C-9181-BD754435ABC5}" dt="2023-11-21T16:01:28.598" v="573" actId="20577"/>
          <ac:spMkLst>
            <pc:docMk/>
            <pc:sldMk cId="3571675773" sldId="728"/>
            <ac:spMk id="7" creationId="{33140EE6-CFD6-C964-186A-E29AA9E22FFC}"/>
          </ac:spMkLst>
        </pc:spChg>
        <pc:spChg chg="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10" creationId="{7631FF58-22FB-FF87-9051-7B4A39A5C09C}"/>
          </ac:spMkLst>
        </pc:spChg>
        <pc:spChg chg="del">
          <ac:chgData name="Nane Kratzke" userId="971be13ff4ee5ef6" providerId="LiveId" clId="{6DC046AD-08D5-864C-9181-BD754435ABC5}" dt="2023-11-21T16:02:34.320" v="590" actId="478"/>
          <ac:spMkLst>
            <pc:docMk/>
            <pc:sldMk cId="3571675773" sldId="728"/>
            <ac:spMk id="11" creationId="{BAF6FB37-8926-1B44-9241-EE1B6F930F00}"/>
          </ac:spMkLst>
        </pc:spChg>
        <pc:spChg chg="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12" creationId="{C1D4B60C-F7B4-EA74-70A2-A8F8BDF9AD81}"/>
          </ac:spMkLst>
        </pc:spChg>
        <pc:spChg chg="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13" creationId="{DD7B7E62-D777-6DBD-E0CE-8E26671E4076}"/>
          </ac:spMkLst>
        </pc:spChg>
        <pc:spChg chg="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14" creationId="{972C3C18-8AAB-5994-E635-73123186DCB0}"/>
          </ac:spMkLst>
        </pc:spChg>
        <pc:spChg chg="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15" creationId="{7922A2F1-6AE6-4732-5AF4-7832C28C1E05}"/>
          </ac:spMkLst>
        </pc:spChg>
        <pc:spChg chg="del">
          <ac:chgData name="Nane Kratzke" userId="971be13ff4ee5ef6" providerId="LiveId" clId="{6DC046AD-08D5-864C-9181-BD754435ABC5}" dt="2023-11-21T16:02:36.541" v="592" actId="478"/>
          <ac:spMkLst>
            <pc:docMk/>
            <pc:sldMk cId="3571675773" sldId="728"/>
            <ac:spMk id="16" creationId="{540D3B10-F87F-02D3-4B75-E89E33FC2291}"/>
          </ac:spMkLst>
        </pc:spChg>
        <pc:spChg chg="del">
          <ac:chgData name="Nane Kratzke" userId="971be13ff4ee5ef6" providerId="LiveId" clId="{6DC046AD-08D5-864C-9181-BD754435ABC5}" dt="2023-11-21T16:02:29.930" v="587" actId="478"/>
          <ac:spMkLst>
            <pc:docMk/>
            <pc:sldMk cId="3571675773" sldId="728"/>
            <ac:spMk id="17" creationId="{C262B36C-BAFD-2BA7-53D0-EA594FBAE2E5}"/>
          </ac:spMkLst>
        </pc:spChg>
        <pc:spChg chg="add del mod">
          <ac:chgData name="Nane Kratzke" userId="971be13ff4ee5ef6" providerId="LiveId" clId="{6DC046AD-08D5-864C-9181-BD754435ABC5}" dt="2023-11-21T16:05:44.225" v="633" actId="478"/>
          <ac:spMkLst>
            <pc:docMk/>
            <pc:sldMk cId="3571675773" sldId="728"/>
            <ac:spMk id="18" creationId="{2E656077-DFD7-20F9-1962-013CFBD17289}"/>
          </ac:spMkLst>
        </pc:spChg>
        <pc:spChg chg="del">
          <ac:chgData name="Nane Kratzke" userId="971be13ff4ee5ef6" providerId="LiveId" clId="{6DC046AD-08D5-864C-9181-BD754435ABC5}" dt="2023-11-21T16:02:02.572" v="578" actId="478"/>
          <ac:spMkLst>
            <pc:docMk/>
            <pc:sldMk cId="3571675773" sldId="728"/>
            <ac:spMk id="19" creationId="{CB17D4BE-1B26-5D09-3E18-C812D4599B0F}"/>
          </ac:spMkLst>
        </pc:spChg>
        <pc:spChg chg="del">
          <ac:chgData name="Nane Kratzke" userId="971be13ff4ee5ef6" providerId="LiveId" clId="{6DC046AD-08D5-864C-9181-BD754435ABC5}" dt="2023-11-21T16:02:35.551" v="591" actId="478"/>
          <ac:spMkLst>
            <pc:docMk/>
            <pc:sldMk cId="3571675773" sldId="728"/>
            <ac:spMk id="21" creationId="{9D21734A-2F3B-397B-33BD-615B1700F857}"/>
          </ac:spMkLst>
        </pc:spChg>
        <pc:spChg chg="add 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22" creationId="{324F8BF6-D91A-3EF6-FDFD-B60A10C64875}"/>
          </ac:spMkLst>
        </pc:spChg>
        <pc:spChg chg="add 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23" creationId="{1C5E12A8-5912-4236-81C3-B7BC0BF0B80A}"/>
          </ac:spMkLst>
        </pc:spChg>
        <pc:spChg chg="add 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24" creationId="{976E0F80-FE73-AAA9-9773-500CF4CB6A01}"/>
          </ac:spMkLst>
        </pc:spChg>
        <pc:spChg chg="add 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25" creationId="{AA138A71-26D0-6116-890D-E871A30CB6DD}"/>
          </ac:spMkLst>
        </pc:spChg>
        <pc:spChg chg="add mod">
          <ac:chgData name="Nane Kratzke" userId="971be13ff4ee5ef6" providerId="LiveId" clId="{6DC046AD-08D5-864C-9181-BD754435ABC5}" dt="2023-11-21T16:08:31.604" v="647" actId="1076"/>
          <ac:spMkLst>
            <pc:docMk/>
            <pc:sldMk cId="3571675773" sldId="728"/>
            <ac:spMk id="34" creationId="{D3A4789E-0072-8296-28F5-F2AE1957C7ED}"/>
          </ac:spMkLst>
        </pc:spChg>
        <pc:spChg chg="add del mod">
          <ac:chgData name="Nane Kratzke" userId="971be13ff4ee5ef6" providerId="LiveId" clId="{6DC046AD-08D5-864C-9181-BD754435ABC5}" dt="2023-11-21T16:03:49.562" v="625" actId="478"/>
          <ac:spMkLst>
            <pc:docMk/>
            <pc:sldMk cId="3571675773" sldId="728"/>
            <ac:spMk id="36" creationId="{9DC56E8A-6FE5-BAF2-FA2E-008151036A85}"/>
          </ac:spMkLst>
        </pc:spChg>
        <pc:spChg chg="add mod">
          <ac:chgData name="Nane Kratzke" userId="971be13ff4ee5ef6" providerId="LiveId" clId="{6DC046AD-08D5-864C-9181-BD754435ABC5}" dt="2023-11-21T16:07:53.890" v="645" actId="164"/>
          <ac:spMkLst>
            <pc:docMk/>
            <pc:sldMk cId="3571675773" sldId="728"/>
            <ac:spMk id="39" creationId="{B91EFF86-5881-D0CB-B106-929F05D4DE61}"/>
          </ac:spMkLst>
        </pc:spChg>
        <pc:spChg chg="add mod">
          <ac:chgData name="Nane Kratzke" userId="971be13ff4ee5ef6" providerId="LiveId" clId="{6DC046AD-08D5-864C-9181-BD754435ABC5}" dt="2023-11-21T16:07:53.890" v="645" actId="164"/>
          <ac:spMkLst>
            <pc:docMk/>
            <pc:sldMk cId="3571675773" sldId="728"/>
            <ac:spMk id="40" creationId="{6817F4BE-1752-1402-0A24-FB7FC6525A42}"/>
          </ac:spMkLst>
        </pc:spChg>
        <pc:spChg chg="add mod">
          <ac:chgData name="Nane Kratzke" userId="971be13ff4ee5ef6" providerId="LiveId" clId="{6DC046AD-08D5-864C-9181-BD754435ABC5}" dt="2023-11-21T16:14:42.023" v="714" actId="14100"/>
          <ac:spMkLst>
            <pc:docMk/>
            <pc:sldMk cId="3571675773" sldId="728"/>
            <ac:spMk id="43" creationId="{20DE9185-BDD5-5D06-35C9-074E5F1210C9}"/>
          </ac:spMkLst>
        </pc:spChg>
        <pc:spChg chg="add mod">
          <ac:chgData name="Nane Kratzke" userId="971be13ff4ee5ef6" providerId="LiveId" clId="{6DC046AD-08D5-864C-9181-BD754435ABC5}" dt="2023-11-21T16:14:48.778" v="716" actId="207"/>
          <ac:spMkLst>
            <pc:docMk/>
            <pc:sldMk cId="3571675773" sldId="728"/>
            <ac:spMk id="48" creationId="{DC317C3B-E860-29E5-102E-1D3097C0501B}"/>
          </ac:spMkLst>
        </pc:spChg>
        <pc:spChg chg="add mod">
          <ac:chgData name="Nane Kratzke" userId="971be13ff4ee5ef6" providerId="LiveId" clId="{6DC046AD-08D5-864C-9181-BD754435ABC5}" dt="2023-11-21T16:13:12.531" v="700" actId="164"/>
          <ac:spMkLst>
            <pc:docMk/>
            <pc:sldMk cId="3571675773" sldId="728"/>
            <ac:spMk id="50" creationId="{5A124415-CAD2-44F4-8F06-E520703E8654}"/>
          </ac:spMkLst>
        </pc:spChg>
        <pc:spChg chg="add mod">
          <ac:chgData name="Nane Kratzke" userId="971be13ff4ee5ef6" providerId="LiveId" clId="{6DC046AD-08D5-864C-9181-BD754435ABC5}" dt="2023-11-21T16:13:12.531" v="700" actId="164"/>
          <ac:spMkLst>
            <pc:docMk/>
            <pc:sldMk cId="3571675773" sldId="728"/>
            <ac:spMk id="51" creationId="{99A1E37B-395C-CBAC-FBFB-981AB121B578}"/>
          </ac:spMkLst>
        </pc:spChg>
        <pc:grpChg chg="del">
          <ac:chgData name="Nane Kratzke" userId="971be13ff4ee5ef6" providerId="LiveId" clId="{6DC046AD-08D5-864C-9181-BD754435ABC5}" dt="2023-11-21T16:02:31.756" v="588" actId="478"/>
          <ac:grpSpMkLst>
            <pc:docMk/>
            <pc:sldMk cId="3571675773" sldId="728"/>
            <ac:grpSpMk id="20" creationId="{5A07F900-248E-BA49-1A9C-C41233A8F0CC}"/>
          </ac:grpSpMkLst>
        </pc:grpChg>
        <pc:grpChg chg="add mod">
          <ac:chgData name="Nane Kratzke" userId="971be13ff4ee5ef6" providerId="LiveId" clId="{6DC046AD-08D5-864C-9181-BD754435ABC5}" dt="2023-11-21T16:12:17.616" v="694" actId="164"/>
          <ac:grpSpMkLst>
            <pc:docMk/>
            <pc:sldMk cId="3571675773" sldId="728"/>
            <ac:grpSpMk id="41" creationId="{626FD1B5-4361-F9A5-72CC-F459C76B073D}"/>
          </ac:grpSpMkLst>
        </pc:grpChg>
        <pc:grpChg chg="add mod">
          <ac:chgData name="Nane Kratzke" userId="971be13ff4ee5ef6" providerId="LiveId" clId="{6DC046AD-08D5-864C-9181-BD754435ABC5}" dt="2023-11-21T16:12:17.616" v="694" actId="164"/>
          <ac:grpSpMkLst>
            <pc:docMk/>
            <pc:sldMk cId="3571675773" sldId="728"/>
            <ac:grpSpMk id="49" creationId="{F8812998-5068-7049-9867-C12B57061036}"/>
          </ac:grpSpMkLst>
        </pc:grpChg>
        <pc:grpChg chg="add mod">
          <ac:chgData name="Nane Kratzke" userId="971be13ff4ee5ef6" providerId="LiveId" clId="{6DC046AD-08D5-864C-9181-BD754435ABC5}" dt="2023-11-21T16:13:12.531" v="700" actId="164"/>
          <ac:grpSpMkLst>
            <pc:docMk/>
            <pc:sldMk cId="3571675773" sldId="728"/>
            <ac:grpSpMk id="52" creationId="{AA381E78-71C9-C86C-35F5-1B09BB120A21}"/>
          </ac:grpSpMkLst>
        </pc:grpChg>
        <pc:grpChg chg="del">
          <ac:chgData name="Nane Kratzke" userId="971be13ff4ee5ef6" providerId="LiveId" clId="{6DC046AD-08D5-864C-9181-BD754435ABC5}" dt="2023-11-21T16:01:33.186" v="574" actId="478"/>
          <ac:grpSpMkLst>
            <pc:docMk/>
            <pc:sldMk cId="3571675773" sldId="728"/>
            <ac:grpSpMk id="62" creationId="{FD89B829-67E5-89E0-BD0C-C38E98F0A63A}"/>
          </ac:grpSpMkLst>
        </pc:grpChg>
        <pc:grpChg chg="del">
          <ac:chgData name="Nane Kratzke" userId="971be13ff4ee5ef6" providerId="LiveId" clId="{6DC046AD-08D5-864C-9181-BD754435ABC5}" dt="2023-11-21T16:01:37.366" v="576" actId="478"/>
          <ac:grpSpMkLst>
            <pc:docMk/>
            <pc:sldMk cId="3571675773" sldId="728"/>
            <ac:grpSpMk id="63" creationId="{74E2AFD1-7191-1380-8BCD-32C2A4BA9CFD}"/>
          </ac:grpSpMkLst>
        </pc:grpChg>
        <pc:picChg chg="del">
          <ac:chgData name="Nane Kratzke" userId="971be13ff4ee5ef6" providerId="LiveId" clId="{6DC046AD-08D5-864C-9181-BD754435ABC5}" dt="2023-11-21T16:01:35.507" v="575" actId="478"/>
          <ac:picMkLst>
            <pc:docMk/>
            <pc:sldMk cId="3571675773" sldId="728"/>
            <ac:picMk id="33" creationId="{7F23BC7E-D4F3-E13F-96AB-580C29197534}"/>
          </ac:picMkLst>
        </pc:picChg>
        <pc:picChg chg="add mod">
          <ac:chgData name="Nane Kratzke" userId="971be13ff4ee5ef6" providerId="LiveId" clId="{6DC046AD-08D5-864C-9181-BD754435ABC5}" dt="2023-11-21T16:11:47.204" v="688" actId="14100"/>
          <ac:picMkLst>
            <pc:docMk/>
            <pc:sldMk cId="3571675773" sldId="728"/>
            <ac:picMk id="38" creationId="{81DB5837-C6E6-F29D-C417-5F9D9D7CB1F2}"/>
          </ac:picMkLst>
        </pc:picChg>
        <pc:inkChg chg="add del">
          <ac:chgData name="Nane Kratzke" userId="971be13ff4ee5ef6" providerId="LiveId" clId="{6DC046AD-08D5-864C-9181-BD754435ABC5}" dt="2023-11-21T16:09:55.890" v="667" actId="9405"/>
          <ac:inkMkLst>
            <pc:docMk/>
            <pc:sldMk cId="3571675773" sldId="728"/>
            <ac:inkMk id="44" creationId="{2FA0D29C-8949-60B8-8BF2-4BFD241C2BCC}"/>
          </ac:inkMkLst>
        </pc:inkChg>
        <pc:inkChg chg="add del mod">
          <ac:chgData name="Nane Kratzke" userId="971be13ff4ee5ef6" providerId="LiveId" clId="{6DC046AD-08D5-864C-9181-BD754435ABC5}" dt="2023-11-21T16:12:05.598" v="691" actId="478"/>
          <ac:inkMkLst>
            <pc:docMk/>
            <pc:sldMk cId="3571675773" sldId="728"/>
            <ac:inkMk id="45" creationId="{8B67B491-7E18-B65B-13C0-69DABEB60701}"/>
          </ac:inkMkLst>
        </pc:inkChg>
        <pc:inkChg chg="add del mod">
          <ac:chgData name="Nane Kratzke" userId="971be13ff4ee5ef6" providerId="LiveId" clId="{6DC046AD-08D5-864C-9181-BD754435ABC5}" dt="2023-11-21T16:12:07.534" v="692" actId="478"/>
          <ac:inkMkLst>
            <pc:docMk/>
            <pc:sldMk cId="3571675773" sldId="728"/>
            <ac:inkMk id="46" creationId="{E4D8137B-CF89-7EA3-7D44-6F0137A165D0}"/>
          </ac:inkMkLst>
        </pc:inkChg>
        <pc:inkChg chg="add del">
          <ac:chgData name="Nane Kratzke" userId="971be13ff4ee5ef6" providerId="LiveId" clId="{6DC046AD-08D5-864C-9181-BD754435ABC5}" dt="2023-11-21T16:12:10.006" v="693" actId="478"/>
          <ac:inkMkLst>
            <pc:docMk/>
            <pc:sldMk cId="3571675773" sldId="728"/>
            <ac:inkMk id="47" creationId="{4EB3FF4E-ABC2-620C-0356-95FB485FEAF2}"/>
          </ac:inkMkLst>
        </pc:inkChg>
      </pc:sldChg>
      <pc:sldChg chg="addSp delSp modSp add mod delAnim modAnim">
        <pc:chgData name="Nane Kratzke" userId="971be13ff4ee5ef6" providerId="LiveId" clId="{6DC046AD-08D5-864C-9181-BD754435ABC5}" dt="2023-11-21T16:50:16.478" v="993" actId="20577"/>
        <pc:sldMkLst>
          <pc:docMk/>
          <pc:sldMk cId="1313604754" sldId="729"/>
        </pc:sldMkLst>
        <pc:spChg chg="mod topLvl">
          <ac:chgData name="Nane Kratzke" userId="971be13ff4ee5ef6" providerId="LiveId" clId="{6DC046AD-08D5-864C-9181-BD754435ABC5}" dt="2023-11-21T16:35:10.801" v="901" actId="164"/>
          <ac:spMkLst>
            <pc:docMk/>
            <pc:sldMk cId="1313604754" sldId="729"/>
            <ac:spMk id="2" creationId="{4AE12C25-39DD-9F6D-B80F-BCA8060A8548}"/>
          </ac:spMkLst>
        </pc:spChg>
        <pc:spChg chg="add 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3" creationId="{C6A95BB2-41FF-352F-594C-A0A40684C4AC}"/>
          </ac:spMkLst>
        </pc:spChg>
        <pc:spChg chg="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4" creationId="{676DF002-AAEE-8E22-5D18-B6A3EA782FAC}"/>
          </ac:spMkLst>
        </pc:spChg>
        <pc:spChg chg="mod">
          <ac:chgData name="Nane Kratzke" userId="971be13ff4ee5ef6" providerId="LiveId" clId="{6DC046AD-08D5-864C-9181-BD754435ABC5}" dt="2023-11-21T16:50:16.478" v="993" actId="20577"/>
          <ac:spMkLst>
            <pc:docMk/>
            <pc:sldMk cId="1313604754" sldId="729"/>
            <ac:spMk id="7" creationId="{33140EE6-CFD6-C964-186A-E29AA9E22FFC}"/>
          </ac:spMkLst>
        </pc:spChg>
        <pc:spChg chg="add 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9" creationId="{BEE0B64D-FDF9-1A00-192D-1371F1EE69E8}"/>
          </ac:spMkLst>
        </pc:spChg>
        <pc:spChg chg="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10" creationId="{7631FF58-22FB-FF87-9051-7B4A39A5C09C}"/>
          </ac:spMkLst>
        </pc:spChg>
        <pc:spChg chg="add 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11" creationId="{CD674B02-A871-59CD-69CD-4FF5F2224BB5}"/>
          </ac:spMkLst>
        </pc:spChg>
        <pc:spChg chg="del">
          <ac:chgData name="Nane Kratzke" userId="971be13ff4ee5ef6" providerId="LiveId" clId="{6DC046AD-08D5-864C-9181-BD754435ABC5}" dt="2023-11-21T16:30:34.037" v="812" actId="478"/>
          <ac:spMkLst>
            <pc:docMk/>
            <pc:sldMk cId="1313604754" sldId="729"/>
            <ac:spMk id="12" creationId="{C1D4B60C-F7B4-EA74-70A2-A8F8BDF9AD81}"/>
          </ac:spMkLst>
        </pc:spChg>
        <pc:spChg chg="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13" creationId="{DD7B7E62-D777-6DBD-E0CE-8E26671E4076}"/>
          </ac:spMkLst>
        </pc:spChg>
        <pc:spChg chg="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14" creationId="{972C3C18-8AAB-5994-E635-73123186DCB0}"/>
          </ac:spMkLst>
        </pc:spChg>
        <pc:spChg chg="del">
          <ac:chgData name="Nane Kratzke" userId="971be13ff4ee5ef6" providerId="LiveId" clId="{6DC046AD-08D5-864C-9181-BD754435ABC5}" dt="2023-11-21T16:30:38.852" v="814" actId="478"/>
          <ac:spMkLst>
            <pc:docMk/>
            <pc:sldMk cId="1313604754" sldId="729"/>
            <ac:spMk id="15" creationId="{7922A2F1-6AE6-4732-5AF4-7832C28C1E05}"/>
          </ac:spMkLst>
        </pc:spChg>
        <pc:spChg chg="add 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16" creationId="{0FB25E2B-F2DB-8F77-F683-E0F9DDB6877C}"/>
          </ac:spMkLst>
        </pc:spChg>
        <pc:spChg chg="add 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17" creationId="{99A87DB8-9FEC-D01A-DA39-D5DE27DAA1DA}"/>
          </ac:spMkLst>
        </pc:spChg>
        <pc:spChg chg="add mod">
          <ac:chgData name="Nane Kratzke" userId="971be13ff4ee5ef6" providerId="LiveId" clId="{6DC046AD-08D5-864C-9181-BD754435ABC5}" dt="2023-11-21T16:35:54.917" v="907" actId="164"/>
          <ac:spMkLst>
            <pc:docMk/>
            <pc:sldMk cId="1313604754" sldId="729"/>
            <ac:spMk id="18" creationId="{7BD8ABE2-C92B-E5F7-CE6E-2426A382E109}"/>
          </ac:spMkLst>
        </pc:spChg>
        <pc:spChg chg="add del mod">
          <ac:chgData name="Nane Kratzke" userId="971be13ff4ee5ef6" providerId="LiveId" clId="{6DC046AD-08D5-864C-9181-BD754435ABC5}" dt="2023-11-21T16:33:49.197" v="890" actId="478"/>
          <ac:spMkLst>
            <pc:docMk/>
            <pc:sldMk cId="1313604754" sldId="729"/>
            <ac:spMk id="19" creationId="{E50F82DC-7B93-EAE8-60DE-9E68EC0BEF60}"/>
          </ac:spMkLst>
        </pc:spChg>
        <pc:spChg chg="add del mod">
          <ac:chgData name="Nane Kratzke" userId="971be13ff4ee5ef6" providerId="LiveId" clId="{6DC046AD-08D5-864C-9181-BD754435ABC5}" dt="2023-11-21T16:33:49.197" v="890" actId="478"/>
          <ac:spMkLst>
            <pc:docMk/>
            <pc:sldMk cId="1313604754" sldId="729"/>
            <ac:spMk id="20" creationId="{3B1E565B-52B0-FBD5-2A12-F0B75F1D00B4}"/>
          </ac:spMkLst>
        </pc:spChg>
        <pc:spChg chg="add del mod">
          <ac:chgData name="Nane Kratzke" userId="971be13ff4ee5ef6" providerId="LiveId" clId="{6DC046AD-08D5-864C-9181-BD754435ABC5}" dt="2023-11-21T16:33:49.197" v="890" actId="478"/>
          <ac:spMkLst>
            <pc:docMk/>
            <pc:sldMk cId="1313604754" sldId="729"/>
            <ac:spMk id="21" creationId="{6979DA24-11A0-1902-4621-4BFACA13FEA6}"/>
          </ac:spMkLst>
        </pc:spChg>
        <pc:spChg chg="del">
          <ac:chgData name="Nane Kratzke" userId="971be13ff4ee5ef6" providerId="LiveId" clId="{6DC046AD-08D5-864C-9181-BD754435ABC5}" dt="2023-11-21T16:31:01.429" v="836" actId="478"/>
          <ac:spMkLst>
            <pc:docMk/>
            <pc:sldMk cId="1313604754" sldId="729"/>
            <ac:spMk id="22" creationId="{324F8BF6-D91A-3EF6-FDFD-B60A10C64875}"/>
          </ac:spMkLst>
        </pc:spChg>
        <pc:spChg chg="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23" creationId="{1C5E12A8-5912-4236-81C3-B7BC0BF0B80A}"/>
          </ac:spMkLst>
        </pc:spChg>
        <pc:spChg chg="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24" creationId="{976E0F80-FE73-AAA9-9773-500CF4CB6A01}"/>
          </ac:spMkLst>
        </pc:spChg>
        <pc:spChg chg="mod">
          <ac:chgData name="Nane Kratzke" userId="971be13ff4ee5ef6" providerId="LiveId" clId="{6DC046AD-08D5-864C-9181-BD754435ABC5}" dt="2023-11-21T16:34:59.550" v="900" actId="1076"/>
          <ac:spMkLst>
            <pc:docMk/>
            <pc:sldMk cId="1313604754" sldId="729"/>
            <ac:spMk id="25" creationId="{AA138A71-26D0-6116-890D-E871A30CB6DD}"/>
          </ac:spMkLst>
        </pc:spChg>
        <pc:spChg chg="add mod">
          <ac:chgData name="Nane Kratzke" userId="971be13ff4ee5ef6" providerId="LiveId" clId="{6DC046AD-08D5-864C-9181-BD754435ABC5}" dt="2023-11-21T16:35:54.917" v="907" actId="164"/>
          <ac:spMkLst>
            <pc:docMk/>
            <pc:sldMk cId="1313604754" sldId="729"/>
            <ac:spMk id="26" creationId="{D00C8EEA-D16B-43DE-A8AF-0F12CB56D049}"/>
          </ac:spMkLst>
        </pc:spChg>
        <pc:spChg chg="add mod">
          <ac:chgData name="Nane Kratzke" userId="971be13ff4ee5ef6" providerId="LiveId" clId="{6DC046AD-08D5-864C-9181-BD754435ABC5}" dt="2023-11-21T16:35:54.917" v="907" actId="164"/>
          <ac:spMkLst>
            <pc:docMk/>
            <pc:sldMk cId="1313604754" sldId="729"/>
            <ac:spMk id="27" creationId="{E162A891-B0E9-C0C5-019B-DF8F86FE6A34}"/>
          </ac:spMkLst>
        </pc:spChg>
        <pc:spChg chg="add mod">
          <ac:chgData name="Nane Kratzke" userId="971be13ff4ee5ef6" providerId="LiveId" clId="{6DC046AD-08D5-864C-9181-BD754435ABC5}" dt="2023-11-21T16:44:40.357" v="931" actId="1076"/>
          <ac:spMkLst>
            <pc:docMk/>
            <pc:sldMk cId="1313604754" sldId="729"/>
            <ac:spMk id="28" creationId="{7F6D44F2-FDD0-9112-4793-024BBB1B707F}"/>
          </ac:spMkLst>
        </pc:spChg>
        <pc:spChg chg="add mod">
          <ac:chgData name="Nane Kratzke" userId="971be13ff4ee5ef6" providerId="LiveId" clId="{6DC046AD-08D5-864C-9181-BD754435ABC5}" dt="2023-11-21T16:44:45.357" v="932" actId="1076"/>
          <ac:spMkLst>
            <pc:docMk/>
            <pc:sldMk cId="1313604754" sldId="729"/>
            <ac:spMk id="29" creationId="{2A12BD9F-548A-9F8F-ACD1-B71142BD08F5}"/>
          </ac:spMkLst>
        </pc:spChg>
        <pc:spChg chg="add mod">
          <ac:chgData name="Nane Kratzke" userId="971be13ff4ee5ef6" providerId="LiveId" clId="{6DC046AD-08D5-864C-9181-BD754435ABC5}" dt="2023-11-21T16:36:03.302" v="908" actId="164"/>
          <ac:spMkLst>
            <pc:docMk/>
            <pc:sldMk cId="1313604754" sldId="729"/>
            <ac:spMk id="31" creationId="{38F75F59-37CC-246D-C143-25AB151BA96D}"/>
          </ac:spMkLst>
        </pc:spChg>
        <pc:spChg chg="add mod">
          <ac:chgData name="Nane Kratzke" userId="971be13ff4ee5ef6" providerId="LiveId" clId="{6DC046AD-08D5-864C-9181-BD754435ABC5}" dt="2023-11-21T16:36:03.302" v="908" actId="164"/>
          <ac:spMkLst>
            <pc:docMk/>
            <pc:sldMk cId="1313604754" sldId="729"/>
            <ac:spMk id="32" creationId="{FFE9134C-ADD5-944A-178D-A3758B04CAFB}"/>
          </ac:spMkLst>
        </pc:spChg>
        <pc:spChg chg="add mod">
          <ac:chgData name="Nane Kratzke" userId="971be13ff4ee5ef6" providerId="LiveId" clId="{6DC046AD-08D5-864C-9181-BD754435ABC5}" dt="2023-11-21T16:36:03.302" v="908" actId="164"/>
          <ac:spMkLst>
            <pc:docMk/>
            <pc:sldMk cId="1313604754" sldId="729"/>
            <ac:spMk id="33" creationId="{9F213968-F4D4-A7F2-E9F3-EA2E71C06388}"/>
          </ac:spMkLst>
        </pc:spChg>
        <pc:spChg chg="del">
          <ac:chgData name="Nane Kratzke" userId="971be13ff4ee5ef6" providerId="LiveId" clId="{6DC046AD-08D5-864C-9181-BD754435ABC5}" dt="2023-11-21T16:30:36.708" v="813" actId="478"/>
          <ac:spMkLst>
            <pc:docMk/>
            <pc:sldMk cId="1313604754" sldId="729"/>
            <ac:spMk id="34" creationId="{D3A4789E-0072-8296-28F5-F2AE1957C7ED}"/>
          </ac:spMkLst>
        </pc:spChg>
        <pc:spChg chg="mod topLvl">
          <ac:chgData name="Nane Kratzke" userId="971be13ff4ee5ef6" providerId="LiveId" clId="{6DC046AD-08D5-864C-9181-BD754435ABC5}" dt="2023-11-21T16:35:10.801" v="901" actId="164"/>
          <ac:spMkLst>
            <pc:docMk/>
            <pc:sldMk cId="1313604754" sldId="729"/>
            <ac:spMk id="39" creationId="{B91EFF86-5881-D0CB-B106-929F05D4DE61}"/>
          </ac:spMkLst>
        </pc:spChg>
        <pc:spChg chg="mod topLvl">
          <ac:chgData name="Nane Kratzke" userId="971be13ff4ee5ef6" providerId="LiveId" clId="{6DC046AD-08D5-864C-9181-BD754435ABC5}" dt="2023-11-21T16:35:10.801" v="901" actId="164"/>
          <ac:spMkLst>
            <pc:docMk/>
            <pc:sldMk cId="1313604754" sldId="729"/>
            <ac:spMk id="40" creationId="{6817F4BE-1752-1402-0A24-FB7FC6525A42}"/>
          </ac:spMkLst>
        </pc:spChg>
        <pc:spChg chg="mod topLvl">
          <ac:chgData name="Nane Kratzke" userId="971be13ff4ee5ef6" providerId="LiveId" clId="{6DC046AD-08D5-864C-9181-BD754435ABC5}" dt="2023-11-21T16:44:36.902" v="930" actId="1076"/>
          <ac:spMkLst>
            <pc:docMk/>
            <pc:sldMk cId="1313604754" sldId="729"/>
            <ac:spMk id="43" creationId="{20DE9185-BDD5-5D06-35C9-074E5F1210C9}"/>
          </ac:spMkLst>
        </pc:spChg>
        <pc:grpChg chg="add mod">
          <ac:chgData name="Nane Kratzke" userId="971be13ff4ee5ef6" providerId="LiveId" clId="{6DC046AD-08D5-864C-9181-BD754435ABC5}" dt="2023-11-21T16:44:20.081" v="929" actId="1076"/>
          <ac:grpSpMkLst>
            <pc:docMk/>
            <pc:sldMk cId="1313604754" sldId="729"/>
            <ac:grpSpMk id="30" creationId="{E020AFFC-C26C-103D-8589-46146D277AEE}"/>
          </ac:grpSpMkLst>
        </pc:grpChg>
        <pc:grpChg chg="add mod">
          <ac:chgData name="Nane Kratzke" userId="971be13ff4ee5ef6" providerId="LiveId" clId="{6DC046AD-08D5-864C-9181-BD754435ABC5}" dt="2023-11-21T16:44:20.081" v="929" actId="1076"/>
          <ac:grpSpMkLst>
            <pc:docMk/>
            <pc:sldMk cId="1313604754" sldId="729"/>
            <ac:grpSpMk id="35" creationId="{0AD61228-A8E4-ECA9-E818-16978CF3BB48}"/>
          </ac:grpSpMkLst>
        </pc:grpChg>
        <pc:grpChg chg="add mod">
          <ac:chgData name="Nane Kratzke" userId="971be13ff4ee5ef6" providerId="LiveId" clId="{6DC046AD-08D5-864C-9181-BD754435ABC5}" dt="2023-11-21T16:44:20.081" v="929" actId="1076"/>
          <ac:grpSpMkLst>
            <pc:docMk/>
            <pc:sldMk cId="1313604754" sldId="729"/>
            <ac:grpSpMk id="36" creationId="{2830979B-AE5F-3D52-8902-35404C184F9E}"/>
          </ac:grpSpMkLst>
        </pc:grpChg>
        <pc:grpChg chg="del mod topLvl">
          <ac:chgData name="Nane Kratzke" userId="971be13ff4ee5ef6" providerId="LiveId" clId="{6DC046AD-08D5-864C-9181-BD754435ABC5}" dt="2023-11-21T16:33:34.463" v="885" actId="165"/>
          <ac:grpSpMkLst>
            <pc:docMk/>
            <pc:sldMk cId="1313604754" sldId="729"/>
            <ac:grpSpMk id="41" creationId="{626FD1B5-4361-F9A5-72CC-F459C76B073D}"/>
          </ac:grpSpMkLst>
        </pc:grpChg>
        <pc:grpChg chg="del mod">
          <ac:chgData name="Nane Kratzke" userId="971be13ff4ee5ef6" providerId="LiveId" clId="{6DC046AD-08D5-864C-9181-BD754435ABC5}" dt="2023-11-21T16:33:24.919" v="884" actId="165"/>
          <ac:grpSpMkLst>
            <pc:docMk/>
            <pc:sldMk cId="1313604754" sldId="729"/>
            <ac:grpSpMk id="49" creationId="{F8812998-5068-7049-9867-C12B57061036}"/>
          </ac:grpSpMkLst>
        </pc:grpChg>
        <pc:grpChg chg="del">
          <ac:chgData name="Nane Kratzke" userId="971be13ff4ee5ef6" providerId="LiveId" clId="{6DC046AD-08D5-864C-9181-BD754435ABC5}" dt="2023-11-21T16:30:42.597" v="815" actId="478"/>
          <ac:grpSpMkLst>
            <pc:docMk/>
            <pc:sldMk cId="1313604754" sldId="729"/>
            <ac:grpSpMk id="52" creationId="{AA381E78-71C9-C86C-35F5-1B09BB120A21}"/>
          </ac:grpSpMkLst>
        </pc:grpChg>
        <pc:picChg chg="add mod">
          <ac:chgData name="Nane Kratzke" userId="971be13ff4ee5ef6" providerId="LiveId" clId="{6DC046AD-08D5-864C-9181-BD754435ABC5}" dt="2023-11-21T16:34:51.621" v="899" actId="1076"/>
          <ac:picMkLst>
            <pc:docMk/>
            <pc:sldMk cId="1313604754" sldId="729"/>
            <ac:picMk id="8" creationId="{1A0348FA-A8D8-EA1C-8DBE-7B620E36AB5F}"/>
          </ac:picMkLst>
        </pc:picChg>
        <pc:picChg chg="del">
          <ac:chgData name="Nane Kratzke" userId="971be13ff4ee5ef6" providerId="LiveId" clId="{6DC046AD-08D5-864C-9181-BD754435ABC5}" dt="2023-11-21T16:31:23.461" v="860" actId="478"/>
          <ac:picMkLst>
            <pc:docMk/>
            <pc:sldMk cId="1313604754" sldId="729"/>
            <ac:picMk id="38" creationId="{81DB5837-C6E6-F29D-C417-5F9D9D7CB1F2}"/>
          </ac:picMkLst>
        </pc:picChg>
      </pc:sldChg>
      <pc:sldChg chg="add del">
        <pc:chgData name="Nane Kratzke" userId="971be13ff4ee5ef6" providerId="LiveId" clId="{6DC046AD-08D5-864C-9181-BD754435ABC5}" dt="2023-11-21T08:46:02.199" v="2"/>
        <pc:sldMkLst>
          <pc:docMk/>
          <pc:sldMk cId="1966157159" sldId="729"/>
        </pc:sldMkLst>
      </pc:sldChg>
      <pc:sldChg chg="add del">
        <pc:chgData name="Nane Kratzke" userId="971be13ff4ee5ef6" providerId="LiveId" clId="{6DC046AD-08D5-864C-9181-BD754435ABC5}" dt="2023-11-21T08:46:02.199" v="2"/>
        <pc:sldMkLst>
          <pc:docMk/>
          <pc:sldMk cId="2349515942" sldId="730"/>
        </pc:sldMkLst>
      </pc:sldChg>
      <pc:sldChg chg="addSp delSp modSp add mod">
        <pc:chgData name="Nane Kratzke" userId="971be13ff4ee5ef6" providerId="LiveId" clId="{6DC046AD-08D5-864C-9181-BD754435ABC5}" dt="2023-11-22T13:00:11.890" v="1092"/>
        <pc:sldMkLst>
          <pc:docMk/>
          <pc:sldMk cId="3746126618" sldId="730"/>
        </pc:sldMkLst>
        <pc:spChg chg="mod">
          <ac:chgData name="Nane Kratzke" userId="971be13ff4ee5ef6" providerId="LiveId" clId="{6DC046AD-08D5-864C-9181-BD754435ABC5}" dt="2023-11-22T12:59:17.742" v="1088" actId="1076"/>
          <ac:spMkLst>
            <pc:docMk/>
            <pc:sldMk cId="3746126618" sldId="730"/>
            <ac:spMk id="4" creationId="{676DF002-AAEE-8E22-5D18-B6A3EA782FAC}"/>
          </ac:spMkLst>
        </pc:spChg>
        <pc:spChg chg="mod">
          <ac:chgData name="Nane Kratzke" userId="971be13ff4ee5ef6" providerId="LiveId" clId="{6DC046AD-08D5-864C-9181-BD754435ABC5}" dt="2023-11-21T16:50:41.284" v="1030" actId="20577"/>
          <ac:spMkLst>
            <pc:docMk/>
            <pc:sldMk cId="3746126618" sldId="730"/>
            <ac:spMk id="7" creationId="{33140EE6-CFD6-C964-186A-E29AA9E22FFC}"/>
          </ac:spMkLst>
        </pc:spChg>
        <pc:spChg chg="mod">
          <ac:chgData name="Nane Kratzke" userId="971be13ff4ee5ef6" providerId="LiveId" clId="{6DC046AD-08D5-864C-9181-BD754435ABC5}" dt="2023-11-22T12:59:17.742" v="1088" actId="1076"/>
          <ac:spMkLst>
            <pc:docMk/>
            <pc:sldMk cId="3746126618" sldId="730"/>
            <ac:spMk id="9" creationId="{BEE0B64D-FDF9-1A00-192D-1371F1EE69E8}"/>
          </ac:spMkLst>
        </pc:spChg>
        <pc:spChg chg="mod">
          <ac:chgData name="Nane Kratzke" userId="971be13ff4ee5ef6" providerId="LiveId" clId="{6DC046AD-08D5-864C-9181-BD754435ABC5}" dt="2023-11-22T12:59:17.742" v="1088" actId="1076"/>
          <ac:spMkLst>
            <pc:docMk/>
            <pc:sldMk cId="3746126618" sldId="730"/>
            <ac:spMk id="10" creationId="{7631FF58-22FB-FF87-9051-7B4A39A5C09C}"/>
          </ac:spMkLst>
        </pc:spChg>
        <pc:spChg chg="mod">
          <ac:chgData name="Nane Kratzke" userId="971be13ff4ee5ef6" providerId="LiveId" clId="{6DC046AD-08D5-864C-9181-BD754435ABC5}" dt="2023-11-22T12:59:17.742" v="1088" actId="1076"/>
          <ac:spMkLst>
            <pc:docMk/>
            <pc:sldMk cId="3746126618" sldId="730"/>
            <ac:spMk id="11" creationId="{CD674B02-A871-59CD-69CD-4FF5F2224BB5}"/>
          </ac:spMkLst>
        </pc:spChg>
        <pc:spChg chg="mod">
          <ac:chgData name="Nane Kratzke" userId="971be13ff4ee5ef6" providerId="LiveId" clId="{6DC046AD-08D5-864C-9181-BD754435ABC5}" dt="2023-11-22T12:59:17.742" v="1088" actId="1076"/>
          <ac:spMkLst>
            <pc:docMk/>
            <pc:sldMk cId="3746126618" sldId="730"/>
            <ac:spMk id="13" creationId="{DD7B7E62-D777-6DBD-E0CE-8E26671E4076}"/>
          </ac:spMkLst>
        </pc:spChg>
        <pc:spChg chg="mod">
          <ac:chgData name="Nane Kratzke" userId="971be13ff4ee5ef6" providerId="LiveId" clId="{6DC046AD-08D5-864C-9181-BD754435ABC5}" dt="2023-11-22T12:59:17.742" v="1088" actId="1076"/>
          <ac:spMkLst>
            <pc:docMk/>
            <pc:sldMk cId="3746126618" sldId="730"/>
            <ac:spMk id="14" creationId="{972C3C18-8AAB-5994-E635-73123186DCB0}"/>
          </ac:spMkLst>
        </pc:spChg>
        <pc:spChg chg="add del mod">
          <ac:chgData name="Nane Kratzke" userId="971be13ff4ee5ef6" providerId="LiveId" clId="{6DC046AD-08D5-864C-9181-BD754435ABC5}" dt="2023-11-22T13:00:11.890" v="1092"/>
          <ac:spMkLst>
            <pc:docMk/>
            <pc:sldMk cId="3746126618" sldId="730"/>
            <ac:spMk id="17" creationId="{47D45E4C-AFE2-C0CD-4D99-70F6ED2D543B}"/>
          </ac:spMkLst>
        </pc:spChg>
        <pc:spChg chg="mod">
          <ac:chgData name="Nane Kratzke" userId="971be13ff4ee5ef6" providerId="LiveId" clId="{6DC046AD-08D5-864C-9181-BD754435ABC5}" dt="2023-11-22T12:59:17.742" v="1088" actId="1076"/>
          <ac:spMkLst>
            <pc:docMk/>
            <pc:sldMk cId="3746126618" sldId="730"/>
            <ac:spMk id="29" creationId="{2A12BD9F-548A-9F8F-ACD1-B71142BD08F5}"/>
          </ac:spMkLst>
        </pc:spChg>
        <pc:grpChg chg="mod">
          <ac:chgData name="Nane Kratzke" userId="971be13ff4ee5ef6" providerId="LiveId" clId="{6DC046AD-08D5-864C-9181-BD754435ABC5}" dt="2023-11-22T12:59:17.742" v="1088" actId="1076"/>
          <ac:grpSpMkLst>
            <pc:docMk/>
            <pc:sldMk cId="3746126618" sldId="730"/>
            <ac:grpSpMk id="12" creationId="{E9FC4804-8320-F619-1BB6-F40196B627E1}"/>
          </ac:grpSpMkLst>
        </pc:grpChg>
        <pc:grpChg chg="mod">
          <ac:chgData name="Nane Kratzke" userId="971be13ff4ee5ef6" providerId="LiveId" clId="{6DC046AD-08D5-864C-9181-BD754435ABC5}" dt="2023-11-22T12:59:17.742" v="1088" actId="1076"/>
          <ac:grpSpMkLst>
            <pc:docMk/>
            <pc:sldMk cId="3746126618" sldId="730"/>
            <ac:grpSpMk id="15" creationId="{1199024C-ECF1-3F4B-4E58-2E9155C39822}"/>
          </ac:grpSpMkLst>
        </pc:grpChg>
        <pc:picChg chg="add del">
          <ac:chgData name="Nane Kratzke" userId="971be13ff4ee5ef6" providerId="LiveId" clId="{6DC046AD-08D5-864C-9181-BD754435ABC5}" dt="2023-11-22T12:58:14.358" v="1081" actId="478"/>
          <ac:picMkLst>
            <pc:docMk/>
            <pc:sldMk cId="3746126618" sldId="730"/>
            <ac:picMk id="3" creationId="{D8D686BD-A591-A515-2F98-9948D975D066}"/>
          </ac:picMkLst>
        </pc:picChg>
        <pc:picChg chg="del">
          <ac:chgData name="Nane Kratzke" userId="971be13ff4ee5ef6" providerId="LiveId" clId="{6DC046AD-08D5-864C-9181-BD754435ABC5}" dt="2023-11-22T12:56:59.735" v="1079" actId="478"/>
          <ac:picMkLst>
            <pc:docMk/>
            <pc:sldMk cId="3746126618" sldId="730"/>
            <ac:picMk id="8" creationId="{1A0348FA-A8D8-EA1C-8DBE-7B620E36AB5F}"/>
          </ac:picMkLst>
        </pc:picChg>
        <pc:picChg chg="add mod">
          <ac:chgData name="Nane Kratzke" userId="971be13ff4ee5ef6" providerId="LiveId" clId="{6DC046AD-08D5-864C-9181-BD754435ABC5}" dt="2023-11-22T12:59:05.149" v="1087" actId="1076"/>
          <ac:picMkLst>
            <pc:docMk/>
            <pc:sldMk cId="3746126618" sldId="730"/>
            <ac:picMk id="16" creationId="{7D2DDBA2-F82D-A0DD-759B-2D283E354818}"/>
          </ac:picMkLst>
        </pc:picChg>
      </pc:sldChg>
      <pc:sldChg chg="modSp add mod">
        <pc:chgData name="Nane Kratzke" userId="971be13ff4ee5ef6" providerId="LiveId" clId="{6DC046AD-08D5-864C-9181-BD754435ABC5}" dt="2023-11-21T16:53:34.963" v="1068" actId="20577"/>
        <pc:sldMkLst>
          <pc:docMk/>
          <pc:sldMk cId="2102968120" sldId="731"/>
        </pc:sldMkLst>
        <pc:spChg chg="mod">
          <ac:chgData name="Nane Kratzke" userId="971be13ff4ee5ef6" providerId="LiveId" clId="{6DC046AD-08D5-864C-9181-BD754435ABC5}" dt="2023-11-21T16:53:34.963" v="1068" actId="20577"/>
          <ac:spMkLst>
            <pc:docMk/>
            <pc:sldMk cId="2102968120" sldId="731"/>
            <ac:spMk id="7" creationId="{33140EE6-CFD6-C964-186A-E29AA9E22FFC}"/>
          </ac:spMkLst>
        </pc:spChg>
      </pc:sldChg>
      <pc:sldChg chg="modSp add mod">
        <pc:chgData name="Nane Kratzke" userId="971be13ff4ee5ef6" providerId="LiveId" clId="{6DC046AD-08D5-864C-9181-BD754435ABC5}" dt="2023-11-21T16:53:54.633" v="1078" actId="20577"/>
        <pc:sldMkLst>
          <pc:docMk/>
          <pc:sldMk cId="2308720047" sldId="732"/>
        </pc:sldMkLst>
        <pc:spChg chg="mod">
          <ac:chgData name="Nane Kratzke" userId="971be13ff4ee5ef6" providerId="LiveId" clId="{6DC046AD-08D5-864C-9181-BD754435ABC5}" dt="2023-11-21T16:53:54.633" v="1078" actId="20577"/>
          <ac:spMkLst>
            <pc:docMk/>
            <pc:sldMk cId="2308720047" sldId="732"/>
            <ac:spMk id="7" creationId="{33140EE6-CFD6-C964-186A-E29AA9E22FFC}"/>
          </ac:spMkLst>
        </pc:spChg>
      </pc:sldChg>
      <pc:sldChg chg="modSp add mod">
        <pc:chgData name="Nane Kratzke" userId="971be13ff4ee5ef6" providerId="LiveId" clId="{6DC046AD-08D5-864C-9181-BD754435ABC5}" dt="2023-11-22T14:15:05.811" v="1664"/>
        <pc:sldMkLst>
          <pc:docMk/>
          <pc:sldMk cId="3833235330" sldId="733"/>
        </pc:sldMkLst>
        <pc:spChg chg="mod">
          <ac:chgData name="Nane Kratzke" userId="971be13ff4ee5ef6" providerId="LiveId" clId="{6DC046AD-08D5-864C-9181-BD754435ABC5}" dt="2023-11-22T14:14:56.708" v="1663" actId="20577"/>
          <ac:spMkLst>
            <pc:docMk/>
            <pc:sldMk cId="3833235330" sldId="733"/>
            <ac:spMk id="2" creationId="{BEBECCD0-0365-6042-8374-D298183801AF}"/>
          </ac:spMkLst>
        </pc:spChg>
        <pc:picChg chg="mod">
          <ac:chgData name="Nane Kratzke" userId="971be13ff4ee5ef6" providerId="LiveId" clId="{6DC046AD-08D5-864C-9181-BD754435ABC5}" dt="2023-11-22T14:15:05.811" v="1664"/>
          <ac:picMkLst>
            <pc:docMk/>
            <pc:sldMk cId="3833235330" sldId="733"/>
            <ac:picMk id="1054" creationId="{12AE6375-E091-0E43-BCC0-7964193522B5}"/>
          </ac:picMkLst>
        </pc:picChg>
      </pc:sldChg>
      <pc:sldChg chg="add">
        <pc:chgData name="Nane Kratzke" userId="971be13ff4ee5ef6" providerId="LiveId" clId="{6DC046AD-08D5-864C-9181-BD754435ABC5}" dt="2023-11-22T14:15:26.631" v="1665"/>
        <pc:sldMkLst>
          <pc:docMk/>
          <pc:sldMk cId="2519038728" sldId="734"/>
        </pc:sldMkLst>
      </pc:sldChg>
      <pc:sldChg chg="modSp add mod">
        <pc:chgData name="Nane Kratzke" userId="971be13ff4ee5ef6" providerId="LiveId" clId="{6DC046AD-08D5-864C-9181-BD754435ABC5}" dt="2023-11-22T14:16:52.525" v="1688" actId="20577"/>
        <pc:sldMkLst>
          <pc:docMk/>
          <pc:sldMk cId="3737466426" sldId="735"/>
        </pc:sldMkLst>
        <pc:spChg chg="mod">
          <ac:chgData name="Nane Kratzke" userId="971be13ff4ee5ef6" providerId="LiveId" clId="{6DC046AD-08D5-864C-9181-BD754435ABC5}" dt="2023-11-22T14:16:52.525" v="1688" actId="20577"/>
          <ac:spMkLst>
            <pc:docMk/>
            <pc:sldMk cId="3737466426" sldId="735"/>
            <ac:spMk id="31" creationId="{A7AED8D2-12C6-26AC-5AF0-E921BDCCBE3B}"/>
          </ac:spMkLst>
        </pc:spChg>
      </pc:sldChg>
      <pc:sldChg chg="add">
        <pc:chgData name="Nane Kratzke" userId="971be13ff4ee5ef6" providerId="LiveId" clId="{6DC046AD-08D5-864C-9181-BD754435ABC5}" dt="2023-11-22T14:15:37.596" v="1666"/>
        <pc:sldMkLst>
          <pc:docMk/>
          <pc:sldMk cId="2413058237" sldId="736"/>
        </pc:sldMkLst>
      </pc:sldChg>
      <pc:sldChg chg="add">
        <pc:chgData name="Nane Kratzke" userId="971be13ff4ee5ef6" providerId="LiveId" clId="{6DC046AD-08D5-864C-9181-BD754435ABC5}" dt="2023-11-22T14:15:37.596" v="1666"/>
        <pc:sldMkLst>
          <pc:docMk/>
          <pc:sldMk cId="469451401" sldId="7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3:15:39.96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844 29 24575,'-8'-3'0,"0"1"0,1 0 0,-5 1 0,-11-5 0,-6 5 0,-7-3 0,0 4 0,0 0 0,-1 0 0,1 0 0,0-4 0,0 3 0,-1-3 0,1 4 0,0 0 0,7 0 0,-5 0 0,5 0 0,0 0 0,-5 0 0,12 0 0,-12 0 0,13 0 0,-6 3 0,11-3 0,2 6 0,6-4 0,-1 3 0,3 1 0,-1-1 0,-1 0 0,0 2 0,0 1 0,0 6 0,0 2 0,0 3 0,-1 1 0,3-1 0,2-4 0,-1 0 0,4-5 0,-1 0 0,2 0 0,0 1 0,0 3 0,0-3 0,0 3 0,0-3 0,2-1 0,1 0 0,3 4 0,0 2 0,0-1 0,-1-1 0,3-4 0,-3 1 0,3-3 0,-3 1 0,0-1 0,0 2 0,2 0 0,9 8 0,0-4 0,7 5 0,-4-6 0,1 0 0,-1 0 0,1 0 0,-1 0 0,1 0 0,7-2 0,1 4 0,24 6 0,-5 1 0,13 5 0,-14-7 0,-2-5 0,-8-2 0,-7-5 0,-2 0 0,0 0 0,-6-2 0,13 3 0,-12-2 0,12 2 0,-5-1 0,14 1 0,3-4 0,7 0 0,0-5 0,0 0 0,7 5 0,3 2 0,7 4 0,-8-4 0,-2 3 0,-14-9 0,12 9 0,-3-4 0,23 6 0,8 1-513,-35-9 0,2-1 513,3 0 0,2-1 0,9-1 0,1-2 0,-5 1 0,-1 0 0,6 0 0,0 0 0,-11 0 0,-1 0 0,-3 0 0,-2 0-151,36 0 151,-2-5 0,-14 3 0,7-8 0,-16 4 0,-2-10 0,-14 1 0,-6-9 1018,-9 1-1018,-10-1 159,-2 2-159,-6 2 0,-1 5 0,0-4 0,-3 8 0,-1-3 0,0 4 0,-2-5 0,-1 0 0,-2-5 0,-3 1 0,0-1 0,0 1 0,0 4 0,0 0 0,2 5 0,-1 0 0,1 0 0,-2 0 0,0-1 0,-2 1 0,-1 0 0,-4 2 0,-1-2 0,-7 1 0,4 1 0,-3-1 0,4 7 0,-1-3 0,-10 1 0,-11-4 0,-14-7 0,-45-8 0,13 5-251,27 6 0,-1 2 251,-33-8 0,14 5 0,1-4 0,9 10 0,16-2 0,1 8 0,8-3 0,0 4 502,-1 0-502,1 0 0,0-4 0,-8 3 0,-1-3 0,-8 4 0,0-4 0,7 2 0,2-2 0,-15 4 0,17 0 0,-11 0 0,26 0 0,12 0 0,1 2 0,3-1 0,1 1 0,0-2 0,0 0 0,0 0 0,-1 0 0,1 0 0,5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6:33:24.87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1337 50 24575,'-34'-2'0,"-12"-3"0,-17-2 0,-15-4 0,-8 1 0,0 2 0,-3 3 0,9 3 0,13 2 0,1 0 0,8 0 0,6 0 0,5 0 0,6 0 0,7 0 0,2 0 0,5 0 0,2 0 0,-2 0 0,2 0 0,2 0 0,5 6 0,4 5 0,1 7 0,-4 9 0,-5 3 0,-2 1 0,0 4 0,2-3 0,5-3 0,1-2 0,3-1 0,2 1 0,1 1 0,3-4 0,3-5 0,0-4 0,0-1 0,0-2 0,0 3 0,2 4 0,2-2 0,0 7 0,0 1 0,0 0 0,5 0 0,3-1 0,6-2 0,4-1 0,-2-4 0,1-1 0,0-1 0,-1-1 0,3-1 0,-2-3 0,4-1 0,-1 1 0,8 0 0,3 1 0,2-1 0,2 2 0,-2 0 0,2 0 0,2-2 0,0-3 0,3-3 0,3-2 0,10-1 0,0 2 0,-1-1 0,-4 1 0,1-3 0,6 0 0,9 0 0,1 2 0,4 0 0,1 1 0,-2-1 0,5-2 0,-4 0 0,-3 0 0,-2 0 0,-7 0 0,1 0 0,3 0 0,-1 0 0,1 0 0,2 0 0,3 0 0,8 0 0,8 0 0,1 0 0,4 0 0,-4 0 0,0 0 0,4 0 0,-8 0 0,1 0 0,-8 0 0,-3 0 0,-4-2 0,-9-2 0,-9-1 0,-10 1 0,-2-2 0,-2 2 0,-1-4 0,6-2 0,0-2 0,-4-2 0,10-2 0,1 4 0,-1 2 0,0 2 0,-14 1 0,-2-3 0,1 0 0,-1-2 0,-1 1 0,-2 0 0,-1-1 0,-3 2 0,1-1 0,-3 0 0,-3 1 0,-6 0 0,-4 3 0,-3 0 0,-2 0 0,-1-3 0,0-1 0,0-1 0,-2 1 0,-2 5 0,-3 1 0,-2 0 0,-2-1 0,-1-4 0,0 1 0,1 0 0,-1 0 0,1 0 0,-1 1 0,2-1 0,-1 2 0,0-1 0,-1 1 0,0 0 0,1-1 0,-1 0 0,1-2 0,-2 1 0,1-1 0,0 0 0,-2-1 0,-2 0 0,0 0 0,0 0 0,-2 0 0,-1 0 0,-2-1 0,-3 0 0,-2 0 0,-1 1 0,-6-2 0,-3 1 0,-3-1 0,-4 0 0,1 1 0,-4 1 0,-5 3 0,-7 0 0,-12 3 0,-4 2 0,-11 0 0,8 3 0,-9 0 0,-8 0 0,2 0 0,-4 0 0,15 0 0,6 0 0,7 0 0,3 0 0,5 0 0,5 0 0,2 0 0,9 0 0,5 0 0,4 0 0,6 0 0,5 0 0,2 0 0,3 0 0,0 0 0,5 0 0,4 0 0,5 0 0,3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6:33:29.31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1624 141 24575,'-40'0'0,"-12"0"0,-15 0 0,-8 0 0,-2 0 0,-1 0 0,3 0 0,-8 0 0,-3 0 0,-5 0 0,0 0 0,3 3 0,6 4 0,13 3 0,11 0 0,-4 2 0,2 0 0,8 0 0,3 2 0,12 0 0,3 2 0,-1 3 0,6 2 0,4 2 0,0 2 0,0 4 0,1 6 0,5 3 0,2 1 0,7-3 0,6-1 0,1-2 0,2-6 0,1 3 0,0-2 0,1 4 0,0-1 0,3-9 0,6 0 0,5-2 0,5 2 0,6 2 0,2-2 0,2 0 0,4-2 0,2 0 0,6 0 0,7-2 0,9-1 0,15 1 0,19-1 0,20 2 0,9 0 0,-6-1 0,-9-3 0,-10-3 0,-9-3 0,-2-4 0,-7-3 0,1-2 0,3 0 0,9 0 0,10 0 0,12-1 0,20-3 0,-60 1 0,2-1 0,5-1 0,1-1 0,-3 1 0,0 0 0,-4 0 0,-3 0 0,59-4 0,-13 3 0,-7 1 0,-9 3 0,-11 2 0,-16 0 0,8-2 0,-1-3 0,5-1 0,1-1 0,-16 0 0,-1-2 0,-7-2 0,-6-5 0,-2-3 0,-6-1 0,-1-2 0,-4 0 0,-6 1 0,-4-1 0,-7 2 0,-7 4 0,-6 4 0,-7 4 0,0-1 0,-3-1 0,0-3 0,-1 2 0,-3-1 0,0 3 0,0 0 0,0-2 0,0-1 0,0-1 0,0-1 0,0-1 0,0 0 0,0-2 0,-2-2 0,-1-1 0,-3-1 0,-2 0 0,-2 0 0,0 0 0,-2 0 0,0 0 0,-1 1 0,-1 3 0,-2 3 0,-1 0 0,-1 2 0,-3-1 0,0 1 0,0 0 0,-2-1 0,-2 0 0,-2 1 0,-5-1 0,-1 0 0,-4-3 0,-2 1 0,-3 1 0,0 1 0,0 1 0,-2 0 0,0 1 0,-4-4 0,-3-2 0,-4 0 0,-2 0 0,0 3 0,3 2 0,2 1 0,-4-1 0,-10 0 0,-9 0 0,-6 1 0,2 1 0,4 1 0,6 1 0,7 2 0,4-1 0,7 3 0,10 1 0,1 2 0,4 1 0,0 0 0,1 1 0,7 3 0,1 2 0,3 2 0,-3 3 0,-4-1 0,1 1 0,-3 1 0,4-1 0,4-2 0,1-1 0,6-1 0,-1-1 0,2 1 0,2-2 0,4-1 0,7-1 0,2-2 0,1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6:33:32.61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1 982 24575,'74'-20'0,"0"-1"0,1 0 0,7-3 0,6-1 0,3-1 0,7-1 0,4-1 0,1-1-1085,-13 4 0,3 0 0,1-1 0,1 1 0,0-1 1085,7-1 0,1 0 0,1-1 0,1 1 0,-2 1 0,-1 0 0,1 1 0,0 0 0,-2 1 0,-3 0 0,12-2 0,-2 0 0,-2 2 0,-1-1 38,-4 2 1,0 1 0,-2 0-1,-4 2-38,11-1 0,-5 1 0,-3 2 311,-14 3 0,-3 0 1,-1 2-312,30-5 0,-6 3 0,-19 5 0,-5 2 0,-6 1 0,-3 1 1342,-6 2 0,-2 2-1342,2-1 0,0 0 675,6 1 1,2 0-676,3 1 0,3 0 0,9 0 0,2 0 0,9 1 0,1 0 0,2 0 0,1 0 0,2 0 0,0 1 0,-2 4 0,-1 2 0,-3 2 0,-2 2 0,-3 3 0,-2 2 151,-2 2 0,-2 2-151,-2-2 0,-3 1 0,-8-2 0,-3 1 0,-4-2 0,-3-1 0,-10-2 0,-2 0 0,35 11 0,2 1 0,-4 0 0,1 0 0,4-1 0,4-1 0,11 1 0,-44-10 0,1 1 0,3-1 0,2 1 0,1-1 0,1 1 0,-2-1 0,1 0 0,-4-1 0,1 0 0,-2 0 0,-1 1 0,-4-2 0,-2 0 0,0-1 0,0-1 0,51 9 0,-10-4 0,-4 1 0,-10-3 0,-2 1 0,0 2 0,-9-1 0,-6 1 0,-5-2 0,3 1 0,0 1 0,-5 0 0,-8-2 0,-4 1 0,-2 1 0,-5-1 0,-5 1 0,-13-4 0,-8-2 0,-3-1 0,-5-3 0,-2 0 0,-4-2 0,-1 0 0,0-2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6:33:34.46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177 0 24575,'0'12'0,"2"4"0,6 2 0,8 8 0,5 4 0,5 7 0,4 5 0,0 4 0,1 3 0,-2-3 0,-3-4 0,-3-8 0,-5-6 0,-5-7 0,-3-4 0,-1-4 0,0-3 0,0-2 0,-2-1 0,-1-2 0,-2-1 0,-1-1 0,-1-1 0,-15 0 0,-2-1 0,-16-1 0,1-3 0,-4 0 0,-3-2 0,-1 1 0,-1 1 0,2 0 0,0 2 0,4 0 0,-1 1 0,2 0 0,4 0 0,4 0 0,5 0 0,6 0 0,3 0 0,6 0 0,3 0 0,5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6:40:40.52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735 1 24575,'-30'0'0,"-4"0"0,-4 0 0,-2 0 0,-3 2 0,0 5 0,1 6 0,2 3 0,8 1 0,4 0 0,3 1 0,2 0 0,-5 7 0,-6 4 0,-2 5 0,-3 2 0,6-4 0,1 2 0,3-2 0,3-2 0,6-5 0,4-3 0,5-2 0,4-2 0,3-1 0,2-3 0,2-1 0,0 1 0,2 4 0,7 4 0,8 6 0,9 5 0,8 0 0,8 1 0,3-3 0,2-6 0,-1-5 0,-6-6 0,-1-3 0,-1-3 0,-1-4 0,6-3 0,5-1 0,12 0 0,10 0 0,11 0 0,5-4 0,-3-4 0,6-5 0,2-5 0,2 1 0,2 0 0,-15 5 0,-9 2 0,-3 3 0,1-1 0,-2 1 0,11 1 0,11 0 0,9 1 0,-41 2 0,1 1 0,0 0 0,1-1 0,3 0 0,-1 0 0,-1 1 0,0 0 0,3-1 0,0 2 0,0-1 0,-1 2 0,-2 0 0,-1 0 0,2-1 0,0 1 0,-9-1 0,-1 0 0,-1-1 0,0 1 0,44-1 0,-25 1 0,13 1 0,3 0 0,12 0 0,-42 0 0,1 0 0,40 0 0,1 0 0,-10 0 0,-4 0 0,2 0 0,-1 0 0,7 0 0,-8 0 0,-6 0 0,-10 0 0,-3 2 0,0-1 0,-3 3 0,0-1 0,-3-1 0,-4 0 0,-2-4 0,-1-5 0,1-7 0,-4-8 0,-6-5 0,-7-1 0,-10-3 0,-6-3 0,-6-2 0,-5-3 0,-5 1 0,-1 0 0,-4 4 0,-2 5 0,-5 2 0,-3 4 0,-2 4 0,-2 2 0,-2 3 0,-2 1 0,-4 2 0,-4 0 0,-6 1 0,-3 0 0,-9 1 0,-7 0 0,-3 2 0,-6 1 0,3 1 0,0 1 0,0 1 0,1-1 0,-9-2 0,-12 2 0,-4-1 0,-4 3 0,5 2 0,3 0 0,-6 0 0,12 0 0,-18 0 0,-7 0 0,0 2 0,46 0 0,0 0 0,-29 4 0,12 0 0,9-2 0,-1-1 0,-4-1 0,-15 2 0,-10 3 0,3 0 0,2 1 0,3-3 0,9-1 0,-6 0 0,1 0 0,-3 2 0,-4 1 0,11-1 0,-1 1 0,8-1 0,1 1 0,4 2 0,2-2 0,2 0 0,2-2 0,0-2 0,3 2 0,1 0 0,0-1 0,5 0 0,3-3 0,5-1 0,4 0 0,-1 0 0,-1 0 0,-4-1 0,-5-3 0,-4-4 0,-4-3 0,4-3 0,3 1 0,7 1 0,6 1 0,4 1 0,5 3 0,4 0 0,5 1 0,2 1 0,2 1 0,3 2 0,1 1 0,3 1 0,1 0 0,1 0 0,2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6:33:42.0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621 1 24575,'-36'0'0,"-10"0"0,-15 0 0,-13 0 0,1 0 0,-2 0 0,9 0 0,10 0 0,7 0 0,14 0 0,12 0 0,7 0 0,9 1 0,4 0 0,2 2 0,1 1 0,0 1 0,3 2 0,4 2 0,2 2 0,4 7 0,0 12 0,-2 13 0,-3 10 0,-5 22 0,-3 20 0,0-40 0,0 1 0,0 2 0,0 0 0,0 40 0,0-11 0,0-13 0,0-6 0,0-7 0,0-11 0,0 5 0,0 2 0,0-2 0,0 3 0,0-10 0,0-2 0,0-3 0,0-5 0,0-2 0,0-3 0,0 2 0,0 3 0,0 4 0,0 2 0,0 1 0,0-3 0,0-1 0,0 0 0,0 1 0,0 9 0,0 8 0,0 10 0,0 11 0,2 4 0,1 10 0,5 2 0,-4-46 0,1 0 0,6 46 0,1-1 0,0-2 0,1-3 0,-2-6 0,-1-12 0,-2-10 0,0-8 0,-2-6 0,1-8 0,-3-4 0,1-5 0,-1-4 0,-1-5 0,-1-4 0,-1-5 0,0 0 0,0-1 0,1 1 0,-1 4 0,0 0 0,-1 2 0,0 1 0,0 4 0,0 5 0,-2 4 0,-1 2 0,-3-4 0,-1-4 0,1-4 0,1-4 0,0-5 0,2-2 0,0-3 0,1-1 0,0-1 0,1-1 0,0 0 0,1-2 0,1-2 0,2-1 0,4-2 0,9 0 0,9-3 0,9 0 0,5 1 0,0-1 0,1 3 0,-2-1 0,-3 0 0,-3 0 0,-3 0 0,-4 2 0,-4 0 0,0-1 0,-4-1 0,1 0 0,-3-1 0,-4 2 0,-2-1 0,-2 1 0,-2 1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6:39:48.05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498 1 24575,'-14'0'0,"-7"0"0,-7 0 0,-9 0 0,-3 0 0,2 0 0,2 0 0,2 0 0,2 0 0,-6 0 0,2 0 0,1 0 0,3 0 0,11 0 0,5 0 0,4 0 0,4 1 0,2 0 0,1 2 0,1-1 0,1 1 0,2 2 0,1 1 0,0 2 0,0 4 0,3 3 0,4 3 0,4 6 0,1 6 0,-2 7 0,-4 8 0,-1 3 0,-4 3 0,-1 0 0,0-1 0,0-3 0,0-6 0,0-4 0,0-2 0,0 0 0,0 1 0,0 1 0,0 1 0,0-1 0,0-5 0,-1-4 0,-1-4 0,0-1 0,0 0 0,0 0 0,1 1 0,-2-2 0,1-4 0,0-1 0,1-2 0,1-1 0,-1-2 0,0-1 0,-1 2 0,1 2 0,0 1 0,1-1 0,0-3 0,0-1 0,0-1 0,0-2 0,0-1 0,0-1 0,0 0 0,0-1 0,0-1 0,0-1 0,0 0 0,0 1 0,0 0 0,0 0 0,0 1 0,0 0 0,0 0 0,0-2 0,1 1 0,2-1 0,1-1 0,1-1 0,0-1 0,0 0 0,3 0 0,2 0 0,4 0 0,2 0 0,3 0 0,3 0 0,3 0 0,5 0 0,0 0 0,0 0 0,-4 0 0,-3 0 0,-3 0 0,-4 0 0,-4 0 0,-4 0 0,0 0 0,-2 0 0,-2 0 0,-2 0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6:39:52.44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2199 24575,'17'2'0,"0"-1"0,-1 2 0,4-1 0,4 0 0,8-1 0,7-1 0,13 0 0,11 0 0,0 0 0,8 0 0,2 0 0,2 0 0,4 0 0,-8 0 0,-3 0 0,-1 0 0,-3 0 0,-1 0 0,7-2 0,5-2 0,7-1 0,7-2 0,4 1 0,-43 2 0,1-1 0,6 0 0,1-1 0,4-2 0,1 0 0,2 0 0,0 0 0,0-1 0,0 0 0,-1 0 0,-2 0 0,-2 1 0,0-1 0,-3 0 0,1-1 0,-3 0 0,0 0 0,0-2 0,-1 0 0,-1 0 0,-1-1 0,41-9 0,1 0 0,-11 0 0,-1 0 0,-3-2 0,-15 1 0,-6 2 0,-10 2 0,1-3 0,1-3 0,8-5 0,0-4 0,-2 2 0,-1-2 0,-8 2 0,0-1 0,-3-3 0,-6 2 0,-4 0 0,-3-1 0,-3 2 0,-2-2 0,0-2 0,-3 0 0,-2-5 0,-2-1 0,-4-3 0,-2-3 0,-6-2 0,-2-4 0,-3-1 0,-4-1 0,-4 2 0,-5 6 0,-2 6 0,-6-2 0,-2 1 0,-3 0 0,-2-1 0,3 10 0,1 2 0,2 5 0,-1 0 0,0 0 0,0 0 0,-2 0 0,-1 4 0,-2-1 0,-3 0 0,-1 1 0,0 2 0,3 1 0,-1 2 0,-1 1 0,-1-1 0,-3 2 0,-1 1 0,-9-2 0,-11-1 0,-16-1 0,-11 1 0,1 4 0,0 3 0,-1 2 0,-2 2 0,-5 1 0,7 3 0,7 3 0,3 1 0,2 0 0,-4 2 0,1 3 0,-4 2 0,-2 6 0,-2 3 0,-6 2 0,2 2 0,0-3 0,4 0 0,10-3 0,7-1 0,16-1 0,12-1 0,9 0 0,6-1 0,0-2 0,-2 1 0,-3 0 0,-5 0 0,-5 2 0,-7 3 0,-3 2 0,-4 0 0,1-1 0,5-2 0,3-2 0,6-1 0,6-1 0,8-1 0,5-1 0,4-3 0,5-1 0,2-2 0,3-1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6:39:54.44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231 1 24575,'0'17'0,"-2"2"0,-4 5 0,-6 2 0,-12 13 0,-5 3 0,0 1 0,0-3 0,7-10 0,2-4 0,4-6 0,4-4 0,4-5 0,2-4 0,1 0 0,2-3 0,1-2 0,1 0 0,-3 1 0,4-1 0,3 1 0,4-2 0,7-1 0,4 0 0,6 0 0,6 0 0,4 0 0,3 2 0,2 5 0,4 4 0,0 5 0,-4 0 0,-6-2 0,-8-1 0,-4-1 0,-5-1 0,-3-1 0,-2-2 0,-3-2 0,0-1 0,-1-2 0,-1 0 0,-1-2 0,-2-1 0,1 1 0,-2 0 0,1 0 0,0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3:15:49.40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1455 52 24575,'-25'3'0,"-9"-1"0,-12-6 0,-14 3 0,-10-10 0,-9 4 0,-8 1 0,15-5 0,11 10 0,18-4 0,14 5 0,6 0 0,9 0 0,0 0 0,-2 0 0,-3 0 0,-1 0 0,-7 0 0,-1 0 0,-65-4 0,43 3 0,-42-4 0,56 5 0,0 4 0,0-3 0,-1 7 0,1-3 0,7 3 0,2 0 0,12-3 0,3-1 0,5 0 0,2-3 0,-3 3 0,0-1 0,-2 2 0,0 0 0,0 1 0,-5-1 0,4 1 0,-3 2 0,4-3 0,-1 5 0,1-2 0,2 0 0,1 1 0,1 3 0,0 4 0,0 3 0,-1 1 0,1-1 0,2 1 0,1 6 0,3-4 0,-2 5 0,1-8 0,-2 1 0,3-1 0,0-3 0,0-2 0,0-4 0,2 0 0,1 0 0,0 1 0,4 3 0,-6-2 0,6 2 0,-7-6 0,5 0 0,-5-1 0,5-1 0,-2 3 0,2-1 0,0 0 0,0 2 0,0-5 0,0 3 0,0-3 0,0 0 0,3 2 0,0 1 0,2 2 0,4 2 0,-3-4 0,8 1 0,-8-4 0,7 5 0,-2-4 0,3 4 0,8-3 0,2 1 0,15 7 0,9-4 0,24 11 0,12-2-472,-1 10 472,-3-4 0,-15 2 0,-8-10 0,-1-2 0,-16-6 0,-1-4 0,-8-2 0,1 0 472,-1-3-472,8 3 0,9-4 0,9 0 0,8 0 0,-1 0 0,9 0 0,1 0 0,8 0 0,0 0 0,-8 0 0,6 0 0,-6 0-547,15 0 547,-5 0 0,5 0 0,-15 0 0,-1 0-58,-8-11 58,-1-2 0,-6-9 0,-10 1 0,-10 2 0,-10-3 545,-6 5-545,0-9 60,-7 12-60,6-12 0,-5 12 0,5-12 0,-2 5 0,-1 0 0,-2-1 0,-6 5 0,4-11 0,-8 11 0,3-6 0,-8 15 0,-4 1 0,1-1 0,-3 0 0,0-2 0,0 0 0,-3 0 0,1 0 0,-7-5 0,-7-4 0,-9 0 0,-7-3 0,-12 2 0,-1 0 0,-16-7 0,-9 3 0,-1-10 0,-7 9 0,9-4 0,6 7 0,3 0 0,14 2 0,10 6 0,13 3 0,9 7 0,6 0 0,1 3 0,-1-1 0,-4-1 0,-3-1 0,-19-9 0,-5 3 0,-14-5 0,8 5 0,1 0 0,15 5 0,2 1 0,12 4 0,1 0 0,6 0 0,1 0 0,-1 0 0,3 0 0,-3 0 0,3 0 0,0 3 0,0-1 0,2 1 0,1-1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3:15:51.52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1 389 24575,'22'-14'0,"10"-2"0,13 11 0,23-4 0,12 14-712,-30-7 0,3-2 712,7 1 0,1-2 0,3-4 0,3-1-668,8 2 0,2 0 668,-2-2 0,0 0 0,6 3 0,0 0 0,-4 0 0,1 0 0,3 0 0,0 0 0,0-1 0,2 1-1139,14 0 1,1 0 1138,-6 3 0,1 0 0,5-3 0,0 1 0,-7 2 0,-2 0-711,-6 0 0,-2 0 711,-3-2 0,-1-1 0,0 4 0,-1-1 0,-6-3 0,-1 0-59,1 3 0,-2 0 59,-3-2 0,-1 0 0,-4 5 0,0 0 0,1-4 0,-1-1 0,1 4 0,-1 2 0,0-3 0,1 0 0,-1 3 0,1 0 0,2-2 0,2-2 0,0 1 0,0-2 0,7-4 0,2-2 8,-1 3 0,1 1-8,3-4 0,1 1 0,-5 3 0,1 0 0,2 3 0,1 1 0,-4-1 0,1 1 0,7 3 0,0 0 0,-2 0 0,-1 0 0,3 3 0,0 1 0,-3-1 0,-1 2 0,1 1 0,-1 2 0,-3-1 0,-1 0 0,3-1 0,1 2 0,20 2 0,0-1 0,-21-4 0,-1 0 0,18 4 0,-4 0 0,-31-5 0,-3-1 765,5 0 1,-1 1-766,39 8 0,-46-9 0,-2 1 0,29 8 1345,-1 0-1345,-1 5 0,17 3-54,-42-5 0,2 2 54,9 0 0,2 1 0,0 2 0,1 0 0,3 1 0,-1 0 0,-5-1 0,-3 0 782,-6-5 0,-4-2-782,12 8 615,-24-12-615,-24-6 250,-6-1-250,2 1 1364,2 0-1364,3 3 0,12 1 0,-5 0 0,5 1 0,-12-2 0,-3-3 0,-9-3 0,-1 0 0,-5-3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3:15:52.76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260 0 24575,'20'28'0,"9"9"0,18 22 0,15 9-1121,-24-29 0,2 0 1121,3 1 0,1-1 0,3 2 0,0-1 0,-4-4 0,-1 0 719,27 25-719,-27-24 370,-20-12-370,-16-17 0,-9-1 0,-14 0 1153,-23-4-1153,-22 1 0,-32-4-687,42 0 1,-2 0 686,-13 0 0,-2 0 0,3 0 0,0 0 0,3 0 0,3 0 0,-34 0 0,45 0 0,20 0 0,21 2 0,3-1 0,2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3:16:00.04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1302 13 24575,'-25'0'0,"-17"0"0,-12 0 0,-16 0 0,-8 0 0,7 0 0,-7 5 0,1 7 0,5 7 0,-5-1 0,15 3 0,1-4 0,1 0 0,-2-1 0,-1-5 0,10 0 0,10-1 0,14-3 0,6 0 0,9-1 0,3-1 0,1-2 0,2 2 0,1-3 0,2 1 0,-2 2 0,1-2 0,-1 2 0,-1 0 0,3 0 0,-3 2 0,3 1 0,-2 2 0,1 1 0,-5 3 0,5 1 0,-9 12 0,7-5 0,-5 12 0,6-5 0,-2 7 0,-1 0 0,5 0 0,1 1 0,8-1 0,1 0 0,3-7 0,0-2 0,-2-8 0,0-3 0,0-2 0,1-4 0,-1-2 0,1-1 0,1 1 0,0-3 0,2 3 0,4-2 0,9 5 0,6-3 0,7 6 0,0-5 0,-7-1 0,5-4 0,-5-1 0,7-3 0,1 0 0,-1 0 0,0 0 0,8 0 0,1 0 0,17 0 0,-14 0 0,4-4 0,-16-1 0,1-4 0,-1 4 0,8-4 0,1 8 0,8-4 0,8 5 0,1 0 0,8 0 0,-1 0 0,-6 0 0,-3 0 0,-14 0 0,-10 0 0,-9 0 0,-8 0 0,1 0 0,-1 0 0,8 0 0,17 0 0,11 0 0,30 0 0,-4 0 0,13 0 0,-15 0 0,-24 0 0,-1 0 0,23 0 0,17 0 0,-34 0 0,-14 0 0,5 0 0,-6 0 0,8 0 0,8 0 0,1 0 0,8 0 0,0 0 0,-1 0 0,1 0 0,-7-4 0,-10-2 0,-17-2 0,-13 1 0,-9 3 0,-6 2 0,1 0 0,-1 1 0,7-5 0,8 0 0,14-9 0,1 5 0,5-8 0,-6 3 0,-9 2 0,-5 2 0,-11 6 0,-4 2 0,-3-2 0,0 0 0,0 0 0,0-5 0,1-2 0,0-3 0,-3-5 0,0-7 0,-3-2 0,0 1 0,0 1 0,0 11 0,0 2 0,0 4 0,0 0 0,0-5 0,-3 0 0,0 0 0,-2 0 0,-10-2 0,-10-5 0,-15-8 0,-8-2 0,-5 1 0,7 5 0,3 6 0,14 8 0,6 5 0,11 3 0,5 2 0,-1 0 0,-4-2 0,-11-3 0,-13-1 0,-17-3 0,-17 5 0,-1 1 0,8 1 0,12 3 0,26-3 0,4 4 0,13 0 0,0 0 0,-3 0 0,-10 0 0,-22 0 0,-20 0 0,-24 0-777,-9-6 777,46 6 0,-4-1 0,-36-9 0,-1-3 0,37 6 0,0 0 0,-29-5 0,4-1 0,10-4 0,6 6 0,10 1 0,17 4 0,9 2 0,8 4 0,-1 0 777,5 0-777,3 0 0,7 0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3:16:03.00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1 375 24575,'14'-3'0,"9"-2"0,13-3 0,10-2 0,14-7 0,3 0 0,-1-1 0,-2 2 0,-7 1 0,0-2 0,-7 1 0,-10 0 0,-9 8 0,0-7 0,-6 5 0,14-4 0,-6-1 0,14 5 0,3-9 0,14 1 0,3 1 0,6 0 0,1 6 0,7-1 0,3 0 0,6-1 0,-6 7 0,-3 0 0,0 6 0,10-6-888,9 5 888,-41-2 0,2 0 0,-1 3 0,1 0 0,3 0 0,1 0 0,-1 0 0,1 0 0,6 0 0,1 0-674,-2 0 1,1 0 673,5 0 0,1 0 0,-7 0 0,-2 0 0,1 0 0,-1 0-350,-7 0 0,-1 0 350,0 0 0,-1 0 0,41 0-294,-9 0 294,-9 0 0,-9 0 0,16 0 0,-4 0 0,-30 0 0,0 0 0,45 0 0,-44 0 0,0 0 0,0 0 0,0 0 0,4 0 0,-1 0 0,-2 0 0,0 0 0,0 0 0,-2 0 0,36 5 0,-10-3 0,-15 3 782,-1-1-782,-8-2 1331,23 7-1331,-24-8 773,22 9-773,-28-5 343,14 7-343,3-1 0,7 0 0,-1 1 0,9 0 0,8 6 0,3-4 0,-10 8 0,-11-9 0,-22 1 0,-10-8 0,-13-2 0,-9-4 0,-6 0 0,2 0 0,-2 2 0,14 3 0,10 3 0,21 2 0,9 2 0,8-1 0,0 1 0,-20-6 0,0-1 0,20 2 0,14-2 0,-40-5 0,-8 0 0,8 5 0,2-4 0,14 4 0,2 0 0,16-4 0,1 10-563,15-4 563,-5 0 0,-2-1 0,-17-6 0,-10 0 0,-7 4 0,0-2 0,0 2 0,0-4 0,0 0 563,15 6-563,-4 0 0,14 1 0,15-2 0,-25-5 0,31 0 0,-27 0-472,15 6 472,7 1 0,-43-1 0,2 1-521,7 2 0,1 1 521,0 1 0,0-1 0,-3 1 0,-2-1 0,38 9 0,-32-9 0,-18-3 0,-21-3 111,-11-4 1,-7 0 0,-3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3:16:04.30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22 1 24575,'11'17'0,"7"4"0,3 3 0,13 5 0,9 7 0,8 4 0,0 5 0,-2-6 0,-9-8 0,-12-10 0,-7-10 0,-13-6 0,0 0 0,-3-5 0,0 5 0,0-5 0,-2 5 0,-8-2 0,-1 4 0,-18 4 0,-8 5 0,-14 9 0,-14 3 0,5 0 0,2-2 0,9-7 0,20-4 0,2-4 0,14-3 0,0-3 0,3-2 0,3 1 0,-3-1 0,2 2 0,-2 0 0,2 0 0,-1-2 0,3 2 0,-3-5 0,3 5 0,-1-5 0,2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3:16:09.69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1 24575,'36'32'0,"17"8"0,7 7-1283,-17-15 1,4 2 1282,3 5 0,2 2 0,3 4 0,2 1 0,-1-1 0,-2 0 0,-7-4 0,-2-2 696,31 24-696,-17-16 450,-24-18-450,-13-12 0,-19-12 0,-1-3 0,-5-2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13:16:11.22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1 583 24575,'8'-5'0,"-1"2"0,-2-2 0,3 3 0,4-7 0,18-9 0,15-7 0,27-16 0,10-3-543,-34 15 0,2-1 543,-3 1 0,-2-1 0,-1 1 0,-4 0 0,19-17 0,-26 18 0,-17 13 0,-9 7 0,-2 5 0,0-1 1086,0 1-1086,1-2 0,-1 2 0,2-1 0,1 1 0,0-2 0,2-1 0,-5 1 0,3 0 0,-3 0 0,0 0 0,0 0 0,-2 0 0,1 0 0,-1 0 0,2 0 0,0 2 0,0-2 0,0 2 0,3-4 0,0 1 0,2-3 0,0 3 0,-2-1 0,-1 2 0,-2 0 0,-2 0 0,-1-1 0,1 4 0,-3-3 0,5 5 0,-5-3 0,3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2570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2EC490-82D1-734C-98E9-D47A7E25C57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CC5557F-1ECD-7A40-B0E2-DFAF99041950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044D152-B348-5F42-88E7-A7F5729D3FBA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customXml" Target="../ink/ink5.xml"/><Relationship Id="rId18" Type="http://schemas.openxmlformats.org/officeDocument/2006/relationships/image" Target="../media/image32.png"/><Relationship Id="rId3" Type="http://schemas.openxmlformats.org/officeDocument/2006/relationships/image" Target="../media/image27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29.png"/><Relationship Id="rId17" Type="http://schemas.openxmlformats.org/officeDocument/2006/relationships/customXml" Target="../ink/ink7.xml"/><Relationship Id="rId2" Type="http://schemas.openxmlformats.org/officeDocument/2006/relationships/image" Target="../media/image15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0.png"/><Relationship Id="rId11" Type="http://schemas.openxmlformats.org/officeDocument/2006/relationships/customXml" Target="../ink/ink4.xml"/><Relationship Id="rId24" Type="http://schemas.openxmlformats.org/officeDocument/2006/relationships/image" Target="../media/image36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image" Target="../media/image35.png"/><Relationship Id="rId10" Type="http://schemas.openxmlformats.org/officeDocument/2006/relationships/image" Target="../media/image280.png"/><Relationship Id="rId19" Type="http://schemas.openxmlformats.org/officeDocument/2006/relationships/customXml" Target="../ink/ink8.xml"/><Relationship Id="rId4" Type="http://schemas.openxmlformats.org/officeDocument/2006/relationships/image" Target="../media/image28.png"/><Relationship Id="rId9" Type="http://schemas.openxmlformats.org/officeDocument/2006/relationships/customXml" Target="../ink/ink3.xml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customXml" Target="../ink/ink14.xml"/><Relationship Id="rId18" Type="http://schemas.openxmlformats.org/officeDocument/2006/relationships/image" Target="../media/image46.png"/><Relationship Id="rId3" Type="http://schemas.openxmlformats.org/officeDocument/2006/relationships/image" Target="../media/image39.png"/><Relationship Id="rId21" Type="http://schemas.openxmlformats.org/officeDocument/2006/relationships/customXml" Target="../ink/ink18.xml"/><Relationship Id="rId7" Type="http://schemas.openxmlformats.org/officeDocument/2006/relationships/customXml" Target="../ink/ink11.xml"/><Relationship Id="rId12" Type="http://schemas.openxmlformats.org/officeDocument/2006/relationships/image" Target="../media/image43.png"/><Relationship Id="rId17" Type="http://schemas.openxmlformats.org/officeDocument/2006/relationships/customXml" Target="../ink/ink16.xml"/><Relationship Id="rId25" Type="http://schemas.openxmlformats.org/officeDocument/2006/relationships/image" Target="../media/image16.png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11" Type="http://schemas.openxmlformats.org/officeDocument/2006/relationships/customXml" Target="../ink/ink13.xml"/><Relationship Id="rId24" Type="http://schemas.microsoft.com/office/2007/relationships/hdphoto" Target="../media/hdphoto4.wdp"/><Relationship Id="rId15" Type="http://schemas.openxmlformats.org/officeDocument/2006/relationships/customXml" Target="../ink/ink15.xml"/><Relationship Id="rId23" Type="http://schemas.openxmlformats.org/officeDocument/2006/relationships/image" Target="../media/image49.png"/><Relationship Id="rId10" Type="http://schemas.openxmlformats.org/officeDocument/2006/relationships/image" Target="../media/image42.png"/><Relationship Id="rId19" Type="http://schemas.openxmlformats.org/officeDocument/2006/relationships/customXml" Target="../ink/ink17.xml"/><Relationship Id="rId4" Type="http://schemas.openxmlformats.org/officeDocument/2006/relationships/customXml" Target="../ink/ink10.xml"/><Relationship Id="rId9" Type="http://schemas.openxmlformats.org/officeDocument/2006/relationships/customXml" Target="../ink/ink12.xml"/><Relationship Id="rId14" Type="http://schemas.openxmlformats.org/officeDocument/2006/relationships/image" Target="../media/image44.png"/><Relationship Id="rId2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Container-</a:t>
            </a:r>
            <a:r>
              <a:rPr lang="en-US" sz="2400" b="1" dirty="0" err="1">
                <a:latin typeface="+mn-lt"/>
              </a:rPr>
              <a:t>Orchestrierung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(5) Kubernetes (Teil III: </a:t>
            </a:r>
            <a:r>
              <a:rPr lang="en-US" dirty="0" err="1">
                <a:latin typeface="+mj-lt"/>
              </a:rPr>
              <a:t>Weitere</a:t>
            </a:r>
            <a:r>
              <a:rPr lang="en-US" dirty="0">
                <a:latin typeface="+mj-lt"/>
              </a:rPr>
              <a:t> Workloads)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5909EB1-B2FC-8711-70B2-F0FDB0423D3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2815">
            <a:off x="9269005" y="4649618"/>
            <a:ext cx="1592244" cy="159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66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F4022-BF5C-3940-9B40-C35E57AB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32000"/>
            <a:ext cx="9198314" cy="432000"/>
          </a:xfrm>
        </p:spPr>
        <p:txBody>
          <a:bodyPr/>
          <a:lstStyle/>
          <a:p>
            <a:r>
              <a:rPr lang="de-DE" dirty="0" err="1"/>
              <a:t>Daemon</a:t>
            </a:r>
            <a:r>
              <a:rPr lang="de-DE" dirty="0"/>
              <a:t> Sets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B4BCAF-7B0C-5241-A55F-A9D6E8CC817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8" name="Picture 36">
            <a:extLst>
              <a:ext uri="{FF2B5EF4-FFF2-40B4-BE49-F238E27FC236}">
                <a16:creationId xmlns:a16="http://schemas.microsoft.com/office/drawing/2014/main" id="{606FEF1A-017E-F448-A97F-267B0B913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4" y="396000"/>
            <a:ext cx="503999" cy="5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BE29AA4-3551-E52D-D601-79D6CF142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43" y="1563898"/>
            <a:ext cx="3645568" cy="511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86C866-9B35-AD8B-DB0A-6E6D94F76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60" y="1563898"/>
            <a:ext cx="3645569" cy="511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B603437F-77A8-0023-3F80-DA8E8C9916B5}"/>
              </a:ext>
            </a:extLst>
          </p:cNvPr>
          <p:cNvGrpSpPr/>
          <p:nvPr/>
        </p:nvGrpSpPr>
        <p:grpSpPr>
          <a:xfrm>
            <a:off x="2092181" y="2393171"/>
            <a:ext cx="5546520" cy="351360"/>
            <a:chOff x="1466539" y="2245617"/>
            <a:chExt cx="554652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55EE7612-15CD-332F-66DA-6A59A4CFF60B}"/>
                    </a:ext>
                  </a:extLst>
                </p14:cNvPr>
                <p14:cNvContentPartPr/>
                <p14:nvPr/>
              </p14:nvContentPartPr>
              <p14:xfrm>
                <a:off x="1466539" y="2290257"/>
                <a:ext cx="1153800" cy="30672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55EE7612-15CD-332F-66DA-6A59A4CFF60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48899" y="2272617"/>
                  <a:ext cx="1189440" cy="342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E2E4683F-2A3C-0849-07DF-0AC2E3B0A65D}"/>
                </a:ext>
              </a:extLst>
            </p:cNvPr>
            <p:cNvGrpSpPr/>
            <p:nvPr/>
          </p:nvGrpSpPr>
          <p:grpSpPr>
            <a:xfrm>
              <a:off x="2766859" y="2245617"/>
              <a:ext cx="4246200" cy="343440"/>
              <a:chOff x="2766859" y="2245617"/>
              <a:chExt cx="4246200" cy="343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6" name="Freihand 35">
                    <a:extLst>
                      <a:ext uri="{FF2B5EF4-FFF2-40B4-BE49-F238E27FC236}">
                        <a16:creationId xmlns:a16="http://schemas.microsoft.com/office/drawing/2014/main" id="{4C69CAD0-D584-7745-EDB2-7F1F69D3CD71}"/>
                      </a:ext>
                    </a:extLst>
                  </p14:cNvPr>
                  <p14:cNvContentPartPr/>
                  <p14:nvPr/>
                </p14:nvContentPartPr>
                <p14:xfrm>
                  <a:off x="5929099" y="2271177"/>
                  <a:ext cx="1083960" cy="317880"/>
                </p14:xfrm>
              </p:contentPart>
            </mc:Choice>
            <mc:Fallback xmlns="">
              <p:pic>
                <p:nvPicPr>
                  <p:cNvPr id="36" name="Freihand 35">
                    <a:extLst>
                      <a:ext uri="{FF2B5EF4-FFF2-40B4-BE49-F238E27FC236}">
                        <a16:creationId xmlns:a16="http://schemas.microsoft.com/office/drawing/2014/main" id="{4C69CAD0-D584-7745-EDB2-7F1F69D3CD7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911459" y="2253537"/>
                    <a:ext cx="1119600" cy="35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7" name="Freihand 36">
                    <a:extLst>
                      <a:ext uri="{FF2B5EF4-FFF2-40B4-BE49-F238E27FC236}">
                        <a16:creationId xmlns:a16="http://schemas.microsoft.com/office/drawing/2014/main" id="{7952B286-16C7-398F-554C-974179490F68}"/>
                      </a:ext>
                    </a:extLst>
                  </p14:cNvPr>
                  <p14:cNvContentPartPr/>
                  <p14:nvPr/>
                </p14:nvContentPartPr>
                <p14:xfrm>
                  <a:off x="2766859" y="2245617"/>
                  <a:ext cx="2992680" cy="177840"/>
                </p14:xfrm>
              </p:contentPart>
            </mc:Choice>
            <mc:Fallback xmlns="">
              <p:pic>
                <p:nvPicPr>
                  <p:cNvPr id="37" name="Freihand 36">
                    <a:extLst>
                      <a:ext uri="{FF2B5EF4-FFF2-40B4-BE49-F238E27FC236}">
                        <a16:creationId xmlns:a16="http://schemas.microsoft.com/office/drawing/2014/main" id="{7952B286-16C7-398F-554C-974179490F6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749219" y="2227617"/>
                    <a:ext cx="3028320" cy="21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9" name="Freihand 38">
                    <a:extLst>
                      <a:ext uri="{FF2B5EF4-FFF2-40B4-BE49-F238E27FC236}">
                        <a16:creationId xmlns:a16="http://schemas.microsoft.com/office/drawing/2014/main" id="{74D057C9-FE79-046A-4AE3-704345C4456A}"/>
                      </a:ext>
                    </a:extLst>
                  </p14:cNvPr>
                  <p14:cNvContentPartPr/>
                  <p14:nvPr/>
                </p14:nvContentPartPr>
                <p14:xfrm>
                  <a:off x="5605099" y="2288457"/>
                  <a:ext cx="324360" cy="237600"/>
                </p14:xfrm>
              </p:contentPart>
            </mc:Choice>
            <mc:Fallback xmlns="">
              <p:pic>
                <p:nvPicPr>
                  <p:cNvPr id="39" name="Freihand 38">
                    <a:extLst>
                      <a:ext uri="{FF2B5EF4-FFF2-40B4-BE49-F238E27FC236}">
                        <a16:creationId xmlns:a16="http://schemas.microsoft.com/office/drawing/2014/main" id="{74D057C9-FE79-046A-4AE3-704345C4456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587099" y="2270457"/>
                    <a:ext cx="360000" cy="273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8E64B571-B237-374A-55F5-EC058C79B00B}"/>
              </a:ext>
            </a:extLst>
          </p:cNvPr>
          <p:cNvGrpSpPr/>
          <p:nvPr/>
        </p:nvGrpSpPr>
        <p:grpSpPr>
          <a:xfrm>
            <a:off x="1725701" y="3543011"/>
            <a:ext cx="5210280" cy="344520"/>
            <a:chOff x="1100059" y="3395457"/>
            <a:chExt cx="5210280" cy="3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5A7A1D3F-4892-4D64-EF8B-1C0CC4BAA63F}"/>
                    </a:ext>
                  </a:extLst>
                </p14:cNvPr>
                <p14:cNvContentPartPr/>
                <p14:nvPr/>
              </p14:nvContentPartPr>
              <p14:xfrm>
                <a:off x="1100059" y="3397257"/>
                <a:ext cx="1237320" cy="30240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5A7A1D3F-4892-4D64-EF8B-1C0CC4BAA63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2059" y="3379257"/>
                  <a:ext cx="12729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D1F4C513-AED7-D955-4BEF-45BBB3F0FD81}"/>
                    </a:ext>
                  </a:extLst>
                </p14:cNvPr>
                <p14:cNvContentPartPr/>
                <p14:nvPr/>
              </p14:nvContentPartPr>
              <p14:xfrm>
                <a:off x="2484979" y="3395457"/>
                <a:ext cx="3163320" cy="17460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D1F4C513-AED7-D955-4BEF-45BBB3F0FD8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67339" y="3377817"/>
                  <a:ext cx="31989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FC9DEF6A-7580-126A-A093-9C873844D0C8}"/>
                    </a:ext>
                  </a:extLst>
                </p14:cNvPr>
                <p14:cNvContentPartPr/>
                <p14:nvPr/>
              </p14:nvContentPartPr>
              <p14:xfrm>
                <a:off x="5609419" y="3462417"/>
                <a:ext cx="152280" cy="20808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FC9DEF6A-7580-126A-A093-9C873844D0C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591779" y="3444777"/>
                  <a:ext cx="1879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56B524B6-C51F-48DF-EF1F-F4DE26382BEA}"/>
                    </a:ext>
                  </a:extLst>
                </p14:cNvPr>
                <p14:cNvContentPartPr/>
                <p14:nvPr/>
              </p14:nvContentPartPr>
              <p14:xfrm>
                <a:off x="6003259" y="3491577"/>
                <a:ext cx="307080" cy="24840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56B524B6-C51F-48DF-EF1F-F4DE26382BE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985619" y="3473937"/>
                  <a:ext cx="3427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CAD44142-E81F-8A61-8860-556CB41CF440}"/>
                    </a:ext>
                  </a:extLst>
                </p14:cNvPr>
                <p14:cNvContentPartPr/>
                <p14:nvPr/>
              </p14:nvContentPartPr>
              <p14:xfrm>
                <a:off x="5985979" y="3502377"/>
                <a:ext cx="305280" cy="21024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CAD44142-E81F-8A61-8860-556CB41CF44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968339" y="3484377"/>
                  <a:ext cx="340920" cy="245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Textfeld 50">
            <a:extLst>
              <a:ext uri="{FF2B5EF4-FFF2-40B4-BE49-F238E27FC236}">
                <a16:creationId xmlns:a16="http://schemas.microsoft.com/office/drawing/2014/main" id="{DADDD7FB-9450-5BC6-6761-8B2F3010DA5E}"/>
              </a:ext>
            </a:extLst>
          </p:cNvPr>
          <p:cNvSpPr txBox="1"/>
          <p:nvPr/>
        </p:nvSpPr>
        <p:spPr>
          <a:xfrm>
            <a:off x="2167532" y="1349501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Deployment</a:t>
            </a:r>
            <a:endParaRPr lang="de-DE" b="1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FCE32A0-4710-09CE-0F0B-AB909A72D7B5}"/>
              </a:ext>
            </a:extLst>
          </p:cNvPr>
          <p:cNvSpPr txBox="1"/>
          <p:nvPr/>
        </p:nvSpPr>
        <p:spPr>
          <a:xfrm>
            <a:off x="6546210" y="1349501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DaemonSet</a:t>
            </a:r>
            <a:endParaRPr lang="de-DE" b="1" dirty="0"/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563227E-3B09-3330-447A-20F6130EC8C6}"/>
              </a:ext>
            </a:extLst>
          </p:cNvPr>
          <p:cNvSpPr txBox="1"/>
          <p:nvPr/>
        </p:nvSpPr>
        <p:spPr>
          <a:xfrm>
            <a:off x="10444860" y="3429000"/>
            <a:ext cx="17014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Bradley Hand" pitchFamily="2" charset="77"/>
              </a:rPr>
              <a:t>Deployments</a:t>
            </a:r>
            <a:r>
              <a:rPr lang="de-DE" sz="1400" i="1" dirty="0">
                <a:latin typeface="Bradley Hand" pitchFamily="2" charset="77"/>
              </a:rPr>
              <a:t> adressieren eher Nutzer</a:t>
            </a:r>
          </a:p>
          <a:p>
            <a:endParaRPr lang="de-DE" sz="1400" i="1" dirty="0">
              <a:latin typeface="Bradley Hand" pitchFamily="2" charset="77"/>
            </a:endParaRPr>
          </a:p>
          <a:p>
            <a:endParaRPr lang="de-DE" sz="1400" i="1" dirty="0">
              <a:latin typeface="Bradley Hand" pitchFamily="2" charset="77"/>
            </a:endParaRPr>
          </a:p>
          <a:p>
            <a:endParaRPr lang="de-DE" sz="1400" i="1" dirty="0">
              <a:latin typeface="Bradley Hand" pitchFamily="2" charset="77"/>
            </a:endParaRPr>
          </a:p>
          <a:p>
            <a:endParaRPr lang="de-DE" sz="1400" i="1" dirty="0">
              <a:latin typeface="Bradley Hand" pitchFamily="2" charset="77"/>
            </a:endParaRP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 err="1">
                <a:latin typeface="Bradley Hand" pitchFamily="2" charset="77"/>
              </a:rPr>
              <a:t>DaemonSets</a:t>
            </a:r>
            <a:r>
              <a:rPr lang="de-DE" sz="1400" i="1" dirty="0">
                <a:latin typeface="Bradley Hand" pitchFamily="2" charset="77"/>
              </a:rPr>
              <a:t> adressieren eher Administratoren</a:t>
            </a:r>
          </a:p>
        </p:txBody>
      </p:sp>
      <p:pic>
        <p:nvPicPr>
          <p:cNvPr id="4098" name="Picture 2" descr="Generated by DALL·E">
            <a:extLst>
              <a:ext uri="{FF2B5EF4-FFF2-40B4-BE49-F238E27FC236}">
                <a16:creationId xmlns:a16="http://schemas.microsoft.com/office/drawing/2014/main" id="{3E4F9AF0-1D59-CEBC-DE93-3D6FA939F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BFDFF"/>
              </a:clrFrom>
              <a:clrTo>
                <a:srgbClr val="FB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67" y="4494978"/>
            <a:ext cx="778760" cy="7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EA32FC3D-2D36-140E-B95E-C6D2C3DDC213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6067" y="2764251"/>
            <a:ext cx="778760" cy="7787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CA52668-B2A7-5038-1ABD-E09A146C4A48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4539" y="960620"/>
            <a:ext cx="778760" cy="778760"/>
          </a:xfrm>
          <a:prstGeom prst="rect">
            <a:avLst/>
          </a:prstGeom>
        </p:spPr>
      </p:pic>
      <p:pic>
        <p:nvPicPr>
          <p:cNvPr id="4" name="Picture 2" descr="Generated by DALL·E">
            <a:extLst>
              <a:ext uri="{FF2B5EF4-FFF2-40B4-BE49-F238E27FC236}">
                <a16:creationId xmlns:a16="http://schemas.microsoft.com/office/drawing/2014/main" id="{9C9A2C50-8CF6-BC5D-2CF9-E746B95DA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BFDFF"/>
              </a:clrFrom>
              <a:clrTo>
                <a:srgbClr val="FB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2"/>
          <a:stretch/>
        </p:blipFill>
        <p:spPr bwMode="auto">
          <a:xfrm>
            <a:off x="8214891" y="1020580"/>
            <a:ext cx="704371" cy="7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9E8CF7A-0358-950C-36F2-A1A812472D31}"/>
              </a:ext>
            </a:extLst>
          </p:cNvPr>
          <p:cNvSpPr txBox="1"/>
          <p:nvPr/>
        </p:nvSpPr>
        <p:spPr>
          <a:xfrm>
            <a:off x="10041725" y="1637064"/>
            <a:ext cx="2185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 err="1">
                <a:latin typeface="Bradley Hand" pitchFamily="2" charset="77"/>
              </a:rPr>
              <a:t>Deployments</a:t>
            </a:r>
            <a:r>
              <a:rPr lang="de-DE" sz="1400" i="1" dirty="0">
                <a:latin typeface="Bradley Hand" pitchFamily="2" charset="77"/>
              </a:rPr>
              <a:t> und </a:t>
            </a:r>
            <a:r>
              <a:rPr lang="de-DE" sz="1400" i="1" dirty="0" err="1">
                <a:latin typeface="Bradley Hand" pitchFamily="2" charset="77"/>
              </a:rPr>
              <a:t>Daemon</a:t>
            </a:r>
            <a:r>
              <a:rPr lang="de-DE" sz="1400" i="1" dirty="0">
                <a:latin typeface="Bradley Hand" pitchFamily="2" charset="77"/>
              </a:rPr>
              <a:t>-Sets sind auf den ersten Blick sehr ähnlich, aber …</a:t>
            </a:r>
          </a:p>
        </p:txBody>
      </p:sp>
    </p:spTree>
    <p:extLst>
      <p:ext uri="{BB962C8B-B14F-4D97-AF65-F5344CB8AC3E}">
        <p14:creationId xmlns:p14="http://schemas.microsoft.com/office/powerpoint/2010/main" val="150881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/>
              <a:t>Scheduling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Daemon</a:t>
            </a:r>
            <a:r>
              <a:rPr lang="de-DE" dirty="0"/>
              <a:t> Sets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512557" y="15191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512557" y="327001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2968407" y="327001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6DF002-AAEE-8E22-5D18-B6A3EA782FAC}"/>
              </a:ext>
            </a:extLst>
          </p:cNvPr>
          <p:cNvSpPr/>
          <p:nvPr/>
        </p:nvSpPr>
        <p:spPr>
          <a:xfrm>
            <a:off x="2968407" y="15191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5C98AEA-501C-0F39-1DC0-920822842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242" y="1313824"/>
            <a:ext cx="3645569" cy="511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FC77C14-8793-2342-851A-98FD16701290}"/>
              </a:ext>
            </a:extLst>
          </p:cNvPr>
          <p:cNvGrpSpPr/>
          <p:nvPr/>
        </p:nvGrpSpPr>
        <p:grpSpPr>
          <a:xfrm>
            <a:off x="517626" y="1628600"/>
            <a:ext cx="7129756" cy="3708619"/>
            <a:chOff x="517626" y="1628600"/>
            <a:chExt cx="7129756" cy="3708619"/>
          </a:xfrm>
        </p:grpSpPr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4AE12C25-39DD-9F6D-B80F-BCA8060A8548}"/>
                </a:ext>
              </a:extLst>
            </p:cNvPr>
            <p:cNvSpPr/>
            <p:nvPr/>
          </p:nvSpPr>
          <p:spPr>
            <a:xfrm>
              <a:off x="963236" y="1628601"/>
              <a:ext cx="1312269" cy="289303"/>
            </a:xfrm>
            <a:custGeom>
              <a:avLst/>
              <a:gdLst>
                <a:gd name="connsiteX0" fmla="*/ 0 w 1312269"/>
                <a:gd name="connsiteY0" fmla="*/ 144652 h 289303"/>
                <a:gd name="connsiteX1" fmla="*/ 144652 w 1312269"/>
                <a:gd name="connsiteY1" fmla="*/ 0 h 289303"/>
                <a:gd name="connsiteX2" fmla="*/ 645905 w 1312269"/>
                <a:gd name="connsiteY2" fmla="*/ 0 h 289303"/>
                <a:gd name="connsiteX3" fmla="*/ 1167618 w 1312269"/>
                <a:gd name="connsiteY3" fmla="*/ 0 h 289303"/>
                <a:gd name="connsiteX4" fmla="*/ 1312270 w 1312269"/>
                <a:gd name="connsiteY4" fmla="*/ 144652 h 289303"/>
                <a:gd name="connsiteX5" fmla="*/ 1312269 w 1312269"/>
                <a:gd name="connsiteY5" fmla="*/ 144652 h 289303"/>
                <a:gd name="connsiteX6" fmla="*/ 1167617 w 1312269"/>
                <a:gd name="connsiteY6" fmla="*/ 289304 h 289303"/>
                <a:gd name="connsiteX7" fmla="*/ 635675 w 1312269"/>
                <a:gd name="connsiteY7" fmla="*/ 289303 h 289303"/>
                <a:gd name="connsiteX8" fmla="*/ 144652 w 1312269"/>
                <a:gd name="connsiteY8" fmla="*/ 289303 h 289303"/>
                <a:gd name="connsiteX9" fmla="*/ 0 w 1312269"/>
                <a:gd name="connsiteY9" fmla="*/ 144651 h 289303"/>
                <a:gd name="connsiteX10" fmla="*/ 0 w 1312269"/>
                <a:gd name="connsiteY10" fmla="*/ 144652 h 2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269" h="289303" fill="none" extrusionOk="0">
                  <a:moveTo>
                    <a:pt x="0" y="144652"/>
                  </a:moveTo>
                  <a:cubicBezTo>
                    <a:pt x="576" y="80359"/>
                    <a:pt x="70541" y="9698"/>
                    <a:pt x="144652" y="0"/>
                  </a:cubicBezTo>
                  <a:cubicBezTo>
                    <a:pt x="393168" y="-19834"/>
                    <a:pt x="543226" y="3132"/>
                    <a:pt x="645905" y="0"/>
                  </a:cubicBezTo>
                  <a:cubicBezTo>
                    <a:pt x="748584" y="-3132"/>
                    <a:pt x="962898" y="4815"/>
                    <a:pt x="1167618" y="0"/>
                  </a:cubicBezTo>
                  <a:cubicBezTo>
                    <a:pt x="1259871" y="8272"/>
                    <a:pt x="1303930" y="81217"/>
                    <a:pt x="1312270" y="144652"/>
                  </a:cubicBezTo>
                  <a:lnTo>
                    <a:pt x="1312269" y="144652"/>
                  </a:lnTo>
                  <a:cubicBezTo>
                    <a:pt x="1315048" y="210436"/>
                    <a:pt x="1243557" y="284877"/>
                    <a:pt x="1167617" y="289304"/>
                  </a:cubicBezTo>
                  <a:cubicBezTo>
                    <a:pt x="1027122" y="308663"/>
                    <a:pt x="807677" y="299771"/>
                    <a:pt x="635675" y="289303"/>
                  </a:cubicBezTo>
                  <a:cubicBezTo>
                    <a:pt x="463673" y="278835"/>
                    <a:pt x="373744" y="306680"/>
                    <a:pt x="144652" y="289303"/>
                  </a:cubicBezTo>
                  <a:cubicBezTo>
                    <a:pt x="68611" y="282139"/>
                    <a:pt x="-4771" y="212232"/>
                    <a:pt x="0" y="144651"/>
                  </a:cubicBezTo>
                  <a:lnTo>
                    <a:pt x="0" y="144652"/>
                  </a:lnTo>
                  <a:close/>
                </a:path>
                <a:path w="1312269" h="289303" stroke="0" extrusionOk="0">
                  <a:moveTo>
                    <a:pt x="0" y="144652"/>
                  </a:moveTo>
                  <a:cubicBezTo>
                    <a:pt x="14188" y="68630"/>
                    <a:pt x="66478" y="3573"/>
                    <a:pt x="144652" y="0"/>
                  </a:cubicBezTo>
                  <a:cubicBezTo>
                    <a:pt x="359149" y="-7488"/>
                    <a:pt x="535487" y="-14982"/>
                    <a:pt x="676594" y="0"/>
                  </a:cubicBezTo>
                  <a:cubicBezTo>
                    <a:pt x="817701" y="14982"/>
                    <a:pt x="1033447" y="-6427"/>
                    <a:pt x="1167618" y="0"/>
                  </a:cubicBezTo>
                  <a:cubicBezTo>
                    <a:pt x="1250652" y="-2674"/>
                    <a:pt x="1316138" y="61976"/>
                    <a:pt x="1312270" y="144652"/>
                  </a:cubicBezTo>
                  <a:lnTo>
                    <a:pt x="1312269" y="144652"/>
                  </a:lnTo>
                  <a:cubicBezTo>
                    <a:pt x="1301649" y="228388"/>
                    <a:pt x="1240723" y="288194"/>
                    <a:pt x="1167617" y="289304"/>
                  </a:cubicBezTo>
                  <a:cubicBezTo>
                    <a:pt x="961453" y="304170"/>
                    <a:pt x="802213" y="271813"/>
                    <a:pt x="656135" y="289304"/>
                  </a:cubicBezTo>
                  <a:cubicBezTo>
                    <a:pt x="510057" y="306794"/>
                    <a:pt x="347170" y="291016"/>
                    <a:pt x="144652" y="289303"/>
                  </a:cubicBezTo>
                  <a:cubicBezTo>
                    <a:pt x="60903" y="303244"/>
                    <a:pt x="-11010" y="228624"/>
                    <a:pt x="0" y="144651"/>
                  </a:cubicBezTo>
                  <a:lnTo>
                    <a:pt x="0" y="144652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Bradley Hand" pitchFamily="2" charset="77"/>
                </a:rPr>
                <a:t>NGINX</a:t>
              </a:r>
            </a:p>
          </p:txBody>
        </p:sp>
        <p:sp>
          <p:nvSpPr>
            <p:cNvPr id="39" name="Abgerundetes Rechteck 38">
              <a:extLst>
                <a:ext uri="{FF2B5EF4-FFF2-40B4-BE49-F238E27FC236}">
                  <a16:creationId xmlns:a16="http://schemas.microsoft.com/office/drawing/2014/main" id="{B91EFF86-5881-D0CB-B106-929F05D4DE61}"/>
                </a:ext>
              </a:extLst>
            </p:cNvPr>
            <p:cNvSpPr/>
            <p:nvPr/>
          </p:nvSpPr>
          <p:spPr>
            <a:xfrm>
              <a:off x="3416887" y="1628600"/>
              <a:ext cx="1312269" cy="289303"/>
            </a:xfrm>
            <a:custGeom>
              <a:avLst/>
              <a:gdLst>
                <a:gd name="connsiteX0" fmla="*/ 0 w 1312269"/>
                <a:gd name="connsiteY0" fmla="*/ 144652 h 289303"/>
                <a:gd name="connsiteX1" fmla="*/ 144652 w 1312269"/>
                <a:gd name="connsiteY1" fmla="*/ 0 h 289303"/>
                <a:gd name="connsiteX2" fmla="*/ 645905 w 1312269"/>
                <a:gd name="connsiteY2" fmla="*/ 0 h 289303"/>
                <a:gd name="connsiteX3" fmla="*/ 1167618 w 1312269"/>
                <a:gd name="connsiteY3" fmla="*/ 0 h 289303"/>
                <a:gd name="connsiteX4" fmla="*/ 1312270 w 1312269"/>
                <a:gd name="connsiteY4" fmla="*/ 144652 h 289303"/>
                <a:gd name="connsiteX5" fmla="*/ 1312269 w 1312269"/>
                <a:gd name="connsiteY5" fmla="*/ 144652 h 289303"/>
                <a:gd name="connsiteX6" fmla="*/ 1167617 w 1312269"/>
                <a:gd name="connsiteY6" fmla="*/ 289304 h 289303"/>
                <a:gd name="connsiteX7" fmla="*/ 635675 w 1312269"/>
                <a:gd name="connsiteY7" fmla="*/ 289303 h 289303"/>
                <a:gd name="connsiteX8" fmla="*/ 144652 w 1312269"/>
                <a:gd name="connsiteY8" fmla="*/ 289303 h 289303"/>
                <a:gd name="connsiteX9" fmla="*/ 0 w 1312269"/>
                <a:gd name="connsiteY9" fmla="*/ 144651 h 289303"/>
                <a:gd name="connsiteX10" fmla="*/ 0 w 1312269"/>
                <a:gd name="connsiteY10" fmla="*/ 144652 h 2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269" h="289303" fill="none" extrusionOk="0">
                  <a:moveTo>
                    <a:pt x="0" y="144652"/>
                  </a:moveTo>
                  <a:cubicBezTo>
                    <a:pt x="576" y="80359"/>
                    <a:pt x="70541" y="9698"/>
                    <a:pt x="144652" y="0"/>
                  </a:cubicBezTo>
                  <a:cubicBezTo>
                    <a:pt x="393168" y="-19834"/>
                    <a:pt x="543226" y="3132"/>
                    <a:pt x="645905" y="0"/>
                  </a:cubicBezTo>
                  <a:cubicBezTo>
                    <a:pt x="748584" y="-3132"/>
                    <a:pt x="962898" y="4815"/>
                    <a:pt x="1167618" y="0"/>
                  </a:cubicBezTo>
                  <a:cubicBezTo>
                    <a:pt x="1259871" y="8272"/>
                    <a:pt x="1303930" y="81217"/>
                    <a:pt x="1312270" y="144652"/>
                  </a:cubicBezTo>
                  <a:lnTo>
                    <a:pt x="1312269" y="144652"/>
                  </a:lnTo>
                  <a:cubicBezTo>
                    <a:pt x="1315048" y="210436"/>
                    <a:pt x="1243557" y="284877"/>
                    <a:pt x="1167617" y="289304"/>
                  </a:cubicBezTo>
                  <a:cubicBezTo>
                    <a:pt x="1027122" y="308663"/>
                    <a:pt x="807677" y="299771"/>
                    <a:pt x="635675" y="289303"/>
                  </a:cubicBezTo>
                  <a:cubicBezTo>
                    <a:pt x="463673" y="278835"/>
                    <a:pt x="373744" y="306680"/>
                    <a:pt x="144652" y="289303"/>
                  </a:cubicBezTo>
                  <a:cubicBezTo>
                    <a:pt x="68611" y="282139"/>
                    <a:pt x="-4771" y="212232"/>
                    <a:pt x="0" y="144651"/>
                  </a:cubicBezTo>
                  <a:lnTo>
                    <a:pt x="0" y="144652"/>
                  </a:lnTo>
                  <a:close/>
                </a:path>
                <a:path w="1312269" h="289303" stroke="0" extrusionOk="0">
                  <a:moveTo>
                    <a:pt x="0" y="144652"/>
                  </a:moveTo>
                  <a:cubicBezTo>
                    <a:pt x="14188" y="68630"/>
                    <a:pt x="66478" y="3573"/>
                    <a:pt x="144652" y="0"/>
                  </a:cubicBezTo>
                  <a:cubicBezTo>
                    <a:pt x="359149" y="-7488"/>
                    <a:pt x="535487" y="-14982"/>
                    <a:pt x="676594" y="0"/>
                  </a:cubicBezTo>
                  <a:cubicBezTo>
                    <a:pt x="817701" y="14982"/>
                    <a:pt x="1033447" y="-6427"/>
                    <a:pt x="1167618" y="0"/>
                  </a:cubicBezTo>
                  <a:cubicBezTo>
                    <a:pt x="1250652" y="-2674"/>
                    <a:pt x="1316138" y="61976"/>
                    <a:pt x="1312270" y="144652"/>
                  </a:cubicBezTo>
                  <a:lnTo>
                    <a:pt x="1312269" y="144652"/>
                  </a:lnTo>
                  <a:cubicBezTo>
                    <a:pt x="1301649" y="228388"/>
                    <a:pt x="1240723" y="288194"/>
                    <a:pt x="1167617" y="289304"/>
                  </a:cubicBezTo>
                  <a:cubicBezTo>
                    <a:pt x="961453" y="304170"/>
                    <a:pt x="802213" y="271813"/>
                    <a:pt x="656135" y="289304"/>
                  </a:cubicBezTo>
                  <a:cubicBezTo>
                    <a:pt x="510057" y="306794"/>
                    <a:pt x="347170" y="291016"/>
                    <a:pt x="144652" y="289303"/>
                  </a:cubicBezTo>
                  <a:cubicBezTo>
                    <a:pt x="60903" y="303244"/>
                    <a:pt x="-11010" y="228624"/>
                    <a:pt x="0" y="144651"/>
                  </a:cubicBezTo>
                  <a:lnTo>
                    <a:pt x="0" y="144652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Bradley Hand" pitchFamily="2" charset="77"/>
                </a:rPr>
                <a:t>NGINX</a:t>
              </a:r>
            </a:p>
          </p:txBody>
        </p:sp>
        <p:sp>
          <p:nvSpPr>
            <p:cNvPr id="40" name="Abgerundetes Rechteck 39">
              <a:extLst>
                <a:ext uri="{FF2B5EF4-FFF2-40B4-BE49-F238E27FC236}">
                  <a16:creationId xmlns:a16="http://schemas.microsoft.com/office/drawing/2014/main" id="{6817F4BE-1752-1402-0A24-FB7FC6525A42}"/>
                </a:ext>
              </a:extLst>
            </p:cNvPr>
            <p:cNvSpPr/>
            <p:nvPr/>
          </p:nvSpPr>
          <p:spPr>
            <a:xfrm>
              <a:off x="976774" y="3354555"/>
              <a:ext cx="1312269" cy="289303"/>
            </a:xfrm>
            <a:custGeom>
              <a:avLst/>
              <a:gdLst>
                <a:gd name="connsiteX0" fmla="*/ 0 w 1312269"/>
                <a:gd name="connsiteY0" fmla="*/ 144652 h 289303"/>
                <a:gd name="connsiteX1" fmla="*/ 144652 w 1312269"/>
                <a:gd name="connsiteY1" fmla="*/ 0 h 289303"/>
                <a:gd name="connsiteX2" fmla="*/ 645905 w 1312269"/>
                <a:gd name="connsiteY2" fmla="*/ 0 h 289303"/>
                <a:gd name="connsiteX3" fmla="*/ 1167618 w 1312269"/>
                <a:gd name="connsiteY3" fmla="*/ 0 h 289303"/>
                <a:gd name="connsiteX4" fmla="*/ 1312270 w 1312269"/>
                <a:gd name="connsiteY4" fmla="*/ 144652 h 289303"/>
                <a:gd name="connsiteX5" fmla="*/ 1312269 w 1312269"/>
                <a:gd name="connsiteY5" fmla="*/ 144652 h 289303"/>
                <a:gd name="connsiteX6" fmla="*/ 1167617 w 1312269"/>
                <a:gd name="connsiteY6" fmla="*/ 289304 h 289303"/>
                <a:gd name="connsiteX7" fmla="*/ 635675 w 1312269"/>
                <a:gd name="connsiteY7" fmla="*/ 289303 h 289303"/>
                <a:gd name="connsiteX8" fmla="*/ 144652 w 1312269"/>
                <a:gd name="connsiteY8" fmla="*/ 289303 h 289303"/>
                <a:gd name="connsiteX9" fmla="*/ 0 w 1312269"/>
                <a:gd name="connsiteY9" fmla="*/ 144651 h 289303"/>
                <a:gd name="connsiteX10" fmla="*/ 0 w 1312269"/>
                <a:gd name="connsiteY10" fmla="*/ 144652 h 2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269" h="289303" fill="none" extrusionOk="0">
                  <a:moveTo>
                    <a:pt x="0" y="144652"/>
                  </a:moveTo>
                  <a:cubicBezTo>
                    <a:pt x="576" y="80359"/>
                    <a:pt x="70541" y="9698"/>
                    <a:pt x="144652" y="0"/>
                  </a:cubicBezTo>
                  <a:cubicBezTo>
                    <a:pt x="393168" y="-19834"/>
                    <a:pt x="543226" y="3132"/>
                    <a:pt x="645905" y="0"/>
                  </a:cubicBezTo>
                  <a:cubicBezTo>
                    <a:pt x="748584" y="-3132"/>
                    <a:pt x="962898" y="4815"/>
                    <a:pt x="1167618" y="0"/>
                  </a:cubicBezTo>
                  <a:cubicBezTo>
                    <a:pt x="1259871" y="8272"/>
                    <a:pt x="1303930" y="81217"/>
                    <a:pt x="1312270" y="144652"/>
                  </a:cubicBezTo>
                  <a:lnTo>
                    <a:pt x="1312269" y="144652"/>
                  </a:lnTo>
                  <a:cubicBezTo>
                    <a:pt x="1315048" y="210436"/>
                    <a:pt x="1243557" y="284877"/>
                    <a:pt x="1167617" y="289304"/>
                  </a:cubicBezTo>
                  <a:cubicBezTo>
                    <a:pt x="1027122" y="308663"/>
                    <a:pt x="807677" y="299771"/>
                    <a:pt x="635675" y="289303"/>
                  </a:cubicBezTo>
                  <a:cubicBezTo>
                    <a:pt x="463673" y="278835"/>
                    <a:pt x="373744" y="306680"/>
                    <a:pt x="144652" y="289303"/>
                  </a:cubicBezTo>
                  <a:cubicBezTo>
                    <a:pt x="68611" y="282139"/>
                    <a:pt x="-4771" y="212232"/>
                    <a:pt x="0" y="144651"/>
                  </a:cubicBezTo>
                  <a:lnTo>
                    <a:pt x="0" y="144652"/>
                  </a:lnTo>
                  <a:close/>
                </a:path>
                <a:path w="1312269" h="289303" stroke="0" extrusionOk="0">
                  <a:moveTo>
                    <a:pt x="0" y="144652"/>
                  </a:moveTo>
                  <a:cubicBezTo>
                    <a:pt x="14188" y="68630"/>
                    <a:pt x="66478" y="3573"/>
                    <a:pt x="144652" y="0"/>
                  </a:cubicBezTo>
                  <a:cubicBezTo>
                    <a:pt x="359149" y="-7488"/>
                    <a:pt x="535487" y="-14982"/>
                    <a:pt x="676594" y="0"/>
                  </a:cubicBezTo>
                  <a:cubicBezTo>
                    <a:pt x="817701" y="14982"/>
                    <a:pt x="1033447" y="-6427"/>
                    <a:pt x="1167618" y="0"/>
                  </a:cubicBezTo>
                  <a:cubicBezTo>
                    <a:pt x="1250652" y="-2674"/>
                    <a:pt x="1316138" y="61976"/>
                    <a:pt x="1312270" y="144652"/>
                  </a:cubicBezTo>
                  <a:lnTo>
                    <a:pt x="1312269" y="144652"/>
                  </a:lnTo>
                  <a:cubicBezTo>
                    <a:pt x="1301649" y="228388"/>
                    <a:pt x="1240723" y="288194"/>
                    <a:pt x="1167617" y="289304"/>
                  </a:cubicBezTo>
                  <a:cubicBezTo>
                    <a:pt x="961453" y="304170"/>
                    <a:pt x="802213" y="271813"/>
                    <a:pt x="656135" y="289304"/>
                  </a:cubicBezTo>
                  <a:cubicBezTo>
                    <a:pt x="510057" y="306794"/>
                    <a:pt x="347170" y="291016"/>
                    <a:pt x="144652" y="289303"/>
                  </a:cubicBezTo>
                  <a:cubicBezTo>
                    <a:pt x="60903" y="303244"/>
                    <a:pt x="-11010" y="228624"/>
                    <a:pt x="0" y="144651"/>
                  </a:cubicBezTo>
                  <a:lnTo>
                    <a:pt x="0" y="144652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Bradley Hand" pitchFamily="2" charset="77"/>
                </a:rPr>
                <a:t>NGINX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0DE9185-BDD5-5D06-35C9-074E5F1210C9}"/>
                </a:ext>
              </a:extLst>
            </p:cNvPr>
            <p:cNvSpPr txBox="1"/>
            <p:nvPr/>
          </p:nvSpPr>
          <p:spPr>
            <a:xfrm>
              <a:off x="517626" y="4967887"/>
              <a:ext cx="7129756" cy="369332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&gt; </a:t>
              </a:r>
              <a:r>
                <a:rPr lang="de-DE" sz="1800" dirty="0" err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kubectl</a:t>
              </a:r>
              <a:r>
                <a:rPr lang="de-DE" sz="18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de-DE" sz="1800" dirty="0" err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apply</a:t>
              </a:r>
              <a:r>
                <a:rPr lang="de-DE" sz="18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–f </a:t>
              </a:r>
              <a:r>
                <a:rPr lang="de-DE" sz="1800" dirty="0" err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nginx-daemon.yaml</a:t>
              </a:r>
              <a:endPara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E6CA4194-5949-3B0E-9163-06A4CE3D41A6}"/>
                </a:ext>
              </a:extLst>
            </p:cNvPr>
            <p:cNvSpPr/>
            <p:nvPr/>
          </p:nvSpPr>
          <p:spPr>
            <a:xfrm>
              <a:off x="3426369" y="3355426"/>
              <a:ext cx="1312269" cy="289303"/>
            </a:xfrm>
            <a:custGeom>
              <a:avLst/>
              <a:gdLst>
                <a:gd name="connsiteX0" fmla="*/ 0 w 1312269"/>
                <a:gd name="connsiteY0" fmla="*/ 144652 h 289303"/>
                <a:gd name="connsiteX1" fmla="*/ 144652 w 1312269"/>
                <a:gd name="connsiteY1" fmla="*/ 0 h 289303"/>
                <a:gd name="connsiteX2" fmla="*/ 645905 w 1312269"/>
                <a:gd name="connsiteY2" fmla="*/ 0 h 289303"/>
                <a:gd name="connsiteX3" fmla="*/ 1167618 w 1312269"/>
                <a:gd name="connsiteY3" fmla="*/ 0 h 289303"/>
                <a:gd name="connsiteX4" fmla="*/ 1312270 w 1312269"/>
                <a:gd name="connsiteY4" fmla="*/ 144652 h 289303"/>
                <a:gd name="connsiteX5" fmla="*/ 1312269 w 1312269"/>
                <a:gd name="connsiteY5" fmla="*/ 144652 h 289303"/>
                <a:gd name="connsiteX6" fmla="*/ 1167617 w 1312269"/>
                <a:gd name="connsiteY6" fmla="*/ 289304 h 289303"/>
                <a:gd name="connsiteX7" fmla="*/ 635675 w 1312269"/>
                <a:gd name="connsiteY7" fmla="*/ 289303 h 289303"/>
                <a:gd name="connsiteX8" fmla="*/ 144652 w 1312269"/>
                <a:gd name="connsiteY8" fmla="*/ 289303 h 289303"/>
                <a:gd name="connsiteX9" fmla="*/ 0 w 1312269"/>
                <a:gd name="connsiteY9" fmla="*/ 144651 h 289303"/>
                <a:gd name="connsiteX10" fmla="*/ 0 w 1312269"/>
                <a:gd name="connsiteY10" fmla="*/ 144652 h 2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269" h="289303" fill="none" extrusionOk="0">
                  <a:moveTo>
                    <a:pt x="0" y="144652"/>
                  </a:moveTo>
                  <a:cubicBezTo>
                    <a:pt x="576" y="80359"/>
                    <a:pt x="70541" y="9698"/>
                    <a:pt x="144652" y="0"/>
                  </a:cubicBezTo>
                  <a:cubicBezTo>
                    <a:pt x="393168" y="-19834"/>
                    <a:pt x="543226" y="3132"/>
                    <a:pt x="645905" y="0"/>
                  </a:cubicBezTo>
                  <a:cubicBezTo>
                    <a:pt x="748584" y="-3132"/>
                    <a:pt x="962898" y="4815"/>
                    <a:pt x="1167618" y="0"/>
                  </a:cubicBezTo>
                  <a:cubicBezTo>
                    <a:pt x="1259871" y="8272"/>
                    <a:pt x="1303930" y="81217"/>
                    <a:pt x="1312270" y="144652"/>
                  </a:cubicBezTo>
                  <a:lnTo>
                    <a:pt x="1312269" y="144652"/>
                  </a:lnTo>
                  <a:cubicBezTo>
                    <a:pt x="1315048" y="210436"/>
                    <a:pt x="1243557" y="284877"/>
                    <a:pt x="1167617" y="289304"/>
                  </a:cubicBezTo>
                  <a:cubicBezTo>
                    <a:pt x="1027122" y="308663"/>
                    <a:pt x="807677" y="299771"/>
                    <a:pt x="635675" y="289303"/>
                  </a:cubicBezTo>
                  <a:cubicBezTo>
                    <a:pt x="463673" y="278835"/>
                    <a:pt x="373744" y="306680"/>
                    <a:pt x="144652" y="289303"/>
                  </a:cubicBezTo>
                  <a:cubicBezTo>
                    <a:pt x="68611" y="282139"/>
                    <a:pt x="-4771" y="212232"/>
                    <a:pt x="0" y="144651"/>
                  </a:cubicBezTo>
                  <a:lnTo>
                    <a:pt x="0" y="144652"/>
                  </a:lnTo>
                  <a:close/>
                </a:path>
                <a:path w="1312269" h="289303" stroke="0" extrusionOk="0">
                  <a:moveTo>
                    <a:pt x="0" y="144652"/>
                  </a:moveTo>
                  <a:cubicBezTo>
                    <a:pt x="14188" y="68630"/>
                    <a:pt x="66478" y="3573"/>
                    <a:pt x="144652" y="0"/>
                  </a:cubicBezTo>
                  <a:cubicBezTo>
                    <a:pt x="359149" y="-7488"/>
                    <a:pt x="535487" y="-14982"/>
                    <a:pt x="676594" y="0"/>
                  </a:cubicBezTo>
                  <a:cubicBezTo>
                    <a:pt x="817701" y="14982"/>
                    <a:pt x="1033447" y="-6427"/>
                    <a:pt x="1167618" y="0"/>
                  </a:cubicBezTo>
                  <a:cubicBezTo>
                    <a:pt x="1250652" y="-2674"/>
                    <a:pt x="1316138" y="61976"/>
                    <a:pt x="1312270" y="144652"/>
                  </a:cubicBezTo>
                  <a:lnTo>
                    <a:pt x="1312269" y="144652"/>
                  </a:lnTo>
                  <a:cubicBezTo>
                    <a:pt x="1301649" y="228388"/>
                    <a:pt x="1240723" y="288194"/>
                    <a:pt x="1167617" y="289304"/>
                  </a:cubicBezTo>
                  <a:cubicBezTo>
                    <a:pt x="961453" y="304170"/>
                    <a:pt x="802213" y="271813"/>
                    <a:pt x="656135" y="289304"/>
                  </a:cubicBezTo>
                  <a:cubicBezTo>
                    <a:pt x="510057" y="306794"/>
                    <a:pt x="347170" y="291016"/>
                    <a:pt x="144652" y="289303"/>
                  </a:cubicBezTo>
                  <a:cubicBezTo>
                    <a:pt x="60903" y="303244"/>
                    <a:pt x="-11010" y="228624"/>
                    <a:pt x="0" y="144651"/>
                  </a:cubicBezTo>
                  <a:lnTo>
                    <a:pt x="0" y="144652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Bradley Hand" pitchFamily="2" charset="77"/>
                </a:rPr>
                <a:t>NGINX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BEE0B64D-FDF9-1A00-192D-1371F1EE69E8}"/>
              </a:ext>
            </a:extLst>
          </p:cNvPr>
          <p:cNvSpPr/>
          <p:nvPr/>
        </p:nvSpPr>
        <p:spPr>
          <a:xfrm>
            <a:off x="5382042" y="3262855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D674B02-A871-59CD-69CD-4FF5F2224BB5}"/>
              </a:ext>
            </a:extLst>
          </p:cNvPr>
          <p:cNvSpPr/>
          <p:nvPr/>
        </p:nvSpPr>
        <p:spPr>
          <a:xfrm>
            <a:off x="5382042" y="1512000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EDF0F012-F2C5-437C-5B3C-BF433969F2A5}"/>
              </a:ext>
            </a:extLst>
          </p:cNvPr>
          <p:cNvSpPr/>
          <p:nvPr/>
        </p:nvSpPr>
        <p:spPr>
          <a:xfrm>
            <a:off x="5832261" y="1628600"/>
            <a:ext cx="1312269" cy="289303"/>
          </a:xfrm>
          <a:custGeom>
            <a:avLst/>
            <a:gdLst>
              <a:gd name="connsiteX0" fmla="*/ 0 w 1312269"/>
              <a:gd name="connsiteY0" fmla="*/ 144652 h 289303"/>
              <a:gd name="connsiteX1" fmla="*/ 144652 w 1312269"/>
              <a:gd name="connsiteY1" fmla="*/ 0 h 289303"/>
              <a:gd name="connsiteX2" fmla="*/ 645905 w 1312269"/>
              <a:gd name="connsiteY2" fmla="*/ 0 h 289303"/>
              <a:gd name="connsiteX3" fmla="*/ 1167618 w 1312269"/>
              <a:gd name="connsiteY3" fmla="*/ 0 h 289303"/>
              <a:gd name="connsiteX4" fmla="*/ 1312270 w 1312269"/>
              <a:gd name="connsiteY4" fmla="*/ 144652 h 289303"/>
              <a:gd name="connsiteX5" fmla="*/ 1312269 w 1312269"/>
              <a:gd name="connsiteY5" fmla="*/ 144652 h 289303"/>
              <a:gd name="connsiteX6" fmla="*/ 1167617 w 1312269"/>
              <a:gd name="connsiteY6" fmla="*/ 289304 h 289303"/>
              <a:gd name="connsiteX7" fmla="*/ 635675 w 1312269"/>
              <a:gd name="connsiteY7" fmla="*/ 289303 h 289303"/>
              <a:gd name="connsiteX8" fmla="*/ 144652 w 1312269"/>
              <a:gd name="connsiteY8" fmla="*/ 289303 h 289303"/>
              <a:gd name="connsiteX9" fmla="*/ 0 w 1312269"/>
              <a:gd name="connsiteY9" fmla="*/ 144651 h 289303"/>
              <a:gd name="connsiteX10" fmla="*/ 0 w 1312269"/>
              <a:gd name="connsiteY10" fmla="*/ 144652 h 28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2269" h="289303" fill="none" extrusionOk="0">
                <a:moveTo>
                  <a:pt x="0" y="144652"/>
                </a:moveTo>
                <a:cubicBezTo>
                  <a:pt x="576" y="80359"/>
                  <a:pt x="70541" y="9698"/>
                  <a:pt x="144652" y="0"/>
                </a:cubicBezTo>
                <a:cubicBezTo>
                  <a:pt x="393168" y="-19834"/>
                  <a:pt x="543226" y="3132"/>
                  <a:pt x="645905" y="0"/>
                </a:cubicBezTo>
                <a:cubicBezTo>
                  <a:pt x="748584" y="-3132"/>
                  <a:pt x="962898" y="4815"/>
                  <a:pt x="1167618" y="0"/>
                </a:cubicBezTo>
                <a:cubicBezTo>
                  <a:pt x="1259871" y="8272"/>
                  <a:pt x="1303930" y="81217"/>
                  <a:pt x="1312270" y="144652"/>
                </a:cubicBezTo>
                <a:lnTo>
                  <a:pt x="1312269" y="144652"/>
                </a:lnTo>
                <a:cubicBezTo>
                  <a:pt x="1315048" y="210436"/>
                  <a:pt x="1243557" y="284877"/>
                  <a:pt x="1167617" y="289304"/>
                </a:cubicBezTo>
                <a:cubicBezTo>
                  <a:pt x="1027122" y="308663"/>
                  <a:pt x="807677" y="299771"/>
                  <a:pt x="635675" y="289303"/>
                </a:cubicBezTo>
                <a:cubicBezTo>
                  <a:pt x="463673" y="278835"/>
                  <a:pt x="373744" y="306680"/>
                  <a:pt x="144652" y="289303"/>
                </a:cubicBezTo>
                <a:cubicBezTo>
                  <a:pt x="68611" y="282139"/>
                  <a:pt x="-4771" y="212232"/>
                  <a:pt x="0" y="144651"/>
                </a:cubicBezTo>
                <a:lnTo>
                  <a:pt x="0" y="144652"/>
                </a:lnTo>
                <a:close/>
              </a:path>
              <a:path w="1312269" h="289303" stroke="0" extrusionOk="0">
                <a:moveTo>
                  <a:pt x="0" y="144652"/>
                </a:moveTo>
                <a:cubicBezTo>
                  <a:pt x="14188" y="68630"/>
                  <a:pt x="66478" y="3573"/>
                  <a:pt x="144652" y="0"/>
                </a:cubicBezTo>
                <a:cubicBezTo>
                  <a:pt x="359149" y="-7488"/>
                  <a:pt x="535487" y="-14982"/>
                  <a:pt x="676594" y="0"/>
                </a:cubicBezTo>
                <a:cubicBezTo>
                  <a:pt x="817701" y="14982"/>
                  <a:pt x="1033447" y="-6427"/>
                  <a:pt x="1167618" y="0"/>
                </a:cubicBezTo>
                <a:cubicBezTo>
                  <a:pt x="1250652" y="-2674"/>
                  <a:pt x="1316138" y="61976"/>
                  <a:pt x="1312270" y="144652"/>
                </a:cubicBezTo>
                <a:lnTo>
                  <a:pt x="1312269" y="144652"/>
                </a:lnTo>
                <a:cubicBezTo>
                  <a:pt x="1301649" y="228388"/>
                  <a:pt x="1240723" y="288194"/>
                  <a:pt x="1167617" y="289304"/>
                </a:cubicBezTo>
                <a:cubicBezTo>
                  <a:pt x="961453" y="304170"/>
                  <a:pt x="802213" y="271813"/>
                  <a:pt x="656135" y="289304"/>
                </a:cubicBezTo>
                <a:cubicBezTo>
                  <a:pt x="510057" y="306794"/>
                  <a:pt x="347170" y="291016"/>
                  <a:pt x="144652" y="289303"/>
                </a:cubicBezTo>
                <a:cubicBezTo>
                  <a:pt x="60903" y="303244"/>
                  <a:pt x="-11010" y="228624"/>
                  <a:pt x="0" y="144651"/>
                </a:cubicBezTo>
                <a:lnTo>
                  <a:pt x="0" y="144652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4E2DE514-9E32-1156-5418-BD6864F20E27}"/>
              </a:ext>
            </a:extLst>
          </p:cNvPr>
          <p:cNvSpPr/>
          <p:nvPr/>
        </p:nvSpPr>
        <p:spPr>
          <a:xfrm>
            <a:off x="5862117" y="3354555"/>
            <a:ext cx="1312269" cy="289303"/>
          </a:xfrm>
          <a:custGeom>
            <a:avLst/>
            <a:gdLst>
              <a:gd name="connsiteX0" fmla="*/ 0 w 1312269"/>
              <a:gd name="connsiteY0" fmla="*/ 144652 h 289303"/>
              <a:gd name="connsiteX1" fmla="*/ 144652 w 1312269"/>
              <a:gd name="connsiteY1" fmla="*/ 0 h 289303"/>
              <a:gd name="connsiteX2" fmla="*/ 645905 w 1312269"/>
              <a:gd name="connsiteY2" fmla="*/ 0 h 289303"/>
              <a:gd name="connsiteX3" fmla="*/ 1167618 w 1312269"/>
              <a:gd name="connsiteY3" fmla="*/ 0 h 289303"/>
              <a:gd name="connsiteX4" fmla="*/ 1312270 w 1312269"/>
              <a:gd name="connsiteY4" fmla="*/ 144652 h 289303"/>
              <a:gd name="connsiteX5" fmla="*/ 1312269 w 1312269"/>
              <a:gd name="connsiteY5" fmla="*/ 144652 h 289303"/>
              <a:gd name="connsiteX6" fmla="*/ 1167617 w 1312269"/>
              <a:gd name="connsiteY6" fmla="*/ 289304 h 289303"/>
              <a:gd name="connsiteX7" fmla="*/ 635675 w 1312269"/>
              <a:gd name="connsiteY7" fmla="*/ 289303 h 289303"/>
              <a:gd name="connsiteX8" fmla="*/ 144652 w 1312269"/>
              <a:gd name="connsiteY8" fmla="*/ 289303 h 289303"/>
              <a:gd name="connsiteX9" fmla="*/ 0 w 1312269"/>
              <a:gd name="connsiteY9" fmla="*/ 144651 h 289303"/>
              <a:gd name="connsiteX10" fmla="*/ 0 w 1312269"/>
              <a:gd name="connsiteY10" fmla="*/ 144652 h 28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2269" h="289303" fill="none" extrusionOk="0">
                <a:moveTo>
                  <a:pt x="0" y="144652"/>
                </a:moveTo>
                <a:cubicBezTo>
                  <a:pt x="576" y="80359"/>
                  <a:pt x="70541" y="9698"/>
                  <a:pt x="144652" y="0"/>
                </a:cubicBezTo>
                <a:cubicBezTo>
                  <a:pt x="393168" y="-19834"/>
                  <a:pt x="543226" y="3132"/>
                  <a:pt x="645905" y="0"/>
                </a:cubicBezTo>
                <a:cubicBezTo>
                  <a:pt x="748584" y="-3132"/>
                  <a:pt x="962898" y="4815"/>
                  <a:pt x="1167618" y="0"/>
                </a:cubicBezTo>
                <a:cubicBezTo>
                  <a:pt x="1259871" y="8272"/>
                  <a:pt x="1303930" y="81217"/>
                  <a:pt x="1312270" y="144652"/>
                </a:cubicBezTo>
                <a:lnTo>
                  <a:pt x="1312269" y="144652"/>
                </a:lnTo>
                <a:cubicBezTo>
                  <a:pt x="1315048" y="210436"/>
                  <a:pt x="1243557" y="284877"/>
                  <a:pt x="1167617" y="289304"/>
                </a:cubicBezTo>
                <a:cubicBezTo>
                  <a:pt x="1027122" y="308663"/>
                  <a:pt x="807677" y="299771"/>
                  <a:pt x="635675" y="289303"/>
                </a:cubicBezTo>
                <a:cubicBezTo>
                  <a:pt x="463673" y="278835"/>
                  <a:pt x="373744" y="306680"/>
                  <a:pt x="144652" y="289303"/>
                </a:cubicBezTo>
                <a:cubicBezTo>
                  <a:pt x="68611" y="282139"/>
                  <a:pt x="-4771" y="212232"/>
                  <a:pt x="0" y="144651"/>
                </a:cubicBezTo>
                <a:lnTo>
                  <a:pt x="0" y="144652"/>
                </a:lnTo>
                <a:close/>
              </a:path>
              <a:path w="1312269" h="289303" stroke="0" extrusionOk="0">
                <a:moveTo>
                  <a:pt x="0" y="144652"/>
                </a:moveTo>
                <a:cubicBezTo>
                  <a:pt x="14188" y="68630"/>
                  <a:pt x="66478" y="3573"/>
                  <a:pt x="144652" y="0"/>
                </a:cubicBezTo>
                <a:cubicBezTo>
                  <a:pt x="359149" y="-7488"/>
                  <a:pt x="535487" y="-14982"/>
                  <a:pt x="676594" y="0"/>
                </a:cubicBezTo>
                <a:cubicBezTo>
                  <a:pt x="817701" y="14982"/>
                  <a:pt x="1033447" y="-6427"/>
                  <a:pt x="1167618" y="0"/>
                </a:cubicBezTo>
                <a:cubicBezTo>
                  <a:pt x="1250652" y="-2674"/>
                  <a:pt x="1316138" y="61976"/>
                  <a:pt x="1312270" y="144652"/>
                </a:cubicBezTo>
                <a:lnTo>
                  <a:pt x="1312269" y="144652"/>
                </a:lnTo>
                <a:cubicBezTo>
                  <a:pt x="1301649" y="228388"/>
                  <a:pt x="1240723" y="288194"/>
                  <a:pt x="1167617" y="289304"/>
                </a:cubicBezTo>
                <a:cubicBezTo>
                  <a:pt x="961453" y="304170"/>
                  <a:pt x="802213" y="271813"/>
                  <a:pt x="656135" y="289304"/>
                </a:cubicBezTo>
                <a:cubicBezTo>
                  <a:pt x="510057" y="306794"/>
                  <a:pt x="347170" y="291016"/>
                  <a:pt x="144652" y="289303"/>
                </a:cubicBezTo>
                <a:cubicBezTo>
                  <a:pt x="60903" y="303244"/>
                  <a:pt x="-11010" y="228624"/>
                  <a:pt x="0" y="144651"/>
                </a:cubicBezTo>
                <a:lnTo>
                  <a:pt x="0" y="144652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</p:spTree>
    <p:extLst>
      <p:ext uri="{BB962C8B-B14F-4D97-AF65-F5344CB8AC3E}">
        <p14:creationId xmlns:p14="http://schemas.microsoft.com/office/powerpoint/2010/main" val="2102968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20" grpId="0" animBg="1"/>
      <p:bldP spid="20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hteck 128">
            <a:extLst>
              <a:ext uri="{FF2B5EF4-FFF2-40B4-BE49-F238E27FC236}">
                <a16:creationId xmlns:a16="http://schemas.microsoft.com/office/drawing/2014/main" id="{DC377CA8-14D7-4848-A51F-CB8F3A830789}"/>
              </a:ext>
            </a:extLst>
          </p:cNvPr>
          <p:cNvSpPr/>
          <p:nvPr/>
        </p:nvSpPr>
        <p:spPr>
          <a:xfrm>
            <a:off x="7957827" y="2415443"/>
            <a:ext cx="1799999" cy="37207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Rechteck 126">
            <a:extLst>
              <a:ext uri="{FF2B5EF4-FFF2-40B4-BE49-F238E27FC236}">
                <a16:creationId xmlns:a16="http://schemas.microsoft.com/office/drawing/2014/main" id="{D06E150F-7030-194C-A618-20D4128F4964}"/>
              </a:ext>
            </a:extLst>
          </p:cNvPr>
          <p:cNvSpPr/>
          <p:nvPr/>
        </p:nvSpPr>
        <p:spPr>
          <a:xfrm>
            <a:off x="6020695" y="2415442"/>
            <a:ext cx="1800000" cy="37207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60594D6-DDFF-0642-B550-29E0446FAB64}"/>
              </a:ext>
            </a:extLst>
          </p:cNvPr>
          <p:cNvSpPr/>
          <p:nvPr/>
        </p:nvSpPr>
        <p:spPr>
          <a:xfrm>
            <a:off x="256210" y="2412559"/>
            <a:ext cx="3714453" cy="3723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BECCD0-0365-6042-8374-D2981838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Kubernetes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F7BC74-9A13-A448-A42E-02EC649C195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Überblick über die wichtigsten </a:t>
            </a:r>
            <a:r>
              <a:rPr lang="de-DE" dirty="0" err="1"/>
              <a:t>Kubernetes</a:t>
            </a:r>
            <a:r>
              <a:rPr lang="de-DE" dirty="0"/>
              <a:t>-Ressourcen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8244FD-F2C5-E640-A5F8-257286D761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E9DFBF75-CCFE-7546-AD3B-8F1222403E29}"/>
              </a:ext>
            </a:extLst>
          </p:cNvPr>
          <p:cNvSpPr txBox="1"/>
          <p:nvPr/>
        </p:nvSpPr>
        <p:spPr>
          <a:xfrm>
            <a:off x="538017" y="3701508"/>
            <a:ext cx="1221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err="1"/>
              <a:t>Deployments</a:t>
            </a:r>
            <a:endParaRPr lang="de-DE" dirty="0"/>
          </a:p>
        </p:txBody>
      </p:sp>
      <p:pic>
        <p:nvPicPr>
          <p:cNvPr id="1052" name="Picture 28">
            <a:extLst>
              <a:ext uri="{FF2B5EF4-FFF2-40B4-BE49-F238E27FC236}">
                <a16:creationId xmlns:a16="http://schemas.microsoft.com/office/drawing/2014/main" id="{0781EC11-CEB1-B34C-BC02-EBCE8F7A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75" y="4621043"/>
            <a:ext cx="637639" cy="6376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5063B105-58A5-854F-9125-161FD22A6A26}"/>
              </a:ext>
            </a:extLst>
          </p:cNvPr>
          <p:cNvSpPr txBox="1"/>
          <p:nvPr/>
        </p:nvSpPr>
        <p:spPr>
          <a:xfrm>
            <a:off x="6020693" y="5375098"/>
            <a:ext cx="180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Role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Access Model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F81DA72-7522-CC4E-93F4-B5908BE1ADCE}"/>
              </a:ext>
            </a:extLst>
          </p:cNvPr>
          <p:cNvSpPr txBox="1"/>
          <p:nvPr/>
        </p:nvSpPr>
        <p:spPr>
          <a:xfrm>
            <a:off x="246607" y="1643827"/>
            <a:ext cx="3729843" cy="6492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95000"/>
                  </a:schemeClr>
                </a:solidFill>
              </a:rPr>
              <a:t>Ausführbare Jobs/</a:t>
            </a:r>
            <a:r>
              <a:rPr lang="de-DE" sz="1600" dirty="0" err="1">
                <a:solidFill>
                  <a:schemeClr val="bg1">
                    <a:lumMod val="95000"/>
                  </a:schemeClr>
                </a:solidFill>
              </a:rPr>
              <a:t>Workloads</a:t>
            </a:r>
            <a:endParaRPr lang="de-DE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54" name="Picture 30">
            <a:extLst>
              <a:ext uri="{FF2B5EF4-FFF2-40B4-BE49-F238E27FC236}">
                <a16:creationId xmlns:a16="http://schemas.microsoft.com/office/drawing/2014/main" id="{12AE6375-E091-0E43-BCC0-796419352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30" y="2696244"/>
            <a:ext cx="644762" cy="644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feld 73">
            <a:extLst>
              <a:ext uri="{FF2B5EF4-FFF2-40B4-BE49-F238E27FC236}">
                <a16:creationId xmlns:a16="http://schemas.microsoft.com/office/drawing/2014/main" id="{5ADFA4F6-6D9A-0E4F-A173-1FF576E9A91A}"/>
              </a:ext>
            </a:extLst>
          </p:cNvPr>
          <p:cNvSpPr txBox="1"/>
          <p:nvPr/>
        </p:nvSpPr>
        <p:spPr>
          <a:xfrm>
            <a:off x="2463317" y="5510714"/>
            <a:ext cx="1180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/>
            </a:lvl1pPr>
          </a:lstStyle>
          <a:p>
            <a:r>
              <a:rPr lang="de-DE" dirty="0" err="1"/>
              <a:t>Stateful</a:t>
            </a:r>
            <a:r>
              <a:rPr lang="de-DE" dirty="0"/>
              <a:t> Sets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27A0CEAA-783B-674D-BE34-ECF7105CDBBB}"/>
              </a:ext>
            </a:extLst>
          </p:cNvPr>
          <p:cNvSpPr txBox="1"/>
          <p:nvPr/>
        </p:nvSpPr>
        <p:spPr>
          <a:xfrm>
            <a:off x="539780" y="5510714"/>
            <a:ext cx="1214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err="1"/>
              <a:t>Daemon</a:t>
            </a:r>
            <a:r>
              <a:rPr lang="de-DE" dirty="0"/>
              <a:t> Sets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E2194F07-D4BD-F049-B6BA-930E9C311BF8}"/>
              </a:ext>
            </a:extLst>
          </p:cNvPr>
          <p:cNvSpPr txBox="1"/>
          <p:nvPr/>
        </p:nvSpPr>
        <p:spPr>
          <a:xfrm>
            <a:off x="6020695" y="1643827"/>
            <a:ext cx="1800000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Isolieren von Anwendungen mittels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Namespaces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D2EBA26A-6198-0E42-BD5F-D671FC580579}"/>
              </a:ext>
            </a:extLst>
          </p:cNvPr>
          <p:cNvSpPr txBox="1"/>
          <p:nvPr/>
        </p:nvSpPr>
        <p:spPr>
          <a:xfrm>
            <a:off x="6012046" y="3572105"/>
            <a:ext cx="180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Quotas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und Limit Ranges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9E273C53-174B-174F-8FF4-157ADE55F70D}"/>
              </a:ext>
            </a:extLst>
          </p:cNvPr>
          <p:cNvSpPr txBox="1"/>
          <p:nvPr/>
        </p:nvSpPr>
        <p:spPr>
          <a:xfrm>
            <a:off x="7957828" y="1643827"/>
            <a:ext cx="1799999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Exponieren von Anwendungen und Diensten 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141E4693-0A90-3A46-9596-A21D07D49571}"/>
              </a:ext>
            </a:extLst>
          </p:cNvPr>
          <p:cNvSpPr txBox="1"/>
          <p:nvPr/>
        </p:nvSpPr>
        <p:spPr>
          <a:xfrm>
            <a:off x="7953985" y="3703405"/>
            <a:ext cx="179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Services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F6670A1D-F19D-AE45-B05C-518A2B00DC60}"/>
              </a:ext>
            </a:extLst>
          </p:cNvPr>
          <p:cNvSpPr txBox="1"/>
          <p:nvPr/>
        </p:nvSpPr>
        <p:spPr>
          <a:xfrm>
            <a:off x="7957826" y="5513597"/>
            <a:ext cx="179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Ingress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63FFB1C2-0D2E-5042-B775-910095E1C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67" y="4608075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052E2773-90CF-3D4E-9DB7-9D0AA6C5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51" y="2702108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9005B2A9-D614-3742-AD7B-E67DD24A1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00" y="2702108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F5DA8AE1-8904-6F48-827D-A8B82F0A3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7" y="4624431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1965F56F-2751-6C4F-AB30-AEFF256C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23" y="4624431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AC42805A-4A47-6B49-B782-846258EC95E9}"/>
              </a:ext>
            </a:extLst>
          </p:cNvPr>
          <p:cNvSpPr txBox="1"/>
          <p:nvPr/>
        </p:nvSpPr>
        <p:spPr>
          <a:xfrm>
            <a:off x="8275434" y="2443360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/>
              <a:t>Primär Intra-Cluster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F5665DA1-A665-D141-9418-33C31A73807A}"/>
              </a:ext>
            </a:extLst>
          </p:cNvPr>
          <p:cNvSpPr txBox="1"/>
          <p:nvPr/>
        </p:nvSpPr>
        <p:spPr>
          <a:xfrm>
            <a:off x="8286028" y="4370257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/>
              <a:t>Primär Extra-Cluster</a:t>
            </a:r>
          </a:p>
        </p:txBody>
      </p:sp>
      <p:pic>
        <p:nvPicPr>
          <p:cNvPr id="79" name="Picture 16">
            <a:extLst>
              <a:ext uri="{FF2B5EF4-FFF2-40B4-BE49-F238E27FC236}">
                <a16:creationId xmlns:a16="http://schemas.microsoft.com/office/drawing/2014/main" id="{F6F08B27-2937-8142-8CDA-0797FB99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97" y="2706296"/>
            <a:ext cx="627180" cy="627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044ED7CD-6D81-7E40-B7D1-B8E87EAA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73" y="2692227"/>
            <a:ext cx="648634" cy="6486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781C98E9-592D-9F46-A971-775CA556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86" y="2699225"/>
            <a:ext cx="648634" cy="6486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feld 72">
            <a:extLst>
              <a:ext uri="{FF2B5EF4-FFF2-40B4-BE49-F238E27FC236}">
                <a16:creationId xmlns:a16="http://schemas.microsoft.com/office/drawing/2014/main" id="{F3E676F2-D1F1-A143-A840-EEB136A4F4C0}"/>
              </a:ext>
            </a:extLst>
          </p:cNvPr>
          <p:cNvSpPr txBox="1"/>
          <p:nvPr/>
        </p:nvSpPr>
        <p:spPr>
          <a:xfrm>
            <a:off x="2555997" y="3701508"/>
            <a:ext cx="105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(</a:t>
            </a:r>
            <a:r>
              <a:rPr lang="de-DE" dirty="0" err="1"/>
              <a:t>Cron</a:t>
            </a:r>
            <a:r>
              <a:rPr lang="de-DE" dirty="0"/>
              <a:t>-)Jobs</a:t>
            </a:r>
          </a:p>
        </p:txBody>
      </p:sp>
      <p:sp>
        <p:nvSpPr>
          <p:cNvPr id="131" name="Rechteck 130">
            <a:extLst>
              <a:ext uri="{FF2B5EF4-FFF2-40B4-BE49-F238E27FC236}">
                <a16:creationId xmlns:a16="http://schemas.microsoft.com/office/drawing/2014/main" id="{1744A97D-516B-EC4F-865B-4F3C4A3F5ABA}"/>
              </a:ext>
            </a:extLst>
          </p:cNvPr>
          <p:cNvSpPr/>
          <p:nvPr/>
        </p:nvSpPr>
        <p:spPr>
          <a:xfrm>
            <a:off x="4109881" y="2412560"/>
            <a:ext cx="1800000" cy="3723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6544B590-6D31-9243-9E86-5EB212A6BC40}"/>
              </a:ext>
            </a:extLst>
          </p:cNvPr>
          <p:cNvSpPr txBox="1"/>
          <p:nvPr/>
        </p:nvSpPr>
        <p:spPr>
          <a:xfrm>
            <a:off x="4109881" y="1643827"/>
            <a:ext cx="1800000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defPPr rtl="0">
              <a:defRPr lang="de-de"/>
            </a:defPPr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Persistenz</a:t>
            </a:r>
          </a:p>
        </p:txBody>
      </p:sp>
      <p:pic>
        <p:nvPicPr>
          <p:cNvPr id="134" name="Picture 23">
            <a:extLst>
              <a:ext uri="{FF2B5EF4-FFF2-40B4-BE49-F238E27FC236}">
                <a16:creationId xmlns:a16="http://schemas.microsoft.com/office/drawing/2014/main" id="{7554F3D9-A80C-F746-85C4-18A28DC4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96" y="2692227"/>
            <a:ext cx="630000" cy="63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2">
            <a:extLst>
              <a:ext uri="{FF2B5EF4-FFF2-40B4-BE49-F238E27FC236}">
                <a16:creationId xmlns:a16="http://schemas.microsoft.com/office/drawing/2014/main" id="{01FC1095-D87A-B945-922F-5A115CF06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96" y="4599774"/>
            <a:ext cx="630000" cy="63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feld 136">
            <a:extLst>
              <a:ext uri="{FF2B5EF4-FFF2-40B4-BE49-F238E27FC236}">
                <a16:creationId xmlns:a16="http://schemas.microsoft.com/office/drawing/2014/main" id="{BC7A94B6-5C76-ED42-A230-4DDF4D7F5632}"/>
              </a:ext>
            </a:extLst>
          </p:cNvPr>
          <p:cNvSpPr txBox="1"/>
          <p:nvPr/>
        </p:nvSpPr>
        <p:spPr>
          <a:xfrm>
            <a:off x="4107796" y="5391792"/>
            <a:ext cx="179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Persistent</a:t>
            </a:r>
          </a:p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Volume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945353CE-0288-8A4F-B444-C37AE727604C}"/>
              </a:ext>
            </a:extLst>
          </p:cNvPr>
          <p:cNvSpPr txBox="1"/>
          <p:nvPr/>
        </p:nvSpPr>
        <p:spPr>
          <a:xfrm>
            <a:off x="4107796" y="3563009"/>
            <a:ext cx="179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Persistent</a:t>
            </a:r>
          </a:p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Volume Claim</a:t>
            </a:r>
          </a:p>
        </p:txBody>
      </p:sp>
    </p:spTree>
    <p:extLst>
      <p:ext uri="{BB962C8B-B14F-4D97-AF65-F5344CB8AC3E}">
        <p14:creationId xmlns:p14="http://schemas.microsoft.com/office/powerpoint/2010/main" val="191570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7">
            <a:extLst>
              <a:ext uri="{FF2B5EF4-FFF2-40B4-BE49-F238E27FC236}">
                <a16:creationId xmlns:a16="http://schemas.microsoft.com/office/drawing/2014/main" id="{316F7103-16C9-8D43-96C0-324674E72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37" y="396000"/>
            <a:ext cx="503999" cy="5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CF4022-BF5C-3940-9B40-C35E57AB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32000"/>
            <a:ext cx="9198314" cy="432000"/>
          </a:xfrm>
        </p:spPr>
        <p:txBody>
          <a:bodyPr/>
          <a:lstStyle/>
          <a:p>
            <a:r>
              <a:rPr lang="de-DE" dirty="0" err="1"/>
              <a:t>Stateful</a:t>
            </a:r>
            <a:r>
              <a:rPr lang="de-DE" dirty="0"/>
              <a:t> Sets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5E8776-7981-EE4F-A079-E81DCF045C9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Ausführbare </a:t>
            </a:r>
            <a:r>
              <a:rPr lang="de-DE" dirty="0" err="1"/>
              <a:t>Workloads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54BDE3-089A-B947-B36C-1DA2EA047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512000"/>
            <a:ext cx="4293818" cy="4493779"/>
          </a:xfrm>
        </p:spPr>
        <p:txBody>
          <a:bodyPr/>
          <a:lstStyle/>
          <a:p>
            <a:pPr marL="0" indent="0">
              <a:buNone/>
            </a:pPr>
            <a:r>
              <a:rPr lang="de-DE" sz="1400" dirty="0" err="1"/>
              <a:t>Stateful</a:t>
            </a:r>
            <a:r>
              <a:rPr lang="de-DE" sz="1400" dirty="0"/>
              <a:t> Sets dienen dem Ausbringen, Aktualisieren und Skalieren verteilter „</a:t>
            </a:r>
            <a:r>
              <a:rPr lang="de-DE" sz="1400" dirty="0" err="1"/>
              <a:t>Stateful</a:t>
            </a:r>
            <a:r>
              <a:rPr lang="de-DE" sz="1400" dirty="0"/>
              <a:t> </a:t>
            </a:r>
            <a:r>
              <a:rPr lang="de-DE" sz="1400" dirty="0" err="1"/>
              <a:t>Applications</a:t>
            </a:r>
            <a:r>
              <a:rPr lang="de-DE" sz="1400" dirty="0"/>
              <a:t>“.</a:t>
            </a:r>
          </a:p>
          <a:p>
            <a:pPr marL="0" indent="0">
              <a:buNone/>
            </a:pPr>
            <a:r>
              <a:rPr lang="de-DE" sz="1400" dirty="0"/>
              <a:t>Solche Applikationen sind häufig Datenbanken; z.B. </a:t>
            </a:r>
            <a:r>
              <a:rPr lang="de-DE" sz="1400" dirty="0" err="1"/>
              <a:t>etcd</a:t>
            </a:r>
            <a:r>
              <a:rPr lang="de-DE" sz="1400" dirty="0"/>
              <a:t> (ein verteilter konsistenter Key-Value Store).</a:t>
            </a:r>
          </a:p>
          <a:p>
            <a:pPr marL="0" indent="0">
              <a:buNone/>
            </a:pPr>
            <a:r>
              <a:rPr lang="de-DE" sz="1400" dirty="0"/>
              <a:t>Dabei wird  die Reihenfolge der </a:t>
            </a:r>
            <a:r>
              <a:rPr lang="de-DE" sz="1400" dirty="0" err="1"/>
              <a:t>Pod</a:t>
            </a:r>
            <a:r>
              <a:rPr lang="de-DE" sz="1400" dirty="0"/>
              <a:t>-Erzeugung und Eindeutigkeit der erzeugten </a:t>
            </a:r>
            <a:r>
              <a:rPr lang="de-DE" sz="1400" dirty="0" err="1"/>
              <a:t>Pods</a:t>
            </a:r>
            <a:r>
              <a:rPr lang="de-DE" sz="1400" dirty="0"/>
              <a:t> garantiert (</a:t>
            </a:r>
            <a:r>
              <a:rPr lang="de-DE" sz="1400" dirty="0" err="1"/>
              <a:t>Sticky</a:t>
            </a:r>
            <a:r>
              <a:rPr lang="de-DE" sz="1400" dirty="0"/>
              <a:t> Identity).</a:t>
            </a:r>
          </a:p>
          <a:p>
            <a:pPr marL="0" indent="0">
              <a:buNone/>
            </a:pPr>
            <a:r>
              <a:rPr lang="de-DE" sz="1400" dirty="0"/>
              <a:t>Obwohl </a:t>
            </a:r>
            <a:r>
              <a:rPr lang="de-DE" sz="1400" dirty="0" err="1"/>
              <a:t>Pods</a:t>
            </a:r>
            <a:r>
              <a:rPr lang="de-DE" sz="1400" dirty="0"/>
              <a:t> aus derselben </a:t>
            </a:r>
            <a:r>
              <a:rPr lang="de-DE" sz="1400" dirty="0" err="1"/>
              <a:t>Spec</a:t>
            </a:r>
            <a:r>
              <a:rPr lang="de-DE" sz="1400" dirty="0"/>
              <a:t> generiert werden, haben diese eine persistente Identität, die auch </a:t>
            </a:r>
            <a:r>
              <a:rPr lang="de-DE" sz="1400" dirty="0" err="1"/>
              <a:t>Reschedulings</a:t>
            </a:r>
            <a:r>
              <a:rPr lang="de-DE" sz="1400" dirty="0"/>
              <a:t> (z.B. im Rahmen von Aktualisierungen) überdauert.</a:t>
            </a:r>
          </a:p>
          <a:p>
            <a:pPr marL="0" indent="0">
              <a:buNone/>
            </a:pPr>
            <a:r>
              <a:rPr lang="de-DE" sz="1400" dirty="0"/>
              <a:t>Eine Besonderheit besteht bei Volume Mounts.</a:t>
            </a:r>
          </a:p>
          <a:p>
            <a:pPr marL="0" indent="0">
              <a:buNone/>
            </a:pPr>
            <a:r>
              <a:rPr lang="de-DE" sz="1400" dirty="0" err="1"/>
              <a:t>Stateful</a:t>
            </a:r>
            <a:r>
              <a:rPr lang="de-DE" sz="1400" dirty="0"/>
              <a:t> Sets können mittels einem </a:t>
            </a:r>
            <a:r>
              <a:rPr lang="de-DE" sz="1400" b="1" i="1" dirty="0">
                <a:solidFill>
                  <a:srgbClr val="326CE5"/>
                </a:solidFill>
              </a:rPr>
              <a:t>Volume Claim Template </a:t>
            </a:r>
            <a:r>
              <a:rPr lang="de-DE" sz="1400" dirty="0"/>
              <a:t>pro </a:t>
            </a:r>
            <a:r>
              <a:rPr lang="de-DE" sz="1400" dirty="0" err="1"/>
              <a:t>Pod</a:t>
            </a:r>
            <a:r>
              <a:rPr lang="de-DE" sz="1400" dirty="0"/>
              <a:t> einen jeweils eigenen Volume Claim mit derselben </a:t>
            </a:r>
            <a:r>
              <a:rPr lang="de-DE" sz="1400" dirty="0" err="1"/>
              <a:t>Ordinalnummer</a:t>
            </a:r>
            <a:r>
              <a:rPr lang="de-DE" sz="1400" dirty="0"/>
              <a:t> wie der </a:t>
            </a:r>
            <a:r>
              <a:rPr lang="de-DE" sz="1400" dirty="0" err="1"/>
              <a:t>Pod</a:t>
            </a:r>
            <a:r>
              <a:rPr lang="de-DE" sz="1400" dirty="0"/>
              <a:t> erzeugen. Auf diese Weise, können </a:t>
            </a:r>
            <a:r>
              <a:rPr lang="de-DE" sz="1400" dirty="0" err="1"/>
              <a:t>Volumes</a:t>
            </a:r>
            <a:r>
              <a:rPr lang="de-DE" sz="1400" dirty="0"/>
              <a:t> bei einem Update des </a:t>
            </a:r>
            <a:r>
              <a:rPr lang="de-DE" sz="1400" dirty="0" err="1"/>
              <a:t>Pods</a:t>
            </a:r>
            <a:r>
              <a:rPr lang="de-DE" sz="1400" dirty="0"/>
              <a:t> wieder einem </a:t>
            </a:r>
            <a:r>
              <a:rPr lang="de-DE" sz="1400" dirty="0" err="1"/>
              <a:t>Pod</a:t>
            </a:r>
            <a:r>
              <a:rPr lang="de-DE" sz="1400" dirty="0"/>
              <a:t> mit derselben </a:t>
            </a:r>
            <a:r>
              <a:rPr lang="de-DE" sz="1400" dirty="0" err="1"/>
              <a:t>Ordinalnummer</a:t>
            </a:r>
            <a:r>
              <a:rPr lang="de-DE" sz="1400" dirty="0"/>
              <a:t> zugewiesen werden.</a:t>
            </a:r>
          </a:p>
          <a:p>
            <a:pPr marL="0" indent="0">
              <a:buNone/>
            </a:pPr>
            <a:r>
              <a:rPr lang="de-DE" sz="1400" dirty="0"/>
              <a:t>Auf diese Weise können auch </a:t>
            </a:r>
            <a:r>
              <a:rPr lang="de-DE" sz="1400" dirty="0" err="1"/>
              <a:t>Stateful</a:t>
            </a:r>
            <a:r>
              <a:rPr lang="de-DE" sz="1400" dirty="0"/>
              <a:t> Applikationen wie bspw. Datenbanken aktualisiert und skaliert werden.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B4BCAF-7B0C-5241-A55F-A9D6E8CC817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0273028-913E-BC4E-9ECA-D9D5048CEE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29668" y="1512000"/>
            <a:ext cx="4875470" cy="368910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04BB73A-C393-FD41-9911-82FEEF439C63}"/>
              </a:ext>
            </a:extLst>
          </p:cNvPr>
          <p:cNvSpPr/>
          <p:nvPr/>
        </p:nvSpPr>
        <p:spPr>
          <a:xfrm>
            <a:off x="9966960" y="5762880"/>
            <a:ext cx="2225040" cy="108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2CDB3B-D62B-5041-8602-772AC75E070E}"/>
              </a:ext>
            </a:extLst>
          </p:cNvPr>
          <p:cNvSpPr txBox="1"/>
          <p:nvPr/>
        </p:nvSpPr>
        <p:spPr>
          <a:xfrm>
            <a:off x="0" y="6574017"/>
            <a:ext cx="6620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kubernetes.io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concepts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workloads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controllers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statefulset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545A0E-ED8B-0B80-1271-84B5B7643D9B}"/>
              </a:ext>
            </a:extLst>
          </p:cNvPr>
          <p:cNvSpPr txBox="1"/>
          <p:nvPr/>
        </p:nvSpPr>
        <p:spPr>
          <a:xfrm>
            <a:off x="9966960" y="1441290"/>
            <a:ext cx="22250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Anmerkung:</a:t>
            </a:r>
            <a:br>
              <a:rPr lang="de-DE" sz="1400" b="1" i="1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</a:br>
            <a:r>
              <a:rPr lang="de-DE" sz="1400" b="0" i="1" u="none" strike="noStrike" dirty="0" err="1">
                <a:solidFill>
                  <a:srgbClr val="000000"/>
                </a:solidFill>
                <a:effectLst/>
                <a:latin typeface="Bradley Hand" pitchFamily="2" charset="77"/>
              </a:rPr>
              <a:t>Stateful</a:t>
            </a:r>
            <a:r>
              <a:rPr lang="de-DE" sz="1400" b="0" i="1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 Sets sind nicht per se </a:t>
            </a:r>
            <a:r>
              <a:rPr lang="de-DE" sz="1400" b="0" i="1" u="none" strike="noStrike" dirty="0" err="1">
                <a:solidFill>
                  <a:srgbClr val="000000"/>
                </a:solidFill>
                <a:effectLst/>
                <a:latin typeface="Bradley Hand" pitchFamily="2" charset="77"/>
              </a:rPr>
              <a:t>stateful</a:t>
            </a:r>
            <a:r>
              <a:rPr lang="de-DE" sz="1400" i="1" dirty="0">
                <a:solidFill>
                  <a:srgbClr val="000000"/>
                </a:solidFill>
                <a:latin typeface="Bradley Hand" pitchFamily="2" charset="77"/>
              </a:rPr>
              <a:t>. </a:t>
            </a:r>
            <a:r>
              <a:rPr lang="de-DE" sz="1400" b="0" i="1" u="none" strike="noStrike" dirty="0" err="1">
                <a:solidFill>
                  <a:srgbClr val="000000"/>
                </a:solidFill>
                <a:effectLst/>
                <a:latin typeface="Bradley Hand" pitchFamily="2" charset="77"/>
              </a:rPr>
              <a:t>Einizig</a:t>
            </a:r>
            <a:r>
              <a:rPr lang="de-DE" sz="1400" b="0" i="1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 und allein der Controller ist so gestaltet, dass er auf den Betrieb von </a:t>
            </a:r>
            <a:r>
              <a:rPr lang="de-DE" sz="1400" b="0" i="1" u="none" strike="noStrike" dirty="0" err="1">
                <a:solidFill>
                  <a:srgbClr val="000000"/>
                </a:solidFill>
                <a:effectLst/>
                <a:latin typeface="Bradley Hand" pitchFamily="2" charset="77"/>
              </a:rPr>
              <a:t>stateful</a:t>
            </a:r>
            <a:r>
              <a:rPr lang="de-DE" sz="1400" b="0" i="1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 Applikationen zugeschnitten ist.</a:t>
            </a:r>
          </a:p>
          <a:p>
            <a:endParaRPr lang="de-DE" sz="1400" i="1" dirty="0">
              <a:solidFill>
                <a:srgbClr val="000000"/>
              </a:solidFill>
              <a:latin typeface="Bradley Hand" pitchFamily="2" charset="77"/>
            </a:endParaRPr>
          </a:p>
          <a:p>
            <a:r>
              <a:rPr lang="de-DE" sz="1400" b="0" i="1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Theoretisch ist es möglich </a:t>
            </a:r>
          </a:p>
          <a:p>
            <a:r>
              <a:rPr lang="de-DE" sz="1400" b="0" i="1" u="none" strike="noStrike" dirty="0" err="1">
                <a:solidFill>
                  <a:srgbClr val="000000"/>
                </a:solidFill>
                <a:effectLst/>
                <a:latin typeface="Bradley Hand" pitchFamily="2" charset="77"/>
              </a:rPr>
              <a:t>stateless</a:t>
            </a:r>
            <a:r>
              <a:rPr lang="de-DE" sz="1400" b="0" i="1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 Komponenten mit einem </a:t>
            </a:r>
            <a:r>
              <a:rPr lang="de-DE" sz="1400" b="0" i="1" u="none" strike="noStrike" dirty="0" err="1">
                <a:solidFill>
                  <a:srgbClr val="000000"/>
                </a:solidFill>
                <a:effectLst/>
                <a:latin typeface="Bradley Hand" pitchFamily="2" charset="77"/>
              </a:rPr>
              <a:t>Stateful</a:t>
            </a:r>
            <a:r>
              <a:rPr lang="de-DE" sz="1400" b="0" i="1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 Set zu betreiben.</a:t>
            </a:r>
            <a:endParaRPr lang="de-DE" sz="1400" i="1" dirty="0"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3577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F4022-BF5C-3940-9B40-C35E57AB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32000"/>
            <a:ext cx="9198314" cy="432000"/>
          </a:xfrm>
        </p:spPr>
        <p:txBody>
          <a:bodyPr/>
          <a:lstStyle/>
          <a:p>
            <a:r>
              <a:rPr lang="de-DE" dirty="0" err="1"/>
              <a:t>Stateful</a:t>
            </a:r>
            <a:r>
              <a:rPr lang="de-DE" dirty="0"/>
              <a:t> Sets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B4BCAF-7B0C-5241-A55F-A9D6E8CC817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BE29AA4-3551-E52D-D601-79D6CF142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0478" y="762039"/>
            <a:ext cx="3165749" cy="4707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DADDD7FB-9450-5BC6-6761-8B2F3010DA5E}"/>
              </a:ext>
            </a:extLst>
          </p:cNvPr>
          <p:cNvSpPr txBox="1"/>
          <p:nvPr/>
        </p:nvSpPr>
        <p:spPr>
          <a:xfrm rot="16200000">
            <a:off x="-96228" y="1483191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Deployment</a:t>
            </a:r>
            <a:endParaRPr lang="de-DE" b="1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FCE32A0-4710-09CE-0F0B-AB909A72D7B5}"/>
              </a:ext>
            </a:extLst>
          </p:cNvPr>
          <p:cNvSpPr txBox="1"/>
          <p:nvPr/>
        </p:nvSpPr>
        <p:spPr>
          <a:xfrm rot="16200000">
            <a:off x="5171936" y="1445101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StatefulSet</a:t>
            </a:r>
            <a:endParaRPr lang="de-DE" b="1" dirty="0"/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563227E-3B09-3330-447A-20F6130EC8C6}"/>
              </a:ext>
            </a:extLst>
          </p:cNvPr>
          <p:cNvSpPr txBox="1"/>
          <p:nvPr/>
        </p:nvSpPr>
        <p:spPr>
          <a:xfrm>
            <a:off x="10042893" y="1252720"/>
            <a:ext cx="20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>
                <a:latin typeface="Bradley Hand" pitchFamily="2" charset="77"/>
              </a:rPr>
              <a:t>StatefulSets</a:t>
            </a:r>
            <a:r>
              <a:rPr lang="de-DE" sz="1200" i="1" dirty="0">
                <a:latin typeface="Bradley Hand" pitchFamily="2" charset="77"/>
              </a:rPr>
              <a:t> benötigen einige Angaben mehr als </a:t>
            </a:r>
            <a:r>
              <a:rPr lang="de-DE" sz="1200" i="1" dirty="0" err="1">
                <a:latin typeface="Bradley Hand" pitchFamily="2" charset="77"/>
              </a:rPr>
              <a:t>stateless</a:t>
            </a:r>
            <a:r>
              <a:rPr lang="de-DE" sz="1200" i="1" dirty="0">
                <a:latin typeface="Bradley Hand" pitchFamily="2" charset="77"/>
              </a:rPr>
              <a:t> </a:t>
            </a:r>
            <a:r>
              <a:rPr lang="de-DE" sz="1200" i="1" dirty="0" err="1">
                <a:latin typeface="Bradley Hand" pitchFamily="2" charset="77"/>
              </a:rPr>
              <a:t>Deployments</a:t>
            </a:r>
            <a:r>
              <a:rPr lang="de-DE" sz="1200" i="1" dirty="0">
                <a:latin typeface="Bradley Hand" pitchFamily="2" charset="77"/>
              </a:rPr>
              <a:t>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FD42694-A4B5-EFC7-C053-BE3B9545E4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1216" y="762039"/>
            <a:ext cx="4171274" cy="6441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4EB4663B-6C36-C980-6A4F-7934F59E769E}"/>
              </a:ext>
            </a:extLst>
          </p:cNvPr>
          <p:cNvGrpSpPr/>
          <p:nvPr/>
        </p:nvGrpSpPr>
        <p:grpSpPr>
          <a:xfrm>
            <a:off x="1191809" y="1388391"/>
            <a:ext cx="6585955" cy="570776"/>
            <a:chOff x="1191809" y="1345221"/>
            <a:chExt cx="6585955" cy="61394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1ABC8189-D6FD-7342-21AE-CD7E83449DF2}"/>
                    </a:ext>
                  </a:extLst>
                </p14:cNvPr>
                <p14:cNvContentPartPr/>
                <p14:nvPr/>
              </p14:nvContentPartPr>
              <p14:xfrm>
                <a:off x="1191809" y="1592455"/>
                <a:ext cx="1312692" cy="325359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1ABC8189-D6FD-7342-21AE-CD7E83449DF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74167" y="1573088"/>
                  <a:ext cx="1348336" cy="363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CEB274B9-DAF0-F74F-E62F-00124A183876}"/>
                    </a:ext>
                  </a:extLst>
                </p14:cNvPr>
                <p14:cNvContentPartPr/>
                <p14:nvPr/>
              </p14:nvContentPartPr>
              <p14:xfrm>
                <a:off x="6301198" y="1527167"/>
                <a:ext cx="1476566" cy="43200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CEB274B9-DAF0-F74F-E62F-00124A18387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83200" y="1507795"/>
                  <a:ext cx="1512202" cy="47035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5C0B50E-F336-B3EB-6C7B-93792F9FD8E1}"/>
                </a:ext>
              </a:extLst>
            </p:cNvPr>
            <p:cNvGrpSpPr/>
            <p:nvPr/>
          </p:nvGrpSpPr>
          <p:grpSpPr>
            <a:xfrm>
              <a:off x="2556438" y="1345221"/>
              <a:ext cx="3614357" cy="431999"/>
              <a:chOff x="3226798" y="1629767"/>
              <a:chExt cx="3238920" cy="429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7" name="Freihand 6">
                    <a:extLst>
                      <a:ext uri="{FF2B5EF4-FFF2-40B4-BE49-F238E27FC236}">
                        <a16:creationId xmlns:a16="http://schemas.microsoft.com/office/drawing/2014/main" id="{C6889A8C-F24D-12E0-3368-AD8982DF41AC}"/>
                      </a:ext>
                    </a:extLst>
                  </p14:cNvPr>
                  <p14:cNvContentPartPr/>
                  <p14:nvPr/>
                </p14:nvContentPartPr>
                <p14:xfrm>
                  <a:off x="3226798" y="1629767"/>
                  <a:ext cx="3142800" cy="378000"/>
                </p14:xfrm>
              </p:contentPart>
            </mc:Choice>
            <mc:Fallback xmlns="">
              <p:pic>
                <p:nvPicPr>
                  <p:cNvPr id="7" name="Freihand 6">
                    <a:extLst>
                      <a:ext uri="{FF2B5EF4-FFF2-40B4-BE49-F238E27FC236}">
                        <a16:creationId xmlns:a16="http://schemas.microsoft.com/office/drawing/2014/main" id="{C6889A8C-F24D-12E0-3368-AD8982DF41A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210990" y="1610905"/>
                    <a:ext cx="3174738" cy="4161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9" name="Freihand 8">
                    <a:extLst>
                      <a:ext uri="{FF2B5EF4-FFF2-40B4-BE49-F238E27FC236}">
                        <a16:creationId xmlns:a16="http://schemas.microsoft.com/office/drawing/2014/main" id="{F8300459-E9D2-6F33-86F1-A16C5E608516}"/>
                      </a:ext>
                    </a:extLst>
                  </p14:cNvPr>
                  <p14:cNvContentPartPr/>
                  <p14:nvPr/>
                </p14:nvContentPartPr>
                <p14:xfrm>
                  <a:off x="6301198" y="1859087"/>
                  <a:ext cx="164520" cy="200160"/>
                </p14:xfrm>
              </p:contentPart>
            </mc:Choice>
            <mc:Fallback xmlns="">
              <p:pic>
                <p:nvPicPr>
                  <p:cNvPr id="9" name="Freihand 8">
                    <a:extLst>
                      <a:ext uri="{FF2B5EF4-FFF2-40B4-BE49-F238E27FC236}">
                        <a16:creationId xmlns:a16="http://schemas.microsoft.com/office/drawing/2014/main" id="{F8300459-E9D2-6F33-86F1-A16C5E60851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285037" y="1839841"/>
                    <a:ext cx="196519" cy="238267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AF8D3919-95FC-F8AC-ED5C-C6BA21022B0E}"/>
              </a:ext>
            </a:extLst>
          </p:cNvPr>
          <p:cNvGrpSpPr/>
          <p:nvPr/>
        </p:nvGrpSpPr>
        <p:grpSpPr>
          <a:xfrm>
            <a:off x="6200758" y="2493631"/>
            <a:ext cx="5902935" cy="2123658"/>
            <a:chOff x="6200758" y="2493631"/>
            <a:chExt cx="5902935" cy="212365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7A9613A2-8443-BF01-56EA-0CEFAF29A692}"/>
                    </a:ext>
                  </a:extLst>
                </p14:cNvPr>
                <p14:cNvContentPartPr/>
                <p14:nvPr/>
              </p14:nvContentPartPr>
              <p14:xfrm>
                <a:off x="6200758" y="2561087"/>
                <a:ext cx="1854360" cy="28296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7A9613A2-8443-BF01-56EA-0CEFAF29A69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82758" y="2543447"/>
                  <a:ext cx="1890000" cy="3186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93C33B5F-3AA6-A4DA-2565-C6E52249494A}"/>
                </a:ext>
              </a:extLst>
            </p:cNvPr>
            <p:cNvSpPr txBox="1"/>
            <p:nvPr/>
          </p:nvSpPr>
          <p:spPr>
            <a:xfrm>
              <a:off x="10042893" y="2493631"/>
              <a:ext cx="2060800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Der </a:t>
              </a:r>
              <a:r>
                <a:rPr lang="de-DE" sz="1200" b="1" i="1" dirty="0" err="1">
                  <a:latin typeface="Bradley Hand" pitchFamily="2" charset="77"/>
                </a:rPr>
                <a:t>serviceName</a:t>
              </a:r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 ist erforderlich, um jedem Pod einen eindeutigen, geordneten Hostnamen </a:t>
              </a:r>
              <a:r>
                <a:rPr lang="de-DE" sz="1200" b="1" i="1" dirty="0">
                  <a:solidFill>
                    <a:schemeClr val="accent5"/>
                  </a:solidFill>
                  <a:latin typeface="Bradley Hand" pitchFamily="2" charset="77"/>
                </a:rPr>
                <a:t>&lt;</a:t>
              </a:r>
              <a:r>
                <a:rPr lang="de-DE" sz="1200" b="1" i="1" dirty="0" err="1">
                  <a:solidFill>
                    <a:schemeClr val="accent5"/>
                  </a:solidFill>
                  <a:latin typeface="Bradley Hand" pitchFamily="2" charset="77"/>
                </a:rPr>
                <a:t>serviceName</a:t>
              </a:r>
              <a:r>
                <a:rPr lang="de-DE" sz="1200" b="1" i="1" dirty="0">
                  <a:solidFill>
                    <a:schemeClr val="accent5"/>
                  </a:solidFill>
                  <a:latin typeface="Bradley Hand" pitchFamily="2" charset="77"/>
                </a:rPr>
                <a:t>&gt;-&lt;</a:t>
              </a:r>
              <a:r>
                <a:rPr lang="de-DE" sz="1200" b="1" i="1" dirty="0" err="1">
                  <a:solidFill>
                    <a:schemeClr val="accent5"/>
                  </a:solidFill>
                  <a:latin typeface="Bradley Hand" pitchFamily="2" charset="77"/>
                </a:rPr>
                <a:t>nr</a:t>
              </a:r>
              <a:r>
                <a:rPr lang="de-DE" sz="1200" b="1" i="1" dirty="0">
                  <a:solidFill>
                    <a:schemeClr val="accent5"/>
                  </a:solidFill>
                  <a:latin typeface="Bradley Hand" pitchFamily="2" charset="77"/>
                </a:rPr>
                <a:t>&gt;</a:t>
              </a:r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 geben zu können. Dies ermöglicht es den Pods, sich gegenseitig zu erkennen. Es ermöglicht ferner </a:t>
              </a:r>
              <a:r>
                <a:rPr lang="de-DE" sz="1200" b="0" i="1" dirty="0" err="1">
                  <a:solidFill>
                    <a:srgbClr val="0F0F0F"/>
                  </a:solidFill>
                  <a:effectLst/>
                  <a:latin typeface="Bradley Hand" pitchFamily="2" charset="77"/>
                </a:rPr>
                <a:t>Volumes</a:t>
              </a:r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 eindeutig mounten zu können.</a:t>
              </a:r>
              <a:endParaRPr lang="de-DE" sz="1200" i="1" dirty="0">
                <a:latin typeface="Bradley Hand" pitchFamily="2" charset="77"/>
              </a:endParaRP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7FFCFB02-2F1B-443E-6D6F-A2C53EAF9E35}"/>
              </a:ext>
            </a:extLst>
          </p:cNvPr>
          <p:cNvGrpSpPr/>
          <p:nvPr/>
        </p:nvGrpSpPr>
        <p:grpSpPr>
          <a:xfrm>
            <a:off x="3706227" y="5376135"/>
            <a:ext cx="2648740" cy="1400912"/>
            <a:chOff x="3706227" y="5376135"/>
            <a:chExt cx="2648740" cy="140091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CF7BC68B-8E01-87DF-DCC1-33B7AF0C290A}"/>
                    </a:ext>
                  </a:extLst>
                </p14:cNvPr>
                <p14:cNvContentPartPr/>
                <p14:nvPr/>
              </p14:nvContentPartPr>
              <p14:xfrm>
                <a:off x="6118447" y="5417687"/>
                <a:ext cx="236520" cy="13593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CF7BC68B-8E01-87DF-DCC1-33B7AF0C290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100447" y="5400047"/>
                  <a:ext cx="272160" cy="1395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B6FBD9CD-B39C-8D10-BD5D-96A9160794BF}"/>
                </a:ext>
              </a:extLst>
            </p:cNvPr>
            <p:cNvSpPr txBox="1"/>
            <p:nvPr/>
          </p:nvSpPr>
          <p:spPr>
            <a:xfrm>
              <a:off x="3706227" y="5376135"/>
              <a:ext cx="203498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Mit </a:t>
              </a:r>
              <a:r>
                <a:rPr lang="de-DE" sz="1200" b="0" i="1" dirty="0" err="1">
                  <a:solidFill>
                    <a:srgbClr val="0F0F0F"/>
                  </a:solidFill>
                  <a:effectLst/>
                  <a:latin typeface="Bradley Hand" pitchFamily="2" charset="77"/>
                </a:rPr>
                <a:t>volumeClaimTemplates</a:t>
              </a:r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 wird für jede Pod-Instanz ein eigenes Volume (persistenter Speicher) erstellt, die </a:t>
              </a:r>
              <a:r>
                <a:rPr lang="de-DE" sz="1200" b="0" i="1" dirty="0" err="1">
                  <a:solidFill>
                    <a:srgbClr val="0F0F0F"/>
                  </a:solidFill>
                  <a:effectLst/>
                  <a:latin typeface="Bradley Hand" pitchFamily="2" charset="77"/>
                </a:rPr>
                <a:t>dieselber</a:t>
              </a:r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 </a:t>
              </a:r>
              <a:r>
                <a:rPr lang="de-DE" sz="1200" b="0" i="1" dirty="0" err="1">
                  <a:solidFill>
                    <a:srgbClr val="0F0F0F"/>
                  </a:solidFill>
                  <a:effectLst/>
                  <a:latin typeface="Bradley Hand" pitchFamily="2" charset="77"/>
                </a:rPr>
                <a:t>Ordinalnummer</a:t>
              </a:r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 wie der Pod erhält.</a:t>
              </a:r>
              <a:endParaRPr lang="de-DE" sz="1200" i="1" dirty="0">
                <a:latin typeface="Bradley Hand" pitchFamily="2" charset="77"/>
              </a:endParaRP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A48BB889-8578-C6D2-580B-C7B8965CA6B3}"/>
              </a:ext>
            </a:extLst>
          </p:cNvPr>
          <p:cNvGrpSpPr/>
          <p:nvPr/>
        </p:nvGrpSpPr>
        <p:grpSpPr>
          <a:xfrm>
            <a:off x="6575518" y="4998287"/>
            <a:ext cx="5502364" cy="901557"/>
            <a:chOff x="6575518" y="4998287"/>
            <a:chExt cx="5502364" cy="90155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0C3E5DB5-2063-E66C-B2F8-3B1B574A0199}"/>
                    </a:ext>
                  </a:extLst>
                </p14:cNvPr>
                <p14:cNvContentPartPr/>
                <p14:nvPr/>
              </p14:nvContentPartPr>
              <p14:xfrm>
                <a:off x="6575518" y="4998287"/>
                <a:ext cx="179280" cy="43704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0C3E5DB5-2063-E66C-B2F8-3B1B574A019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557878" y="4980647"/>
                  <a:ext cx="214920" cy="472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0ACEE387-63F4-5451-DE1B-8E7A673481E0}"/>
                </a:ext>
              </a:extLst>
            </p:cNvPr>
            <p:cNvGrpSpPr/>
            <p:nvPr/>
          </p:nvGrpSpPr>
          <p:grpSpPr>
            <a:xfrm>
              <a:off x="8177158" y="5068847"/>
              <a:ext cx="1448280" cy="795960"/>
              <a:chOff x="8177158" y="5068847"/>
              <a:chExt cx="1448280" cy="795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1" name="Freihand 30">
                    <a:extLst>
                      <a:ext uri="{FF2B5EF4-FFF2-40B4-BE49-F238E27FC236}">
                        <a16:creationId xmlns:a16="http://schemas.microsoft.com/office/drawing/2014/main" id="{A3D83E80-AA20-E4FD-613B-06A4E7E47075}"/>
                      </a:ext>
                    </a:extLst>
                  </p14:cNvPr>
                  <p14:cNvContentPartPr/>
                  <p14:nvPr/>
                </p14:nvContentPartPr>
                <p14:xfrm>
                  <a:off x="8177158" y="5068847"/>
                  <a:ext cx="1448280" cy="795960"/>
                </p14:xfrm>
              </p:contentPart>
            </mc:Choice>
            <mc:Fallback xmlns="">
              <p:pic>
                <p:nvPicPr>
                  <p:cNvPr id="31" name="Freihand 30">
                    <a:extLst>
                      <a:ext uri="{FF2B5EF4-FFF2-40B4-BE49-F238E27FC236}">
                        <a16:creationId xmlns:a16="http://schemas.microsoft.com/office/drawing/2014/main" id="{A3D83E80-AA20-E4FD-613B-06A4E7E47075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159158" y="5050847"/>
                    <a:ext cx="1483920" cy="83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2" name="Freihand 31">
                    <a:extLst>
                      <a:ext uri="{FF2B5EF4-FFF2-40B4-BE49-F238E27FC236}">
                        <a16:creationId xmlns:a16="http://schemas.microsoft.com/office/drawing/2014/main" id="{61424954-827D-509B-9993-8A9377E59141}"/>
                      </a:ext>
                    </a:extLst>
                  </p14:cNvPr>
                  <p14:cNvContentPartPr/>
                  <p14:nvPr/>
                </p14:nvContentPartPr>
                <p14:xfrm>
                  <a:off x="8453998" y="5083247"/>
                  <a:ext cx="181080" cy="190080"/>
                </p14:xfrm>
              </p:contentPart>
            </mc:Choice>
            <mc:Fallback xmlns="">
              <p:pic>
                <p:nvPicPr>
                  <p:cNvPr id="32" name="Freihand 31">
                    <a:extLst>
                      <a:ext uri="{FF2B5EF4-FFF2-40B4-BE49-F238E27FC236}">
                        <a16:creationId xmlns:a16="http://schemas.microsoft.com/office/drawing/2014/main" id="{61424954-827D-509B-9993-8A9377E59141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436358" y="5065607"/>
                    <a:ext cx="216720" cy="225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93EB5CCC-8AAD-1C7A-7E5D-8E3398E9F8B3}"/>
                </a:ext>
              </a:extLst>
            </p:cNvPr>
            <p:cNvSpPr txBox="1"/>
            <p:nvPr/>
          </p:nvSpPr>
          <p:spPr>
            <a:xfrm>
              <a:off x="10042893" y="5068847"/>
              <a:ext cx="20349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Diese </a:t>
              </a:r>
              <a:r>
                <a:rPr lang="de-DE" sz="1200" b="0" i="1" dirty="0" err="1">
                  <a:solidFill>
                    <a:srgbClr val="0F0F0F"/>
                  </a:solidFill>
                  <a:effectLst/>
                  <a:latin typeface="Bradley Hand" pitchFamily="2" charset="77"/>
                </a:rPr>
                <a:t>Volumes</a:t>
              </a:r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 können dann eindeutig Pods zugeordnet und </a:t>
              </a:r>
              <a:r>
                <a:rPr lang="de-DE" sz="1200" b="0" i="1" dirty="0" err="1">
                  <a:solidFill>
                    <a:srgbClr val="0F0F0F"/>
                  </a:solidFill>
                  <a:effectLst/>
                  <a:latin typeface="Bradley Hand" pitchFamily="2" charset="77"/>
                </a:rPr>
                <a:t>gemounted</a:t>
              </a:r>
              <a:r>
                <a:rPr lang="de-DE" sz="1200" b="0" i="1" dirty="0">
                  <a:solidFill>
                    <a:srgbClr val="0F0F0F"/>
                  </a:solidFill>
                  <a:effectLst/>
                  <a:latin typeface="Bradley Hand" pitchFamily="2" charset="77"/>
                </a:rPr>
                <a:t> werden.</a:t>
              </a:r>
              <a:endParaRPr lang="de-DE" sz="1200" i="1" dirty="0">
                <a:latin typeface="Bradley Hand" pitchFamily="2" charset="77"/>
              </a:endParaRPr>
            </a:p>
          </p:txBody>
        </p:sp>
      </p:grpSp>
      <p:pic>
        <p:nvPicPr>
          <p:cNvPr id="1030" name="Picture 6" descr="Generated by DALL·E">
            <a:extLst>
              <a:ext uri="{FF2B5EF4-FFF2-40B4-BE49-F238E27FC236}">
                <a16:creationId xmlns:a16="http://schemas.microsoft.com/office/drawing/2014/main" id="{1344A35F-602E-3E30-17B0-009B80057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19" y="129895"/>
            <a:ext cx="1435780" cy="143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7">
            <a:extLst>
              <a:ext uri="{FF2B5EF4-FFF2-40B4-BE49-F238E27FC236}">
                <a16:creationId xmlns:a16="http://schemas.microsoft.com/office/drawing/2014/main" id="{D3AF10A6-6D31-8D31-C4FA-B29C8FED8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37" y="396000"/>
            <a:ext cx="503999" cy="5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1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/>
              <a:t>Scheduling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Stateful</a:t>
            </a:r>
            <a:r>
              <a:rPr lang="de-DE" dirty="0"/>
              <a:t> Sets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512557" y="1519164"/>
            <a:ext cx="2212708" cy="1167430"/>
          </a:xfrm>
          <a:custGeom>
            <a:avLst/>
            <a:gdLst>
              <a:gd name="connsiteX0" fmla="*/ 0 w 2212708"/>
              <a:gd name="connsiteY0" fmla="*/ 0 h 1167430"/>
              <a:gd name="connsiteX1" fmla="*/ 531050 w 2212708"/>
              <a:gd name="connsiteY1" fmla="*/ 0 h 1167430"/>
              <a:gd name="connsiteX2" fmla="*/ 1017846 w 2212708"/>
              <a:gd name="connsiteY2" fmla="*/ 0 h 1167430"/>
              <a:gd name="connsiteX3" fmla="*/ 1615277 w 2212708"/>
              <a:gd name="connsiteY3" fmla="*/ 0 h 1167430"/>
              <a:gd name="connsiteX4" fmla="*/ 2212708 w 2212708"/>
              <a:gd name="connsiteY4" fmla="*/ 0 h 1167430"/>
              <a:gd name="connsiteX5" fmla="*/ 2212708 w 2212708"/>
              <a:gd name="connsiteY5" fmla="*/ 572041 h 1167430"/>
              <a:gd name="connsiteX6" fmla="*/ 2212708 w 2212708"/>
              <a:gd name="connsiteY6" fmla="*/ 1167430 h 1167430"/>
              <a:gd name="connsiteX7" fmla="*/ 1659531 w 2212708"/>
              <a:gd name="connsiteY7" fmla="*/ 1167430 h 1167430"/>
              <a:gd name="connsiteX8" fmla="*/ 1062100 w 2212708"/>
              <a:gd name="connsiteY8" fmla="*/ 1167430 h 1167430"/>
              <a:gd name="connsiteX9" fmla="*/ 575304 w 2212708"/>
              <a:gd name="connsiteY9" fmla="*/ 1167430 h 1167430"/>
              <a:gd name="connsiteX10" fmla="*/ 0 w 2212708"/>
              <a:gd name="connsiteY10" fmla="*/ 1167430 h 1167430"/>
              <a:gd name="connsiteX11" fmla="*/ 0 w 2212708"/>
              <a:gd name="connsiteY11" fmla="*/ 583715 h 1167430"/>
              <a:gd name="connsiteX12" fmla="*/ 0 w 2212708"/>
              <a:gd name="connsiteY12" fmla="*/ 0 h 116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708" h="1167430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33066" y="221180"/>
                  <a:pt x="2202918" y="297501"/>
                  <a:pt x="2212708" y="572041"/>
                </a:cubicBezTo>
                <a:cubicBezTo>
                  <a:pt x="2222498" y="846581"/>
                  <a:pt x="2212435" y="962581"/>
                  <a:pt x="2212708" y="1167430"/>
                </a:cubicBezTo>
                <a:cubicBezTo>
                  <a:pt x="2096419" y="1187832"/>
                  <a:pt x="1831607" y="1192421"/>
                  <a:pt x="1659531" y="1167430"/>
                </a:cubicBezTo>
                <a:cubicBezTo>
                  <a:pt x="1487455" y="1142439"/>
                  <a:pt x="1247370" y="1196305"/>
                  <a:pt x="1062100" y="1167430"/>
                </a:cubicBezTo>
                <a:cubicBezTo>
                  <a:pt x="876830" y="1138555"/>
                  <a:pt x="722791" y="1147556"/>
                  <a:pt x="575304" y="1167430"/>
                </a:cubicBezTo>
                <a:cubicBezTo>
                  <a:pt x="427817" y="1187304"/>
                  <a:pt x="115879" y="1154481"/>
                  <a:pt x="0" y="1167430"/>
                </a:cubicBezTo>
                <a:cubicBezTo>
                  <a:pt x="-3817" y="891412"/>
                  <a:pt x="14508" y="722117"/>
                  <a:pt x="0" y="583715"/>
                </a:cubicBezTo>
                <a:cubicBezTo>
                  <a:pt x="-14508" y="445314"/>
                  <a:pt x="13886" y="27710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512557" y="3827945"/>
            <a:ext cx="2212708" cy="958512"/>
          </a:xfrm>
          <a:custGeom>
            <a:avLst/>
            <a:gdLst>
              <a:gd name="connsiteX0" fmla="*/ 0 w 2212708"/>
              <a:gd name="connsiteY0" fmla="*/ 0 h 958512"/>
              <a:gd name="connsiteX1" fmla="*/ 531050 w 2212708"/>
              <a:gd name="connsiteY1" fmla="*/ 0 h 958512"/>
              <a:gd name="connsiteX2" fmla="*/ 1017846 w 2212708"/>
              <a:gd name="connsiteY2" fmla="*/ 0 h 958512"/>
              <a:gd name="connsiteX3" fmla="*/ 1615277 w 2212708"/>
              <a:gd name="connsiteY3" fmla="*/ 0 h 958512"/>
              <a:gd name="connsiteX4" fmla="*/ 2212708 w 2212708"/>
              <a:gd name="connsiteY4" fmla="*/ 0 h 958512"/>
              <a:gd name="connsiteX5" fmla="*/ 2212708 w 2212708"/>
              <a:gd name="connsiteY5" fmla="*/ 469671 h 958512"/>
              <a:gd name="connsiteX6" fmla="*/ 2212708 w 2212708"/>
              <a:gd name="connsiteY6" fmla="*/ 958512 h 958512"/>
              <a:gd name="connsiteX7" fmla="*/ 1659531 w 2212708"/>
              <a:gd name="connsiteY7" fmla="*/ 958512 h 958512"/>
              <a:gd name="connsiteX8" fmla="*/ 1062100 w 2212708"/>
              <a:gd name="connsiteY8" fmla="*/ 958512 h 958512"/>
              <a:gd name="connsiteX9" fmla="*/ 575304 w 2212708"/>
              <a:gd name="connsiteY9" fmla="*/ 958512 h 958512"/>
              <a:gd name="connsiteX10" fmla="*/ 0 w 2212708"/>
              <a:gd name="connsiteY10" fmla="*/ 958512 h 958512"/>
              <a:gd name="connsiteX11" fmla="*/ 0 w 2212708"/>
              <a:gd name="connsiteY11" fmla="*/ 479256 h 958512"/>
              <a:gd name="connsiteX12" fmla="*/ 0 w 2212708"/>
              <a:gd name="connsiteY12" fmla="*/ 0 h 9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708" h="958512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31750" y="211584"/>
                  <a:pt x="2200917" y="353604"/>
                  <a:pt x="2212708" y="469671"/>
                </a:cubicBezTo>
                <a:cubicBezTo>
                  <a:pt x="2224499" y="585738"/>
                  <a:pt x="2216880" y="721571"/>
                  <a:pt x="2212708" y="958512"/>
                </a:cubicBezTo>
                <a:cubicBezTo>
                  <a:pt x="2096419" y="978914"/>
                  <a:pt x="1831607" y="983503"/>
                  <a:pt x="1659531" y="958512"/>
                </a:cubicBezTo>
                <a:cubicBezTo>
                  <a:pt x="1487455" y="933521"/>
                  <a:pt x="1247370" y="987387"/>
                  <a:pt x="1062100" y="958512"/>
                </a:cubicBezTo>
                <a:cubicBezTo>
                  <a:pt x="876830" y="929637"/>
                  <a:pt x="722791" y="938638"/>
                  <a:pt x="575304" y="958512"/>
                </a:cubicBezTo>
                <a:cubicBezTo>
                  <a:pt x="427817" y="978386"/>
                  <a:pt x="115879" y="945563"/>
                  <a:pt x="0" y="958512"/>
                </a:cubicBezTo>
                <a:cubicBezTo>
                  <a:pt x="-13329" y="790683"/>
                  <a:pt x="-20287" y="585585"/>
                  <a:pt x="0" y="479256"/>
                </a:cubicBezTo>
                <a:cubicBezTo>
                  <a:pt x="20287" y="372927"/>
                  <a:pt x="6435" y="19392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2968407" y="3827943"/>
            <a:ext cx="2212708" cy="958513"/>
          </a:xfrm>
          <a:custGeom>
            <a:avLst/>
            <a:gdLst>
              <a:gd name="connsiteX0" fmla="*/ 0 w 2212708"/>
              <a:gd name="connsiteY0" fmla="*/ 0 h 958513"/>
              <a:gd name="connsiteX1" fmla="*/ 531050 w 2212708"/>
              <a:gd name="connsiteY1" fmla="*/ 0 h 958513"/>
              <a:gd name="connsiteX2" fmla="*/ 1017846 w 2212708"/>
              <a:gd name="connsiteY2" fmla="*/ 0 h 958513"/>
              <a:gd name="connsiteX3" fmla="*/ 1615277 w 2212708"/>
              <a:gd name="connsiteY3" fmla="*/ 0 h 958513"/>
              <a:gd name="connsiteX4" fmla="*/ 2212708 w 2212708"/>
              <a:gd name="connsiteY4" fmla="*/ 0 h 958513"/>
              <a:gd name="connsiteX5" fmla="*/ 2212708 w 2212708"/>
              <a:gd name="connsiteY5" fmla="*/ 469671 h 958513"/>
              <a:gd name="connsiteX6" fmla="*/ 2212708 w 2212708"/>
              <a:gd name="connsiteY6" fmla="*/ 958513 h 958513"/>
              <a:gd name="connsiteX7" fmla="*/ 1659531 w 2212708"/>
              <a:gd name="connsiteY7" fmla="*/ 958513 h 958513"/>
              <a:gd name="connsiteX8" fmla="*/ 1062100 w 2212708"/>
              <a:gd name="connsiteY8" fmla="*/ 958513 h 958513"/>
              <a:gd name="connsiteX9" fmla="*/ 575304 w 2212708"/>
              <a:gd name="connsiteY9" fmla="*/ 958513 h 958513"/>
              <a:gd name="connsiteX10" fmla="*/ 0 w 2212708"/>
              <a:gd name="connsiteY10" fmla="*/ 958513 h 958513"/>
              <a:gd name="connsiteX11" fmla="*/ 0 w 2212708"/>
              <a:gd name="connsiteY11" fmla="*/ 479257 h 958513"/>
              <a:gd name="connsiteX12" fmla="*/ 0 w 2212708"/>
              <a:gd name="connsiteY12" fmla="*/ 0 h 95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708" h="958513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31750" y="211584"/>
                  <a:pt x="2200917" y="353604"/>
                  <a:pt x="2212708" y="469671"/>
                </a:cubicBezTo>
                <a:cubicBezTo>
                  <a:pt x="2224499" y="585738"/>
                  <a:pt x="2220131" y="716265"/>
                  <a:pt x="2212708" y="958513"/>
                </a:cubicBezTo>
                <a:cubicBezTo>
                  <a:pt x="2096419" y="978915"/>
                  <a:pt x="1831607" y="983504"/>
                  <a:pt x="1659531" y="958513"/>
                </a:cubicBezTo>
                <a:cubicBezTo>
                  <a:pt x="1487455" y="933522"/>
                  <a:pt x="1247370" y="987388"/>
                  <a:pt x="1062100" y="958513"/>
                </a:cubicBezTo>
                <a:cubicBezTo>
                  <a:pt x="876830" y="929638"/>
                  <a:pt x="722791" y="938639"/>
                  <a:pt x="575304" y="958513"/>
                </a:cubicBezTo>
                <a:cubicBezTo>
                  <a:pt x="427817" y="978387"/>
                  <a:pt x="115879" y="945564"/>
                  <a:pt x="0" y="958513"/>
                </a:cubicBezTo>
                <a:cubicBezTo>
                  <a:pt x="-13329" y="790684"/>
                  <a:pt x="-20287" y="585586"/>
                  <a:pt x="0" y="479257"/>
                </a:cubicBezTo>
                <a:cubicBezTo>
                  <a:pt x="20287" y="372928"/>
                  <a:pt x="3144" y="1973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6DF002-AAEE-8E22-5D18-B6A3EA782FAC}"/>
              </a:ext>
            </a:extLst>
          </p:cNvPr>
          <p:cNvSpPr/>
          <p:nvPr/>
        </p:nvSpPr>
        <p:spPr>
          <a:xfrm>
            <a:off x="2968407" y="1519164"/>
            <a:ext cx="2212708" cy="1167430"/>
          </a:xfrm>
          <a:custGeom>
            <a:avLst/>
            <a:gdLst>
              <a:gd name="connsiteX0" fmla="*/ 0 w 2212708"/>
              <a:gd name="connsiteY0" fmla="*/ 0 h 1167430"/>
              <a:gd name="connsiteX1" fmla="*/ 531050 w 2212708"/>
              <a:gd name="connsiteY1" fmla="*/ 0 h 1167430"/>
              <a:gd name="connsiteX2" fmla="*/ 1017846 w 2212708"/>
              <a:gd name="connsiteY2" fmla="*/ 0 h 1167430"/>
              <a:gd name="connsiteX3" fmla="*/ 1615277 w 2212708"/>
              <a:gd name="connsiteY3" fmla="*/ 0 h 1167430"/>
              <a:gd name="connsiteX4" fmla="*/ 2212708 w 2212708"/>
              <a:gd name="connsiteY4" fmla="*/ 0 h 1167430"/>
              <a:gd name="connsiteX5" fmla="*/ 2212708 w 2212708"/>
              <a:gd name="connsiteY5" fmla="*/ 572041 h 1167430"/>
              <a:gd name="connsiteX6" fmla="*/ 2212708 w 2212708"/>
              <a:gd name="connsiteY6" fmla="*/ 1167430 h 1167430"/>
              <a:gd name="connsiteX7" fmla="*/ 1659531 w 2212708"/>
              <a:gd name="connsiteY7" fmla="*/ 1167430 h 1167430"/>
              <a:gd name="connsiteX8" fmla="*/ 1062100 w 2212708"/>
              <a:gd name="connsiteY8" fmla="*/ 1167430 h 1167430"/>
              <a:gd name="connsiteX9" fmla="*/ 575304 w 2212708"/>
              <a:gd name="connsiteY9" fmla="*/ 1167430 h 1167430"/>
              <a:gd name="connsiteX10" fmla="*/ 0 w 2212708"/>
              <a:gd name="connsiteY10" fmla="*/ 1167430 h 1167430"/>
              <a:gd name="connsiteX11" fmla="*/ 0 w 2212708"/>
              <a:gd name="connsiteY11" fmla="*/ 583715 h 1167430"/>
              <a:gd name="connsiteX12" fmla="*/ 0 w 2212708"/>
              <a:gd name="connsiteY12" fmla="*/ 0 h 116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708" h="1167430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33066" y="221180"/>
                  <a:pt x="2202918" y="297501"/>
                  <a:pt x="2212708" y="572041"/>
                </a:cubicBezTo>
                <a:cubicBezTo>
                  <a:pt x="2222498" y="846581"/>
                  <a:pt x="2212435" y="962581"/>
                  <a:pt x="2212708" y="1167430"/>
                </a:cubicBezTo>
                <a:cubicBezTo>
                  <a:pt x="2096419" y="1187832"/>
                  <a:pt x="1831607" y="1192421"/>
                  <a:pt x="1659531" y="1167430"/>
                </a:cubicBezTo>
                <a:cubicBezTo>
                  <a:pt x="1487455" y="1142439"/>
                  <a:pt x="1247370" y="1196305"/>
                  <a:pt x="1062100" y="1167430"/>
                </a:cubicBezTo>
                <a:cubicBezTo>
                  <a:pt x="876830" y="1138555"/>
                  <a:pt x="722791" y="1147556"/>
                  <a:pt x="575304" y="1167430"/>
                </a:cubicBezTo>
                <a:cubicBezTo>
                  <a:pt x="427817" y="1187304"/>
                  <a:pt x="115879" y="1154481"/>
                  <a:pt x="0" y="1167430"/>
                </a:cubicBezTo>
                <a:cubicBezTo>
                  <a:pt x="-3817" y="891412"/>
                  <a:pt x="14508" y="722117"/>
                  <a:pt x="0" y="583715"/>
                </a:cubicBezTo>
                <a:cubicBezTo>
                  <a:pt x="-14508" y="445314"/>
                  <a:pt x="13886" y="27710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EE0B64D-FDF9-1A00-192D-1371F1EE69E8}"/>
              </a:ext>
            </a:extLst>
          </p:cNvPr>
          <p:cNvSpPr/>
          <p:nvPr/>
        </p:nvSpPr>
        <p:spPr>
          <a:xfrm>
            <a:off x="5382042" y="3820779"/>
            <a:ext cx="2212708" cy="958513"/>
          </a:xfrm>
          <a:custGeom>
            <a:avLst/>
            <a:gdLst>
              <a:gd name="connsiteX0" fmla="*/ 0 w 2212708"/>
              <a:gd name="connsiteY0" fmla="*/ 0 h 958513"/>
              <a:gd name="connsiteX1" fmla="*/ 531050 w 2212708"/>
              <a:gd name="connsiteY1" fmla="*/ 0 h 958513"/>
              <a:gd name="connsiteX2" fmla="*/ 1017846 w 2212708"/>
              <a:gd name="connsiteY2" fmla="*/ 0 h 958513"/>
              <a:gd name="connsiteX3" fmla="*/ 1615277 w 2212708"/>
              <a:gd name="connsiteY3" fmla="*/ 0 h 958513"/>
              <a:gd name="connsiteX4" fmla="*/ 2212708 w 2212708"/>
              <a:gd name="connsiteY4" fmla="*/ 0 h 958513"/>
              <a:gd name="connsiteX5" fmla="*/ 2212708 w 2212708"/>
              <a:gd name="connsiteY5" fmla="*/ 469671 h 958513"/>
              <a:gd name="connsiteX6" fmla="*/ 2212708 w 2212708"/>
              <a:gd name="connsiteY6" fmla="*/ 958513 h 958513"/>
              <a:gd name="connsiteX7" fmla="*/ 1659531 w 2212708"/>
              <a:gd name="connsiteY7" fmla="*/ 958513 h 958513"/>
              <a:gd name="connsiteX8" fmla="*/ 1062100 w 2212708"/>
              <a:gd name="connsiteY8" fmla="*/ 958513 h 958513"/>
              <a:gd name="connsiteX9" fmla="*/ 575304 w 2212708"/>
              <a:gd name="connsiteY9" fmla="*/ 958513 h 958513"/>
              <a:gd name="connsiteX10" fmla="*/ 0 w 2212708"/>
              <a:gd name="connsiteY10" fmla="*/ 958513 h 958513"/>
              <a:gd name="connsiteX11" fmla="*/ 0 w 2212708"/>
              <a:gd name="connsiteY11" fmla="*/ 479257 h 958513"/>
              <a:gd name="connsiteX12" fmla="*/ 0 w 2212708"/>
              <a:gd name="connsiteY12" fmla="*/ 0 h 95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708" h="958513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31750" y="211584"/>
                  <a:pt x="2200917" y="353604"/>
                  <a:pt x="2212708" y="469671"/>
                </a:cubicBezTo>
                <a:cubicBezTo>
                  <a:pt x="2224499" y="585738"/>
                  <a:pt x="2220131" y="716265"/>
                  <a:pt x="2212708" y="958513"/>
                </a:cubicBezTo>
                <a:cubicBezTo>
                  <a:pt x="2096419" y="978915"/>
                  <a:pt x="1831607" y="983504"/>
                  <a:pt x="1659531" y="958513"/>
                </a:cubicBezTo>
                <a:cubicBezTo>
                  <a:pt x="1487455" y="933522"/>
                  <a:pt x="1247370" y="987388"/>
                  <a:pt x="1062100" y="958513"/>
                </a:cubicBezTo>
                <a:cubicBezTo>
                  <a:pt x="876830" y="929638"/>
                  <a:pt x="722791" y="938639"/>
                  <a:pt x="575304" y="958513"/>
                </a:cubicBezTo>
                <a:cubicBezTo>
                  <a:pt x="427817" y="978387"/>
                  <a:pt x="115879" y="945564"/>
                  <a:pt x="0" y="958513"/>
                </a:cubicBezTo>
                <a:cubicBezTo>
                  <a:pt x="-13329" y="790684"/>
                  <a:pt x="-20287" y="585586"/>
                  <a:pt x="0" y="479257"/>
                </a:cubicBezTo>
                <a:cubicBezTo>
                  <a:pt x="20287" y="372928"/>
                  <a:pt x="3144" y="1973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D674B02-A871-59CD-69CD-4FF5F2224BB5}"/>
              </a:ext>
            </a:extLst>
          </p:cNvPr>
          <p:cNvSpPr/>
          <p:nvPr/>
        </p:nvSpPr>
        <p:spPr>
          <a:xfrm>
            <a:off x="5382042" y="1512000"/>
            <a:ext cx="2212708" cy="1174594"/>
          </a:xfrm>
          <a:custGeom>
            <a:avLst/>
            <a:gdLst>
              <a:gd name="connsiteX0" fmla="*/ 0 w 2212708"/>
              <a:gd name="connsiteY0" fmla="*/ 0 h 1174594"/>
              <a:gd name="connsiteX1" fmla="*/ 531050 w 2212708"/>
              <a:gd name="connsiteY1" fmla="*/ 0 h 1174594"/>
              <a:gd name="connsiteX2" fmla="*/ 1017846 w 2212708"/>
              <a:gd name="connsiteY2" fmla="*/ 0 h 1174594"/>
              <a:gd name="connsiteX3" fmla="*/ 1615277 w 2212708"/>
              <a:gd name="connsiteY3" fmla="*/ 0 h 1174594"/>
              <a:gd name="connsiteX4" fmla="*/ 2212708 w 2212708"/>
              <a:gd name="connsiteY4" fmla="*/ 0 h 1174594"/>
              <a:gd name="connsiteX5" fmla="*/ 2212708 w 2212708"/>
              <a:gd name="connsiteY5" fmla="*/ 575551 h 1174594"/>
              <a:gd name="connsiteX6" fmla="*/ 2212708 w 2212708"/>
              <a:gd name="connsiteY6" fmla="*/ 1174594 h 1174594"/>
              <a:gd name="connsiteX7" fmla="*/ 1659531 w 2212708"/>
              <a:gd name="connsiteY7" fmla="*/ 1174594 h 1174594"/>
              <a:gd name="connsiteX8" fmla="*/ 1062100 w 2212708"/>
              <a:gd name="connsiteY8" fmla="*/ 1174594 h 1174594"/>
              <a:gd name="connsiteX9" fmla="*/ 575304 w 2212708"/>
              <a:gd name="connsiteY9" fmla="*/ 1174594 h 1174594"/>
              <a:gd name="connsiteX10" fmla="*/ 0 w 2212708"/>
              <a:gd name="connsiteY10" fmla="*/ 1174594 h 1174594"/>
              <a:gd name="connsiteX11" fmla="*/ 0 w 2212708"/>
              <a:gd name="connsiteY11" fmla="*/ 587297 h 1174594"/>
              <a:gd name="connsiteX12" fmla="*/ 0 w 2212708"/>
              <a:gd name="connsiteY12" fmla="*/ 0 h 117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2708" h="1174594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06627" y="171466"/>
                  <a:pt x="2200970" y="304571"/>
                  <a:pt x="2212708" y="575551"/>
                </a:cubicBezTo>
                <a:cubicBezTo>
                  <a:pt x="2224446" y="846531"/>
                  <a:pt x="2201474" y="1042343"/>
                  <a:pt x="2212708" y="1174594"/>
                </a:cubicBezTo>
                <a:cubicBezTo>
                  <a:pt x="2096419" y="1194996"/>
                  <a:pt x="1831607" y="1199585"/>
                  <a:pt x="1659531" y="1174594"/>
                </a:cubicBezTo>
                <a:cubicBezTo>
                  <a:pt x="1487455" y="1149603"/>
                  <a:pt x="1247370" y="1203469"/>
                  <a:pt x="1062100" y="1174594"/>
                </a:cubicBezTo>
                <a:cubicBezTo>
                  <a:pt x="876830" y="1145719"/>
                  <a:pt x="722791" y="1154720"/>
                  <a:pt x="575304" y="1174594"/>
                </a:cubicBezTo>
                <a:cubicBezTo>
                  <a:pt x="427817" y="1194468"/>
                  <a:pt x="115879" y="1161645"/>
                  <a:pt x="0" y="1174594"/>
                </a:cubicBezTo>
                <a:cubicBezTo>
                  <a:pt x="-4399" y="1008310"/>
                  <a:pt x="-16954" y="719556"/>
                  <a:pt x="0" y="587297"/>
                </a:cubicBezTo>
                <a:cubicBezTo>
                  <a:pt x="16954" y="455038"/>
                  <a:pt x="24827" y="25674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A12BD9F-548A-9F8F-ACD1-B71142BD08F5}"/>
              </a:ext>
            </a:extLst>
          </p:cNvPr>
          <p:cNvSpPr txBox="1"/>
          <p:nvPr/>
        </p:nvSpPr>
        <p:spPr>
          <a:xfrm>
            <a:off x="477414" y="4976668"/>
            <a:ext cx="7134825" cy="36933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kubectl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apply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-f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nginx-sts.yaml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C2EAC50-E942-8D0F-5529-FB8AF9813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97086" y="128919"/>
            <a:ext cx="4145395" cy="6143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58C9B6E-1120-2F67-1503-8A9FAF8A567B}"/>
              </a:ext>
            </a:extLst>
          </p:cNvPr>
          <p:cNvSpPr txBox="1"/>
          <p:nvPr/>
        </p:nvSpPr>
        <p:spPr>
          <a:xfrm>
            <a:off x="482381" y="5413526"/>
            <a:ext cx="7134825" cy="36933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kubectl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scale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--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replicas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5 –f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nginx-sts.yaml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830933A-F4C7-7E20-8CB3-E183476AF53A}"/>
              </a:ext>
            </a:extLst>
          </p:cNvPr>
          <p:cNvSpPr txBox="1"/>
          <p:nvPr/>
        </p:nvSpPr>
        <p:spPr>
          <a:xfrm>
            <a:off x="477414" y="5844455"/>
            <a:ext cx="7134825" cy="36933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kubectl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scale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--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replicas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–f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nginx-sts.yaml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B3BE460F-0BC9-FF71-7ADA-8393015A9E31}"/>
              </a:ext>
            </a:extLst>
          </p:cNvPr>
          <p:cNvGrpSpPr/>
          <p:nvPr/>
        </p:nvGrpSpPr>
        <p:grpSpPr>
          <a:xfrm>
            <a:off x="904173" y="1878958"/>
            <a:ext cx="1377863" cy="1543167"/>
            <a:chOff x="904173" y="1878958"/>
            <a:chExt cx="1377863" cy="1543167"/>
          </a:xfrm>
        </p:grpSpPr>
        <p:sp>
          <p:nvSpPr>
            <p:cNvPr id="33" name="Abgerundetes Rechteck 32">
              <a:extLst>
                <a:ext uri="{FF2B5EF4-FFF2-40B4-BE49-F238E27FC236}">
                  <a16:creationId xmlns:a16="http://schemas.microsoft.com/office/drawing/2014/main" id="{9F213968-F4D4-A7F2-E9F3-EA2E71C06388}"/>
                </a:ext>
              </a:extLst>
            </p:cNvPr>
            <p:cNvSpPr/>
            <p:nvPr/>
          </p:nvSpPr>
          <p:spPr>
            <a:xfrm>
              <a:off x="904173" y="1878958"/>
              <a:ext cx="1312269" cy="289303"/>
            </a:xfrm>
            <a:custGeom>
              <a:avLst/>
              <a:gdLst>
                <a:gd name="connsiteX0" fmla="*/ 0 w 1312269"/>
                <a:gd name="connsiteY0" fmla="*/ 144652 h 289303"/>
                <a:gd name="connsiteX1" fmla="*/ 144652 w 1312269"/>
                <a:gd name="connsiteY1" fmla="*/ 0 h 289303"/>
                <a:gd name="connsiteX2" fmla="*/ 645905 w 1312269"/>
                <a:gd name="connsiteY2" fmla="*/ 0 h 289303"/>
                <a:gd name="connsiteX3" fmla="*/ 1167618 w 1312269"/>
                <a:gd name="connsiteY3" fmla="*/ 0 h 289303"/>
                <a:gd name="connsiteX4" fmla="*/ 1312270 w 1312269"/>
                <a:gd name="connsiteY4" fmla="*/ 144652 h 289303"/>
                <a:gd name="connsiteX5" fmla="*/ 1312269 w 1312269"/>
                <a:gd name="connsiteY5" fmla="*/ 144652 h 289303"/>
                <a:gd name="connsiteX6" fmla="*/ 1167617 w 1312269"/>
                <a:gd name="connsiteY6" fmla="*/ 289304 h 289303"/>
                <a:gd name="connsiteX7" fmla="*/ 635675 w 1312269"/>
                <a:gd name="connsiteY7" fmla="*/ 289303 h 289303"/>
                <a:gd name="connsiteX8" fmla="*/ 144652 w 1312269"/>
                <a:gd name="connsiteY8" fmla="*/ 289303 h 289303"/>
                <a:gd name="connsiteX9" fmla="*/ 0 w 1312269"/>
                <a:gd name="connsiteY9" fmla="*/ 144651 h 289303"/>
                <a:gd name="connsiteX10" fmla="*/ 0 w 1312269"/>
                <a:gd name="connsiteY10" fmla="*/ 144652 h 2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269" h="289303" fill="none" extrusionOk="0">
                  <a:moveTo>
                    <a:pt x="0" y="144652"/>
                  </a:moveTo>
                  <a:cubicBezTo>
                    <a:pt x="576" y="80359"/>
                    <a:pt x="70541" y="9698"/>
                    <a:pt x="144652" y="0"/>
                  </a:cubicBezTo>
                  <a:cubicBezTo>
                    <a:pt x="393168" y="-19834"/>
                    <a:pt x="543226" y="3132"/>
                    <a:pt x="645905" y="0"/>
                  </a:cubicBezTo>
                  <a:cubicBezTo>
                    <a:pt x="748584" y="-3132"/>
                    <a:pt x="962898" y="4815"/>
                    <a:pt x="1167618" y="0"/>
                  </a:cubicBezTo>
                  <a:cubicBezTo>
                    <a:pt x="1259871" y="8272"/>
                    <a:pt x="1303930" y="81217"/>
                    <a:pt x="1312270" y="144652"/>
                  </a:cubicBezTo>
                  <a:lnTo>
                    <a:pt x="1312269" y="144652"/>
                  </a:lnTo>
                  <a:cubicBezTo>
                    <a:pt x="1315048" y="210436"/>
                    <a:pt x="1243557" y="284877"/>
                    <a:pt x="1167617" y="289304"/>
                  </a:cubicBezTo>
                  <a:cubicBezTo>
                    <a:pt x="1027122" y="308663"/>
                    <a:pt x="807677" y="299771"/>
                    <a:pt x="635675" y="289303"/>
                  </a:cubicBezTo>
                  <a:cubicBezTo>
                    <a:pt x="463673" y="278835"/>
                    <a:pt x="373744" y="306680"/>
                    <a:pt x="144652" y="289303"/>
                  </a:cubicBezTo>
                  <a:cubicBezTo>
                    <a:pt x="68611" y="282139"/>
                    <a:pt x="-4771" y="212232"/>
                    <a:pt x="0" y="144651"/>
                  </a:cubicBezTo>
                  <a:lnTo>
                    <a:pt x="0" y="144652"/>
                  </a:lnTo>
                  <a:close/>
                </a:path>
                <a:path w="1312269" h="289303" stroke="0" extrusionOk="0">
                  <a:moveTo>
                    <a:pt x="0" y="144652"/>
                  </a:moveTo>
                  <a:cubicBezTo>
                    <a:pt x="14188" y="68630"/>
                    <a:pt x="66478" y="3573"/>
                    <a:pt x="144652" y="0"/>
                  </a:cubicBezTo>
                  <a:cubicBezTo>
                    <a:pt x="359149" y="-7488"/>
                    <a:pt x="535487" y="-14982"/>
                    <a:pt x="676594" y="0"/>
                  </a:cubicBezTo>
                  <a:cubicBezTo>
                    <a:pt x="817701" y="14982"/>
                    <a:pt x="1033447" y="-6427"/>
                    <a:pt x="1167618" y="0"/>
                  </a:cubicBezTo>
                  <a:cubicBezTo>
                    <a:pt x="1250652" y="-2674"/>
                    <a:pt x="1316138" y="61976"/>
                    <a:pt x="1312270" y="144652"/>
                  </a:cubicBezTo>
                  <a:lnTo>
                    <a:pt x="1312269" y="144652"/>
                  </a:lnTo>
                  <a:cubicBezTo>
                    <a:pt x="1301649" y="228388"/>
                    <a:pt x="1240723" y="288194"/>
                    <a:pt x="1167617" y="289304"/>
                  </a:cubicBezTo>
                  <a:cubicBezTo>
                    <a:pt x="961453" y="304170"/>
                    <a:pt x="802213" y="271813"/>
                    <a:pt x="656135" y="289304"/>
                  </a:cubicBezTo>
                  <a:cubicBezTo>
                    <a:pt x="510057" y="306794"/>
                    <a:pt x="347170" y="291016"/>
                    <a:pt x="144652" y="289303"/>
                  </a:cubicBezTo>
                  <a:cubicBezTo>
                    <a:pt x="60903" y="303244"/>
                    <a:pt x="-11010" y="228624"/>
                    <a:pt x="0" y="144651"/>
                  </a:cubicBezTo>
                  <a:lnTo>
                    <a:pt x="0" y="144652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Bradley Hand" pitchFamily="2" charset="77"/>
                </a:rPr>
                <a:t>NGINX-0</a:t>
              </a:r>
            </a:p>
          </p:txBody>
        </p:sp>
        <p:sp>
          <p:nvSpPr>
            <p:cNvPr id="15" name="Zylinder 14">
              <a:extLst>
                <a:ext uri="{FF2B5EF4-FFF2-40B4-BE49-F238E27FC236}">
                  <a16:creationId xmlns:a16="http://schemas.microsoft.com/office/drawing/2014/main" id="{E5C72E91-1C4B-91DF-C79B-568D4B2FEF30}"/>
                </a:ext>
              </a:extLst>
            </p:cNvPr>
            <p:cNvSpPr/>
            <p:nvPr/>
          </p:nvSpPr>
          <p:spPr>
            <a:xfrm>
              <a:off x="1640018" y="3024885"/>
              <a:ext cx="642018" cy="397240"/>
            </a:xfrm>
            <a:custGeom>
              <a:avLst/>
              <a:gdLst>
                <a:gd name="connsiteX0" fmla="*/ 0 w 642018"/>
                <a:gd name="connsiteY0" fmla="*/ 49655 h 397240"/>
                <a:gd name="connsiteX1" fmla="*/ 321009 w 642018"/>
                <a:gd name="connsiteY1" fmla="*/ 99310 h 397240"/>
                <a:gd name="connsiteX2" fmla="*/ 642018 w 642018"/>
                <a:gd name="connsiteY2" fmla="*/ 49655 h 397240"/>
                <a:gd name="connsiteX3" fmla="*/ 642018 w 642018"/>
                <a:gd name="connsiteY3" fmla="*/ 347585 h 397240"/>
                <a:gd name="connsiteX4" fmla="*/ 321009 w 642018"/>
                <a:gd name="connsiteY4" fmla="*/ 397240 h 397240"/>
                <a:gd name="connsiteX5" fmla="*/ 0 w 642018"/>
                <a:gd name="connsiteY5" fmla="*/ 347585 h 397240"/>
                <a:gd name="connsiteX6" fmla="*/ 0 w 642018"/>
                <a:gd name="connsiteY6" fmla="*/ 49655 h 397240"/>
                <a:gd name="connsiteX0" fmla="*/ 0 w 642018"/>
                <a:gd name="connsiteY0" fmla="*/ 49655 h 397240"/>
                <a:gd name="connsiteX1" fmla="*/ 321009 w 642018"/>
                <a:gd name="connsiteY1" fmla="*/ 0 h 397240"/>
                <a:gd name="connsiteX2" fmla="*/ 642018 w 642018"/>
                <a:gd name="connsiteY2" fmla="*/ 49655 h 397240"/>
                <a:gd name="connsiteX3" fmla="*/ 321009 w 642018"/>
                <a:gd name="connsiteY3" fmla="*/ 99310 h 397240"/>
                <a:gd name="connsiteX4" fmla="*/ 0 w 642018"/>
                <a:gd name="connsiteY4" fmla="*/ 49655 h 397240"/>
                <a:gd name="connsiteX0" fmla="*/ 642018 w 642018"/>
                <a:gd name="connsiteY0" fmla="*/ 49655 h 397240"/>
                <a:gd name="connsiteX1" fmla="*/ 321009 w 642018"/>
                <a:gd name="connsiteY1" fmla="*/ 99310 h 397240"/>
                <a:gd name="connsiteX2" fmla="*/ 0 w 642018"/>
                <a:gd name="connsiteY2" fmla="*/ 49655 h 397240"/>
                <a:gd name="connsiteX3" fmla="*/ 321009 w 642018"/>
                <a:gd name="connsiteY3" fmla="*/ 0 h 397240"/>
                <a:gd name="connsiteX4" fmla="*/ 642018 w 642018"/>
                <a:gd name="connsiteY4" fmla="*/ 49655 h 397240"/>
                <a:gd name="connsiteX5" fmla="*/ 642018 w 642018"/>
                <a:gd name="connsiteY5" fmla="*/ 347585 h 397240"/>
                <a:gd name="connsiteX6" fmla="*/ 321009 w 642018"/>
                <a:gd name="connsiteY6" fmla="*/ 397240 h 397240"/>
                <a:gd name="connsiteX7" fmla="*/ 0 w 642018"/>
                <a:gd name="connsiteY7" fmla="*/ 347585 h 397240"/>
                <a:gd name="connsiteX8" fmla="*/ 0 w 642018"/>
                <a:gd name="connsiteY8" fmla="*/ 49655 h 39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18" h="397240" stroke="0" extrusionOk="0">
                  <a:moveTo>
                    <a:pt x="0" y="49655"/>
                  </a:moveTo>
                  <a:cubicBezTo>
                    <a:pt x="-19545" y="65023"/>
                    <a:pt x="105381" y="113700"/>
                    <a:pt x="321009" y="99310"/>
                  </a:cubicBezTo>
                  <a:cubicBezTo>
                    <a:pt x="502653" y="100227"/>
                    <a:pt x="635168" y="77297"/>
                    <a:pt x="642018" y="49655"/>
                  </a:cubicBezTo>
                  <a:cubicBezTo>
                    <a:pt x="653533" y="192141"/>
                    <a:pt x="636018" y="240376"/>
                    <a:pt x="642018" y="347585"/>
                  </a:cubicBezTo>
                  <a:cubicBezTo>
                    <a:pt x="642291" y="396398"/>
                    <a:pt x="485492" y="355995"/>
                    <a:pt x="321009" y="397240"/>
                  </a:cubicBezTo>
                  <a:cubicBezTo>
                    <a:pt x="144632" y="393869"/>
                    <a:pt x="-4520" y="372045"/>
                    <a:pt x="0" y="347585"/>
                  </a:cubicBezTo>
                  <a:cubicBezTo>
                    <a:pt x="-10265" y="234212"/>
                    <a:pt x="25064" y="152231"/>
                    <a:pt x="0" y="49655"/>
                  </a:cubicBezTo>
                  <a:close/>
                </a:path>
                <a:path w="642018" h="397240" fill="lighten" stroke="0" extrusionOk="0">
                  <a:moveTo>
                    <a:pt x="0" y="49655"/>
                  </a:moveTo>
                  <a:cubicBezTo>
                    <a:pt x="-22354" y="53296"/>
                    <a:pt x="174367" y="17157"/>
                    <a:pt x="321009" y="0"/>
                  </a:cubicBezTo>
                  <a:cubicBezTo>
                    <a:pt x="504372" y="1461"/>
                    <a:pt x="641039" y="22073"/>
                    <a:pt x="642018" y="49655"/>
                  </a:cubicBezTo>
                  <a:cubicBezTo>
                    <a:pt x="654128" y="86983"/>
                    <a:pt x="515944" y="125580"/>
                    <a:pt x="321009" y="99310"/>
                  </a:cubicBezTo>
                  <a:cubicBezTo>
                    <a:pt x="144037" y="102582"/>
                    <a:pt x="3459" y="82407"/>
                    <a:pt x="0" y="49655"/>
                  </a:cubicBezTo>
                  <a:close/>
                </a:path>
                <a:path w="642018" h="397240" fill="none" extrusionOk="0">
                  <a:moveTo>
                    <a:pt x="642018" y="49655"/>
                  </a:moveTo>
                  <a:cubicBezTo>
                    <a:pt x="647889" y="43505"/>
                    <a:pt x="473183" y="97889"/>
                    <a:pt x="321009" y="99310"/>
                  </a:cubicBezTo>
                  <a:cubicBezTo>
                    <a:pt x="148835" y="103713"/>
                    <a:pt x="-1934" y="82920"/>
                    <a:pt x="0" y="49655"/>
                  </a:cubicBezTo>
                  <a:cubicBezTo>
                    <a:pt x="-4632" y="31530"/>
                    <a:pt x="118206" y="-33855"/>
                    <a:pt x="321009" y="0"/>
                  </a:cubicBezTo>
                  <a:cubicBezTo>
                    <a:pt x="499709" y="442"/>
                    <a:pt x="641811" y="17939"/>
                    <a:pt x="642018" y="49655"/>
                  </a:cubicBezTo>
                  <a:cubicBezTo>
                    <a:pt x="672999" y="149374"/>
                    <a:pt x="632713" y="203288"/>
                    <a:pt x="642018" y="347585"/>
                  </a:cubicBezTo>
                  <a:cubicBezTo>
                    <a:pt x="627759" y="370125"/>
                    <a:pt x="490687" y="404943"/>
                    <a:pt x="321009" y="397240"/>
                  </a:cubicBezTo>
                  <a:cubicBezTo>
                    <a:pt x="142691" y="399445"/>
                    <a:pt x="4031" y="370195"/>
                    <a:pt x="0" y="347585"/>
                  </a:cubicBezTo>
                  <a:cubicBezTo>
                    <a:pt x="-9518" y="251895"/>
                    <a:pt x="20620" y="136960"/>
                    <a:pt x="0" y="49655"/>
                  </a:cubicBezTo>
                </a:path>
                <a:path w="642018" h="397240" fill="none" stroke="0" extrusionOk="0">
                  <a:moveTo>
                    <a:pt x="642018" y="49655"/>
                  </a:moveTo>
                  <a:cubicBezTo>
                    <a:pt x="656085" y="94310"/>
                    <a:pt x="525393" y="75586"/>
                    <a:pt x="321009" y="99310"/>
                  </a:cubicBezTo>
                  <a:cubicBezTo>
                    <a:pt x="144174" y="97178"/>
                    <a:pt x="-2235" y="77446"/>
                    <a:pt x="0" y="49655"/>
                  </a:cubicBezTo>
                  <a:cubicBezTo>
                    <a:pt x="-26118" y="4210"/>
                    <a:pt x="131074" y="-898"/>
                    <a:pt x="321009" y="0"/>
                  </a:cubicBezTo>
                  <a:cubicBezTo>
                    <a:pt x="497338" y="-1954"/>
                    <a:pt x="642139" y="20588"/>
                    <a:pt x="642018" y="49655"/>
                  </a:cubicBezTo>
                  <a:cubicBezTo>
                    <a:pt x="654630" y="137491"/>
                    <a:pt x="607299" y="271216"/>
                    <a:pt x="642018" y="347585"/>
                  </a:cubicBezTo>
                  <a:cubicBezTo>
                    <a:pt x="617243" y="376029"/>
                    <a:pt x="505044" y="385077"/>
                    <a:pt x="321009" y="397240"/>
                  </a:cubicBezTo>
                  <a:cubicBezTo>
                    <a:pt x="142046" y="398101"/>
                    <a:pt x="7890" y="373339"/>
                    <a:pt x="0" y="347585"/>
                  </a:cubicBezTo>
                  <a:cubicBezTo>
                    <a:pt x="-6808" y="273062"/>
                    <a:pt x="13904" y="152887"/>
                    <a:pt x="0" y="4965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can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vol-0</a:t>
              </a:r>
            </a:p>
          </p:txBody>
        </p:sp>
        <p:cxnSp>
          <p:nvCxnSpPr>
            <p:cNvPr id="46" name="Gekrümmte Verbindung 45">
              <a:extLst>
                <a:ext uri="{FF2B5EF4-FFF2-40B4-BE49-F238E27FC236}">
                  <a16:creationId xmlns:a16="http://schemas.microsoft.com/office/drawing/2014/main" id="{5A34BBBB-9E1C-57E2-0D33-32D181DB71DF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rot="16200000" flipH="1">
              <a:off x="873621" y="2457107"/>
              <a:ext cx="1047055" cy="485739"/>
            </a:xfrm>
            <a:prstGeom prst="curvedConnector2">
              <a:avLst/>
            </a:prstGeom>
            <a:ln w="25400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FA10497B-DFDD-476D-C04C-0F51EE3F1CF0}"/>
              </a:ext>
            </a:extLst>
          </p:cNvPr>
          <p:cNvGrpSpPr/>
          <p:nvPr/>
        </p:nvGrpSpPr>
        <p:grpSpPr>
          <a:xfrm>
            <a:off x="2685926" y="1878958"/>
            <a:ext cx="2044969" cy="1543167"/>
            <a:chOff x="2685926" y="1878958"/>
            <a:chExt cx="2044969" cy="1543167"/>
          </a:xfrm>
        </p:grpSpPr>
        <p:sp>
          <p:nvSpPr>
            <p:cNvPr id="32" name="Abgerundetes Rechteck 31">
              <a:extLst>
                <a:ext uri="{FF2B5EF4-FFF2-40B4-BE49-F238E27FC236}">
                  <a16:creationId xmlns:a16="http://schemas.microsoft.com/office/drawing/2014/main" id="{FFE9134C-ADD5-944A-178D-A3758B04CAFB}"/>
                </a:ext>
              </a:extLst>
            </p:cNvPr>
            <p:cNvSpPr/>
            <p:nvPr/>
          </p:nvSpPr>
          <p:spPr>
            <a:xfrm>
              <a:off x="3418626" y="1878958"/>
              <a:ext cx="1312269" cy="289303"/>
            </a:xfrm>
            <a:custGeom>
              <a:avLst/>
              <a:gdLst>
                <a:gd name="connsiteX0" fmla="*/ 0 w 1312269"/>
                <a:gd name="connsiteY0" fmla="*/ 144652 h 289303"/>
                <a:gd name="connsiteX1" fmla="*/ 144652 w 1312269"/>
                <a:gd name="connsiteY1" fmla="*/ 0 h 289303"/>
                <a:gd name="connsiteX2" fmla="*/ 645905 w 1312269"/>
                <a:gd name="connsiteY2" fmla="*/ 0 h 289303"/>
                <a:gd name="connsiteX3" fmla="*/ 1167618 w 1312269"/>
                <a:gd name="connsiteY3" fmla="*/ 0 h 289303"/>
                <a:gd name="connsiteX4" fmla="*/ 1312270 w 1312269"/>
                <a:gd name="connsiteY4" fmla="*/ 144652 h 289303"/>
                <a:gd name="connsiteX5" fmla="*/ 1312269 w 1312269"/>
                <a:gd name="connsiteY5" fmla="*/ 144652 h 289303"/>
                <a:gd name="connsiteX6" fmla="*/ 1167617 w 1312269"/>
                <a:gd name="connsiteY6" fmla="*/ 289304 h 289303"/>
                <a:gd name="connsiteX7" fmla="*/ 635675 w 1312269"/>
                <a:gd name="connsiteY7" fmla="*/ 289303 h 289303"/>
                <a:gd name="connsiteX8" fmla="*/ 144652 w 1312269"/>
                <a:gd name="connsiteY8" fmla="*/ 289303 h 289303"/>
                <a:gd name="connsiteX9" fmla="*/ 0 w 1312269"/>
                <a:gd name="connsiteY9" fmla="*/ 144651 h 289303"/>
                <a:gd name="connsiteX10" fmla="*/ 0 w 1312269"/>
                <a:gd name="connsiteY10" fmla="*/ 144652 h 2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269" h="289303" fill="none" extrusionOk="0">
                  <a:moveTo>
                    <a:pt x="0" y="144652"/>
                  </a:moveTo>
                  <a:cubicBezTo>
                    <a:pt x="576" y="80359"/>
                    <a:pt x="70541" y="9698"/>
                    <a:pt x="144652" y="0"/>
                  </a:cubicBezTo>
                  <a:cubicBezTo>
                    <a:pt x="393168" y="-19834"/>
                    <a:pt x="543226" y="3132"/>
                    <a:pt x="645905" y="0"/>
                  </a:cubicBezTo>
                  <a:cubicBezTo>
                    <a:pt x="748584" y="-3132"/>
                    <a:pt x="962898" y="4815"/>
                    <a:pt x="1167618" y="0"/>
                  </a:cubicBezTo>
                  <a:cubicBezTo>
                    <a:pt x="1259871" y="8272"/>
                    <a:pt x="1303930" y="81217"/>
                    <a:pt x="1312270" y="144652"/>
                  </a:cubicBezTo>
                  <a:lnTo>
                    <a:pt x="1312269" y="144652"/>
                  </a:lnTo>
                  <a:cubicBezTo>
                    <a:pt x="1315048" y="210436"/>
                    <a:pt x="1243557" y="284877"/>
                    <a:pt x="1167617" y="289304"/>
                  </a:cubicBezTo>
                  <a:cubicBezTo>
                    <a:pt x="1027122" y="308663"/>
                    <a:pt x="807677" y="299771"/>
                    <a:pt x="635675" y="289303"/>
                  </a:cubicBezTo>
                  <a:cubicBezTo>
                    <a:pt x="463673" y="278835"/>
                    <a:pt x="373744" y="306680"/>
                    <a:pt x="144652" y="289303"/>
                  </a:cubicBezTo>
                  <a:cubicBezTo>
                    <a:pt x="68611" y="282139"/>
                    <a:pt x="-4771" y="212232"/>
                    <a:pt x="0" y="144651"/>
                  </a:cubicBezTo>
                  <a:lnTo>
                    <a:pt x="0" y="144652"/>
                  </a:lnTo>
                  <a:close/>
                </a:path>
                <a:path w="1312269" h="289303" stroke="0" extrusionOk="0">
                  <a:moveTo>
                    <a:pt x="0" y="144652"/>
                  </a:moveTo>
                  <a:cubicBezTo>
                    <a:pt x="14188" y="68630"/>
                    <a:pt x="66478" y="3573"/>
                    <a:pt x="144652" y="0"/>
                  </a:cubicBezTo>
                  <a:cubicBezTo>
                    <a:pt x="359149" y="-7488"/>
                    <a:pt x="535487" y="-14982"/>
                    <a:pt x="676594" y="0"/>
                  </a:cubicBezTo>
                  <a:cubicBezTo>
                    <a:pt x="817701" y="14982"/>
                    <a:pt x="1033447" y="-6427"/>
                    <a:pt x="1167618" y="0"/>
                  </a:cubicBezTo>
                  <a:cubicBezTo>
                    <a:pt x="1250652" y="-2674"/>
                    <a:pt x="1316138" y="61976"/>
                    <a:pt x="1312270" y="144652"/>
                  </a:cubicBezTo>
                  <a:lnTo>
                    <a:pt x="1312269" y="144652"/>
                  </a:lnTo>
                  <a:cubicBezTo>
                    <a:pt x="1301649" y="228388"/>
                    <a:pt x="1240723" y="288194"/>
                    <a:pt x="1167617" y="289304"/>
                  </a:cubicBezTo>
                  <a:cubicBezTo>
                    <a:pt x="961453" y="304170"/>
                    <a:pt x="802213" y="271813"/>
                    <a:pt x="656135" y="289304"/>
                  </a:cubicBezTo>
                  <a:cubicBezTo>
                    <a:pt x="510057" y="306794"/>
                    <a:pt x="347170" y="291016"/>
                    <a:pt x="144652" y="289303"/>
                  </a:cubicBezTo>
                  <a:cubicBezTo>
                    <a:pt x="60903" y="303244"/>
                    <a:pt x="-11010" y="228624"/>
                    <a:pt x="0" y="144651"/>
                  </a:cubicBezTo>
                  <a:lnTo>
                    <a:pt x="0" y="144652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Bradley Hand" pitchFamily="2" charset="77"/>
                </a:rPr>
                <a:t>NGINX-1</a:t>
              </a:r>
            </a:p>
          </p:txBody>
        </p: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38179EBB-068A-A9C9-8D43-552CD6FF71D1}"/>
                </a:ext>
              </a:extLst>
            </p:cNvPr>
            <p:cNvSpPr/>
            <p:nvPr/>
          </p:nvSpPr>
          <p:spPr>
            <a:xfrm>
              <a:off x="2685926" y="3024885"/>
              <a:ext cx="642018" cy="397240"/>
            </a:xfrm>
            <a:custGeom>
              <a:avLst/>
              <a:gdLst>
                <a:gd name="connsiteX0" fmla="*/ 0 w 642018"/>
                <a:gd name="connsiteY0" fmla="*/ 49655 h 397240"/>
                <a:gd name="connsiteX1" fmla="*/ 321009 w 642018"/>
                <a:gd name="connsiteY1" fmla="*/ 99310 h 397240"/>
                <a:gd name="connsiteX2" fmla="*/ 642018 w 642018"/>
                <a:gd name="connsiteY2" fmla="*/ 49655 h 397240"/>
                <a:gd name="connsiteX3" fmla="*/ 642018 w 642018"/>
                <a:gd name="connsiteY3" fmla="*/ 347585 h 397240"/>
                <a:gd name="connsiteX4" fmla="*/ 321009 w 642018"/>
                <a:gd name="connsiteY4" fmla="*/ 397240 h 397240"/>
                <a:gd name="connsiteX5" fmla="*/ 0 w 642018"/>
                <a:gd name="connsiteY5" fmla="*/ 347585 h 397240"/>
                <a:gd name="connsiteX6" fmla="*/ 0 w 642018"/>
                <a:gd name="connsiteY6" fmla="*/ 49655 h 397240"/>
                <a:gd name="connsiteX0" fmla="*/ 0 w 642018"/>
                <a:gd name="connsiteY0" fmla="*/ 49655 h 397240"/>
                <a:gd name="connsiteX1" fmla="*/ 321009 w 642018"/>
                <a:gd name="connsiteY1" fmla="*/ 0 h 397240"/>
                <a:gd name="connsiteX2" fmla="*/ 642018 w 642018"/>
                <a:gd name="connsiteY2" fmla="*/ 49655 h 397240"/>
                <a:gd name="connsiteX3" fmla="*/ 321009 w 642018"/>
                <a:gd name="connsiteY3" fmla="*/ 99310 h 397240"/>
                <a:gd name="connsiteX4" fmla="*/ 0 w 642018"/>
                <a:gd name="connsiteY4" fmla="*/ 49655 h 397240"/>
                <a:gd name="connsiteX0" fmla="*/ 642018 w 642018"/>
                <a:gd name="connsiteY0" fmla="*/ 49655 h 397240"/>
                <a:gd name="connsiteX1" fmla="*/ 321009 w 642018"/>
                <a:gd name="connsiteY1" fmla="*/ 99310 h 397240"/>
                <a:gd name="connsiteX2" fmla="*/ 0 w 642018"/>
                <a:gd name="connsiteY2" fmla="*/ 49655 h 397240"/>
                <a:gd name="connsiteX3" fmla="*/ 321009 w 642018"/>
                <a:gd name="connsiteY3" fmla="*/ 0 h 397240"/>
                <a:gd name="connsiteX4" fmla="*/ 642018 w 642018"/>
                <a:gd name="connsiteY4" fmla="*/ 49655 h 397240"/>
                <a:gd name="connsiteX5" fmla="*/ 642018 w 642018"/>
                <a:gd name="connsiteY5" fmla="*/ 347585 h 397240"/>
                <a:gd name="connsiteX6" fmla="*/ 321009 w 642018"/>
                <a:gd name="connsiteY6" fmla="*/ 397240 h 397240"/>
                <a:gd name="connsiteX7" fmla="*/ 0 w 642018"/>
                <a:gd name="connsiteY7" fmla="*/ 347585 h 397240"/>
                <a:gd name="connsiteX8" fmla="*/ 0 w 642018"/>
                <a:gd name="connsiteY8" fmla="*/ 49655 h 39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18" h="397240" stroke="0" extrusionOk="0">
                  <a:moveTo>
                    <a:pt x="0" y="49655"/>
                  </a:moveTo>
                  <a:cubicBezTo>
                    <a:pt x="-19545" y="65023"/>
                    <a:pt x="105381" y="113700"/>
                    <a:pt x="321009" y="99310"/>
                  </a:cubicBezTo>
                  <a:cubicBezTo>
                    <a:pt x="502653" y="100227"/>
                    <a:pt x="635168" y="77297"/>
                    <a:pt x="642018" y="49655"/>
                  </a:cubicBezTo>
                  <a:cubicBezTo>
                    <a:pt x="653533" y="192141"/>
                    <a:pt x="636018" y="240376"/>
                    <a:pt x="642018" y="347585"/>
                  </a:cubicBezTo>
                  <a:cubicBezTo>
                    <a:pt x="642291" y="396398"/>
                    <a:pt x="485492" y="355995"/>
                    <a:pt x="321009" y="397240"/>
                  </a:cubicBezTo>
                  <a:cubicBezTo>
                    <a:pt x="144632" y="393869"/>
                    <a:pt x="-4520" y="372045"/>
                    <a:pt x="0" y="347585"/>
                  </a:cubicBezTo>
                  <a:cubicBezTo>
                    <a:pt x="-10265" y="234212"/>
                    <a:pt x="25064" y="152231"/>
                    <a:pt x="0" y="49655"/>
                  </a:cubicBezTo>
                  <a:close/>
                </a:path>
                <a:path w="642018" h="397240" fill="lighten" stroke="0" extrusionOk="0">
                  <a:moveTo>
                    <a:pt x="0" y="49655"/>
                  </a:moveTo>
                  <a:cubicBezTo>
                    <a:pt x="-22354" y="53296"/>
                    <a:pt x="174367" y="17157"/>
                    <a:pt x="321009" y="0"/>
                  </a:cubicBezTo>
                  <a:cubicBezTo>
                    <a:pt x="504372" y="1461"/>
                    <a:pt x="641039" y="22073"/>
                    <a:pt x="642018" y="49655"/>
                  </a:cubicBezTo>
                  <a:cubicBezTo>
                    <a:pt x="654128" y="86983"/>
                    <a:pt x="515944" y="125580"/>
                    <a:pt x="321009" y="99310"/>
                  </a:cubicBezTo>
                  <a:cubicBezTo>
                    <a:pt x="144037" y="102582"/>
                    <a:pt x="3459" y="82407"/>
                    <a:pt x="0" y="49655"/>
                  </a:cubicBezTo>
                  <a:close/>
                </a:path>
                <a:path w="642018" h="397240" fill="none" extrusionOk="0">
                  <a:moveTo>
                    <a:pt x="642018" y="49655"/>
                  </a:moveTo>
                  <a:cubicBezTo>
                    <a:pt x="647889" y="43505"/>
                    <a:pt x="473183" y="97889"/>
                    <a:pt x="321009" y="99310"/>
                  </a:cubicBezTo>
                  <a:cubicBezTo>
                    <a:pt x="148835" y="103713"/>
                    <a:pt x="-1934" y="82920"/>
                    <a:pt x="0" y="49655"/>
                  </a:cubicBezTo>
                  <a:cubicBezTo>
                    <a:pt x="-4632" y="31530"/>
                    <a:pt x="118206" y="-33855"/>
                    <a:pt x="321009" y="0"/>
                  </a:cubicBezTo>
                  <a:cubicBezTo>
                    <a:pt x="499709" y="442"/>
                    <a:pt x="641811" y="17939"/>
                    <a:pt x="642018" y="49655"/>
                  </a:cubicBezTo>
                  <a:cubicBezTo>
                    <a:pt x="672999" y="149374"/>
                    <a:pt x="632713" y="203288"/>
                    <a:pt x="642018" y="347585"/>
                  </a:cubicBezTo>
                  <a:cubicBezTo>
                    <a:pt x="627759" y="370125"/>
                    <a:pt x="490687" y="404943"/>
                    <a:pt x="321009" y="397240"/>
                  </a:cubicBezTo>
                  <a:cubicBezTo>
                    <a:pt x="142691" y="399445"/>
                    <a:pt x="4031" y="370195"/>
                    <a:pt x="0" y="347585"/>
                  </a:cubicBezTo>
                  <a:cubicBezTo>
                    <a:pt x="-9518" y="251895"/>
                    <a:pt x="20620" y="136960"/>
                    <a:pt x="0" y="49655"/>
                  </a:cubicBezTo>
                </a:path>
                <a:path w="642018" h="397240" fill="none" stroke="0" extrusionOk="0">
                  <a:moveTo>
                    <a:pt x="642018" y="49655"/>
                  </a:moveTo>
                  <a:cubicBezTo>
                    <a:pt x="656085" y="94310"/>
                    <a:pt x="525393" y="75586"/>
                    <a:pt x="321009" y="99310"/>
                  </a:cubicBezTo>
                  <a:cubicBezTo>
                    <a:pt x="144174" y="97178"/>
                    <a:pt x="-2235" y="77446"/>
                    <a:pt x="0" y="49655"/>
                  </a:cubicBezTo>
                  <a:cubicBezTo>
                    <a:pt x="-26118" y="4210"/>
                    <a:pt x="131074" y="-898"/>
                    <a:pt x="321009" y="0"/>
                  </a:cubicBezTo>
                  <a:cubicBezTo>
                    <a:pt x="497338" y="-1954"/>
                    <a:pt x="642139" y="20588"/>
                    <a:pt x="642018" y="49655"/>
                  </a:cubicBezTo>
                  <a:cubicBezTo>
                    <a:pt x="654630" y="137491"/>
                    <a:pt x="607299" y="271216"/>
                    <a:pt x="642018" y="347585"/>
                  </a:cubicBezTo>
                  <a:cubicBezTo>
                    <a:pt x="617243" y="376029"/>
                    <a:pt x="505044" y="385077"/>
                    <a:pt x="321009" y="397240"/>
                  </a:cubicBezTo>
                  <a:cubicBezTo>
                    <a:pt x="142046" y="398101"/>
                    <a:pt x="7890" y="373339"/>
                    <a:pt x="0" y="347585"/>
                  </a:cubicBezTo>
                  <a:cubicBezTo>
                    <a:pt x="-6808" y="273062"/>
                    <a:pt x="13904" y="152887"/>
                    <a:pt x="0" y="4965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can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vol-1</a:t>
              </a:r>
            </a:p>
          </p:txBody>
        </p:sp>
        <p:cxnSp>
          <p:nvCxnSpPr>
            <p:cNvPr id="47" name="Gekrümmte Verbindung 46">
              <a:extLst>
                <a:ext uri="{FF2B5EF4-FFF2-40B4-BE49-F238E27FC236}">
                  <a16:creationId xmlns:a16="http://schemas.microsoft.com/office/drawing/2014/main" id="{4F68B18C-4AAF-D062-FD5D-E588A55C6B1F}"/>
                </a:ext>
              </a:extLst>
            </p:cNvPr>
            <p:cNvCxnSpPr>
              <a:cxnSpLocks/>
              <a:stCxn id="32" idx="1"/>
              <a:endCxn id="20" idx="1"/>
            </p:cNvCxnSpPr>
            <p:nvPr/>
          </p:nvCxnSpPr>
          <p:spPr>
            <a:xfrm rot="10800000" flipV="1">
              <a:off x="3006936" y="2023609"/>
              <a:ext cx="411691" cy="1001275"/>
            </a:xfrm>
            <a:prstGeom prst="curvedConnector2">
              <a:avLst/>
            </a:prstGeom>
            <a:ln w="25400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B049239F-731B-9D0D-0A55-08620E77B1ED}"/>
              </a:ext>
            </a:extLst>
          </p:cNvPr>
          <p:cNvGrpSpPr/>
          <p:nvPr/>
        </p:nvGrpSpPr>
        <p:grpSpPr>
          <a:xfrm>
            <a:off x="3731834" y="1878958"/>
            <a:ext cx="3404084" cy="1543167"/>
            <a:chOff x="3731834" y="1878958"/>
            <a:chExt cx="3404084" cy="1543167"/>
          </a:xfrm>
        </p:grpSpPr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38F75F59-37CC-246D-C143-25AB151BA96D}"/>
                </a:ext>
              </a:extLst>
            </p:cNvPr>
            <p:cNvSpPr/>
            <p:nvPr/>
          </p:nvSpPr>
          <p:spPr>
            <a:xfrm>
              <a:off x="5823649" y="1878958"/>
              <a:ext cx="1312269" cy="289303"/>
            </a:xfrm>
            <a:custGeom>
              <a:avLst/>
              <a:gdLst>
                <a:gd name="connsiteX0" fmla="*/ 0 w 1312269"/>
                <a:gd name="connsiteY0" fmla="*/ 144652 h 289303"/>
                <a:gd name="connsiteX1" fmla="*/ 144652 w 1312269"/>
                <a:gd name="connsiteY1" fmla="*/ 0 h 289303"/>
                <a:gd name="connsiteX2" fmla="*/ 645905 w 1312269"/>
                <a:gd name="connsiteY2" fmla="*/ 0 h 289303"/>
                <a:gd name="connsiteX3" fmla="*/ 1167618 w 1312269"/>
                <a:gd name="connsiteY3" fmla="*/ 0 h 289303"/>
                <a:gd name="connsiteX4" fmla="*/ 1312270 w 1312269"/>
                <a:gd name="connsiteY4" fmla="*/ 144652 h 289303"/>
                <a:gd name="connsiteX5" fmla="*/ 1312269 w 1312269"/>
                <a:gd name="connsiteY5" fmla="*/ 144652 h 289303"/>
                <a:gd name="connsiteX6" fmla="*/ 1167617 w 1312269"/>
                <a:gd name="connsiteY6" fmla="*/ 289304 h 289303"/>
                <a:gd name="connsiteX7" fmla="*/ 635675 w 1312269"/>
                <a:gd name="connsiteY7" fmla="*/ 289303 h 289303"/>
                <a:gd name="connsiteX8" fmla="*/ 144652 w 1312269"/>
                <a:gd name="connsiteY8" fmla="*/ 289303 h 289303"/>
                <a:gd name="connsiteX9" fmla="*/ 0 w 1312269"/>
                <a:gd name="connsiteY9" fmla="*/ 144651 h 289303"/>
                <a:gd name="connsiteX10" fmla="*/ 0 w 1312269"/>
                <a:gd name="connsiteY10" fmla="*/ 144652 h 2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269" h="289303" fill="none" extrusionOk="0">
                  <a:moveTo>
                    <a:pt x="0" y="144652"/>
                  </a:moveTo>
                  <a:cubicBezTo>
                    <a:pt x="576" y="80359"/>
                    <a:pt x="70541" y="9698"/>
                    <a:pt x="144652" y="0"/>
                  </a:cubicBezTo>
                  <a:cubicBezTo>
                    <a:pt x="393168" y="-19834"/>
                    <a:pt x="543226" y="3132"/>
                    <a:pt x="645905" y="0"/>
                  </a:cubicBezTo>
                  <a:cubicBezTo>
                    <a:pt x="748584" y="-3132"/>
                    <a:pt x="962898" y="4815"/>
                    <a:pt x="1167618" y="0"/>
                  </a:cubicBezTo>
                  <a:cubicBezTo>
                    <a:pt x="1259871" y="8272"/>
                    <a:pt x="1303930" y="81217"/>
                    <a:pt x="1312270" y="144652"/>
                  </a:cubicBezTo>
                  <a:lnTo>
                    <a:pt x="1312269" y="144652"/>
                  </a:lnTo>
                  <a:cubicBezTo>
                    <a:pt x="1315048" y="210436"/>
                    <a:pt x="1243557" y="284877"/>
                    <a:pt x="1167617" y="289304"/>
                  </a:cubicBezTo>
                  <a:cubicBezTo>
                    <a:pt x="1027122" y="308663"/>
                    <a:pt x="807677" y="299771"/>
                    <a:pt x="635675" y="289303"/>
                  </a:cubicBezTo>
                  <a:cubicBezTo>
                    <a:pt x="463673" y="278835"/>
                    <a:pt x="373744" y="306680"/>
                    <a:pt x="144652" y="289303"/>
                  </a:cubicBezTo>
                  <a:cubicBezTo>
                    <a:pt x="68611" y="282139"/>
                    <a:pt x="-4771" y="212232"/>
                    <a:pt x="0" y="144651"/>
                  </a:cubicBezTo>
                  <a:lnTo>
                    <a:pt x="0" y="144652"/>
                  </a:lnTo>
                  <a:close/>
                </a:path>
                <a:path w="1312269" h="289303" stroke="0" extrusionOk="0">
                  <a:moveTo>
                    <a:pt x="0" y="144652"/>
                  </a:moveTo>
                  <a:cubicBezTo>
                    <a:pt x="14188" y="68630"/>
                    <a:pt x="66478" y="3573"/>
                    <a:pt x="144652" y="0"/>
                  </a:cubicBezTo>
                  <a:cubicBezTo>
                    <a:pt x="359149" y="-7488"/>
                    <a:pt x="535487" y="-14982"/>
                    <a:pt x="676594" y="0"/>
                  </a:cubicBezTo>
                  <a:cubicBezTo>
                    <a:pt x="817701" y="14982"/>
                    <a:pt x="1033447" y="-6427"/>
                    <a:pt x="1167618" y="0"/>
                  </a:cubicBezTo>
                  <a:cubicBezTo>
                    <a:pt x="1250652" y="-2674"/>
                    <a:pt x="1316138" y="61976"/>
                    <a:pt x="1312270" y="144652"/>
                  </a:cubicBezTo>
                  <a:lnTo>
                    <a:pt x="1312269" y="144652"/>
                  </a:lnTo>
                  <a:cubicBezTo>
                    <a:pt x="1301649" y="228388"/>
                    <a:pt x="1240723" y="288194"/>
                    <a:pt x="1167617" y="289304"/>
                  </a:cubicBezTo>
                  <a:cubicBezTo>
                    <a:pt x="961453" y="304170"/>
                    <a:pt x="802213" y="271813"/>
                    <a:pt x="656135" y="289304"/>
                  </a:cubicBezTo>
                  <a:cubicBezTo>
                    <a:pt x="510057" y="306794"/>
                    <a:pt x="347170" y="291016"/>
                    <a:pt x="144652" y="289303"/>
                  </a:cubicBezTo>
                  <a:cubicBezTo>
                    <a:pt x="60903" y="303244"/>
                    <a:pt x="-11010" y="228624"/>
                    <a:pt x="0" y="144651"/>
                  </a:cubicBezTo>
                  <a:lnTo>
                    <a:pt x="0" y="144652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Bradley Hand" pitchFamily="2" charset="77"/>
                </a:rPr>
                <a:t>NGINX-2</a:t>
              </a:r>
            </a:p>
          </p:txBody>
        </p:sp>
        <p:sp>
          <p:nvSpPr>
            <p:cNvPr id="21" name="Zylinder 20">
              <a:extLst>
                <a:ext uri="{FF2B5EF4-FFF2-40B4-BE49-F238E27FC236}">
                  <a16:creationId xmlns:a16="http://schemas.microsoft.com/office/drawing/2014/main" id="{11CE84A0-3A05-D5BE-7919-1CD13DC59674}"/>
                </a:ext>
              </a:extLst>
            </p:cNvPr>
            <p:cNvSpPr/>
            <p:nvPr/>
          </p:nvSpPr>
          <p:spPr>
            <a:xfrm>
              <a:off x="3731834" y="3024885"/>
              <a:ext cx="642018" cy="397240"/>
            </a:xfrm>
            <a:custGeom>
              <a:avLst/>
              <a:gdLst>
                <a:gd name="connsiteX0" fmla="*/ 0 w 642018"/>
                <a:gd name="connsiteY0" fmla="*/ 49655 h 397240"/>
                <a:gd name="connsiteX1" fmla="*/ 321009 w 642018"/>
                <a:gd name="connsiteY1" fmla="*/ 99310 h 397240"/>
                <a:gd name="connsiteX2" fmla="*/ 642018 w 642018"/>
                <a:gd name="connsiteY2" fmla="*/ 49655 h 397240"/>
                <a:gd name="connsiteX3" fmla="*/ 642018 w 642018"/>
                <a:gd name="connsiteY3" fmla="*/ 347585 h 397240"/>
                <a:gd name="connsiteX4" fmla="*/ 321009 w 642018"/>
                <a:gd name="connsiteY4" fmla="*/ 397240 h 397240"/>
                <a:gd name="connsiteX5" fmla="*/ 0 w 642018"/>
                <a:gd name="connsiteY5" fmla="*/ 347585 h 397240"/>
                <a:gd name="connsiteX6" fmla="*/ 0 w 642018"/>
                <a:gd name="connsiteY6" fmla="*/ 49655 h 397240"/>
                <a:gd name="connsiteX0" fmla="*/ 0 w 642018"/>
                <a:gd name="connsiteY0" fmla="*/ 49655 h 397240"/>
                <a:gd name="connsiteX1" fmla="*/ 321009 w 642018"/>
                <a:gd name="connsiteY1" fmla="*/ 0 h 397240"/>
                <a:gd name="connsiteX2" fmla="*/ 642018 w 642018"/>
                <a:gd name="connsiteY2" fmla="*/ 49655 h 397240"/>
                <a:gd name="connsiteX3" fmla="*/ 321009 w 642018"/>
                <a:gd name="connsiteY3" fmla="*/ 99310 h 397240"/>
                <a:gd name="connsiteX4" fmla="*/ 0 w 642018"/>
                <a:gd name="connsiteY4" fmla="*/ 49655 h 397240"/>
                <a:gd name="connsiteX0" fmla="*/ 642018 w 642018"/>
                <a:gd name="connsiteY0" fmla="*/ 49655 h 397240"/>
                <a:gd name="connsiteX1" fmla="*/ 321009 w 642018"/>
                <a:gd name="connsiteY1" fmla="*/ 99310 h 397240"/>
                <a:gd name="connsiteX2" fmla="*/ 0 w 642018"/>
                <a:gd name="connsiteY2" fmla="*/ 49655 h 397240"/>
                <a:gd name="connsiteX3" fmla="*/ 321009 w 642018"/>
                <a:gd name="connsiteY3" fmla="*/ 0 h 397240"/>
                <a:gd name="connsiteX4" fmla="*/ 642018 w 642018"/>
                <a:gd name="connsiteY4" fmla="*/ 49655 h 397240"/>
                <a:gd name="connsiteX5" fmla="*/ 642018 w 642018"/>
                <a:gd name="connsiteY5" fmla="*/ 347585 h 397240"/>
                <a:gd name="connsiteX6" fmla="*/ 321009 w 642018"/>
                <a:gd name="connsiteY6" fmla="*/ 397240 h 397240"/>
                <a:gd name="connsiteX7" fmla="*/ 0 w 642018"/>
                <a:gd name="connsiteY7" fmla="*/ 347585 h 397240"/>
                <a:gd name="connsiteX8" fmla="*/ 0 w 642018"/>
                <a:gd name="connsiteY8" fmla="*/ 49655 h 39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18" h="397240" stroke="0" extrusionOk="0">
                  <a:moveTo>
                    <a:pt x="0" y="49655"/>
                  </a:moveTo>
                  <a:cubicBezTo>
                    <a:pt x="-19545" y="65023"/>
                    <a:pt x="105381" y="113700"/>
                    <a:pt x="321009" y="99310"/>
                  </a:cubicBezTo>
                  <a:cubicBezTo>
                    <a:pt x="502653" y="100227"/>
                    <a:pt x="635168" y="77297"/>
                    <a:pt x="642018" y="49655"/>
                  </a:cubicBezTo>
                  <a:cubicBezTo>
                    <a:pt x="653533" y="192141"/>
                    <a:pt x="636018" y="240376"/>
                    <a:pt x="642018" y="347585"/>
                  </a:cubicBezTo>
                  <a:cubicBezTo>
                    <a:pt x="642291" y="396398"/>
                    <a:pt x="485492" y="355995"/>
                    <a:pt x="321009" y="397240"/>
                  </a:cubicBezTo>
                  <a:cubicBezTo>
                    <a:pt x="144632" y="393869"/>
                    <a:pt x="-4520" y="372045"/>
                    <a:pt x="0" y="347585"/>
                  </a:cubicBezTo>
                  <a:cubicBezTo>
                    <a:pt x="-10265" y="234212"/>
                    <a:pt x="25064" y="152231"/>
                    <a:pt x="0" y="49655"/>
                  </a:cubicBezTo>
                  <a:close/>
                </a:path>
                <a:path w="642018" h="397240" fill="lighten" stroke="0" extrusionOk="0">
                  <a:moveTo>
                    <a:pt x="0" y="49655"/>
                  </a:moveTo>
                  <a:cubicBezTo>
                    <a:pt x="-22354" y="53296"/>
                    <a:pt x="174367" y="17157"/>
                    <a:pt x="321009" y="0"/>
                  </a:cubicBezTo>
                  <a:cubicBezTo>
                    <a:pt x="504372" y="1461"/>
                    <a:pt x="641039" y="22073"/>
                    <a:pt x="642018" y="49655"/>
                  </a:cubicBezTo>
                  <a:cubicBezTo>
                    <a:pt x="654128" y="86983"/>
                    <a:pt x="515944" y="125580"/>
                    <a:pt x="321009" y="99310"/>
                  </a:cubicBezTo>
                  <a:cubicBezTo>
                    <a:pt x="144037" y="102582"/>
                    <a:pt x="3459" y="82407"/>
                    <a:pt x="0" y="49655"/>
                  </a:cubicBezTo>
                  <a:close/>
                </a:path>
                <a:path w="642018" h="397240" fill="none" extrusionOk="0">
                  <a:moveTo>
                    <a:pt x="642018" y="49655"/>
                  </a:moveTo>
                  <a:cubicBezTo>
                    <a:pt x="647889" y="43505"/>
                    <a:pt x="473183" y="97889"/>
                    <a:pt x="321009" y="99310"/>
                  </a:cubicBezTo>
                  <a:cubicBezTo>
                    <a:pt x="148835" y="103713"/>
                    <a:pt x="-1934" y="82920"/>
                    <a:pt x="0" y="49655"/>
                  </a:cubicBezTo>
                  <a:cubicBezTo>
                    <a:pt x="-4632" y="31530"/>
                    <a:pt x="118206" y="-33855"/>
                    <a:pt x="321009" y="0"/>
                  </a:cubicBezTo>
                  <a:cubicBezTo>
                    <a:pt x="499709" y="442"/>
                    <a:pt x="641811" y="17939"/>
                    <a:pt x="642018" y="49655"/>
                  </a:cubicBezTo>
                  <a:cubicBezTo>
                    <a:pt x="672999" y="149374"/>
                    <a:pt x="632713" y="203288"/>
                    <a:pt x="642018" y="347585"/>
                  </a:cubicBezTo>
                  <a:cubicBezTo>
                    <a:pt x="627759" y="370125"/>
                    <a:pt x="490687" y="404943"/>
                    <a:pt x="321009" y="397240"/>
                  </a:cubicBezTo>
                  <a:cubicBezTo>
                    <a:pt x="142691" y="399445"/>
                    <a:pt x="4031" y="370195"/>
                    <a:pt x="0" y="347585"/>
                  </a:cubicBezTo>
                  <a:cubicBezTo>
                    <a:pt x="-9518" y="251895"/>
                    <a:pt x="20620" y="136960"/>
                    <a:pt x="0" y="49655"/>
                  </a:cubicBezTo>
                </a:path>
                <a:path w="642018" h="397240" fill="none" stroke="0" extrusionOk="0">
                  <a:moveTo>
                    <a:pt x="642018" y="49655"/>
                  </a:moveTo>
                  <a:cubicBezTo>
                    <a:pt x="656085" y="94310"/>
                    <a:pt x="525393" y="75586"/>
                    <a:pt x="321009" y="99310"/>
                  </a:cubicBezTo>
                  <a:cubicBezTo>
                    <a:pt x="144174" y="97178"/>
                    <a:pt x="-2235" y="77446"/>
                    <a:pt x="0" y="49655"/>
                  </a:cubicBezTo>
                  <a:cubicBezTo>
                    <a:pt x="-26118" y="4210"/>
                    <a:pt x="131074" y="-898"/>
                    <a:pt x="321009" y="0"/>
                  </a:cubicBezTo>
                  <a:cubicBezTo>
                    <a:pt x="497338" y="-1954"/>
                    <a:pt x="642139" y="20588"/>
                    <a:pt x="642018" y="49655"/>
                  </a:cubicBezTo>
                  <a:cubicBezTo>
                    <a:pt x="654630" y="137491"/>
                    <a:pt x="607299" y="271216"/>
                    <a:pt x="642018" y="347585"/>
                  </a:cubicBezTo>
                  <a:cubicBezTo>
                    <a:pt x="617243" y="376029"/>
                    <a:pt x="505044" y="385077"/>
                    <a:pt x="321009" y="397240"/>
                  </a:cubicBezTo>
                  <a:cubicBezTo>
                    <a:pt x="142046" y="398101"/>
                    <a:pt x="7890" y="373339"/>
                    <a:pt x="0" y="347585"/>
                  </a:cubicBezTo>
                  <a:cubicBezTo>
                    <a:pt x="-6808" y="273062"/>
                    <a:pt x="13904" y="152887"/>
                    <a:pt x="0" y="4965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can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vol-2</a:t>
              </a:r>
            </a:p>
          </p:txBody>
        </p:sp>
        <p:cxnSp>
          <p:nvCxnSpPr>
            <p:cNvPr id="50" name="Gekrümmte Verbindung 49">
              <a:extLst>
                <a:ext uri="{FF2B5EF4-FFF2-40B4-BE49-F238E27FC236}">
                  <a16:creationId xmlns:a16="http://schemas.microsoft.com/office/drawing/2014/main" id="{2A619359-8FD1-624A-3C97-50031934FB67}"/>
                </a:ext>
              </a:extLst>
            </p:cNvPr>
            <p:cNvCxnSpPr>
              <a:cxnSpLocks/>
              <a:stCxn id="31" idx="2"/>
              <a:endCxn id="21" idx="1"/>
            </p:cNvCxnSpPr>
            <p:nvPr/>
          </p:nvCxnSpPr>
          <p:spPr>
            <a:xfrm rot="5400000">
              <a:off x="4838002" y="1383103"/>
              <a:ext cx="856624" cy="2426941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Zylinder 36">
            <a:extLst>
              <a:ext uri="{FF2B5EF4-FFF2-40B4-BE49-F238E27FC236}">
                <a16:creationId xmlns:a16="http://schemas.microsoft.com/office/drawing/2014/main" id="{C472F271-70F6-E87F-1212-B2C80C5D560D}"/>
              </a:ext>
            </a:extLst>
          </p:cNvPr>
          <p:cNvSpPr/>
          <p:nvPr/>
        </p:nvSpPr>
        <p:spPr>
          <a:xfrm>
            <a:off x="4777742" y="3024885"/>
            <a:ext cx="642018" cy="397240"/>
          </a:xfrm>
          <a:custGeom>
            <a:avLst/>
            <a:gdLst>
              <a:gd name="connsiteX0" fmla="*/ 0 w 642018"/>
              <a:gd name="connsiteY0" fmla="*/ 49655 h 397240"/>
              <a:gd name="connsiteX1" fmla="*/ 321009 w 642018"/>
              <a:gd name="connsiteY1" fmla="*/ 99310 h 397240"/>
              <a:gd name="connsiteX2" fmla="*/ 642018 w 642018"/>
              <a:gd name="connsiteY2" fmla="*/ 49655 h 397240"/>
              <a:gd name="connsiteX3" fmla="*/ 642018 w 642018"/>
              <a:gd name="connsiteY3" fmla="*/ 347585 h 397240"/>
              <a:gd name="connsiteX4" fmla="*/ 321009 w 642018"/>
              <a:gd name="connsiteY4" fmla="*/ 397240 h 397240"/>
              <a:gd name="connsiteX5" fmla="*/ 0 w 642018"/>
              <a:gd name="connsiteY5" fmla="*/ 347585 h 397240"/>
              <a:gd name="connsiteX6" fmla="*/ 0 w 642018"/>
              <a:gd name="connsiteY6" fmla="*/ 49655 h 397240"/>
              <a:gd name="connsiteX0" fmla="*/ 0 w 642018"/>
              <a:gd name="connsiteY0" fmla="*/ 49655 h 397240"/>
              <a:gd name="connsiteX1" fmla="*/ 321009 w 642018"/>
              <a:gd name="connsiteY1" fmla="*/ 0 h 397240"/>
              <a:gd name="connsiteX2" fmla="*/ 642018 w 642018"/>
              <a:gd name="connsiteY2" fmla="*/ 49655 h 397240"/>
              <a:gd name="connsiteX3" fmla="*/ 321009 w 642018"/>
              <a:gd name="connsiteY3" fmla="*/ 99310 h 397240"/>
              <a:gd name="connsiteX4" fmla="*/ 0 w 642018"/>
              <a:gd name="connsiteY4" fmla="*/ 49655 h 397240"/>
              <a:gd name="connsiteX0" fmla="*/ 642018 w 642018"/>
              <a:gd name="connsiteY0" fmla="*/ 49655 h 397240"/>
              <a:gd name="connsiteX1" fmla="*/ 321009 w 642018"/>
              <a:gd name="connsiteY1" fmla="*/ 99310 h 397240"/>
              <a:gd name="connsiteX2" fmla="*/ 0 w 642018"/>
              <a:gd name="connsiteY2" fmla="*/ 49655 h 397240"/>
              <a:gd name="connsiteX3" fmla="*/ 321009 w 642018"/>
              <a:gd name="connsiteY3" fmla="*/ 0 h 397240"/>
              <a:gd name="connsiteX4" fmla="*/ 642018 w 642018"/>
              <a:gd name="connsiteY4" fmla="*/ 49655 h 397240"/>
              <a:gd name="connsiteX5" fmla="*/ 642018 w 642018"/>
              <a:gd name="connsiteY5" fmla="*/ 347585 h 397240"/>
              <a:gd name="connsiteX6" fmla="*/ 321009 w 642018"/>
              <a:gd name="connsiteY6" fmla="*/ 397240 h 397240"/>
              <a:gd name="connsiteX7" fmla="*/ 0 w 642018"/>
              <a:gd name="connsiteY7" fmla="*/ 347585 h 397240"/>
              <a:gd name="connsiteX8" fmla="*/ 0 w 642018"/>
              <a:gd name="connsiteY8" fmla="*/ 49655 h 39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018" h="397240" stroke="0" extrusionOk="0">
                <a:moveTo>
                  <a:pt x="0" y="49655"/>
                </a:moveTo>
                <a:cubicBezTo>
                  <a:pt x="-19545" y="65023"/>
                  <a:pt x="105381" y="113700"/>
                  <a:pt x="321009" y="99310"/>
                </a:cubicBezTo>
                <a:cubicBezTo>
                  <a:pt x="502653" y="100227"/>
                  <a:pt x="635168" y="77297"/>
                  <a:pt x="642018" y="49655"/>
                </a:cubicBezTo>
                <a:cubicBezTo>
                  <a:pt x="653533" y="192141"/>
                  <a:pt x="636018" y="240376"/>
                  <a:pt x="642018" y="347585"/>
                </a:cubicBezTo>
                <a:cubicBezTo>
                  <a:pt x="642291" y="396398"/>
                  <a:pt x="485492" y="355995"/>
                  <a:pt x="321009" y="397240"/>
                </a:cubicBezTo>
                <a:cubicBezTo>
                  <a:pt x="144632" y="393869"/>
                  <a:pt x="-4520" y="372045"/>
                  <a:pt x="0" y="347585"/>
                </a:cubicBezTo>
                <a:cubicBezTo>
                  <a:pt x="-10265" y="234212"/>
                  <a:pt x="25064" y="152231"/>
                  <a:pt x="0" y="49655"/>
                </a:cubicBezTo>
                <a:close/>
              </a:path>
              <a:path w="642018" h="397240" fill="lighten" stroke="0" extrusionOk="0">
                <a:moveTo>
                  <a:pt x="0" y="49655"/>
                </a:moveTo>
                <a:cubicBezTo>
                  <a:pt x="-22354" y="53296"/>
                  <a:pt x="174367" y="17157"/>
                  <a:pt x="321009" y="0"/>
                </a:cubicBezTo>
                <a:cubicBezTo>
                  <a:pt x="504372" y="1461"/>
                  <a:pt x="641039" y="22073"/>
                  <a:pt x="642018" y="49655"/>
                </a:cubicBezTo>
                <a:cubicBezTo>
                  <a:pt x="654128" y="86983"/>
                  <a:pt x="515944" y="125580"/>
                  <a:pt x="321009" y="99310"/>
                </a:cubicBezTo>
                <a:cubicBezTo>
                  <a:pt x="144037" y="102582"/>
                  <a:pt x="3459" y="82407"/>
                  <a:pt x="0" y="49655"/>
                </a:cubicBezTo>
                <a:close/>
              </a:path>
              <a:path w="642018" h="397240" fill="none" extrusionOk="0">
                <a:moveTo>
                  <a:pt x="642018" y="49655"/>
                </a:moveTo>
                <a:cubicBezTo>
                  <a:pt x="647889" y="43505"/>
                  <a:pt x="473183" y="97889"/>
                  <a:pt x="321009" y="99310"/>
                </a:cubicBezTo>
                <a:cubicBezTo>
                  <a:pt x="148835" y="103713"/>
                  <a:pt x="-1934" y="82920"/>
                  <a:pt x="0" y="49655"/>
                </a:cubicBezTo>
                <a:cubicBezTo>
                  <a:pt x="-4632" y="31530"/>
                  <a:pt x="118206" y="-33855"/>
                  <a:pt x="321009" y="0"/>
                </a:cubicBezTo>
                <a:cubicBezTo>
                  <a:pt x="499709" y="442"/>
                  <a:pt x="641811" y="17939"/>
                  <a:pt x="642018" y="49655"/>
                </a:cubicBezTo>
                <a:cubicBezTo>
                  <a:pt x="672999" y="149374"/>
                  <a:pt x="632713" y="203288"/>
                  <a:pt x="642018" y="347585"/>
                </a:cubicBezTo>
                <a:cubicBezTo>
                  <a:pt x="627759" y="370125"/>
                  <a:pt x="490687" y="404943"/>
                  <a:pt x="321009" y="397240"/>
                </a:cubicBezTo>
                <a:cubicBezTo>
                  <a:pt x="142691" y="399445"/>
                  <a:pt x="4031" y="370195"/>
                  <a:pt x="0" y="347585"/>
                </a:cubicBezTo>
                <a:cubicBezTo>
                  <a:pt x="-9518" y="251895"/>
                  <a:pt x="20620" y="136960"/>
                  <a:pt x="0" y="49655"/>
                </a:cubicBezTo>
              </a:path>
              <a:path w="642018" h="397240" fill="none" stroke="0" extrusionOk="0">
                <a:moveTo>
                  <a:pt x="642018" y="49655"/>
                </a:moveTo>
                <a:cubicBezTo>
                  <a:pt x="656085" y="94310"/>
                  <a:pt x="525393" y="75586"/>
                  <a:pt x="321009" y="99310"/>
                </a:cubicBezTo>
                <a:cubicBezTo>
                  <a:pt x="144174" y="97178"/>
                  <a:pt x="-2235" y="77446"/>
                  <a:pt x="0" y="49655"/>
                </a:cubicBezTo>
                <a:cubicBezTo>
                  <a:pt x="-26118" y="4210"/>
                  <a:pt x="131074" y="-898"/>
                  <a:pt x="321009" y="0"/>
                </a:cubicBezTo>
                <a:cubicBezTo>
                  <a:pt x="497338" y="-1954"/>
                  <a:pt x="642139" y="20588"/>
                  <a:pt x="642018" y="49655"/>
                </a:cubicBezTo>
                <a:cubicBezTo>
                  <a:pt x="654630" y="137491"/>
                  <a:pt x="607299" y="271216"/>
                  <a:pt x="642018" y="347585"/>
                </a:cubicBezTo>
                <a:cubicBezTo>
                  <a:pt x="617243" y="376029"/>
                  <a:pt x="505044" y="385077"/>
                  <a:pt x="321009" y="397240"/>
                </a:cubicBezTo>
                <a:cubicBezTo>
                  <a:pt x="142046" y="398101"/>
                  <a:pt x="7890" y="373339"/>
                  <a:pt x="0" y="347585"/>
                </a:cubicBezTo>
                <a:cubicBezTo>
                  <a:pt x="-6808" y="273062"/>
                  <a:pt x="13904" y="152887"/>
                  <a:pt x="0" y="49655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an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vol-3</a:t>
            </a:r>
          </a:p>
        </p:txBody>
      </p: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6688E318-41D6-F572-0848-22620AA7B2DE}"/>
              </a:ext>
            </a:extLst>
          </p:cNvPr>
          <p:cNvGrpSpPr/>
          <p:nvPr/>
        </p:nvGrpSpPr>
        <p:grpSpPr>
          <a:xfrm>
            <a:off x="983884" y="3422124"/>
            <a:ext cx="4114868" cy="1035397"/>
            <a:chOff x="983884" y="3422124"/>
            <a:chExt cx="4114868" cy="1035397"/>
          </a:xfrm>
        </p:grpSpPr>
        <p:sp>
          <p:nvSpPr>
            <p:cNvPr id="22" name="Abgerundetes Rechteck 21">
              <a:extLst>
                <a:ext uri="{FF2B5EF4-FFF2-40B4-BE49-F238E27FC236}">
                  <a16:creationId xmlns:a16="http://schemas.microsoft.com/office/drawing/2014/main" id="{D126DB68-86F0-5B30-D85B-5AD518278171}"/>
                </a:ext>
              </a:extLst>
            </p:cNvPr>
            <p:cNvSpPr/>
            <p:nvPr/>
          </p:nvSpPr>
          <p:spPr>
            <a:xfrm>
              <a:off x="983884" y="4168218"/>
              <a:ext cx="1312269" cy="289303"/>
            </a:xfrm>
            <a:custGeom>
              <a:avLst/>
              <a:gdLst>
                <a:gd name="connsiteX0" fmla="*/ 0 w 1312269"/>
                <a:gd name="connsiteY0" fmla="*/ 144652 h 289303"/>
                <a:gd name="connsiteX1" fmla="*/ 144652 w 1312269"/>
                <a:gd name="connsiteY1" fmla="*/ 0 h 289303"/>
                <a:gd name="connsiteX2" fmla="*/ 645905 w 1312269"/>
                <a:gd name="connsiteY2" fmla="*/ 0 h 289303"/>
                <a:gd name="connsiteX3" fmla="*/ 1167618 w 1312269"/>
                <a:gd name="connsiteY3" fmla="*/ 0 h 289303"/>
                <a:gd name="connsiteX4" fmla="*/ 1312270 w 1312269"/>
                <a:gd name="connsiteY4" fmla="*/ 144652 h 289303"/>
                <a:gd name="connsiteX5" fmla="*/ 1312269 w 1312269"/>
                <a:gd name="connsiteY5" fmla="*/ 144652 h 289303"/>
                <a:gd name="connsiteX6" fmla="*/ 1167617 w 1312269"/>
                <a:gd name="connsiteY6" fmla="*/ 289304 h 289303"/>
                <a:gd name="connsiteX7" fmla="*/ 635675 w 1312269"/>
                <a:gd name="connsiteY7" fmla="*/ 289303 h 289303"/>
                <a:gd name="connsiteX8" fmla="*/ 144652 w 1312269"/>
                <a:gd name="connsiteY8" fmla="*/ 289303 h 289303"/>
                <a:gd name="connsiteX9" fmla="*/ 0 w 1312269"/>
                <a:gd name="connsiteY9" fmla="*/ 144651 h 289303"/>
                <a:gd name="connsiteX10" fmla="*/ 0 w 1312269"/>
                <a:gd name="connsiteY10" fmla="*/ 144652 h 2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269" h="289303" fill="none" extrusionOk="0">
                  <a:moveTo>
                    <a:pt x="0" y="144652"/>
                  </a:moveTo>
                  <a:cubicBezTo>
                    <a:pt x="576" y="80359"/>
                    <a:pt x="70541" y="9698"/>
                    <a:pt x="144652" y="0"/>
                  </a:cubicBezTo>
                  <a:cubicBezTo>
                    <a:pt x="393168" y="-19834"/>
                    <a:pt x="543226" y="3132"/>
                    <a:pt x="645905" y="0"/>
                  </a:cubicBezTo>
                  <a:cubicBezTo>
                    <a:pt x="748584" y="-3132"/>
                    <a:pt x="962898" y="4815"/>
                    <a:pt x="1167618" y="0"/>
                  </a:cubicBezTo>
                  <a:cubicBezTo>
                    <a:pt x="1259871" y="8272"/>
                    <a:pt x="1303930" y="81217"/>
                    <a:pt x="1312270" y="144652"/>
                  </a:cubicBezTo>
                  <a:lnTo>
                    <a:pt x="1312269" y="144652"/>
                  </a:lnTo>
                  <a:cubicBezTo>
                    <a:pt x="1315048" y="210436"/>
                    <a:pt x="1243557" y="284877"/>
                    <a:pt x="1167617" y="289304"/>
                  </a:cubicBezTo>
                  <a:cubicBezTo>
                    <a:pt x="1027122" y="308663"/>
                    <a:pt x="807677" y="299771"/>
                    <a:pt x="635675" y="289303"/>
                  </a:cubicBezTo>
                  <a:cubicBezTo>
                    <a:pt x="463673" y="278835"/>
                    <a:pt x="373744" y="306680"/>
                    <a:pt x="144652" y="289303"/>
                  </a:cubicBezTo>
                  <a:cubicBezTo>
                    <a:pt x="68611" y="282139"/>
                    <a:pt x="-4771" y="212232"/>
                    <a:pt x="0" y="144651"/>
                  </a:cubicBezTo>
                  <a:lnTo>
                    <a:pt x="0" y="144652"/>
                  </a:lnTo>
                  <a:close/>
                </a:path>
                <a:path w="1312269" h="289303" stroke="0" extrusionOk="0">
                  <a:moveTo>
                    <a:pt x="0" y="144652"/>
                  </a:moveTo>
                  <a:cubicBezTo>
                    <a:pt x="14188" y="68630"/>
                    <a:pt x="66478" y="3573"/>
                    <a:pt x="144652" y="0"/>
                  </a:cubicBezTo>
                  <a:cubicBezTo>
                    <a:pt x="359149" y="-7488"/>
                    <a:pt x="535487" y="-14982"/>
                    <a:pt x="676594" y="0"/>
                  </a:cubicBezTo>
                  <a:cubicBezTo>
                    <a:pt x="817701" y="14982"/>
                    <a:pt x="1033447" y="-6427"/>
                    <a:pt x="1167618" y="0"/>
                  </a:cubicBezTo>
                  <a:cubicBezTo>
                    <a:pt x="1250652" y="-2674"/>
                    <a:pt x="1316138" y="61976"/>
                    <a:pt x="1312270" y="144652"/>
                  </a:cubicBezTo>
                  <a:lnTo>
                    <a:pt x="1312269" y="144652"/>
                  </a:lnTo>
                  <a:cubicBezTo>
                    <a:pt x="1301649" y="228388"/>
                    <a:pt x="1240723" y="288194"/>
                    <a:pt x="1167617" y="289304"/>
                  </a:cubicBezTo>
                  <a:cubicBezTo>
                    <a:pt x="961453" y="304170"/>
                    <a:pt x="802213" y="271813"/>
                    <a:pt x="656135" y="289304"/>
                  </a:cubicBezTo>
                  <a:cubicBezTo>
                    <a:pt x="510057" y="306794"/>
                    <a:pt x="347170" y="291016"/>
                    <a:pt x="144652" y="289303"/>
                  </a:cubicBezTo>
                  <a:cubicBezTo>
                    <a:pt x="60903" y="303244"/>
                    <a:pt x="-11010" y="228624"/>
                    <a:pt x="0" y="144651"/>
                  </a:cubicBezTo>
                  <a:lnTo>
                    <a:pt x="0" y="144652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Bradley Hand" pitchFamily="2" charset="77"/>
                </a:rPr>
                <a:t>NGINX-3</a:t>
              </a:r>
            </a:p>
          </p:txBody>
        </p:sp>
        <p:cxnSp>
          <p:nvCxnSpPr>
            <p:cNvPr id="53" name="Gekrümmte Verbindung 52">
              <a:extLst>
                <a:ext uri="{FF2B5EF4-FFF2-40B4-BE49-F238E27FC236}">
                  <a16:creationId xmlns:a16="http://schemas.microsoft.com/office/drawing/2014/main" id="{4C693211-9914-0666-AF01-BB821C8D6361}"/>
                </a:ext>
              </a:extLst>
            </p:cNvPr>
            <p:cNvCxnSpPr>
              <a:cxnSpLocks/>
              <a:stCxn id="37" idx="3"/>
              <a:endCxn id="22" idx="0"/>
            </p:cNvCxnSpPr>
            <p:nvPr/>
          </p:nvCxnSpPr>
          <p:spPr>
            <a:xfrm rot="5400000">
              <a:off x="2996339" y="2065805"/>
              <a:ext cx="746093" cy="3458732"/>
            </a:xfrm>
            <a:prstGeom prst="curvedConnector3">
              <a:avLst>
                <a:gd name="adj1" fmla="val 38950"/>
              </a:avLst>
            </a:prstGeom>
            <a:ln w="25400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Zylinder 37">
            <a:extLst>
              <a:ext uri="{FF2B5EF4-FFF2-40B4-BE49-F238E27FC236}">
                <a16:creationId xmlns:a16="http://schemas.microsoft.com/office/drawing/2014/main" id="{804C0DE6-2276-5B68-D622-7A4B786F0DA8}"/>
              </a:ext>
            </a:extLst>
          </p:cNvPr>
          <p:cNvSpPr/>
          <p:nvPr/>
        </p:nvSpPr>
        <p:spPr>
          <a:xfrm>
            <a:off x="5823649" y="3024885"/>
            <a:ext cx="642018" cy="397240"/>
          </a:xfrm>
          <a:custGeom>
            <a:avLst/>
            <a:gdLst>
              <a:gd name="connsiteX0" fmla="*/ 0 w 642018"/>
              <a:gd name="connsiteY0" fmla="*/ 49655 h 397240"/>
              <a:gd name="connsiteX1" fmla="*/ 321009 w 642018"/>
              <a:gd name="connsiteY1" fmla="*/ 99310 h 397240"/>
              <a:gd name="connsiteX2" fmla="*/ 642018 w 642018"/>
              <a:gd name="connsiteY2" fmla="*/ 49655 h 397240"/>
              <a:gd name="connsiteX3" fmla="*/ 642018 w 642018"/>
              <a:gd name="connsiteY3" fmla="*/ 347585 h 397240"/>
              <a:gd name="connsiteX4" fmla="*/ 321009 w 642018"/>
              <a:gd name="connsiteY4" fmla="*/ 397240 h 397240"/>
              <a:gd name="connsiteX5" fmla="*/ 0 w 642018"/>
              <a:gd name="connsiteY5" fmla="*/ 347585 h 397240"/>
              <a:gd name="connsiteX6" fmla="*/ 0 w 642018"/>
              <a:gd name="connsiteY6" fmla="*/ 49655 h 397240"/>
              <a:gd name="connsiteX0" fmla="*/ 0 w 642018"/>
              <a:gd name="connsiteY0" fmla="*/ 49655 h 397240"/>
              <a:gd name="connsiteX1" fmla="*/ 321009 w 642018"/>
              <a:gd name="connsiteY1" fmla="*/ 0 h 397240"/>
              <a:gd name="connsiteX2" fmla="*/ 642018 w 642018"/>
              <a:gd name="connsiteY2" fmla="*/ 49655 h 397240"/>
              <a:gd name="connsiteX3" fmla="*/ 321009 w 642018"/>
              <a:gd name="connsiteY3" fmla="*/ 99310 h 397240"/>
              <a:gd name="connsiteX4" fmla="*/ 0 w 642018"/>
              <a:gd name="connsiteY4" fmla="*/ 49655 h 397240"/>
              <a:gd name="connsiteX0" fmla="*/ 642018 w 642018"/>
              <a:gd name="connsiteY0" fmla="*/ 49655 h 397240"/>
              <a:gd name="connsiteX1" fmla="*/ 321009 w 642018"/>
              <a:gd name="connsiteY1" fmla="*/ 99310 h 397240"/>
              <a:gd name="connsiteX2" fmla="*/ 0 w 642018"/>
              <a:gd name="connsiteY2" fmla="*/ 49655 h 397240"/>
              <a:gd name="connsiteX3" fmla="*/ 321009 w 642018"/>
              <a:gd name="connsiteY3" fmla="*/ 0 h 397240"/>
              <a:gd name="connsiteX4" fmla="*/ 642018 w 642018"/>
              <a:gd name="connsiteY4" fmla="*/ 49655 h 397240"/>
              <a:gd name="connsiteX5" fmla="*/ 642018 w 642018"/>
              <a:gd name="connsiteY5" fmla="*/ 347585 h 397240"/>
              <a:gd name="connsiteX6" fmla="*/ 321009 w 642018"/>
              <a:gd name="connsiteY6" fmla="*/ 397240 h 397240"/>
              <a:gd name="connsiteX7" fmla="*/ 0 w 642018"/>
              <a:gd name="connsiteY7" fmla="*/ 347585 h 397240"/>
              <a:gd name="connsiteX8" fmla="*/ 0 w 642018"/>
              <a:gd name="connsiteY8" fmla="*/ 49655 h 39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018" h="397240" stroke="0" extrusionOk="0">
                <a:moveTo>
                  <a:pt x="0" y="49655"/>
                </a:moveTo>
                <a:cubicBezTo>
                  <a:pt x="-19545" y="65023"/>
                  <a:pt x="105381" y="113700"/>
                  <a:pt x="321009" y="99310"/>
                </a:cubicBezTo>
                <a:cubicBezTo>
                  <a:pt x="502653" y="100227"/>
                  <a:pt x="635168" y="77297"/>
                  <a:pt x="642018" y="49655"/>
                </a:cubicBezTo>
                <a:cubicBezTo>
                  <a:pt x="653533" y="192141"/>
                  <a:pt x="636018" y="240376"/>
                  <a:pt x="642018" y="347585"/>
                </a:cubicBezTo>
                <a:cubicBezTo>
                  <a:pt x="642291" y="396398"/>
                  <a:pt x="485492" y="355995"/>
                  <a:pt x="321009" y="397240"/>
                </a:cubicBezTo>
                <a:cubicBezTo>
                  <a:pt x="144632" y="393869"/>
                  <a:pt x="-4520" y="372045"/>
                  <a:pt x="0" y="347585"/>
                </a:cubicBezTo>
                <a:cubicBezTo>
                  <a:pt x="-10265" y="234212"/>
                  <a:pt x="25064" y="152231"/>
                  <a:pt x="0" y="49655"/>
                </a:cubicBezTo>
                <a:close/>
              </a:path>
              <a:path w="642018" h="397240" fill="lighten" stroke="0" extrusionOk="0">
                <a:moveTo>
                  <a:pt x="0" y="49655"/>
                </a:moveTo>
                <a:cubicBezTo>
                  <a:pt x="-22354" y="53296"/>
                  <a:pt x="174367" y="17157"/>
                  <a:pt x="321009" y="0"/>
                </a:cubicBezTo>
                <a:cubicBezTo>
                  <a:pt x="504372" y="1461"/>
                  <a:pt x="641039" y="22073"/>
                  <a:pt x="642018" y="49655"/>
                </a:cubicBezTo>
                <a:cubicBezTo>
                  <a:pt x="654128" y="86983"/>
                  <a:pt x="515944" y="125580"/>
                  <a:pt x="321009" y="99310"/>
                </a:cubicBezTo>
                <a:cubicBezTo>
                  <a:pt x="144037" y="102582"/>
                  <a:pt x="3459" y="82407"/>
                  <a:pt x="0" y="49655"/>
                </a:cubicBezTo>
                <a:close/>
              </a:path>
              <a:path w="642018" h="397240" fill="none" extrusionOk="0">
                <a:moveTo>
                  <a:pt x="642018" y="49655"/>
                </a:moveTo>
                <a:cubicBezTo>
                  <a:pt x="647889" y="43505"/>
                  <a:pt x="473183" y="97889"/>
                  <a:pt x="321009" y="99310"/>
                </a:cubicBezTo>
                <a:cubicBezTo>
                  <a:pt x="148835" y="103713"/>
                  <a:pt x="-1934" y="82920"/>
                  <a:pt x="0" y="49655"/>
                </a:cubicBezTo>
                <a:cubicBezTo>
                  <a:pt x="-4632" y="31530"/>
                  <a:pt x="118206" y="-33855"/>
                  <a:pt x="321009" y="0"/>
                </a:cubicBezTo>
                <a:cubicBezTo>
                  <a:pt x="499709" y="442"/>
                  <a:pt x="641811" y="17939"/>
                  <a:pt x="642018" y="49655"/>
                </a:cubicBezTo>
                <a:cubicBezTo>
                  <a:pt x="672999" y="149374"/>
                  <a:pt x="632713" y="203288"/>
                  <a:pt x="642018" y="347585"/>
                </a:cubicBezTo>
                <a:cubicBezTo>
                  <a:pt x="627759" y="370125"/>
                  <a:pt x="490687" y="404943"/>
                  <a:pt x="321009" y="397240"/>
                </a:cubicBezTo>
                <a:cubicBezTo>
                  <a:pt x="142691" y="399445"/>
                  <a:pt x="4031" y="370195"/>
                  <a:pt x="0" y="347585"/>
                </a:cubicBezTo>
                <a:cubicBezTo>
                  <a:pt x="-9518" y="251895"/>
                  <a:pt x="20620" y="136960"/>
                  <a:pt x="0" y="49655"/>
                </a:cubicBezTo>
              </a:path>
              <a:path w="642018" h="397240" fill="none" stroke="0" extrusionOk="0">
                <a:moveTo>
                  <a:pt x="642018" y="49655"/>
                </a:moveTo>
                <a:cubicBezTo>
                  <a:pt x="656085" y="94310"/>
                  <a:pt x="525393" y="75586"/>
                  <a:pt x="321009" y="99310"/>
                </a:cubicBezTo>
                <a:cubicBezTo>
                  <a:pt x="144174" y="97178"/>
                  <a:pt x="-2235" y="77446"/>
                  <a:pt x="0" y="49655"/>
                </a:cubicBezTo>
                <a:cubicBezTo>
                  <a:pt x="-26118" y="4210"/>
                  <a:pt x="131074" y="-898"/>
                  <a:pt x="321009" y="0"/>
                </a:cubicBezTo>
                <a:cubicBezTo>
                  <a:pt x="497338" y="-1954"/>
                  <a:pt x="642139" y="20588"/>
                  <a:pt x="642018" y="49655"/>
                </a:cubicBezTo>
                <a:cubicBezTo>
                  <a:pt x="654630" y="137491"/>
                  <a:pt x="607299" y="271216"/>
                  <a:pt x="642018" y="347585"/>
                </a:cubicBezTo>
                <a:cubicBezTo>
                  <a:pt x="617243" y="376029"/>
                  <a:pt x="505044" y="385077"/>
                  <a:pt x="321009" y="397240"/>
                </a:cubicBezTo>
                <a:cubicBezTo>
                  <a:pt x="142046" y="398101"/>
                  <a:pt x="7890" y="373339"/>
                  <a:pt x="0" y="347585"/>
                </a:cubicBezTo>
                <a:cubicBezTo>
                  <a:pt x="-6808" y="273062"/>
                  <a:pt x="13904" y="152887"/>
                  <a:pt x="0" y="49655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an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vol-4</a:t>
            </a:r>
          </a:p>
        </p:txBody>
      </p: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BF372E5A-D094-FBE5-CA89-039EBDF520E7}"/>
              </a:ext>
            </a:extLst>
          </p:cNvPr>
          <p:cNvGrpSpPr/>
          <p:nvPr/>
        </p:nvGrpSpPr>
        <p:grpSpPr>
          <a:xfrm>
            <a:off x="3418626" y="3422126"/>
            <a:ext cx="2726032" cy="1022560"/>
            <a:chOff x="3418626" y="3422126"/>
            <a:chExt cx="2726032" cy="1022560"/>
          </a:xfrm>
        </p:grpSpPr>
        <p:sp>
          <p:nvSpPr>
            <p:cNvPr id="34" name="Abgerundetes Rechteck 33">
              <a:extLst>
                <a:ext uri="{FF2B5EF4-FFF2-40B4-BE49-F238E27FC236}">
                  <a16:creationId xmlns:a16="http://schemas.microsoft.com/office/drawing/2014/main" id="{98C8FF1A-5ECB-1EBC-29B3-28C694498DB8}"/>
                </a:ext>
              </a:extLst>
            </p:cNvPr>
            <p:cNvSpPr/>
            <p:nvPr/>
          </p:nvSpPr>
          <p:spPr>
            <a:xfrm>
              <a:off x="3418626" y="4155383"/>
              <a:ext cx="1312269" cy="289303"/>
            </a:xfrm>
            <a:custGeom>
              <a:avLst/>
              <a:gdLst>
                <a:gd name="connsiteX0" fmla="*/ 0 w 1312269"/>
                <a:gd name="connsiteY0" fmla="*/ 144652 h 289303"/>
                <a:gd name="connsiteX1" fmla="*/ 144652 w 1312269"/>
                <a:gd name="connsiteY1" fmla="*/ 0 h 289303"/>
                <a:gd name="connsiteX2" fmla="*/ 645905 w 1312269"/>
                <a:gd name="connsiteY2" fmla="*/ 0 h 289303"/>
                <a:gd name="connsiteX3" fmla="*/ 1167618 w 1312269"/>
                <a:gd name="connsiteY3" fmla="*/ 0 h 289303"/>
                <a:gd name="connsiteX4" fmla="*/ 1312270 w 1312269"/>
                <a:gd name="connsiteY4" fmla="*/ 144652 h 289303"/>
                <a:gd name="connsiteX5" fmla="*/ 1312269 w 1312269"/>
                <a:gd name="connsiteY5" fmla="*/ 144652 h 289303"/>
                <a:gd name="connsiteX6" fmla="*/ 1167617 w 1312269"/>
                <a:gd name="connsiteY6" fmla="*/ 289304 h 289303"/>
                <a:gd name="connsiteX7" fmla="*/ 635675 w 1312269"/>
                <a:gd name="connsiteY7" fmla="*/ 289303 h 289303"/>
                <a:gd name="connsiteX8" fmla="*/ 144652 w 1312269"/>
                <a:gd name="connsiteY8" fmla="*/ 289303 h 289303"/>
                <a:gd name="connsiteX9" fmla="*/ 0 w 1312269"/>
                <a:gd name="connsiteY9" fmla="*/ 144651 h 289303"/>
                <a:gd name="connsiteX10" fmla="*/ 0 w 1312269"/>
                <a:gd name="connsiteY10" fmla="*/ 144652 h 2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269" h="289303" fill="none" extrusionOk="0">
                  <a:moveTo>
                    <a:pt x="0" y="144652"/>
                  </a:moveTo>
                  <a:cubicBezTo>
                    <a:pt x="576" y="80359"/>
                    <a:pt x="70541" y="9698"/>
                    <a:pt x="144652" y="0"/>
                  </a:cubicBezTo>
                  <a:cubicBezTo>
                    <a:pt x="393168" y="-19834"/>
                    <a:pt x="543226" y="3132"/>
                    <a:pt x="645905" y="0"/>
                  </a:cubicBezTo>
                  <a:cubicBezTo>
                    <a:pt x="748584" y="-3132"/>
                    <a:pt x="962898" y="4815"/>
                    <a:pt x="1167618" y="0"/>
                  </a:cubicBezTo>
                  <a:cubicBezTo>
                    <a:pt x="1259871" y="8272"/>
                    <a:pt x="1303930" y="81217"/>
                    <a:pt x="1312270" y="144652"/>
                  </a:cubicBezTo>
                  <a:lnTo>
                    <a:pt x="1312269" y="144652"/>
                  </a:lnTo>
                  <a:cubicBezTo>
                    <a:pt x="1315048" y="210436"/>
                    <a:pt x="1243557" y="284877"/>
                    <a:pt x="1167617" y="289304"/>
                  </a:cubicBezTo>
                  <a:cubicBezTo>
                    <a:pt x="1027122" y="308663"/>
                    <a:pt x="807677" y="299771"/>
                    <a:pt x="635675" y="289303"/>
                  </a:cubicBezTo>
                  <a:cubicBezTo>
                    <a:pt x="463673" y="278835"/>
                    <a:pt x="373744" y="306680"/>
                    <a:pt x="144652" y="289303"/>
                  </a:cubicBezTo>
                  <a:cubicBezTo>
                    <a:pt x="68611" y="282139"/>
                    <a:pt x="-4771" y="212232"/>
                    <a:pt x="0" y="144651"/>
                  </a:cubicBezTo>
                  <a:lnTo>
                    <a:pt x="0" y="144652"/>
                  </a:lnTo>
                  <a:close/>
                </a:path>
                <a:path w="1312269" h="289303" stroke="0" extrusionOk="0">
                  <a:moveTo>
                    <a:pt x="0" y="144652"/>
                  </a:moveTo>
                  <a:cubicBezTo>
                    <a:pt x="14188" y="68630"/>
                    <a:pt x="66478" y="3573"/>
                    <a:pt x="144652" y="0"/>
                  </a:cubicBezTo>
                  <a:cubicBezTo>
                    <a:pt x="359149" y="-7488"/>
                    <a:pt x="535487" y="-14982"/>
                    <a:pt x="676594" y="0"/>
                  </a:cubicBezTo>
                  <a:cubicBezTo>
                    <a:pt x="817701" y="14982"/>
                    <a:pt x="1033447" y="-6427"/>
                    <a:pt x="1167618" y="0"/>
                  </a:cubicBezTo>
                  <a:cubicBezTo>
                    <a:pt x="1250652" y="-2674"/>
                    <a:pt x="1316138" y="61976"/>
                    <a:pt x="1312270" y="144652"/>
                  </a:cubicBezTo>
                  <a:lnTo>
                    <a:pt x="1312269" y="144652"/>
                  </a:lnTo>
                  <a:cubicBezTo>
                    <a:pt x="1301649" y="228388"/>
                    <a:pt x="1240723" y="288194"/>
                    <a:pt x="1167617" y="289304"/>
                  </a:cubicBezTo>
                  <a:cubicBezTo>
                    <a:pt x="961453" y="304170"/>
                    <a:pt x="802213" y="271813"/>
                    <a:pt x="656135" y="289304"/>
                  </a:cubicBezTo>
                  <a:cubicBezTo>
                    <a:pt x="510057" y="306794"/>
                    <a:pt x="347170" y="291016"/>
                    <a:pt x="144652" y="289303"/>
                  </a:cubicBezTo>
                  <a:cubicBezTo>
                    <a:pt x="60903" y="303244"/>
                    <a:pt x="-11010" y="228624"/>
                    <a:pt x="0" y="144651"/>
                  </a:cubicBezTo>
                  <a:lnTo>
                    <a:pt x="0" y="144652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Bradley Hand" pitchFamily="2" charset="77"/>
                </a:rPr>
                <a:t>NGINX-4</a:t>
              </a:r>
            </a:p>
          </p:txBody>
        </p:sp>
        <p:cxnSp>
          <p:nvCxnSpPr>
            <p:cNvPr id="57" name="Gekrümmte Verbindung 56">
              <a:extLst>
                <a:ext uri="{FF2B5EF4-FFF2-40B4-BE49-F238E27FC236}">
                  <a16:creationId xmlns:a16="http://schemas.microsoft.com/office/drawing/2014/main" id="{84884568-539D-24B2-CE6D-02221F8083B5}"/>
                </a:ext>
              </a:extLst>
            </p:cNvPr>
            <p:cNvCxnSpPr>
              <a:cxnSpLocks/>
              <a:stCxn id="38" idx="3"/>
              <a:endCxn id="34" idx="3"/>
            </p:cNvCxnSpPr>
            <p:nvPr/>
          </p:nvCxnSpPr>
          <p:spPr>
            <a:xfrm rot="5400000">
              <a:off x="4998822" y="3154199"/>
              <a:ext cx="877910" cy="1413763"/>
            </a:xfrm>
            <a:prstGeom prst="curvedConnector2">
              <a:avLst/>
            </a:prstGeom>
            <a:ln w="25400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feld 71">
            <a:extLst>
              <a:ext uri="{FF2B5EF4-FFF2-40B4-BE49-F238E27FC236}">
                <a16:creationId xmlns:a16="http://schemas.microsoft.com/office/drawing/2014/main" id="{DF1187AF-165C-9FDC-5F79-8774B4695D75}"/>
              </a:ext>
            </a:extLst>
          </p:cNvPr>
          <p:cNvSpPr txBox="1"/>
          <p:nvPr/>
        </p:nvSpPr>
        <p:spPr>
          <a:xfrm>
            <a:off x="485430" y="6275384"/>
            <a:ext cx="7134825" cy="36933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kubectl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scale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--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replicas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4 –f </a:t>
            </a:r>
            <a:r>
              <a:rPr lang="de-DE" sz="18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nginx-sts.yaml</a:t>
            </a:r>
            <a:r>
              <a:rPr lang="de-DE" sz="18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943EBCEE-202C-986C-7E06-32841800AC8F}"/>
              </a:ext>
            </a:extLst>
          </p:cNvPr>
          <p:cNvGrpSpPr/>
          <p:nvPr/>
        </p:nvGrpSpPr>
        <p:grpSpPr>
          <a:xfrm>
            <a:off x="5098751" y="3422124"/>
            <a:ext cx="2037166" cy="1035397"/>
            <a:chOff x="5098751" y="3422124"/>
            <a:chExt cx="2037166" cy="1035397"/>
          </a:xfrm>
        </p:grpSpPr>
        <p:sp>
          <p:nvSpPr>
            <p:cNvPr id="73" name="Abgerundetes Rechteck 72">
              <a:extLst>
                <a:ext uri="{FF2B5EF4-FFF2-40B4-BE49-F238E27FC236}">
                  <a16:creationId xmlns:a16="http://schemas.microsoft.com/office/drawing/2014/main" id="{F36936FA-F3CB-969C-6FE8-D2B72226D183}"/>
                </a:ext>
              </a:extLst>
            </p:cNvPr>
            <p:cNvSpPr/>
            <p:nvPr/>
          </p:nvSpPr>
          <p:spPr>
            <a:xfrm>
              <a:off x="5823648" y="4168218"/>
              <a:ext cx="1312269" cy="289303"/>
            </a:xfrm>
            <a:custGeom>
              <a:avLst/>
              <a:gdLst>
                <a:gd name="connsiteX0" fmla="*/ 0 w 1312269"/>
                <a:gd name="connsiteY0" fmla="*/ 144652 h 289303"/>
                <a:gd name="connsiteX1" fmla="*/ 144652 w 1312269"/>
                <a:gd name="connsiteY1" fmla="*/ 0 h 289303"/>
                <a:gd name="connsiteX2" fmla="*/ 645905 w 1312269"/>
                <a:gd name="connsiteY2" fmla="*/ 0 h 289303"/>
                <a:gd name="connsiteX3" fmla="*/ 1167618 w 1312269"/>
                <a:gd name="connsiteY3" fmla="*/ 0 h 289303"/>
                <a:gd name="connsiteX4" fmla="*/ 1312270 w 1312269"/>
                <a:gd name="connsiteY4" fmla="*/ 144652 h 289303"/>
                <a:gd name="connsiteX5" fmla="*/ 1312269 w 1312269"/>
                <a:gd name="connsiteY5" fmla="*/ 144652 h 289303"/>
                <a:gd name="connsiteX6" fmla="*/ 1167617 w 1312269"/>
                <a:gd name="connsiteY6" fmla="*/ 289304 h 289303"/>
                <a:gd name="connsiteX7" fmla="*/ 635675 w 1312269"/>
                <a:gd name="connsiteY7" fmla="*/ 289303 h 289303"/>
                <a:gd name="connsiteX8" fmla="*/ 144652 w 1312269"/>
                <a:gd name="connsiteY8" fmla="*/ 289303 h 289303"/>
                <a:gd name="connsiteX9" fmla="*/ 0 w 1312269"/>
                <a:gd name="connsiteY9" fmla="*/ 144651 h 289303"/>
                <a:gd name="connsiteX10" fmla="*/ 0 w 1312269"/>
                <a:gd name="connsiteY10" fmla="*/ 144652 h 2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269" h="289303" fill="none" extrusionOk="0">
                  <a:moveTo>
                    <a:pt x="0" y="144652"/>
                  </a:moveTo>
                  <a:cubicBezTo>
                    <a:pt x="576" y="80359"/>
                    <a:pt x="70541" y="9698"/>
                    <a:pt x="144652" y="0"/>
                  </a:cubicBezTo>
                  <a:cubicBezTo>
                    <a:pt x="393168" y="-19834"/>
                    <a:pt x="543226" y="3132"/>
                    <a:pt x="645905" y="0"/>
                  </a:cubicBezTo>
                  <a:cubicBezTo>
                    <a:pt x="748584" y="-3132"/>
                    <a:pt x="962898" y="4815"/>
                    <a:pt x="1167618" y="0"/>
                  </a:cubicBezTo>
                  <a:cubicBezTo>
                    <a:pt x="1259871" y="8272"/>
                    <a:pt x="1303930" y="81217"/>
                    <a:pt x="1312270" y="144652"/>
                  </a:cubicBezTo>
                  <a:lnTo>
                    <a:pt x="1312269" y="144652"/>
                  </a:lnTo>
                  <a:cubicBezTo>
                    <a:pt x="1315048" y="210436"/>
                    <a:pt x="1243557" y="284877"/>
                    <a:pt x="1167617" y="289304"/>
                  </a:cubicBezTo>
                  <a:cubicBezTo>
                    <a:pt x="1027122" y="308663"/>
                    <a:pt x="807677" y="299771"/>
                    <a:pt x="635675" y="289303"/>
                  </a:cubicBezTo>
                  <a:cubicBezTo>
                    <a:pt x="463673" y="278835"/>
                    <a:pt x="373744" y="306680"/>
                    <a:pt x="144652" y="289303"/>
                  </a:cubicBezTo>
                  <a:cubicBezTo>
                    <a:pt x="68611" y="282139"/>
                    <a:pt x="-4771" y="212232"/>
                    <a:pt x="0" y="144651"/>
                  </a:cubicBezTo>
                  <a:lnTo>
                    <a:pt x="0" y="144652"/>
                  </a:lnTo>
                  <a:close/>
                </a:path>
                <a:path w="1312269" h="289303" stroke="0" extrusionOk="0">
                  <a:moveTo>
                    <a:pt x="0" y="144652"/>
                  </a:moveTo>
                  <a:cubicBezTo>
                    <a:pt x="14188" y="68630"/>
                    <a:pt x="66478" y="3573"/>
                    <a:pt x="144652" y="0"/>
                  </a:cubicBezTo>
                  <a:cubicBezTo>
                    <a:pt x="359149" y="-7488"/>
                    <a:pt x="535487" y="-14982"/>
                    <a:pt x="676594" y="0"/>
                  </a:cubicBezTo>
                  <a:cubicBezTo>
                    <a:pt x="817701" y="14982"/>
                    <a:pt x="1033447" y="-6427"/>
                    <a:pt x="1167618" y="0"/>
                  </a:cubicBezTo>
                  <a:cubicBezTo>
                    <a:pt x="1250652" y="-2674"/>
                    <a:pt x="1316138" y="61976"/>
                    <a:pt x="1312270" y="144652"/>
                  </a:cubicBezTo>
                  <a:lnTo>
                    <a:pt x="1312269" y="144652"/>
                  </a:lnTo>
                  <a:cubicBezTo>
                    <a:pt x="1301649" y="228388"/>
                    <a:pt x="1240723" y="288194"/>
                    <a:pt x="1167617" y="289304"/>
                  </a:cubicBezTo>
                  <a:cubicBezTo>
                    <a:pt x="961453" y="304170"/>
                    <a:pt x="802213" y="271813"/>
                    <a:pt x="656135" y="289304"/>
                  </a:cubicBezTo>
                  <a:cubicBezTo>
                    <a:pt x="510057" y="306794"/>
                    <a:pt x="347170" y="291016"/>
                    <a:pt x="144652" y="289303"/>
                  </a:cubicBezTo>
                  <a:cubicBezTo>
                    <a:pt x="60903" y="303244"/>
                    <a:pt x="-11010" y="228624"/>
                    <a:pt x="0" y="144651"/>
                  </a:cubicBezTo>
                  <a:lnTo>
                    <a:pt x="0" y="144652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Bradley Hand" pitchFamily="2" charset="77"/>
                </a:rPr>
                <a:t>NGINX-3</a:t>
              </a:r>
            </a:p>
          </p:txBody>
        </p:sp>
        <p:cxnSp>
          <p:nvCxnSpPr>
            <p:cNvPr id="74" name="Gekrümmte Verbindung 73">
              <a:extLst>
                <a:ext uri="{FF2B5EF4-FFF2-40B4-BE49-F238E27FC236}">
                  <a16:creationId xmlns:a16="http://schemas.microsoft.com/office/drawing/2014/main" id="{778DC8D8-F50E-879E-D390-14656097AA77}"/>
                </a:ext>
              </a:extLst>
            </p:cNvPr>
            <p:cNvCxnSpPr>
              <a:cxnSpLocks/>
              <a:stCxn id="37" idx="3"/>
              <a:endCxn id="73" idx="1"/>
            </p:cNvCxnSpPr>
            <p:nvPr/>
          </p:nvCxnSpPr>
          <p:spPr>
            <a:xfrm rot="16200000" flipH="1">
              <a:off x="5015827" y="3505048"/>
              <a:ext cx="890745" cy="724897"/>
            </a:xfrm>
            <a:prstGeom prst="curvedConnector2">
              <a:avLst/>
            </a:prstGeom>
            <a:ln w="25400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" name="Picture 36">
            <a:extLst>
              <a:ext uri="{FF2B5EF4-FFF2-40B4-BE49-F238E27FC236}">
                <a16:creationId xmlns:a16="http://schemas.microsoft.com/office/drawing/2014/main" id="{5EBA208F-01C8-21B0-8F58-7D280940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4" y="396000"/>
            <a:ext cx="503999" cy="5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7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41" grpId="0" animBg="1"/>
      <p:bldP spid="37" grpId="0" animBg="1"/>
      <p:bldP spid="38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hteck 128">
            <a:extLst>
              <a:ext uri="{FF2B5EF4-FFF2-40B4-BE49-F238E27FC236}">
                <a16:creationId xmlns:a16="http://schemas.microsoft.com/office/drawing/2014/main" id="{DC377CA8-14D7-4848-A51F-CB8F3A830789}"/>
              </a:ext>
            </a:extLst>
          </p:cNvPr>
          <p:cNvSpPr/>
          <p:nvPr/>
        </p:nvSpPr>
        <p:spPr>
          <a:xfrm>
            <a:off x="4125260" y="2415443"/>
            <a:ext cx="1799999" cy="37207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60594D6-DDFF-0642-B550-29E0446FAB64}"/>
              </a:ext>
            </a:extLst>
          </p:cNvPr>
          <p:cNvSpPr/>
          <p:nvPr/>
        </p:nvSpPr>
        <p:spPr>
          <a:xfrm>
            <a:off x="256210" y="2412559"/>
            <a:ext cx="3714453" cy="3723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BECCD0-0365-6042-8374-D2981838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F7BC74-9A13-A448-A42E-02EC649C195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Überblick über die wichtigsten </a:t>
            </a:r>
            <a:r>
              <a:rPr lang="de-DE" dirty="0" err="1"/>
              <a:t>Kubernetes</a:t>
            </a:r>
            <a:r>
              <a:rPr lang="de-DE" dirty="0"/>
              <a:t>-Ressourcen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8244FD-F2C5-E640-A5F8-257286D761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E9DFBF75-CCFE-7546-AD3B-8F1222403E29}"/>
              </a:ext>
            </a:extLst>
          </p:cNvPr>
          <p:cNvSpPr txBox="1"/>
          <p:nvPr/>
        </p:nvSpPr>
        <p:spPr>
          <a:xfrm>
            <a:off x="538017" y="3701508"/>
            <a:ext cx="1221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err="1"/>
              <a:t>Deployments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F81DA72-7522-CC4E-93F4-B5908BE1ADCE}"/>
              </a:ext>
            </a:extLst>
          </p:cNvPr>
          <p:cNvSpPr txBox="1"/>
          <p:nvPr/>
        </p:nvSpPr>
        <p:spPr>
          <a:xfrm>
            <a:off x="246607" y="1643827"/>
            <a:ext cx="3729843" cy="649214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95000"/>
                  </a:schemeClr>
                </a:solidFill>
              </a:rPr>
              <a:t>Ausführbare Jobs/</a:t>
            </a:r>
            <a:r>
              <a:rPr lang="de-DE" sz="1600" dirty="0" err="1">
                <a:solidFill>
                  <a:schemeClr val="bg1">
                    <a:lumMod val="95000"/>
                  </a:schemeClr>
                </a:solidFill>
              </a:rPr>
              <a:t>Workloads</a:t>
            </a:r>
            <a:endParaRPr lang="de-DE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54" name="Picture 30">
            <a:extLst>
              <a:ext uri="{FF2B5EF4-FFF2-40B4-BE49-F238E27FC236}">
                <a16:creationId xmlns:a16="http://schemas.microsoft.com/office/drawing/2014/main" id="{12AE6375-E091-0E43-BCC0-796419352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30" y="2696244"/>
            <a:ext cx="644762" cy="644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feld 73">
            <a:extLst>
              <a:ext uri="{FF2B5EF4-FFF2-40B4-BE49-F238E27FC236}">
                <a16:creationId xmlns:a16="http://schemas.microsoft.com/office/drawing/2014/main" id="{5ADFA4F6-6D9A-0E4F-A173-1FF576E9A91A}"/>
              </a:ext>
            </a:extLst>
          </p:cNvPr>
          <p:cNvSpPr txBox="1"/>
          <p:nvPr/>
        </p:nvSpPr>
        <p:spPr>
          <a:xfrm>
            <a:off x="2463317" y="5510714"/>
            <a:ext cx="1180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de-de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err="1"/>
              <a:t>Stateful</a:t>
            </a:r>
            <a:r>
              <a:rPr lang="de-DE" dirty="0"/>
              <a:t> Sets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27A0CEAA-783B-674D-BE34-ECF7105CDBBB}"/>
              </a:ext>
            </a:extLst>
          </p:cNvPr>
          <p:cNvSpPr txBox="1"/>
          <p:nvPr/>
        </p:nvSpPr>
        <p:spPr>
          <a:xfrm>
            <a:off x="539780" y="5510714"/>
            <a:ext cx="1214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err="1"/>
              <a:t>Daemon</a:t>
            </a:r>
            <a:r>
              <a:rPr lang="de-DE" dirty="0"/>
              <a:t> Sets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9E273C53-174B-174F-8FF4-157ADE55F70D}"/>
              </a:ext>
            </a:extLst>
          </p:cNvPr>
          <p:cNvSpPr txBox="1"/>
          <p:nvPr/>
        </p:nvSpPr>
        <p:spPr>
          <a:xfrm>
            <a:off x="4125261" y="1643827"/>
            <a:ext cx="1799999" cy="646331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Exponieren von Anwendungen und Diensten 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141E4693-0A90-3A46-9596-A21D07D49571}"/>
              </a:ext>
            </a:extLst>
          </p:cNvPr>
          <p:cNvSpPr txBox="1"/>
          <p:nvPr/>
        </p:nvSpPr>
        <p:spPr>
          <a:xfrm>
            <a:off x="4121418" y="3703405"/>
            <a:ext cx="179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Services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F6670A1D-F19D-AE45-B05C-518A2B00DC60}"/>
              </a:ext>
            </a:extLst>
          </p:cNvPr>
          <p:cNvSpPr txBox="1"/>
          <p:nvPr/>
        </p:nvSpPr>
        <p:spPr>
          <a:xfrm>
            <a:off x="4125259" y="5513597"/>
            <a:ext cx="179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Ingress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63FFB1C2-0D2E-5042-B775-910095E1C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600" y="4608075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9005B2A9-D614-3742-AD7B-E67DD24A1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733" y="2702108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F5DA8AE1-8904-6F48-827D-A8B82F0A3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7" y="4624431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1965F56F-2751-6C4F-AB30-AEFF256C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23" y="4624431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AC42805A-4A47-6B49-B782-846258EC95E9}"/>
              </a:ext>
            </a:extLst>
          </p:cNvPr>
          <p:cNvSpPr txBox="1"/>
          <p:nvPr/>
        </p:nvSpPr>
        <p:spPr>
          <a:xfrm>
            <a:off x="4442867" y="2443360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/>
              <a:t>Primär Intra-Cluster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F5665DA1-A665-D141-9418-33C31A73807A}"/>
              </a:ext>
            </a:extLst>
          </p:cNvPr>
          <p:cNvSpPr txBox="1"/>
          <p:nvPr/>
        </p:nvSpPr>
        <p:spPr>
          <a:xfrm>
            <a:off x="4453461" y="4370257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/>
              <a:t>Primär Extra-Cluster</a:t>
            </a:r>
          </a:p>
        </p:txBody>
      </p:sp>
      <p:pic>
        <p:nvPicPr>
          <p:cNvPr id="1063" name="Picture 39">
            <a:extLst>
              <a:ext uri="{FF2B5EF4-FFF2-40B4-BE49-F238E27FC236}">
                <a16:creationId xmlns:a16="http://schemas.microsoft.com/office/drawing/2014/main" id="{044ED7CD-6D81-7E40-B7D1-B8E87EAA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73" y="2692227"/>
            <a:ext cx="648634" cy="6486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781C98E9-592D-9F46-A971-775CA556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86" y="2699225"/>
            <a:ext cx="648634" cy="6486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feld 72">
            <a:extLst>
              <a:ext uri="{FF2B5EF4-FFF2-40B4-BE49-F238E27FC236}">
                <a16:creationId xmlns:a16="http://schemas.microsoft.com/office/drawing/2014/main" id="{F3E676F2-D1F1-A143-A840-EEB136A4F4C0}"/>
              </a:ext>
            </a:extLst>
          </p:cNvPr>
          <p:cNvSpPr txBox="1"/>
          <p:nvPr/>
        </p:nvSpPr>
        <p:spPr>
          <a:xfrm>
            <a:off x="2555997" y="3701508"/>
            <a:ext cx="105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(</a:t>
            </a:r>
            <a:r>
              <a:rPr lang="de-DE" dirty="0" err="1"/>
              <a:t>Cron</a:t>
            </a:r>
            <a:r>
              <a:rPr lang="de-DE" dirty="0"/>
              <a:t>-)Jobs</a:t>
            </a:r>
          </a:p>
        </p:txBody>
      </p:sp>
      <p:sp>
        <p:nvSpPr>
          <p:cNvPr id="131" name="Rechteck 130">
            <a:extLst>
              <a:ext uri="{FF2B5EF4-FFF2-40B4-BE49-F238E27FC236}">
                <a16:creationId xmlns:a16="http://schemas.microsoft.com/office/drawing/2014/main" id="{1744A97D-516B-EC4F-865B-4F3C4A3F5ABA}"/>
              </a:ext>
            </a:extLst>
          </p:cNvPr>
          <p:cNvSpPr/>
          <p:nvPr/>
        </p:nvSpPr>
        <p:spPr>
          <a:xfrm>
            <a:off x="6017869" y="2412560"/>
            <a:ext cx="1800000" cy="3723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6544B590-6D31-9243-9E86-5EB212A6BC40}"/>
              </a:ext>
            </a:extLst>
          </p:cNvPr>
          <p:cNvSpPr txBox="1"/>
          <p:nvPr/>
        </p:nvSpPr>
        <p:spPr>
          <a:xfrm>
            <a:off x="6017869" y="1643827"/>
            <a:ext cx="1800000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defPPr rtl="0">
              <a:defRPr lang="de-de"/>
            </a:defPPr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Persistenz</a:t>
            </a:r>
          </a:p>
        </p:txBody>
      </p:sp>
      <p:pic>
        <p:nvPicPr>
          <p:cNvPr id="134" name="Picture 23">
            <a:extLst>
              <a:ext uri="{FF2B5EF4-FFF2-40B4-BE49-F238E27FC236}">
                <a16:creationId xmlns:a16="http://schemas.microsoft.com/office/drawing/2014/main" id="{7554F3D9-A80C-F746-85C4-18A28DC4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784" y="2692227"/>
            <a:ext cx="630000" cy="63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2">
            <a:extLst>
              <a:ext uri="{FF2B5EF4-FFF2-40B4-BE49-F238E27FC236}">
                <a16:creationId xmlns:a16="http://schemas.microsoft.com/office/drawing/2014/main" id="{01FC1095-D87A-B945-922F-5A115CF06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784" y="4599774"/>
            <a:ext cx="630000" cy="63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feld 136">
            <a:extLst>
              <a:ext uri="{FF2B5EF4-FFF2-40B4-BE49-F238E27FC236}">
                <a16:creationId xmlns:a16="http://schemas.microsoft.com/office/drawing/2014/main" id="{BC7A94B6-5C76-ED42-A230-4DDF4D7F5632}"/>
              </a:ext>
            </a:extLst>
          </p:cNvPr>
          <p:cNvSpPr txBox="1"/>
          <p:nvPr/>
        </p:nvSpPr>
        <p:spPr>
          <a:xfrm>
            <a:off x="6015784" y="5391792"/>
            <a:ext cx="179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/>
            </a:lvl1pPr>
          </a:lstStyle>
          <a:p>
            <a:r>
              <a:rPr lang="de-DE" dirty="0"/>
              <a:t>Persistent</a:t>
            </a:r>
          </a:p>
          <a:p>
            <a:r>
              <a:rPr lang="de-DE" dirty="0"/>
              <a:t>Volume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945353CE-0288-8A4F-B444-C37AE727604C}"/>
              </a:ext>
            </a:extLst>
          </p:cNvPr>
          <p:cNvSpPr txBox="1"/>
          <p:nvPr/>
        </p:nvSpPr>
        <p:spPr>
          <a:xfrm>
            <a:off x="6015784" y="3563009"/>
            <a:ext cx="179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/>
            </a:lvl1pPr>
          </a:lstStyle>
          <a:p>
            <a:r>
              <a:rPr lang="de-DE" dirty="0"/>
              <a:t>Persistent</a:t>
            </a:r>
          </a:p>
          <a:p>
            <a:r>
              <a:rPr lang="de-DE" dirty="0"/>
              <a:t>Volume Claim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0764B6B-3DA3-FFC3-541F-8264248F907F}"/>
              </a:ext>
            </a:extLst>
          </p:cNvPr>
          <p:cNvSpPr/>
          <p:nvPr/>
        </p:nvSpPr>
        <p:spPr>
          <a:xfrm>
            <a:off x="7962347" y="2418325"/>
            <a:ext cx="1800000" cy="37207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28">
            <a:extLst>
              <a:ext uri="{FF2B5EF4-FFF2-40B4-BE49-F238E27FC236}">
                <a16:creationId xmlns:a16="http://schemas.microsoft.com/office/drawing/2014/main" id="{48AAF39D-A4AD-DAD7-5482-53A6B3D2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32" y="4627314"/>
            <a:ext cx="637639" cy="6376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2534D94-1596-1345-2796-42DACD1C8DAA}"/>
              </a:ext>
            </a:extLst>
          </p:cNvPr>
          <p:cNvSpPr txBox="1"/>
          <p:nvPr/>
        </p:nvSpPr>
        <p:spPr>
          <a:xfrm>
            <a:off x="8171732" y="5377981"/>
            <a:ext cx="63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RBAC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F7E2FC1-83D5-0679-F481-2AC0774EF423}"/>
              </a:ext>
            </a:extLst>
          </p:cNvPr>
          <p:cNvSpPr txBox="1"/>
          <p:nvPr/>
        </p:nvSpPr>
        <p:spPr>
          <a:xfrm>
            <a:off x="7962347" y="1646710"/>
            <a:ext cx="1800000" cy="646331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Isolieren von Anwendungen mittels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Namespaces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20B38A5-1D0B-1D32-799E-8B6173BFCFBF}"/>
              </a:ext>
            </a:extLst>
          </p:cNvPr>
          <p:cNvSpPr txBox="1"/>
          <p:nvPr/>
        </p:nvSpPr>
        <p:spPr>
          <a:xfrm>
            <a:off x="7953698" y="3574988"/>
            <a:ext cx="180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/>
              <a:t>Quotas</a:t>
            </a:r>
            <a:r>
              <a:rPr lang="de-DE" sz="1400" b="1" dirty="0"/>
              <a:t> und Limit Ranges</a:t>
            </a:r>
          </a:p>
        </p:txBody>
      </p:sp>
      <p:pic>
        <p:nvPicPr>
          <p:cNvPr id="11" name="Picture 33">
            <a:extLst>
              <a:ext uri="{FF2B5EF4-FFF2-40B4-BE49-F238E27FC236}">
                <a16:creationId xmlns:a16="http://schemas.microsoft.com/office/drawing/2014/main" id="{D232184E-7BE7-50FE-B067-C4DF5330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03" y="2704991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479223EE-A5F3-EF07-4735-21AFEAE1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749" y="2709179"/>
            <a:ext cx="627180" cy="627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Ein Bild, das Symbol, Logo, Electric Blue (Farbe), Markenzeichen enthält.&#10;&#10;Automatisch generierte Beschreibung">
            <a:extLst>
              <a:ext uri="{FF2B5EF4-FFF2-40B4-BE49-F238E27FC236}">
                <a16:creationId xmlns:a16="http://schemas.microsoft.com/office/drawing/2014/main" id="{67A370F9-431F-B4B5-776E-1D581243B4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92721" y="4627314"/>
            <a:ext cx="658208" cy="637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EE087EB-1D6E-E7F3-5C85-49AF37B3199F}"/>
              </a:ext>
            </a:extLst>
          </p:cNvPr>
          <p:cNvSpPr txBox="1"/>
          <p:nvPr/>
        </p:nvSpPr>
        <p:spPr>
          <a:xfrm>
            <a:off x="8818021" y="5375885"/>
            <a:ext cx="84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Network</a:t>
            </a:r>
          </a:p>
          <a:p>
            <a:pPr algn="ctr"/>
            <a:r>
              <a:rPr lang="de-DE" sz="1200" b="1" dirty="0" err="1"/>
              <a:t>Policies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830859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17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05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9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Container-Plattformen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1" y="1652109"/>
            <a:ext cx="3466270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9.1 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Heterogenität von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Scheduling-Algorithmen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Scheduling-Architekturen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9.2 Orchestrierung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Definition von Betriebszuständen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Regelkreis: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Desired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vs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Current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1600" b="1" dirty="0"/>
              <a:t>9.3 Inside </a:t>
            </a:r>
            <a:r>
              <a:rPr lang="de-DE" sz="1600" b="1" dirty="0" err="1"/>
              <a:t>Kubernetes</a:t>
            </a: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Kubernetes</a:t>
            </a:r>
            <a:r>
              <a:rPr lang="de-DE" sz="1400" dirty="0"/>
              <a:t>-Architektur und Ressourcen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Workloadarten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Scheduling </a:t>
            </a:r>
            <a:r>
              <a:rPr lang="de-DE" sz="1400" dirty="0" err="1"/>
              <a:t>Constraints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Automatische Skalierung von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Exponierung von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Health Checking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Persistenz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Isolation von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9.4 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241305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21D13C-3AD0-C343-9971-78F755EEBC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5D85F2-AB9A-BF48-A459-4D48C01DEBB1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01</a:t>
            </a:r>
          </a:p>
          <a:p>
            <a:endParaRPr lang="de-DE" dirty="0"/>
          </a:p>
          <a:p>
            <a:r>
              <a:rPr lang="de-DE" sz="1600" b="0" dirty="0"/>
              <a:t>Cloud Computing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79C89F-70C2-2A44-AA3F-17B653DB2AB5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02</a:t>
            </a:r>
          </a:p>
          <a:p>
            <a:endParaRPr lang="de-DE" dirty="0"/>
          </a:p>
          <a:p>
            <a:r>
              <a:rPr lang="de-DE" sz="1600" dirty="0" err="1"/>
              <a:t>DevOps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2E4BB2-C09E-3245-8979-A7473802470A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CA85333-2C43-7E45-97E8-8CF9DF9CB579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5965C5A-5B82-1E4D-96FE-D71B97E02F82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6176CB-C5CB-C040-B58F-A1BEC6278A41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2914D16-E03D-274E-B879-3F34EC1ECB51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3FBBC16-532E-8F4E-A6B1-49D8F083A5DF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35430CA-249E-A94C-9E9B-8EC34E9D063B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CD7DB56-480D-054D-93B5-B75DFC428688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</a:t>
            </a:r>
            <a:r>
              <a:rPr lang="de-DE" sz="1600" dirty="0"/>
              <a:t>n</a:t>
            </a:r>
          </a:p>
        </p:txBody>
      </p:sp>
      <p:sp>
        <p:nvSpPr>
          <p:cNvPr id="24" name="Geschweifte Klammer rechts 23">
            <a:extLst>
              <a:ext uri="{FF2B5EF4-FFF2-40B4-BE49-F238E27FC236}">
                <a16:creationId xmlns:a16="http://schemas.microsoft.com/office/drawing/2014/main" id="{1001CEE1-E4D8-9B4D-8089-E996B2249411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45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hteck 128">
            <a:extLst>
              <a:ext uri="{FF2B5EF4-FFF2-40B4-BE49-F238E27FC236}">
                <a16:creationId xmlns:a16="http://schemas.microsoft.com/office/drawing/2014/main" id="{DC377CA8-14D7-4848-A51F-CB8F3A830789}"/>
              </a:ext>
            </a:extLst>
          </p:cNvPr>
          <p:cNvSpPr/>
          <p:nvPr/>
        </p:nvSpPr>
        <p:spPr>
          <a:xfrm>
            <a:off x="7957827" y="2415443"/>
            <a:ext cx="1799999" cy="37207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Rechteck 126">
            <a:extLst>
              <a:ext uri="{FF2B5EF4-FFF2-40B4-BE49-F238E27FC236}">
                <a16:creationId xmlns:a16="http://schemas.microsoft.com/office/drawing/2014/main" id="{D06E150F-7030-194C-A618-20D4128F4964}"/>
              </a:ext>
            </a:extLst>
          </p:cNvPr>
          <p:cNvSpPr/>
          <p:nvPr/>
        </p:nvSpPr>
        <p:spPr>
          <a:xfrm>
            <a:off x="6020695" y="2415442"/>
            <a:ext cx="1800000" cy="37207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60594D6-DDFF-0642-B550-29E0446FAB64}"/>
              </a:ext>
            </a:extLst>
          </p:cNvPr>
          <p:cNvSpPr/>
          <p:nvPr/>
        </p:nvSpPr>
        <p:spPr>
          <a:xfrm>
            <a:off x="256210" y="2412559"/>
            <a:ext cx="3714453" cy="3723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BECCD0-0365-6042-8374-D2981838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Kubernetes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F7BC74-9A13-A448-A42E-02EC649C195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Überblick über die wichtigsten </a:t>
            </a:r>
            <a:r>
              <a:rPr lang="de-DE" dirty="0" err="1"/>
              <a:t>Kubernetes</a:t>
            </a:r>
            <a:r>
              <a:rPr lang="de-DE" dirty="0"/>
              <a:t>-Ressourcen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8244FD-F2C5-E640-A5F8-257286D761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E9DFBF75-CCFE-7546-AD3B-8F1222403E29}"/>
              </a:ext>
            </a:extLst>
          </p:cNvPr>
          <p:cNvSpPr txBox="1"/>
          <p:nvPr/>
        </p:nvSpPr>
        <p:spPr>
          <a:xfrm>
            <a:off x="538017" y="3701508"/>
            <a:ext cx="1221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err="1"/>
              <a:t>Deployments</a:t>
            </a:r>
            <a:endParaRPr lang="de-DE" dirty="0"/>
          </a:p>
        </p:txBody>
      </p:sp>
      <p:pic>
        <p:nvPicPr>
          <p:cNvPr id="1052" name="Picture 28">
            <a:extLst>
              <a:ext uri="{FF2B5EF4-FFF2-40B4-BE49-F238E27FC236}">
                <a16:creationId xmlns:a16="http://schemas.microsoft.com/office/drawing/2014/main" id="{0781EC11-CEB1-B34C-BC02-EBCE8F7A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75" y="4621043"/>
            <a:ext cx="637639" cy="6376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5063B105-58A5-854F-9125-161FD22A6A26}"/>
              </a:ext>
            </a:extLst>
          </p:cNvPr>
          <p:cNvSpPr txBox="1"/>
          <p:nvPr/>
        </p:nvSpPr>
        <p:spPr>
          <a:xfrm>
            <a:off x="6020693" y="5375098"/>
            <a:ext cx="180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Role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Access Model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F81DA72-7522-CC4E-93F4-B5908BE1ADCE}"/>
              </a:ext>
            </a:extLst>
          </p:cNvPr>
          <p:cNvSpPr txBox="1"/>
          <p:nvPr/>
        </p:nvSpPr>
        <p:spPr>
          <a:xfrm>
            <a:off x="246607" y="1643827"/>
            <a:ext cx="3729843" cy="6492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95000"/>
                  </a:schemeClr>
                </a:solidFill>
              </a:rPr>
              <a:t>Ausführbare Jobs/</a:t>
            </a:r>
            <a:r>
              <a:rPr lang="de-DE" sz="1600" dirty="0" err="1">
                <a:solidFill>
                  <a:schemeClr val="bg1">
                    <a:lumMod val="95000"/>
                  </a:schemeClr>
                </a:solidFill>
              </a:rPr>
              <a:t>Workloads</a:t>
            </a:r>
            <a:endParaRPr lang="de-DE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54" name="Picture 30">
            <a:extLst>
              <a:ext uri="{FF2B5EF4-FFF2-40B4-BE49-F238E27FC236}">
                <a16:creationId xmlns:a16="http://schemas.microsoft.com/office/drawing/2014/main" id="{12AE6375-E091-0E43-BCC0-796419352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30" y="2696244"/>
            <a:ext cx="644762" cy="644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feld 73">
            <a:extLst>
              <a:ext uri="{FF2B5EF4-FFF2-40B4-BE49-F238E27FC236}">
                <a16:creationId xmlns:a16="http://schemas.microsoft.com/office/drawing/2014/main" id="{5ADFA4F6-6D9A-0E4F-A173-1FF576E9A91A}"/>
              </a:ext>
            </a:extLst>
          </p:cNvPr>
          <p:cNvSpPr txBox="1"/>
          <p:nvPr/>
        </p:nvSpPr>
        <p:spPr>
          <a:xfrm>
            <a:off x="2463317" y="5510714"/>
            <a:ext cx="1180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Stateful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Sets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27A0CEAA-783B-674D-BE34-ECF7105CDBBB}"/>
              </a:ext>
            </a:extLst>
          </p:cNvPr>
          <p:cNvSpPr txBox="1"/>
          <p:nvPr/>
        </p:nvSpPr>
        <p:spPr>
          <a:xfrm>
            <a:off x="539780" y="5510714"/>
            <a:ext cx="1214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Daemon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Sets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E2194F07-D4BD-F049-B6BA-930E9C311BF8}"/>
              </a:ext>
            </a:extLst>
          </p:cNvPr>
          <p:cNvSpPr txBox="1"/>
          <p:nvPr/>
        </p:nvSpPr>
        <p:spPr>
          <a:xfrm>
            <a:off x="6020695" y="1643827"/>
            <a:ext cx="1800000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Isolieren von Anwendungen mittels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Namespaces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D2EBA26A-6198-0E42-BD5F-D671FC580579}"/>
              </a:ext>
            </a:extLst>
          </p:cNvPr>
          <p:cNvSpPr txBox="1"/>
          <p:nvPr/>
        </p:nvSpPr>
        <p:spPr>
          <a:xfrm>
            <a:off x="6012046" y="3572105"/>
            <a:ext cx="180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Quotas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und Limit Ranges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9E273C53-174B-174F-8FF4-157ADE55F70D}"/>
              </a:ext>
            </a:extLst>
          </p:cNvPr>
          <p:cNvSpPr txBox="1"/>
          <p:nvPr/>
        </p:nvSpPr>
        <p:spPr>
          <a:xfrm>
            <a:off x="7957828" y="1643827"/>
            <a:ext cx="1799999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Exponieren von Anwendungen und Diensten 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141E4693-0A90-3A46-9596-A21D07D49571}"/>
              </a:ext>
            </a:extLst>
          </p:cNvPr>
          <p:cNvSpPr txBox="1"/>
          <p:nvPr/>
        </p:nvSpPr>
        <p:spPr>
          <a:xfrm>
            <a:off x="7953985" y="3703405"/>
            <a:ext cx="179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Services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F6670A1D-F19D-AE45-B05C-518A2B00DC60}"/>
              </a:ext>
            </a:extLst>
          </p:cNvPr>
          <p:cNvSpPr txBox="1"/>
          <p:nvPr/>
        </p:nvSpPr>
        <p:spPr>
          <a:xfrm>
            <a:off x="7957826" y="5513597"/>
            <a:ext cx="179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Ingress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63FFB1C2-0D2E-5042-B775-910095E1C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67" y="4608075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052E2773-90CF-3D4E-9DB7-9D0AA6C5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51" y="2702108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9005B2A9-D614-3742-AD7B-E67DD24A1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00" y="2702108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F5DA8AE1-8904-6F48-827D-A8B82F0A3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7" y="4624431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1965F56F-2751-6C4F-AB30-AEFF256C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23" y="4624431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AC42805A-4A47-6B49-B782-846258EC95E9}"/>
              </a:ext>
            </a:extLst>
          </p:cNvPr>
          <p:cNvSpPr txBox="1"/>
          <p:nvPr/>
        </p:nvSpPr>
        <p:spPr>
          <a:xfrm>
            <a:off x="8275434" y="2443360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/>
              <a:t>Primär Intra-Cluster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F5665DA1-A665-D141-9418-33C31A73807A}"/>
              </a:ext>
            </a:extLst>
          </p:cNvPr>
          <p:cNvSpPr txBox="1"/>
          <p:nvPr/>
        </p:nvSpPr>
        <p:spPr>
          <a:xfrm>
            <a:off x="8286028" y="4370257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/>
              <a:t>Primär Extra-Cluster</a:t>
            </a:r>
          </a:p>
        </p:txBody>
      </p:sp>
      <p:pic>
        <p:nvPicPr>
          <p:cNvPr id="79" name="Picture 16">
            <a:extLst>
              <a:ext uri="{FF2B5EF4-FFF2-40B4-BE49-F238E27FC236}">
                <a16:creationId xmlns:a16="http://schemas.microsoft.com/office/drawing/2014/main" id="{F6F08B27-2937-8142-8CDA-0797FB99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97" y="2706296"/>
            <a:ext cx="627180" cy="627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044ED7CD-6D81-7E40-B7D1-B8E87EAA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73" y="2692227"/>
            <a:ext cx="648634" cy="6486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781C98E9-592D-9F46-A971-775CA556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86" y="2699225"/>
            <a:ext cx="648634" cy="6486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feld 72">
            <a:extLst>
              <a:ext uri="{FF2B5EF4-FFF2-40B4-BE49-F238E27FC236}">
                <a16:creationId xmlns:a16="http://schemas.microsoft.com/office/drawing/2014/main" id="{F3E676F2-D1F1-A143-A840-EEB136A4F4C0}"/>
              </a:ext>
            </a:extLst>
          </p:cNvPr>
          <p:cNvSpPr txBox="1"/>
          <p:nvPr/>
        </p:nvSpPr>
        <p:spPr>
          <a:xfrm>
            <a:off x="2555997" y="3701508"/>
            <a:ext cx="105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/>
            </a:lvl1pPr>
          </a:lstStyle>
          <a:p>
            <a:r>
              <a:rPr lang="de-DE" dirty="0"/>
              <a:t>(</a:t>
            </a:r>
            <a:r>
              <a:rPr lang="de-DE" dirty="0" err="1"/>
              <a:t>Cron</a:t>
            </a:r>
            <a:r>
              <a:rPr lang="de-DE" dirty="0"/>
              <a:t>-)Jobs</a:t>
            </a:r>
          </a:p>
        </p:txBody>
      </p:sp>
      <p:sp>
        <p:nvSpPr>
          <p:cNvPr id="131" name="Rechteck 130">
            <a:extLst>
              <a:ext uri="{FF2B5EF4-FFF2-40B4-BE49-F238E27FC236}">
                <a16:creationId xmlns:a16="http://schemas.microsoft.com/office/drawing/2014/main" id="{1744A97D-516B-EC4F-865B-4F3C4A3F5ABA}"/>
              </a:ext>
            </a:extLst>
          </p:cNvPr>
          <p:cNvSpPr/>
          <p:nvPr/>
        </p:nvSpPr>
        <p:spPr>
          <a:xfrm>
            <a:off x="4109881" y="2412560"/>
            <a:ext cx="1800000" cy="3723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6544B590-6D31-9243-9E86-5EB212A6BC40}"/>
              </a:ext>
            </a:extLst>
          </p:cNvPr>
          <p:cNvSpPr txBox="1"/>
          <p:nvPr/>
        </p:nvSpPr>
        <p:spPr>
          <a:xfrm>
            <a:off x="4109881" y="1643827"/>
            <a:ext cx="1800000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defPPr rtl="0">
              <a:defRPr lang="de-de"/>
            </a:defPPr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Persistenz</a:t>
            </a:r>
          </a:p>
        </p:txBody>
      </p:sp>
      <p:pic>
        <p:nvPicPr>
          <p:cNvPr id="134" name="Picture 23">
            <a:extLst>
              <a:ext uri="{FF2B5EF4-FFF2-40B4-BE49-F238E27FC236}">
                <a16:creationId xmlns:a16="http://schemas.microsoft.com/office/drawing/2014/main" id="{7554F3D9-A80C-F746-85C4-18A28DC4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96" y="2692227"/>
            <a:ext cx="630000" cy="63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2">
            <a:extLst>
              <a:ext uri="{FF2B5EF4-FFF2-40B4-BE49-F238E27FC236}">
                <a16:creationId xmlns:a16="http://schemas.microsoft.com/office/drawing/2014/main" id="{01FC1095-D87A-B945-922F-5A115CF06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96" y="4599774"/>
            <a:ext cx="630000" cy="63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feld 136">
            <a:extLst>
              <a:ext uri="{FF2B5EF4-FFF2-40B4-BE49-F238E27FC236}">
                <a16:creationId xmlns:a16="http://schemas.microsoft.com/office/drawing/2014/main" id="{BC7A94B6-5C76-ED42-A230-4DDF4D7F5632}"/>
              </a:ext>
            </a:extLst>
          </p:cNvPr>
          <p:cNvSpPr txBox="1"/>
          <p:nvPr/>
        </p:nvSpPr>
        <p:spPr>
          <a:xfrm>
            <a:off x="4107796" y="5391792"/>
            <a:ext cx="179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Persistent</a:t>
            </a:r>
          </a:p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Volume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945353CE-0288-8A4F-B444-C37AE727604C}"/>
              </a:ext>
            </a:extLst>
          </p:cNvPr>
          <p:cNvSpPr txBox="1"/>
          <p:nvPr/>
        </p:nvSpPr>
        <p:spPr>
          <a:xfrm>
            <a:off x="4107796" y="3563009"/>
            <a:ext cx="179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Persistent</a:t>
            </a:r>
          </a:p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Volume Claim</a:t>
            </a:r>
          </a:p>
        </p:txBody>
      </p:sp>
    </p:spTree>
    <p:extLst>
      <p:ext uri="{BB962C8B-B14F-4D97-AF65-F5344CB8AC3E}">
        <p14:creationId xmlns:p14="http://schemas.microsoft.com/office/powerpoint/2010/main" val="319285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F4022-BF5C-3940-9B40-C35E57AB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32000"/>
            <a:ext cx="9198313" cy="432000"/>
          </a:xfrm>
        </p:spPr>
        <p:txBody>
          <a:bodyPr/>
          <a:lstStyle/>
          <a:p>
            <a:r>
              <a:rPr lang="de-DE" dirty="0"/>
              <a:t>Jobs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5E8776-7981-EE4F-A079-E81DCF045C9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Ausführbare </a:t>
            </a:r>
            <a:r>
              <a:rPr lang="de-DE" dirty="0" err="1"/>
              <a:t>Workloads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54BDE3-089A-B947-B36C-1DA2EA047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1" y="1512000"/>
            <a:ext cx="3097584" cy="4732052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/>
              <a:t>Jobs sind meist länger laufende Aufgaben (z.B. das Trainieren eines neuronalen Netzes), die einmalig ausgeführt werden.</a:t>
            </a:r>
          </a:p>
          <a:p>
            <a:pPr marL="0" indent="0">
              <a:buNone/>
            </a:pPr>
            <a:r>
              <a:rPr lang="de-DE" sz="1600" dirty="0"/>
              <a:t>Ein Job erzeugt hierzu ein oder mehrere </a:t>
            </a:r>
            <a:r>
              <a:rPr lang="de-DE" sz="1600" dirty="0" err="1"/>
              <a:t>Pods</a:t>
            </a:r>
            <a:r>
              <a:rPr lang="de-DE" sz="1600" dirty="0"/>
              <a:t> und trägt Sorge dafür, dass eine vorgegebene Anzahl von diesen erfolgreich terminiert. Es können mehrere </a:t>
            </a:r>
            <a:r>
              <a:rPr lang="de-DE" sz="1600" dirty="0" err="1"/>
              <a:t>Pods</a:t>
            </a:r>
            <a:r>
              <a:rPr lang="de-DE" sz="1600" dirty="0"/>
              <a:t> parallel ausgeführt werden.</a:t>
            </a:r>
          </a:p>
          <a:p>
            <a:pPr marL="0" indent="0">
              <a:buNone/>
            </a:pPr>
            <a:r>
              <a:rPr lang="de-DE" sz="1600" dirty="0"/>
              <a:t>Wird ein Job gelöscht, werden auch alle von ihm erzeugten </a:t>
            </a:r>
            <a:r>
              <a:rPr lang="de-DE" sz="1600" dirty="0" err="1"/>
              <a:t>Pods</a:t>
            </a:r>
            <a:r>
              <a:rPr lang="de-DE" sz="1600" dirty="0"/>
              <a:t> gelöscht.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B4BCAF-7B0C-5241-A55F-A9D6E8CC817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pic>
        <p:nvPicPr>
          <p:cNvPr id="8" name="Picture 39">
            <a:extLst>
              <a:ext uri="{FF2B5EF4-FFF2-40B4-BE49-F238E27FC236}">
                <a16:creationId xmlns:a16="http://schemas.microsoft.com/office/drawing/2014/main" id="{0EE2414F-B35A-CA4A-B4B5-5B86E36F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94" y="361948"/>
            <a:ext cx="503999" cy="5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6B01168-021D-0841-9965-6F01E366C89F}"/>
              </a:ext>
            </a:extLst>
          </p:cNvPr>
          <p:cNvSpPr txBox="1"/>
          <p:nvPr/>
        </p:nvSpPr>
        <p:spPr>
          <a:xfrm>
            <a:off x="3688080" y="3625285"/>
            <a:ext cx="5941837" cy="2434101"/>
          </a:xfrm>
          <a:prstGeom prst="rect">
            <a:avLst/>
          </a:prstGeom>
          <a:solidFill>
            <a:srgbClr val="326CE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 rtlCol="0">
            <a:spAutoFit/>
          </a:bodyPr>
          <a:lstStyle/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apiVersion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batch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/v1</a:t>
            </a:r>
          </a:p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Job</a:t>
            </a:r>
          </a:p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metadata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</a:t>
            </a:r>
            <a:endParaRPr lang="de-DE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template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containers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-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perl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["perl", "-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Mbignum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bpi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"-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wle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"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print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bpi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(100)"]    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restartPolicy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Never      # Container nie neu starten!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74EBED5-EA3C-B84F-A06E-CDBC321EFB83}"/>
              </a:ext>
            </a:extLst>
          </p:cNvPr>
          <p:cNvSpPr txBox="1"/>
          <p:nvPr/>
        </p:nvSpPr>
        <p:spPr>
          <a:xfrm>
            <a:off x="3688080" y="6072057"/>
            <a:ext cx="2881645" cy="2616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1100" b="1" dirty="0"/>
              <a:t>Manifest: </a:t>
            </a:r>
            <a:r>
              <a:rPr lang="de-DE" sz="1100" b="1" dirty="0" err="1"/>
              <a:t>xample-job.yaml</a:t>
            </a:r>
            <a:endParaRPr lang="de-DE" sz="1100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852A9B7-3B4B-AF48-BC36-5419D76C0EAF}"/>
              </a:ext>
            </a:extLst>
          </p:cNvPr>
          <p:cNvSpPr txBox="1"/>
          <p:nvPr/>
        </p:nvSpPr>
        <p:spPr>
          <a:xfrm>
            <a:off x="3689365" y="1512000"/>
            <a:ext cx="5941837" cy="1880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 rtlCol="0">
            <a:spAutoFit/>
          </a:bodyPr>
          <a:lstStyle/>
          <a:p>
            <a:r>
              <a:rPr lang="de-DE" sz="1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Ausbringen eines Jobs</a:t>
            </a:r>
          </a:p>
          <a:p>
            <a:r>
              <a:rPr lang="de-DE" sz="1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(z.B. zur Berechnung der ersten 2000 Nachkommastellen von PI)</a:t>
            </a:r>
          </a:p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kubectl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apply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–f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xample-job.yaml</a:t>
            </a:r>
            <a:endParaRPr lang="de-DE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Einsehen des Berechnungsergebnisses in den Logs</a:t>
            </a:r>
          </a:p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kubectl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logs –l job-name=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</a:t>
            </a:r>
            <a:b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de-DE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Löschen des Jobs</a:t>
            </a:r>
          </a:p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kubectl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delete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jobs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34688E8-5640-0A4B-8A7A-7CF1F3DE5E6C}"/>
              </a:ext>
            </a:extLst>
          </p:cNvPr>
          <p:cNvSpPr txBox="1"/>
          <p:nvPr/>
        </p:nvSpPr>
        <p:spPr>
          <a:xfrm>
            <a:off x="0" y="6607948"/>
            <a:ext cx="5404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kubernetes.io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docs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concepts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workloads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controllers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job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</a:p>
        </p:txBody>
      </p:sp>
      <p:pic>
        <p:nvPicPr>
          <p:cNvPr id="2052" name="Picture 4" descr="Generated by DALL·E">
            <a:extLst>
              <a:ext uri="{FF2B5EF4-FFF2-40B4-BE49-F238E27FC236}">
                <a16:creationId xmlns:a16="http://schemas.microsoft.com/office/drawing/2014/main" id="{63B457AA-246D-EBB3-6B19-AD6049667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BF0"/>
              </a:clrFrom>
              <a:clrTo>
                <a:srgbClr val="FCFBF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317" y="3809769"/>
            <a:ext cx="2077683" cy="20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6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0">
            <a:extLst>
              <a:ext uri="{FF2B5EF4-FFF2-40B4-BE49-F238E27FC236}">
                <a16:creationId xmlns:a16="http://schemas.microsoft.com/office/drawing/2014/main" id="{597FA084-F94C-354E-8DC7-012902E3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86" y="361948"/>
            <a:ext cx="503999" cy="5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CF4022-BF5C-3940-9B40-C35E57AB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32000"/>
            <a:ext cx="9198313" cy="432000"/>
          </a:xfrm>
        </p:spPr>
        <p:txBody>
          <a:bodyPr/>
          <a:lstStyle/>
          <a:p>
            <a:r>
              <a:rPr lang="de-DE" dirty="0" err="1"/>
              <a:t>Cron</a:t>
            </a:r>
            <a:r>
              <a:rPr lang="de-DE" dirty="0"/>
              <a:t>-Jobs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5E8776-7981-EE4F-A079-E81DCF045C9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Ausführbare </a:t>
            </a:r>
            <a:r>
              <a:rPr lang="de-DE" dirty="0" err="1"/>
              <a:t>Workloads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54BDE3-089A-B947-B36C-1DA2EA047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510053"/>
            <a:ext cx="9198116" cy="3540149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 err="1"/>
              <a:t>Cron</a:t>
            </a:r>
            <a:r>
              <a:rPr lang="de-DE" sz="1600" dirty="0"/>
              <a:t>-Jobs sind periodisch auszuführende Aufgaben (z.B. Erstellung einer Monatsabrechnung).</a:t>
            </a:r>
          </a:p>
          <a:p>
            <a:pPr marL="0" indent="0">
              <a:buNone/>
            </a:pPr>
            <a:r>
              <a:rPr lang="de-DE" sz="1600" dirty="0"/>
              <a:t>Die Periodizität von Jobs wird dabei nach dem gleichen Schema angegeben, dass auch von Linux/UNIX-</a:t>
            </a:r>
            <a:r>
              <a:rPr lang="de-DE" sz="1600" dirty="0" err="1"/>
              <a:t>Cron</a:t>
            </a:r>
            <a:r>
              <a:rPr lang="de-DE" sz="1600" dirty="0"/>
              <a:t>-Jobs bekannt ist (* * * * *).</a:t>
            </a:r>
          </a:p>
          <a:p>
            <a:pPr marL="0" indent="0">
              <a:buNone/>
            </a:pPr>
            <a:r>
              <a:rPr lang="de-DE" sz="1600" dirty="0"/>
              <a:t>Ein </a:t>
            </a:r>
            <a:r>
              <a:rPr lang="de-DE" sz="1600" dirty="0" err="1"/>
              <a:t>Cron</a:t>
            </a:r>
            <a:r>
              <a:rPr lang="de-DE" sz="1600" dirty="0"/>
              <a:t>-Job erzeugt dazu zu den so festgelegten Zeitpunkten Jobs, die wie beschrieben ausgeführt werden.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B4BCAF-7B0C-5241-A55F-A9D6E8CC817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6B01168-021D-0841-9965-6F01E366C89F}"/>
              </a:ext>
            </a:extLst>
          </p:cNvPr>
          <p:cNvSpPr txBox="1"/>
          <p:nvPr/>
        </p:nvSpPr>
        <p:spPr>
          <a:xfrm>
            <a:off x="431801" y="2727125"/>
            <a:ext cx="5941837" cy="3726762"/>
          </a:xfrm>
          <a:prstGeom prst="rect">
            <a:avLst/>
          </a:prstGeom>
          <a:solidFill>
            <a:srgbClr val="326CE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 rtlCol="0">
            <a:spAutoFit/>
          </a:bodyPr>
          <a:lstStyle/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apiVersion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batch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/v1</a:t>
            </a:r>
          </a:p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CronJob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metadata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endParaRPr lang="de-DE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2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200" dirty="0" err="1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schedule</a:t>
            </a:r>
            <a:r>
              <a:rPr lang="de-DE" sz="1200" dirty="0">
                <a:solidFill>
                  <a:srgbClr val="FFC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"*/5 * * * *"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jobTemplate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template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metadata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{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labels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{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cron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job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}}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containers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-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busybox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args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- /bin/sh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- -c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-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echo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Kubernetes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cluster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restartPolicy</a:t>
            </a:r>
            <a:r>
              <a:rPr lang="de-DE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200" dirty="0" err="1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OnFailure</a:t>
            </a:r>
            <a:endParaRPr lang="de-DE" sz="12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74EBED5-EA3C-B84F-A06E-CDBC321EFB83}"/>
              </a:ext>
            </a:extLst>
          </p:cNvPr>
          <p:cNvSpPr txBox="1"/>
          <p:nvPr/>
        </p:nvSpPr>
        <p:spPr>
          <a:xfrm rot="16200000">
            <a:off x="-1139826" y="4860299"/>
            <a:ext cx="2881645" cy="2616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1100" b="1" dirty="0"/>
              <a:t>Manifest: </a:t>
            </a:r>
            <a:r>
              <a:rPr lang="de-DE" sz="1100" b="1" dirty="0" err="1"/>
              <a:t>xample-cron-job.yaml</a:t>
            </a:r>
            <a:endParaRPr lang="de-DE" sz="11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34688E8-5640-0A4B-8A7A-7CF1F3DE5E6C}"/>
              </a:ext>
            </a:extLst>
          </p:cNvPr>
          <p:cNvSpPr txBox="1"/>
          <p:nvPr/>
        </p:nvSpPr>
        <p:spPr>
          <a:xfrm>
            <a:off x="0" y="6596390"/>
            <a:ext cx="58657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kubernetes.io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docs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concepts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workloads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controllers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cron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-jobs/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9634D9-3D1F-4348-8F25-D4E86283C2E3}"/>
              </a:ext>
            </a:extLst>
          </p:cNvPr>
          <p:cNvSpPr txBox="1"/>
          <p:nvPr/>
        </p:nvSpPr>
        <p:spPr>
          <a:xfrm>
            <a:off x="6503427" y="5715223"/>
            <a:ext cx="3410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Dieser Beispiel-</a:t>
            </a:r>
            <a:r>
              <a:rPr lang="de-DE" sz="1400" i="1" dirty="0" err="1">
                <a:latin typeface="Bradley Hand" pitchFamily="2" charset="77"/>
              </a:rPr>
              <a:t>CronJob</a:t>
            </a:r>
            <a:r>
              <a:rPr lang="de-DE" sz="1400" i="1" dirty="0">
                <a:latin typeface="Bradley Hand" pitchFamily="2" charset="77"/>
              </a:rPr>
              <a:t> gibt alle fünf Minuten die aktuelle Uhrzeit und eine Hallo-Nachricht aus.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0E7CCBB-0956-70AA-C737-0572663A7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467" t="11223" r="3797" b="18336"/>
          <a:stretch/>
        </p:blipFill>
        <p:spPr>
          <a:xfrm>
            <a:off x="6503427" y="2727125"/>
            <a:ext cx="5431898" cy="2390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Generated by DALL·E">
            <a:extLst>
              <a:ext uri="{FF2B5EF4-FFF2-40B4-BE49-F238E27FC236}">
                <a16:creationId xmlns:a16="http://schemas.microsoft.com/office/drawing/2014/main" id="{B7BF1789-1790-9C5C-8B4F-0260894E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BFE"/>
              </a:clrFrom>
              <a:clrTo>
                <a:srgbClr val="F7FB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30" y="1123230"/>
            <a:ext cx="1603895" cy="16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19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hteck 128">
            <a:extLst>
              <a:ext uri="{FF2B5EF4-FFF2-40B4-BE49-F238E27FC236}">
                <a16:creationId xmlns:a16="http://schemas.microsoft.com/office/drawing/2014/main" id="{DC377CA8-14D7-4848-A51F-CB8F3A830789}"/>
              </a:ext>
            </a:extLst>
          </p:cNvPr>
          <p:cNvSpPr/>
          <p:nvPr/>
        </p:nvSpPr>
        <p:spPr>
          <a:xfrm>
            <a:off x="7957827" y="2415443"/>
            <a:ext cx="1799999" cy="37207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Rechteck 126">
            <a:extLst>
              <a:ext uri="{FF2B5EF4-FFF2-40B4-BE49-F238E27FC236}">
                <a16:creationId xmlns:a16="http://schemas.microsoft.com/office/drawing/2014/main" id="{D06E150F-7030-194C-A618-20D4128F4964}"/>
              </a:ext>
            </a:extLst>
          </p:cNvPr>
          <p:cNvSpPr/>
          <p:nvPr/>
        </p:nvSpPr>
        <p:spPr>
          <a:xfrm>
            <a:off x="6020695" y="2415442"/>
            <a:ext cx="1800000" cy="37207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60594D6-DDFF-0642-B550-29E0446FAB64}"/>
              </a:ext>
            </a:extLst>
          </p:cNvPr>
          <p:cNvSpPr/>
          <p:nvPr/>
        </p:nvSpPr>
        <p:spPr>
          <a:xfrm>
            <a:off x="256210" y="2412559"/>
            <a:ext cx="3714453" cy="3723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BECCD0-0365-6042-8374-D2981838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Kubernetes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F7BC74-9A13-A448-A42E-02EC649C195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Überblick über die wichtigsten </a:t>
            </a:r>
            <a:r>
              <a:rPr lang="de-DE" dirty="0" err="1"/>
              <a:t>Kubernetes</a:t>
            </a:r>
            <a:r>
              <a:rPr lang="de-DE" dirty="0"/>
              <a:t>-Ressourcen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8244FD-F2C5-E640-A5F8-257286D761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E9DFBF75-CCFE-7546-AD3B-8F1222403E29}"/>
              </a:ext>
            </a:extLst>
          </p:cNvPr>
          <p:cNvSpPr txBox="1"/>
          <p:nvPr/>
        </p:nvSpPr>
        <p:spPr>
          <a:xfrm>
            <a:off x="538017" y="3701508"/>
            <a:ext cx="1221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err="1"/>
              <a:t>Deployments</a:t>
            </a:r>
            <a:endParaRPr lang="de-DE" dirty="0"/>
          </a:p>
        </p:txBody>
      </p:sp>
      <p:pic>
        <p:nvPicPr>
          <p:cNvPr id="1052" name="Picture 28">
            <a:extLst>
              <a:ext uri="{FF2B5EF4-FFF2-40B4-BE49-F238E27FC236}">
                <a16:creationId xmlns:a16="http://schemas.microsoft.com/office/drawing/2014/main" id="{0781EC11-CEB1-B34C-BC02-EBCE8F7A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75" y="4621043"/>
            <a:ext cx="637639" cy="6376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5063B105-58A5-854F-9125-161FD22A6A26}"/>
              </a:ext>
            </a:extLst>
          </p:cNvPr>
          <p:cNvSpPr txBox="1"/>
          <p:nvPr/>
        </p:nvSpPr>
        <p:spPr>
          <a:xfrm>
            <a:off x="6020693" y="5375098"/>
            <a:ext cx="180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Role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Access Model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F81DA72-7522-CC4E-93F4-B5908BE1ADCE}"/>
              </a:ext>
            </a:extLst>
          </p:cNvPr>
          <p:cNvSpPr txBox="1"/>
          <p:nvPr/>
        </p:nvSpPr>
        <p:spPr>
          <a:xfrm>
            <a:off x="246607" y="1643827"/>
            <a:ext cx="3729843" cy="6492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95000"/>
                  </a:schemeClr>
                </a:solidFill>
              </a:rPr>
              <a:t>Ausführbare Jobs/</a:t>
            </a:r>
            <a:r>
              <a:rPr lang="de-DE" sz="1600" dirty="0" err="1">
                <a:solidFill>
                  <a:schemeClr val="bg1">
                    <a:lumMod val="95000"/>
                  </a:schemeClr>
                </a:solidFill>
              </a:rPr>
              <a:t>Workloads</a:t>
            </a:r>
            <a:endParaRPr lang="de-DE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54" name="Picture 30">
            <a:extLst>
              <a:ext uri="{FF2B5EF4-FFF2-40B4-BE49-F238E27FC236}">
                <a16:creationId xmlns:a16="http://schemas.microsoft.com/office/drawing/2014/main" id="{12AE6375-E091-0E43-BCC0-796419352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30" y="2696244"/>
            <a:ext cx="644762" cy="644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feld 73">
            <a:extLst>
              <a:ext uri="{FF2B5EF4-FFF2-40B4-BE49-F238E27FC236}">
                <a16:creationId xmlns:a16="http://schemas.microsoft.com/office/drawing/2014/main" id="{5ADFA4F6-6D9A-0E4F-A173-1FF576E9A91A}"/>
              </a:ext>
            </a:extLst>
          </p:cNvPr>
          <p:cNvSpPr txBox="1"/>
          <p:nvPr/>
        </p:nvSpPr>
        <p:spPr>
          <a:xfrm>
            <a:off x="2463317" y="5510714"/>
            <a:ext cx="1180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Stateful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Sets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27A0CEAA-783B-674D-BE34-ECF7105CDBBB}"/>
              </a:ext>
            </a:extLst>
          </p:cNvPr>
          <p:cNvSpPr txBox="1"/>
          <p:nvPr/>
        </p:nvSpPr>
        <p:spPr>
          <a:xfrm>
            <a:off x="539780" y="5510714"/>
            <a:ext cx="1214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/>
            </a:lvl1pPr>
          </a:lstStyle>
          <a:p>
            <a:r>
              <a:rPr lang="de-DE" dirty="0" err="1"/>
              <a:t>Daemon</a:t>
            </a:r>
            <a:r>
              <a:rPr lang="de-DE" dirty="0"/>
              <a:t> Sets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E2194F07-D4BD-F049-B6BA-930E9C311BF8}"/>
              </a:ext>
            </a:extLst>
          </p:cNvPr>
          <p:cNvSpPr txBox="1"/>
          <p:nvPr/>
        </p:nvSpPr>
        <p:spPr>
          <a:xfrm>
            <a:off x="6020695" y="1643827"/>
            <a:ext cx="1800000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Isolieren von Anwendungen mittels </a:t>
            </a:r>
            <a:r>
              <a:rPr lang="de-DE" sz="1200" dirty="0" err="1">
                <a:solidFill>
                  <a:schemeClr val="bg1">
                    <a:lumMod val="95000"/>
                  </a:schemeClr>
                </a:solidFill>
              </a:rPr>
              <a:t>Namespaces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D2EBA26A-6198-0E42-BD5F-D671FC580579}"/>
              </a:ext>
            </a:extLst>
          </p:cNvPr>
          <p:cNvSpPr txBox="1"/>
          <p:nvPr/>
        </p:nvSpPr>
        <p:spPr>
          <a:xfrm>
            <a:off x="6012046" y="3572105"/>
            <a:ext cx="180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</a:rPr>
              <a:t>Quotas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 und Limit Ranges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9E273C53-174B-174F-8FF4-157ADE55F70D}"/>
              </a:ext>
            </a:extLst>
          </p:cNvPr>
          <p:cNvSpPr txBox="1"/>
          <p:nvPr/>
        </p:nvSpPr>
        <p:spPr>
          <a:xfrm>
            <a:off x="7957828" y="1643827"/>
            <a:ext cx="1799999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</a:rPr>
              <a:t>Exponieren von Anwendungen und Diensten 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141E4693-0A90-3A46-9596-A21D07D49571}"/>
              </a:ext>
            </a:extLst>
          </p:cNvPr>
          <p:cNvSpPr txBox="1"/>
          <p:nvPr/>
        </p:nvSpPr>
        <p:spPr>
          <a:xfrm>
            <a:off x="7953985" y="3703405"/>
            <a:ext cx="179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Services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F6670A1D-F19D-AE45-B05C-518A2B00DC60}"/>
              </a:ext>
            </a:extLst>
          </p:cNvPr>
          <p:cNvSpPr txBox="1"/>
          <p:nvPr/>
        </p:nvSpPr>
        <p:spPr>
          <a:xfrm>
            <a:off x="7957826" y="5513597"/>
            <a:ext cx="179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Ingress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63FFB1C2-0D2E-5042-B775-910095E1C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67" y="4608075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052E2773-90CF-3D4E-9DB7-9D0AA6C5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51" y="2702108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9005B2A9-D614-3742-AD7B-E67DD24A1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00" y="2702108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F5DA8AE1-8904-6F48-827D-A8B82F0A3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7" y="4624431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1965F56F-2751-6C4F-AB30-AEFF256C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23" y="4624431"/>
            <a:ext cx="631368" cy="631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AC42805A-4A47-6B49-B782-846258EC95E9}"/>
              </a:ext>
            </a:extLst>
          </p:cNvPr>
          <p:cNvSpPr txBox="1"/>
          <p:nvPr/>
        </p:nvSpPr>
        <p:spPr>
          <a:xfrm>
            <a:off x="8275434" y="2443360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/>
              <a:t>Primär Intra-Cluster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F5665DA1-A665-D141-9418-33C31A73807A}"/>
              </a:ext>
            </a:extLst>
          </p:cNvPr>
          <p:cNvSpPr txBox="1"/>
          <p:nvPr/>
        </p:nvSpPr>
        <p:spPr>
          <a:xfrm>
            <a:off x="8286028" y="4370257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/>
              <a:t>Primär Extra-Cluster</a:t>
            </a:r>
          </a:p>
        </p:txBody>
      </p:sp>
      <p:pic>
        <p:nvPicPr>
          <p:cNvPr id="79" name="Picture 16">
            <a:extLst>
              <a:ext uri="{FF2B5EF4-FFF2-40B4-BE49-F238E27FC236}">
                <a16:creationId xmlns:a16="http://schemas.microsoft.com/office/drawing/2014/main" id="{F6F08B27-2937-8142-8CDA-0797FB99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97" y="2706296"/>
            <a:ext cx="627180" cy="627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044ED7CD-6D81-7E40-B7D1-B8E87EAA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73" y="2692227"/>
            <a:ext cx="648634" cy="6486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781C98E9-592D-9F46-A971-775CA556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86" y="2699225"/>
            <a:ext cx="648634" cy="6486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feld 72">
            <a:extLst>
              <a:ext uri="{FF2B5EF4-FFF2-40B4-BE49-F238E27FC236}">
                <a16:creationId xmlns:a16="http://schemas.microsoft.com/office/drawing/2014/main" id="{F3E676F2-D1F1-A143-A840-EEB136A4F4C0}"/>
              </a:ext>
            </a:extLst>
          </p:cNvPr>
          <p:cNvSpPr txBox="1"/>
          <p:nvPr/>
        </p:nvSpPr>
        <p:spPr>
          <a:xfrm>
            <a:off x="2555997" y="3701508"/>
            <a:ext cx="105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(</a:t>
            </a:r>
            <a:r>
              <a:rPr lang="de-DE" dirty="0" err="1"/>
              <a:t>Cron</a:t>
            </a:r>
            <a:r>
              <a:rPr lang="de-DE" dirty="0"/>
              <a:t>-)Jobs</a:t>
            </a:r>
          </a:p>
        </p:txBody>
      </p:sp>
      <p:sp>
        <p:nvSpPr>
          <p:cNvPr id="131" name="Rechteck 130">
            <a:extLst>
              <a:ext uri="{FF2B5EF4-FFF2-40B4-BE49-F238E27FC236}">
                <a16:creationId xmlns:a16="http://schemas.microsoft.com/office/drawing/2014/main" id="{1744A97D-516B-EC4F-865B-4F3C4A3F5ABA}"/>
              </a:ext>
            </a:extLst>
          </p:cNvPr>
          <p:cNvSpPr/>
          <p:nvPr/>
        </p:nvSpPr>
        <p:spPr>
          <a:xfrm>
            <a:off x="4109881" y="2412560"/>
            <a:ext cx="1800000" cy="3723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6544B590-6D31-9243-9E86-5EB212A6BC40}"/>
              </a:ext>
            </a:extLst>
          </p:cNvPr>
          <p:cNvSpPr txBox="1"/>
          <p:nvPr/>
        </p:nvSpPr>
        <p:spPr>
          <a:xfrm>
            <a:off x="4109881" y="1643827"/>
            <a:ext cx="1800000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defPPr rtl="0">
              <a:defRPr lang="de-de"/>
            </a:defPPr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Persistenz</a:t>
            </a:r>
          </a:p>
        </p:txBody>
      </p:sp>
      <p:pic>
        <p:nvPicPr>
          <p:cNvPr id="134" name="Picture 23">
            <a:extLst>
              <a:ext uri="{FF2B5EF4-FFF2-40B4-BE49-F238E27FC236}">
                <a16:creationId xmlns:a16="http://schemas.microsoft.com/office/drawing/2014/main" id="{7554F3D9-A80C-F746-85C4-18A28DC4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96" y="2692227"/>
            <a:ext cx="630000" cy="63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2">
            <a:extLst>
              <a:ext uri="{FF2B5EF4-FFF2-40B4-BE49-F238E27FC236}">
                <a16:creationId xmlns:a16="http://schemas.microsoft.com/office/drawing/2014/main" id="{01FC1095-D87A-B945-922F-5A115CF06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96" y="4599774"/>
            <a:ext cx="630000" cy="63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feld 136">
            <a:extLst>
              <a:ext uri="{FF2B5EF4-FFF2-40B4-BE49-F238E27FC236}">
                <a16:creationId xmlns:a16="http://schemas.microsoft.com/office/drawing/2014/main" id="{BC7A94B6-5C76-ED42-A230-4DDF4D7F5632}"/>
              </a:ext>
            </a:extLst>
          </p:cNvPr>
          <p:cNvSpPr txBox="1"/>
          <p:nvPr/>
        </p:nvSpPr>
        <p:spPr>
          <a:xfrm>
            <a:off x="4107796" y="5391792"/>
            <a:ext cx="179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Persistent</a:t>
            </a:r>
          </a:p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Volume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945353CE-0288-8A4F-B444-C37AE727604C}"/>
              </a:ext>
            </a:extLst>
          </p:cNvPr>
          <p:cNvSpPr txBox="1"/>
          <p:nvPr/>
        </p:nvSpPr>
        <p:spPr>
          <a:xfrm>
            <a:off x="4107796" y="3563009"/>
            <a:ext cx="179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Persistent</a:t>
            </a:r>
          </a:p>
          <a:p>
            <a:pPr algn="ctr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Volume Claim</a:t>
            </a:r>
          </a:p>
        </p:txBody>
      </p:sp>
    </p:spTree>
    <p:extLst>
      <p:ext uri="{BB962C8B-B14F-4D97-AF65-F5344CB8AC3E}">
        <p14:creationId xmlns:p14="http://schemas.microsoft.com/office/powerpoint/2010/main" val="2611768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F4022-BF5C-3940-9B40-C35E57AB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32000"/>
            <a:ext cx="9198314" cy="432000"/>
          </a:xfrm>
        </p:spPr>
        <p:txBody>
          <a:bodyPr/>
          <a:lstStyle/>
          <a:p>
            <a:r>
              <a:rPr lang="de-DE" dirty="0" err="1"/>
              <a:t>Daemon</a:t>
            </a:r>
            <a:r>
              <a:rPr lang="de-DE" dirty="0"/>
              <a:t> Sets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5E8776-7981-EE4F-A079-E81DCF045C9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Ausführbare </a:t>
            </a:r>
            <a:r>
              <a:rPr lang="de-DE" dirty="0" err="1"/>
              <a:t>Workloads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54BDE3-089A-B947-B36C-1DA2EA047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1" y="1880007"/>
            <a:ext cx="5332377" cy="3969994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/>
              <a:t>Ein </a:t>
            </a:r>
            <a:r>
              <a:rPr lang="de-DE" sz="1600" dirty="0" err="1"/>
              <a:t>Daemon</a:t>
            </a:r>
            <a:r>
              <a:rPr lang="de-DE" sz="1600" dirty="0"/>
              <a:t> Set  stellt sicher, dass auf allen (oder ausgewählten) Nodes  der </a:t>
            </a:r>
            <a:r>
              <a:rPr lang="de-DE" sz="1600" dirty="0" err="1"/>
              <a:t>Kubernetes</a:t>
            </a:r>
            <a:r>
              <a:rPr lang="de-DE" sz="1600" dirty="0"/>
              <a:t> Infrastruktur eine Kopie eines </a:t>
            </a:r>
            <a:r>
              <a:rPr lang="de-DE" sz="1600" dirty="0" err="1"/>
              <a:t>Pods</a:t>
            </a:r>
            <a:r>
              <a:rPr lang="de-DE" sz="1600" dirty="0"/>
              <a:t> läuft. </a:t>
            </a:r>
          </a:p>
          <a:p>
            <a:pPr marL="0" indent="0">
              <a:buNone/>
            </a:pPr>
            <a:r>
              <a:rPr lang="de-DE" sz="1600" dirty="0"/>
              <a:t>Werden Nodes dem Cluster hinzugefügt, werden so auch </a:t>
            </a:r>
            <a:r>
              <a:rPr lang="de-DE" sz="1600" dirty="0" err="1"/>
              <a:t>Pods</a:t>
            </a:r>
            <a:r>
              <a:rPr lang="de-DE" sz="1600" dirty="0"/>
              <a:t> auf diesen automatisch ausgeführt. Werden Nodes entfernt, werden entsprechende </a:t>
            </a:r>
            <a:r>
              <a:rPr lang="de-DE" sz="1600" dirty="0" err="1"/>
              <a:t>Pods</a:t>
            </a:r>
            <a:r>
              <a:rPr lang="de-DE" sz="1600" dirty="0"/>
              <a:t> durch den </a:t>
            </a:r>
            <a:r>
              <a:rPr lang="de-DE" sz="1600" dirty="0" err="1"/>
              <a:t>Garbage</a:t>
            </a:r>
            <a:r>
              <a:rPr lang="de-DE" sz="1600" dirty="0"/>
              <a:t> </a:t>
            </a:r>
            <a:r>
              <a:rPr lang="de-DE" sz="1600" dirty="0" err="1"/>
              <a:t>Collector</a:t>
            </a:r>
            <a:r>
              <a:rPr lang="de-DE" sz="1600" dirty="0"/>
              <a:t> entfernt.</a:t>
            </a:r>
          </a:p>
          <a:p>
            <a:pPr marL="0" indent="0">
              <a:buNone/>
            </a:pPr>
            <a:r>
              <a:rPr lang="de-DE" sz="1600" dirty="0"/>
              <a:t>Typische Anwendungsfälle sind häufig zentrale Dienste des Clusters (</a:t>
            </a:r>
            <a:r>
              <a:rPr lang="de-DE" sz="1600" dirty="0" err="1"/>
              <a:t>Kubernetes</a:t>
            </a:r>
            <a:r>
              <a:rPr lang="de-DE" sz="1600" dirty="0"/>
              <a:t> Add-</a:t>
            </a:r>
            <a:r>
              <a:rPr lang="de-DE" sz="1600" dirty="0" err="1"/>
              <a:t>Ons</a:t>
            </a:r>
            <a:r>
              <a:rPr lang="de-DE" sz="1600" dirty="0"/>
              <a:t>) wie bspw.:</a:t>
            </a:r>
          </a:p>
          <a:p>
            <a:r>
              <a:rPr lang="de-DE" sz="1600" dirty="0" err="1"/>
              <a:t>Clustered</a:t>
            </a:r>
            <a:r>
              <a:rPr lang="de-DE" sz="1600" dirty="0"/>
              <a:t> Storage </a:t>
            </a:r>
            <a:r>
              <a:rPr lang="de-DE" sz="1600" dirty="0" err="1"/>
              <a:t>Daemons</a:t>
            </a:r>
            <a:r>
              <a:rPr lang="de-DE" sz="1600" dirty="0"/>
              <a:t> pro Cluster </a:t>
            </a:r>
            <a:r>
              <a:rPr lang="de-DE" sz="1600" dirty="0" err="1"/>
              <a:t>Node</a:t>
            </a:r>
            <a:endParaRPr lang="de-DE" sz="1600" dirty="0"/>
          </a:p>
          <a:p>
            <a:r>
              <a:rPr lang="de-DE" sz="1600" dirty="0"/>
              <a:t>Log Collection </a:t>
            </a:r>
            <a:r>
              <a:rPr lang="de-DE" sz="1600" dirty="0" err="1"/>
              <a:t>Daemon</a:t>
            </a:r>
            <a:r>
              <a:rPr lang="de-DE" sz="1600" dirty="0"/>
              <a:t> pro Cluster </a:t>
            </a:r>
            <a:r>
              <a:rPr lang="de-DE" sz="1600" dirty="0" err="1"/>
              <a:t>Node</a:t>
            </a:r>
            <a:endParaRPr lang="de-DE" sz="1600" dirty="0"/>
          </a:p>
          <a:p>
            <a:r>
              <a:rPr lang="de-DE" sz="1600" dirty="0" err="1"/>
              <a:t>Node</a:t>
            </a:r>
            <a:r>
              <a:rPr lang="de-DE" sz="1600" dirty="0"/>
              <a:t> Monitoring </a:t>
            </a:r>
            <a:r>
              <a:rPr lang="de-DE" sz="1600" dirty="0" err="1"/>
              <a:t>Daemon</a:t>
            </a:r>
            <a:r>
              <a:rPr lang="de-DE" sz="1600" dirty="0"/>
              <a:t> pro Cluster </a:t>
            </a:r>
            <a:r>
              <a:rPr lang="de-DE" sz="1600" dirty="0" err="1"/>
              <a:t>Node</a:t>
            </a:r>
            <a:endParaRPr lang="de-DE" sz="1600" dirty="0"/>
          </a:p>
          <a:p>
            <a:r>
              <a:rPr lang="de-DE" sz="1600" dirty="0"/>
              <a:t>Ingress Controller pro Cluster </a:t>
            </a:r>
            <a:r>
              <a:rPr lang="de-DE" sz="1600" dirty="0" err="1"/>
              <a:t>Node</a:t>
            </a:r>
            <a:endParaRPr lang="de-DE" sz="16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B4BCAF-7B0C-5241-A55F-A9D6E8CC817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pic>
        <p:nvPicPr>
          <p:cNvPr id="8" name="Picture 36">
            <a:extLst>
              <a:ext uri="{FF2B5EF4-FFF2-40B4-BE49-F238E27FC236}">
                <a16:creationId xmlns:a16="http://schemas.microsoft.com/office/drawing/2014/main" id="{606FEF1A-017E-F448-A97F-267B0B913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4" y="396000"/>
            <a:ext cx="503999" cy="5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FFDDBF0-5DE4-404D-A624-C153540C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29" y="1739425"/>
            <a:ext cx="3485188" cy="31520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FC7CFB2-CB31-BE48-B0B5-7D0F63353D13}"/>
              </a:ext>
            </a:extLst>
          </p:cNvPr>
          <p:cNvSpPr txBox="1"/>
          <p:nvPr/>
        </p:nvSpPr>
        <p:spPr>
          <a:xfrm>
            <a:off x="0" y="6581001"/>
            <a:ext cx="6450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kubernetes.io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concepts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workloads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controllers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daemonset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</a:p>
        </p:txBody>
      </p:sp>
      <p:pic>
        <p:nvPicPr>
          <p:cNvPr id="3074" name="Picture 2" descr="Generated by DALL·E">
            <a:extLst>
              <a:ext uri="{FF2B5EF4-FFF2-40B4-BE49-F238E27FC236}">
                <a16:creationId xmlns:a16="http://schemas.microsoft.com/office/drawing/2014/main" id="{691220A7-BCA3-A7D7-156D-E6CC4F25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269" y="1739425"/>
            <a:ext cx="2181732" cy="218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869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1365</Words>
  <Application>Microsoft Macintosh PowerPoint</Application>
  <PresentationFormat>Breitbild</PresentationFormat>
  <Paragraphs>302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Bradley Hand</vt:lpstr>
      <vt:lpstr>Calibri</vt:lpstr>
      <vt:lpstr>Consolas</vt:lpstr>
      <vt:lpstr>Corbel</vt:lpstr>
      <vt:lpstr>Times New Roman</vt:lpstr>
      <vt:lpstr>Office-Design</vt:lpstr>
      <vt:lpstr>  Cloud-native</vt:lpstr>
      <vt:lpstr>PowerPoint-Präsentation</vt:lpstr>
      <vt:lpstr>Kapitel 9</vt:lpstr>
      <vt:lpstr>Inhaltsverzeichnis</vt:lpstr>
      <vt:lpstr>Kubernetes</vt:lpstr>
      <vt:lpstr>Jobs</vt:lpstr>
      <vt:lpstr>Cron-Jobs</vt:lpstr>
      <vt:lpstr>Kubernetes</vt:lpstr>
      <vt:lpstr>Daemon Sets</vt:lpstr>
      <vt:lpstr>Daemon Sets</vt:lpstr>
      <vt:lpstr>Scheduling</vt:lpstr>
      <vt:lpstr>Kubernetes</vt:lpstr>
      <vt:lpstr>Stateful Sets</vt:lpstr>
      <vt:lpstr>Stateful Sets</vt:lpstr>
      <vt:lpstr>Scheduling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2022-11-14T07:49:02Z</cp:lastPrinted>
  <dcterms:created xsi:type="dcterms:W3CDTF">2020-09-01T15:16:10Z</dcterms:created>
  <dcterms:modified xsi:type="dcterms:W3CDTF">2023-12-11T09:37:09Z</dcterms:modified>
</cp:coreProperties>
</file>